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ink/ink6.xml" ContentType="application/inkml+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ink/ink7.xml" ContentType="application/inkml+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ink/ink8.xml" ContentType="application/inkml+xml"/>
  <Override PartName="/ppt/notesSlides/notesSlide166.xml" ContentType="application/vnd.openxmlformats-officedocument.presentationml.notesSlide+xml"/>
  <Override PartName="/ppt/ink/ink9.xml" ContentType="application/inkml+xml"/>
  <Override PartName="/ppt/notesSlides/notesSlide167.xml" ContentType="application/vnd.openxmlformats-officedocument.presentationml.notesSlide+xml"/>
  <Override PartName="/ppt/ink/ink10.xml" ContentType="application/inkml+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ink/ink11.xml" ContentType="application/inkml+xml"/>
  <Override PartName="/ppt/notesSlides/notesSlide171.xml" ContentType="application/vnd.openxmlformats-officedocument.presentationml.notesSlide+xml"/>
  <Override PartName="/ppt/ink/ink12.xml" ContentType="application/inkml+xml"/>
  <Override PartName="/ppt/notesSlides/notesSlide172.xml" ContentType="application/vnd.openxmlformats-officedocument.presentationml.notesSlide+xml"/>
  <Override PartName="/ppt/ink/ink13.xml" ContentType="application/inkml+xml"/>
  <Override PartName="/ppt/notesSlides/notesSlide173.xml" ContentType="application/vnd.openxmlformats-officedocument.presentationml.notesSlide+xml"/>
  <Override PartName="/ppt/ink/ink14.xml" ContentType="application/inkml+xml"/>
  <Override PartName="/ppt/notesSlides/notesSlide174.xml" ContentType="application/vnd.openxmlformats-officedocument.presentationml.notesSlide+xml"/>
  <Override PartName="/ppt/ink/ink15.xml" ContentType="application/inkml+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ink/ink16.xml" ContentType="application/inkml+xml"/>
  <Override PartName="/ppt/notesSlides/notesSlide183.xml" ContentType="application/vnd.openxmlformats-officedocument.presentationml.notesSlide+xml"/>
  <Override PartName="/ppt/ink/ink17.xml" ContentType="application/inkml+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ink/ink18.xml" ContentType="application/inkml+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ink/ink19.xml" ContentType="application/inkml+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ink/ink20.xml" ContentType="application/inkml+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ink/ink21.xml" ContentType="application/inkml+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ink/ink22.xml" ContentType="application/inkml+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ink/ink23.xml" ContentType="application/inkml+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ink/ink28.xml" ContentType="application/inkml+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876"/>
  </p:notesMasterIdLst>
  <p:handoutMasterIdLst>
    <p:handoutMasterId r:id="rId877"/>
  </p:handoutMasterIdLst>
  <p:sldIdLst>
    <p:sldId id="270" r:id="rId2"/>
    <p:sldId id="1696" r:id="rId3"/>
    <p:sldId id="258" r:id="rId4"/>
    <p:sldId id="272" r:id="rId5"/>
    <p:sldId id="259" r:id="rId6"/>
    <p:sldId id="260" r:id="rId7"/>
    <p:sldId id="261" r:id="rId8"/>
    <p:sldId id="262" r:id="rId9"/>
    <p:sldId id="762" r:id="rId10"/>
    <p:sldId id="263" r:id="rId11"/>
    <p:sldId id="273" r:id="rId12"/>
    <p:sldId id="274" r:id="rId13"/>
    <p:sldId id="275" r:id="rId14"/>
    <p:sldId id="277" r:id="rId15"/>
    <p:sldId id="278" r:id="rId16"/>
    <p:sldId id="279" r:id="rId17"/>
    <p:sldId id="280" r:id="rId18"/>
    <p:sldId id="281" r:id="rId19"/>
    <p:sldId id="1697" r:id="rId20"/>
    <p:sldId id="1698" r:id="rId21"/>
    <p:sldId id="1700" r:id="rId22"/>
    <p:sldId id="1699" r:id="rId23"/>
    <p:sldId id="1701" r:id="rId24"/>
    <p:sldId id="1702" r:id="rId25"/>
    <p:sldId id="1703" r:id="rId26"/>
    <p:sldId id="1704" r:id="rId27"/>
    <p:sldId id="1705" r:id="rId28"/>
    <p:sldId id="1706" r:id="rId29"/>
    <p:sldId id="1707" r:id="rId30"/>
    <p:sldId id="1708" r:id="rId31"/>
    <p:sldId id="1709" r:id="rId32"/>
    <p:sldId id="1710" r:id="rId33"/>
    <p:sldId id="1711" r:id="rId34"/>
    <p:sldId id="1712" r:id="rId35"/>
    <p:sldId id="1713" r:id="rId36"/>
    <p:sldId id="1714" r:id="rId37"/>
    <p:sldId id="1715" r:id="rId38"/>
    <p:sldId id="1716" r:id="rId39"/>
    <p:sldId id="1717" r:id="rId40"/>
    <p:sldId id="1718" r:id="rId41"/>
    <p:sldId id="1719" r:id="rId42"/>
    <p:sldId id="1720" r:id="rId43"/>
    <p:sldId id="1721" r:id="rId44"/>
    <p:sldId id="629" r:id="rId45"/>
    <p:sldId id="630" r:id="rId46"/>
    <p:sldId id="631" r:id="rId47"/>
    <p:sldId id="632" r:id="rId48"/>
    <p:sldId id="633" r:id="rId49"/>
    <p:sldId id="634" r:id="rId50"/>
    <p:sldId id="635" r:id="rId51"/>
    <p:sldId id="636" r:id="rId52"/>
    <p:sldId id="637" r:id="rId53"/>
    <p:sldId id="638" r:id="rId54"/>
    <p:sldId id="639" r:id="rId55"/>
    <p:sldId id="640" r:id="rId56"/>
    <p:sldId id="641" r:id="rId57"/>
    <p:sldId id="642" r:id="rId58"/>
    <p:sldId id="643" r:id="rId59"/>
    <p:sldId id="644" r:id="rId60"/>
    <p:sldId id="645" r:id="rId61"/>
    <p:sldId id="646" r:id="rId62"/>
    <p:sldId id="647" r:id="rId63"/>
    <p:sldId id="648" r:id="rId64"/>
    <p:sldId id="649" r:id="rId65"/>
    <p:sldId id="650" r:id="rId66"/>
    <p:sldId id="651" r:id="rId67"/>
    <p:sldId id="652" r:id="rId68"/>
    <p:sldId id="653" r:id="rId69"/>
    <p:sldId id="654" r:id="rId70"/>
    <p:sldId id="655" r:id="rId71"/>
    <p:sldId id="696" r:id="rId72"/>
    <p:sldId id="1394" r:id="rId73"/>
    <p:sldId id="1395" r:id="rId74"/>
    <p:sldId id="387" r:id="rId75"/>
    <p:sldId id="466" r:id="rId76"/>
    <p:sldId id="467" r:id="rId77"/>
    <p:sldId id="468" r:id="rId78"/>
    <p:sldId id="469" r:id="rId79"/>
    <p:sldId id="470" r:id="rId80"/>
    <p:sldId id="256" r:id="rId81"/>
    <p:sldId id="257" r:id="rId82"/>
    <p:sldId id="697" r:id="rId83"/>
    <p:sldId id="698" r:id="rId84"/>
    <p:sldId id="699" r:id="rId85"/>
    <p:sldId id="700" r:id="rId86"/>
    <p:sldId id="701" r:id="rId87"/>
    <p:sldId id="702" r:id="rId88"/>
    <p:sldId id="703" r:id="rId89"/>
    <p:sldId id="704" r:id="rId90"/>
    <p:sldId id="705" r:id="rId91"/>
    <p:sldId id="706" r:id="rId92"/>
    <p:sldId id="282" r:id="rId93"/>
    <p:sldId id="707" r:id="rId94"/>
    <p:sldId id="708" r:id="rId95"/>
    <p:sldId id="709" r:id="rId96"/>
    <p:sldId id="710" r:id="rId97"/>
    <p:sldId id="711" r:id="rId98"/>
    <p:sldId id="283" r:id="rId99"/>
    <p:sldId id="297" r:id="rId100"/>
    <p:sldId id="293" r:id="rId101"/>
    <p:sldId id="284" r:id="rId102"/>
    <p:sldId id="712" r:id="rId103"/>
    <p:sldId id="294" r:id="rId104"/>
    <p:sldId id="713" r:id="rId105"/>
    <p:sldId id="287" r:id="rId106"/>
    <p:sldId id="292" r:id="rId107"/>
    <p:sldId id="291" r:id="rId108"/>
    <p:sldId id="714" r:id="rId109"/>
    <p:sldId id="715" r:id="rId110"/>
    <p:sldId id="298" r:id="rId111"/>
    <p:sldId id="465" r:id="rId112"/>
    <p:sldId id="474" r:id="rId113"/>
    <p:sldId id="475" r:id="rId114"/>
    <p:sldId id="476" r:id="rId115"/>
    <p:sldId id="471" r:id="rId116"/>
    <p:sldId id="473" r:id="rId117"/>
    <p:sldId id="477" r:id="rId118"/>
    <p:sldId id="478" r:id="rId119"/>
    <p:sldId id="479" r:id="rId120"/>
    <p:sldId id="761" r:id="rId121"/>
    <p:sldId id="308" r:id="rId122"/>
    <p:sldId id="309" r:id="rId123"/>
    <p:sldId id="310" r:id="rId124"/>
    <p:sldId id="312" r:id="rId125"/>
    <p:sldId id="313" r:id="rId126"/>
    <p:sldId id="314" r:id="rId127"/>
    <p:sldId id="315" r:id="rId128"/>
    <p:sldId id="1396" r:id="rId129"/>
    <p:sldId id="1397" r:id="rId130"/>
    <p:sldId id="1398" r:id="rId131"/>
    <p:sldId id="1399" r:id="rId132"/>
    <p:sldId id="1400" r:id="rId133"/>
    <p:sldId id="1401" r:id="rId134"/>
    <p:sldId id="1402" r:id="rId135"/>
    <p:sldId id="1403" r:id="rId136"/>
    <p:sldId id="1404" r:id="rId137"/>
    <p:sldId id="1607" r:id="rId138"/>
    <p:sldId id="1608" r:id="rId139"/>
    <p:sldId id="1610" r:id="rId140"/>
    <p:sldId id="1609" r:id="rId141"/>
    <p:sldId id="1405" r:id="rId142"/>
    <p:sldId id="1406" r:id="rId143"/>
    <p:sldId id="1407" r:id="rId144"/>
    <p:sldId id="1408" r:id="rId145"/>
    <p:sldId id="1409" r:id="rId146"/>
    <p:sldId id="1410" r:id="rId147"/>
    <p:sldId id="1411" r:id="rId148"/>
    <p:sldId id="1412" r:id="rId149"/>
    <p:sldId id="1413" r:id="rId150"/>
    <p:sldId id="1414" r:id="rId151"/>
    <p:sldId id="1415" r:id="rId152"/>
    <p:sldId id="1416" r:id="rId153"/>
    <p:sldId id="1417" r:id="rId154"/>
    <p:sldId id="1418" r:id="rId155"/>
    <p:sldId id="1419" r:id="rId156"/>
    <p:sldId id="1420" r:id="rId157"/>
    <p:sldId id="1421" r:id="rId158"/>
    <p:sldId id="1422" r:id="rId159"/>
    <p:sldId id="1423" r:id="rId160"/>
    <p:sldId id="1424" r:id="rId161"/>
    <p:sldId id="1425" r:id="rId162"/>
    <p:sldId id="317" r:id="rId163"/>
    <p:sldId id="318" r:id="rId164"/>
    <p:sldId id="319" r:id="rId165"/>
    <p:sldId id="320" r:id="rId166"/>
    <p:sldId id="321" r:id="rId167"/>
    <p:sldId id="322" r:id="rId168"/>
    <p:sldId id="323" r:id="rId169"/>
    <p:sldId id="324" r:id="rId170"/>
    <p:sldId id="325" r:id="rId171"/>
    <p:sldId id="326" r:id="rId172"/>
    <p:sldId id="327" r:id="rId173"/>
    <p:sldId id="328" r:id="rId174"/>
    <p:sldId id="329" r:id="rId175"/>
    <p:sldId id="330" r:id="rId176"/>
    <p:sldId id="331" r:id="rId177"/>
    <p:sldId id="332" r:id="rId178"/>
    <p:sldId id="333" r:id="rId179"/>
    <p:sldId id="334" r:id="rId180"/>
    <p:sldId id="335" r:id="rId181"/>
    <p:sldId id="336" r:id="rId182"/>
    <p:sldId id="337" r:id="rId183"/>
    <p:sldId id="338" r:id="rId184"/>
    <p:sldId id="339" r:id="rId185"/>
    <p:sldId id="340" r:id="rId186"/>
    <p:sldId id="341" r:id="rId187"/>
    <p:sldId id="342" r:id="rId188"/>
    <p:sldId id="343" r:id="rId189"/>
    <p:sldId id="344" r:id="rId190"/>
    <p:sldId id="345" r:id="rId191"/>
    <p:sldId id="346" r:id="rId192"/>
    <p:sldId id="347" r:id="rId193"/>
    <p:sldId id="348" r:id="rId194"/>
    <p:sldId id="349" r:id="rId195"/>
    <p:sldId id="350" r:id="rId196"/>
    <p:sldId id="351" r:id="rId197"/>
    <p:sldId id="352" r:id="rId198"/>
    <p:sldId id="353" r:id="rId199"/>
    <p:sldId id="354" r:id="rId200"/>
    <p:sldId id="355" r:id="rId201"/>
    <p:sldId id="356" r:id="rId202"/>
    <p:sldId id="357" r:id="rId203"/>
    <p:sldId id="358" r:id="rId204"/>
    <p:sldId id="359" r:id="rId205"/>
    <p:sldId id="360" r:id="rId206"/>
    <p:sldId id="361" r:id="rId207"/>
    <p:sldId id="362" r:id="rId208"/>
    <p:sldId id="363" r:id="rId209"/>
    <p:sldId id="364" r:id="rId210"/>
    <p:sldId id="365" r:id="rId211"/>
    <p:sldId id="366" r:id="rId212"/>
    <p:sldId id="367" r:id="rId213"/>
    <p:sldId id="368" r:id="rId214"/>
    <p:sldId id="369" r:id="rId215"/>
    <p:sldId id="370" r:id="rId216"/>
    <p:sldId id="371" r:id="rId217"/>
    <p:sldId id="372" r:id="rId218"/>
    <p:sldId id="373" r:id="rId219"/>
    <p:sldId id="374" r:id="rId220"/>
    <p:sldId id="375" r:id="rId221"/>
    <p:sldId id="376" r:id="rId222"/>
    <p:sldId id="377" r:id="rId223"/>
    <p:sldId id="379" r:id="rId224"/>
    <p:sldId id="380" r:id="rId225"/>
    <p:sldId id="381" r:id="rId226"/>
    <p:sldId id="480" r:id="rId227"/>
    <p:sldId id="481" r:id="rId228"/>
    <p:sldId id="482" r:id="rId229"/>
    <p:sldId id="483" r:id="rId230"/>
    <p:sldId id="484" r:id="rId231"/>
    <p:sldId id="494" r:id="rId232"/>
    <p:sldId id="495" r:id="rId233"/>
    <p:sldId id="496" r:id="rId234"/>
    <p:sldId id="497" r:id="rId235"/>
    <p:sldId id="498" r:id="rId236"/>
    <p:sldId id="499" r:id="rId237"/>
    <p:sldId id="500" r:id="rId238"/>
    <p:sldId id="501" r:id="rId239"/>
    <p:sldId id="502" r:id="rId240"/>
    <p:sldId id="503" r:id="rId241"/>
    <p:sldId id="504" r:id="rId242"/>
    <p:sldId id="520" r:id="rId243"/>
    <p:sldId id="521" r:id="rId244"/>
    <p:sldId id="522" r:id="rId245"/>
    <p:sldId id="523" r:id="rId246"/>
    <p:sldId id="524" r:id="rId247"/>
    <p:sldId id="525" r:id="rId248"/>
    <p:sldId id="526" r:id="rId249"/>
    <p:sldId id="527"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267" r:id="rId266"/>
    <p:sldId id="406" r:id="rId267"/>
    <p:sldId id="407" r:id="rId268"/>
    <p:sldId id="408" r:id="rId269"/>
    <p:sldId id="409" r:id="rId270"/>
    <p:sldId id="410" r:id="rId271"/>
    <p:sldId id="411" r:id="rId272"/>
    <p:sldId id="412" r:id="rId273"/>
    <p:sldId id="413" r:id="rId274"/>
    <p:sldId id="414" r:id="rId275"/>
    <p:sldId id="415" r:id="rId276"/>
    <p:sldId id="416" r:id="rId277"/>
    <p:sldId id="417" r:id="rId278"/>
    <p:sldId id="418" r:id="rId279"/>
    <p:sldId id="419" r:id="rId280"/>
    <p:sldId id="420" r:id="rId281"/>
    <p:sldId id="421" r:id="rId282"/>
    <p:sldId id="422" r:id="rId283"/>
    <p:sldId id="423" r:id="rId284"/>
    <p:sldId id="424" r:id="rId285"/>
    <p:sldId id="425" r:id="rId286"/>
    <p:sldId id="426" r:id="rId287"/>
    <p:sldId id="427" r:id="rId288"/>
    <p:sldId id="429" r:id="rId289"/>
    <p:sldId id="430" r:id="rId290"/>
    <p:sldId id="433" r:id="rId291"/>
    <p:sldId id="434" r:id="rId292"/>
    <p:sldId id="435" r:id="rId293"/>
    <p:sldId id="436" r:id="rId294"/>
    <p:sldId id="438" r:id="rId295"/>
    <p:sldId id="441" r:id="rId296"/>
    <p:sldId id="442" r:id="rId297"/>
    <p:sldId id="443" r:id="rId298"/>
    <p:sldId id="444" r:id="rId299"/>
    <p:sldId id="445" r:id="rId300"/>
    <p:sldId id="446" r:id="rId301"/>
    <p:sldId id="447" r:id="rId302"/>
    <p:sldId id="448" r:id="rId303"/>
    <p:sldId id="449" r:id="rId304"/>
    <p:sldId id="450" r:id="rId305"/>
    <p:sldId id="452" r:id="rId306"/>
    <p:sldId id="453" r:id="rId307"/>
    <p:sldId id="454" r:id="rId308"/>
    <p:sldId id="455" r:id="rId309"/>
    <p:sldId id="546" r:id="rId310"/>
    <p:sldId id="456" r:id="rId311"/>
    <p:sldId id="457" r:id="rId312"/>
    <p:sldId id="458" r:id="rId313"/>
    <p:sldId id="459" r:id="rId314"/>
    <p:sldId id="460" r:id="rId315"/>
    <p:sldId id="461" r:id="rId316"/>
    <p:sldId id="462" r:id="rId317"/>
    <p:sldId id="463" r:id="rId318"/>
    <p:sldId id="464" r:id="rId319"/>
    <p:sldId id="528" r:id="rId320"/>
    <p:sldId id="532" r:id="rId321"/>
    <p:sldId id="533" r:id="rId322"/>
    <p:sldId id="534" r:id="rId323"/>
    <p:sldId id="535" r:id="rId324"/>
    <p:sldId id="536" r:id="rId325"/>
    <p:sldId id="537" r:id="rId326"/>
    <p:sldId id="538" r:id="rId327"/>
    <p:sldId id="539" r:id="rId328"/>
    <p:sldId id="540" r:id="rId329"/>
    <p:sldId id="541" r:id="rId330"/>
    <p:sldId id="542" r:id="rId331"/>
    <p:sldId id="543" r:id="rId332"/>
    <p:sldId id="1611" r:id="rId333"/>
    <p:sldId id="388" r:id="rId334"/>
    <p:sldId id="389" r:id="rId335"/>
    <p:sldId id="390" r:id="rId336"/>
    <p:sldId id="391" r:id="rId337"/>
    <p:sldId id="392" r:id="rId338"/>
    <p:sldId id="393" r:id="rId339"/>
    <p:sldId id="394" r:id="rId340"/>
    <p:sldId id="395" r:id="rId341"/>
    <p:sldId id="396" r:id="rId342"/>
    <p:sldId id="397" r:id="rId343"/>
    <p:sldId id="398" r:id="rId344"/>
    <p:sldId id="399" r:id="rId345"/>
    <p:sldId id="400" r:id="rId346"/>
    <p:sldId id="401" r:id="rId347"/>
    <p:sldId id="402" r:id="rId348"/>
    <p:sldId id="403" r:id="rId349"/>
    <p:sldId id="404" r:id="rId350"/>
    <p:sldId id="405" r:id="rId351"/>
    <p:sldId id="1612" r:id="rId352"/>
    <p:sldId id="1613" r:id="rId353"/>
    <p:sldId id="1614" r:id="rId354"/>
    <p:sldId id="1615" r:id="rId355"/>
    <p:sldId id="1616" r:id="rId356"/>
    <p:sldId id="1617" r:id="rId357"/>
    <p:sldId id="1618" r:id="rId358"/>
    <p:sldId id="1619" r:id="rId359"/>
    <p:sldId id="1620" r:id="rId360"/>
    <p:sldId id="1621" r:id="rId361"/>
    <p:sldId id="1622" r:id="rId362"/>
    <p:sldId id="1623" r:id="rId363"/>
    <p:sldId id="1624" r:id="rId364"/>
    <p:sldId id="1625" r:id="rId365"/>
    <p:sldId id="1626" r:id="rId366"/>
    <p:sldId id="1627" r:id="rId367"/>
    <p:sldId id="1628" r:id="rId368"/>
    <p:sldId id="1629" r:id="rId369"/>
    <p:sldId id="1630" r:id="rId370"/>
    <p:sldId id="1631" r:id="rId371"/>
    <p:sldId id="1632" r:id="rId372"/>
    <p:sldId id="1633" r:id="rId373"/>
    <p:sldId id="428" r:id="rId374"/>
    <p:sldId id="1634" r:id="rId375"/>
    <p:sldId id="1635" r:id="rId376"/>
    <p:sldId id="431" r:id="rId377"/>
    <p:sldId id="432" r:id="rId378"/>
    <p:sldId id="1636" r:id="rId379"/>
    <p:sldId id="1637" r:id="rId380"/>
    <p:sldId id="1638" r:id="rId381"/>
    <p:sldId id="1639" r:id="rId382"/>
    <p:sldId id="1640" r:id="rId383"/>
    <p:sldId id="1641" r:id="rId384"/>
    <p:sldId id="1642" r:id="rId385"/>
    <p:sldId id="1643" r:id="rId386"/>
    <p:sldId id="544" r:id="rId387"/>
    <p:sldId id="545" r:id="rId388"/>
    <p:sldId id="1644" r:id="rId389"/>
    <p:sldId id="1645" r:id="rId390"/>
    <p:sldId id="1646" r:id="rId391"/>
    <p:sldId id="1647" r:id="rId392"/>
    <p:sldId id="1648" r:id="rId393"/>
    <p:sldId id="1649" r:id="rId394"/>
    <p:sldId id="1650" r:id="rId395"/>
    <p:sldId id="1651" r:id="rId396"/>
    <p:sldId id="1652" r:id="rId397"/>
    <p:sldId id="1653" r:id="rId398"/>
    <p:sldId id="1654" r:id="rId399"/>
    <p:sldId id="1655" r:id="rId400"/>
    <p:sldId id="1656" r:id="rId401"/>
    <p:sldId id="1657" r:id="rId402"/>
    <p:sldId id="1658" r:id="rId403"/>
    <p:sldId id="1659" r:id="rId404"/>
    <p:sldId id="1660" r:id="rId405"/>
    <p:sldId id="1661" r:id="rId406"/>
    <p:sldId id="1662" r:id="rId407"/>
    <p:sldId id="1663" r:id="rId408"/>
    <p:sldId id="1664" r:id="rId409"/>
    <p:sldId id="1665" r:id="rId410"/>
    <p:sldId id="569" r:id="rId411"/>
    <p:sldId id="1666" r:id="rId412"/>
    <p:sldId id="1667" r:id="rId413"/>
    <p:sldId id="1668" r:id="rId414"/>
    <p:sldId id="1669" r:id="rId415"/>
    <p:sldId id="1670" r:id="rId416"/>
    <p:sldId id="1671" r:id="rId417"/>
    <p:sldId id="1672" r:id="rId418"/>
    <p:sldId id="1673" r:id="rId419"/>
    <p:sldId id="1674" r:id="rId420"/>
    <p:sldId id="1675" r:id="rId421"/>
    <p:sldId id="1676" r:id="rId422"/>
    <p:sldId id="1677" r:id="rId423"/>
    <p:sldId id="1678" r:id="rId424"/>
    <p:sldId id="1679" r:id="rId425"/>
    <p:sldId id="1680" r:id="rId426"/>
    <p:sldId id="1681" r:id="rId427"/>
    <p:sldId id="1682" r:id="rId428"/>
    <p:sldId id="1683" r:id="rId429"/>
    <p:sldId id="1684" r:id="rId430"/>
    <p:sldId id="1685" r:id="rId431"/>
    <p:sldId id="1686" r:id="rId432"/>
    <p:sldId id="1687" r:id="rId433"/>
    <p:sldId id="1688" r:id="rId434"/>
    <p:sldId id="1689" r:id="rId435"/>
    <p:sldId id="1690" r:id="rId436"/>
    <p:sldId id="1691" r:id="rId437"/>
    <p:sldId id="1692" r:id="rId438"/>
    <p:sldId id="1693" r:id="rId439"/>
    <p:sldId id="1694" r:id="rId440"/>
    <p:sldId id="1695" r:id="rId441"/>
    <p:sldId id="1478" r:id="rId442"/>
    <p:sldId id="1479" r:id="rId443"/>
    <p:sldId id="1480" r:id="rId444"/>
    <p:sldId id="1481" r:id="rId445"/>
    <p:sldId id="1482" r:id="rId446"/>
    <p:sldId id="1483" r:id="rId447"/>
    <p:sldId id="1484" r:id="rId448"/>
    <p:sldId id="1485" r:id="rId449"/>
    <p:sldId id="1486" r:id="rId450"/>
    <p:sldId id="1487" r:id="rId451"/>
    <p:sldId id="1488" r:id="rId452"/>
    <p:sldId id="1489" r:id="rId453"/>
    <p:sldId id="1490" r:id="rId454"/>
    <p:sldId id="1491" r:id="rId455"/>
    <p:sldId id="1492" r:id="rId456"/>
    <p:sldId id="1493" r:id="rId457"/>
    <p:sldId id="1494" r:id="rId458"/>
    <p:sldId id="1495" r:id="rId459"/>
    <p:sldId id="1496" r:id="rId460"/>
    <p:sldId id="1497" r:id="rId461"/>
    <p:sldId id="1498" r:id="rId462"/>
    <p:sldId id="1499" r:id="rId463"/>
    <p:sldId id="1500" r:id="rId464"/>
    <p:sldId id="1501" r:id="rId465"/>
    <p:sldId id="1502" r:id="rId466"/>
    <p:sldId id="1503" r:id="rId467"/>
    <p:sldId id="1504" r:id="rId468"/>
    <p:sldId id="1505" r:id="rId469"/>
    <p:sldId id="1506" r:id="rId470"/>
    <p:sldId id="1507" r:id="rId471"/>
    <p:sldId id="1508" r:id="rId472"/>
    <p:sldId id="1509" r:id="rId473"/>
    <p:sldId id="1510" r:id="rId474"/>
    <p:sldId id="1511" r:id="rId475"/>
    <p:sldId id="289" r:id="rId476"/>
    <p:sldId id="1512" r:id="rId477"/>
    <p:sldId id="1513" r:id="rId478"/>
    <p:sldId id="1514" r:id="rId479"/>
    <p:sldId id="1515" r:id="rId480"/>
    <p:sldId id="1516" r:id="rId481"/>
    <p:sldId id="1517" r:id="rId482"/>
    <p:sldId id="1518" r:id="rId483"/>
    <p:sldId id="1519" r:id="rId484"/>
    <p:sldId id="1520" r:id="rId485"/>
    <p:sldId id="1521" r:id="rId486"/>
    <p:sldId id="1522" r:id="rId487"/>
    <p:sldId id="1523" r:id="rId488"/>
    <p:sldId id="1524" r:id="rId489"/>
    <p:sldId id="1525" r:id="rId490"/>
    <p:sldId id="1526" r:id="rId491"/>
    <p:sldId id="1527" r:id="rId492"/>
    <p:sldId id="1528" r:id="rId493"/>
    <p:sldId id="547" r:id="rId494"/>
    <p:sldId id="548" r:id="rId495"/>
    <p:sldId id="549" r:id="rId496"/>
    <p:sldId id="550" r:id="rId497"/>
    <p:sldId id="551" r:id="rId498"/>
    <p:sldId id="552" r:id="rId499"/>
    <p:sldId id="553" r:id="rId500"/>
    <p:sldId id="554" r:id="rId501"/>
    <p:sldId id="555" r:id="rId502"/>
    <p:sldId id="556" r:id="rId503"/>
    <p:sldId id="557" r:id="rId504"/>
    <p:sldId id="558" r:id="rId505"/>
    <p:sldId id="559" r:id="rId506"/>
    <p:sldId id="560" r:id="rId507"/>
    <p:sldId id="1426" r:id="rId508"/>
    <p:sldId id="1427" r:id="rId509"/>
    <p:sldId id="1428" r:id="rId510"/>
    <p:sldId id="1429" r:id="rId511"/>
    <p:sldId id="1430" r:id="rId512"/>
    <p:sldId id="1431" r:id="rId513"/>
    <p:sldId id="1432" r:id="rId514"/>
    <p:sldId id="1433" r:id="rId515"/>
    <p:sldId id="1434" r:id="rId516"/>
    <p:sldId id="300" r:id="rId517"/>
    <p:sldId id="285" r:id="rId518"/>
    <p:sldId id="301" r:id="rId519"/>
    <p:sldId id="302" r:id="rId520"/>
    <p:sldId id="1435" r:id="rId521"/>
    <p:sldId id="1436" r:id="rId522"/>
    <p:sldId id="1437" r:id="rId523"/>
    <p:sldId id="306" r:id="rId524"/>
    <p:sldId id="307" r:id="rId525"/>
    <p:sldId id="1438" r:id="rId526"/>
    <p:sldId id="1439" r:id="rId527"/>
    <p:sldId id="1440" r:id="rId528"/>
    <p:sldId id="311" r:id="rId529"/>
    <p:sldId id="1441" r:id="rId530"/>
    <p:sldId id="1442" r:id="rId531"/>
    <p:sldId id="1443" r:id="rId532"/>
    <p:sldId id="1444" r:id="rId533"/>
    <p:sldId id="1445" r:id="rId534"/>
    <p:sldId id="288" r:id="rId535"/>
    <p:sldId id="1446" r:id="rId536"/>
    <p:sldId id="316" r:id="rId537"/>
    <p:sldId id="1447" r:id="rId538"/>
    <p:sldId id="1448" r:id="rId539"/>
    <p:sldId id="1449" r:id="rId540"/>
    <p:sldId id="1450" r:id="rId541"/>
    <p:sldId id="1451" r:id="rId542"/>
    <p:sldId id="290" r:id="rId543"/>
    <p:sldId id="1452" r:id="rId544"/>
    <p:sldId id="1453" r:id="rId545"/>
    <p:sldId id="1454" r:id="rId546"/>
    <p:sldId id="1455" r:id="rId547"/>
    <p:sldId id="1456" r:id="rId548"/>
    <p:sldId id="1457" r:id="rId549"/>
    <p:sldId id="1458" r:id="rId550"/>
    <p:sldId id="1459" r:id="rId551"/>
    <p:sldId id="1460" r:id="rId552"/>
    <p:sldId id="1461" r:id="rId553"/>
    <p:sldId id="1462" r:id="rId554"/>
    <p:sldId id="1463" r:id="rId555"/>
    <p:sldId id="1464" r:id="rId556"/>
    <p:sldId id="1465" r:id="rId557"/>
    <p:sldId id="1466" r:id="rId558"/>
    <p:sldId id="1467" r:id="rId559"/>
    <p:sldId id="1468" r:id="rId560"/>
    <p:sldId id="1469" r:id="rId561"/>
    <p:sldId id="1470" r:id="rId562"/>
    <p:sldId id="1471" r:id="rId563"/>
    <p:sldId id="1472" r:id="rId564"/>
    <p:sldId id="1473" r:id="rId565"/>
    <p:sldId id="1474" r:id="rId566"/>
    <p:sldId id="1475" r:id="rId567"/>
    <p:sldId id="1476" r:id="rId568"/>
    <p:sldId id="1477" r:id="rId569"/>
    <p:sldId id="1529" r:id="rId570"/>
    <p:sldId id="1530" r:id="rId571"/>
    <p:sldId id="1531" r:id="rId572"/>
    <p:sldId id="1553" r:id="rId573"/>
    <p:sldId id="1554" r:id="rId574"/>
    <p:sldId id="1555" r:id="rId575"/>
    <p:sldId id="1556" r:id="rId576"/>
    <p:sldId id="1557" r:id="rId577"/>
    <p:sldId id="1558" r:id="rId578"/>
    <p:sldId id="1559" r:id="rId579"/>
    <p:sldId id="1560" r:id="rId580"/>
    <p:sldId id="1561" r:id="rId581"/>
    <p:sldId id="1562" r:id="rId582"/>
    <p:sldId id="1563" r:id="rId583"/>
    <p:sldId id="1564" r:id="rId584"/>
    <p:sldId id="486" r:id="rId585"/>
    <p:sldId id="487" r:id="rId586"/>
    <p:sldId id="488" r:id="rId587"/>
    <p:sldId id="489" r:id="rId588"/>
    <p:sldId id="490" r:id="rId589"/>
    <p:sldId id="491" r:id="rId590"/>
    <p:sldId id="492" r:id="rId591"/>
    <p:sldId id="493" r:id="rId592"/>
    <p:sldId id="1565" r:id="rId593"/>
    <p:sldId id="1566" r:id="rId594"/>
    <p:sldId id="1567" r:id="rId595"/>
    <p:sldId id="1568" r:id="rId596"/>
    <p:sldId id="1569" r:id="rId597"/>
    <p:sldId id="1570" r:id="rId598"/>
    <p:sldId id="1571" r:id="rId599"/>
    <p:sldId id="1272" r:id="rId600"/>
    <p:sldId id="1392" r:id="rId601"/>
    <p:sldId id="1393" r:id="rId602"/>
    <p:sldId id="1275" r:id="rId603"/>
    <p:sldId id="1276" r:id="rId604"/>
    <p:sldId id="1298" r:id="rId605"/>
    <p:sldId id="1279" r:id="rId606"/>
    <p:sldId id="1280" r:id="rId607"/>
    <p:sldId id="1281" r:id="rId608"/>
    <p:sldId id="1282" r:id="rId609"/>
    <p:sldId id="1283" r:id="rId610"/>
    <p:sldId id="1284" r:id="rId611"/>
    <p:sldId id="1285" r:id="rId612"/>
    <p:sldId id="1286" r:id="rId613"/>
    <p:sldId id="1606" r:id="rId614"/>
    <p:sldId id="1294" r:id="rId615"/>
    <p:sldId id="1307" r:id="rId616"/>
    <p:sldId id="1309" r:id="rId617"/>
    <p:sldId id="1315" r:id="rId618"/>
    <p:sldId id="1316" r:id="rId619"/>
    <p:sldId id="1317" r:id="rId620"/>
    <p:sldId id="1318" r:id="rId621"/>
    <p:sldId id="1319" r:id="rId622"/>
    <p:sldId id="1321" r:id="rId623"/>
    <p:sldId id="1322" r:id="rId624"/>
    <p:sldId id="1323" r:id="rId625"/>
    <p:sldId id="1326" r:id="rId626"/>
    <p:sldId id="1324" r:id="rId627"/>
    <p:sldId id="1325" r:id="rId628"/>
    <p:sldId id="1320" r:id="rId629"/>
    <p:sldId id="1329" r:id="rId630"/>
    <p:sldId id="1333" r:id="rId631"/>
    <p:sldId id="1334" r:id="rId632"/>
    <p:sldId id="1335" r:id="rId633"/>
    <p:sldId id="1336" r:id="rId634"/>
    <p:sldId id="1339" r:id="rId635"/>
    <p:sldId id="1340" r:id="rId636"/>
    <p:sldId id="1341" r:id="rId637"/>
    <p:sldId id="1342" r:id="rId638"/>
    <p:sldId id="1343" r:id="rId639"/>
    <p:sldId id="1391" r:id="rId640"/>
    <p:sldId id="1368" r:id="rId641"/>
    <p:sldId id="1369" r:id="rId642"/>
    <p:sldId id="1370" r:id="rId643"/>
    <p:sldId id="1371" r:id="rId644"/>
    <p:sldId id="1372" r:id="rId645"/>
    <p:sldId id="1373" r:id="rId646"/>
    <p:sldId id="1375" r:id="rId647"/>
    <p:sldId id="1376" r:id="rId648"/>
    <p:sldId id="1377" r:id="rId649"/>
    <p:sldId id="1378" r:id="rId650"/>
    <p:sldId id="1379" r:id="rId651"/>
    <p:sldId id="1380" r:id="rId652"/>
    <p:sldId id="1381" r:id="rId653"/>
    <p:sldId id="1382" r:id="rId654"/>
    <p:sldId id="1388" r:id="rId655"/>
    <p:sldId id="1389" r:id="rId656"/>
    <p:sldId id="1390" r:id="rId657"/>
    <p:sldId id="1532" r:id="rId658"/>
    <p:sldId id="1533" r:id="rId659"/>
    <p:sldId id="1534" r:id="rId660"/>
    <p:sldId id="1535" r:id="rId661"/>
    <p:sldId id="276" r:id="rId662"/>
    <p:sldId id="1536" r:id="rId663"/>
    <p:sldId id="1537" r:id="rId664"/>
    <p:sldId id="1538" r:id="rId665"/>
    <p:sldId id="1539" r:id="rId666"/>
    <p:sldId id="1540" r:id="rId667"/>
    <p:sldId id="1541" r:id="rId668"/>
    <p:sldId id="1542" r:id="rId669"/>
    <p:sldId id="1543" r:id="rId670"/>
    <p:sldId id="1549" r:id="rId671"/>
    <p:sldId id="1550" r:id="rId672"/>
    <p:sldId id="1551" r:id="rId673"/>
    <p:sldId id="1552" r:id="rId674"/>
    <p:sldId id="1544" r:id="rId675"/>
    <p:sldId id="1545" r:id="rId676"/>
    <p:sldId id="1546" r:id="rId677"/>
    <p:sldId id="1548" r:id="rId678"/>
    <p:sldId id="1572" r:id="rId679"/>
    <p:sldId id="1573" r:id="rId680"/>
    <p:sldId id="1574" r:id="rId681"/>
    <p:sldId id="1575" r:id="rId682"/>
    <p:sldId id="1576" r:id="rId683"/>
    <p:sldId id="1577" r:id="rId684"/>
    <p:sldId id="1578" r:id="rId685"/>
    <p:sldId id="1579" r:id="rId686"/>
    <p:sldId id="1580" r:id="rId687"/>
    <p:sldId id="1581" r:id="rId688"/>
    <p:sldId id="1582" r:id="rId689"/>
    <p:sldId id="1583" r:id="rId690"/>
    <p:sldId id="1584" r:id="rId691"/>
    <p:sldId id="1585" r:id="rId692"/>
    <p:sldId id="1586" r:id="rId693"/>
    <p:sldId id="1587" r:id="rId694"/>
    <p:sldId id="1588" r:id="rId695"/>
    <p:sldId id="1589" r:id="rId696"/>
    <p:sldId id="1590" r:id="rId697"/>
    <p:sldId id="1591" r:id="rId698"/>
    <p:sldId id="1592" r:id="rId699"/>
    <p:sldId id="1593" r:id="rId700"/>
    <p:sldId id="1594" r:id="rId701"/>
    <p:sldId id="1595" r:id="rId702"/>
    <p:sldId id="1596" r:id="rId703"/>
    <p:sldId id="1597" r:id="rId704"/>
    <p:sldId id="1598" r:id="rId705"/>
    <p:sldId id="1599" r:id="rId706"/>
    <p:sldId id="1600" r:id="rId707"/>
    <p:sldId id="1601" r:id="rId708"/>
    <p:sldId id="1602" r:id="rId709"/>
    <p:sldId id="1603" r:id="rId710"/>
    <p:sldId id="1604" r:id="rId711"/>
    <p:sldId id="1605" r:id="rId712"/>
    <p:sldId id="530" r:id="rId713"/>
    <p:sldId id="562" r:id="rId714"/>
    <p:sldId id="561" r:id="rId715"/>
    <p:sldId id="529" r:id="rId716"/>
    <p:sldId id="563" r:id="rId717"/>
    <p:sldId id="564" r:id="rId718"/>
    <p:sldId id="565" r:id="rId719"/>
    <p:sldId id="566" r:id="rId720"/>
    <p:sldId id="567" r:id="rId721"/>
    <p:sldId id="568" r:id="rId722"/>
    <p:sldId id="570" r:id="rId723"/>
    <p:sldId id="572" r:id="rId724"/>
    <p:sldId id="573" r:id="rId725"/>
    <p:sldId id="574" r:id="rId726"/>
    <p:sldId id="575" r:id="rId727"/>
    <p:sldId id="576" r:id="rId728"/>
    <p:sldId id="577" r:id="rId729"/>
    <p:sldId id="578" r:id="rId730"/>
    <p:sldId id="579" r:id="rId731"/>
    <p:sldId id="580" r:id="rId732"/>
    <p:sldId id="581" r:id="rId733"/>
    <p:sldId id="582" r:id="rId734"/>
    <p:sldId id="583" r:id="rId735"/>
    <p:sldId id="584" r:id="rId736"/>
    <p:sldId id="585" r:id="rId737"/>
    <p:sldId id="586" r:id="rId738"/>
    <p:sldId id="587" r:id="rId739"/>
    <p:sldId id="588" r:id="rId740"/>
    <p:sldId id="589" r:id="rId741"/>
    <p:sldId id="590" r:id="rId742"/>
    <p:sldId id="591" r:id="rId743"/>
    <p:sldId id="592" r:id="rId744"/>
    <p:sldId id="593" r:id="rId745"/>
    <p:sldId id="594" r:id="rId746"/>
    <p:sldId id="595" r:id="rId747"/>
    <p:sldId id="596" r:id="rId748"/>
    <p:sldId id="597" r:id="rId749"/>
    <p:sldId id="598" r:id="rId750"/>
    <p:sldId id="599" r:id="rId751"/>
    <p:sldId id="716" r:id="rId752"/>
    <p:sldId id="717" r:id="rId753"/>
    <p:sldId id="718" r:id="rId754"/>
    <p:sldId id="719" r:id="rId755"/>
    <p:sldId id="720" r:id="rId756"/>
    <p:sldId id="721" r:id="rId757"/>
    <p:sldId id="722" r:id="rId758"/>
    <p:sldId id="723" r:id="rId759"/>
    <p:sldId id="724" r:id="rId760"/>
    <p:sldId id="725" r:id="rId761"/>
    <p:sldId id="726" r:id="rId762"/>
    <p:sldId id="727" r:id="rId763"/>
    <p:sldId id="728" r:id="rId764"/>
    <p:sldId id="729" r:id="rId765"/>
    <p:sldId id="730" r:id="rId766"/>
    <p:sldId id="731" r:id="rId767"/>
    <p:sldId id="732" r:id="rId768"/>
    <p:sldId id="733" r:id="rId769"/>
    <p:sldId id="734" r:id="rId770"/>
    <p:sldId id="735" r:id="rId771"/>
    <p:sldId id="736" r:id="rId772"/>
    <p:sldId id="737" r:id="rId773"/>
    <p:sldId id="738" r:id="rId774"/>
    <p:sldId id="600" r:id="rId775"/>
    <p:sldId id="601" r:id="rId776"/>
    <p:sldId id="295" r:id="rId777"/>
    <p:sldId id="689" r:id="rId778"/>
    <p:sldId id="690" r:id="rId779"/>
    <p:sldId id="691" r:id="rId780"/>
    <p:sldId id="692" r:id="rId781"/>
    <p:sldId id="693" r:id="rId782"/>
    <p:sldId id="264" r:id="rId783"/>
    <p:sldId id="265" r:id="rId784"/>
    <p:sldId id="266" r:id="rId785"/>
    <p:sldId id="694" r:id="rId786"/>
    <p:sldId id="268" r:id="rId787"/>
    <p:sldId id="269" r:id="rId788"/>
    <p:sldId id="695" r:id="rId789"/>
    <p:sldId id="602" r:id="rId790"/>
    <p:sldId id="623" r:id="rId791"/>
    <p:sldId id="624" r:id="rId792"/>
    <p:sldId id="625" r:id="rId793"/>
    <p:sldId id="626" r:id="rId794"/>
    <p:sldId id="627" r:id="rId795"/>
    <p:sldId id="628" r:id="rId796"/>
    <p:sldId id="739" r:id="rId797"/>
    <p:sldId id="740" r:id="rId798"/>
    <p:sldId id="303" r:id="rId799"/>
    <p:sldId id="741" r:id="rId800"/>
    <p:sldId id="742" r:id="rId801"/>
    <p:sldId id="743" r:id="rId802"/>
    <p:sldId id="744" r:id="rId803"/>
    <p:sldId id="745" r:id="rId804"/>
    <p:sldId id="746" r:id="rId805"/>
    <p:sldId id="305" r:id="rId806"/>
    <p:sldId id="304" r:id="rId807"/>
    <p:sldId id="747" r:id="rId808"/>
    <p:sldId id="748" r:id="rId809"/>
    <p:sldId id="749" r:id="rId810"/>
    <p:sldId id="750" r:id="rId811"/>
    <p:sldId id="751" r:id="rId812"/>
    <p:sldId id="286" r:id="rId813"/>
    <p:sldId id="752" r:id="rId814"/>
    <p:sldId id="753" r:id="rId815"/>
    <p:sldId id="754" r:id="rId816"/>
    <p:sldId id="755" r:id="rId817"/>
    <p:sldId id="756" r:id="rId818"/>
    <p:sldId id="760" r:id="rId819"/>
    <p:sldId id="296" r:id="rId820"/>
    <p:sldId id="757" r:id="rId821"/>
    <p:sldId id="299" r:id="rId822"/>
    <p:sldId id="758" r:id="rId823"/>
    <p:sldId id="759" r:id="rId824"/>
    <p:sldId id="606" r:id="rId825"/>
    <p:sldId id="607" r:id="rId826"/>
    <p:sldId id="608" r:id="rId827"/>
    <p:sldId id="609" r:id="rId828"/>
    <p:sldId id="610" r:id="rId829"/>
    <p:sldId id="611" r:id="rId830"/>
    <p:sldId id="612" r:id="rId831"/>
    <p:sldId id="613" r:id="rId832"/>
    <p:sldId id="614" r:id="rId833"/>
    <p:sldId id="615" r:id="rId834"/>
    <p:sldId id="616" r:id="rId835"/>
    <p:sldId id="617" r:id="rId836"/>
    <p:sldId id="618" r:id="rId837"/>
    <p:sldId id="619" r:id="rId838"/>
    <p:sldId id="620" r:id="rId839"/>
    <p:sldId id="621" r:id="rId840"/>
    <p:sldId id="622" r:id="rId841"/>
    <p:sldId id="531" r:id="rId842"/>
    <p:sldId id="656" r:id="rId843"/>
    <p:sldId id="657" r:id="rId844"/>
    <p:sldId id="658" r:id="rId845"/>
    <p:sldId id="659" r:id="rId846"/>
    <p:sldId id="660" r:id="rId847"/>
    <p:sldId id="661" r:id="rId848"/>
    <p:sldId id="662" r:id="rId849"/>
    <p:sldId id="665" r:id="rId850"/>
    <p:sldId id="663" r:id="rId851"/>
    <p:sldId id="664" r:id="rId852"/>
    <p:sldId id="667" r:id="rId853"/>
    <p:sldId id="668" r:id="rId854"/>
    <p:sldId id="666" r:id="rId855"/>
    <p:sldId id="669" r:id="rId856"/>
    <p:sldId id="670" r:id="rId857"/>
    <p:sldId id="671" r:id="rId858"/>
    <p:sldId id="672" r:id="rId859"/>
    <p:sldId id="673" r:id="rId860"/>
    <p:sldId id="674" r:id="rId861"/>
    <p:sldId id="675" r:id="rId862"/>
    <p:sldId id="676" r:id="rId863"/>
    <p:sldId id="677" r:id="rId864"/>
    <p:sldId id="678" r:id="rId865"/>
    <p:sldId id="679" r:id="rId866"/>
    <p:sldId id="680" r:id="rId867"/>
    <p:sldId id="681" r:id="rId868"/>
    <p:sldId id="682" r:id="rId869"/>
    <p:sldId id="683" r:id="rId870"/>
    <p:sldId id="684" r:id="rId871"/>
    <p:sldId id="685" r:id="rId872"/>
    <p:sldId id="686" r:id="rId873"/>
    <p:sldId id="687" r:id="rId874"/>
    <p:sldId id="688" r:id="rId875"/>
  </p:sldIdLst>
  <p:sldSz cx="9144000" cy="6858000" type="screen4x3"/>
  <p:notesSz cx="10021888" cy="6889750"/>
  <p:defaultTextStyle>
    <a:defPPr>
      <a:defRPr lang="de-DE"/>
    </a:defPPr>
    <a:lvl1pPr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400" kern="1200">
        <a:solidFill>
          <a:schemeClr val="tx1"/>
        </a:solidFill>
        <a:latin typeface="Arial" panose="020B0604020202020204" pitchFamily="34" charset="0"/>
        <a:ea typeface="+mn-ea"/>
        <a:cs typeface="+mn-cs"/>
      </a:defRPr>
    </a:lvl5pPr>
    <a:lvl6pPr marL="2286000" algn="l" defTabSz="914400" rtl="0" eaLnBrk="1" latinLnBrk="0" hangingPunct="1">
      <a:defRPr sz="1400" kern="1200">
        <a:solidFill>
          <a:schemeClr val="tx1"/>
        </a:solidFill>
        <a:latin typeface="Arial" panose="020B0604020202020204" pitchFamily="34" charset="0"/>
        <a:ea typeface="+mn-ea"/>
        <a:cs typeface="+mn-cs"/>
      </a:defRPr>
    </a:lvl6pPr>
    <a:lvl7pPr marL="2743200" algn="l" defTabSz="914400" rtl="0" eaLnBrk="1" latinLnBrk="0" hangingPunct="1">
      <a:defRPr sz="1400" kern="1200">
        <a:solidFill>
          <a:schemeClr val="tx1"/>
        </a:solidFill>
        <a:latin typeface="Arial" panose="020B0604020202020204" pitchFamily="34" charset="0"/>
        <a:ea typeface="+mn-ea"/>
        <a:cs typeface="+mn-cs"/>
      </a:defRPr>
    </a:lvl7pPr>
    <a:lvl8pPr marL="3200400" algn="l" defTabSz="914400" rtl="0" eaLnBrk="1" latinLnBrk="0" hangingPunct="1">
      <a:defRPr sz="1400" kern="1200">
        <a:solidFill>
          <a:schemeClr val="tx1"/>
        </a:solidFill>
        <a:latin typeface="Arial" panose="020B0604020202020204" pitchFamily="34" charset="0"/>
        <a:ea typeface="+mn-ea"/>
        <a:cs typeface="+mn-cs"/>
      </a:defRPr>
    </a:lvl8pPr>
    <a:lvl9pPr marL="3657600" algn="l" defTabSz="914400" rtl="0" eaLnBrk="1" latinLnBrk="0" hangingPunct="1">
      <a:defRPr sz="1400"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Introduction" id="{3EBC9FB7-7887-49CA-9E0B-B572EF61DCEE}">
          <p14:sldIdLst>
            <p14:sldId id="270"/>
            <p14:sldId id="1696"/>
            <p14:sldId id="258"/>
            <p14:sldId id="272"/>
            <p14:sldId id="259"/>
            <p14:sldId id="260"/>
            <p14:sldId id="261"/>
            <p14:sldId id="262"/>
            <p14:sldId id="762"/>
          </p14:sldIdLst>
        </p14:section>
        <p14:section name="Realtime Concepts" id="{78EF5922-FF1C-49CD-9D7D-B2E9203E0DBF}">
          <p14:sldIdLst>
            <p14:sldId id="263"/>
            <p14:sldId id="273"/>
            <p14:sldId id="274"/>
            <p14:sldId id="275"/>
            <p14:sldId id="277"/>
            <p14:sldId id="278"/>
            <p14:sldId id="279"/>
            <p14:sldId id="280"/>
            <p14:sldId id="281"/>
            <p14:sldId id="1697"/>
            <p14:sldId id="1698"/>
            <p14:sldId id="1700"/>
            <p14:sldId id="1699"/>
          </p14:sldIdLst>
        </p14:section>
        <p14:section name="Assembly INtroduction" id="{C49C519B-D6BB-496C-90A0-7FFE73D5D3C4}">
          <p14:sldIdLst>
            <p14:sldId id="1701"/>
            <p14:sldId id="1702"/>
            <p14:sldId id="1703"/>
            <p14:sldId id="1704"/>
            <p14:sldId id="1705"/>
            <p14:sldId id="1706"/>
            <p14:sldId id="1707"/>
            <p14:sldId id="1708"/>
            <p14:sldId id="1709"/>
            <p14:sldId id="1710"/>
            <p14:sldId id="1711"/>
            <p14:sldId id="1712"/>
            <p14:sldId id="1713"/>
            <p14:sldId id="1714"/>
            <p14:sldId id="1715"/>
            <p14:sldId id="1716"/>
            <p14:sldId id="1717"/>
            <p14:sldId id="1718"/>
            <p14:sldId id="1719"/>
            <p14:sldId id="1720"/>
            <p14:sldId id="1721"/>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3"/>
            <p14:sldId id="654"/>
            <p14:sldId id="655"/>
            <p14:sldId id="696"/>
            <p14:sldId id="1394"/>
            <p14:sldId id="1395"/>
            <p14:sldId id="387"/>
            <p14:sldId id="466"/>
            <p14:sldId id="467"/>
            <p14:sldId id="468"/>
            <p14:sldId id="469"/>
            <p14:sldId id="470"/>
          </p14:sldIdLst>
        </p14:section>
        <p14:section name="Nassi-Shneiderman-Charts" id="{83C2D6A3-ED56-479D-81DE-266BC0DD5C65}">
          <p14:sldIdLst>
            <p14:sldId id="256"/>
            <p14:sldId id="257"/>
            <p14:sldId id="697"/>
            <p14:sldId id="698"/>
            <p14:sldId id="699"/>
            <p14:sldId id="700"/>
            <p14:sldId id="701"/>
            <p14:sldId id="702"/>
            <p14:sldId id="703"/>
            <p14:sldId id="704"/>
            <p14:sldId id="705"/>
            <p14:sldId id="706"/>
            <p14:sldId id="282"/>
            <p14:sldId id="707"/>
            <p14:sldId id="708"/>
            <p14:sldId id="709"/>
            <p14:sldId id="710"/>
            <p14:sldId id="711"/>
            <p14:sldId id="283"/>
            <p14:sldId id="297"/>
            <p14:sldId id="293"/>
            <p14:sldId id="284"/>
            <p14:sldId id="712"/>
            <p14:sldId id="294"/>
            <p14:sldId id="713"/>
            <p14:sldId id="287"/>
            <p14:sldId id="292"/>
            <p14:sldId id="291"/>
            <p14:sldId id="714"/>
            <p14:sldId id="715"/>
            <p14:sldId id="298"/>
            <p14:sldId id="465"/>
            <p14:sldId id="474"/>
            <p14:sldId id="475"/>
            <p14:sldId id="476"/>
            <p14:sldId id="471"/>
            <p14:sldId id="473"/>
            <p14:sldId id="477"/>
            <p14:sldId id="478"/>
            <p14:sldId id="479"/>
            <p14:sldId id="761"/>
          </p14:sldIdLst>
        </p14:section>
        <p14:section name="FreeRTOS" id="{586B531E-C07D-41C3-A968-7C7DAC2840A8}">
          <p14:sldIdLst>
            <p14:sldId id="308"/>
            <p14:sldId id="309"/>
            <p14:sldId id="310"/>
            <p14:sldId id="312"/>
            <p14:sldId id="313"/>
            <p14:sldId id="314"/>
            <p14:sldId id="315"/>
            <p14:sldId id="1396"/>
            <p14:sldId id="1397"/>
            <p14:sldId id="1398"/>
            <p14:sldId id="1399"/>
            <p14:sldId id="1400"/>
            <p14:sldId id="1401"/>
            <p14:sldId id="1402"/>
            <p14:sldId id="1403"/>
            <p14:sldId id="1404"/>
            <p14:sldId id="1607"/>
            <p14:sldId id="1608"/>
            <p14:sldId id="1610"/>
            <p14:sldId id="1609"/>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Lst>
        </p14:section>
        <p14:section name="TaskManagement" id="{20878D8E-4868-46D2-BC31-C3847CF13FD6}">
          <p14:sldIdLst>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369"/>
            <p14:sldId id="370"/>
            <p14:sldId id="371"/>
            <p14:sldId id="372"/>
            <p14:sldId id="373"/>
            <p14:sldId id="374"/>
            <p14:sldId id="375"/>
            <p14:sldId id="376"/>
            <p14:sldId id="377"/>
            <p14:sldId id="379"/>
            <p14:sldId id="380"/>
            <p14:sldId id="381"/>
          </p14:sldIdLst>
        </p14:section>
        <p14:section name="Semaphores" id="{859548FB-4772-4DE2-A99B-0E3CFECAE3F6}">
          <p14:sldIdLst>
            <p14:sldId id="480"/>
            <p14:sldId id="481"/>
            <p14:sldId id="482"/>
            <p14:sldId id="483"/>
            <p14:sldId id="484"/>
            <p14:sldId id="494"/>
            <p14:sldId id="495"/>
            <p14:sldId id="496"/>
            <p14:sldId id="497"/>
            <p14:sldId id="498"/>
            <p14:sldId id="499"/>
            <p14:sldId id="500"/>
            <p14:sldId id="501"/>
            <p14:sldId id="502"/>
            <p14:sldId id="503"/>
            <p14:sldId id="504"/>
            <p14:sldId id="520"/>
            <p14:sldId id="521"/>
            <p14:sldId id="522"/>
            <p14:sldId id="523"/>
            <p14:sldId id="524"/>
            <p14:sldId id="525"/>
            <p14:sldId id="526"/>
            <p14:sldId id="527"/>
          </p14:sldIdLst>
        </p14:section>
        <p14:section name="Mutex" id="{7D640ED9-7D22-4EAA-936F-21D28039005B}">
          <p14:sldIdLst>
            <p14:sldId id="505"/>
            <p14:sldId id="506"/>
            <p14:sldId id="507"/>
            <p14:sldId id="508"/>
            <p14:sldId id="509"/>
            <p14:sldId id="510"/>
          </p14:sldIdLst>
        </p14:section>
        <p14:section name="Queues" id="{AB7C6285-0E14-4401-8D5C-BB4F26E8CA6C}">
          <p14:sldIdLst>
            <p14:sldId id="511"/>
            <p14:sldId id="512"/>
            <p14:sldId id="513"/>
            <p14:sldId id="514"/>
            <p14:sldId id="515"/>
            <p14:sldId id="516"/>
            <p14:sldId id="517"/>
            <p14:sldId id="518"/>
            <p14:sldId id="519"/>
          </p14:sldIdLst>
        </p14:section>
        <p14:section name="Scheduling" id="{10B78FE9-D703-478C-8678-5C50412CB343}">
          <p14:sldIdLst>
            <p14:sldId id="267"/>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Lst>
        </p14:section>
        <p14:section name="Lecture_16_11_17" id="{882AEC22-D163-4454-9422-2B04C6CD080C}">
          <p14:sldIdLst>
            <p14:sldId id="425"/>
            <p14:sldId id="426"/>
            <p14:sldId id="427"/>
            <p14:sldId id="429"/>
            <p14:sldId id="430"/>
            <p14:sldId id="433"/>
            <p14:sldId id="434"/>
            <p14:sldId id="435"/>
            <p14:sldId id="436"/>
            <p14:sldId id="438"/>
            <p14:sldId id="441"/>
            <p14:sldId id="442"/>
            <p14:sldId id="443"/>
            <p14:sldId id="444"/>
          </p14:sldIdLst>
        </p14:section>
        <p14:section name="Realtime Scheduling Periodic" id="{10D40DEB-5C86-4697-827B-EFC55A834B33}">
          <p14:sldIdLst>
            <p14:sldId id="445"/>
            <p14:sldId id="446"/>
            <p14:sldId id="447"/>
            <p14:sldId id="448"/>
            <p14:sldId id="449"/>
            <p14:sldId id="450"/>
            <p14:sldId id="452"/>
            <p14:sldId id="453"/>
            <p14:sldId id="454"/>
            <p14:sldId id="455"/>
          </p14:sldIdLst>
        </p14:section>
        <p14:section name="Lecture_23_11_17_ExerciseOnly" id="{67C8A053-4460-4DC6-B7EA-7E2774A92888}">
          <p14:sldIdLst/>
        </p14:section>
        <p14:section name="Lecture_30_11_17" id="{5781AD66-7C21-4112-86EF-46A034832BEA}">
          <p14:sldIdLst>
            <p14:sldId id="546"/>
            <p14:sldId id="456"/>
            <p14:sldId id="457"/>
            <p14:sldId id="458"/>
            <p14:sldId id="459"/>
            <p14:sldId id="460"/>
            <p14:sldId id="461"/>
            <p14:sldId id="462"/>
            <p14:sldId id="463"/>
            <p14:sldId id="464"/>
          </p14:sldIdLst>
        </p14:section>
        <p14:section name="Interprocess Communication" id="{F23A1D8B-4AA0-4041-84DA-B612E9136427}">
          <p14:sldIdLst>
            <p14:sldId id="528"/>
            <p14:sldId id="532"/>
            <p14:sldId id="533"/>
            <p14:sldId id="534"/>
            <p14:sldId id="535"/>
            <p14:sldId id="536"/>
            <p14:sldId id="537"/>
            <p14:sldId id="538"/>
            <p14:sldId id="539"/>
            <p14:sldId id="540"/>
            <p14:sldId id="541"/>
            <p14:sldId id="542"/>
            <p14:sldId id="543"/>
          </p14:sldIdLst>
        </p14:section>
        <p14:section name="Ethernet" id="{965D0109-3AEA-4F95-A381-F37FFBB51C12}">
          <p14:sldIdLst>
            <p14:sldId id="1611"/>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1612"/>
            <p14:sldId id="1613"/>
            <p14:sldId id="1614"/>
            <p14:sldId id="1615"/>
            <p14:sldId id="1616"/>
            <p14:sldId id="1617"/>
            <p14:sldId id="1618"/>
            <p14:sldId id="1619"/>
            <p14:sldId id="1620"/>
            <p14:sldId id="1621"/>
          </p14:sldIdLst>
        </p14:section>
        <p14:section name="IP / TCP" id="{A23149AC-467B-4E54-8BAB-5B98F2B62F2E}">
          <p14:sldIdLst>
            <p14:sldId id="1622"/>
            <p14:sldId id="1623"/>
            <p14:sldId id="1624"/>
            <p14:sldId id="1625"/>
            <p14:sldId id="1626"/>
            <p14:sldId id="1627"/>
            <p14:sldId id="1628"/>
            <p14:sldId id="1629"/>
            <p14:sldId id="1630"/>
            <p14:sldId id="1631"/>
            <p14:sldId id="1632"/>
            <p14:sldId id="1633"/>
            <p14:sldId id="428"/>
            <p14:sldId id="1634"/>
            <p14:sldId id="1635"/>
            <p14:sldId id="431"/>
            <p14:sldId id="432"/>
            <p14:sldId id="1636"/>
            <p14:sldId id="1637"/>
            <p14:sldId id="1638"/>
            <p14:sldId id="1639"/>
            <p14:sldId id="1640"/>
            <p14:sldId id="1641"/>
            <p14:sldId id="1642"/>
            <p14:sldId id="1643"/>
            <p14:sldId id="544"/>
            <p14:sldId id="545"/>
            <p14:sldId id="1644"/>
            <p14:sldId id="1645"/>
            <p14:sldId id="1646"/>
            <p14:sldId id="1647"/>
            <p14:sldId id="1648"/>
            <p14:sldId id="1649"/>
            <p14:sldId id="1650"/>
            <p14:sldId id="1651"/>
            <p14:sldId id="1652"/>
            <p14:sldId id="1653"/>
            <p14:sldId id="1654"/>
            <p14:sldId id="1655"/>
            <p14:sldId id="1656"/>
            <p14:sldId id="1657"/>
            <p14:sldId id="1658"/>
            <p14:sldId id="1659"/>
            <p14:sldId id="1660"/>
            <p14:sldId id="1661"/>
            <p14:sldId id="1662"/>
            <p14:sldId id="1663"/>
            <p14:sldId id="1664"/>
            <p14:sldId id="1665"/>
            <p14:sldId id="569"/>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 id="1683"/>
            <p14:sldId id="1684"/>
            <p14:sldId id="1685"/>
            <p14:sldId id="1686"/>
            <p14:sldId id="1687"/>
            <p14:sldId id="1688"/>
            <p14:sldId id="1689"/>
            <p14:sldId id="1690"/>
            <p14:sldId id="1691"/>
            <p14:sldId id="1692"/>
            <p14:sldId id="1693"/>
            <p14:sldId id="1694"/>
            <p14:sldId id="1695"/>
          </p14:sldIdLst>
        </p14:section>
        <p14:section name="Socket" id="{0336AF02-6FD1-4985-BD08-CD320F696298}">
          <p14:sldIdLst>
            <p14:sldId id="1478"/>
            <p14:sldId id="1479"/>
            <p14:sldId id="1480"/>
            <p14:sldId id="1481"/>
            <p14:sldId id="1482"/>
            <p14:sldId id="1483"/>
            <p14:sldId id="1484"/>
            <p14:sldId id="1485"/>
            <p14:sldId id="1486"/>
            <p14:sldId id="1487"/>
            <p14:sldId id="1488"/>
            <p14:sldId id="1489"/>
            <p14:sldId id="1490"/>
            <p14:sldId id="1491"/>
            <p14:sldId id="1492"/>
            <p14:sldId id="1493"/>
            <p14:sldId id="1494"/>
            <p14:sldId id="1495"/>
            <p14:sldId id="1496"/>
            <p14:sldId id="1497"/>
            <p14:sldId id="1498"/>
            <p14:sldId id="1499"/>
            <p14:sldId id="1500"/>
            <p14:sldId id="1501"/>
            <p14:sldId id="1502"/>
            <p14:sldId id="1503"/>
            <p14:sldId id="1504"/>
            <p14:sldId id="1505"/>
            <p14:sldId id="1506"/>
            <p14:sldId id="1507"/>
            <p14:sldId id="1508"/>
            <p14:sldId id="1509"/>
            <p14:sldId id="1510"/>
            <p14:sldId id="1511"/>
            <p14:sldId id="289"/>
            <p14:sldId id="1512"/>
            <p14:sldId id="1513"/>
            <p14:sldId id="1514"/>
            <p14:sldId id="1515"/>
            <p14:sldId id="1516"/>
            <p14:sldId id="1517"/>
            <p14:sldId id="1518"/>
            <p14:sldId id="1519"/>
            <p14:sldId id="1520"/>
            <p14:sldId id="1521"/>
            <p14:sldId id="1522"/>
            <p14:sldId id="1523"/>
            <p14:sldId id="1524"/>
            <p14:sldId id="1525"/>
            <p14:sldId id="1526"/>
            <p14:sldId id="1527"/>
            <p14:sldId id="1528"/>
          </p14:sldIdLst>
        </p14:section>
        <p14:section name="Interrupts" id="{7CC9ADEB-55F6-462C-95DC-452B59E35DCD}">
          <p14:sldIdLst>
            <p14:sldId id="547"/>
            <p14:sldId id="548"/>
            <p14:sldId id="549"/>
            <p14:sldId id="550"/>
            <p14:sldId id="551"/>
            <p14:sldId id="552"/>
            <p14:sldId id="553"/>
            <p14:sldId id="554"/>
            <p14:sldId id="555"/>
            <p14:sldId id="556"/>
            <p14:sldId id="557"/>
            <p14:sldId id="558"/>
            <p14:sldId id="559"/>
            <p14:sldId id="560"/>
          </p14:sldIdLst>
        </p14:section>
        <p14:section name="SerialCommunication" id="{73CE1A06-7AE8-45E8-BFF2-751BDE07E50D}">
          <p14:sldIdLst>
            <p14:sldId id="1426"/>
            <p14:sldId id="1427"/>
            <p14:sldId id="1428"/>
            <p14:sldId id="1429"/>
            <p14:sldId id="1430"/>
            <p14:sldId id="1431"/>
            <p14:sldId id="1432"/>
            <p14:sldId id="1433"/>
            <p14:sldId id="1434"/>
            <p14:sldId id="300"/>
            <p14:sldId id="285"/>
            <p14:sldId id="301"/>
            <p14:sldId id="302"/>
            <p14:sldId id="1435"/>
            <p14:sldId id="1436"/>
            <p14:sldId id="1437"/>
            <p14:sldId id="306"/>
            <p14:sldId id="307"/>
            <p14:sldId id="1438"/>
            <p14:sldId id="1439"/>
            <p14:sldId id="1440"/>
            <p14:sldId id="311"/>
            <p14:sldId id="1441"/>
            <p14:sldId id="1442"/>
            <p14:sldId id="1443"/>
            <p14:sldId id="1444"/>
            <p14:sldId id="1445"/>
            <p14:sldId id="288"/>
            <p14:sldId id="1446"/>
            <p14:sldId id="316"/>
            <p14:sldId id="1447"/>
            <p14:sldId id="1448"/>
            <p14:sldId id="1449"/>
            <p14:sldId id="1450"/>
            <p14:sldId id="1451"/>
            <p14:sldId id="290"/>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Lst>
        </p14:section>
        <p14:section name="Clocks" id="{5086EE13-9871-460D-AA9E-5210AD0808BC}">
          <p14:sldIdLst>
            <p14:sldId id="1529"/>
            <p14:sldId id="1530"/>
            <p14:sldId id="1531"/>
            <p14:sldId id="1553"/>
            <p14:sldId id="1554"/>
            <p14:sldId id="1555"/>
            <p14:sldId id="1556"/>
            <p14:sldId id="1557"/>
            <p14:sldId id="1558"/>
            <p14:sldId id="1559"/>
            <p14:sldId id="1560"/>
            <p14:sldId id="1561"/>
            <p14:sldId id="1562"/>
            <p14:sldId id="1563"/>
            <p14:sldId id="1564"/>
            <p14:sldId id="486"/>
            <p14:sldId id="487"/>
            <p14:sldId id="488"/>
            <p14:sldId id="489"/>
            <p14:sldId id="490"/>
            <p14:sldId id="491"/>
            <p14:sldId id="492"/>
            <p14:sldId id="493"/>
            <p14:sldId id="1565"/>
            <p14:sldId id="1566"/>
            <p14:sldId id="1567"/>
            <p14:sldId id="1568"/>
            <p14:sldId id="1569"/>
            <p14:sldId id="1570"/>
            <p14:sldId id="1571"/>
            <p14:sldId id="1272"/>
            <p14:sldId id="1392"/>
            <p14:sldId id="1393"/>
            <p14:sldId id="1275"/>
            <p14:sldId id="1276"/>
            <p14:sldId id="1298"/>
            <p14:sldId id="1279"/>
            <p14:sldId id="1280"/>
            <p14:sldId id="1281"/>
            <p14:sldId id="1282"/>
            <p14:sldId id="1283"/>
            <p14:sldId id="1284"/>
            <p14:sldId id="1285"/>
            <p14:sldId id="1286"/>
            <p14:sldId id="1606"/>
            <p14:sldId id="1294"/>
            <p14:sldId id="1307"/>
            <p14:sldId id="1309"/>
            <p14:sldId id="1315"/>
            <p14:sldId id="1316"/>
            <p14:sldId id="1317"/>
            <p14:sldId id="1318"/>
            <p14:sldId id="1319"/>
            <p14:sldId id="1321"/>
            <p14:sldId id="1322"/>
            <p14:sldId id="1323"/>
            <p14:sldId id="1326"/>
            <p14:sldId id="1324"/>
            <p14:sldId id="1325"/>
            <p14:sldId id="1320"/>
            <p14:sldId id="1329"/>
            <p14:sldId id="1333"/>
            <p14:sldId id="1334"/>
            <p14:sldId id="1335"/>
            <p14:sldId id="1336"/>
            <p14:sldId id="1339"/>
            <p14:sldId id="1340"/>
            <p14:sldId id="1341"/>
            <p14:sldId id="1342"/>
            <p14:sldId id="1343"/>
            <p14:sldId id="1391"/>
            <p14:sldId id="1368"/>
            <p14:sldId id="1369"/>
            <p14:sldId id="1370"/>
            <p14:sldId id="1371"/>
            <p14:sldId id="1372"/>
            <p14:sldId id="1373"/>
            <p14:sldId id="1375"/>
            <p14:sldId id="1376"/>
            <p14:sldId id="1377"/>
            <p14:sldId id="1378"/>
            <p14:sldId id="1379"/>
            <p14:sldId id="1380"/>
            <p14:sldId id="1381"/>
            <p14:sldId id="1382"/>
            <p14:sldId id="1388"/>
            <p14:sldId id="1389"/>
            <p14:sldId id="1390"/>
            <p14:sldId id="1532"/>
            <p14:sldId id="1533"/>
            <p14:sldId id="1534"/>
            <p14:sldId id="1535"/>
            <p14:sldId id="276"/>
            <p14:sldId id="1536"/>
            <p14:sldId id="1537"/>
            <p14:sldId id="1538"/>
            <p14:sldId id="1539"/>
            <p14:sldId id="1540"/>
            <p14:sldId id="1541"/>
            <p14:sldId id="1542"/>
            <p14:sldId id="1543"/>
            <p14:sldId id="1549"/>
            <p14:sldId id="1550"/>
            <p14:sldId id="1551"/>
            <p14:sldId id="1552"/>
            <p14:sldId id="1544"/>
            <p14:sldId id="1545"/>
            <p14:sldId id="1546"/>
            <p14:sldId id="1548"/>
          </p14:sldIdLst>
        </p14:section>
        <p14:section name="SHared Memory" id="{0D219411-DA95-4D55-91D7-9459F65D58EF}">
          <p14:sldIdLst>
            <p14:sldId id="1572"/>
            <p14:sldId id="1573"/>
            <p14:sldId id="1574"/>
            <p14:sldId id="1575"/>
            <p14:sldId id="1576"/>
            <p14:sldId id="1577"/>
            <p14:sldId id="1578"/>
            <p14:sldId id="1579"/>
            <p14:sldId id="1580"/>
            <p14:sldId id="1581"/>
            <p14:sldId id="1582"/>
            <p14:sldId id="1583"/>
            <p14:sldId id="1584"/>
            <p14:sldId id="1585"/>
            <p14:sldId id="1586"/>
            <p14:sldId id="1587"/>
            <p14:sldId id="1588"/>
            <p14:sldId id="1589"/>
            <p14:sldId id="1590"/>
            <p14:sldId id="1591"/>
            <p14:sldId id="1592"/>
            <p14:sldId id="1593"/>
            <p14:sldId id="1594"/>
            <p14:sldId id="1595"/>
            <p14:sldId id="1596"/>
            <p14:sldId id="1597"/>
            <p14:sldId id="1598"/>
            <p14:sldId id="1599"/>
            <p14:sldId id="1600"/>
            <p14:sldId id="1601"/>
            <p14:sldId id="1602"/>
            <p14:sldId id="1603"/>
            <p14:sldId id="1604"/>
            <p14:sldId id="1605"/>
          </p14:sldIdLst>
        </p14:section>
        <p14:section name="Realtime Patterns" id="{D751B950-1684-4236-998F-A1DA97D855CE}">
          <p14:sldIdLst>
            <p14:sldId id="530"/>
            <p14:sldId id="562"/>
            <p14:sldId id="561"/>
            <p14:sldId id="529"/>
            <p14:sldId id="563"/>
            <p14:sldId id="564"/>
            <p14:sldId id="565"/>
            <p14:sldId id="566"/>
            <p14:sldId id="567"/>
            <p14:sldId id="568"/>
          </p14:sldIdLst>
        </p14:section>
        <p14:section name="Advanced C for RTP" id="{F1BA85E1-AF76-4584-852C-9E8F13F9B3A2}">
          <p14:sldIdLst>
            <p14:sldId id="570"/>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Lst>
        </p14:section>
        <p14:section name="Finite State Machines" id="{9E72397D-E291-436A-9D2D-571C0BF3F7AE}">
          <p14:sldIdLst>
            <p14:sldId id="599"/>
            <p14:sldId id="716"/>
            <p14:sldId id="717"/>
            <p14:sldId id="718"/>
            <p14:sldId id="719"/>
            <p14:sldId id="720"/>
            <p14:sldId id="721"/>
            <p14:sldId id="722"/>
            <p14:sldId id="723"/>
            <p14:sldId id="724"/>
            <p14:sldId id="725"/>
            <p14:sldId id="726"/>
            <p14:sldId id="727"/>
            <p14:sldId id="728"/>
            <p14:sldId id="729"/>
            <p14:sldId id="730"/>
            <p14:sldId id="731"/>
            <p14:sldId id="732"/>
            <p14:sldId id="733"/>
            <p14:sldId id="734"/>
            <p14:sldId id="735"/>
            <p14:sldId id="736"/>
            <p14:sldId id="737"/>
            <p14:sldId id="738"/>
            <p14:sldId id="600"/>
            <p14:sldId id="601"/>
            <p14:sldId id="295"/>
            <p14:sldId id="689"/>
            <p14:sldId id="690"/>
            <p14:sldId id="691"/>
            <p14:sldId id="692"/>
            <p14:sldId id="693"/>
            <p14:sldId id="264"/>
            <p14:sldId id="265"/>
            <p14:sldId id="266"/>
            <p14:sldId id="694"/>
            <p14:sldId id="268"/>
            <p14:sldId id="269"/>
            <p14:sldId id="695"/>
            <p14:sldId id="602"/>
            <p14:sldId id="623"/>
            <p14:sldId id="624"/>
            <p14:sldId id="625"/>
            <p14:sldId id="626"/>
            <p14:sldId id="627"/>
            <p14:sldId id="628"/>
            <p14:sldId id="739"/>
            <p14:sldId id="740"/>
            <p14:sldId id="303"/>
            <p14:sldId id="741"/>
            <p14:sldId id="742"/>
            <p14:sldId id="743"/>
            <p14:sldId id="744"/>
            <p14:sldId id="745"/>
            <p14:sldId id="746"/>
            <p14:sldId id="305"/>
            <p14:sldId id="304"/>
            <p14:sldId id="747"/>
            <p14:sldId id="748"/>
            <p14:sldId id="749"/>
            <p14:sldId id="750"/>
            <p14:sldId id="751"/>
            <p14:sldId id="286"/>
            <p14:sldId id="752"/>
            <p14:sldId id="753"/>
            <p14:sldId id="754"/>
            <p14:sldId id="755"/>
            <p14:sldId id="756"/>
            <p14:sldId id="760"/>
            <p14:sldId id="296"/>
            <p14:sldId id="757"/>
            <p14:sldId id="299"/>
            <p14:sldId id="758"/>
            <p14:sldId id="759"/>
          </p14:sldIdLst>
        </p14:section>
        <p14:section name="Filtering" id="{45AFC531-44EA-42EA-A871-4F86D462D0FA}">
          <p14:sldIdLst>
            <p14:sldId id="606"/>
            <p14:sldId id="607"/>
            <p14:sldId id="608"/>
            <p14:sldId id="609"/>
            <p14:sldId id="610"/>
            <p14:sldId id="611"/>
            <p14:sldId id="612"/>
            <p14:sldId id="613"/>
            <p14:sldId id="614"/>
            <p14:sldId id="615"/>
            <p14:sldId id="616"/>
            <p14:sldId id="617"/>
            <p14:sldId id="618"/>
            <p14:sldId id="619"/>
            <p14:sldId id="620"/>
            <p14:sldId id="621"/>
            <p14:sldId id="622"/>
          </p14:sldIdLst>
        </p14:section>
        <p14:section name="Serial_IO" id="{E0137696-CD58-4C1F-A719-10F642F65A52}">
          <p14:sldIdLst>
            <p14:sldId id="531"/>
            <p14:sldId id="656"/>
            <p14:sldId id="657"/>
            <p14:sldId id="658"/>
            <p14:sldId id="659"/>
            <p14:sldId id="660"/>
            <p14:sldId id="661"/>
            <p14:sldId id="662"/>
            <p14:sldId id="665"/>
            <p14:sldId id="663"/>
            <p14:sldId id="664"/>
            <p14:sldId id="667"/>
            <p14:sldId id="668"/>
            <p14:sldId id="666"/>
          </p14:sldIdLst>
        </p14:section>
        <p14:section name="Lab Experiments" id="{7A4B65D0-C7AA-4079-AFDB-A37A58F66674}">
          <p14:sldIdLst>
            <p14:sldId id="669"/>
            <p14:sldId id="670"/>
            <p14:sldId id="671"/>
            <p14:sldId id="672"/>
            <p14:sldId id="673"/>
            <p14:sldId id="674"/>
            <p14:sldId id="675"/>
            <p14:sldId id="676"/>
            <p14:sldId id="677"/>
            <p14:sldId id="678"/>
            <p14:sldId id="679"/>
            <p14:sldId id="680"/>
            <p14:sldId id="681"/>
            <p14:sldId id="682"/>
            <p14:sldId id="683"/>
            <p14:sldId id="684"/>
            <p14:sldId id="685"/>
            <p14:sldId id="686"/>
            <p14:sldId id="687"/>
            <p14:sldId id="68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CCCC"/>
    <a:srgbClr val="00FF00"/>
    <a:srgbClr val="009900"/>
    <a:srgbClr val="FFFF99"/>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unkle Formatvorlage 1 - Akz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70" autoAdjust="0"/>
  </p:normalViewPr>
  <p:slideViewPr>
    <p:cSldViewPr snapToObjects="1">
      <p:cViewPr varScale="1">
        <p:scale>
          <a:sx n="97" d="100"/>
          <a:sy n="97" d="100"/>
        </p:scale>
        <p:origin x="696" y="9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3" d="2"/>
        <a:sy n="3" d="2"/>
      </p:scale>
      <p:origin x="0" y="0"/>
    </p:cViewPr>
  </p:notesTextViewPr>
  <p:gridSpacing cx="36004" cy="36004"/>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671" Type="http://schemas.openxmlformats.org/officeDocument/2006/relationships/slide" Target="slides/slide670.xml"/><Relationship Id="rId769" Type="http://schemas.openxmlformats.org/officeDocument/2006/relationships/slide" Target="slides/slide768.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836" Type="http://schemas.openxmlformats.org/officeDocument/2006/relationships/slide" Target="slides/slide835.xml"/><Relationship Id="rId268" Type="http://schemas.openxmlformats.org/officeDocument/2006/relationships/slide" Target="slides/slide267.xml"/><Relationship Id="rId475" Type="http://schemas.openxmlformats.org/officeDocument/2006/relationships/slide" Target="slides/slide474.xml"/><Relationship Id="rId682" Type="http://schemas.openxmlformats.org/officeDocument/2006/relationships/slide" Target="slides/slide681.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847" Type="http://schemas.openxmlformats.org/officeDocument/2006/relationships/slide" Target="slides/slide846.xml"/><Relationship Id="rId279" Type="http://schemas.openxmlformats.org/officeDocument/2006/relationships/slide" Target="slides/slide278.xml"/><Relationship Id="rId486" Type="http://schemas.openxmlformats.org/officeDocument/2006/relationships/slide" Target="slides/slide485.xml"/><Relationship Id="rId693" Type="http://schemas.openxmlformats.org/officeDocument/2006/relationships/slide" Target="slides/slide692.xml"/><Relationship Id="rId707" Type="http://schemas.openxmlformats.org/officeDocument/2006/relationships/slide" Target="slides/slide706.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760" Type="http://schemas.openxmlformats.org/officeDocument/2006/relationships/slide" Target="slides/slide75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858" Type="http://schemas.openxmlformats.org/officeDocument/2006/relationships/slide" Target="slides/slide857.xml"/><Relationship Id="rId497" Type="http://schemas.openxmlformats.org/officeDocument/2006/relationships/slide" Target="slides/slide496.xml"/><Relationship Id="rId620" Type="http://schemas.openxmlformats.org/officeDocument/2006/relationships/slide" Target="slides/slide619.xml"/><Relationship Id="rId718" Type="http://schemas.openxmlformats.org/officeDocument/2006/relationships/slide" Target="slides/slide717.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771" Type="http://schemas.openxmlformats.org/officeDocument/2006/relationships/slide" Target="slides/slide770.xml"/><Relationship Id="rId869" Type="http://schemas.openxmlformats.org/officeDocument/2006/relationships/slide" Target="slides/slide868.xml"/><Relationship Id="rId424" Type="http://schemas.openxmlformats.org/officeDocument/2006/relationships/slide" Target="slides/slide423.xml"/><Relationship Id="rId631" Type="http://schemas.openxmlformats.org/officeDocument/2006/relationships/slide" Target="slides/slide630.xml"/><Relationship Id="rId729" Type="http://schemas.openxmlformats.org/officeDocument/2006/relationships/slide" Target="slides/slide72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782" Type="http://schemas.openxmlformats.org/officeDocument/2006/relationships/slide" Target="slides/slide781.xml"/><Relationship Id="rId228" Type="http://schemas.openxmlformats.org/officeDocument/2006/relationships/slide" Target="slides/slide227.xml"/><Relationship Id="rId435" Type="http://schemas.openxmlformats.org/officeDocument/2006/relationships/slide" Target="slides/slide434.xml"/><Relationship Id="rId642" Type="http://schemas.openxmlformats.org/officeDocument/2006/relationships/slide" Target="slides/slide641.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93" Type="http://schemas.openxmlformats.org/officeDocument/2006/relationships/slide" Target="slides/slide792.xml"/><Relationship Id="rId807" Type="http://schemas.openxmlformats.org/officeDocument/2006/relationships/slide" Target="slides/slide806.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653" Type="http://schemas.openxmlformats.org/officeDocument/2006/relationships/slide" Target="slides/slide652.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695" Type="http://schemas.openxmlformats.org/officeDocument/2006/relationships/slide" Target="slides/slide694.xml"/><Relationship Id="rId709" Type="http://schemas.openxmlformats.org/officeDocument/2006/relationships/slide" Target="slides/slide708.xml"/><Relationship Id="rId860" Type="http://schemas.openxmlformats.org/officeDocument/2006/relationships/slide" Target="slides/slide859.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720" Type="http://schemas.openxmlformats.org/officeDocument/2006/relationships/slide" Target="slides/slide719.xml"/><Relationship Id="rId762" Type="http://schemas.openxmlformats.org/officeDocument/2006/relationships/slide" Target="slides/slide761.xml"/><Relationship Id="rId818" Type="http://schemas.openxmlformats.org/officeDocument/2006/relationships/slide" Target="slides/slide81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664" Type="http://schemas.openxmlformats.org/officeDocument/2006/relationships/slide" Target="slides/slide663.xml"/><Relationship Id="rId871" Type="http://schemas.openxmlformats.org/officeDocument/2006/relationships/slide" Target="slides/slide87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731" Type="http://schemas.openxmlformats.org/officeDocument/2006/relationships/slide" Target="slides/slide730.xml"/><Relationship Id="rId773" Type="http://schemas.openxmlformats.org/officeDocument/2006/relationships/slide" Target="slides/slide772.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829" Type="http://schemas.openxmlformats.org/officeDocument/2006/relationships/slide" Target="slides/slide828.xml"/><Relationship Id="rId230" Type="http://schemas.openxmlformats.org/officeDocument/2006/relationships/slide" Target="slides/slide229.xml"/><Relationship Id="rId468" Type="http://schemas.openxmlformats.org/officeDocument/2006/relationships/slide" Target="slides/slide467.xml"/><Relationship Id="rId675" Type="http://schemas.openxmlformats.org/officeDocument/2006/relationships/slide" Target="slides/slide674.xml"/><Relationship Id="rId840" Type="http://schemas.openxmlformats.org/officeDocument/2006/relationships/slide" Target="slides/slide83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700" Type="http://schemas.openxmlformats.org/officeDocument/2006/relationships/slide" Target="slides/slide699.xml"/><Relationship Id="rId742" Type="http://schemas.openxmlformats.org/officeDocument/2006/relationships/slide" Target="slides/slide741.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784" Type="http://schemas.openxmlformats.org/officeDocument/2006/relationships/slide" Target="slides/slide783.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644" Type="http://schemas.openxmlformats.org/officeDocument/2006/relationships/slide" Target="slides/slide643.xml"/><Relationship Id="rId686" Type="http://schemas.openxmlformats.org/officeDocument/2006/relationships/slide" Target="slides/slide685.xml"/><Relationship Id="rId851" Type="http://schemas.openxmlformats.org/officeDocument/2006/relationships/slide" Target="slides/slide850.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11" Type="http://schemas.openxmlformats.org/officeDocument/2006/relationships/slide" Target="slides/slide710.xml"/><Relationship Id="rId753" Type="http://schemas.openxmlformats.org/officeDocument/2006/relationships/slide" Target="slides/slide752.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795" Type="http://schemas.openxmlformats.org/officeDocument/2006/relationships/slide" Target="slides/slide794.xml"/><Relationship Id="rId809" Type="http://schemas.openxmlformats.org/officeDocument/2006/relationships/slide" Target="slides/slide808.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655" Type="http://schemas.openxmlformats.org/officeDocument/2006/relationships/slide" Target="slides/slide654.xml"/><Relationship Id="rId697" Type="http://schemas.openxmlformats.org/officeDocument/2006/relationships/slide" Target="slides/slide696.xml"/><Relationship Id="rId820" Type="http://schemas.openxmlformats.org/officeDocument/2006/relationships/slide" Target="slides/slide819.xml"/><Relationship Id="rId862" Type="http://schemas.openxmlformats.org/officeDocument/2006/relationships/slide" Target="slides/slide861.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722" Type="http://schemas.openxmlformats.org/officeDocument/2006/relationships/slide" Target="slides/slide721.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764" Type="http://schemas.openxmlformats.org/officeDocument/2006/relationships/slide" Target="slides/slide763.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666" Type="http://schemas.openxmlformats.org/officeDocument/2006/relationships/slide" Target="slides/slide665.xml"/><Relationship Id="rId831" Type="http://schemas.openxmlformats.org/officeDocument/2006/relationships/slide" Target="slides/slide830.xml"/><Relationship Id="rId873" Type="http://schemas.openxmlformats.org/officeDocument/2006/relationships/slide" Target="slides/slide872.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733" Type="http://schemas.openxmlformats.org/officeDocument/2006/relationships/slide" Target="slides/slide732.xml"/><Relationship Id="rId775" Type="http://schemas.openxmlformats.org/officeDocument/2006/relationships/slide" Target="slides/slide774.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677" Type="http://schemas.openxmlformats.org/officeDocument/2006/relationships/slide" Target="slides/slide676.xml"/><Relationship Id="rId800" Type="http://schemas.openxmlformats.org/officeDocument/2006/relationships/slide" Target="slides/slide799.xml"/><Relationship Id="rId842" Type="http://schemas.openxmlformats.org/officeDocument/2006/relationships/slide" Target="slides/slide841.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702" Type="http://schemas.openxmlformats.org/officeDocument/2006/relationships/slide" Target="slides/slide701.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744" Type="http://schemas.openxmlformats.org/officeDocument/2006/relationships/slide" Target="slides/slide743.xml"/><Relationship Id="rId786" Type="http://schemas.openxmlformats.org/officeDocument/2006/relationships/slide" Target="slides/slide785.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646" Type="http://schemas.openxmlformats.org/officeDocument/2006/relationships/slide" Target="slides/slide645.xml"/><Relationship Id="rId811" Type="http://schemas.openxmlformats.org/officeDocument/2006/relationships/slide" Target="slides/slide810.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688" Type="http://schemas.openxmlformats.org/officeDocument/2006/relationships/slide" Target="slides/slide687.xml"/><Relationship Id="rId853" Type="http://schemas.openxmlformats.org/officeDocument/2006/relationships/slide" Target="slides/slide852.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713" Type="http://schemas.openxmlformats.org/officeDocument/2006/relationships/slide" Target="slides/slide712.xml"/><Relationship Id="rId755" Type="http://schemas.openxmlformats.org/officeDocument/2006/relationships/slide" Target="slides/slide754.xml"/><Relationship Id="rId797" Type="http://schemas.openxmlformats.org/officeDocument/2006/relationships/slide" Target="slides/slide796.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822" Type="http://schemas.openxmlformats.org/officeDocument/2006/relationships/slide" Target="slides/slide821.xml"/><Relationship Id="rId212" Type="http://schemas.openxmlformats.org/officeDocument/2006/relationships/slide" Target="slides/slide211.xml"/><Relationship Id="rId254" Type="http://schemas.openxmlformats.org/officeDocument/2006/relationships/slide" Target="slides/slide253.xml"/><Relationship Id="rId657" Type="http://schemas.openxmlformats.org/officeDocument/2006/relationships/slide" Target="slides/slide656.xml"/><Relationship Id="rId699" Type="http://schemas.openxmlformats.org/officeDocument/2006/relationships/slide" Target="slides/slide698.xml"/><Relationship Id="rId864" Type="http://schemas.openxmlformats.org/officeDocument/2006/relationships/slide" Target="slides/slide86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724" Type="http://schemas.openxmlformats.org/officeDocument/2006/relationships/slide" Target="slides/slide723.xml"/><Relationship Id="rId766" Type="http://schemas.openxmlformats.org/officeDocument/2006/relationships/slide" Target="slides/slide765.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668" Type="http://schemas.openxmlformats.org/officeDocument/2006/relationships/slide" Target="slides/slide667.xml"/><Relationship Id="rId833" Type="http://schemas.openxmlformats.org/officeDocument/2006/relationships/slide" Target="slides/slide832.xml"/><Relationship Id="rId875" Type="http://schemas.openxmlformats.org/officeDocument/2006/relationships/slide" Target="slides/slide874.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735" Type="http://schemas.openxmlformats.org/officeDocument/2006/relationships/slide" Target="slides/slide734.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77" Type="http://schemas.openxmlformats.org/officeDocument/2006/relationships/slide" Target="slides/slide776.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slide" Target="slides/slide636.xml"/><Relationship Id="rId679" Type="http://schemas.openxmlformats.org/officeDocument/2006/relationships/slide" Target="slides/slide678.xml"/><Relationship Id="rId802" Type="http://schemas.openxmlformats.org/officeDocument/2006/relationships/slide" Target="slides/slide801.xml"/><Relationship Id="rId844" Type="http://schemas.openxmlformats.org/officeDocument/2006/relationships/slide" Target="slides/slide84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690" Type="http://schemas.openxmlformats.org/officeDocument/2006/relationships/slide" Target="slides/slide689.xml"/><Relationship Id="rId704" Type="http://schemas.openxmlformats.org/officeDocument/2006/relationships/slide" Target="slides/slide703.xml"/><Relationship Id="rId746" Type="http://schemas.openxmlformats.org/officeDocument/2006/relationships/slide" Target="slides/slide745.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788" Type="http://schemas.openxmlformats.org/officeDocument/2006/relationships/slide" Target="slides/slide787.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648" Type="http://schemas.openxmlformats.org/officeDocument/2006/relationships/slide" Target="slides/slide647.xml"/><Relationship Id="rId813" Type="http://schemas.openxmlformats.org/officeDocument/2006/relationships/slide" Target="slides/slide812.xml"/><Relationship Id="rId855" Type="http://schemas.openxmlformats.org/officeDocument/2006/relationships/slide" Target="slides/slide85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715" Type="http://schemas.openxmlformats.org/officeDocument/2006/relationships/slide" Target="slides/slide714.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757" Type="http://schemas.openxmlformats.org/officeDocument/2006/relationships/slide" Target="slides/slide756.xml"/><Relationship Id="rId799" Type="http://schemas.openxmlformats.org/officeDocument/2006/relationships/slide" Target="slides/slide798.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659" Type="http://schemas.openxmlformats.org/officeDocument/2006/relationships/slide" Target="slides/slide658.xml"/><Relationship Id="rId824" Type="http://schemas.openxmlformats.org/officeDocument/2006/relationships/slide" Target="slides/slide823.xml"/><Relationship Id="rId866" Type="http://schemas.openxmlformats.org/officeDocument/2006/relationships/slide" Target="slides/slide86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670" Type="http://schemas.openxmlformats.org/officeDocument/2006/relationships/slide" Target="slides/slide669.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726" Type="http://schemas.openxmlformats.org/officeDocument/2006/relationships/slide" Target="slides/slide725.xml"/><Relationship Id="rId768" Type="http://schemas.openxmlformats.org/officeDocument/2006/relationships/slide" Target="slides/slide767.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835" Type="http://schemas.openxmlformats.org/officeDocument/2006/relationships/slide" Target="slides/slide83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877" Type="http://schemas.openxmlformats.org/officeDocument/2006/relationships/handoutMaster" Target="handoutMasters/handoutMaster1.xml"/><Relationship Id="rId127" Type="http://schemas.openxmlformats.org/officeDocument/2006/relationships/slide" Target="slides/slide126.xml"/><Relationship Id="rId681" Type="http://schemas.openxmlformats.org/officeDocument/2006/relationships/slide" Target="slides/slide680.xml"/><Relationship Id="rId737" Type="http://schemas.openxmlformats.org/officeDocument/2006/relationships/slide" Target="slides/slide736.xml"/><Relationship Id="rId779" Type="http://schemas.openxmlformats.org/officeDocument/2006/relationships/slide" Target="slides/slide778.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639" Type="http://schemas.openxmlformats.org/officeDocument/2006/relationships/slide" Target="slides/slide638.xml"/><Relationship Id="rId790" Type="http://schemas.openxmlformats.org/officeDocument/2006/relationships/slide" Target="slides/slide789.xml"/><Relationship Id="rId804" Type="http://schemas.openxmlformats.org/officeDocument/2006/relationships/slide" Target="slides/slide803.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650" Type="http://schemas.openxmlformats.org/officeDocument/2006/relationships/slide" Target="slides/slide649.xml"/><Relationship Id="rId846" Type="http://schemas.openxmlformats.org/officeDocument/2006/relationships/slide" Target="slides/slide845.xml"/><Relationship Id="rId303" Type="http://schemas.openxmlformats.org/officeDocument/2006/relationships/slide" Target="slides/slide302.xml"/><Relationship Id="rId485" Type="http://schemas.openxmlformats.org/officeDocument/2006/relationships/slide" Target="slides/slide484.xml"/><Relationship Id="rId692" Type="http://schemas.openxmlformats.org/officeDocument/2006/relationships/slide" Target="slides/slide691.xml"/><Relationship Id="rId706" Type="http://schemas.openxmlformats.org/officeDocument/2006/relationships/slide" Target="slides/slide705.xml"/><Relationship Id="rId748" Type="http://schemas.openxmlformats.org/officeDocument/2006/relationships/slide" Target="slides/slide74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815" Type="http://schemas.openxmlformats.org/officeDocument/2006/relationships/slide" Target="slides/slide81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857" Type="http://schemas.openxmlformats.org/officeDocument/2006/relationships/slide" Target="slides/slide856.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661" Type="http://schemas.openxmlformats.org/officeDocument/2006/relationships/slide" Target="slides/slide660.xml"/><Relationship Id="rId717" Type="http://schemas.openxmlformats.org/officeDocument/2006/relationships/slide" Target="slides/slide716.xml"/><Relationship Id="rId759" Type="http://schemas.openxmlformats.org/officeDocument/2006/relationships/slide" Target="slides/slide75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770" Type="http://schemas.openxmlformats.org/officeDocument/2006/relationships/slide" Target="slides/slide769.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826" Type="http://schemas.openxmlformats.org/officeDocument/2006/relationships/slide" Target="slides/slide825.xml"/><Relationship Id="rId868" Type="http://schemas.openxmlformats.org/officeDocument/2006/relationships/slide" Target="slides/slide867.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672" Type="http://schemas.openxmlformats.org/officeDocument/2006/relationships/slide" Target="slides/slide671.xml"/><Relationship Id="rId728" Type="http://schemas.openxmlformats.org/officeDocument/2006/relationships/slide" Target="slides/slide72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781" Type="http://schemas.openxmlformats.org/officeDocument/2006/relationships/slide" Target="slides/slide780.xml"/><Relationship Id="rId837" Type="http://schemas.openxmlformats.org/officeDocument/2006/relationships/slide" Target="slides/slide836.xml"/><Relationship Id="rId879" Type="http://schemas.openxmlformats.org/officeDocument/2006/relationships/viewProps" Target="viewProps.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slide" Target="slides/slide640.xml"/><Relationship Id="rId683" Type="http://schemas.openxmlformats.org/officeDocument/2006/relationships/slide" Target="slides/slide682.xml"/><Relationship Id="rId739" Type="http://schemas.openxmlformats.org/officeDocument/2006/relationships/slide" Target="slides/slide73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750" Type="http://schemas.openxmlformats.org/officeDocument/2006/relationships/slide" Target="slides/slide749.xml"/><Relationship Id="rId792" Type="http://schemas.openxmlformats.org/officeDocument/2006/relationships/slide" Target="slides/slide791.xml"/><Relationship Id="rId806" Type="http://schemas.openxmlformats.org/officeDocument/2006/relationships/slide" Target="slides/slide805.xml"/><Relationship Id="rId848" Type="http://schemas.openxmlformats.org/officeDocument/2006/relationships/slide" Target="slides/slide847.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652" Type="http://schemas.openxmlformats.org/officeDocument/2006/relationships/slide" Target="slides/slide651.xml"/><Relationship Id="rId694" Type="http://schemas.openxmlformats.org/officeDocument/2006/relationships/slide" Target="slides/slide693.xml"/><Relationship Id="rId708" Type="http://schemas.openxmlformats.org/officeDocument/2006/relationships/slide" Target="slides/slide70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761" Type="http://schemas.openxmlformats.org/officeDocument/2006/relationships/slide" Target="slides/slide760.xml"/><Relationship Id="rId817" Type="http://schemas.openxmlformats.org/officeDocument/2006/relationships/slide" Target="slides/slide816.xml"/><Relationship Id="rId859" Type="http://schemas.openxmlformats.org/officeDocument/2006/relationships/slide" Target="slides/slide85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663" Type="http://schemas.openxmlformats.org/officeDocument/2006/relationships/slide" Target="slides/slide662.xml"/><Relationship Id="rId870" Type="http://schemas.openxmlformats.org/officeDocument/2006/relationships/slide" Target="slides/slide869.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719" Type="http://schemas.openxmlformats.org/officeDocument/2006/relationships/slide" Target="slides/slide718.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730" Type="http://schemas.openxmlformats.org/officeDocument/2006/relationships/slide" Target="slides/slide729.xml"/><Relationship Id="rId772" Type="http://schemas.openxmlformats.org/officeDocument/2006/relationships/slide" Target="slides/slide771.xml"/><Relationship Id="rId828" Type="http://schemas.openxmlformats.org/officeDocument/2006/relationships/slide" Target="slides/slide82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674" Type="http://schemas.openxmlformats.org/officeDocument/2006/relationships/slide" Target="slides/slide673.xml"/><Relationship Id="rId881" Type="http://schemas.openxmlformats.org/officeDocument/2006/relationships/tableStyles" Target="tableStyles.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741" Type="http://schemas.openxmlformats.org/officeDocument/2006/relationships/slide" Target="slides/slide740.xml"/><Relationship Id="rId783" Type="http://schemas.openxmlformats.org/officeDocument/2006/relationships/slide" Target="slides/slide782.xml"/><Relationship Id="rId839" Type="http://schemas.openxmlformats.org/officeDocument/2006/relationships/slide" Target="slides/slide83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slide" Target="slides/slide642.xml"/><Relationship Id="rId240" Type="http://schemas.openxmlformats.org/officeDocument/2006/relationships/slide" Target="slides/slide239.xml"/><Relationship Id="rId478" Type="http://schemas.openxmlformats.org/officeDocument/2006/relationships/slide" Target="slides/slide477.xml"/><Relationship Id="rId685" Type="http://schemas.openxmlformats.org/officeDocument/2006/relationships/slide" Target="slides/slide684.xml"/><Relationship Id="rId850" Type="http://schemas.openxmlformats.org/officeDocument/2006/relationships/slide" Target="slides/slide84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710" Type="http://schemas.openxmlformats.org/officeDocument/2006/relationships/slide" Target="slides/slide709.xml"/><Relationship Id="rId752" Type="http://schemas.openxmlformats.org/officeDocument/2006/relationships/slide" Target="slides/slide751.xml"/><Relationship Id="rId808" Type="http://schemas.openxmlformats.org/officeDocument/2006/relationships/slide" Target="slides/slide80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794" Type="http://schemas.openxmlformats.org/officeDocument/2006/relationships/slide" Target="slides/slide793.xml"/><Relationship Id="rId251" Type="http://schemas.openxmlformats.org/officeDocument/2006/relationships/slide" Target="slides/slide250.xml"/><Relationship Id="rId489" Type="http://schemas.openxmlformats.org/officeDocument/2006/relationships/slide" Target="slides/slide488.xml"/><Relationship Id="rId654" Type="http://schemas.openxmlformats.org/officeDocument/2006/relationships/slide" Target="slides/slide653.xml"/><Relationship Id="rId696" Type="http://schemas.openxmlformats.org/officeDocument/2006/relationships/slide" Target="slides/slide695.xml"/><Relationship Id="rId861" Type="http://schemas.openxmlformats.org/officeDocument/2006/relationships/slide" Target="slides/slide86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721" Type="http://schemas.openxmlformats.org/officeDocument/2006/relationships/slide" Target="slides/slide720.xml"/><Relationship Id="rId763" Type="http://schemas.openxmlformats.org/officeDocument/2006/relationships/slide" Target="slides/slide762.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819" Type="http://schemas.openxmlformats.org/officeDocument/2006/relationships/slide" Target="slides/slide818.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665" Type="http://schemas.openxmlformats.org/officeDocument/2006/relationships/slide" Target="slides/slide664.xml"/><Relationship Id="rId830" Type="http://schemas.openxmlformats.org/officeDocument/2006/relationships/slide" Target="slides/slide829.xml"/><Relationship Id="rId872" Type="http://schemas.openxmlformats.org/officeDocument/2006/relationships/slide" Target="slides/slide871.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732" Type="http://schemas.openxmlformats.org/officeDocument/2006/relationships/slide" Target="slides/slide731.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774" Type="http://schemas.openxmlformats.org/officeDocument/2006/relationships/slide" Target="slides/slide773.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676" Type="http://schemas.openxmlformats.org/officeDocument/2006/relationships/slide" Target="slides/slide675.xml"/><Relationship Id="rId841" Type="http://schemas.openxmlformats.org/officeDocument/2006/relationships/slide" Target="slides/slide840.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701" Type="http://schemas.openxmlformats.org/officeDocument/2006/relationships/slide" Target="slides/slide700.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743" Type="http://schemas.openxmlformats.org/officeDocument/2006/relationships/slide" Target="slides/slide742.xml"/><Relationship Id="rId785" Type="http://schemas.openxmlformats.org/officeDocument/2006/relationships/slide" Target="slides/slide784.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645" Type="http://schemas.openxmlformats.org/officeDocument/2006/relationships/slide" Target="slides/slide644.xml"/><Relationship Id="rId687" Type="http://schemas.openxmlformats.org/officeDocument/2006/relationships/slide" Target="slides/slide686.xml"/><Relationship Id="rId810" Type="http://schemas.openxmlformats.org/officeDocument/2006/relationships/slide" Target="slides/slide809.xml"/><Relationship Id="rId852" Type="http://schemas.openxmlformats.org/officeDocument/2006/relationships/slide" Target="slides/slide851.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712" Type="http://schemas.openxmlformats.org/officeDocument/2006/relationships/slide" Target="slides/slide711.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754" Type="http://schemas.openxmlformats.org/officeDocument/2006/relationships/slide" Target="slides/slide753.xml"/><Relationship Id="rId796" Type="http://schemas.openxmlformats.org/officeDocument/2006/relationships/slide" Target="slides/slide795.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656" Type="http://schemas.openxmlformats.org/officeDocument/2006/relationships/slide" Target="slides/slide655.xml"/><Relationship Id="rId821" Type="http://schemas.openxmlformats.org/officeDocument/2006/relationships/slide" Target="slides/slide820.xml"/><Relationship Id="rId863" Type="http://schemas.openxmlformats.org/officeDocument/2006/relationships/slide" Target="slides/slide862.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698" Type="http://schemas.openxmlformats.org/officeDocument/2006/relationships/slide" Target="slides/slide697.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723" Type="http://schemas.openxmlformats.org/officeDocument/2006/relationships/slide" Target="slides/slide722.xml"/><Relationship Id="rId765" Type="http://schemas.openxmlformats.org/officeDocument/2006/relationships/slide" Target="slides/slide764.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832" Type="http://schemas.openxmlformats.org/officeDocument/2006/relationships/slide" Target="slides/slide831.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667" Type="http://schemas.openxmlformats.org/officeDocument/2006/relationships/slide" Target="slides/slide666.xml"/><Relationship Id="rId874" Type="http://schemas.openxmlformats.org/officeDocument/2006/relationships/slide" Target="slides/slide873.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34" Type="http://schemas.openxmlformats.org/officeDocument/2006/relationships/slide" Target="slides/slide733.xml"/><Relationship Id="rId776" Type="http://schemas.openxmlformats.org/officeDocument/2006/relationships/slide" Target="slides/slide775.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 Id="rId801" Type="http://schemas.openxmlformats.org/officeDocument/2006/relationships/slide" Target="slides/slide800.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678" Type="http://schemas.openxmlformats.org/officeDocument/2006/relationships/slide" Target="slides/slide677.xml"/><Relationship Id="rId843" Type="http://schemas.openxmlformats.org/officeDocument/2006/relationships/slide" Target="slides/slide842.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703" Type="http://schemas.openxmlformats.org/officeDocument/2006/relationships/slide" Target="slides/slide702.xml"/><Relationship Id="rId745" Type="http://schemas.openxmlformats.org/officeDocument/2006/relationships/slide" Target="slides/slide744.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787" Type="http://schemas.openxmlformats.org/officeDocument/2006/relationships/slide" Target="slides/slide786.xml"/><Relationship Id="rId812" Type="http://schemas.openxmlformats.org/officeDocument/2006/relationships/slide" Target="slides/slide811.xml"/><Relationship Id="rId202" Type="http://schemas.openxmlformats.org/officeDocument/2006/relationships/slide" Target="slides/slide201.xml"/><Relationship Id="rId244" Type="http://schemas.openxmlformats.org/officeDocument/2006/relationships/slide" Target="slides/slide243.xml"/><Relationship Id="rId647" Type="http://schemas.openxmlformats.org/officeDocument/2006/relationships/slide" Target="slides/slide646.xml"/><Relationship Id="rId689" Type="http://schemas.openxmlformats.org/officeDocument/2006/relationships/slide" Target="slides/slide688.xml"/><Relationship Id="rId854" Type="http://schemas.openxmlformats.org/officeDocument/2006/relationships/slide" Target="slides/slide85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714" Type="http://schemas.openxmlformats.org/officeDocument/2006/relationships/slide" Target="slides/slide713.xml"/><Relationship Id="rId756" Type="http://schemas.openxmlformats.org/officeDocument/2006/relationships/slide" Target="slides/slide755.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798" Type="http://schemas.openxmlformats.org/officeDocument/2006/relationships/slide" Target="slides/slide797.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658" Type="http://schemas.openxmlformats.org/officeDocument/2006/relationships/slide" Target="slides/slide657.xml"/><Relationship Id="rId823" Type="http://schemas.openxmlformats.org/officeDocument/2006/relationships/slide" Target="slides/slide822.xml"/><Relationship Id="rId865" Type="http://schemas.openxmlformats.org/officeDocument/2006/relationships/slide" Target="slides/slide864.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725" Type="http://schemas.openxmlformats.org/officeDocument/2006/relationships/slide" Target="slides/slide724.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767" Type="http://schemas.openxmlformats.org/officeDocument/2006/relationships/slide" Target="slides/slide766.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669" Type="http://schemas.openxmlformats.org/officeDocument/2006/relationships/slide" Target="slides/slide668.xml"/><Relationship Id="rId834" Type="http://schemas.openxmlformats.org/officeDocument/2006/relationships/slide" Target="slides/slide833.xml"/><Relationship Id="rId876" Type="http://schemas.openxmlformats.org/officeDocument/2006/relationships/notesMaster" Target="notesMasters/notesMaster1.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680" Type="http://schemas.openxmlformats.org/officeDocument/2006/relationships/slide" Target="slides/slide679.xml"/><Relationship Id="rId736" Type="http://schemas.openxmlformats.org/officeDocument/2006/relationships/slide" Target="slides/slide735.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78" Type="http://schemas.openxmlformats.org/officeDocument/2006/relationships/slide" Target="slides/slide777.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slide" Target="slides/slide637.xml"/><Relationship Id="rId803" Type="http://schemas.openxmlformats.org/officeDocument/2006/relationships/slide" Target="slides/slide802.xml"/><Relationship Id="rId845" Type="http://schemas.openxmlformats.org/officeDocument/2006/relationships/slide" Target="slides/slide84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705" Type="http://schemas.openxmlformats.org/officeDocument/2006/relationships/slide" Target="slides/slide704.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691" Type="http://schemas.openxmlformats.org/officeDocument/2006/relationships/slide" Target="slides/slide690.xml"/><Relationship Id="rId747" Type="http://schemas.openxmlformats.org/officeDocument/2006/relationships/slide" Target="slides/slide746.xml"/><Relationship Id="rId789" Type="http://schemas.openxmlformats.org/officeDocument/2006/relationships/slide" Target="slides/slide788.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649" Type="http://schemas.openxmlformats.org/officeDocument/2006/relationships/slide" Target="slides/slide648.xml"/><Relationship Id="rId814" Type="http://schemas.openxmlformats.org/officeDocument/2006/relationships/slide" Target="slides/slide813.xml"/><Relationship Id="rId856" Type="http://schemas.openxmlformats.org/officeDocument/2006/relationships/slide" Target="slides/slide85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660" Type="http://schemas.openxmlformats.org/officeDocument/2006/relationships/slide" Target="slides/slide659.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716" Type="http://schemas.openxmlformats.org/officeDocument/2006/relationships/slide" Target="slides/slide715.xml"/><Relationship Id="rId758" Type="http://schemas.openxmlformats.org/officeDocument/2006/relationships/slide" Target="slides/slide757.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825" Type="http://schemas.openxmlformats.org/officeDocument/2006/relationships/slide" Target="slides/slide824.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867" Type="http://schemas.openxmlformats.org/officeDocument/2006/relationships/slide" Target="slides/slide866.xml"/><Relationship Id="rId299" Type="http://schemas.openxmlformats.org/officeDocument/2006/relationships/slide" Target="slides/slide298.xml"/><Relationship Id="rId727" Type="http://schemas.openxmlformats.org/officeDocument/2006/relationships/slide" Target="slides/slide726.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780" Type="http://schemas.openxmlformats.org/officeDocument/2006/relationships/slide" Target="slides/slide779.xml"/><Relationship Id="rId226" Type="http://schemas.openxmlformats.org/officeDocument/2006/relationships/slide" Target="slides/slide225.xml"/><Relationship Id="rId433" Type="http://schemas.openxmlformats.org/officeDocument/2006/relationships/slide" Target="slides/slide432.xml"/><Relationship Id="rId878" Type="http://schemas.openxmlformats.org/officeDocument/2006/relationships/presProps" Target="presProps.xml"/><Relationship Id="rId640" Type="http://schemas.openxmlformats.org/officeDocument/2006/relationships/slide" Target="slides/slide639.xml"/><Relationship Id="rId738" Type="http://schemas.openxmlformats.org/officeDocument/2006/relationships/slide" Target="slides/slide737.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805" Type="http://schemas.openxmlformats.org/officeDocument/2006/relationships/slide" Target="slides/slide804.xml"/><Relationship Id="rId5" Type="http://schemas.openxmlformats.org/officeDocument/2006/relationships/slide" Target="slides/slide4.xml"/><Relationship Id="rId237" Type="http://schemas.openxmlformats.org/officeDocument/2006/relationships/slide" Target="slides/slide236.xml"/><Relationship Id="rId791" Type="http://schemas.openxmlformats.org/officeDocument/2006/relationships/slide" Target="slides/slide790.xml"/><Relationship Id="rId444" Type="http://schemas.openxmlformats.org/officeDocument/2006/relationships/slide" Target="slides/slide443.xml"/><Relationship Id="rId651" Type="http://schemas.openxmlformats.org/officeDocument/2006/relationships/slide" Target="slides/slide650.xml"/><Relationship Id="rId749" Type="http://schemas.openxmlformats.org/officeDocument/2006/relationships/slide" Target="slides/slide748.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816" Type="http://schemas.openxmlformats.org/officeDocument/2006/relationships/slide" Target="slides/slide815.xml"/><Relationship Id="rId248" Type="http://schemas.openxmlformats.org/officeDocument/2006/relationships/slide" Target="slides/slide247.xml"/><Relationship Id="rId455" Type="http://schemas.openxmlformats.org/officeDocument/2006/relationships/slide" Target="slides/slide454.xml"/><Relationship Id="rId662" Type="http://schemas.openxmlformats.org/officeDocument/2006/relationships/slide" Target="slides/slide661.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827" Type="http://schemas.openxmlformats.org/officeDocument/2006/relationships/slide" Target="slides/slide826.xml"/><Relationship Id="rId259" Type="http://schemas.openxmlformats.org/officeDocument/2006/relationships/slide" Target="slides/slide258.xml"/><Relationship Id="rId466" Type="http://schemas.openxmlformats.org/officeDocument/2006/relationships/slide" Target="slides/slide465.xml"/><Relationship Id="rId673" Type="http://schemas.openxmlformats.org/officeDocument/2006/relationships/slide" Target="slides/slide672.xml"/><Relationship Id="rId880"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740" Type="http://schemas.openxmlformats.org/officeDocument/2006/relationships/slide" Target="slides/slide739.xml"/><Relationship Id="rId838" Type="http://schemas.openxmlformats.org/officeDocument/2006/relationships/slide" Target="slides/slide837.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684" Type="http://schemas.openxmlformats.org/officeDocument/2006/relationships/slide" Target="slides/slide683.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751" Type="http://schemas.openxmlformats.org/officeDocument/2006/relationships/slide" Target="slides/slide750.xml"/><Relationship Id="rId849" Type="http://schemas.openxmlformats.org/officeDocument/2006/relationships/slide" Target="slides/slide848.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s>
</file>

<file path=ppt/_rels/viewProps.xml.rels><?xml version="1.0" encoding="UTF-8" standalone="yes"?>
<Relationships xmlns="http://schemas.openxmlformats.org/package/2006/relationships"><Relationship Id="rId8" Type="http://schemas.openxmlformats.org/officeDocument/2006/relationships/slide" Target="slides/slide463.xml"/><Relationship Id="rId3" Type="http://schemas.openxmlformats.org/officeDocument/2006/relationships/slide" Target="slides/slide453.xml"/><Relationship Id="rId7" Type="http://schemas.openxmlformats.org/officeDocument/2006/relationships/slide" Target="slides/slide462.xml"/><Relationship Id="rId2" Type="http://schemas.openxmlformats.org/officeDocument/2006/relationships/slide" Target="slides/slide452.xml"/><Relationship Id="rId1" Type="http://schemas.openxmlformats.org/officeDocument/2006/relationships/slide" Target="slides/slide101.xml"/><Relationship Id="rId6" Type="http://schemas.openxmlformats.org/officeDocument/2006/relationships/slide" Target="slides/slide459.xml"/><Relationship Id="rId5" Type="http://schemas.openxmlformats.org/officeDocument/2006/relationships/slide" Target="slides/slide457.xml"/><Relationship Id="rId10" Type="http://schemas.openxmlformats.org/officeDocument/2006/relationships/slide" Target="slides/slide488.xml"/><Relationship Id="rId4" Type="http://schemas.openxmlformats.org/officeDocument/2006/relationships/slide" Target="slides/slide454.xml"/><Relationship Id="rId9" Type="http://schemas.openxmlformats.org/officeDocument/2006/relationships/slide" Target="slides/slide46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5" Type="http://schemas.openxmlformats.org/officeDocument/2006/relationships/image" Target="../media/image124.emf"/><Relationship Id="rId4" Type="http://schemas.openxmlformats.org/officeDocument/2006/relationships/image" Target="../media/image1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1.wmf"/><Relationship Id="rId5" Type="http://schemas.openxmlformats.org/officeDocument/2006/relationships/image" Target="../media/image137.wmf"/><Relationship Id="rId4"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1.wmf"/><Relationship Id="rId5" Type="http://schemas.openxmlformats.org/officeDocument/2006/relationships/image" Target="../media/image137.wmf"/><Relationship Id="rId4" Type="http://schemas.openxmlformats.org/officeDocument/2006/relationships/image" Target="../media/image13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83.wmf"/><Relationship Id="rId1" Type="http://schemas.openxmlformats.org/officeDocument/2006/relationships/image" Target="../media/image182.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image" Target="../media/image10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142DDB3C-E761-48E7-97EC-4691D73DF44C}"/>
              </a:ext>
            </a:extLst>
          </p:cNvPr>
          <p:cNvSpPr>
            <a:spLocks noGrp="1"/>
          </p:cNvSpPr>
          <p:nvPr>
            <p:ph type="hdr" sz="quarter"/>
          </p:nvPr>
        </p:nvSpPr>
        <p:spPr>
          <a:xfrm>
            <a:off x="1" y="1"/>
            <a:ext cx="4343117" cy="345182"/>
          </a:xfrm>
          <a:prstGeom prst="rect">
            <a:avLst/>
          </a:prstGeom>
        </p:spPr>
        <p:txBody>
          <a:bodyPr vert="horz" lIns="89209" tIns="44604" rIns="89209" bIns="44604" rtlCol="0"/>
          <a:lstStyle>
            <a:lvl1pPr algn="l" eaLnBrk="1" hangingPunct="1">
              <a:defRPr sz="1200">
                <a:latin typeface="Arial" charset="0"/>
              </a:defRPr>
            </a:lvl1pPr>
          </a:lstStyle>
          <a:p>
            <a:pPr>
              <a:defRPr/>
            </a:pPr>
            <a:endParaRPr lang="de-DE"/>
          </a:p>
        </p:txBody>
      </p:sp>
      <p:sp>
        <p:nvSpPr>
          <p:cNvPr id="3" name="Datumsplatzhalter 2">
            <a:extLst>
              <a:ext uri="{FF2B5EF4-FFF2-40B4-BE49-F238E27FC236}">
                <a16:creationId xmlns:a16="http://schemas.microsoft.com/office/drawing/2014/main" id="{A3B90854-1045-4638-930B-1722E2F839FA}"/>
              </a:ext>
            </a:extLst>
          </p:cNvPr>
          <p:cNvSpPr>
            <a:spLocks noGrp="1"/>
          </p:cNvSpPr>
          <p:nvPr>
            <p:ph type="dt" sz="quarter" idx="1"/>
          </p:nvPr>
        </p:nvSpPr>
        <p:spPr>
          <a:xfrm>
            <a:off x="5676532" y="1"/>
            <a:ext cx="4343117" cy="345182"/>
          </a:xfrm>
          <a:prstGeom prst="rect">
            <a:avLst/>
          </a:prstGeom>
        </p:spPr>
        <p:txBody>
          <a:bodyPr vert="horz" lIns="89209" tIns="44604" rIns="89209" bIns="44604" rtlCol="0"/>
          <a:lstStyle>
            <a:lvl1pPr algn="r" eaLnBrk="1" hangingPunct="1">
              <a:defRPr sz="1200">
                <a:latin typeface="Arial" charset="0"/>
              </a:defRPr>
            </a:lvl1pPr>
          </a:lstStyle>
          <a:p>
            <a:pPr>
              <a:defRPr/>
            </a:pPr>
            <a:fld id="{CD51C2E2-EAA9-4B95-9E13-D6331420C8D3}" type="datetimeFigureOut">
              <a:rPr lang="de-DE"/>
              <a:pPr>
                <a:defRPr/>
              </a:pPr>
              <a:t>26.10.2021</a:t>
            </a:fld>
            <a:endParaRPr lang="de-DE"/>
          </a:p>
        </p:txBody>
      </p:sp>
      <p:sp>
        <p:nvSpPr>
          <p:cNvPr id="4" name="Fußzeilenplatzhalter 3">
            <a:extLst>
              <a:ext uri="{FF2B5EF4-FFF2-40B4-BE49-F238E27FC236}">
                <a16:creationId xmlns:a16="http://schemas.microsoft.com/office/drawing/2014/main" id="{43B0E71D-DE85-4150-93E0-C5343FC88A37}"/>
              </a:ext>
            </a:extLst>
          </p:cNvPr>
          <p:cNvSpPr>
            <a:spLocks noGrp="1"/>
          </p:cNvSpPr>
          <p:nvPr>
            <p:ph type="ftr" sz="quarter" idx="2"/>
          </p:nvPr>
        </p:nvSpPr>
        <p:spPr>
          <a:xfrm>
            <a:off x="1" y="6544568"/>
            <a:ext cx="4343117" cy="345182"/>
          </a:xfrm>
          <a:prstGeom prst="rect">
            <a:avLst/>
          </a:prstGeom>
        </p:spPr>
        <p:txBody>
          <a:bodyPr vert="horz" lIns="89209" tIns="44604" rIns="89209" bIns="44604" rtlCol="0" anchor="b"/>
          <a:lstStyle>
            <a:lvl1pPr algn="l" eaLnBrk="1" hangingPunct="1">
              <a:defRPr sz="1200">
                <a:latin typeface="Arial" charset="0"/>
              </a:defRPr>
            </a:lvl1pPr>
          </a:lstStyle>
          <a:p>
            <a:pPr>
              <a:defRPr/>
            </a:pPr>
            <a:endParaRPr lang="de-DE"/>
          </a:p>
        </p:txBody>
      </p:sp>
      <p:sp>
        <p:nvSpPr>
          <p:cNvPr id="5" name="Foliennummernplatzhalter 4">
            <a:extLst>
              <a:ext uri="{FF2B5EF4-FFF2-40B4-BE49-F238E27FC236}">
                <a16:creationId xmlns:a16="http://schemas.microsoft.com/office/drawing/2014/main" id="{7F96279C-9A17-4830-8B0F-EDD75B033AC0}"/>
              </a:ext>
            </a:extLst>
          </p:cNvPr>
          <p:cNvSpPr>
            <a:spLocks noGrp="1"/>
          </p:cNvSpPr>
          <p:nvPr>
            <p:ph type="sldNum" sz="quarter" idx="3"/>
          </p:nvPr>
        </p:nvSpPr>
        <p:spPr>
          <a:xfrm>
            <a:off x="5676532" y="6544568"/>
            <a:ext cx="4343117" cy="345182"/>
          </a:xfrm>
          <a:prstGeom prst="rect">
            <a:avLst/>
          </a:prstGeom>
        </p:spPr>
        <p:txBody>
          <a:bodyPr vert="horz" lIns="89209" tIns="44604" rIns="89209" bIns="44604" rtlCol="0" anchor="b"/>
          <a:lstStyle>
            <a:lvl1pPr algn="r" eaLnBrk="1" hangingPunct="1">
              <a:defRPr sz="1200">
                <a:latin typeface="Arial" charset="0"/>
              </a:defRPr>
            </a:lvl1pPr>
          </a:lstStyle>
          <a:p>
            <a:pPr>
              <a:defRPr/>
            </a:pPr>
            <a:fld id="{5DF13E3E-10B9-4BC0-9217-9D5CBDF9EE9C}" type="slidenum">
              <a:rPr lang="de-DE"/>
              <a:pPr>
                <a:defRPr/>
              </a:pPr>
              <a:t>‹Nr.›</a:t>
            </a:fld>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4-29T08:55:28.809"/>
    </inkml:context>
    <inkml:brush xml:id="br0">
      <inkml:brushProperty name="width" value="0.05292" units="cm"/>
      <inkml:brushProperty name="height" value="0.05292" units="cm"/>
      <inkml:brushProperty name="color" value="#FF0000"/>
    </inkml:brush>
  </inkml:definitions>
  <inkml:trace contextRef="#ctx0" brushRef="#br0">21043 8699 6433 0,'0'0'2272'0,"0"0"-1407"16,0 0-745-16,0-3 592 15,0 3 24-15,0 0-160 0,0 0 320 16,0 0-616-16,0 0 104 16,0 0 176-1,0 0-311-15,0 0 335 0,0 0-184 16,0 0-248-16,0 0 280 15,0 0-376-15,0 0 40 16,0 0-96-16,0 0 168 0,0 7-168 16,0 9 104-16,0 5 24 15,-7 11 424-15,3 10-552 16,-4 8 152-16,4 11 136 16,0 2-280-16,-4 13 384 15,4 13-192-15,0-9-104 16,4-7 176-16,0-16-224 0,0-13-48 31,0 4 0-31,0 7 24 0,0-12-24 16,8-4 56-16,-5-5-56 15,2-5 120-15,-5-1-120 16,4-5 0-16,-4-1-8 0,4-3-88 16,-4-3 96-16,0 0 0 15,0-7-328-15,0 1 136 0,0-3-744 31,0-5 24-31,0 2-216 16,0-4-585-16,0 0-623 16,0 0-257-16,-8 0-1688 0</inkml:trace>
  <inkml:trace contextRef="#ctx0" brushRef="#br0" timeOffset="450.56">20749 9744 5577 0,'0'0'1640'16,"0"0"-672"-16,0 0-968 15,0 0 256-15,0 0 304 0,0 0-167 16,0 89 519-16,15-73-280 31,2-1-64-31,3-1 464 0,7-9-464 16,1-1 40-16,4-4-79 15,8 0-297-15,-4-6 272 16,8-11-200-16,-9 2-72 0,6-5 32 16,-9-2-264-16,-4 7 0 31,-5-2 0-31,-3 5-184 0,-4-1 176 16,-4 3-232-16,-8 1-296 0,4 3-144 15,-5-7-1009-15,2 4-655 16,-5-1-1953-16</inkml:trace>
  <inkml:trace contextRef="#ctx0" brushRef="#br0" timeOffset="1453.23">21518 8975 8281 0,'0'0'1585'0,"0"0"-1393"15,0 0 40-15,4 80 736 16,-4-36-240-16,0 7 272 0,0 6-488 31,0 0-192-31,0-3 89 16,0 0-409-16,4-6 0 0,0-7 0 16,-1-6-281-16,1-9 105 15,1-8-952-15,3-8-872 0,0-3-409 16,-1-7-2144-16</inkml:trace>
  <inkml:trace contextRef="#ctx0" brushRef="#br0" timeOffset="2019.76">21363 8826 10986 0,'0'0'1408'0,"0"0"-776"0,0 0-520 15,0 0 464 1,0 0-167-16,0 0-401 16,0 0 160-16,0 0-168 15,39-60 0-15,-7 60-72 0,8 0 144 16,4 0-72-16,-1 0 0 15,2 6 16-15,-2 4-16 0,-7 0 0 16,-8-1-40-16,-8 0 32 31,-12 3-361-31,0-2 137 0,-8 7 224 16,-8-2 8-16,-12 8 417 16,-4 0-401-16,-4 1 112 0,4 2-104 15,4-1 56-15,5 4-80 31,2-4 0-31,9 0-200 16,4 4 200-16,0 3-313 0,4-4 297 16,16 7-120-16,4-1-16 15,8 8 152-15,-4 0 0 0,4-1 48 16,-4 0 64-16,-5-3-104 16,-2-6-8-16,-9 0 0 31,-4-4 80-31,-8-6-80 0,0 1 264 0,0-1-256 15,-20-6 425-15,-5 3-433 16,-3-10-200-16,-3-2-65 0,-21-7-1031 16,8-7 48-1,8-9-2009 1</inkml:trace>
  <inkml:trace contextRef="#ctx0" brushRef="#br0" timeOffset="2409.71">21913 9478 6529 0,'0'0'1040'0,"0"0"-848"15,0 0 392-15,83-17 168 0,-59 5-103 16,0-11-17-16,-9 4-568 16,6-6 376-16,-10 0-120 15,-6 2 0-15,-5-1 272 0,0 4-592 32,-9 1 8-32,-10 6 280 15,3 6-280-15,-9 5 264 0,6 2-272 0,-1 2 96 16,0 15-112-16,0 5 16 15,0 9 0-15,8 8-48 16,0-1 96-16,12 0-128 16,0 4 80-1,0-8-760-15,16-9-640 0,20-5-961 16,-4-11 9-16,0-6 7 0</inkml:trace>
  <inkml:trace contextRef="#ctx0" brushRef="#br0" timeOffset="2658.06">22358 9449 4240 0,'0'0'376'0,"0"0"993"15,0 0-345-15,0 0-136 16,0 0 96-16,8 79-471 0,-8-60 319 16,0 6-216-16,-4-5-288 31,4-2 272-31,-4-6-600 0,4 2 8 15,0-1-24-15,0-11-160 16,0 2 168-16,0-4-1168 16,0 0-897-16,8-10 1417 0,20-13-568 15,-8 2-1385-15,1 2-303 0</inkml:trace>
  <inkml:trace contextRef="#ctx0" brushRef="#br0" timeOffset="2892.43">22577 9512 1320 0,'0'0'664'0,"0"0"112"15,0 0-208-15,80 0 248 0,-55 0-39 16,-6 0-249 0,1 0 352-1,-4 0-384-15,-4 0 48 0,-4-2 8 16,0-2-320-16,-5-3 1009 0,-3 7 215 16,0-3-488-16,0 0-808 15,-11 3-160-15,-1 0 0 0,-8 0-8 31,0 10-144-31,-3 9 152 16,-2-1 0-16,5 5-240 0,9 2-224 16,3-3-1288-16,8 7-401 15,0-7-560-15,12-2-511 0</inkml:trace>
  <inkml:trace contextRef="#ctx0" brushRef="#br0" timeOffset="3136.3">23135 9575 5537 0,'0'0'1240'16,"0"0"-944"-16,0 0 536 0,0 0 16 15,-92 38 17-15,73-18-385 16,7-2-400-16,4 2 64 15,4-1-144 1,4-3-248-16,8-4 80 16,16-2-1097-16,19-10 41 0,2 0-128 15,-6-10-1321-15</inkml:trace>
  <inkml:trace contextRef="#ctx0" brushRef="#br0" timeOffset="4290.35">23698 9074 6249 0,'0'0'4433'0,"0"0"-4177"32,0 0 24-32,0 0-152 0,0 0-40 15,-112 57 568-15,76-19-336 16,4 10 464-16,-8 6-96 15,4 3-55-15,8 7 175 0,0-7-704 32,13-3-24-32,7-10-80 15,8-9-24-15,0-12-112 0,11-15 40 16,10-1-176-16,7-7 208 0,3-10-280 16,5-12 120-1,4-3-209-15,-5-1-511 0,-7 1 624 16,-3 6 48-1,-9 4 160-15,-4 5 48 16,-9 6-152-16,1 4-168 16,-4 0 32-16,0 7 352 0,0 9 176 15,-7 3 280-15,3 6-192 16,-9 1 280-16,9-1-544 16,0 0 0-16,4-3 0 15,0-6-56-15,0-3 48 16,17-7 8-16,2-6-368 15,1 0 360-15,8-6-320 0,4-13-136 16,0 0-360-16,0 0-777 16,-4 0 649-16,-9 3 400 0,-2 3 264 31,-6 7 208-31,-2 6-80 16,-5 0-248-16,-4 0 408 0,0 6 288 15,0 7 208-15,0 0 256 16,4 2-192-16,-1 1 72 0,1 0-375 31,4 0 31-31,5-3-288 16,-2 0 144-16,2-7-144 15,2-2 8-15,9-4 384 0,0 0 192 16,4-7-576-16,-1-6 0 16,-3-3-8-16,1 3 88 0,-9 1-88 15,-4 2 48-15,-5 4-48 16,-3-1 352-1,-4 7-8-15,0 0 240 16,0 0 152-16,0 0-600 0,0 0 248 16,0 7-336-16,0-3-24 0,0 4 8 15,0-1-32 1,0 2 0-16,0 1 0 16,4 2 56-16,1 1-56 15,-1 4 72-15,0-2 32 16,-4 7 449-16,0 4-393 0,0 3 56 15,-17 3 24-15,-2 2-192 16,-5 5 296-16,-4-2-216 0,0 1 32 31,-4 1 104-31,-4-2-256 16,4-5-8-16,1-3 0 0,-1-11 128 16,4-4-104-16,4-8 32 15,-1-6 0-15,6-3-56 0,7-14-320 31,0-8-24-31,4 0 288 16,8-4-96-16,0-2 136 16,16-1 16-16,8 0-152 0,12 4 48 15,3 0-24-15,9-1 104 16,4 0 16-16,8 3-160 0,0 1 168 16,-1 0 8-1,-3 3 48-15,-4 3 384 16,-4 3-432-16,-12 0 136 15,-8 9-144-15,-9 1 64 0,-11 3-144 16,-3 3 80-16,-5 0-8 16,0 0-80-16,0 3-448 15,-5 7-48 1,-10 9-465-16,-2-3-1199 0,2-1-2481 16</inkml:trace>
  <inkml:trace contextRef="#ctx0" brushRef="#br0" timeOffset="16560.4">9915 12259 6025 0,'0'0'1864'0,"0"0"-1624"16,0 0-168-16,0 0-72 16,4 0-200-16,0 0 200 15,9 0 112-15,-2 0 88 0,2 0 344 16,6 0-280 0,5 0 129-16,0-4-9 15,8-5-176-15,4-4 256 0,0-3 0 16,7-7-176-16,1-5 216 15,4-6-432-15,4-1 192 16,0-10 120 0,4-3-328-16,8-2 344 15,-1-5-184-15,16-11-88 0,-2 6 144 16,-2-4-216-16,1-2-56 16,-8 5 0-16,3-6 144 15,5-2-64-15,-4 5-72 0,4-3-8 16,-5 4 64-16,4 0-56 31,-2 5-8-31,-2 1 0 0,1 0 48 16,-5 4-56-16,2 1 8 15,2 1 0-15,-3 7-24 16,-5 0 24-16,-3 6 0 0,-4 3 0 16,-8 3 73-16,-4 0-130 31,-9 3 57-31,-7 4 0 0,0 3-8 0,-7 6 57 15,-6 3-49-15,-7 4 0 16,1 5 48-16,-9 1-72 16,0 3 24-16,0 0 0 0,0 0 152 15,0 0 96 1,0 0 272 0,0 0-232-16,0 3-280 0,-13 7 320 0,-2 3-320 15,-6 9-8-15,-7 3 0 16,-4 7 32-16,-7 6-32 15,-9 7 0-15,-7 2 96 0,-10 4-72 32,1 6-24-32,-3 0 0 0,-8 7 0 15,-9 9 24-15,-16 16-24 16,-16 9 0-16,1 4 72 16,4-4-40-16,6-2-32 0,18-14 0 31,-5-6-112-31,9-2 48 15,7-18 64-15,16-14 0 0,13-14 8 16,2 1 8-16,2 3-16 16,-9 3 0-16,1 2 0 15,-1 2 16-15,7-5-24 0,6 2 8 16,7-7 0-16,4-2-80 31,8-4 80-31,4-7-120 0,5-3 120 0,7-7-640 16,-1 0 552-16,1-6 32 15,4 4-40-15,0-4-120 16,0 0 96-16,0 0-265 16,0 0 113-1,13-7-296-15,2-6 568 16,9-5 176-16,8-9-176 0,7-3 624 0,14-9-624 16,3-8 48-16,19-11 25 15,24-15 135-15,17-13-208 16,7-2 0-16,-7 6 152 0,-13 8-88 31,-7 7-64-31,0 1 0 16,8-4-48-16,-5-3 160 0,9 3-112 15,-1-3 0-15,-3 3 72 16,4 7-80-16,-21 5 8 0,-15 17 0 16,-24 10-8-16,-5 2-64 31,6-1 72-31,2-4 0 15,1 3 8-15,-4-1-112 0,-4 6 104 16,-9 1-24-16,-3 3-112 16,0-4 112-16,0 7 24 0,-8-3 0 15,0 0 72-15,-4-1-16 16,0 8-56 0,-8 2 0-16,-8 4-8 15,4 5-88-15,-8 4 96 0,0 0 8 16,0 0 88-16,0 0 744 15,-12 4-832-15,-8 12-8 0,-8 3 0 16,-8 13 32 0,-12 2-32-16,-8 11 0 15,-3 5 96 1,-21 21-48-16,-19 13-48 0,-34 25 0 0,-17 5-64 16,6 1 24-16,0-7 32 15,13-14 8-15,4 12 0 0,0-1 32 31,-6-4-32-31,6 4-104 16,-8-10 48-16,8 0-304 16,-1-3 360-16,12-9 0 0,12-7 0 15,21-16 56-15,23-15-56 0,12-13 0 16,9-4-160-16,-1 7 168 31,-4 0-8-31,0 0 0 16,8-3 0-16,9-7-24 0,6-6 24 15,10-3-96-15,2-6-16 16,5-8-673-16,4 2 233 0,0-4-200 16,4 0-112-16,9-4 856 31,2-5-264-31,5-7 272 0,4-3-80 16,0 4 24-16,3-2-128 15,-2 7-1809-15,-9 5-751 0</inkml:trace>
  <inkml:trace contextRef="#ctx0" brushRef="#br0" timeOffset="17011.7">9768 12166 8161 0,'0'0'736'0,"0"0"-736"0,0 0-536 16,0 0 536-16,-92 61 616 15,69-29-87-15,-5 8 503 0,0 8-528 16,4-1-208-16,0 5 168 31,4-5-296-31,4 1-40 16,8-7-128-16,8-2 128 0,0-8-144 16,4-3 16-16,16-5 0 15,7-11-128-15,10-5-56 0,7-7-104 0,12-7 208 16,15-24 160-1,24-14 240 1,21-9-192-16,4 1 0 16,-25 8-128-16,-7 13-1104 0,-36 13-2033 15,-16 4-3696-15</inkml:trace>
  <inkml:trace contextRef="#ctx0" brushRef="#br0" timeOffset="17488.46">11401 10411 10762 0,'0'0'1400'0,"0"0"-1400"0,0 0-312 0,112-51 232 15,-48 28 80 1,28-2 104-1,31 0 168-15,4 9-160 16,-11 6 392-16,-20 10-504 0,-36 0 8 16,-12 7-8-16,-9 3 184 15,9 8-32-15,0 4 16 16,4 10-104-16,-9 3 152 16,-11 4-208-16,-4 5-8 15,-12 6 0-15,-8 11 80 16,-8-1-80-16,0 13 0 0,-24 16-40 15,-4 10-112-15,-7-1-656 16,7-22-496-16,3-25-3553 0</inkml:trace>
  <inkml:trace contextRef="#ctx0" brushRef="#br0" timeOffset="36361.18">9489 6953 4536 0,'0'0'1313'0,"0"0"-849"16,0 0 192-16,0 0 376 15,0 0 32-15,0 3-215 0,0-3-457 31,0 0 200-31,0 0-248 16,0 0 40-16,0 0 328 16,0 0-536-16,0 0 120 0,0 0 56 15,0 0-256-15,0 0 496 16,0 0-183-16,0 0-89 31,0 0 384-31,0 0-472 0,0 0 120 0,0 0 112 16,0 0-344-16,0 0 448 15,0 0-208-15,0 0-88 0,0-3 216 16,0 3-480-16,0-6 152 16,0-1-160-1,0-2 144-15,-4 2-144 16,0-2 8-16,0 0 40 0,0-4-96 16,1 3 48-16,-2-3 0 15,1 4 0-15,0-7-24 0,0 4 24 16,-3-1 72-16,7-3-72 31,-4 3 56-31,0 0-56 16,-1-2-8-16,5 2 0 0,-4-3-64 15,4 3 72-15,0 1 0 0,0-1 8 16,0 0 112-16,-4 3-120 16,4 1 0-16,0-3-8 31,0 5 8-31,-4-3 0 0,4-3 0 15,0 4 8-15,0-4-80 16,0 4 56-16,0-4 16 0,0 3 0 16,0-2 8-16,0 2 0 15,0-2-8-15,0-1 0 32,0 3 32-32,0-2-32 0,0 2 0 0,0-2 0 15,0-1 56-15,0 1-48 16,0-5-8-16,0 2 0 0,4-1-80 15,-4 0-56-15,4 3 136 16,-4 1 0 0,4-1 72-1,1 1-56-15,-5-2-16 0,4 1 0 0,0 1-16 16,-4-1-80-16,3-3 96 16,1 3 0-16,0-2 96 0,0-1-112 15,5-3 16-15,-2 3 0 31,-3 0-8-31,0-3 8 16,4 3 0-16,-3 0 0 0,2-3 48 16,-3 3-16-16,4-3-32 0,0-1 0 15,-4 5-72-15,4-4 136 16,-4 0-64-16,4-3 0 31,-1 3 88-31,-2 1-72 0,3-2-16 16,-4 1 0-16,4 0-48 15,-5 3 48-15,6-3 0 0,-5 0 0 16,4 0 8-16,-1-3 56 16,2 3-64-16,-1-4 0 31,0 1-48-31,-5 0-8 0,5 0 56 16,1-1 0-16,-5-2 80 0,3 3-32 15,1-4-48-15,1 1 0 0,2 0-88 16,-3-4 88-16,0-3 0 15,4 0 0 1,0-3 88 0,0 4-64-16,0-1-24 0,0-3 0 15,4 3-72-15,-4-3 104 0,4 4-32 16,-1-4 0-16,-2 0 89 0,2 0-33 16,-2-3-56-16,2 0 0 31,-2-3 0-31,-1-1 0 15,3 1 0-15,-2-4 0 0,-2 4 48 16,6 4 32-16,-6-2-80 16,-3 7 0-16,8 4-72 0,-8-4 24 31,4 3 48-31,0-3 0 16,3 4 80-16,-2-4-8 0,2-3-72 15,6 0 0-15,-5 1-56 16,0-2-16-16,4-2 72 0,-5 3 0 15,2 5 80-15,2-6-64 16,-3 4-16-16,5 3 0 31,-6 1-48-31,1 3 48 0,0 3 0 16,0-4 0-16,0 4 8 0,-4 0 64 16,0-1-72-16,3 0 0 0,-6 5-48 15,3 2 16 1,-9 0 32-1,1 10 0-15,0 0 72 16,-4-1 208-16,5 7-280 0,-5 0 0 16,0 0 0-16,0 0-8 0,0 0 8 15,0 0 0-15,0 0 0 16,0 0-104-16,0 0 104 0,0 0-192 31,0 0 144-31,0 7-609 16,0-1 609-16,0 7-24 0,0 2 72 15,0 5 32-15,4-2-32 16,0 5 0-16,0 2-8 16,-4-2-32-16,3 2 40 0,-3 0 0 31,0 1 64-31,4 2 40 0,-4 1-104 16,0 3 0-16,0-4-8 15,0 1-40-15,0-1 48 16,0 1 0-16,0-1 48 0,0 1 32 31,0 3-80-31,0-4 0 16,0 1-48-16,0 3 0 0,0-4 48 15,0-3 0-15,0 1 16 16,0-1 112-16,4-3-128 16,-4 4 0-16,0-1-48 0,0-2-48 15,0 2 96-15,0 0 0 16,0 4 56-1,0-4 32-15,0 1-88 0,5 2 0 16,-5-2-48-16,0 3-24 16,0-4 72-16,0 3 0 15,0-2 56-15,0 2 8 16,0-3-64-16,0 1 0 16,0 3-16-16,0-4-88 15,0 1 104-15,0-1 0 0,0 3 72 16,0-2-16-16,0 2-56 15,0 1 0-15,0 0-8 16,0-1-72-16,0 4 80 0,-5 0 0 31,5-4 8-31,-4 1 128 0,4 3-136 16,-4-1 0-16,1 5-48 16,3-5 24-16,-4 4 24 15,0 3 0-15,0-2 8 0,-1 1 112 16,1-2-120-16,4 5 0 31,0-4-48-31,-4 2 0 0,4 1 48 16,-3 2 0-16,-1-3 8 15,4 0 208-15,-4 0-216 16,4 0 0-16,0 0-8 0,0-3-32 0,0 0 40 16,0-3 0-1,0 3 48 1,0 0 65-16,0-1-113 0,0 1 0 15,-4 0-65-15,4 1 41 16,0-2 24-16,-4 1 0 16,-1-3 48-16,1 0 73 0,1 2-121 15,-5-1 0 1,4 1-8-16,0-6 48 16,0 5-48-16,-1-8 8 0,2 1 0 15,-1-5 104-15,0 2-104 16,0-1 0-16,0-6-8 15,4 0-88 1,-4-3 96-16,-1-1 8 16,5-2-8-16,0 2 112 0,0-2-112 15,-3 0 0-15,3-1-8 16,0-2-88-16,0 1 96 16,0-4 0-16,0 3 8 0,0-1 96 15,0-3-104-15,0 3 0 31,0 1-64-31,0 2 8 0,0-3 56 16,0 1 0-16,0-1 56 16,0 1-16-16,0-4-40 15,0 3 0-15,0-3-48 0,0 4 32 32,0-4 16-32,0 0 0 0,0-3 8 15,0 2 64-15,0-2-72 0,0 0 0 16,0 0-48-16,0 0 32 15,0 0 16-15,0 0 48 16,0 0-40-16,0 0 224 0,0 0-232 16,0 0 0-1,0 0 0-15,0 0 104 16,0 0-104-16,0 0 48 0,-8 0-40 16,0 0 16-16,0 0-24 15,-4 0 0-15,0 4-8 16,0-1-64-1,0 1 72-15,1-1 0 16,-2-3 8-16,5 3 72 16,-3 0-80-16,2-3 0 0,5 3-8 15,-3-3-64-15,3 4 72 16,0-4 8-16,4 0 0 0,0 0 56 16,0 0-64-16,0 0-48 31,0 0-200-31,0 0-681 0,0 0 209 15,0-4-280-15,0-8-736 16,0-1-633-16,0 0-3144 0</inkml:trace>
  <inkml:trace contextRef="#ctx0" brushRef="#br0" timeOffset="37419.64">9465 6889 2696 0,'0'0'2009'0,"0"0"-1225"0,0 0 0 0,0 0 16 15,0 0 368-15,-16 0-568 16,16 0-320-16,0 0-152 0,0 0-48 15,0 0-80 1,0 0 0 0,0 0-8-16,0 0 0 0,0 10 16 15,0 6 441-15,0 5 207 0,0 6-488 16,4 4 488-16,-4 1-128 16,4 0-344-16,0-1 416 0,0 1-552 31,-4-6 48-31,8-5-72 15,-4-1 184-15,0-4-208 16,0-7 0-16,0 2 96 0,0-9-144 16,1-2 48-16,-2 3 0 0,1-3-152 15,0 0 104-15,0 0 40 32,8 0 8-32,0-5 0 15,4-2 104-15,4-3-32 0,0 0-72 16,3 4 80-16,-2-3 152 15,7 5-232-15,-4-2 0 0,8-1 128 32,-5 5 48-32,9-2-176 15,0 4 0-15,3-3-8 16,2 3 16-16,-1-3-8 0,3 0 0 0,1 0 104 16,-4 3 72-16,8-7-176 15,-8 1 0-15,3 3-48 0,-2 0 72 16,-6-4-24-1,-3 4 0 1,-4 0 80-16,0 0-112 16,-9 0 32-16,2 0 0 0,-6 3-8 0,-6 0-56 15,-1 0 16-15,-8 0 48 16,3 0 0-16,-3 0-168 0,0 0 168 31,0 0 0-31,0 0-16 16,0 0 32-16,0 0-16 15,0 0 0-15,0 0 80 0,0 0-48 16,0 0-32-16,0 0-24 16,0 0-32-16,0 0-432 0,-3 0-128 31,-9 0-1048-31,-1 0-1241 16,2 3-1768-16</inkml:trace>
  <inkml:trace contextRef="#ctx0" brushRef="#br0" timeOffset="38704.11">9887 7163 4689 0,'0'0'1656'16,"0"0"-1032"-16,0 0 152 15,0 0-96-15,0 0-88 16,-11 38-247-16,-2 0 167 0,-15 22 440 16,-7 23-96-1,-25 21-168-15,-8 11 232 16,-3-8-784-16,-1-8 88 0,20-32 32 15,8-10-256-15,17-19 425 16,3-10-169-16,0 7-192 16,3-6 56-16,2-4-120 15,10-12-56 1,6-4-72-16,3-9-929 0,0 0-231 16,0-9-456-16,12-16-553 0,11-13 1753 15,9-23-288-15,16-25-168 16,16-21-88-16,7-1-241 15,-15 16 353 1,-11 25 616-16,-17 29 360 16,-9 2-56-16,1 5 144 0,1-1 144 15,-2 4 368-15,-7 12-104 16,-8 10 24-16,0 6-216 16,-4 6 641-16,0 23 103 0,0 25-192 31,0 41 744-31,-8 32-119 15,0 12-753-15,-4-5 352 0,8-20-368 16,0-34-400-16,4-20 24 16,0-22-336-16,0-13-56 31,8-5 56-31,4-11-480 0,0-3-160 0,4-9-32 16,0-26-184-16,3-21 32 15,2-26-1041-15,-1-33 441 0,-8 18 56 16,-9 9-1017-16</inkml:trace>
  <inkml:trace contextRef="#ctx0" brushRef="#br0" timeOffset="38935.25">9943 7334 5049 0,'0'0'864'0,"0"0"320"0,32 90 1024 16,-8-8-935-16,4 29-17 31,8 8-304-31,-8-16-488 15,-4-27 264-15,-8-32-591 0,-5-11-65 16,9-1-72-16,-3-7-32 0,6-10 32 16,-7-15-353-16,9-13-487 15,-6-34 840-15,-3-30-488 16,-8-30-560-16,-8-11-328 0,-8 23-1265 31,-12 24-616-31</inkml:trace>
  <inkml:trace contextRef="#ctx0" brushRef="#br0" timeOffset="39146.32">10170 7233 6345 0,'0'0'2400'0,"0"0"-1183"16,0 73-585-16,4 3 440 0,24 25 616 31,0 11-927-31,12-5-113 16,-4-24-64-16,-4-26-480 0,-4-16 72 0,-5-12-176 15,10-5 24-15,7-1-144 16,-1-10-568-16,-3-13-112 15,-4-13 135-15,-4-21-407 16,-12-11 248 0,-16-22-720-16,-4-27-257 15,-28-1 137-15,-4 7-2897 0</inkml:trace>
  <inkml:trace contextRef="#ctx0" brushRef="#br0" timeOffset="39271.51">10493 7458 5009 0,'0'0'4441'16,"0"0"-2257"-16,0 0-1632 15,-12 137 384 1,32-26 89-16,16 12-361 15,12-9-224-15,8-18-280 16,8-14-160-16,7-2 0 0,0-1-512 16,-18-21-1929-16,-14-24-2400 0</inkml:trace>
  <inkml:trace contextRef="#ctx0" brushRef="#br0" timeOffset="42775.16">9987 6928 544 0,'0'0'4441'16,"0"0"-3577"-16,0 0-80 0,0 0 376 15,0 0-224-15,0-17 57 16,0 15-785-16,0 2 224 16,-4-3 104-16,-4 3-8 0,4 0 256 15,-3 0-392 1,-2 0-136-16,1 0 40 16,-7 5-296-16,2 5 0 0,2 5-16 15,-2 2-16-15,5-2 32 16,1 2 0-16,3-1 0 15,0-4-8-15,4-5 8 0,0 2-104 32,0-9 56-32,0 4-520 0,8-4 424 15,3 0-112-15,2-7-80 16,6-9 256-16,-2 0 80 16,3-3 56-16,-5-3 0 0,-3 9 136 15,0 1-160-15,-8 2-32 31,-4 3 16-31,0 7-176 0,0-2 216 16,0 2-56-16,-4 0 0 16,-8 0-248-16,0 6 64 15,5 3-472-15,-10 1-1289 0,9-1-31 16,1-2-2585-16</inkml:trace>
  <inkml:trace contextRef="#ctx0" brushRef="#br0" timeOffset="43464.83">10087 5572 4913 0,'0'0'1664'0,"0"0"-880"0,0 0 824 16,0 0-479-16,0 0-33 15,0 0-536-15,-64 26-464 16,60-11 320 0,0 1-408-16,4 3-8 0,0-3 0 15,0-3 136-15,4-1-136 16,4-5 0-16,0-4 0 0,4-3-16 16,0 0 16-16,0 0-368 15,4-3 360 1,-4-13 16-16,4 0 40 15,-4-3 120-15,-1 0-160 16,-7 0 648-16,-4 3-592 16,0 3 104-16,0 3-168 0,-8 1-144 15,-3 6 144-15,-2 0 232 0,6 3-40 16,-9 0 224-16,7 3-416 31,-2 9-208-31,3 1-144 16,4 0-880-16,4 0-264 0,0-7-1497 15,0 1-1632-15</inkml:trace>
  <inkml:trace contextRef="#ctx0" brushRef="#br0" timeOffset="44386.3">10286 4346 5657 0,'0'0'1616'15,"0"0"-1024"1,0 0 336-16,0 0 9 16,0 0-33-16,0 0-544 0,0 0-360 15,0 0 224-15,-24 38-176 0,20-19-48 16,0 1 0-16,4 2 136 0,0-7-136 31,0 2 72-31,0-8-64 16,0 1-16-16,0-7 8 15,4 3-224-15,0-6 88 0,0 3-320 16,0-3 448-16,0 0 0 0,0 0 8 31,0 0 48-31,0-6 56 16,0 0-104-16,-4-1 304 16,0 2-304-16,0 1 464 0,0 1-344 15,-8 3-112-15,-4 0 280 16,4 0-288-16,-4 0 0 0,1 9-16 31,2 1-112-31,1-1 128 16,4 0 0-16,1-2 80 15,3-4-160-15,0 0-512 0,3-3-136 16,5 0 56-16,5 0 151 0,-2-6 521 16,1-1 81-16,-4-2-25 15,0 3 272 1,-8 3-264-16,0-4 496 15,0 4-504-15,-4 3 200 16,-8 0-440-16,0 0 184 0,-4 0-272 16,4 13 112-16,-3 2-1193 0,2-2-359 15,6 0-2473-15</inkml:trace>
  <inkml:trace contextRef="#ctx0" brushRef="#br0" timeOffset="49229.57">10764 4311 5009 0,'0'0'1000'0,"0"0"-360"0,-3-19 736 15,3 13-15-15,0 4-201 16,0-5 40-16,0 3-648 16,0 4 48-16,0 0 0 0,-5 0-304 0,5 0 321 15,0 0-361 1,-4 0-248-1,4 0-8-15,0 0-160 0,-4 4 40 16,4 5 112-16,0 4 8 16,-4 6 184-16,4 6 72 15,-4 4-104-15,1 6 160 0,3-4-184 16,-4 1-128 0,-1-3 0-16,5-1 104 15,0-2-32-15,0-7-64 0,0 0-8 16,0-3 0-16,0 0 40 15,0-7-40-15,0 1 0 16,0 0 72 0,0-7-56-16,5-1-16 15,-5 1 0-15,4-3-16 0,-4 0-88 16,0 0 56-16,3 0 48 16,-3 0-152-16,4 0-72 15,0 0 136-15,0-3 88 0,8-2-200 31,8-5 288-31,0-9-88 16,12-1 88-16,-4-4 40 0,4-2 184 16,0 0-312-16,-4-2 0 15,-4 6-64-15,-1 0 224 16,-7 5-160-16,0 2 0 0,-4 2 96 16,-4 3-320-16,-4 4 224 15,0 3-400 1,-1-1 48-16,-3 4-977 0,0 0 385 15,0 0-488-15,-7 0-2977 16,-1 4-848-16</inkml:trace>
  <inkml:trace contextRef="#ctx0" brushRef="#br0" timeOffset="49487.88">10956 4499 5905 0,'0'0'2016'0,"0"0"-1640"16,0 0 88-16,0 0 457 0,0 0-425 15,0 0 464-15,-21 76-352 16,17-60-472-16,1 3 576 16,-1-4-704-16,0 2-8 0,0-2 0 15,-1 1 0-15,1 0-128 31,0 0-168-31,1 0-864 0,3-3-360 16,0 0-921-16,0-4-1528 0</inkml:trace>
  <inkml:trace contextRef="#ctx0" brushRef="#br0" timeOffset="49967.8">11122 4642 3744 0,'0'0'2793'0,"0"0"-2057"16,0 0 528-16,0 0-688 0,0 0 49 16,0 0 71-1,0 0-576-15,0 0 296 0,-35-4-344 16,27 8 16-1,4 6-8-15,-5 2-80 16,6 1 0-16,-5 2-8 16,8-2-104-16,0 3 112 0,0-10 0 15,0 4-48-15,0-7-64 16,0 0-392-16,11 1 56 0,-2-4 240 31,7 0-16-31,0-10 224 16,-1-3 128-16,6-3-112 0,-1 0 128 15,-5 4-144-15,2-4 0 16,-6 0-96-16,1 6-425 16,-3-3 521-16,-9 13-128 31,0 0 40-31,0 0-56 16,0 10 144-16,-4 0-8 0,-5 5 104 15,1 2-96-15,5-5 0 0,-1 1-32 16,4-4-112-16,0-6-1088 15,7-3-456-15,1 0-425 0</inkml:trace>
  <inkml:trace contextRef="#ctx0" brushRef="#br0" timeOffset="50280.96">11585 4362 2680 0,'0'0'4289'15,"0"0"-3913"-15,0 0 64 16,0 0 560-16,0 0-536 0,-72 90 401 31,48-56-217-31,9-2-192 16,-6-1-40-16,6-5-408 0,6-4-8 15,5-6 0-15,4-4-264 16,0-5 200-16,0-4-1200 0,8-3-585 16,9 0 817-16,7-6 280 31,-1-7-296-31,-3 0-705 0</inkml:trace>
  <inkml:trace contextRef="#ctx0" brushRef="#br0" timeOffset="50490.4">11828 4356 1536 0,'0'0'2504'0,"0"0"-1872"0,0 0 121 16,0 0 231-16,-20 73 368 0,4-35-344 16,5 6-247-16,-2 1 215 0,1-1-872 31,5-2-56-31,-6-4-48 15,5 0 88-15,1-9-272 16,-6-4 48-16,5-6-1257 0,-3-10-639 0</inkml:trace>
  <inkml:trace contextRef="#ctx0" brushRef="#br0" timeOffset="50655.96">11717 4607 3488 0,'0'0'736'16,"0"0"-271"-16,0 0-377 31,0 0 0-31,107 9-88 16,-83 4-353-16,-5-7-1815 0</inkml:trace>
  <inkml:trace contextRef="#ctx0" brushRef="#br0" timeOffset="51305.31">10593 5547 6129 0,'0'0'2288'0,"0"0"-1408"15,0 0-783-15,0 0-97 16,0 0 312-16,0 0-304 16,7 73 624-16,-7-32 64 15,4 3-504-15,-4 1 568 16,5-1-520-16,-5-9-96 0,0-3-104 15,4-7 152-15,-4-9-192 16,4-3 0-16,0-7 128 16,0-6-320-1,-1 0-384-15,1 0-1144 16,5-19 1024-16,-1-6-25 0,7-30-199 16,-2 8-608-16,-2-4-689 0</inkml:trace>
  <inkml:trace contextRef="#ctx0" brushRef="#br0" timeOffset="51639.42">10720 5502 4048 0,'0'0'1905'15,"0"0"-1073"-15,0 0-128 0,0 0-328 16,0 0 64 0,0 0-312-16,0 0-48 0,0 54 801 31,8-35-809-31,4-6 64 15,9-3-72-15,6-5 312 0,1-5 360 0,7 0-608 16,2-5-16-16,3-8 456 16,-9-4-552-16,1 5-16 15,-4-1 0-15,-8 10 48 16,-8 1-168-16,0 2-16 16,-9 0-216-16,2 2 272 15,-5 14-384-15,0 9 464 0,0 4 72 16,0 6 176-16,-8 6-240 15,0 0 48-15,-4-2 24 16,4-5-160 0,0 5-904-16,4-11-937 15,4-9-1968-15</inkml:trace>
  <inkml:trace contextRef="#ctx0" brushRef="#br0" timeOffset="51825.92">11203 5902 4761 0,'0'0'1000'32,"0"0"-672"-32,0 0-272 0,0 0 440 0,-21 73-496 15,21-70 8-15,0-3-8 16,0 0-648-16,0-10-729 0</inkml:trace>
  <inkml:trace contextRef="#ctx0" brushRef="#br0" timeOffset="52012.42">11270 5486 5921 0,'0'0'1304'0,"0"0"-1304"15,0 0 0 1,0 0-352-16,0 0 80 16,0 0-56-16,0 0-608 0,0 0-273 15,99-32-943-15</inkml:trace>
  <inkml:trace contextRef="#ctx0" brushRef="#br0" timeOffset="52244.81">11565 5474 2840 0,'0'0'1352'16,"0"0"65"-16,-4 73 15 16,-8-32-320-16,0 3 601 15,-4 4-497-15,1-4-560 0,-2 0 88 32,6-5-744-32,-2-7 152 0,5-7-152 15,4-9 80-15,4-10-256 0,0-6-312 16,0 0-2481-16,25-25 745 15,-1-4 392 1,-1-3-2081 0</inkml:trace>
  <inkml:trace contextRef="#ctx0" brushRef="#br0" timeOffset="52425.32">11697 5581 3976 0,'0'0'833'15,"0"0"-185"-15,0 0 472 16,0 0 264-1,-28 96 65-15,11-52-225 16,-2 1-536-16,2 2-688 0,2 1 328 16,2-10-216-16,6-3-104 15,-1-10-16-15,4-6-128 32,4-12-1088-32,0-7-1497 0,0 0-3264 15</inkml:trace>
  <inkml:trace contextRef="#ctx0" brushRef="#br0" timeOffset="52740.48">11736 5813 3344 0,'0'0'696'0,"0"0"-112"15,0 0-95-15,0 0-113 0,0 0 112 16,0 0-360-1,41 0-120 1,-41 0 152-16,0 3 256 0,0 3 576 0,-5 4-424 16,-3 3-112-1,-3 6 128-15,-2-3-487 0,5 3 87 16,4 0-184-16,4-3 24 0,0-7-128 16,4-2-185-16,17-7-151 15,3 0 368 1,15-16-192-16,8-16 248 15,9-6-352-15,8-6-600 16,20-23 216-16,-16 10 96 16,-16 6-248-16</inkml:trace>
  <inkml:trace contextRef="#ctx0" brushRef="#br0" timeOffset="52900.61">12194 5531 6577 0,'0'0'1464'16,"0"0"-272"-16,-95 82 281 0,55-38-361 15,9 4-760-15,-1 3 160 32,8 0-328-32,7-4-88 0,13 1-96 15,4 18-352-15,4-14-824 16,9-8-1753-16</inkml:trace>
  <inkml:trace contextRef="#ctx0" brushRef="#br0" timeOffset="53455.12">10545 6604 4785 0,'0'0'2976'0,"0"0"-2328"0,0 0 337 15,0 0-425-15,0 0-320 16,0 0 456-16,-4 107-320 16,-4-50 624-16,0 4-320 0,0 3-400 0,0-4 448 31,4-3-728-31,0-9 0 16,4-7-80-16,0-9-160 0,0-13-152 15,13-16-936-15,-2-3-2585 16,-3-6 1913-16</inkml:trace>
  <inkml:trace contextRef="#ctx0" brushRef="#br0" timeOffset="53686.68">10851 6734 4825 0,'0'0'1728'31,"0"0"-1104"-31,-47 107 1000 16,23-55-159-16,0 2-721 15,5 0 200-15,-2-7-792 0,6 1-64 16,2-10-88-16,2-9-136 16,3-17-112-1,3-5-1712-15,5-7-2465 0</inkml:trace>
  <inkml:trace contextRef="#ctx0" brushRef="#br0" timeOffset="54149.97">10673 6963 4064 0,'0'0'1537'15,"0"0"-745"-15,0 0-8 16,83 5 384-16,-43-5 153 0,0 0-585 31,3-15 128-31,-6 2-544 0,-1-3-304 16,-8 1 296-16,-5-1-312 15,-7 3-208-15,-8 6-48 16,-8 1-208-16,0 3 456 0,-4 0 8 16,-11 0 0-16,-6 3 448 15,-3 0-440-15,0 9-8 31,5 7 0-31,-5 7 192 0,7 2-128 16,-2 3 208-16,10 4-192 16,2 1 256-16,7-5-336 0,0 0 0 15,20-6 0-15,0-6-368 16,7-3 368-16,1-8 80 16,4-5 0-1,5 0-32-15,-6-2-48 0,1-4 0 16,-5-1-8-16,-3 4-328 15,-3 3 176-15,-10 0-512 0,-7 0-424 16,1 3 135 0,-5 7-31-1,0-5 112-15,0 2-32 0,0-3-3065 16</inkml:trace>
  <inkml:trace contextRef="#ctx0" brushRef="#br0" timeOffset="54625.37">11227 6645 8369 0,'0'0'1265'16,"0"0"-1105"-16,0 0-160 31,0 0-513-31,0 0 177 16,0 0 328-16,0 0-352 0,95 66 128 15,-59-49-136-15,0-2 288 16,3-2-80-16,-2-1 32 0,-5-2 24 16,-9 0 104-16,-7-4-288 15,-4 1 288-15,-12-1 0 32,0 0 528-32,0-2 1465 0,-16 2-769 0,0 4-328 15,-8-4-432-15,1 0-416 16,2 1 304-16,1 2-176 0,5-3-168 15,-2 4 352 1,6 2-360 0,3 1 0-16,8 3-8 15,0 0-264-15,0 3 264 0,0 0 8 0,8 0 0 16,3-3-112-16,-2 1 120 16,3-2-8-16,-9-2 0 0,5-4 16 31,-8 1-16-31,0-4 0 15,0 0 8-15,0-3 88 16,-8 0-96-16,-7-3-632 0,2 0-1072 16,2 0-2489-16</inkml:trace>
  <inkml:trace contextRef="#ctx0" brushRef="#br0" timeOffset="54985.75">11848 6826 4200 0,'0'0'665'31,"0"0"279"-31,0 0 1528 0,0 0-1568 16,0 0-327-16,0 0-57 0,-84 3-368 15,60 3 544-15,5 7-264 0,2 0-72 16,10 3 48-16,-1 0-408 15,4 2-8 1,4 5 8 0,0-1-128-16,0 4 128 0,8-1 0 0,3-3 0 15,-3 3 96-15,1-5-96 16,-5-1 0-16,-1-3 0 0,-3-1 48 16,0 1 112-16,-7 0 144 31,-10 0-144-31,-2 0-160 15,-5-3-192-15,-21-1-64 0,14-1-760 16,-1-9-4377-16</inkml:trace>
  <inkml:trace contextRef="#ctx0" brushRef="#br0" timeOffset="66585.98">12346 6854 3016 0,'0'0'792'15,"0"0"241"-15,0 0-425 0,-4-9-72 16,0 9-32-16,4 0-504 31,0 0 256-31,0 0-256 16,0 0 104-16,0 0 104 0,0 0-200 15,0 0 200-15,0 0 248 16,0 0-192-16,0 0 592 0,0 0 25 16,0 0-329-16,0 0 400 31,0 0-640-31,0 0 64 0,0 0 208 16,0 0-576-16,0 0 480 0,0 0-56 15,0 0-280-15,0 0 513 16,0 0-593-16,0 0 24 0,0 0 264 15,0 0-288 1,0 0 304 0,0 0-88-16,0 0-288 15,0 0 616-15,0 0-616 0,0 0 112 0,0 0-112 16,0 0 224-16,0 0-224 16,0 0 72-16,0 0-64 0,0 0 216 31,0 0-216-31,0 0-8 15,0 0 0-15,0 0 24 0,0 0-24 16,0 0 56-16,0 0 16 16,0 0 112-16,0 0-184 0,0 0 0 15,0 0-72-15,0 0 184 32,-4 0-112-32,4 0 0 15,0 0 72-15,0 0 32 0,0 3-104 16,0-3 0-16,0 0-48 15,0 0-8-15,0 0 56 0,0 0 0 16,0 0 8-16,0 0 56 31,0 0-64-31,0 0 0 16,-5 0 0-16,5 4-128 0,0-2 128 0,0 8 0 16,-3 3 88-16,-1 3 0 15,0 6-88-15,0 3-16 16,0 0-56-1,-3 4 8-15,2 1 64 16,1-2 0-16,-4 0 48 16,8-2 40-16,-4-4-88 0,0-3 0 0,4-3-8 15,0-4-40-15,0-2 48 16,0-4 0-16,0-2-56 0,0-4-80 31,0 0-904-31,0 0-216 16,0 0-593-16,0 0-2040 15,0 0 665-15</inkml:trace>
  <inkml:trace contextRef="#ctx0" brushRef="#br0" timeOffset="67060.7">12533 6959 6769 0,'0'0'1024'0,"0"0"-776"15,0 0 408-15,0 0 89 16,0 0-217-1,0 0-296-15,0 0-80 16,0 0 288-16,-60 102-320 0,56-70 120 16,4-4 8-16,0 4-104 15,0-10-120-15,4-2-24 16,9-8-104-16,-2-6-104 16,10-2-24-16,-6-4 232 15,5-7 168-15,3-8-160 16,2-12 496-16,-5 2-232 0,0-6-136 15,-4-1 120-15,-9 0-256 16,-3 1-128-16,-4 5-152 0,0 0-440 31,-11 8 304-31,-5 2-280 16,0 9-345-16,-5 4 601 0,2 3-232 16,-5 7-208-16,4 5-344 15,4-2-545-15</inkml:trace>
  <inkml:trace contextRef="#ctx0" brushRef="#br0" timeOffset="67415.28">12812 7175 2864 0,'0'0'2281'16,"0"0"-1465"-16,0 0-512 0,0 0-96 15,0 0-24 1,0 0-72-16,24 70-112 16,-4-70 472-16,3 0-472 15,5-4 536-15,-3-11 368 0,3-4-71 16,0-6 127-16,0-4-824 15,-9-3 184-15,-3 4-320 16,-4-4 240 0,-12 0-136-16,0-3-104 15,-16 4-232-15,-8-1-384 0,-24-6-1489 16,8 9 345-16,-3 4-961 0</inkml:trace>
  <inkml:trace contextRef="#ctx0" brushRef="#br0" timeOffset="68985.19">12649 5696 2624 0,'0'0'920'0,"0"0"-352"0,0 0-168 15,0 0 113-15,0 0 7 16,0 0-200-16,0 0 384 0,0 0-136 16,0 0 208-16,0 0 624 31,0 0-575-31,0 0-73 0,0 0-128 16,0 0-336-16,0 3 568 15,0-3-408-15,-8 0-344 16,-4 3 168-16,-4 0-272 0,0 3 0 15,-8 4-8-15,1 7-160 16,-5-2 168-16,0 4 0 0,3 0 8 31,-3 0 72-31,8 0-80 16,5-3 0-16,7 0-8 16,-1-4-216-16,9 1 96 0,0 3 80 0,0 3 8 15,9 0-128 1,3 0-24-1,4 0 88-15,-1 3-24 0,10-2 80 16,-5-1 48-16,-1-1 48 16,1 5-48-16,-4-4 112 15,-4-3-112-15,0 3 0 0,-4-3-48 0,-5 0 64 16,2-4-16-16,-5-2 8 16,0 2 112-1,0-2 144-15,-12 0-176 16,0-1-88-16,-4-5 0 15,0-2 168-15,0-2-72 0,1 0-40 16,-2-2-56-16,6-9 0 16,-2-4-208-16,5-1 160 15,4-3 40 1,4-3-464-16,0-4 344 16,8 1 8-16,12-7 120 15,8 0-56-15,4 1 56 0,0-1-128 16,4 3-560-16,8 1-1721 31,-8 5 17-31</inkml:trace>
  <inkml:trace contextRef="#ctx0" brushRef="#br0" timeOffset="69330.78">12876 5909 5937 0,'0'0'1432'0,"0"0"-880"16,0 0-544-16,0 0 384 0,0 0 256 15,-44 91-191 1,37-69 247-16,7 1-336 16,0-1-200-16,0-3-168 0,11-6-24 15,1-1-224-15,0-5-64 16,4-4 312-16,0-3 352 15,-1 0 72-15,6-6 8 0,-1-10 536 32,3-3-456-32,-3-11-120 0,1 0-136 15,-6-9-184-15,-7 1 112 16,-3-6-168-16,-5-5-16 16,-5-4-320-16,-18-1-1024 0,-18-25-1016 15,5 18-937-15,5 8-1688 0</inkml:trace>
  <inkml:trace contextRef="#ctx0" brushRef="#br0" timeOffset="70733.92">12458 4486 3208 0,'0'0'2241'15,"0"0"-1249"-15,0 0 40 16,0 0 656-16,0 0-375 31,0 0-241-31,0 0-176 0,-17-22-592 16,17 22 432-16,0-4-432 15,0 4-144-15,0 0-39 0,0 0-121 16,4 0-169-16,9 0 169 31,6 0-96-31,1 7 96 16,1 3 0-16,2 2 96 0,-3 1-96 16,-5 3 0-16,2 3-184 0,-6 0 112 15,-2 0-56-15,-9 0 128 0,0 3 48 16,0 4-40-1,-9-4 424 1,-6 6-335-16,-9 1-41 16,4-3-56-16,-3-5 144 0,-2 5-40 15,5-7-8-15,9-3-88 16,-2 0 56-16,5 0-64 0,4 3-136 0,4-7 48 31,0 4-537-31,4-3 73 16,13 0-440-16,7-4-384 15,3-5 472-15,21-4-881 0,-8-7-183 16,0-6-857-16</inkml:trace>
  <inkml:trace contextRef="#ctx0" brushRef="#br0" timeOffset="71068.03">12879 4759 2776 0,'0'0'2993'16,"0"0"-2433"-16,0 0-208 31,0 0 16-31,-51 76-24 0,48-50 360 16,-2 5-552-16,5-2-32 16,0-3-120-16,12-1 8 0,4-6 216 0,8-7-224 15,-4-5 104-15,3-4-104 16,1-3 344-1,0-3 313 1,1-13-1-16,-1-3-520 0,-9-3 296 16,2 0-224-16,-10-4-96 0,-7 1 320 15,0 0-432-15,0 2-232 16,-11 1-336-16,-6 6-768 0,-15 9-169 31,4 4-263-31,4 3-921 16</inkml:trace>
  <inkml:trace contextRef="#ctx0" brushRef="#br0" timeOffset="74092.92">13605 6845 4080 0,'0'0'1609'16,"0"0"-641"-16,0 0 152 0,0-4-296 15,0 4 1-15,0 0-361 16,0 0-296-16,0 0 336 0,0 0-496 16,0 0 320-16,0 0 376 15,0 0-352 1,0 0 264-16,0 0-376 15,0 7-176-15,0 3 128 0,0 5-96 16,0 8 88-16,0 5 400 16,0 4-584-16,0 3 449 15,0 0-265-15,0-3-136 16,4-1 184-16,-4-2-232 16,4-4 0-16,-4-5 0 15,4-5-312-15,-1-2 104 0,6-3-801 16,-1-7-1143-16,-4-3-1873 15,0 0-2824-15</inkml:trace>
  <inkml:trace contextRef="#ctx0" brushRef="#br0" timeOffset="74573.16">13744 6775 4745 0,'0'0'1072'0,"0"0"-304"0,0 0-264 15,0 0 120-15,0 0 48 16,92-10-488 0,-76 10 512-1,-1 3-303-15,-2 4-33 0,-1 6 544 0,-5 0-568 16,6 3 152-16,-9 0 24 16,-4 3-360-16,0 6 288 0,0 0-88 15,0-3-72-15,-12 4 337 31,0-1-609-31,0 1-8 16,-1-3 24-16,2-2 200 0,-1-2-128 16,4 3-48-16,0-2-40 0,4-2 64 15,0-2-72-15,4 3-104 16,0-6-256-16,0 0-681 31,16-3-31-31,12-8-792 0,-4-2-481 16,0 0-31-16</inkml:trace>
  <inkml:trace contextRef="#ctx0" brushRef="#br0" timeOffset="74910.25">14247 6965 6889 0,'0'0'1480'0,"0"0"-1064"15,0 0 401-15,0 0 343 16,0 0-528-16,0 0-312 16,-84 64 264-1,76-45-536-15,8 4 56 0,0-1-104 16,0-3 104-16,12-3-104 0,4-8 0 16,3-1 104-16,-2-3 440 15,7-4-456-15,-9 0 192 16,6-13 193-1,-2-6-201-15,-3-3 312 16,0-4-288-16,-4-6-160 0,-12 1-136 16,0-8-24-16,-7-5-520 15,-18 0-841-15,-23-16-831 16,9 8-2313-16,3 11-1960 0</inkml:trace>
  <inkml:trace contextRef="#ctx0" brushRef="#br0" timeOffset="75962.07">13708 5864 5673 0,'0'0'2264'16,"0"0"-1864"-16,0 0-200 0,0 0-144 15,0 0 16-15,0 0 1065 16,0 67-97-16,0-32-440 16,0 3 472-16,0 3-536 0,0 3-104 0,0-5-200 31,0-1 0-31,0-10-208 16,0-2 57-16,0-4-81 0,0-10 0 15,0-2-273-15,0-4-823 16,0-6-856-16,0 0-2009 15,0 0-2112-15</inkml:trace>
  <inkml:trace contextRef="#ctx0" brushRef="#br0" timeOffset="76365.02">13936 5985 4176 0,'0'0'5218'0,"0"0"-4234"15,0 0-856-15,0 0 56 0,0 0-168 16,0 0 96-16,-9 85-32 0,9-53 376 16,0 0-456-16,4 0 0 15,9-4 0 1,-2-6 72-16,2-3-72 15,-2-2 80-15,6-8-8 16,-6-6 600-16,1-3-272 0,1 0-144 16,-2 0 40-16,2-19-208 0,2-4 632 15,2-8-439 1,-2-10-209-16,-7-4 200 16,-4 1-272-16,-4-1-248 15,0 4-209-15,-4 6-535 16,-12 10 128-16,-4 9-744 0,-12 9-825 15,4 7-87-15,9 0-2249 16</inkml:trace>
  <inkml:trace contextRef="#ctx0" brushRef="#br0" timeOffset="76729.05">14226 6057 5401 0,'0'0'1560'0,"0"0"-1064"16,0 0 568-16,0 0-480 16,0 0-392-1,0 0 65-15,0 0 359 0,0 89-40 16,0-67-200-16,4 1-168 15,9-4 8-15,-2-3-200 0,5-3-16 16,0-7 56 0,1-3-48-16,2-3 632 15,1 0-248 1,0-3-104-16,0-13 240 0,4-3-520 16,-4-6 216-16,-1-4-200 0,-6-3 96 15,-5-9-240-15,-8 0-88 0,-17-20-944 31,-6 14-1112-31,-5 2-2217 16</inkml:trace>
  <inkml:trace contextRef="#ctx0" brushRef="#br0" timeOffset="78105.09">13768 4680 5641 0,'0'0'3881'0,"0"0"-3521"31,0 0 408-31,0 0-280 16,0 0-424-16,0 0 80 0,20-10-144 15,-8 7 0-15,4 3-8 16,0 0 112-16,0 0-24 0,3 0 224 31,-2 10-72-31,-2-1 232 16,-2 4-464-16,-2 2-136 0,-7 2 136 16,0 1 0-16,1 5 128 15,-5 2-24-15,0 3 80 16,-13 4 592-16,-2 0-664 0,-1 3 80 15,-4 3-192-15,4-6 233 32,1 0-201-32,2-4-16 0,1-5 40 15,9-1-32-15,3-7-24 16,0 2-152-16,0-5 152 16,0-2-537-16,11-1 489 0,1-3-240 15,8 1-72 1,4-7 288-16,4 0-472 15,4 0-16-15,7-16-32 0,-3 0-1473 16,0 0-719-16</inkml:trace>
  <inkml:trace contextRef="#ctx0" brushRef="#br0" timeOffset="78584.8">14167 4762 4785 0,'0'0'1144'0,"0"0"-1016"0,0 0 80 16,0 0 56-16,0 0-256 31,0 0 440-31,80-22 336 0,-69 31-272 16,1 8 288-16,-3-2-399 15,2 1-17-15,-3 3 264 16,-3 3-288-16,-1-3 168 0,-4 6-80 0,0-2 16 16,0 6 320-1,-13 3-240 1,-2 2 17-16,-10 4 7 0,1-3-440 15,-4 3 304-15,5-2-328 16,3-8-88-16,3-3 112 16,10-5-128-16,3-2-72 15,4-4 16-15,0-2-392 16,4 1 344-16,12-1-240 16,7-5-72-16,9-1 223 0,5 1-607 15,6-7 248-15,21 0-152 16,-12 0-800-16,-5 0-1049 15</inkml:trace>
  <inkml:trace contextRef="#ctx0" brushRef="#br0" timeOffset="89102.88">4696 15497 3712 0,'0'0'2297'0,"0"0"-1553"15,0 0-736-15,-31 0 520 16,22 0 104-16,1 0 176 16,0-3 321-16,5-4-897 0,-6 4 80 31,5-3 456-31,0 3-328 0,0 3 544 16,4-3-224-16,0-1-328 15,0 4 209-15,-4 0-641 16,4 0 0-16,0 0 0 0,0 0-144 15,0 0 144-15,0 0 0 32,0 0 8-32,8 0-144 0,5 0 72 15,-2 0 64-15,5 0-8 16,0 0-129-16,-8 4 137 0,4 2 0 16,-4 0 0-16,-4 1 161 0,-4 6-33 15,0 2-128 1,0 7 120-1,0 10 32-15,-8 3 80 0,-4 0-160 16,0 0-72-16,-4 0 136 16,8-7-136-16,-4-3 0 0,9 1-16 15,-1-7-64-15,4 0 80 0,0-6 0 32,0 3-104-32,11-3 96 15,5-1-713-15,12-2 201 0,0-4-152 16,0-6-512-16,4 0 8 15,16-9-969-15,-13-10 105 16,-3-3-297-16</inkml:trace>
  <inkml:trace contextRef="#ctx0" brushRef="#br0" timeOffset="89487.86">5071 15691 8977 0,'0'0'1705'0,"0"0"-1329"0,0 0-376 16,0 0-96-16,24 85 88 15,-1-72-632-15,5-7 304 16,4-6 120-1,0 0 216-15,-4-3-72 16,0-16 208-16,0-10-136 16,-8-2 256-16,-1-4-240 0,-2-4 328 0,-14 2-168 15,-3 8-16-15,0 0 536 16,-20 11-600 0,-3 1 88-16,-5 5-184 15,0 9-416-15,0 3 416 16,0 0-264-16,8 3 40 15,1 9-240-15,10 1-937 0,9 3 41 16,0 0-368-16,9-7-889 0</inkml:trace>
  <inkml:trace contextRef="#ctx0" brushRef="#br0" timeOffset="90056.37">6214 15344 1584 0,'0'0'896'0,"0"0"-144"15,0 0 112 1,0 0 513-16,0 0 255 15,0 0-200-15,0 0 385 16,0 0-529-16,-11 26-904 0,2-7 200 16,-3 3-456-16,5 4 160 15,2 2 216-15,1 1-368 16,4-1-136 0,0 1 0-16,4-1 8 0,8 1-40 15,4-4 32-15,0 1 0 16,-4-1-16-16,0-3 40 0,0-6-24 15,-4 0 0-15,0-6 8 32,-8-1 8-32,0-3-16 0,0-3 0 15,0 1-24-15,-16-4 24 16,-8 0-168-16,1-7-688 0,-5-5-240 16,0-7 1088-16,7 6 16 15,6 0 104-15,2 1-56 31,6 5 48-31,7-2-184 0,0 3 80 16,0-1 0-16,11-2-232 16,6-4 232-16,7 1-464 0,3-4-568 15,6-4-625-15,2 4 825 16,16-6-160-16,-6 3-616 31,-10 7-361-31</inkml:trace>
  <inkml:trace contextRef="#ctx0" brushRef="#br0" timeOffset="90358.93">6529 15548 5817 0,'0'0'1856'16,"0"0"-1376"-16,0 0-192 0,0 0 1057 16,-8 83-737-16,8-55-120 15,0 0 120-15,0 4-472 0,8 0 112 16,8-7-248-16,0-2 168 31,8-11-232-31,0-3 64 0,-1-9-224 16,-3 0 176-16,4-9 48 15,0-10 192-15,-4-10 0 0,0-5-120 16,-5-8 80-16,-6 1-152 16,-9-3-248-16,0 3-48 31,-12-1-824-31,-12 7-185 0,0 6-199 15,-8 13 576-15,-12 14 176 16,5 2-1105-16,3 2-2135 0</inkml:trace>
  <inkml:trace contextRef="#ctx0" brushRef="#br0" timeOffset="90811.23">7880 15472 9754 0,'0'0'2248'16,"0"0"-1680"-16,0 0 88 15,0 0-424-15,0 0-24 0,-4 82-104 16,4-44 112-16,0 1-87 16,0 2-17-16,0 0-104 31,0-3 232-31,0-6-240 0,0 0-48 0,0-10 0 16,0-3-1065-16,7-13-271 15,1-3-1657-15,-4-3-1496 0</inkml:trace>
  <inkml:trace contextRef="#ctx0" brushRef="#br0" timeOffset="91215.15">8102 15481 4120 0,'0'0'280'0,"0"0"-88"16,0 0 969-16,0 0 399 31,0 0-144-31,0 0-695 15,0 0 55-15,-3 98-136 0,3-62-552 16,0-1 528-16,0-1-240 0,7 1-96 16,6-3 88-16,6-7-368 15,1-2 0-15,4-7-128 32,1-13-272-32,3-3 320 0,-1-3 80 15,-3-17 24-15,4-9 352 16,-4-8-312-16,-5-5-64 0,1-2 0 15,-12 3-264-15,-3 0 80 16,-5 6-448-16,0 6-248 31,-16 10 264-31,-9 6-65 0,1 10 329 16,-3 3 40-16,-5 3-160 16,4 16 464-16,4 4-432 0,4-1-24 15,1 3-88-15,19 0-248 0,0-2-296 16,0-10-585-16</inkml:trace>
  <inkml:trace contextRef="#ctx0" brushRef="#br0" timeOffset="91552.66">8605 15576 2528 0,'0'0'2633'0,"0"0"-1113"0,0 0-712 15,0 96 688-15,0-62-479 16,-5-6-193-16,5 1-80 16,0 0-696-16,5-6 64 0,3-1-112 31,7-7-24-31,2-5-112 0,2-7 120 16,1-3 16-16,4-6 224 15,0-16-128-15,-4-10 112 16,0-7-96-16,4-8-16 0,-8 3 160 15,-4 0-128-15,-4 8-120 32,-8 4 192-32,0 10-200 0,0 7 0 15,-17 5 0-15,-2 7-264 0,-5 3 192 16,0 0-256-16,-4 13-608 16,-15 24-496-16,7-5-577 0,8 0-1296 15</inkml:trace>
  <inkml:trace contextRef="#ctx0" brushRef="#br0" timeOffset="97573.37">4923 16252 864 0,'0'0'872'15,"0"0"-736"-15,4 0 264 16,-4 4-152-16,0-4 272 0,0 0 264 16,0 0-416-16,0 0 321 31,0 0 135-31,0 0-168 15,0 0 464-15,0 0-608 0,0 0-24 16,0 0 344-16,0 3-663 16,0-3 463-16,0 0-424 0,0 3-120 31,-4-3 184-31,-4 3-272 16,5 1 0-16,-6-1 48 0,1 0 152 15,-3 0 144-15,-2 0 32 0,1 3-360 16,1-2 752-16,-2-1-640 15,2 3 256-15,-6-2-56 0,6-2-112 16,3 2 128 0,-4-1 145-16,4-3-185 15,4 0 736-15,4 0-864 16,-4 0 120-16,4 0-272 0,0 0 160 16,0 0-184-16,0 0 0 15,0 0 16-15,0 0-344 0,0-3 328 31,0-1 0-31,8 2-56 16,3-2 240-16,2 1-184 0,-1 0 0 16,-1 3 136-16,2 0-160 15,-6 0 24-15,6 0 0 0,-5 6-160 16,-1 7 136-16,-3 3 24 31,0 3 136-31,0 9-136 16,-4 4 432-16,0 3-424 0,0 6-8 15,-4-3 0-15,-4 3 24 16,1-6-24-16,-1-3 0 0,3-6 88 16,5-1-32-16,0-2-56 31,0-5-128-31,0-2 32 0,13 3-688 16,2-6 400-16,5 0-576 0,4-3-385 15,20-10-15-15,-8 0-1713 16,-1 0-903-16</inkml:trace>
  <inkml:trace contextRef="#ctx0" brushRef="#br0" timeOffset="97976.29">5182 16357 10626 0,'0'0'1664'0,"0"0"-1352"0,0 0 200 16,0 0-512-16,0 0-264 0,0 0-112 31,0 0-8-31,32-3 336 16,-8 3 48-16,0 0 0 15,4 9 128-15,0 4-128 0,0 4 0 16,-5 1-8-16,-3 4 32 15,0 4-24-15,-4-1 168 0,-7 4-80 32,-2-1 168-32,-3-2-248 15,4 2-8-15,0-5 0 16,-4-1 48-16,12-3-48 0,-5-3 0 16,10 0 16-16,3-7-80 15,8-3 64-15,-1-2-448 0,13-4-448 16,24-13-936-1,-8-9-137-15,-9-1-1264 16</inkml:trace>
  <inkml:trace contextRef="#ctx0" brushRef="#br0" timeOffset="98273.93">6190 16161 11498 0,'0'0'1704'0,"0"0"-1208"15,0 0-496-15,-28 72 112 16,24-36 16-16,0 5 1 0,4 3-121 15,0 4 120-15,0-4-120 32,0 1-8-32,4-4 0 15,8-6-729-15,8-4-231 0,-4-7-1656 0,0-16-1273 16</inkml:trace>
  <inkml:trace contextRef="#ctx0" brushRef="#br0" timeOffset="98639.5">6405 16341 6513 0,'0'0'1712'31,"0"0"-1320"-31,0 0 88 16,0 74-63-16,0-37 71 0,0 2 192 15,0 2-472-15,0 0 408 16,13 1-304-16,-2-8-144 0,5-2 64 15,4-7-232-15,4-9 0 16,-5-6-48-16,6-7-608 0,-1-3 640 31,-4-13-16-31,-1-12 32 16,-2-16 360-16,-6-4-272 0,-3-5-128 16,-8-1 40-16,0 3-640 15,-12 4-368-15,-8 12-569 16,1 13 937-16,-5 6 552 0,-4 13-400 31,4 0 256-31,4 13 232 16,0 6-144-16,8 3 40 0,4 10-352 15,8-7-752-15,0-6-1593 0</inkml:trace>
  <inkml:trace contextRef="#ctx0" brushRef="#br0" timeOffset="99189.55">6995 16363 5297 0,'0'0'5441'0,"0"0"-4793"31,0 0-472-31,0 0 1256 0,0 0-640 15,0 0 273-15,0 0-865 16,-16 32-64-16,4-9-16 0,0 5-120 16,4 7 0-16,0 3-56 15,8 0-40-15,0 0 96 16,0-3 0-16,8-6 8 0,8-3-64 16,0-11 56-1,4-5-224-15,0-7 120 16,4-3-152-16,-5-7 256 0,2-12 0 15,-1-9 48-15,-5-9 400 16,2-2-440-16,-6-3-8 0,-11 5 0 16,0 2 0-1,0 6-104-15,-15 7 104 16,-9 9-648-16,0 10 239 16,-4 3-1183-16,-12 16-592 0,12 9-73 15,-4 4-1024-15</inkml:trace>
  <inkml:trace contextRef="#ctx0" brushRef="#br0" timeOffset="103570.77">15785 7404 4136 0,'0'0'809'16,"0"0"-553"-16,0 0-104 15,0-16-88-15,0 13-64 0,0 0 0 16,7-4 72 0,5 4-168-16,4-4 96 15,9 5-224-15,-6 2 48 0,-7 0-1353 16</inkml:trace>
  <inkml:trace contextRef="#ctx0" brushRef="#br0" timeOffset="105194.13">18573 5429 5921 0,'0'0'784'16,"0"0"96"-16,-111-57-560 0,55 32 32 31,0 2 168-31,-4 1-384 16,1-1 897-16,-1 8-249 15,-4-1-360-15,-3 3 280 0,-13 1-632 16,-16 5-48-16,-20 7-24 15,-11 0 48-15,-1 4-48 0,5 11 72 16,7 2-64-16,9 4 136 31,4 2-144-31,3-1 0 16,4 3 0-16,0 0-88 0,5 4 88 0,-1-3 0 16,0 5 8-16,1 1 120 15,16 0-128-15,19-7 0 0,11-6-16 16,13 4-32-1,-3 2 48 1,-1 10 0-16,-7 6 8 16,11 0-208-16,0 7 200 0,4-1-128 15,0 4 56-15,8-3-440 0,8 6 456 16,0-3-56-16,8 3 112 0,4 4-224 31,0-2 72-31,12 2 48 16,4-4 104-16,4 6-352 15,8-4 352-15,0 5 0 0,4 2-112 16,3 1-72-16,9-4-192 0,0 1 87 16,7-7 185-16,5 0-288 31,4-10 296-31,4-3 88 16,3-6 8-16,2-6-152 0,2-4-88 15,1-9 120-15,4 0 112 16,-1-7-256-16,-2-5 264 0,2-1 0 15,0-3 0-15,-3 0 104 32,4-3-24-32,-4-10-80 15,3-3 0-15,-3 4 208 0,4-8-208 16,-9-2 224-16,5 0-96 16,-8-3 689-16,-5-4-505 0,1 0 48 15,0-2-32-15,0-4-200 16,0-6 192-1,3-1-152-15,1-6-168 16,-4-3 312-16,0-3-312 0,-1-3 0 16,1-2 0-16,-4 1-216 0,-8 7 112 15,-4 1 8-15,-12 9 96 16,-8 2-208 0,-13 7 24-16,-7 1-408 15,-11-4-985-15,-18 9-607 16,1 4-1969-16</inkml:trace>
  <inkml:trace contextRef="#ctx0" brushRef="#br0" timeOffset="107909.9">14187 10585 6065 0,'0'0'1144'0,"0"0"-232"0,0 0-600 0,0 0 248 16,0 0-87-16,43-67-401 16,-22 55 376-16,-2 2 64 15,1 4-512 1,0-1 816-16,0 7-816 15,-8 0 0-15,0 0-80 16,0 10 256-16,-4 3 312 0,0 9 8 16,-8 3-416-16,0 4 880 0,0 2-960 31,-12 2 112-31,-4 1-112 16,-3 1 328-16,2-3-328 0,2-6 0 15,-2 2 152-15,6-5 25 16,2-1-177-16,9 0 0 0,0 0-96 15,4 0-17-15,16 1 65 32,4-4 48-32,8-4-456 0,8-2 16 15,4-6-1088-15,3-7 24 16,13-7-49-16,-12-9-487 0,-8-3-1977 16</inkml:trace>
  <inkml:trace contextRef="#ctx0" brushRef="#br0" timeOffset="108283.42">14610 10646 6857 0,'0'0'928'0,"0"0"-440"0,0 0-384 16,0 0 0-16,47-80 168 15,-19 61-200-15,4 7 392 0,-4 5-464 16,0 7 153-16,-4 0-306 16,-5 3 201-1,1 13-48 1,-8 0 369-16,0 6-321 0,-8 0 584 0,-4 4-64 16,0-1-344-16,0 4 472 15,0 2-592-15,-4-2 192 0,1 0-280 16,-2 2 264-16,5-5-280 31,0-1 0-31,0 0 16 0,12-5-136 16,4-5-8-16,12-8-600 15,3-1-368-15,5-6-937 0,24-9 689 16,-12-10-536-16</inkml:trace>
  <inkml:trace contextRef="#ctx0" brushRef="#br0" timeOffset="108609.15">15832 10429 5113 0,'0'0'6265'16,"0"0"-5625"-16,0 0-512 15,0 0-128-15,0 0 192 0,-15 86 112 16,6-41 256-16,-3 6-232 0,1 3 193 16,2-4-505-16,1 1-16 0,4-3 0 15,1-4-289-15,3-6 281 31,0-9-824-31,20-10-1328 0,-1-13-265 16,1-6-2752-16</inkml:trace>
  <inkml:trace contextRef="#ctx0" brushRef="#br0" timeOffset="108995.65">16159 10633 6209 0,'0'0'1352'0,"0"0"384"0,0 0-111 16,0 0-961-16,0 0-360 16,0 0 168-16,0 0 144 31,0 0-424-31,0 0-184 0,-32 73 248 16,25-38-256-16,-2 0 0 0,9 0-8 15,0-4-40-15,0-5-32 0,20-7 80 16,8-10-176-1,4-9-40 1,4 0 432-16,3-22-200 0,6-10-16 16,-6-3 240-16,-3-3-216 0,-8 0-24 15,-12 0 8-15,-8 3-16 16,-8 1-240-16,0 2-776 0,-20 3-168 16,-4 7-841-16,-3 6 761 31,-10 9 600-31,5 7 672 15,-4 0-128-15,12 7 128 0,1 9-480 16,10 6-424-16,6-3-737 16,7-3-159-16</inkml:trace>
  <inkml:trace contextRef="#ctx0" brushRef="#br0" timeOffset="109357.68">16784 10579 4216 0,'0'0'1337'0,"0"0"823"31,0 0 529-31,0 0-1369 0,-71 82-328 16,43-47-480-16,4 4 248 0,4-8-343 16,12 4-353-16,4-10 144 15,4 1-208-15,4-10-144 0,16-8 136 16,8-4-352-1,0-4 320 1,12-12-8-16,-1-14 96 0,2-2-24 16,-6-7-24-16,-7 3 8 15,-8-3-8-15,-4 3 0 0,-16 1-8 16,0 6-417 0,-4 2-871-16,-12 10 640 15,-3 4-184-15,-6 9-16 16,5 0 344-16,0 3-649 0,1 13 393 15,6 6-448-15,5 0-1121 16,4-3-615-16</inkml:trace>
  <inkml:trace contextRef="#ctx0" brushRef="#br0" timeOffset="109683.33">18111 10531 13706 0,'0'0'1657'16,"0"0"-961"-1,0 0-696-15,0 0 184 0,0 0-128 16,-103 95-56-16,79-63 0 0,8 3-48 16,0 0-40-16,8-6-112 15,8-4 192-15,0-6-1368 0,24-9-289 32,-1-7-3224-32,5-3-264 15</inkml:trace>
  <inkml:trace contextRef="#ctx0" brushRef="#br0" timeOffset="110067.82">18418 10604 8833 0,'0'0'1729'0,"0"0"-1257"16,0 0-296-16,0 0 624 31,-92 89-704-31,77-60 112 0,11-4-208 16,4 1-80-16,0-7 32 15,4-4 48-15,15 2 0 0,5-15-160 16,4-2 160-16,4 0 0 0,0-9-48 16,4-14 32-1,-5 2 16 1,-3-5 176-16,-4-3 128 0,-3 4 688 15,-14-3-984-15,-7 5 192 16,0-2 24-16,-3 2-15 16,-18 5 71-16,1 5-280 0,-7 3 96 15,7 4-264 1,0 3 144-16,4 3-561 16,7 0-487-16,9 22-1376 0,0 0 215 15,9-3-2216-15</inkml:trace>
  <inkml:trace contextRef="#ctx0" brushRef="#br0" timeOffset="110422.89">18924 10680 10490 0,'0'0'3272'15,"0"0"-2407"-15,0 0 319 31,0 0-976-31,0 0-40 0,0 0-64 16,-52 32 168-16,48-16-272 16,1 0 0-16,3 3 0 15,0 0-24-15,15-3 24 0,5 3-80 16,4-10 72-16,8 1-552 16,-4-10 560-1,8 0 0-15,0-3 0 0,3-16 200 16,-3-1-136-16,1-8-64 15,-2 6 0-15,-12-7 120 16,-2 4-120-16,-10 0 16 0,-6-1 56 16,-5-2-144-1,-20-1-256-15,-8 0-800 16,-12 4-321-16,-32-7-319 16,17 7-136-16,-1 3-985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42:18.681"/>
    </inkml:context>
    <inkml:brush xml:id="br0">
      <inkml:brushProperty name="width" value="0.05292" units="cm"/>
      <inkml:brushProperty name="height" value="0.05292" units="cm"/>
      <inkml:brushProperty name="color" value="#FF0000"/>
    </inkml:brush>
  </inkml:definitions>
  <inkml:trace contextRef="#ctx0" brushRef="#br0">10561 9547 1008 0,'0'0'832'0,"0"0"-712"15,0 0-120-15,0 0-664 0</inkml:trace>
  <inkml:trace contextRef="#ctx0" brushRef="#br0" timeOffset="651.25">10381 9407 4336 0,'0'0'873'15,"0"0"-489"-15,0 0-72 31,0 0 88-31,0 0 64 16,0 0-80-16,0 0-40 0,-71 0-328 16,67 3 96-16,4 4-112 15,-4 2 8-15,4 1 40 0,0 5 8 16,0 2 80-16,0-2 96 31,0 1-224-31,0 0 112 0,0 3 16 16,4-3-128-16,4 0 232 0,0 3-192 15,4-3 32-15,-4-4 152 16,7 1-232-16,-2-3 0 16,2-4-56-1,6 1 0-15,-1-7 56 16,3 0 0-16,1 0 104 16,4-4 40-16,0-5-136 0,4-5-8 0,0-1 0 15,0 2-24-15,3-2 24 16,-3 2 0-16,4 0 8 0,0 4-8 31,0 2 0-31,-4 4-48 16,0 3-72-16,-4 0-152 15,-4 0 176-15,-1 10-120 0,1 6 32 16,-7 3 120-16,2 3-16 0,-3 3 80 16,0 0 0-16,0 5 24 31,0-5-24-31,-4 3 0 15,4-2 16-15,-4-4 48 0,4 1-64 16,-4-5 0-16,0-5 0 31,-1-4 8-31,6 1 16 0,-6-10 48 16,6 0 112-16,2 0 80 16,1-6-112-16,8-10 48 15,4-4-200-15,0-1-16 0,11-2 16 0,2 4-472 16,22 3-280-16,-11 4-440 15,-4 5-1729-15</inkml:trace>
  <inkml:trace contextRef="#ctx0" brushRef="#br0" timeOffset="4609.26">12254 9366 4608 0,'0'0'1721'15,"0"0"-1281"-15,0 0-48 0,0 0-56 16,0 0-192-16,0 0 64 15,0 0-144-15,0 0 56 0,0 0 16 16,0 0-120-16,0 0-32 31,4 0 16-31,0 0-32 16,9 0 32 0,-2 0 8-16,6 0 168 15,6 0 136-15,1 0-224 0,0 0 144 16,8 0-232-16,0 0 104 15,-1 0-104-15,5 0 0 16,0 0 8-16,-4 0 56 0,-1 3-56 16,1 10-8-16,-4-1 0 15,-7 4-24-15,3 0 24 0,-9 7 0 16,2-4 96-16,-6 3 121 16,-3 0-201-16,1 0 112 31,-6 1-40-31,5-1-16 0,0-3-48 0,-3-4-24 15,2 1 0-15,1-3 40 16,4-4-32-16,0 1-16 0,4-3-40 16,8-4-184-16,-4-3 232 15,8 0 8 1,8 0 40 0,3-10 104-16,10-6-144 0,-2-3-16 0,9 3 0 15,0-2 0-15,-4 5-16 16,-1 0 24-16,-7 4 0 0,0 2-56 15,-5 4 56-15,2 3-8 32,-5 0 0-32,3 0-48 15,1 0-32-15,0 6 72 0,0 1-249 16,-1-1-279-16,21 0-440 16,-15 1-424-16,-6-1-1825 0</inkml:trace>
  <inkml:trace contextRef="#ctx0" brushRef="#br0" timeOffset="17483.16">15354 9464 1136 0,'0'0'1496'15,"0"0"-720"-15,0 0-488 0,0 0 112 16,0 0-392-16,0 0 128 15,-56-22 409 1,53 16-265-16,3 3 296 16,-4-4-56-16,-1 7-80 0,5-4 328 15,0 4-248-15,0 0-64 16,0 0-136-16,0 0-136 16,0-2-184-16,12 2 48 15,9 0 128-15,11-3 505 16,7-1-169-1,29-2 80-15,27 0 48 0,29-3-344 0,7-1 360 16,5 0-248-16,-16 7-256 16,-13 3 216-16,-3 0-360 15,-1 0-8 1,-4 0 0-16,-3 3-24 16,-4 7 24-16,-16-7 0 0,-20 4 0 15,-9-5 48-15,-11 5-48 16,0-1-8-16,4-3 0 15,-8 4-392-15,-9-4 384 0,-10-1-288 32,-10 2-184-32,-3-4 328 15,0 0-88-15,-16 0 240 0,-11 0-392 16,-17 0-1649-16,-44 0 153 16,13 0-432-16,-5 3-2768 0</inkml:trace>
  <inkml:trace contextRef="#ctx0" brushRef="#br0" timeOffset="17810.3">15386 9490 5353 0,'0'0'832'15,"0"0"-440"-15,103 9-80 16,-15-5 592-16,36-4 32 16,11 3-23-16,9 1 239 0,-1-2-560 15,-8 8-200-15,5-1-88 16,-5 4-296-16,1 3 64 0,-8 3-72 31,-9 0-416-31,-11 0-224 16,-37-3-1329-16,-27-4-1015 0</inkml:trace>
  <inkml:trace contextRef="#ctx0" brushRef="#br0" timeOffset="21455.77">17609 9058 2592 0,'0'0'1704'0,"0"0"-751"15,0 0-121-15,0 0 32 16,0 0 144 0,0 0 96-16,-44-86 257 15,36 70-225-15,4 0-216 0,-3 3 48 16,7 4-319-16,0 3-177 16,0 0-216-16,0-1-256 0,11 4-72 15,2-3-24 1,10 3 8-16,9-4-32 15,4 4 120-15,4 3-256 16,0-3 71-16,4 3-503 0,-1 0-72 16,13 3-936-16,-16 3-969 15,-12 1-591-15</inkml:trace>
  <inkml:trace contextRef="#ctx0" brushRef="#br0" timeOffset="21651.92">17617 9049 9193 0,'0'0'1561'0,"0"0"-1385"0,0 0-176 16,0 0-1761-16,0 0 1425 15,0 0 264-15,84-10-320 0,-20 0 136 16,-8-2-808-16,-5 5-1136 0</inkml:trace>
  <inkml:trace contextRef="#ctx0" brushRef="#br0" timeOffset="21966.77">18517 8264 8057 0,'0'0'1096'15,"0"0"-920"-15,0 0 121 0,0 0-297 16,0 0 0-16,0 0 120 15,-32 70-40-15,25-29 392 0,-5 13-32 32,3 4-424-32,-6 2 248 15,-1 3-264-15,4 1-280 16,-8 12-480-16,8-12-817 0,1-14-639 0</inkml:trace>
  <inkml:trace contextRef="#ctx0" brushRef="#br0" timeOffset="22605.07">16111 9683 8281 0,'0'0'2881'15,"0"0"-1881"-15,0 0-1000 16,0 0-96-16,0 0 96 0,-8 111 0 15,4-50 104-15,0 2-96 16,1 1-8 0,-2 3 0-16,1-8-8 15,0-1 0-15,0-4 8 16,0-6-752-16,-3 2-240 0,-2-11-1185 16,5-14-1079-16</inkml:trace>
  <inkml:trace contextRef="#ctx0" brushRef="#br0" timeOffset="22836.45">16243 9922 8433 0,'0'0'2041'16,"0"0"-2041"-1,0 0-264 1,-5 85 264-16,-3-31 0 15,1 10 8-15,-10-1 208 0,2 4-216 0,2-4 0 16,-2-2-8-16,-1-1-392 16,0-6-232-16,-4 10-561 15,4-17-687 1,0-9-993-16</inkml:trace>
  <inkml:trace contextRef="#ctx0" brushRef="#br0" timeOffset="23234.39">15693 10966 7737 0,'0'0'2289'0,"0"0"-945"0,0 0-1344 0,-9 73 8 15,5-22-8-15,4 9 128 16,-3 4-128 0,3-4 8-1,0-3 0-15,0 1 136 0,0-8-144 16,-4-5-184-16,0-7-760 16,0 0-1081-16,-4-13-343 0,0-9-2857 0</inkml:trace>
  <inkml:trace contextRef="#ctx0" brushRef="#br0" timeOffset="23482.46">15323 11557 7697 0,'0'0'1873'0,"0"0"-1305"16,0 0-544-16,110 3-24 16,-46-3 176-16,5 0-168 31,-2 0-8-31,5 0 0 0,4 0-1161 16,-12 4-191-16,-21-4-824 0</inkml:trace>
  <inkml:trace contextRef="#ctx0" brushRef="#br0" timeOffset="23826.23">15517 11830 10322 0,'0'0'2200'15,"0"0"-2200"-15,0 0-1216 0,0 0 752 16,120 9 464-16,-80-5-64 16,4 2-88-16,-12 0-48 0,-4 4 16 15,-9-8 0-15,-6 9 176 32,-6-2 16-32,-7 3 56 0,0 8 712 15,-3 5-472-15,-10 7-104 16,-2 3-200-16,2 0 64 0,5-3-40 15,4-4-24-15,4 1 0 16,4-10-8-16,13-4-920 31,18-15-377-31,1-3-479 0,-8-13-1449 0</inkml:trace>
  <inkml:trace contextRef="#ctx0" brushRef="#br0" timeOffset="24284.01">16247 11519 9658 0,'0'0'1240'16,"-37"75"-928"-16,18-26-120 0,-1 7-192 31,0-5 0-31,8-3 0 16,4-10-32-16,0-9 32 0,5-10 0 15,-2-10 0-15,5-6-8 16,0-3-648-16,0-22 200 0,0-13 200 16,8-22-497-16,0-19 73 31,0-22-272-31,0-4 88 0,8 10 288 16,-4 19 112-16,4 22 416 15,-1 16 40-15,2 10 16 0,-2 2 96 16,5 5-104-16,1 8 0 31,2 10 56-31,1 0-48 16,4 22 248-16,0 10-16 0,-4 13-32 15,-5 5 176-15,-2 11 176 32,-10 11 80-32,-7 14 344 0,-3-7-359 15,-13-6-137-15,-8-12-48 0,-12-10-304 16,-8 3 512-1,-24 16-648-15,-39-7-104 0,7-15-1608 16,1-16-6362-16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43:59.630"/>
    </inkml:context>
    <inkml:brush xml:id="br0">
      <inkml:brushProperty name="width" value="0.05292" units="cm"/>
      <inkml:brushProperty name="height" value="0.05292" units="cm"/>
      <inkml:brushProperty name="color" value="#FF0000"/>
    </inkml:brush>
  </inkml:definitions>
  <inkml:trace contextRef="#ctx0" brushRef="#br0">8198 9988 1136 0,'0'0'2008'0,"0"0"-1240"16,0 0-560-16,4 0-56 15,1 0 8-15,-2-3-160 16,5 3 0-16,-4 0-176 0,4 0-584 31</inkml:trace>
  <inkml:trace contextRef="#ctx0" brushRef="#br0" timeOffset="351.59">8321 10029 5169 0,'0'0'784'15,"0"0"-624"-15,0 0-32 16,0 0-16-16,0 0-56 16,0 0 256-16,0 0-240 0,-23 83 64 15,23-55 176-15,0 5-168 16,0 1 112-16,0 1-176 16,4 6-72-16,4 1 136 15,-4-1-144-15,3 4 0 16,-3-4-24-16,5 0-424 15,-5 7-120-15,4-10-544 0,-5-13-1049 16</inkml:trace>
  <inkml:trace contextRef="#ctx0" brushRef="#br0" timeOffset="594">8385 10900 5113 0,'0'0'960'16,"0"0"-656"-16,0 85-224 16,0-50 232-1,0 3-184 1,9-6-64-16,2 3-48 0,-3 0-16 15,5-3-224-15,-6-4-96 0,1 10-440 16,0-9-409-16,0-4-319 0</inkml:trace>
  <inkml:trace contextRef="#ctx0" brushRef="#br0" timeOffset="833.33">8600 11891 576 0,'0'0'3040'16,"0"0"-2176"-16,0 0-487 0,0 100-377 31,5-68-48-31,-5 0-32 16,8 0-401-16,-4 6-63 15,7-9-632-15,-7-4 112 0</inkml:trace>
  <inkml:trace contextRef="#ctx0" brushRef="#br0" timeOffset="1020.83">8641 12794 336 0,'0'0'1120'0,"0"0"-1120"0,0 0-256 16</inkml:trace>
  <inkml:trace contextRef="#ctx0" brushRef="#br0" timeOffset="1197.94">8641 13084 224 0,'0'0'1440'0,"0"0"-1144"32,0 0-40-32,-17 70 240 15,10-48-216-15,-1 0-112 16,-1 3-152-16,2-2-16 0,-1-4-256 15</inkml:trace>
  <inkml:trace contextRef="#ctx0" brushRef="#br0" timeOffset="1387.43">8449 13421 7465 0,'0'0'1080'15,"0"0"-1080"-15,0 0-1040 0,0 0-384 16,0 0-1241-16</inkml:trace>
  <inkml:trace contextRef="#ctx0" brushRef="#br0" timeOffset="1883.24">8003 9893 4352 0,'0'0'793'0,"0"0"-641"16,0 0-152-1,0 0 72-15,0 0-56 16,-8 82 128-16,12-52 256 15,8 1 56-15,0 7 64 0,4 6-128 16,0 7-264-16,-4 0-128 16,-1 12-304-16,2-9-888 0,-5-12-1601 15</inkml:trace>
  <inkml:trace contextRef="#ctx0" brushRef="#br0" timeOffset="2332.03">8417 10658 5297 0,'-8'89'728'15,"1"16"-128"-15,-1-10 248 16,4 4-384-16,-1-4 216 16,1-6-80-1,4 0-135-15,0-1 23 16,0-5-488-16,0-13 0 0,0-13-8 16,0-15-200-16,-4-8 40 15,4 1-136-15,-3 4-193 16,3 5-15-16,0-12-912 0,0-10-944 15</inkml:trace>
  <inkml:trace contextRef="#ctx0" brushRef="#br0" timeOffset="2514.55">8374 12132 3912 0,'0'0'664'15,"0"0"-543"-15,0 101-121 0,0-54-121 16,0-5 121-16,0-4 64 16,3-4-64-16,5 15-128 15,1-14-856-15,-1-4-1504 0</inkml:trace>
  <inkml:trace contextRef="#ctx0" brushRef="#br0" timeOffset="2719.01">8430 12982 4745 0,'0'0'1224'16,"0"0"-776"-16,-21 83-200 16,14-45-240-16,3-3 48 15,0 0-56-15,4-4 0 0,0-5-56 31,0-4-344-31,0 4-504 16,4-11-657-16,-4 1-1463 0</inkml:trace>
  <inkml:trace contextRef="#ctx0" brushRef="#br0" timeOffset="2903.51">8398 13541 1360 0,'0'0'1584'0,"0"0"-640"16,-28 77-248-16,20-43-39 0,-1-2-265 15,2-7 80-15,-1-2-40 16,4-4-176-16,4-4-176 16,0-2-80-16,-4 0-328 15,4-4-296 1,0 4-296-16,-5 9 143 0,5-3-119 16,-4-3-664-16</inkml:trace>
  <inkml:trace contextRef="#ctx0" brushRef="#br0" timeOffset="3076.05">8290 14030 776 0,'0'0'1456'16,"0"0"-856"-16,-8 73-104 16,0-38-152-16,4 0 184 15,0-3 65-15,-4 3-249 16,0-4-88-16,4 1-80 0,-4-3-56 16,5-4-120-16,-2 1-64 0,-3-8-248 31,4 5-312-31,-4-7-545 15,5-4-1463-15</inkml:trace>
  <inkml:trace contextRef="#ctx0" brushRef="#br0" timeOffset="3833.41">8166 14646 1408 0,'0'0'1224'15,"0"0"-528"-15,0 0-192 0,-15 102 304 16,11-74 25-16,0 1-337 0,4-3-88 15,-5-2-64-15,1-1 120 16,4-1-376-16,0-3 40 16,-4-2-128-1,4 1 0-15,0-6-72 16,0 5-192-16,0-5-96 0,0-2 96 16,0-1-280-16,0 4 16 0,0-3-32 15,4-1 31-15,0 4 193 16,1 3 160-1,3 3-224-15,-1 3 400 16,-3 0 80-16,0 6 120 16,-4 1 232-16,4 3 185 0,-4 0-33 15,0-1-48-15,0 1 40 16,0-6-128-16,0 2-384 0,0-5-64 31,0-2-144-31,0-4-16 16,5-4 152-16,-5-4-152 15,4-3-256-15,-4-6-336 0,3 3-425 16,-3 1 497-16,0-1 400 16,0 0 280-16,0 6 104 0,0 1 304 31,0 2 192-31,0 1-15 16,0 3-257-16,-3 3 72 15,-1-3 192-15,4 6-48 0,-5-2 56 0,1-2 0 16,0 5-48-16,4-1-112 15,-4 4-128-15,1-1 25 16,-1-3 39 0,0 3-8-16,4 1 0 15,-4-1-192-15,4 4-80 16,0-1 112-16,0 4-208 0,0 3 8 0,0-3-8 16,0 3 48-16,0-1 8 15,-5 5-48 1,1-1 8-16,4 0 112 15,-4 0-128-15,4 0 0 16,0 0-8-16,0 0-16 16,0 4 24-16,0-4 0 0,0 3 0 31,0 0 24-31,0-3-24 0,4 6 0 16,5-2-152-16,-5-1-200 15,0 0 272-15,0-3-240 16,-1 0-216-16,5-2-465 0,1 11-511 15,6 20-3145-15</inkml:trace>
  <inkml:trace contextRef="#ctx0" brushRef="#br0" timeOffset="14265.23">8074 14843 1640 0,'0'0'2056'0,"0"0"-1240"16,0 3-656-16,0-3-111 15,0 0 151-15,0 0-112 0,0 0 64 32,0 0 8-32,0 0 168 15,0 0 248-15,0 0-136 0,0 0 56 16,0 0-96-16,0 0-328 16,0 0 64-16,0 0-136 0,0 0-40 15,0 0 40-15,0 0 8 31,0 0 0-31,0 0 192 16,0 0-192-16,0 0 104 0,0 0-24 16,0 0-16-16,0 0-40 15,0 0-16-15,0 0-8 0,0 0 64 16,0 0-72-16,0 0 0 16,0 0-8-1,0 0 8-15,0 0 0 16,0 0 96-16,0 0 96 0,0 0 144 15,0 0-328-15,0 0 96 16,0 0-104-16,0 0 8 0,0 0 16 16,0 0-24-1,0 0 0-15,0 0 80 16,0 0-32-16,0 0 265 16,0 0 47-16,0 0-56 0,0 0 144 15,0 0-304-15,0 0 16 16,0 0-160-16,0 0-16 0,0 0 16 31,0 0 0-31,0 0 0 16,0 0-80-16,0 0-128 0,0 2-672 15,9 12-385-15,-9-5 225 16,4 4-312-16</inkml:trace>
  <inkml:trace contextRef="#ctx0" brushRef="#br0" timeOffset="35730.53">8198 16815 5697 0,'0'-4'1584'0,"0"1"-1096"0,0-3-480 15,0-1 120-15,-4 5 232 16,-4-5 80-16,4 4-96 0,-3 0-280 16,2-1 201-16,1 1 199 15,-4 3-40-15,1 0 208 0,-1 0-368 16,-5 0-192-16,2 0-72 15,-2 13-144 1,-2 0 64-16,-2 8-56 16,-2 8-224-16,3 3 264 0,0 10-112 15,0-1 48-15,4 3 152 0,0 0-280 16,8 4 176-16,4-3 96 16,0-4-200-1,8 0 200-15,8-9-65 16,12-6-207-16,0-7 0 15,4-13-128-15,7-6 152 0,1-10 144 16,0-18 112-16,0-10 8 31,3-10 0-31,-2-6 104 0,-5-3 176 16,-8 0-232-16,-13 3-40 16,-6 7-8-16,-9 5-40 0,-9 13 32 15,-19 3 8-15,-15 14 0 16,-6 3-16-16,-6 9-256 15,-1 0 40-15,-11 28-472 0,11 1-776 32,12 0-449-32</inkml:trace>
  <inkml:trace contextRef="#ctx0" brushRef="#br0" timeOffset="38374">17119 16590 5193 0,'0'0'1928'16,"0"0"-1248"-16,0 0-584 15,0 0 64-15,0 0 120 0,0 5 288 16,0-2 193-16,0 1-201 31,-4 2-272-31,0 8-160 0,4 1-120 16,-3 7 200-16,-2 6 48 16,1 7-128-16,0 6 144 0,0 4-208 15,-4 9 0-15,1-3 40 16,-2 6-104-16,5-3 0 31,-4-3 0-31,5-1-144 0,-1-5-64 16,4 0-536-16,0-4-777 15,0-9-351-15,0-14-2161 0</inkml:trace>
  <inkml:trace contextRef="#ctx0" brushRef="#br0" timeOffset="38812.44">17338 16894 1672 0,'0'0'2880'0,"0"0"-1807"0,0 0-857 15,-8 99-56-15,8-68 120 32,12-3 216-32,1 1 16 0,6-4-296 15,5-6-112-15,0-6-96 16,4-3 8-16,4-10 224 0,-4 0 168 16,0-10 192-16,-1-11 153 15,6-11-105-15,-6-13 232 31,9-19-296-31,0-18-304 0,-8-1-8 16,-9 10-152-16,-10 10-48 16,-9 15 80-16,0 1-144 15,-12-1 64-15,-13 7-32 0,2 12-32 16,-13 7 48-16,0 6-56 31,-4 7-592-31,-3 2-48 0,-29 1-880 0,16-1-529 16,1 5-2344-16</inkml:trace>
  <inkml:trace contextRef="#ctx0" brushRef="#br0" timeOffset="40359.53">13633 9878 4745 0,'0'0'1464'0,"0"0"-536"0,0 0-176 31,0 0 296-31,0 0 113 16,0 0-497-16,0 0-88 0,0 0-120 15,-4 0-48-15,-5 0-72 16,2 0-336-16,-9 0-200 16,-4 15-216-16,0 0-72 0,-8 5 328 31,5 2-32-31,-1 3 136 16,-1-6-16-16,10 4 8 0,2-7 56 15,6 0-56-15,7-4-232 16,0 1 160-16,0 3-296 0,0-3 168 15,11 2 216-15,2 4-168 16,2 1 63-16,6-1-55 31,-6-1-96-31,1 1 304 0,0 1-16 16,0-1 16-16,-4-3 8 16,0 3-8-16,-8-1 0 0,-4 2-8 15,0-5-88-15,0 5 32 16,-12 2-64-1,-4 0-232-15,-8 0 72 16,-4 4-304-16,-8-4-160 0,8-6-344 16,0-6-857-16</inkml:trace>
  <inkml:trace contextRef="#ctx0" brushRef="#br0" timeOffset="40623.25">13474 9969 6105 0,'0'0'1096'0,"0"0"-784"0,83-3 24 16,-35 0 472-16,4 0-296 31,12 0-175-31,0-1-289 16,-1 4 32-16,33 0-160 0,-25 7-617 15,-7 8-1951-15</inkml:trace>
  <inkml:trace contextRef="#ctx0" brushRef="#br0" timeOffset="46206.85">8039 10194 1824 0,'0'0'1408'0,"0"0"-704"0,0 0-32 31,-16 99-119-31,16-67-265 15,0 0 16-15,0-1 16 16,0-2-320-16,0-4 136 0,4-2-64 16,4-5-72-16,8 2 208 15,0-8-96-15,0-2 48 0,3-7 64 16,2 0-216-16,-1-3 256 31,-1 0 72-31,5 0-208 0,0-13 216 16,1-2-216-16,2-5 136 0,-3-5 144 15,4-4-408-15,4-6 304 16,-1 1-232-16,-3-8 145 16,0-2 271-1,0-1-200-15,-4 1 16 16,-8-4 128-16,0 4-424 16,-4 3 176-16,-8 0-176 0,-4 3-8 0,0 5 56 15,-8 1-56-15,-8 5-296 16,-4 1 120-16,-4 7 128 0,0 0 48 31,-4 9 152-31,-4 4-24 16,0 3 8-16,-3 3-136 0,-1 3 0 15,0 9 16-15,1 8-16 16,-2 5 0-16,5 10-200 0,4 3-160 31,1 4 248-31,-1 5-192 16,8 1-208-16,0 19-289 15,4-17-583-15,8-2-792 0</inkml:trace>
  <inkml:trace contextRef="#ctx0" brushRef="#br0" timeOffset="65392.37">9115 8013 96 0,'0'-3'1520'0,"-4"-3"-744"16,4-1-128-16,-4 5-248 16,4-5 200-16,-4 1-24 0,0 2 17 15,4-2-257-15,0 0-168 16,-5-1 168-1,5-2-152-15,0 2 152 16,-4-2-8-16,4-4-32 0,0 4 216 16,0-1-216-16,0 1 80 15,0-1 128-15,0 1-424 0,0-1-32 16,0 4-48 0,0-3-24-16,0 2 24 15,0 1 8-15,4-1 136 16,-4 4 297-16,0 1-385 0,0-2 104 15,0 1-160-15,5-1 48 16,-5 4-48-16,0-3 0 0,0 3 48 31,0 0 192-31,0 0-232 16,0 0 160-16,0 0-168 0,0 0-256 16,0 0 248-16,0 0-256 15,0 7 264-15,0-4 16 16,8 6-16-16,-8 1-56 0,4 3-16 31,0 2 144-31,-4 4 56 16,0 7-64-16,0 2-56 0,0 7-8 15,0 3-472-15,-16 29-161 16,0-7-335-16,4-8-1184 0</inkml:trace>
  <inkml:trace contextRef="#ctx0" brushRef="#br0" timeOffset="86167.85">5114 8474 7193 0,'-11'0'1232'0,"-2"0"-279"16,1 0-481-16,5-3 352 0,-1 3 0 15,8-4-424-15,0 4-88 16,0-3-312-16,8 3-512 0,7 0 384 0,13 0-96 16,12 0 224-1,4 0 24 1,12 3 56-16,4 4 48 15,15-1-128-15,25 1 0 0,19-7-56 16,17 0-16-16,-5-7 72 16,-15-9 0-16,-16 3 16 15,-13-6 64 1,-11 7-80-16,-16 2-456 16,-16 1-176-16,16 5-585 0,-13-1-47 15,-7 5-1288-15</inkml:trace>
  <inkml:trace contextRef="#ctx0" brushRef="#br0" timeOffset="86483.27">5393 8744 5169 0,'0'0'728'0,"136"0"-496"0,-21-13 440 16,25 3-432-16,-1 1 96 15,-11 5-224 1,-17 4-112-16,-7 0-104 16,-32 0-1104-16,-16 4-3081 0</inkml:trace>
  <inkml:trace contextRef="#ctx0" brushRef="#br0" timeOffset="146840.99">8899 7854 1240 0,'0'0'1832'0,"0"0"-1072"15,0 0-112-15,0 0-287 16,0 0 135-16,0-22-40 0,0 19-48 16,0 3 136-16,0-3-288 0,-3 3 120 15,3-2 288-15,0 2-432 32,0 0-24-32,0 0-208 15,0 0 8-15,0 0-16 0,0 0 16 16,0 0-8-16,0 0 96 15,0 0-40-15,0 0-56 0,0 0 8 32,0 0 64-32,0 0-48 15,0 0-24-15,0 0 0 16,0 0-8-16,0 0 8 0,0 0 0 0,0 0-16 16,0 0-152-16,0 0 168 15,0 0 0-15,0 0 0 16,0 0 16-1,0 0-16-15,0 2-8 16,0-2 0-16,0 3-56 16,0-3 64-16,0 3 0 0,0 1 16 0,0-1 8 15,0 0-24-15,3 0-16 16,1 1 16-16,0-1-56 0,0 3 56 31,5-3 8-31,-2 0 96 16,1 4 232-16,1-7-280 15,-1 3 112-15,-1 0 40 0,5-3 169 16,0 3 343-16,0-3-216 0,0 0-80 31,4 3 8-31,0-3-424 16,0 0 184-16,4 0 72 31,-1 0-192-31,2 0 296 0,3 0-144 16,0-3 24-16,-1 3 16 15,-3-6-248-15,4 3-16 0,0 3 0 16,-4-4 8-16,0 4 64 16,0-3-64-16,-4 3 40 15,4 0 40-15,-1 0-88 0,-2 0 0 16,-2 0 0-16,2 0 0 0,3 0 40 16,-5 0-40-16,5 0 64 31,-4 0 24-31,4 0-32 0,0 0-56 15,-4 0 0-15,8 0 0 16,0 0 177-16,-1 0-129 0,-2 0 96 16,3-3-64-16,-5 3 48 15,1-3-128 1,1 3 0 0,-2 0 72-16,1-4 8 0,0 4-72 0,0 0-8 15,-4 0 0-15,3 0 24 16,2 0-24-16,-1 0 0 0,-1 0 0 15,-2 0 96-15,3 0-96 32,-1 0 0-32,1 0 0 0,1 0 96 15,-2 0-96-15,1 0 0 16,-1 0 8-16,-2 0 96 16,3 0-104-16,-1 0 0 0,2 0-56 15,-1 0 112-15,-1 0-56 16,-2 0 0-16,-2 0 8 0,5 4 64 31,-4-4-72-31,0 0 0 16,4 0 0-16,-8 3-24 0,8-3 24 15,-4 0 0-15,4 0 0 16,-1 0 120-16,-2 0-120 16,3 3 0-1,-1-3-8-15,2 0-16 0,-6 0 24 16,5 0 0-16,1 3 8 15,-6-3 64-15,5 0-72 0,0 0 0 16,4 4 0-16,-4-4-96 16,4 0 96-1,-5 0 0 1,5 0 56-16,1 0 8 0,-1 0-64 0,-1 0 0 16,1 0-8-16,0 0-64 15,0 0 72-15,-5 0 0 0,6 0 8 16,-5 0 80-16,-5 0-88 31,6 0 0-31,-5 0-16 16,3 0-64-16,2 0 80 0,-1 0 0 15,-5 0 8-15,6 0 80 0,-2 0-88 16,1 0 0-16,0 0-8 16,3 0-64-16,-2 0 72 31,-1 0 0-31,-1 0 8 0,2 0 136 15,3 0-144-15,-5 0 0 16,-3 0-72-16,5 0 24 0,-6 0 48 16,5 0 0-16,0 0 8 15,-4 0 104-15,4 0-112 16,0 0 0 0,0 0-8-16,-1 0-72 0,1 3 80 15,-3-3 0-15,2 0 8 16,1 3 88-16,-4-3-96 0,0 0 0 15,5 0-8-15,-6 0-128 16,5 0 136-16,-4 0 0 16,4 0 8-16,-5 0 72 15,6 0-80 1,-5 0 0-16,3 0 0 0,-2 0-104 16,-2 0 104-16,5 0 0 0,-4 0 0 15,4 0 112-15,-3 0-112 31,2 0 0-31,1 0-8 0,0 0-72 16,-4 0 80-16,-5 0 0 16,6 0 0-16,-1 0 80 0,-4 0-80 15,3 0 0-15,-2 0 0 16,2 0-112-16,2 0 112 31,-2-3 0-31,5 3 8 0,1-3 96 16,-2 3-104-16,1 0 0 15,-5-4 0-15,10 4-80 0,-9 0 72 16,-1-3 8-16,6 3 0 16,-6 0 88-16,5 0-88 31,1 0 0-31,-2 0 0 0,1 0-96 0,1 0 96 16,-2 0 0-16,1 0 8 15,-5 0 88-15,6 0-96 0,-5 0 0 16,3 0 0-16,2 0-64 15,-6 3 56 1,5 1 16 0,1-4-8-16,-2 3 104 0,1 0-104 15,4-3 0-15,4 3 0 0,-5 0-104 16,5 0 104 0,-3-3 0-16,-1 3 8 15,4 1 96-15,-4-1-104 16,-1-3 0-16,1 3-16 15,-4-3-64-15,5 3 80 0,-2 1 0 16,-3-4 0-16,4 2 48 16,0-2-48-16,-1 4 0 0,1-4-8 15,4 0-80-15,-3 0 88 16,-1 0 0-16,-1 0 0 0,1 0 88 31,-4 0-88-31,-1 0 0 16,-2 0 0-16,3 0-80 15,-1 0 80-15,2 0 0 0,-6 0 0 16,5-4 104-16,1 4-32 31,3-2-72-31,-5-2 0 0,-2 4 96 16,6-3-88-16,-7 3 64 0,4-3-64 16,0 3 120-16,0-3-120 15,0 3-8-15,-1 0 0 0,2 0-104 16,-6 0 104-1,9 0 0 1,-7 0 8-16,2 0 128 0,1 0-136 16,4 0-8-16,-4 0 8 15,0 3-64-15,0 0 64 0,3-3 0 16,-2 0 8-16,3 3 72 0,0-3-80 16,-5 4 0-16,5-4 0 15,-3 2-72 1,-2-2 72-16,5 0 0 15,-4 4 0-15,-4-4 64 16,4 0-64-16,-5 3 0 0,6-3-8 16,-5 0-40-16,3 0 48 31,-2 0 0-31,-2 0 0 0,5 0 56 16,-4 0-48-16,0 0-8 15,5 0 0-15,-2 0-96 16,1 0 96-16,-4 0 0 0,8 0 8 15,-8 0 104-15,3-3-112 32,2 3 0-32,-5-4 0 0,3 2 16 15,-2-2 40-15,2 1-48 16,1 3 104-16,1-3 96 0,2 0-208 16,1-1 0-16,4 1-8 0,-4 0 8 15,4 0 0-15,0 0 8 16,-5 0 16-16,1 0 112 15,0 3-136 1,-3 0 0-16,-2-4-48 16,5 4 0-16,-4-3 48 15,0 3 0-15,4-3 8 0,0 3 64 0,0 0-72 32,4 0 0-32,0 0-8 15,-5 0-16-15,1 0 8 0,0 0 32 16,0 0 16-16,0 0 40 15,0 0-72-15,4 0-16 16,-4 0 8-16,8 0 8 0,-4 0 96 31,3 0 8-31,1 0 88 0,4 0 88 16,3 0-272-16,-3 0-8 16,5 3 0-16,-6 0 0 15,5 1 0-15,-8-4 8 0,4 3 0 16,0-3 88-16,0 0-48 15,0 0-48-15,-5 0 0 0,1 0 8 32,0 0 88-32,0 0-88 15,-4 0 40-15,4 0 0 16,-4 0 56-16,4 0-104 0,-1 0 0 0,1 0 8 16,-4-3 280-1,0 3-288 1,-4 0 104-16,4 0 144 15,-4 0-48-15,3 0-176 0,-2 0-24 16,-1 0 88-16,0 0 96 16,-5 0-111-16,1 0-57 0,0 0-16 15,-4 3-16 1,4 0 16-16,-4 0 0 16,4 0 16-16,-4 0 56 0,0-3-72 15,-5 3 0-15,2-3-8 16,-1 0 0-16,-5 4 0 15,2-4 8-15,-1 0 0 0,-4 0 56 32,3 0-56-32,-3 0 0 15,5 0 0-15,-1 0-64 0,-5 0 64 16,5 0 0-16,5 0 8 16,-6 0 144-16,5 0-152 0,4 0 0 15,-4 0 0-15,4 3-8 31,0-3 8-31,4 0 0 0,-4 3 56 16,4-3-8-16,-9 0-48 16,6 3 0-16,-10-3-8 15,6 0-64-15,-1 0 72 0,-5 4 0 16,1-4 8-16,1 0 88 16,-5 0-96-1,3 0 0-15,-7 0-48 0,0 0 8 16,0 0 40-16,0 0 0 15,-32-4-577-15,1-9 57 16,-9-5-5369-16</inkml:trace>
  <inkml:trace contextRef="#ctx0" brushRef="#br0" timeOffset="166625.6">12593 10918 704 0,'0'0'928'16,"0"0"-368"-16,0 0 40 0,0 0 80 15,0 0 152-15,0 0-231 0,0 0-273 16,4 13 360-16,0-7-272 31,-1 1 176-31,2-1-168 16,-1 4-168-16,-4-4 136 0,4 4-56 16,-4-1 48-16,0 4 104 15,0 3-199-15,0 3-33 0,0 3 8 16,-4 6-192-16,-5 4 40 31,-2 3-104-31,-1 7-8 16,0-1-232-16,0 6-393 0,0 17-383 15,8-10-808-15,0-9-2417 0</inkml:trace>
  <inkml:trace contextRef="#ctx0" brushRef="#br0" timeOffset="166897.01">12613 12014 4809 0,'0'0'744'0,"0"0"-744"0,-16 73-440 16,8-41 136-16,-5-7-33 15,10 0 17-15,-1 0 240 0,4-2-392 32,0-1 216-32,0-2 208 15,4 1-32-15,4 2 80 0,8 9-8 16,-4-5-232-16,-4 0-1968 0</inkml:trace>
  <inkml:trace contextRef="#ctx0" brushRef="#br0" timeOffset="167235">12613 13477 2736 0,'0'0'528'0,"0"0"-320"16,-16 76-112-16,12-47-96 0,0 3-440 31,0 6-192-31,4-6-40 16,0-7-1151-16</inkml:trace>
  <inkml:trace contextRef="#ctx0" brushRef="#br0" timeOffset="167643.84">12565 14113 2560 0,'0'0'808'16,"0"0"-424"-16,-20 82-208 16,16-44 120-16,0-3 8 0,-4 0 377 15,8 0-33-15,-4-3-328 16,4-1 24 0,0 4-200-1,0 0-40-15,-3 1 88 0,3-2-88 16,-4 1-96-16,4 0 40 0,0 2-48 15,0-4-56-15,0 2 40 16,0-3-64-16,0 3 80 0,-5-4 8 16,1 3 48-1,0 5 56-15,4-1-112 16,0-2 104-16,0 1 248 16,0 2-56-16,0 2 112 0,0 3-224 15,0 7-8-15,0 3-16 16,-4 3-152-16,-3 3 112 0,3 4-112 31,-5 3 40-31,1-1 48 16,4 11-96-16,1 14 0 0,-10 11-16 15,5 3-456-15,1-13-184 16,-5-28-640-16,3-23-1929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47:27.272"/>
    </inkml:context>
    <inkml:brush xml:id="br0">
      <inkml:brushProperty name="width" value="0.05292" units="cm"/>
      <inkml:brushProperty name="height" value="0.05292" units="cm"/>
      <inkml:brushProperty name="color" value="#FF0000"/>
    </inkml:brush>
  </inkml:definitions>
  <inkml:trace contextRef="#ctx0" brushRef="#br0">5520 7024 2576 0,'0'0'808'0,"0"0"-104"16,0 0-312-16,0 0-31 0,-28-30 215 31,25 24 8-31,-5 0-272 16,8 2 72-16,-4-2-176 0,0 2 176 16,-4-1-112-16,4 1-200 31,0 1 392-31,0 0-352 15,0 3 40-15,0-3 312 0,4 3-456 16,0 0 104-16,0 0-112 16,0 0 16-16,0 0 96 15,0 0 16-15,0-3-56 0,0 3 8 16,0 0-55 0,0 0-25-16,0 0 0 15,4 0 0-15,4 0 24 16,4 0 72-1,8 0-48-15,4 0 312 16,0 0-352-16,8 0 280 16,7 0-160-16,9 0-112 0,4 0 192 15,4 0-152-15,11 3 40 0,2 3 16 16,2 1-88-16,0-2-24 0,6 2 0 16,-6 0 72-16,-3 2 40 15,4 4-104-15,-8-4 56 16,-1 4 64-16,-7-4-128 0,-1 4-8 15,-10-3 0-15,-2 3-48 16,-2-4 56 0,-10-3 0-16,5 1 8 15,-8-4 240-15,0 0-232 16,-1-3 200-16,-7 3 0 0,1-3-208 16,-6 0 256-16,-2 0-200 15,-2 0 64-15,-7 4 96 0,0-4-216 16,-4 0-8-16,0 0 0 31,0 0 64-31,0 0 40 16,0 0 0-16,0 0 80 0,0 0 88 15,0 0-184-15,0 0-64 16,0 0-24-16,0 0 96 0,0 0 56 31,0 0-96-31,0 0 0 0,0 0 40 16,0 0-88-16,0 0-16 15,0 0-48-15,0 0 56 0,0 0 8 16,0 0 0-16,0 0 32 0,0 0-40 16,0 0-152-1,0 0-336-15,0 0-592 16,0-7-1616-16</inkml:trace>
  <inkml:trace contextRef="#ctx0" brushRef="#br0" timeOffset="5378.77">11944 7109 3200 0,'0'0'728'0,"0"0"-224"0,0 0 73 16,0 0-121-16,-32-26 80 0,24 20 104 16,4 0-296-16,-1 2 232 0,5 1-96 31,-4-3-160-31,4 6 432 16,-3-4-343-16,3 2-49 15,-4-2 80-15,4 4-440 0,0-3 360 16,0 3-56-16,0 0-216 15,0 0 400-15,0 0-488 0,0 0 16 32,0-4-16-32,7 4 32 15,6-2-32-15,2 2 0 0,10-4 8 16,6 4 96-16,5-2-56 16,8-2-48-16,8 4 128 0,4-3 48 15,20-3 104-15,23-1 136 31,29 1-272-31,10-4 544 32,-1 4-560-32,-6 3 64 0,-12 0-144 15,1 3 153-15,0 0-201 0,-9 0 0 16,-11 0 56-16,-21 0-8 0,-15 6-48 16,-20-3 0-16,-4 4-8 15,-1-4-8-15,2 3 16 16,-2 1 0-16,-7-4 8 0,-4 3 88 15,-9-3-96-15,-6 1 0 16,-1-2-56-16,-9-2 40 0,1 4 16 16,-4-4 0-1,5 0 48-15,-5 0 152 16,0 0-152-16,0 0-48 16,0 0 0-16,0 0 288 0,0 0-224 15,0 0 48-15,0 0-64 16,0 0 296-16,0 0-288 0,0 0-56 31,0 0 0-31,0 0 8 16,0 0-8-16,0 0 0 0,0 0 8 15,0 0 80-15,0 0-88 16,0 0 0-16,0 0-8 0,0 0-64 16,0 0 72-16,0 0 0 31,0 0 0-31,0 0 152 15,0 0-152-15,0 0 0 0,0 0 0 16,0 0-24-16,0 0 24 16,0 0 0-16,0 0 72 0,0 0-16 15,0 0-56-15,0 0 0 16,0 0-8-16,0 0 8 16,0 0 0-1,0 0 80-15,0 0-80 0,0 0 488 16,0 0-416-16,0 0-48 15,0 0-24-15,0 0 104 16,0 0-104-16,0 0 0 16,0 0 48-16,0 0 96 15,0 0-144-15,0 0 0 16,0 0-8-16,0 0 56 0,0 0-48 16,0 0 0-16,0 0 64 15,0 0 32-15,0 0-96 16,0 0 0-1,0 0-72-15,0 0 16 16,0 0 56-16,0 0 0 0,0 0 56 16,0 0 136-16,0 0-184 15,0 0-8-15,0 0 0 16,0 0 288-16,0 0-232 0,0 0 168 16,0 0-176-16,0 0 392 31,0 0-432-31,0 0-8 0,0 0 0 15,0 0 24-15,0 0-24 16,0 0 0-16,0 0 16 16,0 0 136-16,0 0-104 0,0 0-48 15,0 0 0 1,0 0 176-16,0 0-160 16,0 0 72-16,0 0-80 0,0 0 281 15,0 0-289-15,0 0 0 16,0 0 0-1,0 0 0 1,0 0 0-16,0 0 0 0,0 0 8 16,0 0 112-16,0 0-120 15,0 0 0-15,0 0-8 0,0 0-96 0,0 0 104 16,0 0 0-16,0 0 0 16,0 0 128-16,0 0-128 15,0 0 0-15,0 0 0 0,0 0-96 31,0 0 96-31,0 0 0 16,0 0 0-16,0 0-32 0,0 0 32 16,0 0-545-16,0 0-519 15,0 2-1040-15,0 2-2225 0,0-1-2609 16</inkml:trace>
  <inkml:trace contextRef="#ctx0" brushRef="#br0" timeOffset="11096.34">16115 8169 2696 0,'224'-83'0'0</inkml:trace>
  <inkml:trace contextRef="#ctx0" brushRef="#br0" timeOffset="13430.72">18191 7115 4424 0,'0'0'1481'0,"0"0"-145"16,0 0-848-16,0 0-176 15,0 0 624 1,0-3-295-16,0 3-73 15,0 0-224-15,0 0-240 16,0 0 128-16,0 0-56 0,0 0-160 16,0 0 328-16,0 0-336 0,0 0-8 15,4 0 0 1,4 0 16-16,4 0 64 16,8 6 296-16,7 0-16 15,13 4 544-15,8-1-624 16,20 4 24-16,24-4-8 0,31 4-207 15,13 0 207-15,7 0-136 0,-7 0 8 16,-9 3 240-16,-7-1-400 31,-5-2-8-31,-11 6 0 16,-25-6-16-16,-19-4 16 0,-16-3 0 16,-12 1 64-16,-4-4 16 15,0 3-80-15,-5 1 0 0,-6-4 0 31,-10-1-192-31,-7-2 192 16,4 0 0-16,-4 0 0 16,0 0 96-16,0 0-88 0,0 0-8 15,0 0 0-15,0 0 8 16,0 0-8-16,0 4 0 0,0-4 8 16,0 0-16-1,0 0-384-15,0 0-152 16,-8 0-489-16,1 0-1495 15,-6-4-3770-15</inkml:trace>
  <inkml:trace contextRef="#ctx0" brushRef="#br0" timeOffset="17198.37">2975 8067 4368 0,'0'0'801'16,"0"0"-169"-16,0 0-464 0,-92-38 280 31,72 33 288-31,5-6 16 16,-2 5 616-16,10-4-487 0,-1 8-209 15,3-5-8-15,5 4-576 16,0 3 520-16,0-3-328 0,0 3-272 16,0 0 64-16,0 0-72 15,13 0-64-15,2 0 16 32,13 0 96-32,13 0 184 0,10 0-32 15,21 0-200-15,31 0 568 16,36 0-560-16,17 0 208 0,4 0-216 15,-9 0 192-15,-16 0-192 32,0 0 8-32,-6 0 0 15,-18 0 177-15,-24 0-185 0,-19 0 0 16,-24 0 0-16,-12 3-249 0,0-3 137 16,-9 3 112-16,1 1-192 0,-16-1 184 15,-3-3-624 1,-5 0 192-1,-5 2 344-15,-22 2-936 16,-1-1-928-16,0 0-1001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49:31.166"/>
    </inkml:context>
    <inkml:brush xml:id="br0">
      <inkml:brushProperty name="width" value="0.05292" units="cm"/>
      <inkml:brushProperty name="height" value="0.05292" units="cm"/>
      <inkml:brushProperty name="color" value="#FF0000"/>
    </inkml:brush>
  </inkml:definitions>
  <inkml:trace contextRef="#ctx0" brushRef="#br0">12522 10392 4721 0,'0'0'1176'15,"0"0"-736"-15,0 0-336 31,0 0 312-31,0 0 184 16,0 0-48-16,-21-42 488 0,21 42-655 16,0 0-81-16,0 0-272 15,0 0-32-15,0 3 0 0,0 10-152 16,0 9 152-16,0 14 440 16,8 8-368-1,1 23 40-15,-5 24-112 16,3 33 136-16,-3 26-136 0,-4 8 152 15,0 14-32-15,0 5 264 16,0 20-384-16,0 13 0 0,0 19-64 0,0 6-24 16,-4 9 88-16,-3 0 0 31,-10 4 8-31,9-4 216 16,-3-5-216-16,-2-7 184 0,2-10-56 15,-2-9 16-15,-2-13 224 16,7-11 160-16,-1-6-112 0,5-12 328 31,4-13-640-31,0-12 64 16,0-9-176-16,4-13 169 0,5-20-169 15,-1-12 0-15,-1-19-96 16,1-19 88-16,-4-12-985 0,-4 5-695 16,0-9-1105-16,0-6-5232 0</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49:24.708"/>
    </inkml:context>
    <inkml:brush xml:id="br0">
      <inkml:brushProperty name="width" value="0.05292" units="cm"/>
      <inkml:brushProperty name="height" value="0.05292" units="cm"/>
      <inkml:brushProperty name="color" value="#FF0000"/>
    </inkml:brush>
  </inkml:definitions>
  <inkml:trace contextRef="#ctx0" brushRef="#br0">16398 9420 5097 0,'0'0'2232'0,"0"0"-1352"16,0 0-80-16,0 0 57 15,0 0 95-15,0 0-128 0,0 0-568 32,-63-41 264-32,46 34 176 15,1 7-416-15,-7 0 168 0,-1 0-368 16,-8 0-72-16,-4 20 48 16,-8 1-56-16,-4 15 0 0,-4 2-16 31,-4 9-120-31,-3 7 136 15,-9 19 8-15,-3 16 0 16,3 16 72-16,4 9-80 0,24-12-8 16,24-10 0-16,16-9-120 15,12-7 112-15,12-10 16 0,8-12 0 16,4-9-8 0,7-10-152-16,22 9-24 15,22-3 40-15,28-9-184 16,9-22-568-16,-5-17 784 0,-7-34 112 15,-12-16 280-15,3-9-192 16,-11-11 320-16,-8 1 48 16,-9 3-400-16,-10-3 168 15,-18-1-200-15,-12-2 72 16,-18 3 56-16,-9 0-152 16,-8 13-48-16,-17 11-48 0,-10 11-440 15,-29 10-256-15,-56-5-496 16,9 8-729-1,-9 5-943-15</inkml:trace>
  <inkml:trace contextRef="#ctx0" brushRef="#br0" timeOffset="1396.9">12629 10607 1736 0,'0'0'1160'16,"0"0"-360"-16,0 0-8 15,-4-41-151-15,4 25 487 16,0 3-240-16,0 1-160 0,0 2 560 16,0 7-487-16,0-1-185 15,0 4-616-15,0 4-168 0,4 19-16 16,12 21 184-16,-1 32 0 15,10 42 784-15,-5 27-664 32,-5 15 120-32,-7-5 64 0,-8-9-200 15,0-10 96-15,-4-12-200 0,-7-16 64 16,3-22 80-16,-5-28-144 0,6-14 0 16,3-10 0-16,4 5 24 15,-4-4-24 1,0 0 0-1,-1-10 0-15,5-13 56 0,0-8-56 16,0-4-160-16,0-4 32 0,0-21 24 16,0-19-64-16,-8-29 80 0,5-26-136 15,-1-15 96-15,4 0-256 16,0 9-400-16,0 16 72 16,0 19-489-1,0 13 761-15,0 15 176 16,4 5 264-16,-4-2-16 15,3-4 16-15,1-6 0 0,-4 12 0 16,0 1-48-16,4 11 48 31,-4 9 0-31,5 7 8 0,-5 9 24 16,4 4-32-16,4 33-184 16,-1 42 184-16,10 48 48 0,-2 35 624 15,2 22-120-15,-6 4-32 16,-3-4 89-16,4 13-601 31,0 11 80-31,-3 9-88 0,-5 5 56 16,-4 0-56-16,0-5 0 15,0-7 16-15,0-10 120 0,0-17-128 0,-4-8-8 16,-1-7 0-16,5-6 8 16,-4-3-8-16,4-8 0 15,0-1 8-15,0-7 48 16,0-6-56-1,4-4-296-15,1-10-601 16,6-2-1079-16,-7-35-289 0,0-19-2358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50:03.454"/>
    </inkml:context>
    <inkml:brush xml:id="br0">
      <inkml:brushProperty name="width" value="0.05292" units="cm"/>
      <inkml:brushProperty name="height" value="0.05292" units="cm"/>
      <inkml:brushProperty name="color" value="#FF0000"/>
    </inkml:brush>
  </inkml:definitions>
  <inkml:trace contextRef="#ctx0" brushRef="#br0">4289 13268 1064 0,'0'0'1520'15,"0"0"-1008"-15,0 0-144 16,0 0-136-16,0 0-24 0,0-16 232 16,0 14-272-16,0-2 201 15,0-6 167 1,0 4-248-16,0-3 208 16,0-4-112-16,0 6-200 0,0 4 192 15,0 0-376-15,0 0 232 16,0 3 312-16,0 0-200 0,0 0 328 15,0 0-223-15,0 0-297 16,0 0 336 0,0 3-488-16,0 10 0 15,5 9 0-15,3 13 136 0,-1 25-88 16,5 26 144-16,-3 35-144 16,-5 22 440-16,-4 9-464 15,0 10 208-15,0 0 160 0,0 6-384 31,-8 0 400-31,8 0-88 0,-5-9-64 16,5-7 48-16,0-11-304 16,9-11 0-16,6-10 0 15,2-12-8-15,-2-12 0 0,-2-20 8 32,-2-19 0-32,-3-13-104 15,1-9-192-15,-6 7-272 0,5-1-80 16,-4 7-760-16,0-18-313 15,-4-7-743-15</inkml:trace>
  <inkml:trace contextRef="#ctx0" brushRef="#br0" timeOffset="876.33">2624 14751 5097 0,'0'0'648'0,"0"0"-464"16,0 0-184-16,84 0 128 15,-45 0 24-15,10 0 392 16,3-3 168-1,8-4 80-15,15 4-392 0,24-6 64 16,25 2-103-16,16-2-289 0,-5 0 144 16,-8 2-216-16,-3-6 16 15,8 4 536-15,11-1-72 16,8-3-104-16,17 4-288 0,15-1 0 31,0-3-32-31,12 1-48 16,0 2 0-16,9 4 96 0,7 0-56 15,12-1-48-15,4 1 0 16,1 3-48-16,2-7 32 0,2 3 32 16,11-2-16-16,4-3 8 31,0 2-8-31,0-3 0 0,0 4 0 16,12-4-80-16,-5 1-16 15,-3-1 96-15,5 3 0 16,-5-2-48-16,0-1 40 0,-1 4 0 31,-6-1-48-31,-9-3-72 16,-1 4 120-16,-2-4 16 0,-5 4-8 0,-16-2 32 15,-11-1-32-15,-13 3-8 16,-12 2-144-16,-4-2-232 16,-15 2 200-16,-17 5-192 0,-16-5-296 15,-31 7-185 1,-12-3-583-1,-28 3-352-15,-20-3-2929 0</inkml:trace>
  <inkml:trace contextRef="#ctx0" brushRef="#br0" timeOffset="2273.89">3265 16506 5537 0,'0'0'960'0,"0"0"-728"16,0 0-232-16,109-34 72 0,-62 27-16 0,9 1 48 15,4-1 224 1,15 1 152 0,21 0 32-16,28-4-24 15,11 2-152-15,0-3 81 0,9 2-209 16,-9 2-96-16,20-2-72 15,9-1 24-15,7-5 264 0,5-1 160 16,11-4-376 0,13-1 88-16,15 1-96 15,4-2-48-15,4-3-8 16,7 3 24-16,-2-1-72 0,11 4 0 16,3 3 8-16,2 4 56 15,3-1-64 1,-4 3 0-16,8 4 72 15,0-4-64-15,0 1-16 16,0-1-32-16,-8 4 40 0,12-3 16 16,-8-4-8-16,-4 6-8 15,-7-2 0-15,-10 3 40 0,1-4-56 16,-3 5 16-16,-9-2-32 31,-16 0-16-31,-12 1 48 16,-7-1 0-16,-10 4 0 0,-9 0-160 15,-15 3-72-15,-14 0-208 16,-21 0-536-16,-42 0-449 0,-22 3-863 0</inkml:trace>
  <inkml:trace contextRef="#ctx0" brushRef="#br0" timeOffset="3690.07">1974 14141 2456 0,'0'0'7490'0,"0"0"-6930"0,0 0-560 15,0 10-328-15,4 9 328 0,5 16 64 16,3 25 224-16,8 19 72 15,-1 20 160-15,1-10-416 16,-4-13 224-16,-11-22-304 0,-1-16 56 16,-4 6-72-16,0 1-8 15,0-1-320-15,0-18-1008 0,0-14-1625 16,0-8-3272-16</inkml:trace>
  <inkml:trace contextRef="#ctx0" brushRef="#br0" timeOffset="4198.72">1899 14055 3648 0,'0'0'7778'15,"0"0"-7778"-15,0 0-56 16,0 0-728-16,0 0 128 0,0 0 640 15,0 0 16-15,0 0 0 0,100 10 160 16,-65-4-160-16,1 3 0 16,-4 1-8-1,-4 0-32-15,0 3-32 16,-8-4 72-16,-8 1 0 16,-5 5-120-16,-2 2 240 15,-5-2-120-15,0 7 48 0,-8 1 64 31,0-1-216-31,-4-3 104 0,0 0-240 16,12 0 232-16,0-3-473 31,0 3-167-31,8-4 128 16,8 5-64-16,4-1 480 0,8 0 0 16,-5 1 104-16,5 4 32 15,0 2 24-15,-4 2 0 0,0 1 120 16,-4 3-176-16,-4-4 368 15,-8 5 48-15,-4-2 112 16,-4-3 393-16,0 4-497 0,-16-3 32 16,-4 3-280-16,-8-4-176 0,-4-2-200 15,-28 2-760-15,9-6-1113 16,-1-5-3008 0</inkml:trace>
  <inkml:trace contextRef="#ctx0" brushRef="#br0" timeOffset="4819.01">2381 16732 7313 0,'0'0'3929'0,"0"0"-3801"15,0 0-128-15,0 0-384 0,0 0 384 16,0 0-24-1,40-102 104-15,-17 58-48 16,5-8 56-16,4-1-32 0,0-1 152 16,5 7-200-16,-5 5 0 15,-4 10 32-15,0 10-40 16,-13 10 0-16,1 5-16 0,0 7-112 16,-5 0 128-16,6 19 8 15,-2 10 96 1,5 15 272-16,-3 10-304 15,2 4-16-15,-2 7-56 16,-2-1 48-16,1-3-48 0,-4-3 0 16,1-8-304-16,-10-2-592 31,-3-14-1929-31,0-11-2376 0</inkml:trace>
  <inkml:trace contextRef="#ctx0" brushRef="#br0" timeOffset="4985.56">2580 16506 8753 0,'0'0'4497'0,"0"0"-4497"16,0 0-592-16,0 0 144 16,124 35 440-16,-68-9 8 0,23 0-200 15,33-1-728-15,-20-6-1529 16,-8-7-3520-16</inkml:trace>
  <inkml:trace contextRef="#ctx0" brushRef="#br0" timeOffset="6073.64">4274 15494 6369 0,'0'0'976'0,"0"0"-680"15,0 0-296-15,0 0 0 16,0 0 120-16,24 82 184 0,-9-31 456 16,6 16-151-16,7 22-185 15,0 12 64-15,3 4-240 31,-7-7 16-31,-4-22-88 0,-12-21-168 16,0-11-8-16,0-6 0 16,-4 3-136-16,4 4-144 0,0 2-696 15,0-2-297-15,4-13-487 16,-9-10-1329 0</inkml:trace>
  <inkml:trace contextRef="#ctx0" brushRef="#br0" timeOffset="6904.96">4596 16719 832 0,'0'0'8618'0,"0"0"-7962"0,0 0-656 16,0 0-704-16,0 0 479 31,0 0 225-31,0 0 168 16,0 0 1-16,0 0 335 0,20-22-336 15,-12 12 8-15,5 1 104 16,-2-10-64-16,1 0 248 0,8-6-160 16,0-7 32-16,3-6 120 15,2-3-304 1,3-7 176-16,0-3-136 16,-1-3-184-16,9-6 320 0,0-13-272 15,8-19 152-15,4-16-32 16,4-10-48-16,0 1-31 0,-9-1 183 15,2 7-120-15,-2-6 224 16,-3 2-376 0,0 7 0-16,-4 10-8 15,-4 19 80-15,-13 21-96 0,1 17 16 16,-8 10 0-16,0-5-32 16,0 2 32-16,0-2 0 15,-4 8 0 1,-4 3 56-16,0 6-56 15,0 3 96-15,-4 3-80 0,4 10 384 16,-4 0-344-16,0-1 112 16,0 4-168-16,0 0 128 15,0 0-128-15,0 0 0 0,0 0 0 16,0 0 24-16,0 0-24 31,0 0 0-31,0 0 0 0,0-3-24 16,3 0 24-16,-3-4 0 15,9-2 0-15,-1-7 32 16,0 0-32-16,4 0 0 0,-4-3-8 16,0 4-48-1,4-1 56 1,-4 6 0-16,0 1 0 0,-5 6-168 0,1-4 160 16,-4 7-320-16,4 0 112 15,-4 0-504-15,0 0 504 16,0 0-177-16,0 0-775 0,0 3 416 15,0 19-1328 1,0-2 295-16,0 5-279 16</inkml:trace>
  <inkml:trace contextRef="#ctx0" brushRef="#br0" timeOffset="9403.31">5608 14452 5297 0,'0'0'2016'16,"0"0"-1096"-16,0 0-736 15,0 0 232-15,-19-6-120 0,19 6-152 16,0 0-39-16,0 0-89 15,0 0-16-15,0 0 0 0,0 0-145 16,4 0 137 0,3 0 16-16,14 6 137 15,2 4 367-15,5 5-280 16,8 5 88-16,4-1-104 0,7 3-208 16,6 4 416-16,2-1-272 15,1 6-24 1,8-3 360-16,-4 8-224 15,0-1 40-15,7 0-120 16,-3 6-176-16,7 1 504 0,2 5-224 16,14 7-136-16,13 13 160 15,11 3-192-15,1 3 1 0,-9-13-121 16,-11-3 64-16,-21-13-48 31,-6-5-16-31,-18-8 64 16,-7-2 168-16,8 9-232 0,8 3 136 15,7 4-24-15,1-1-48 16,-4 4 104-16,4-7-96 0,-8 3-24 16,3 1 16-1,-4-4-64 1,1 1 0-16,-3-4 0 0,-1 0-24 16,-5 0 24-16,1-3 8 0,-4 1-8 15,0-6 88-15,-1-1-80 16,-3-1-16-16,-3-3 8 15,-2-2-48-15,-3-4 48 16,0 0 0-16,-4-3 8 16,0 0 64-16,-9-3-72 15,2-1 0-15,-2-2-8 0,-3 3-24 32,1-7 32-32,-6 4 0 15,1-4 8-15,0-3 48 16,-4 3-56-16,4-2 0 0,-4-1 0 15,0 0-56-15,0 0 56 0,-1-3 0 16,-3 3 120-16,5-3 216 16,-1 0-320-16,-4 0 8 31,3 0-24-31,-2 3-48 0,-1-3 48 16,0 0 8-16,0 0 0 15,-4 0 80-15,0 0-88 0,0 0-72 16,0 0-144-16,0 0-392 15,0 0-505-15,-12-3-1087 32,-4-6-5290-32</inkml:trace>
  <inkml:trace contextRef="#ctx0" brushRef="#br0" timeOffset="21480.43">4648 16109 3744 0,'-8'-12'632'15,"1"2"-319"-15,-6-2-305 0,2 2 512 16,-2-3 264-16,5 7-88 0,1-3 248 16,-1 2-496-16,3 1 32 0,-3 4 152 15,8 2-151-15,-3 0 383 16,3 0-424-16,-4 15-432 16,4 7-8-16,0 16-40 15,0 13 40 1,-4 19 0-16,4 16 152 15,0-7-64-15,-4-10 80 0,4-8-120 16,-4-17 216-16,4 4-264 0,-5 3 0 16,-2-10 0-16,3-9 48 15,4-10-48 1,-4-6 40-16,4-10-32 16,0-6 72-16,0 0-80 15,0 0 0-15,0-16 16 0,0-9 88 16,0-13 0-16,0-13-104 15,0-9 8-15,0-4-16 0,4 1-216 32,0 2-16-32,-1 11 232 15,-3 5-120-15,0 14 128 16,0 8 0-16,0 10 0 0,0 4 136 16,0 7-40-16,0 2-88 15,0 0-8-15,0 15-208 0,0 10 104 47,0 26-24-47,0 31 128 0,0 29 48 16,0 10-48-1,0-10 0-15,0-25-8 0,0-29 8 16,0-15 0-16,0-7 8 0,0-3-8 16,4 2 48-16,9-2-48 0,6-16-904 15,1-7-1049-15,-3-9-1167 16</inkml:trace>
  <inkml:trace contextRef="#ctx0" brushRef="#br0" timeOffset="22154.17">5406 14532 1792 0,'0'0'896'0,"0"0"-816"16,0 0 64-16,0 0-144 0,0-77 8 15,3 58 544-15,5-3-112 16,-8 3 232-16,4 0 41 16,0 3 55-16,-4 0 168 0,0 8-104 15,0-6-288-15,0 8 0 16,0-3-480-1,4-4-16-15,-4 3-48 16,5 3 0-16,-2-2 32 16,1 0 40-16,0 2 64 0,0 1-72 15,0 3-64-15,0 3-152 16,0-3-24-16,-4 3-184 0,4 0 224 31,0 0-72-31,0 0 112 16,0 0 16-16,-4 0-592 15,4 3-96-15,4 9-312 0,-5-2-209 16,2 12 593-16,3-2-248 16,-4-8-1168-16</inkml:trace>
  <inkml:trace contextRef="#ctx0" brushRef="#br0" timeOffset="23144.53">5621 14376 3440 0,'0'0'1208'0,"0"0"-487"16,0 0 71-16,0 0 160 15,0 0-112-15,0 0-160 16,0 0-216-16,0 0-256 0,0 19-127 16,0 26-81-16,4 34 480 15,-1 42-80 1,5 28 88-16,0 10-8 15,-8-3-160-15,0-21 152 16,0-4-80-16,0-7-40 0,5-13 112 16,-1-10-416-16,-1-24 32 15,1-17-80-15,0-19 0 0,0-6 24 32,0 0-24-32,0 6 0 15,1-6 48-15,-2-6-48 16,1-4-8-16,0-12-112 0,0-4-264 15,-4-6 96-15,0-3-368 32,0 0 264-32,0-15 384 0,0-11-88 0,0-12 96 15,0-22-256-15,0-19-408 16,0-23 8-16,0-9-65 16,0 6-79-16,0 7 352 0,0 12-304 15,4 4 240-15,0 2 144 16,0 14-16-1,-4 12 216-15,4 12-136 16,-4 4 248-16,0-10 0 16,0-2 8-16,0-4 48 0,0 6 48 15,-8 7 32-15,0 9 232 0,0 14 48 16,1 1 0-16,-2 11 368 31,1 6-128-31,0 0 136 16,5 9-24-16,-6 17-704 0,5 27 169 15,4 43-169-15,0 44 128 0,0 31 256 16,13 13 72-16,-6-3 40 16,-3-16-144-16,0-9-232 31,-4-13 184-31,4-26-184 0,-4-12-40 16,0-32 72-16,0-15-152 15,9-18 40-15,-6-5-48 0,1-3-8 16,4 3-56-16,-4-10 64 15,0-9 0-15,0-9 0 32,-4-7-768-32,0-7 504 0,0-15 216 15,0-16 96-15,-4-26-96 16,-4-28 40-16,0-28-408 0,4-17-96 0,1 7-160 16,3 16 159-16,-5 19 49 15,1 18-80 1,0 20 320-1,4 13-56-15,-8 9 208 0,4 0 24 0,-3-3 96 16,-2 2 8-16,1 15 64 16,4 5 16-16,-3 13 512 0,7 3 432 15,0 21-679-15,0 56-401 32,19 44 96-32,5 27-64 15,-4 15 248-15,-4-17-224 0,-4-26 176 16,0-9-216-16,0-12-16 0,4-13 0 15,-1-7-880-15,-2-22-977 16,-1-12-3592-16</inkml:trace>
  <inkml:trace contextRef="#ctx0" brushRef="#br0" timeOffset="24360.28">5095 16611 8025 0,'0'0'2097'0,"0"0"-1121"16,0 0-568-16,0-86-296 0,0 67 624 0,4 7-392 15,3 5-224 1,5-2 264 0,1 5-376-16,6 2-8 0,5-1 8 15,4 3 120-15,8 0-40 16,3 0 48-16,2 3 16 15,-6 6 217-15,1 1-361 0,-4 3 112 0,-8 2-120 32,0 0 72-32,-8 5-72 15,-9 6 56-15,2-1-56 0,-9 4 192 16,0 2-184-16,-12 1-8 16,-8 3 0-16,-4 3 104 15,-4-3-104-15,0 3 8 0,0-3-8 31,4 0 120-31,1-7-120 0,10 1 0 16,2-6-48-16,11-1-80 16,0-7 64-16,4 2 64 15,12-5 0-15,7-2-80 0,5-1-128 16,4-2-217-16,12-5-7 31,0-2-464-31,36 0 104 0,-13-9-864 16,-7-4-1137-16</inkml:trace>
  <inkml:trace contextRef="#ctx0" brushRef="#br0" timeOffset="25446.58">7361 16497 8345 0,'0'0'2753'15,"0"0"-1649"-15,0 0-800 16,0 0-48-16,0 0 664 0,-39-45-391 16,26 39-201-16,-6 3-152 31,-1-3-176-31,-4 6 320 0,0 0-320 16,-4 0 0-16,0 3-8 15,1 9-120-15,2 1 56 16,5 3-40-16,5 0-152 0,7 0 256 15,4 3-112-15,4-3-32 16,4 3 144-16,15 0-313 0,9 3 209 16,0 0 48-1,8 4-48-15,-4 3 104 16,0-8 8-16,-4 5 0 16,0-7 24-16,-4 3-24 15,-4-5-48-15,-8-2-32 16,-1-2-80-1,-6-1 144-15,-5-2 16 0,0-1 0 0,-5 4 64 16,-10-3-64-16,-9-1-56 16,-4 1-72-16,0-4-112 15,-4-6 240-15,4 0-280 0,0 0 120 32,8-6 152-32,8-7 16 15,4-3 48-15,8-9-56 16,0-4-40-16,24-12 40 0,4-7 16 15,8-6 192-15,7 0 56 0,2 0-256 16,2 7-16-16,-3 2-184 16,0 10-528-16,8 0-104 31,-12 13-1505-31,-9 3-2768 0</inkml:trace>
  <inkml:trace contextRef="#ctx0" brushRef="#br0" timeOffset="48528.67">7951 15309 256 0,'4'-41'0'0,"1"-3"72"15,-2-14-72 1,-3 1 160-1,0 0 264-15,0 3 176 0,0 0 56 16,-3 4-168-16,-2 2 296 0,1 3-80 16,-4 4-31-16,0 6-625 15,1 4 136 1,2 5 184-16,1 1-160 16,0 2 424-16,0 1-8 15,1 3-208-15,3 0 128 16,0-3-392-16,0 3-48 0,0 0-104 15,0 3 8-15,0 3-8 0,0-3 64 32,7 4-64-32,-3 0 104 15,5-1-96-15,-5 0-8 16,3 3 0-16,1 1-72 0,-4 6 8 16,0-1 64-16,1 4 0 15,-2 0-16-15,5 0 96 0,0 13-80 31,4 9 272-31,4 16-32 16,12 29 360-16,8 47-143 16,12 61 7-16,-1 48 336 0,1 27-432 0,-12 7 328 15,-8-12-32 1,-8-4-360-16,-8-9 56 0,-1-14-208 16,-2-14-72-1,-5-20 64-15,0-19-144 16,4-25 0-16,-5-26 0 15,10-28-216-15,-5-26 216 0,-1-31-736 0,1-29-1312 16,-8-13-129-16,0-15-4800 16</inkml:trace>
  <inkml:trace contextRef="#ctx0" brushRef="#br0" timeOffset="50025.38">6214 12741 7841 0,'0'0'1288'16,"0"0"-559"-16,0 0-369 15,0 0-304-15,0 0 280 32,-4 0-336-32,4 19 0 0,8 13 96 0,4 22 224 15,0 32 424-15,-4 18-304 16,-8 11-376-16,0-8 440 0,-8-12-496 16,-8-27-8-16,4-12 0 15,-4-14 64-15,4-8-200 16,-8 8-160-16,4-4-976 15,-15 0-216 1,7-12-929-16,3-14-888 0</inkml:trace>
  <inkml:trace contextRef="#ctx0" brushRef="#br0" timeOffset="50286.67">5776 12871 7585 0,'0'0'2321'0,"0"0"-1841"0,0 0-408 16,0 0 336-16,99-54-400 16,-43 38 296-16,24 4 8 0,20 2-296 15,15 4 400-15,1 2-256 16,-5 4-160-16,-28 0 128 15,-23 0-128-15,-15 0-480 0,22 10-584 16,-11-4-929 0,-9 1-183-16</inkml:trace>
  <inkml:trace contextRef="#ctx0" brushRef="#br0" timeOffset="50833.21">6708 13458 8689 0,'0'0'1321'0,"0"0"-985"0,-39 106-32 31,26-69-216-31,9-11 32 16,0-10 144-16,4-7-216 0,0-9-96 15,0 0-400-15,12-16 448 16,4-9-176-16,0-10 176 0,4-9-232 15,-4-4-512-15,-4-3-225 32,0 3 409-32,-9 4 40 0,2 6 336 15,-5 10 80-15,0 3 208 16,0 11-24-16,0 5 128 0,0 3-160 16,0 3 24-16,4 3-72 15,4-4 0-15,8 4 472 16,0-3-312-16,8 3 88 0,0 0-40 31,8 0-200-31,0 0 384 16,-4 0-304-16,-1 0-72 0,-3 10 249 0,-4 2-161 15,-8 1 232-15,0 6 184 16,-8 9-160 0,-4 4 144-1,0 9-296-15,0 4-24 0,0 2 72 16,-8 1-184-16,0-7-72 15,0-6 0-15,8-3-136 0,0-10 56 0,0-8-88 16,0-14-608-16,20 0-440 31,-4-17 679-31,12-11 409 16,0-7-392-16,3-16-728 0,-10 7-648 16,-6 9-1401-16</inkml:trace>
  <inkml:trace contextRef="#ctx0" brushRef="#br0" timeOffset="51767.24">7318 13421 6225 0,'0'0'1928'0,"0"0"-1568"16,0 0 80 0,-52 91 73-16,32-52 119 0,8-1 40 15,0 3-504-15,4-3-8 16,0-6-160-16,0 0 72 0,4-13-80 15,1-6 8-15,3-7-8 16,0-6-464-16,0 0-704 0,0-17 191 16,0-11 377-1,7-7-64-15,1-12 184 16,0-1-280-16,0-6-312 16,0 0-385-16,0 7-207 15,-4 5 1072-15,4 8 600 0,0 11 1000 31,-4 10-88-31,0 10-416 0,0 3 96 16,0 9 225-16,4 17-145 16,-4 6 80-16,4 9-224 15,-4 6 32-15,3 5 72 0,-3 1-216 16,1-2-128-16,-1 0-88 31,-4-6-184-31,4-11-32 0,0-8-560 16,-4-13 472-16,0-13 104 15,0 0 416-15,0-10 152 16,-4-12-519-16,-4-4 7 0,-1-2-112 0,-2-1-49 16,7 7-183-16,-4 0 280 15,8 9 8-15,0 3-96 16,0 5 40 0,0 1-592-16,16 4-24 15,4 0 208-15,4 0 120 16,3 0 344-16,5 7-8 0,0 2 8 15,-4 4 48 1,4-1-48-16,-8 4 0 16,0 3-8-16,-4 4 8 0,-1 5 24 15,-6 1 312-15,-5 2 40 16,3 4 80-16,-7-3-448 16,-4-3 64-16,0-1-72 0,0-12-640 15,0-4 576-15,0-8-144 16,0-4-1032-1,-4-10-225-15,-7-12 313 16,-1 0 688-16,0-6 464 16,0-1 528-16,3 4 616 0,2-1-239 15,3 4-9-15,4 6 8 16,0 0-352-16,4 0-376 0,12 0-176 47,12 1-184-47,4-2 120 15,11 2-296-15,29-7-152 16,-13 0-216-16,-3 2-1593 0</inkml:trace>
  <inkml:trace contextRef="#ctx0" brushRef="#br0" timeOffset="51965.71">8282 13395 5777 0,'0'0'3032'0,"0"0"-1943"15,0 0-537-15,0 0-144 0,48-19 216 16,-29 16-376-16,9-4-160 0,0 1 64 16,8-1-72-16,-4 1-64 31,0 0-16-31,-4-3-816 16,7 2-432-16,-14 1-761 0,-1 3-983 15</inkml:trace>
  <inkml:trace contextRef="#ctx0" brushRef="#br0" timeOffset="52115.31">8310 13519 8753 0,'0'0'2201'0,"0"0"-1481"0,0 0-720 16,0 0-1096-16,0 0 896 15,0 0 120-15,99-7 24 16,-35-15-552-16,-8 0-1753 0,-8 4-2640 0</inkml:trace>
  <inkml:trace contextRef="#ctx0" brushRef="#br0" timeOffset="52699.77">8987 13334 6705 0,'0'0'1880'15,"0"0"-943"-15,-32 87-137 16,21-46 280-16,6 0-648 0,1 1-48 16,4-5-208-16,0-1 40 15,13-4-224-15,6-11 8 0,5-8-248 32,0-7 160-32,8-6-496 15,-4-6-464-15,4-20-401 16,-4-2-551-16,-4-4 0 0,-1-2-225 15,-6-1 297-15,-10-1 1928 0,-7 8 336 16,0 6 1392-16,0 2-39 31,-4 8-417-31,-7 6 296 16,-2 6-136-16,6 0-711 0,-5 0 199 16,3 13-912-16,5 5 8 15,1 8-16-15,3 5-80 0,0 5 80 31,0 1 0-31,11-2 8 16,6-3 152-16,3 0-160 16,3-10-104-16,5-9 56 0,0-7-440 0,4-6 488 15,0-3 56-15,3-20-48 16,-3-5 504-16,0-6-304 0,0-2-32 16,-8-5 1056-1,-8 3-1080 1,-12-3 136-16,-4 2-216 15,-8 1-64-15,-16 0 88 0,-11 7-96 0,-6 5-480 16,-2 14 328-16,-1 9 144 16,0 3 0-16,4 18 8 0,-16 30-560 31,13-7-544-31,6 0-2793 16</inkml:trace>
  <inkml:trace contextRef="#ctx0" brushRef="#br0" timeOffset="54622.55">4776 17504 3624 0,'0'0'1233'0,"0"0"-873"16,0 0-352 0,0 0 440-16,0 0 48 15,-25-80 368-15,22 64 160 0,-1 3-424 16,-4 1 369-16,4 2-193 16,0 4-80-16,4 3 480 15,-5 3-488-15,5 0-144 0,0 0-544 16,0 0-8-1,0 3 0-15,0 10-96 16,0 6 104-16,9 12 8 0,-1 4 56 16,0 10-64-16,0-4 0 15,-4 0 56-15,-4 1-56 16,0-7 0-16,0-7-336 0,0-6 184 31,0-3-1120-31,0-9-216 0,-4-10 23 16,-8-3-887-16,-4-13-2169 0</inkml:trace>
  <inkml:trace contextRef="#ctx0" brushRef="#br0" timeOffset="54824.01">4497 17443 4560 0,'0'0'1769'16,"0"0"-473"-16,0 0-504 15,0 0 0-15,0 0-55 16,12-85-721-16,20 72 424 0,4 0-288 31,11 0-152-31,5 4 440 16,4 3-440-16,-5-1 136 0,1 3-136 0,0-1-360 15,-4-2-424-15,4 1-745 16,-9 0-623-16,-10 2-2049 16</inkml:trace>
  <inkml:trace contextRef="#ctx0" brushRef="#br0" timeOffset="55311.35">5134 17561 6481 0,'0'0'2480'16,"0"0"-2272"-16,0 0-160 15,0 0-96-15,0 0 40 0,0 0 8 16,96 59 0-16,-81-59-240 15,6 0 240-15,-5-12-232 0,0-1 232 32,0-2 0-32,-8-1 64 15,-1 3-64-15,1 7 280 16,-3 2-72-16,-5 4 337 0,0 0-153 16,0 0-112-16,4 4-280 15,0 5 160-15,3 4-160 0,1 0 64 16,5-1-64-16,-6-2 168 31,1-4-168-31,1-6-64 16,-2 0-296-16,1 0-288 0,0-16 552 0,4-6 96 15,-4-7 672-15,8 1-416 16,-8-4-256-16,4 7-160 16,-4 3-16-1,-5 12-136-15,2 6 184 16,-5 4-473-16,0 4 217 15,0 15 224-15,0 3 128 0,0 10-40 16,0 0-136-16,0 0-280 16,0-1-16-16,0-3-560 0,0-5-625 0,0-13-951 15</inkml:trace>
  <inkml:trace contextRef="#ctx0" brushRef="#br0" timeOffset="56016.52">5597 17237 3832 0,'0'0'905'0,"0"0"-529"15,0 0 320-15,0 0 680 0,0 0-688 16,0 0-520-16,0 0-168 16,19 19 0-16,-7 10 144 0,4 9 56 15,4 6 32-15,-3 1 48 31,-2-1-224-31,1-3 0 16,-8-2-56-16,-4-5-8 0,0-5-8 16,-4-8 16-16,0-7 0 0,-4-8 0 15,-8-6-368-15,-4 0-408 0,-4-3 24 16,-3-14 176 0,-2-1 552-1,5-1 48-15,1 0 48 16,6 3 560-16,6 4-192 0,3 5-296 0,4 1-144 15,0 6-456-15,8-4 272 16,8 1 56 0,7 0 128-16,1 0 0 15,8-3-128-15,-4-4-520 16,4 1-40-16,-4-4-88 16,-4 3-9-16,0 4 113 0,-5 3 200 15,2 3 208-15,-6 3 264 0,-2 13 416 16,2 9 584-16,-2 7-295 31,-2 3 207-31,-3 3-240 16,1-3-72-16,-6 0 16 0,5-10-472 15,-8 1 24-15,4-11 40 16,0-8-208-16,-4-1 200 0,0-6-40 16,0 0 384-16,0-13 465 31,-8-2-585-31,-8-11-328 15,-7-2-128-15,2-1 88 0,-3 4 104 16,5 2-40-16,-1 4 424 0,8 10 104 16,3 6-568-16,6 0-24 15,3 3-56 1,0 0-656-16,0 0-384 16,0 0 240-1,7 9 375 1,2 1 417-16,3 1-168 0,-1 3-56 15,-6-1-176-15,3 2-272 16,-4-2-624-16,-4-7-2001 0</inkml:trace>
  <inkml:trace contextRef="#ctx0" brushRef="#br0" timeOffset="56589.98">7314 16891 7985 0,'0'0'3873'0,"0"0"-3465"31,0 0-328-31,0 70-80 0,0-20 48 16,4 8 296-16,0 5-192 15,0 4 96-15,0-7-40 0,-1-3-32 16,-3-9-168-16,0-7-8 16,0-6 0-16,0-6-104 31,0-7-96-31,0-7-696 0,-3-11-520 16,-9-4-857-16,-4 0-2000 0</inkml:trace>
  <inkml:trace contextRef="#ctx0" brushRef="#br0" timeOffset="56810.91">6923 17040 7177 0,'0'0'2489'16,"0"0"-937"-16,0 0-1328 0,0 0 312 16,0 0-456-16,0 0 56 15,0 0-272 1,21-22 64-1,14 15 72-15,5 1 0 0,8 0 208 16,3 0-208-16,1 3 0 0,-3-4 16 16,-6 0-144-16,-3 4-480 0,12 3-664 15,-17 0-401-15,-7 0-1351 16</inkml:trace>
  <inkml:trace contextRef="#ctx0" brushRef="#br0" timeOffset="57200.85">7397 17405 5673 0,'0'0'1224'0,"0"0"-960"31,0 0-80-31,0 0-104 16,0 0-48-16,0 0 136 0,0 0-288 15,0 0 120-15,24 19 0 16,-12-26 0-16,0-2-8 31,-4 3 8-31,0-1 0 0,0 7-8 16,-4 0-96-16,0 0 48 15,4 0 56-15,-4 13 280 0,0-1-200 0,4 2 280 16,0-1-264-16,0-4-88 16,-1-3 176-16,6-3-136 15,-5-3-48-15,-1 0 304 16,6-3-304-16,-5-10 528 15,3-2-15-15,-2 1-353 16,-1-1 64-16,-1 2-224 0,-3 4-16 16,0 6-176-16,1 3-1017 15,-1 0 217-15,4 0 112 16,-5 6-1409-16</inkml:trace>
  <inkml:trace contextRef="#ctx0" brushRef="#br0" timeOffset="57845.6">7724 17167 4689 0,'0'0'4745'16,"0"0"-4121"-16,0 0-624 15,0 0 0-15,0 98 0 31,4-53 440-31,4 3-200 0,-4 2-112 16,8 1 336-16,-8-6-368 0,4-4 64 16,-8-9-160-16,4-7 144 0,-1-7-192 15,2-8 48-15,-5-6 0 16,0-4-8 0,0-4-264-1,0-14 224-15,-16-8-312 0,-4-2-384 16,4-11 664-16,-8-2-40 15,0 0-96-15,5 3 144 0,2 6-16 16,6 6 88-16,3 8 104 0,3 5-104 31,5 7 192-31,0 6-192 16,0 0-320-16,9 0 304 0,6 0-88 16,5 0 104-16,1 6 0 0,2 3 48 15,-3-3-48-15,-4 7 0 16,4-3 56-16,-9 0 128 15,-2-1-136-15,-5 0 136 0,-4 1 408 32,0 3-184-32,0 3 72 15,-13-1-312-15,2 2-72 16,-1 1 128-16,0-5-160 0,4 0-64 16,4 0 0-16,4-1-120 15,0 4 40-15,0-3-8 0,12 0-272 31,4-1 48-31,-4-2-240 16,0-2 144-16,-4 3 184 16,-4-2 80-16,-4 3 144 0,0 5 0 15,-12-1 80-15,-8 7-80 16,0-5-8 0,-8 1-480-16,-8 0-865 0,4-6-695 15,4-4-3505-15</inkml:trace>
  <inkml:trace contextRef="#ctx0" brushRef="#br0" timeOffset="58221.59">7756 17659 3000 0,'0'0'2745'0,"0"0"-1905"16,0 0-832-16,0 0 400 0,0 0 816 31,0 0 289-31,40-79-433 16,-24 35-696-16,-1-4-224 15,-2-3-8-15,-1 4-152 0,-1 2 0 16,-6 4-144-16,3 12-32 31,-8 10 176-31,4 6 0 0,-4 10 8 16,3 3-8-16,-3 0-88 15,4 7-16-15,4 8-152 16,8 14 256-16,1 3 48 0,2 12 8 0,1 1-8 16,4 2 32-1,0 0-80 1,-4-5 0-16,0-2 0 0,-4-1-520 16,0 10-72-16,-8-12-1297 15,-4-2-5168-15</inkml:trace>
  <inkml:trace contextRef="#ctx0" brushRef="#br0" timeOffset="58417.9">7928 17647 10682 0,'0'0'3072'16,"0"0"-2159"-16,0 0-761 0,0 0-152 31,0 0-104-31,0 0-40 0,0 0 88 15,23-10 8-15,-3 7-48 16,4-4 96-16,8 4-393 16,12-13-295-16,-5 7-1048 0,-2-7-1545 15</inkml:trace>
  <inkml:trace contextRef="#ctx0" brushRef="#br0" timeOffset="59642.12">14115 14001 4184 0,'0'0'1137'15,"0"0"-113"-15,0 0 240 16,0 0-328-16,0 0 905 0,0 0-113 16,16-35-576-16,-36 29-295 15,-3 6-673 1,-5-3 72-16,0 3-88 15,-8 0 8-15,-1 9-40 0,1 7-8 16,5 3-128-16,-1 7 120 16,8-1-120-16,4 0 0 0,8-5-16 15,12-4-192-15,0-4 136 32,0 1-120-32,12-4-264 15,4-3 456-15,0 1-465 0,0-1 241 16,-4-6 168-16,0 4-208 0,-8-1 208 15,-4 0 56-15,0 4-80 32,0 5-24-32,-4 7 104 15,-12 10 0-15,0 5-8 0,-8 5 48 16,5 2-48-16,2 0 8 16,6 1 0-16,7-7 8 0,4-3-8 15,7-3-128-15,21-8-240 16,12-8-680-16,31-13 120 31,-2 0-457-31,-9-10-1111 0</inkml:trace>
  <inkml:trace contextRef="#ctx0" brushRef="#br0" timeOffset="59857.9">14677 14230 6161 0,'0'0'5977'16,"0"0"-5297"-16,0 0-680 0,0 0-488 31,0 0 352-31,0 0 136 16,103 0 80-16,-63 0-80 16,4 0 176-16,-4 0-176 0,3 0-176 15,5 0-1128-15,-12 0-1441 0,-12 0-1952 16</inkml:trace>
  <inkml:trace contextRef="#ctx0" brushRef="#br0" timeOffset="60044.4">14780 14513 10122 0,'0'0'2464'0,"0"0"-2464"0,0 0-1232 16,0 0 312-16,0 0 688 16,84-26 128-16,-24 14-1097 0,-13 2-295 15,-2 0-976-15</inkml:trace>
  <inkml:trace contextRef="#ctx0" brushRef="#br0" timeOffset="62526.11">16199 13240 8673 0,'0'0'2681'0,"0"0"-1617"15,0 0-432-15,0 0 361 0,0 0-505 16,-4 31-160-16,-4 4-328 0,-4 23 104 31,-4 21 64-31,0-3 88 16,4-3-80-16,1-10 48 16,-2-12-208-16,1 7-16 0,0 5 0 15,4-6-248-15,-3-3 240 16,7-3-616-1,-1-10-713-15,5-3-999 16,0-12-1545-16,5-11-3487 0</inkml:trace>
  <inkml:trace contextRef="#ctx0" brushRef="#br0" timeOffset="62902.93">16430 13519 5817 0,'0'0'1848'0,"0"0"-816"16,0 0-656-16,0 0 625 16,0 0-761-16,0 0 120 0,-36 111-256 0,32-64 104 15,4 11 216 1,0 2-280 0,4-3 160-16,12-3-72 15,-1-7-184-15,9-11 264 0,1-11-112 16,3-9 8-16,7-13 168 15,-3-3-304-15,4-15 288 16,-4-14 385-16,0-13-393 16,-1-5 56-16,-7-5-312 15,-11 2-24-15,-5-1 88 16,-8 7-152-16,-8-1-8 0,-8 8 0 16,-8 8-56-16,4 3-40 15,0 13 88-15,4 7-392 0,0 6 224 31,5 0-793-31,2 10-487 16,9 25-1008-16,0-4-193 0,0-2-192 16</inkml:trace>
  <inkml:trace contextRef="#ctx0" brushRef="#br0" timeOffset="63171.73">17080 13677 7737 0,'0'0'1777'15,"0"0"-1505"-15,0 0-184 0,0 0 96 16,0 0 512-16,83 17 176 15,-55-14-432-15,7 0-144 0,2 0-288 16,-5 0 88-16,3 0-8 0,-3-3-88 16,8 0-416-16,-8 0-1288 15,-8 0-3097-15</inkml:trace>
  <inkml:trace contextRef="#ctx0" brushRef="#br0" timeOffset="64310.97">17940 13325 8489 0,'0'0'2217'0,"0"0"-1521"15,0 0-528-15,0 0-16 16,83-60 56-16,-51 50 64 0,5 7-64 31,6 3 528-31,-3 0-472 16,0 6-40-16,-4 11-200 0,0 1 176 16,-8 1-200-16,0 7 80 15,-13 0-80-15,1-1 465 16,-8 7-417-16,-8 2 120 0,0 1 24 31,-8 9-80-31,-12 4 120 0,-4 3-48 16,-8 0-184-16,4 6 304 0,0-6-248 15,1-3-56-15,3-4 0 16,12-9 72 0,4-9-72-1,8-5 0-15,8-1 0 0,16-5-112 16,8-2 112-16,-1-4-56 0,10 1 8 15,2-7-328-15,1-3 368 0,4 0-88 16,-1-6-624-16,-2-10-153 16,11-9-975-16,-9 2-1041 15,-15 2-3448-15</inkml:trace>
  <inkml:trace contextRef="#ctx0" brushRef="#br0" timeOffset="64536.14">18809 13665 11178 0,'0'0'3977'0,"0"0"-3153"16,0 0-584-16,0 0 160 31,0 0-352-31,0 0 120 0,-21 0-168 15,21 0-256-15,0 0 40 16,0 0-792-16,0 0-561 0,4 6-15 16,5 0-1385-16,-9 1-999 0</inkml:trace>
  <inkml:trace contextRef="#ctx0" brushRef="#br0" timeOffset="66064.89">19295 13598 5577 0,'0'0'2840'0,"0"0"-975"32,0 0-761-32,0 0-472 0,0 0-80 0,0 0 128 15,0 0-624-15,0 7 24 16,4 9-80-16,3 6 8 16,1 6 248-16,1 4-64 0,-1 0-80 15,-1-1 41 1,5-8-145-1,-3-4-8-15,-2-9 0 0,1-7-48 16,0-3 48-16,8 0 0 0,-4-7 48 16,8-12 120-16,4-3-168 15,-5-4-8-15,2 1-48 0,-1 0-321 32,-5 5 305-32,2 5-80 15,-6 5-136-15,-3 4-16 16,-3 6-384-16,-1 0 304 0,0 4 176 15,3 8 128-15,1 3 80 0,-4 5 96 16,5-1-40-16,-2-3 16 31,1-3-72-31,5-5-48 16,-2-4 48-16,9-4 0 0,0-6 104 16,4-13 64-16,0-7-32 15,4 4-40-15,-4-4-96 0,-8 11 0 16,0 2-8-16,-5 10-40 31,-3 3-72-31,0 0-24 16,-3 13 144-16,2 5-64 0,1 8 56 0,-4-4-168 15,0 13-392-15,1-6-872 16,-5-7-953-16</inkml:trace>
  <inkml:trace contextRef="#ctx0" brushRef="#br0" timeOffset="66240.59">20059 13738 6385 0,'0'0'2000'0,"0"0"-1616"16,0 0-376-16,0 0 16 15,0 0-16-15,0 38-16 0,0-41-512 16,0-10-1656-16</inkml:trace>
  <inkml:trace contextRef="#ctx0" brushRef="#br0" timeOffset="66424.14">20215 13265 7257 0,'0'0'1216'16,"0"0"-1216"-16,0 0-952 31,0 0 488-31,0 0 96 0,0 0-696 16,16 88 376-16,0-52-121 0,0-7-535 15,0-4-832-15</inkml:trace>
  <inkml:trace contextRef="#ctx0" brushRef="#br0" timeOffset="66667.07">20358 13601 1688 0,'0'0'1824'16,"0"0"-832"-16,0 0 233 0,32 99-593 15,-28-74 40 1,5-5 88 0,2-5-552-16,1-5 248 0,4-10 192 0,0 0-311 15,8 0 127-15,4-17-400 16,4-1 64-16,-4 2-128 16,-4 3-264-16,-5 4 264 0,-3 6-104 15,-4 3 8-15,-8 6-88 16,4 10 184-16,-4 6-8 0,0 4-153 15,0-1-639-15,4 7 224 32,4-7-1024-32,-4-6-3449 0</inkml:trace>
  <inkml:trace contextRef="#ctx0" brushRef="#br0" timeOffset="66958.03">21434 13214 7921 0,'0'0'1400'0,"0"0"-703"0,0 0 159 16,-52 127 200-16,20-41-24 15,-4 25-536-15,-3 16 193 0,7-7-209 16,16-25-352-16,8-28 736 0,8-22-856 31,8-10 48-31,20 3-56 16,12 3-632-16,39 0-144 0,-3-15-1057 16,-4-10-3080-16</inkml:trace>
  <inkml:trace contextRef="#ctx0" brushRef="#br0" timeOffset="67516.2">21048 13547 6601 0,'0'0'760'16,"0"0"-688"-16,0 0 16 15,16-95 176-15,4 66 1008 0,8 4 177 16,0 0-377-16,4 9-224 16,3 0-768-16,-7 9 0 15,0 7 40 1,-5 0-72-16,-2 13 264 15,-6 6-152-15,-2 10 136 0,-6 6 313 16,-7 6-497-16,0 7 216 16,-7 3-176-16,-10 6-48 15,-2 0-8-15,-1 4-88 0,4-5 48 16,4-5 64-16,4-6-120 31,8-6 0-31,0-11 0 0,20-6-504 16,3-7 152-16,9-2-737 15,24-13-247-15,-4 0-896 16,-4-9-2770-16</inkml:trace>
  <inkml:trace contextRef="#ctx0" brushRef="#br0" timeOffset="67670.78">21833 14153 384 0,'0'0'3160'0,"-36"80"-2376"0,16-38-784 0,4-8-2256 15</inkml:trace>
  <inkml:trace contextRef="#ctx0" brushRef="#br0" timeOffset="68203.88">22327 13621 8673 0,'0'0'2089'0,"0"0"-1345"15,0 0-736-15,0 0 336 0,-104-10 344 32,84 10-168-32,-4 0-48 0,8 3-288 15,0 4 201-15,8 2-169 0,5 7-216 16,3 0-72-16,0 6 24 16,3 3-56-16,9 4 104 15,8 3 0-15,4-4 0 0,-4 7 24 16,4-3-24-1,-4 0 0-15,4 0 0 16,-12-1-24-16,-1-2 24 0,-6-4 64 16,-5-3-56-16,0 1 144 15,0-7-72-15,-9-4-80 16,2-2 0 0,-1-7 96-16,-5-3 136 15,10 0 72-15,-5-13-64 16,4-12-240-16,4-7-112 0,0-3-120 15,0-3 56-15,12-3-32 16,4 2 200-16,3 2 8 0,5 5 0 16,4-3 0-16,-3 9-681 31,-1 1-567-31,4 3-560 0,-5 2-985 16,-7 8-3040-16</inkml:trace>
  <inkml:trace contextRef="#ctx0" brushRef="#br0" timeOffset="68540.19">22781 13306 3224 0,'0'0'2369'0,"0"0"-985"16,0 0-704-16,15 86-32 15,-15-48 360-15,4 7 257 0,-4 5-209 32,0 14-448-32,0-3-376 15,-4 5 48-15,-11 3-272 0,2-8 104 16,-10 9-112-16,-5-4 0 15,-7-2-112-15,-10 3-240 0,-30 15-936 32,7-15-881-32,4-10-3072 0</inkml:trace>
  <inkml:trace contextRef="#ctx0" brushRef="#br0" timeOffset="69673.33">16075 14414 880 0,'0'0'976'0,"0"0"-304"32,0 0 392-32,0 0-224 0,0 0-367 15,-92-13-137-15,85 7 184 16,-1 6 496-16,-1-3-56 0,5 0-128 15,4 3 353-15,0-3-641 16,0 3-48-16,0 0-496 16,0 0-184-16,8 0 160 0,12-3-184 15,5 3 208-15,14 0 176 16,6 0-56-16,6-4 200 0,8 1-40 31,22 3-176-31,18 0 480 16,21 0-472-16,11 0 56 15,5 0 24-15,-9 0-88 0,-7 0 72 16,0 0-176-16,3 0 72 16,4 0 256-16,5 0-272 0,7 7-56 15,0-1 0-15,9 0 0 16,4 7 0 0,-1-3 0-16,4-4 56 15,1 1 272-15,3-5-256 0,12 1-64 16,8 1-8-16,5-1 64 0,-5-3-64 15,-3 5 0 1,-6-1 8-16,-2 3 96 16,-1-1-96-16,1 0-8 31,-5 4 0-31,0-1-24 16,-11 1 24-16,-9-1 0 0,-7 4 0 15,-9 1 88-15,-7-2-88 0,-12-3 0 16,-9 4-16-16,-20-4-248 15,-14 1 48-15,-22-4-528 16,-3 0-288-16,-5 1 400 0,2 3-480 16,-9 8-137-16,-16 1-359 15,-12-3-1057-15</inkml:trace>
  <inkml:trace contextRef="#ctx0" brushRef="#br0" timeOffset="70220.86">18928 14738 7393 0,'0'0'1096'16,"0"0"-664"-16,107-16-432 16,-47 13-72-16,13 3 64 15,-2 0-48 1,0 0 56-16,-3 6 264 15,-4 5 185-15,-5 1 263 0,-10 0-504 16,-6 4 32-16,-6 0-32 16,-14 3-64-16,-3 1-40 31,-8 1 24-31,-8 8 8 0,-4-1 456 16,0 7-464-16,-8 0 24 15,-8 0-48-15,4-3 40 0,0 3-56 16,5-7-24-16,7 1-56 15,0-4 96-15,3-2-104 32,17-1 0-32,8-3-72 0,7-3 192 0,2-7-16 15,10 1-32-15,5-4-64 16,8-3-16-16,0-3-104 0,0 0-696 16,19 0-664-16,-15 0-913 15,-16 0-815-15</inkml:trace>
  <inkml:trace contextRef="#ctx0" brushRef="#br0" timeOffset="70997.31">14382 15719 3880 0,'0'0'2969'15,"0"0"-905"-15,0 0-991 31,0 0-329-31,0 0-352 0,0 0-376 16,0 0 48-16,24 0-64 16,4 7 88-16,8 1 304 0,3 6-320 15,6 1 120-15,2 1-192 0,-3 0 104 16,3-3-88 0,-2-3-16-1,-6 2-8-15,1-5-192 0,1 6-1088 16,-14-7-841-16,-7 3-2336 0</inkml:trace>
  <inkml:trace contextRef="#ctx0" brushRef="#br0" timeOffset="71187.8">14709 16056 10202 0,'0'0'1896'0,"0"0"-1768"31,0 0-128-31,0 0 0 0,0 0-40 16,107 31 40-16,-66-21-392 15,30 6-1072-15,-11-7-969 16,-4-2-1472-16</inkml:trace>
  <inkml:trace contextRef="#ctx0" brushRef="#br0" timeOffset="78230.14">16661 15220 6177 0,'0'0'1624'16,"0"0"-792"-16,0 0-184 0,0 0 257 16,-16-12-81-16,12 12-472 15,-4 0 8-15,4 0-80 16,0 0 80-16,-4 0 160 0,5 0-184 31,-6 0-64-31,1 0 112 0,-7 3-360 16,2 6-24-16,-2 2 0 15,-9 1 8-15,3 7 40 47,-7 3 24-47,0 7 41 0,0 2 15 16,-7 8-128-16,3-2 0 31,0 11 0-31,4-3-40 0,5 5 32 0,-1-2 8 16,7 3 0-16,10 0-32 15,3-3 32-15,4-4-16 16,4 1-32-16,12-11-73 0,3-5 121 16,13-10 0-16,4-3 0 15,1-16 57-15,2 0-57 0,1-10 0 16,-1-9-57-16,-2-6 114 0,-5-4 71 15,-4 1-56 1,-13-4-24-16,-3 6 72 16,-7-2-64-16,-5 6-8 15,-13-3-48-15,-11 5-128 16,-4 4 0-16,-8 10-409 0,0 6-47 16,1 0 112-16,-1 6-280 15,8 20-656-15,4-4-561 16,9-4-871-16</inkml:trace>
  <inkml:trace contextRef="#ctx0" brushRef="#br0" timeOffset="78899.09">16036 16218 6849 0,'0'0'2136'16,"0"0"-1543"-16,0 0-593 15,0 0-56-15,0 0 56 0,0 0 272 16,0 0 184-16,87-16-56 16,-47 9 360-1,7 2-104-15,9 1-176 0,8-2 184 16,20-1-136-16,7 1-215 16,-3 2 143-16,-12 2-448 15,-8 2-8-15,-17 0 0 0,5 0-80 16,0 0 80-16,-4 2-577 0,-5 2-1007 15,-15-1-1200 1,-11-3-3106-16</inkml:trace>
  <inkml:trace contextRef="#ctx0" brushRef="#br0" timeOffset="82364.14">16247 16532 7209 0,'0'0'2705'31,"0"0"-1873"-31,0 0-784 16,0 0-48-16,0 0 16 0,0 0-80 15,0 0 8-15,0 0-104 0,0 0 160 16,4 0 0-16,-4 0 56 16,0 0 208-16,4 0-72 15,-4 0 104 1,0 0-48-16,0 0-160 0,0 0 136 15,0 0-128-15,0 0 112 16,0 0 96-16,0 0-304 0,0 0 64 16,0 0-64-16,0 0 8 15,0 2-8-15,0 5 0 0,0 0 0 32,-4 2-72-32,4 4 144 15,-4-3-80-15,0-4 8 0,4-2-8 16,0-1 0-16,0-3 16 15,0 0-8-15,0 0 144 0,0 0-136 32,0 0 304-32,0 0 160 15,0 0-232-15,0 0 273 16,0-3-209-16,0-7-144 0,8 0 72 16,7-6-216-16,5-4 384 15,8-1-80-15,4-1-272 0,4 0 256 31,0 2-304-31,-1 11 0 16,2-1-80-16,-1 10 56 16,-4 0 16-16,3 0 8 0,-7 13 0 0,0 0-56 15,-5 9 56-15,-2 0 0 16,-5 10-16-16,-12 6-72 0,-4 10 88 16,0 3 0-1,-13 2 0 1,-6 5-96-16,-9-1 96 15,-4 0-8-15,4-3-48 0,-4 0-136 16,8-4 192-16,0-2 0 16,13-10 0-16,3-6 0 15,8-7 0-15,8-3-80 16,16-5 24-16,11-4-288 16,9-8 336-16,12-5-192 0,7 0-689 15,29-25 81-15,-16 0-584 16,-12 3-2833-16</inkml:trace>
  <inkml:trace contextRef="#ctx0" brushRef="#br0" timeOffset="82963.05">17789 16297 3368 0,'0'0'8130'0,"0"0"-6226"16,0 0-1800-16,0 0-32 15,0 0-72-15,0 0 128 0,103-6-120 16,-59 6 224-16,4-4-232 16,0 1 0-16,3 0 0 0,-3 3-256 15,-4-3-312 1,-9 3-560-16,-3 0-712 16,-15 0-737-16,-6 0-4600 15</inkml:trace>
  <inkml:trace contextRef="#ctx0" brushRef="#br0" timeOffset="83128.6">17900 16456 8833 0,'0'0'2913'0,"0"0"-2913"16,0 0-360-16,0 0-328 15,0 0 320 1,151 0 160-16,-83-7-1337 15,0 1-1343-15</inkml:trace>
  <inkml:trace contextRef="#ctx0" brushRef="#br0" timeOffset="83675.14">18932 15906 10810 0,'0'0'1752'15,"0"0"-1304"1,0 0-448-16,0 0-176 16,0 0 72-16,0 0 96 0,84 0 8 15,-41 0 8-15,1 0 40 16,0 0-48-1,0 0 120-15,-9 0-64 16,-7 0-56-16,-7 0 0 0,-10 3-72 16,-11 1 72-16,0 5 8 15,-4 3 352-15,-11 8 8 0,-5-1-368 16,-1 3 64-16,2 5-64 16,7-3-96-16,0-2 96 15,12-3 0 1,0 7 8-16,4-7-24 15,16 0-160-15,4 3-56 0,3-3 72 16,1 0-192-16,-4 0 352 16,0 1 0-16,-8 2 0 31,-4 0 96-31,-8 3-96 0,-4 4 0 16,0-1 232-16,-24 4 80 15,-4 0 400-15,-11 0-239 0,-5 0 15 16,-4 2 64-16,-4-2-368 15,1-7-40-15,3 2-144 32,0-9-24-32,4-6-72 0,-3-8-416 0,10-4-1417 15,9 0-2976-15</inkml:trace>
  <inkml:trace contextRef="#ctx0" brushRef="#br0" timeOffset="89040.36">16339 12998 3488 0,'0'0'936'16,"0"0"-800"-16,0 0 41 0,-109 23-169 16,78-11 144-16,-5 5 208 15,0 1-296-15,1 4-16 16,-2 4 88 0,1 3-40-16,8 2 352 15,0 1 16-15,9 10-176 16,-1-2-8-16,8 8-272 0,4 3-16 15,0 3 8-15,8 0-64 16,0 2 56-16,0 5 8 0,8 2 0 31,4 5 0-31,0-5-176 16,4-3 96-16,-1-3 72 0,6-3-48 16,3-3-16-16,4-10 120 15,0-3-48-15,4-6 296 31,3-7-152-31,5-5 152 0,3-8 64 16,5-9 104-16,5-3 480 0,-2 0-255 16,5-18-41-16,3-12 16 0,5-7-328 15,16-20 88-15,12-29-16 16,15-16-264-16,-3-9 160 16,-21 6-144-16,-23 26-56 15,-28 25-8 1,-12 9-96-16,-8 8-152 15,-4-11-128-15,-8-3-160 0,0-10 240 16,-8 8-360-16,-15 8-576 16,-26 1-545-16,6 12-631 0</inkml:trace>
  <inkml:trace contextRef="#ctx0" brushRef="#br0" timeOffset="94149.28">21438 13579 5753 0,'0'0'2416'0,"0"0"-1520"15,0 0-159-15,0 0-1 16,0 0-272-16,4 0 40 0,-4 0-312 31,0 0-88-31,0 0-32 16,0 0-72-16,5 0 0 15,2 0-208-15,1 0-608 0,12 6-512 16,0 1-713-16,0-4-1160 0</inkml:trace>
  <inkml:trace contextRef="#ctx0" brushRef="#br0" timeOffset="94410.59">22450 13770 4304 0,'0'0'6938'0,"0"0"-6042"15,0 0-896-15,0 0-176 16,0 0-392-16,0 0-488 0,0 0-1289 16,-4-4-3704-16</inkml:trace>
  <inkml:trace contextRef="#ctx0" brushRef="#br0" timeOffset="94696.14">20526 13970 9281 0,'0'0'1025'0,"0"0"-1025"16,0 0-928-16,0 0-89 15,96 0 249-15,-33-4-248 0,-12 4-360 16,-6 0-1113-16</inkml:trace>
  <inkml:trace contextRef="#ctx0" brushRef="#br0" timeOffset="94928.89">22080 13922 8705 0,'0'0'0'0,"0"0"-1192"15,0 0-3785-15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58:05.209"/>
    </inkml:context>
    <inkml:brush xml:id="br0">
      <inkml:brushProperty name="width" value="0.05292" units="cm"/>
      <inkml:brushProperty name="height" value="0.05292" units="cm"/>
      <inkml:brushProperty name="color" value="#FF0000"/>
    </inkml:brush>
  </inkml:definitions>
  <inkml:trace contextRef="#ctx0" brushRef="#br0">16008 6115 2920 0,'0'0'1224'32,"0"0"-447"-32,0 0-513 0,0 0 120 15,0 0 328-15,0 0-192 16,0-16 80-16,0 16-232 16,0 0-144-16,0 0 240 0,0 0-376 15,0 0 8 1,0 0-96-16,0 0 80 15,0 6 120-15,0 4 168 0,0 6 1 16,0-1 327-16,0 7-312 16,0 1-24-16,-8-1-32 15,4 4-320-15,-5-1 280 0,5 0-56 16,-7 1-184 0,2 2 208-16,-2 1-256 15,3 3 104-15,-5-1 0 0,2 1-32 16,-1 3 104-16,0 1-120 15,0 1-56-15,-4-2 208 16,4 3-200-16,1 0 40 0,-2 0 32 31,1 1-24-31,0-1 16 0,4 0-72 16,0-4 16-16,1 4 40 16,3 1-40-16,-1 2-16 15,-3 1 0-15,4 2 0 0,-3 3 0 16,-2 1 0-16,1 0 0 31,1 3 72-31,-5-4-64 0,3 0-8 16,-6 1 0-16,2 0-56 15,-2-1 56-15,-5 4 8 16,4 0 160-16,4 3 120 0,-4 1-280 16,4 4-8-16,-4-1 104 31,0 2 73-31,4 0 191 0,-3 1-264 0,2-1 0 15,2 3 104-15,2 4-192 16,-3 3-16-16,1-4 72 16,-2 5-64-16,2-5 136 0,-1 4-136 15,-4 6 64 1,-1 13 32-16,2 6-96 16,-1-6-8-16,4-16 0 0,0-19 8 15,4-3-32-15,-4 22 40 16,1 19-16-16,-2 13 72 15,5-10-72 1,1-9 0-16,-2-9 0 16,1-1-16-16,0 0 16 15,1 0 8-15,3 6 48 0,-1-3 48 16,-3 1-104-16,8 3 0 16,-4-4-8-16,4 7-24 0,-3-1 32 15,3 4 0-15,0 0 0 31,0 0 16-31,0 0-8 0,0-3-16 16,0 0 8-16,0 3-8 16,0 2 8-16,0-2 0 15,0 3 0-15,0 4 72 0,0-4-72 16,0 6 0-16,3 4-8 16,-3-7-8-1,4 0 16-15,0-3 80 0,5 7 8 16,-9-4 64-16,4 0-144 15,3 4-8-15,-3-1 0 16,0 0 0-16,0 7 0 0,5-3 0 16,-5-1 8-1,3-2 88 1,1-1-96-16,1-2 0 16,-2 3-8-16,1-2 8 0,0-1 48 0,-4-5-40 15,4 5 80-15,0-1-32 16,0-2-40-16,-4-5-32 0,4-5 16 31,-4-4 0-31,4-2 0 16,-4-2 64-16,-4-1-64 0,4-15 48 15,-4-4-48-15,0-15 0 16,0 2-8-16,0 4-32 0,0 4 32 16,0 0 8-16,4-9-128 31,-1-5-120-31,14-17-808 15,-6-10-1145-15,6-9-2712 0</inkml:trace>
  <inkml:trace contextRef="#ctx0" brushRef="#br0" timeOffset="1378.13">14477 7667 4640 0,'0'0'817'0,"0"0"-641"31,0 0-40-31,0 0 280 16,0 0-72-16,0 0 296 0,-56-19 64 16,56 16 16-16,0 0 121 15,0 0-169-15,0 0-128 0,0 3-80 0,0 0-456 16,0 0-8-16,9 0-8 15,6 0-120 1,13 0 128 0,8 0 136-16,9 6 112 0,6-3 192 15,8 0-208-15,22 1 56 0,14-2-56 16,21-2-88-16,11 0 112 0,-7 0-128 31,-4-2-56-31,-9-2 56 16,5 1-72-16,-1 0-56 15,4 0 0-15,5-4-56 0,7 4 56 16,13 0 8-16,3 1 0 16,12-2 224-16,1 4-184 0,8 0-8 31,-1 0-40-31,0 0 8 16,1 0 88-16,-5 6-96 0,4 4 80 15,-3 2 193-15,7-2-265 16,0 3 88-16,0-1-80 0,1 1 64 31,-1-1-8-31,9 1-24 16,3 0-40-16,8-4 184 15,0 1-136-15,-3-4 0 0,-1 4-32 16,-3 3 24-16,3-7 56 16,-4 3 16-16,0 1 32 0,0 0 96 15,-3-3-248-15,0 1 80 16,-9-1-24-1,-1 3-40-15,-5-1 144 16,-11-3-56-16,-6 1-32 0,-8 2 72 16,-17-3-144-16,-7 4 0 15,-9 0 0-15,-3-1 0 16,-12 1 48-16,-13-4-40 16,-19-1 0-1,-16-1 48-15,-8 3-56 0,-4-4-104 16,-4 3-424-16,-24 1-960 0,-4-4-1513 15,-28 0-1688-15</inkml:trace>
  <inkml:trace contextRef="#ctx0" brushRef="#br0" timeOffset="2186.17">13856 7204 7465 0,'0'0'1736'0,"0"0"-687"16,0 0-913 0,0 0 96-16,-32 54-176 0,8-13 592 0,0 10-40 15,1 3-536-15,-5 6 120 16,4-5-176-16,-1 1 120 15,1-5-136 1,5-13 8-16,3-6 8 16,8-13-16-16,8-13-304 15,0-6-1464-15,39-38-593 0,6-3 833 16,-2-6-1497-16</inkml:trace>
  <inkml:trace contextRef="#ctx0" brushRef="#br0" timeOffset="2372.69">14211 7178 3304 0,'0'0'1328'16,"0"0"-311"-16,0 0-73 15,0 108-32-15,-16-51-160 0,-5 7 72 32,-2 0-71-32,-5-1-177 0,0-2-16 15,0-2-560-15,-7-5 80 16,3-3-80-16,-24 3-808 0,11-15-1097 15,10-11-2360-15</inkml:trace>
  <inkml:trace contextRef="#ctx0" brushRef="#br0" timeOffset="2539.23">13987 7689 7665 0,'0'0'984'0,"88"47"-624"16,-32-11-72-16,8 12-288 16,11 18-400-16,-19-9-1120 15,-8-5-2793-15</inkml:trace>
  <inkml:trace contextRef="#ctx0" brushRef="#br0" timeOffset="3100.2">13785 8940 8145 0,'0'0'1393'0,"79"0"-993"16,1-6-128-16,36 3 200 0,15-1-296 0,13 4 64 16,-6 0-8-16,-1 0 48 15,5 7 248-15,6-1-208 0,7 1-120 31,8-1 152-31,5-3-344 16,12 4 232-16,-2-4 40 16,14 0-104-16,11-3 257 0,12 0 319 15,13 0 16-15,10 0-184 0,5 3-576 32,4 0 64-32,-4 1-72 15,4 2 96-15,-4 3 48 16,-11 1-144-16,-5 0 0 0,-12 2-8 15,-4-2 56-15,1 3-48 16,-14-1 0-16,-10-2 0 0,-17 2-40 31,-15 1 40-31,-17 3 0 16,-20-3-8-16,-27-4-88 16,-25 1-112-16,-22-4-504 0,-17-3-809 15,4 10-495-15,-13-7-1097 16,-7 4-119-16</inkml:trace>
  <inkml:trace contextRef="#ctx0" brushRef="#br0" timeOffset="4383.26">13130 8760 6121 0,'0'0'1040'0,"0"0"-288"16,0 0 400-16,56 114-199 15,-43-35 207-15,-5 19-160 0,-8 1-288 16,0-23 128-16,0-19-527 16,-4-22-105-16,-4 10-208 0,-1-4 104 15,2 0-64 1,3-12-40-16,0-7 8 15,0-8-8-15,4-12-136 16,0-2-673-16,0-13-359 0,0-15 56 16,4-10-833-16,4-26 9 15,-8-22 944 1,0-15 376-16,0-4-336 16,0 16-793-16,0 28-487 0,0 27 2232 15,-4 5 1928-15,0 1-128 16,-4-1-119-16,-1 1-9 0,6 9-151 31,3 6-473-31,0 4-312 16,0 5-272-16,0 1-120 0,20 3-272 15,4 0 24-15,12 3 264 16,7 7-120-16,2 6 120 0,-6-1 0 16,-3 4-352-16,-8-3 320 15,-4 0-200-15,-5 0-80 31,-10-4-48-31,-1 2-48 0,-8-2-32 16,0 1-8-16,-8 4 24 16,-9 0 56-16,-3 0 8 0,1-1-80 15,2-1 64-15,2 4-288 16,7-3 152-16,3 0-232 16,5 0-304-1,0 3 320-15,5 3 80 0,11 5 288 16,8 3 0-16,-5 5 88 15,9 4-72-15,-4 2 136 0,-3-3-144 16,-2 3 312 0,-7-3-40-1,-12-6 104-15,0 0 328 16,0 0 97-16,-24-7 103 0,-4-3-232 16,-7 0-448-16,-14-6 80 0,-2-6-200 15,-1-7-112-15,-8-3-280 0,-24-41-1000 16,17-3-1449-16,11-11-3824 15</inkml:trace>
  <inkml:trace contextRef="#ctx0" brushRef="#br0" timeOffset="5110.35">13605 7499 5153 0,'0'0'4241'0,"0"0"-3521"15,0 0-664-15,0 0 248 16,0 0-40-16,0 0 688 31,0 0 48-31,79-45-544 0,-38 15-40 16,2-6-296-16,5-2-72 15,3-6 104-15,5-4-136 0,-7 3-16 16,-2 0 0-16,-6 5-64 16,-6 5 64-16,-3 3 0 31,-13 6 8-31,-2 11 176 0,-10 5-184 16,2 4 0-16,-9 6 161 0,0 0-89 15,0 9-56-15,0 17-16 0,0 28 0 16,0 25 616-1,-12 20-448 1,0-7-8-16,-1-16-160 16,6-26 168-16,-1-11-168 0,0 2 0 15,-4 0 8-15,0 7 104 16,0-4-112-16,0-6-160 0,4-6-320 0,-4-3-961 16,-7-4-295-16,2-6-1505 31,2-6-1544-31</inkml:trace>
  <inkml:trace contextRef="#ctx0" brushRef="#br0" timeOffset="5327.76">13673 7639 8585 0,'0'0'2513'16,"0"0"-1737"-16,0 0-624 15,87 35 520-15,-31-16 248 0,8 7-119 32,7-2 87-32,1 2-408 15,0-3-336-15,3-2-32 0,2-2-112 16,-2 7-440-16,20 9-1281 16,-14-7-2471-16,-14 1-4858 0</inkml:trace>
  <inkml:trace contextRef="#ctx0" brushRef="#br0" timeOffset="5995.96">13848 10639 9394 0,'0'0'1712'0,"0"0"-888"15,0 0-136-15,0 0-8 16,0 0 113 0,0 0-305-16,0 0-144 0,-48-28 184 15,29 28-224-15,-5 0-56 0,-1 6-248 16,-6 13 112-16,-1 6-104 15,0 10-8-15,4 6 0 16,4 7-8-16,8 6-24 0,13 7 32 31,3-1-8-31,11 4 8 0,17-1 0 32,12-6 0-32,4-5 0 15,7-9-8-15,5-14-360 16,4-7 112-16,28-19-504 0,-17-3-1657 15,-7-10-3056-15</inkml:trace>
  <inkml:trace contextRef="#ctx0" brushRef="#br0" timeOffset="6686.33">14330 10722 6649 0,'0'0'5793'0,"0"0"-4641"0,0 0-663 0,0 0-489 15,84-29 0-15,-32 16 72 16,4 4 0-16,7 3-72 15,5-1 128-15,16 7-48 0,15 0 112 32,21 0-136-32,3 0-8 0,1 0 104 15,-4 0-144-15,-6-6-8 16,10 0 104-16,8-1 32 16,3 1-16-16,9-1 312 0,4 5 472 15,2-5-184-15,5 7-720 31,9 0 0-31,7 0 0 0,-3 0-40 16,3 0 40-16,-3 0 0 16,6 0 8-16,6 0 112 15,3 0-120-15,4 0 0 0,1 0 0 16,-5 0-72-16,-4 0 72 31,-3 7 0-31,0-2 0 0,-6 5 152 0,2-3-152 16,-13 2-64-16,-3 1 56 15,-9-4-80-15,-8-1 88 16,1 6 16-16,-5-5 32 0,5 4 24 16,-9-5-72-1,4 5 0 1,-11-3 0-16,-1 3-48 0,-11-4 32 16,0 3 24-16,-12-2-8 0,-5 2 72 15,-15 1-72-15,-21-4 0 16,-7-3-8-1,-12 1-80-15,8 1-8 16,4-1 40-16,-1-1-192 16,-10 0 64-16,-9 0-416 15,-13-3-72-15,-10 0-576 0,-9 0-1049 16,0-6-1760-16</inkml:trace>
  <inkml:trace contextRef="#ctx0" brushRef="#br0" timeOffset="7927.24">20139 9115 104 0,'0'0'4721'31,"0"0"-3521"-31,0 0-488 15,0 0 64-15,0 0-232 16,0 0 152-16,0 0 33 0,0 0-129 16,0 0 8-16,0 0-120 15,0 0 32 1,0 0 72-16,0 0-416 16,0 0 112-16,8 0-120 15,-4 0-168-15,4 3 536 0,0-3-192 16,4 3-15-16,4 1 47 15,4-2-328-15,4-2 240 0,4 7 32 16,3-3-200-16,5-2 368 31,5 2-472-31,2-1 168 16,9 0 176-16,-1 0-312 0,5-3 184 16,4 4-104-16,0 2-120 15,4 0 400-15,-1 0-400 0,6 1-8 0,10 3 8 16,13-5 168-1,16 5-80 1,3 0 80-16,-7-5-88 16,-13 6 296-16,-8-2-376 0,-3 4-8 15,4 0 0-15,-12-3 0 16,-12-1 0-16,-13 0 0 0,1 1 48 16,8-1 32-1,12 4-80-15,3 3 0 16,5-3 0-16,-4 2 8 15,-1-5-8-15,-2 2 96 0,-2-2-88 16,-3 3 425-16,-4-4-425 16,-4 1-8-16,-1-1 48 0,-11-3 96 31,-1 1 8-31,-11-1-32 16,-4 1-112-16,-4-4 208 0,-12 1-216 15,0-1 0-15,-8-3 0 16,-4 2-8-16,0-2 8 0,0 0 32 15,0 0-16-15,0 0-32 32,0 0-56-32,0 0-400 15,0 0-265-15,-12 0-1111 0,4-5-1305 0</inkml:trace>
  <inkml:trace contextRef="#ctx0" brushRef="#br0" timeOffset="13614.62">17454 6801 6849 0,'0'0'944'16,"-8"9"-848"-16,3-2 32 0,2 5-24 31,-1-2 240-31,4 3 96 15,0 5-160-15,0 1 217 0,0 7 15 16,0-1-72-16,0 7 256 16,-4 3-256-16,4 12 128 15,-8 5 224-15,4 17-392 0,-12 14-64 16,-3 22-55-16,-2 3-73 31,1-4 296-31,-4-2-288 0,1-4-56 16,2 4 208-16,-7-1-304 0,8 1 288 15,-7 0-352-15,-1-1 72 16,8-2 128-16,-4-4-192 0,0 3 168 16,1 4 24-1,-5 9-96 1,-4 7-32-16,-4 2 248 16,-4 4-216-16,0 6 192 0,0 0-296 0,0 4 0 15,4 0-8-15,0-7 48 16,8-4-40-16,4-9 0 0,5-6 56 31,3-6-56-31,4-10 0 16,0-7 0-16,4 1-8 15,-4 0-104-15,0-4 104 0,-8 8 8 16,0-2 0-16,-4 5-104 0,1 2 8 16,3-7 96-16,-5-5-88 31,14-13 24-31,-2-13 64 15,6-15 0-15,3-1 16 0,-4 7 16 16,4 5-32-16,-1 8-696 16,2-7 616-16,-1-4-144 0,0-9 216 15,4-2 8-15,-4-7 0 32,4-4-64-32,0 1 64 0,0-7-256 15,0 0-112-15,0-6-576 0,4 3-97 16,0-3-1663-16,-4-7-2033 15</inkml:trace>
  <inkml:trace contextRef="#ctx0" brushRef="#br0" timeOffset="15341.93">16999 6591 10778 0,'0'0'2040'16,"0"0"-1232"-1,0 0-680-15,0 0 809 16,0 0-497-16,0 0-24 0,0 0-416 16,8-67 112-16,5 64-112 15,6-3 0-15,9 2 0 16,4 4 48-16,8 0-40 0,8 0-8 47,-4 7 0-47,-1 3-48 15,-7 2 48-15,-4-2 0 0,-8 3 8 16,-12-8-112-16,-4-1 88 16,-8-1-88-16,0-3 96 0,0 3 16 15,-8 0 496-15,-15 4-16 0,-5-1-344 16,-8 4 160-16,-9 3-296 15,6-1-8-15,-1 0 0 0,12 1-40 16,4 0-16-16,12 0 56 16,8 3-208-1,4 3 160-15,4 4-192 16,12 2 240-16,4 0-56 0,4 0-24 16,0 1 80-1,0-4 8-15,-4 0 0 16,-5 1 136-16,-2-8-144 15,-9 0-48-15,-4-4 48 16,0 1-136-16,-9-3 136 16,-10 8 136-16,-13-5-8 0,-4 4 8 15,-4-3-128-15,0-4-16 0,1 1-104 16,7-7-568-16,4-3 96 16,19 0-801-16,5-7-1007 15,4-5-2193-15</inkml:trace>
  <inkml:trace contextRef="#ctx0" brushRef="#br0" timeOffset="15705.48">17602 6804 5921 0,'0'0'1568'31,"0"0"-1424"-31,0 0-136 0,0 0 480 16,0 0 272-16,0 0 281 0,-53 69-577 15,42-36 72-15,6-3-200 16,1 2-48-16,4-3-264 16,9 0-24-16,14-7 0 15,9-6 168 1,5-3 256-16,6-10 344 0,0-3-488 16,6-9-112-16,-1-10 240 0,-9-4-400 15,-3-5 168-15,-16-1 169 16,-8-3-33-16,-12 1 160 15,-12-5-344 1,-19 4-128-16,-6-2 0 16,-7 9-200-16,-4 2-72 0,1 14-16 15,-1 2-112-15,4 7 175 16,5 3-431-16,-2 16-600 16,13 1-480-16,9-1-1209 0</inkml:trace>
  <inkml:trace contextRef="#ctx0" brushRef="#br0" timeOffset="32208.24">17434 7689 2376 0,'0'0'1240'15,"0"0"-992"1,0 0 320 0,0-9 57-16,0 6-161 0,-4 3 432 0,4-3-616 15,0 3-96-15,-4 0-184 16,4-3 128-16,-4 3-128 0,4 0 160 15,0 0-112-15,0-4 416 32,0 4-408-32,-4 0 48 0,4 0 360 15,0-3-456-15,0 3 368 16,0 0-240-16,-4 0-120 0,4 0 224 16,0 0-224-16,0 0-16 15,0 0 0-15,0 0 24 31,0 0-24-31,0 0 40 0,0 0-24 16,0 0 144-16,0 0-152 16,0 0-8-16,0 0 313 0,0 0-305 15,0 0 376-15,0 0-128 16,0 0-48-16,0 0 384 16,0 0-592-1,0 0 72-15,0 0-72 0,0 0-160 16,0 0 112-16,0 0 48 15,0 0 0-15,0 13-56 0,0-1 56 16,4 1 0-16,0 4-48 16,4 0 80-1,-4 6-32 1,3 0 0-16,-2 5 8 0,3 1 136 16,-4 3-136-16,4-4-8 0,4 0 0 15,-4 1-48-15,3 0 48 0,-2-1 0 31,3 1 0-31,-5 0 96 16,6-1-96-16,-5 4 0 16,3-4-8-16,-3 5-56 0,1 1 64 15,-2-2 0-15,1 3 0 0,-4-1 56 16,5 5-56-16,-2-8 0 16,1 4 0-16,-4-3 0 31,5 0-8-31,-6-1 8 0,5 2 0 15,0 2 272-15,0-4-264 16,0 1-8-16,4 3 0 0,-1-1 8 16,2 5 16-16,-1-4 32 15,0 6-48-15,-4 0 120 32,3 1-112-32,-2-1-16 0,3 0 0 0,-1 1 88 15,-2-1-48-15,6-4-40 16,-2 8 48-16,6-3 0 0,-2 2-40 15,2-6-8-15,1 6 0 16,-4-2 0-16,8 2-8 16,-8-2 8-16,3 2 0 15,-2-6 56 1,-2 4 16-16,2-5-72 16,-6 2 0-16,2-4 56 0,2-1 104 0,2 2-152 15,-2-2 88-15,1 1 80 31,4 1-168-31,4-2-8 16,-4 1 0-16,0 0 48 0,0-4-48 16,-4 2 0-16,0 2 8 15,0-8 24-15,-5 2-24 0,2 0-8 16,2-1 0-16,-7-2 0 31,5 0 0-31,-2-1 0 0,1 0 48 16,4 1 88-16,-4-1-120 15,4 4-16-15,-4-1 0 0,4 4-24 16,0 0 16-16,0 3 8 31,0-3 0-31,0-1 80 16,-1 1-80-16,-2-4 0 0,2-5 0 16,2-1-24-16,-6-3 24 0,6-3 0 15,-2 0 8-15,-2-1 80 0,-2-2-72 16,1 0-16-16,4 0 0 15,-4 0 8 1,-3-1-8 0,2 1 8-16,-3-1 0 0,4 1 48 15,-4-3-56-15,0 2 0 0,0-2 0 16,-5-5-48-16,6 2 48 0,-5 0 0 16,0-4 0-16,0 0 48 31,0 1-48-31,-4-4 0 15,3 0 0-15,-3 0-16 0,0 3 16 16,5-3 0-16,-5 0 8 16,0 0 24-16,0 0-32 15,0 0-56 1,0 0-272-16,0 0-832 16,0 9-1001-16,0-3 33 0,0-2-1009 15</inkml:trace>
  <inkml:trace contextRef="#ctx0" brushRef="#br0" timeOffset="35042.51">17538 7613 3952 0,'0'0'1201'32,"0"0"-289"-32,0 0-8 15,0 0-400-15,-9-41-72 0,5 34-168 16,4 1 224-16,-4 0 184 15,4 0-351-15,0 2 239 0,0 1 552 16,0 3-800-16,0 0 0 31,0 0-312-31,0 0-128 16,0 0 64-16,0 0 64 0,4 10 0 0,9 3 200 16,6 2-112-1,-2 8-88-15,7 0 16 0,-1 1 96 16,5 5 32-1,8 0-16 1,0 5 8 0,4 4 336-16,3 1-456 15,5 2 136-15,4 0-152 0,0 0 64 16,0 4 0-16,0 2 0 16,3-2-64-16,-7 3 152 0,-1-1-144 0,-2 1-8 15,-2-4 0-15,-7 4 8 16,1-4 16-16,-6-3 40 15,1-6-56-15,-9-3 152 0,2-3-160 32,-5-1-8-32,4 1 8 15,-1 0-40-15,-3-1 40 0,1-3 0 16,-2 1 16-16,1-4 88 16,0-3-104-16,-4 1-8 0,0-5-48 15,-4-2 48-15,-1 0 0 16,-2-4 8-16,-1-3 0 31,-4 4 96-31,0-1-96 0,4-2-8 16,-4 2 8-16,4 3-72 15,0 2 72-15,4 1 8 0,-4 2 0 16,7 2 104-16,-2 0-112 16,2 0 0-16,2 0-48 15,-6 0-48-15,2-3 96 0,-2-3 0 16,-3 2 8-1,5-2 40-15,-6 0-48 16,1-1-144-16,0 1-208 0,-4-3-248 16,4-1-264-16,-4-3-1448 15,-4-6-2385-15</inkml:trace>
  <inkml:trace contextRef="#ctx0" brushRef="#br0" timeOffset="38688.11">18893 9036 3328 0,'0'0'1769'0,"0"0"-985"0,0 0-48 16,0 0-112-16,0 0-80 15,0 0 256-15,0 0-104 0,0-3-47 16,0-1 335-16,3 1-440 16,5-3-120-16,-4 3-208 31,4-7-200-31,4 4 344 0,0-7-312 15,4 4-32-15,4-4-16 16,4 0 112-16,4-6-112 0,0 3 0 16,7-3 8-16,5-3 168 31,4-1-176-31,7 1 0 16,2-3-8-16,2 0-48 0,5-4 56 0,4-3 0 15,-4 1 56-15,7-1 8 16,1-4-64-16,4 2 0 0,-4-1-48 15,7 1 96-15,-7 2-48 16,4-1 0 0,-8-1 56-1,3-1 0-15,-7-3-56 0,4 3 0 16,-4 0-8-16,-5 3-72 16,1 1 72-16,-4 5 8 0,-4-3 0 15,-1 10 104-15,-10-2-104 0,-2 1 0 31,-3 7-16-31,-4-2-64 16,-5 2 80-16,-2 0 0 0,-1 0 72 16,-1 5-16-16,2-6-56 15,-1 1 0-15,3 1-8 0,5-1-8 32,-4-3 16-32,0 7 0 15,-4-4 16-15,-8 6-8 0,-4 5-8 16,-1-2-88-16,-2 4 80 15,-5-2-432-15,4 2 392 0,0 0-392 16,4-4-368-16,-1 1 472 16,6-1-384-16,-1 2 112 31,-9 2-169-31,-3 0-1191 0,0 0-3041 0</inkml:trace>
  <inkml:trace contextRef="#ctx0" brushRef="#br0" timeOffset="40329.65">18828 10836 4184 0,'0'0'1409'15,"0"0"-657"-15,0 0-464 0,0 0-8 16,0 0 192-16,0 0-352 15,5 0 72-15,-1-3 16 16,-1-4-80 0,1 1 544-16,0 0-280 15,0-1 41-15,-4 1 199 0,4-1-440 16,5 2 248-16,-6-5-312 16,5-3-48-16,4 4 72 15,-4-7-152-15,4 0 0 0,4-3-8 16,4 0 8-16,0-7 0 31,8-2 0-31,-4-4 72 0,3-6-24 16,6 0-48-16,3-4 0 15,-1 1 0-15,1-3 48 16,0-1-48-16,8 0 64 0,-1 1-56 16,-3 3 456-16,4-3-456 15,0 2-8 1,-5 1 0-16,2 0 80 0,-2-1-80 15,1-2 0-15,1 0 8 16,2 0 120-16,-3-4-128 16,4 0 0-16,-1 3-8 0,2-5-16 15,-2 5 24 1,1 1 0 0,-4-4 0-16,0 1 96 0,-1-1-96 15,2 3 0-15,-9 1 0 0,3-4-120 16,1 5 120-16,-4-2 0 15,4 0 0-15,-1-3-48 0,-3 4 48 32,5-1 0-32,2 1 0 0,-3 0-24 15,0-1 24-15,-4 1 0 16,-1-1-24-16,-3 1-104 16,-4-3-184-16,4 2 64 0,-3-3-96 15,-2-2-304-15,1 2 496 31,0-3 24-31,0 4 80 0,4-1 40 16,0 0 16-16,-1 1 136 16,5 2 320-16,5 1-376 15,-6 2 344-15,1 3-312 0,0 5-56 32,0-1-40-32,-4 4-24 0,0-1 0 15,-1 3-48 1,1 1-112-16,0 2 160 0,-4 4 0 0,0 0 104 15,0-1-208-15,4 5-8 16,-5-1 112-16,2-1 32 0,-5 5 64 16,-1 2-96-1,-6 3 0-15,-6 4-216 16,-3 6-416-16,-4 0-993 16,0 0-511-16,-8 6-953 0</inkml:trace>
  <inkml:trace contextRef="#ctx0" brushRef="#br0" timeOffset="43036.11">19394 6706 4216 0,'0'0'1513'16,"0"0"-1273"-16,0 0 0 16,0 0 8-16,0 0 192 0,0 0 136 31,-16 53-568-16,16-40 296-15,0 3 80 16,0 6-200-16,-4 3 232 0,0 4-152 16,-4 6 0-16,1 2 89 15,-6 5-241-15,2 0 224 16,-2 5-160-16,-2 1-128 0,2 2 272 0,-2 5-64 16,-2-4-72-16,6-1 144 15,-5-3-272-15,4 2 112 0,-4-2-168 16,8 1 64-16,-4 3 104 31,0 3-88-31,0-4-32 16,4 8 192-16,-3-5-184 0,-2 1-16 15,5 0-40-15,-3 0 128 0,2-2-120 16,1-2 88-16,1-2-88 16,-1-2 152-16,3 3-80 15,-3-5-80-15,4 4 0 0,1 2 64 31,-5-2-64-31,-1-3 8 16,-2 2-8-16,3-6 128 0,-20 48-120 16,15-41-8-1,2-3-24-15,-1 3 24 16,-4-1 0-16,4 0 72 0,0 1 32 31,0-1-104-15,-4 1 0-1,4-3 0-15,1 3 8 0,-2-1-8 0,-2 4 56 16,2 0-8-16,1 3 48 16,-4 3-96-16,1-3 0 15,3 0-72-15,0-3 72 0,0-4 24 0,-1 4-24 16,2 0 8-16,3 0 32 16,-4 2 32-16,0 1-80 0,4 7 8 15,-4-4 0-15,4 0-32 16,0-6 32-16,-4 0 0 15,8-4-16 1,-4 4 16-16,4-3 0 16,-3 3 0-16,-2-1 0 0,5 5-144 15,-4-4 144-15,1-1 0 16,3-2-48-16,-5-4 16 16,1 1 32-16,1-4 0 0,3 0 24 31,0-6 24-31,4 0-48 15,0 0 0-15,0-3-8 0,0-1-64 16,0 1 64-16,0 0 8 16,0 0 0-16,0 0 48 31,0 3-48-31,0-1 0 0,-5 1-24 16,-3 0 16-16,4 3 8 0,1 0 0 15,-1 4 0-15,0-1 104 0,4 0-104 16,0 3 0-16,0 1-72 15,-4 3 16-15,4 2 56 16,-5 4 0-16,-2 3-72 16,3 1 8-1,-4 2-216-15,-1-3 200 16,2-3 64-16,-1 0-576 0,0-3 416 16,4-3-160-16,-1-1-96 0,2 1 112 15,3-7-768-15,0 4-153 16,0-4 1-1,0 0 272-15,-4 0 432 16,0 1-208-16,-4 8 303 16,4-11 369-16,-4-8-792 0</inkml:trace>
  <inkml:trace contextRef="#ctx0" brushRef="#br0" timeOffset="54296.68">19020 6629 8065 0,'0'0'3289'16,"0"0"-2417"-16,0 0-752 0,0 0-112 15,0 4 96-15,0-2-88 16,0 8-16 0,0-1 280-1,0 4-144-15,-9 0 224 0,5 3-128 16,-3-1 545-16,-5 8-601 0,-4 2 152 15,0 1-24-15,-4 2-152 0,-4-2 56 16,5 2-16 0,-2-2-184-1,5-1 256-15,8-3-264 16,4 1-8-16,4-4 0 0,0 0-304 0,8-3 224 16,16 0 88-16,4-4 0 15,12 1 16-15,4-7 64 0,3-3-80 31,-2-3 0-31,-2 0-808 16,2 0 256-16,-10 0-961 16,-3 0-1495-1,-16 0-1761-15</inkml:trace>
  <inkml:trace contextRef="#ctx0" brushRef="#br0" timeOffset="54513.11">19235 6950 6225 0,'0'0'4777'16,"0"0"-4337"-16,0 0-304 31,0 0 24-31,-88 85-152 16,68-53 384-16,1 0-384 0,6 0 8 0,2-4 32 15,3 1-48-15,8-4-296 16,0-3-872-16,23-12-825 0,5-3 41 15,4-7-593-15</inkml:trace>
  <inkml:trace contextRef="#ctx0" brushRef="#br0" timeOffset="54860.73">19597 6943 6393 0,'0'0'968'16,"0"0"-368"-16,0 0 304 0,-79 39-271 16,55-14-17-16,3 9-224 0,2 5-136 15,11 2 328-15,4 1-320 32,4-1-264-32,4-10 24 15,12 1 56-15,8-13-80 0,4-6 304 16,0-10 48-16,4-3 368 15,3-6-232-15,5-19-152 0,-4-7 97 16,-1-10-433-16,-7 1 56 31,-3-9-56-31,-13-2-152 16,-4-5 48-16,-8 0-657 0,0 6-1023 0,-8 3-440 16,-8 11 95-1,-16 11 105-15,8 11 583 0,4 11-1015 0</inkml:trace>
  <inkml:trace contextRef="#ctx0" brushRef="#br0" timeOffset="55510.52">21482 7077 4216 0,'0'0'4913'0,"0"0"-3968"15,0 0 319-15,0 0-8 16,0 0-40-1,0 0-295-15,0 0-793 16,-56-76 200-16,36 69-200 0,1-2-64 16,-2 2 184-16,1 4-248 15,1 0 0-15,-1 3-8 16,8 0-32-16,0 0-96 16,0 6 96-16,4 7-264 15,0 3 208-15,8 3-192 16,-4 7 104-16,4 2 176 0,0 1-200 15,0 5 200-15,0-2 8 16,0 0 0-16,4-4 104 16,-4 1-104-1,0-4 0-15,0-2 0 16,0-4 32-16,-8-3-32 0,-4 0 0 16,-8-4 0-16,0 4 176 15,-8-3-176-15,5-4-72 16,-5-2-208-16,4-7-1225 0,-1-3-1015 31,14-13-3178-31</inkml:trace>
  <inkml:trace contextRef="#ctx0" brushRef="#br0" timeOffset="55952.34">21673 6953 6905 0,'0'0'688'16,"0"0"-536"-16,0 0 80 15,0 0 8-15,0 0 720 16,0 0-367-16,0 0-473 16,44 0 8-16,-44 0-128 15,0 0-48-15,0 6-32 0,-8 10 80 16,-7 10 296-16,-6 2 16 15,-3 14-216-15,0 2 320 16,5 4-368 0,2-1 104-16,14-3-152 15,3-5-8-15,0-4 0 0,20-13 16 16,12-7 120-16,3-5 784 16,9-10-544-16,8 0 56 15,4-10-64-15,0-8-304 0,4-5 200 31,-17-5 24-31,-3-4-7 16,-16-3 159-16,-4-3-424 0,-16-3-16 16,-4-3-64-16,-13 2-865 15,-14 4-391-15,-21 3-688 32,-48 7-121-32,5 12 265 0,-1 5-513 0</inkml:trace>
  <inkml:trace contextRef="#ctx0" brushRef="#br0" timeOffset="57376.97">18852 8842 2512 0,'0'0'968'32,"0"0"-504"-32,0 0 240 15,0 0 41-15,0 0-177 16,0 73 232-16,4-57-144 0,5-3 48 15,2-4 456-15,1 1-255 32,0-7-33-32,0-3-64 0,-4 0-624 15,4 0 728-15,0 0-280 16,-5-6-376-16,-2-1 465 16,-1-6-721-16,-4 4 128 0,0-1-128 0,0 1 24 15,-4 3-32-15,-12-1 8 16,-4 7-192-16,-7 0 80 15,-1 7-313 1,-4 14 241-16,0 5 136 16,4 6-176-16,4 0 224 15,4 0 0-15,12-4 8 0,4-6-136 0,4-3-360 16,8-10 64-16,12-9 416 16,8 0 8-1,4-15 88-15,15-17 80 16,-3-6-160-16,4-3 216 15,-4 0-224-15,-12 2 0 16,-9 5-16-16,-18 1-96 0,-5 8-16 16,0 3 112-16,-20 7 16 15,-1 8-240 1,-2 7 240-16,-1 0-40 16,-4 9-48-16,0 14 8 15,4 9 8-15,0 6 72 0,12 2-376 16,1 5 208-16,11 19-832 15,0-13-1217-15,11-11-3176 0</inkml:trace>
  <inkml:trace contextRef="#ctx0" brushRef="#br0" timeOffset="61340.12">18745 8178 4352 0,'0'0'1161'0,"0"0"-489"0,0 0-120 16,0 0 488 0,0-25-8-1,0 19-119-15,0-1-17 16,0 1-432-16,0-1 96 0,0 1-64 16,0 0-216-16,0-1 136 0,0 1-96 15,0 3 16-15,0-3-24 0,0-1-208 31,0 4-104-31,0 0 0 16,0 0 16-16,0 0 80 0,0 3 57 16,0 0-25-16,0 0 48 15,-4 0-176-15,4 0 64 0,-9 0-64 16,2 0-248-16,-5 6 248 31,0 0-128-31,0 4 128 16,0 0 24-16,4-1-24 0,0 1 0 15,4-1-96-15,0 0-297 16,4-2 201-16,0 6-152 0,0-1 200 16,0-2 96-16,4 6-64 31,0-3 112-31,4-1-8 16,-4 4 24-16,4-4-24 0,-4 5 16 15,0-5 0-15,0 4 104 0,-4-7-104 16,0 4-16-16,0-7-32 0,0 5-16 15,0-6 48 1,0 5 16 0,0-4 40-16,-4 1 104 15,-4-1-152-15,0 1-8 0,0-4-48 16,0 0-352-16,-8-3-568 0,4 0-1008 16,-3 0-2017-16</inkml:trace>
  <inkml:trace contextRef="#ctx0" brushRef="#br0" timeOffset="61915.58">18861 8024 6249 0,'0'0'1160'0,"0"0"-992"15,0 0 144-15,0 0-40 0,0 0 272 16,0 0-128-16,67-14-328 31,-44 14 32-31,-2 0-120 16,7 0 8-16,0 0 49 0,-4 0-49 16,0 0-8-16,-1 0 0 0,-3 0-121 15,-4 3 121-15,-4-3 0 0,-4 0 16 16,-4 4 40-1,-4-4-56 1,0 0 0-16,0 0 137 16,0 3 423-16,-4-3 504 0,-4 4-784 15,-8-2-200-15,-3 4 40 16,-2 1-120-16,1 5 0 0,-3 1-96 16,7 0 40-1,-5 3 56-15,10-1 0 16,-1 2-56-16,3-2-96 15,6-2-80-15,3 3 0 0,0 3 232 16,0 0-312-16,3 0 312 16,2 4 0-16,3-5 16 0,-4 5 176 31,0-5-192-31,0 1 0 16,-1-3-8-16,-3 0-16 0,0 0 24 15,0-6 0-15,0 2 64 16,0-2 48-16,-11 0-56 15,-1-5-112-15,-4 2 8 0,4-4-992 32,-16-3-273-32,8 0-671 15,0 0-2033-15</inkml:trace>
  <inkml:trace contextRef="#ctx0" brushRef="#br0" timeOffset="62133">19195 8067 2784 0,'0'0'5769'0,"0"0"-4600"0,84-3-585 16,-40 3-456 0,-8 0 360-16,7 10-296 15,-3 2-128-15,4 1 184 16,-1 3-248-16,6 0-16 0,14 9-704 15,-11-6-1329-15,-12 3-863 16</inkml:trace>
  <inkml:trace contextRef="#ctx0" brushRef="#br0" timeOffset="76696.39">18633 8051 7433 0,'0'0'1752'16,"0"0"-1207"-16,0 0 15 0,0 0-152 15,4 0 112-15,0 0-520 31,8 0 232-31,4-2-208 16,4-5 512-16,4 1-112 0,4-1 512 16,0 4-832-16,-5 1-8 0,1 2-96 15,-7 0-64-15,-2 0-24 16,-2 0 88-16,-2 5 0 16,-3 2 104-16,5 6-24 0,-6-1-80 31,1-2 0-31,-4 5 232 15,-4 1-232-15,0 3 257 16,0 0 23-16,-4 4 624 0,-16 2-696 16,-3 1 136-16,-5-1-72 15,-4 3-88-15,0-2-24 0,4-4-40 32,0 1-112-32,4-5 424 15,4-2-424-15,8-3-8 0,4-1 0 16,8-5-304-16,0-1 296 0,0 1-160 15,16-2 160-15,4 2-208 16,8-4 216-16,4 4 0 16,7-4-8-1,1 0-248-15,4 1 16 0,12 1-712 16,-12 2-1457-16,-9 3-2168 16</inkml:trace>
  <inkml:trace contextRef="#ctx0" brushRef="#br0" timeOffset="77838.35">18844 10103 6729 0,'0'0'2753'0,"0"0"-1257"16,0 0-832-16,0 0 600 15,0 0-23-15,0 0-657 16,-16-39 120-16,8 33-296 0,-3 0-128 16,-2 3 104-16,-2 0-336 0,-6-1 64 31,-2 4-112-31,-5 0-48 16,0 0 48-16,0 7 0 15,0 2 8-15,0 4 64 0,8-1-72 16,5-2-8-16,2 0-56 15,5-1-264-15,1 1 328 0,7 3-120 32,0-1 120-32,0 1-48 15,0 3 48-15,0 2-72 16,7 1 56-16,6 4-8 0,-2-1 24 16,-3 3 0-16,5-3 0 0,-6 4 72 15,1 0-72-15,-4-1 0 16,0-3 0-1,1-2-48-15,-5-5 48 16,0 1 8-16,-9-3 64 16,-3-1 360-16,-4 1-432 0,-7-3 8 15,-1-5-8-15,-4-1-328 0,-4-4 24 32,-12-16-1016-32,12-9-1449 15,0-7-2544-15</inkml:trace>
  <inkml:trace contextRef="#ctx0" brushRef="#br0" timeOffset="78332.58">18777 9969 3088 0,'0'0'4529'16,"0"0"-4137"-16,0 0-48 31,0 0-144-31,103 13 424 0,-75-7 465 16,4 0-545-16,0-2-232 15,0-1-88-15,-4 1-216 0,-8-4 336 16,-9 0-176-16,-3 0-8 16,-3 0 328-16,-5 0 280 15,0 0 449 1,0 0-265-16,-13 0-744 0,-2 0-88 15,-5 0-120-15,-8 0-96 16,4 0 80-16,-4 12-320 0,4 4 208 16,0 3 24-1,8 0-120-15,4 3 152 16,5-3-128-16,7 4-136 16,0-1 79-16,0 0-215 0,15 4 312 15,-2-5 88-15,6 5 48 16,1-4 24-16,-1 4 0 0,-2-4 16 15,-6-4 48-15,2 2-48 32,-9-1-16-32,0-4 0 0,-4 2 0 15,0-2 64-15,-8 1-64 16,-8-3-96-16,-4 0-72 0,-20-7-1112 16,4-2-1681-16,4-4-2176 0</inkml:trace>
  <inkml:trace contextRef="#ctx0" brushRef="#br0" timeOffset="78550.38">19076 10026 2528 0,'0'0'6529'0,"79"-6"-4648"16,-27 6-1321-16,-1 0-200 15,1 0-176-15,-12 13-56 0,0 0-224 16,-8 2 96-16,8 7-704 16,-12-6-1016-1,-4 0-3586-15</inkml:trace>
  <inkml:trace contextRef="#ctx0" brushRef="#br0" timeOffset="85382.8">16330 8493 2696 0,'0'0'712'0,"0"0"-384"31,0 0 520-31,0 0 129 16,0 0 39-16,28-19-120 0,-24 19-360 16,-4-3 200-16,0 3 81 15,0 0 63-15,5 0 0 16,-5 0-392-16,0 0 208 0,0 0-160 16,0 0-304-1,0 0 96-15,0 0-224 16,0 0-32-16,0 0 217 0,0 0-169 15,0 0 368-15,0 0-192 16,0 16-224 0,-5 3 416-1,-7 9 136-15,-8 7-160 0,4 3 72 0,-4 4-464 16,1-1 128-16,-1-4-200 16,3-1 112-16,6-7-96 0,3-7-16 15,4-4-8-15,4-8-560 16,0-10-1440-16,4 0-3369 15,4 0-3449-15</inkml:trace>
  <inkml:trace contextRef="#ctx0" brushRef="#br0" timeOffset="85765.77">16565 8569 7841 0,'0'0'1641'16,"0"0"-673"-16,0 0 328 15,0 0-64-15,0 0-368 0,0 0-431 16,-88-29-265 0,77 29 336-16,-2 0-320 15,9 0-176-15,-3 7 16 0,-1 2-24 16,4 7 0-16,4 0-104 15,0 6-24-15,0 4 120 16,0 2 16-16,0 1-8 16,0 3 104-1,0 3-96-15,0-3-8 16,0-2 0-16,0-1 16 0,0 0 160 0,-8-6-24 16,4-1-152-16,-4-7 120 15,0-2-120-15,-4-3-72 16,4-4-176-1,-12-6-472-15,8 0-601 16,-3-3-2632-16</inkml:trace>
  <inkml:trace contextRef="#ctx0" brushRef="#br0" timeOffset="85961.25">16358 8566 6057 0,'0'0'2840'16,"0"0"-823"-16,84 0-49 15,-32 0-351-15,8 0-537 0,0 0-560 16,-2 0-464-16,-2 0-56 16,0 3-160-16,8 7-1144 0,-16-4-1697 0,-8-3-4913 15</inkml:trace>
  <inkml:trace contextRef="#ctx0" brushRef="#br0" timeOffset="88277.36">16311 10083 4400 0,'0'0'1521'16,"0"0"-489"-16,0 0 240 0,0 0 393 16,0 0-201-16,39-41-176 0,-39 41-592 15,4-3-24-15,-4 3 89 16,0 0-105-16,0 0 240 31,0 0-344-31,0 0-216 0,-4 0 56 16,-4 7-384-16,-4 5 0 15,-4 1-8-15,-8 12-24 0,-4 1 8 16,0 5 16-16,0 1 0 16,9-4 8-16,7-2-8 31,4-4-16-31,8-2-72 0,0-1-104 16,8-7 192-16,12 1-8 0,4-1-64 15,4-5-8-15,0-1-120 0,-1-6-176 16,6 0-344-16,-6 0-800 15,9 0-369 1,-9-10-1360 0,-3 1-1888-16</inkml:trace>
  <inkml:trace contextRef="#ctx0" brushRef="#br0" timeOffset="88456.88">16458 10287 3912 0,'0'0'3905'0,"0"0"-2841"0,0 0-664 16,-64 73 185-16,44-48 63 0,4 3-440 16,8-5-128-16,-3 2-80 31,11-8-128-31,0-5-600 16,15-9-1193-16,-2-3-751 0</inkml:trace>
  <inkml:trace contextRef="#ctx0" brushRef="#br0" timeOffset="88744.11">16617 10194 5721 0,'0'0'1576'16,"0"0"-688"-16,0 0 409 0,0 0-361 0,0 0-344 15,0 0-288-15,0 0-296 16,-84 17 152-1,81 1-112 1,-5 5 56-16,8-1 144 0,-5 4-240 16,5-4 88-16,0-4 32 15,0 5-120-15,0-1 160 0,0-3-104 16,0 1-56-16,-4-5 120 0,-4 1-128 31,1 0-64-31,-1-7-376 16,-12-6-976-16,8-3-945 0,0 0-5112 15</inkml:trace>
  <inkml:trace contextRef="#ctx0" brushRef="#br0" timeOffset="88922.63">16728 10150 7217 0,'0'0'1720'0,"0"0"-439"15,101-19 31-15,-58 13-640 32,-3-1-384-32,-5 7-288 0,10-3-568 15,-10 3-848-15,-7 0-1641 0</inkml:trace>
  <inkml:trace contextRef="#ctx0" brushRef="#br0" timeOffset="95700.66">17688 5800 3712 0,'0'0'1305'16,"0"0"-897"-16,0 0-88 16,0 0 152-16,0 0-112 0,-3 0 320 15,3 0-352-15,0 0-176 0,0 0 240 16,0 0-384-16,0 0 408 16,0 0 32-16,0 0-432 0,0 0 192 31,0 0-208-31,0 0 8 15,0 0-16-15,0 0-192 0,0 4 120 16,0-1 72-16,3 0 8 16,10 3-16-16,-1 4 32 0,8-4 32 15,4 1 369-15,4 2-353 32,4-3 272-32,7 1-40 0,5-4-288 15,0 3 288-15,3-3-176 16,5 4-16-16,8-1 208 15,0 0-240-15,0 1-40 0,0 3-32 16,3-4 80-16,1 6-80 31,0-1 8-31,3 1 72 0,6 1 48 16,-2 2-120-16,1 1-8 16,15 0 0-16,13 3 16 0,12 0 16 15,7 0 40-15,-8-3-64 0,-7 0 328 16,-16 0-336-1,-1-3 0 1,1-1 0-16,-4 4 128 16,0-4-112-16,7 5 40 0,-8-5 16 15,-6-2 232-15,-14-1-240 16,-15-5-40-16,-4 5-24 0,16-3 16 0,3 4 8 31,9-1-24-31,4 1 8 16,-4-4 104-16,-5 4-104 15,5-1-8-15,-8-2 0 0,0-1-32 16,-4 1 32-16,-1-1 0 16,-4-3 8-1,1 0 144-15,-4 4-96 16,4-4-56-16,-8 0 96 16,4 1-80-16,0-4 296 0,-5 2-224 15,5 1 24-15,-8-3 96 16,-4 3-200-16,0-3-8 0,-8 4 0 15,-4-4-40-15,-4 3 32 32,-9-3 8-32,2 0 0 15,-6 3 64-15,-3-3-64 0,-4 0 0 16,1 0-600-16,-2 3-1168 16,-3 1-521-16,0-4-351 0</inkml:trace>
  <inkml:trace contextRef="#ctx0" brushRef="#br0" timeOffset="96056.75">21666 6099 6329 0,'0'0'1784'0,"0"0"-1472"31,0 0-208-31,0 0-104 16,0 0 0-16,95 35 320 0,-72-13 144 16,1 3-151-16,-3 4 559 15,-6-4-592-15,-6-3-72 0,-5 4-208 16,-4-3 72-16,-4-1 192 31,-16 0-8-31,-16 0-128 16,-20 3 56-16,-28 4-128 0,-36 3-112 15,-19-4-168-15,31-12-1272 16,21-9-1601-16</inkml:trace>
  <inkml:trace contextRef="#ctx0" brushRef="#br0" timeOffset="96800.39">18115 5718 3752 0,'0'0'752'0,"-100"25"9"16,48-5 207-16,-3-2-112 16,7 1-440-16,9 3-24 0,7 1-224 15,8-1-48-15,3 0 48 16,6 0-168-16,2 5 0 0,6-2-48 16,7 0 0-16,0 0-104 31,0 1 152-31,16-1 0 15,7 3 64-15,5-5 0 0,9 0 40 16,6-5 128-16,5-2-216 16,8 0 176-16,20-4-192 15,-16-2-1168-15,-9-4-3449 0</inkml:trace>
  <inkml:trace contextRef="#ctx0" brushRef="#br0" timeOffset="100989.61">19434 7804 5777 0,'0'0'1584'0,"0"0"-776"0,0 0-192 16,0 0 161-16,0 0 183 16,-36-57-336-16,28 44-32 0,-4 4-192 15,0-4-112-15,-4 3 168 16,0 1 32-16,-4 2-32 31,1 1-71-31,-9 0-265 0,0 3 72 16,-8-1-192-16,1 1 72 15,-10 3-72-15,2 0 8 0,-9 0 8 16,0 7 72-16,-4-1-88 16,1 6 0-16,-1 5 0 31,-4-4 0-31,4 4 0 0,0 6 0 0,0 0 0 15,5 2 64 1,-1 0-64 0,0 4-8-16,8 3 8 0,-4 0-72 15,8 2 72-15,5 4 0 0,-5 1 8 16,4 5 24-16,5 1-32 16,3 2-8-16,7 1-112 0,5-1 64 15,8 7 56-15,4 0 0 16,4 0-8-16,0-6-72 0,17 0-152 15,10-4-25-15,6-3-255 32,10-2 56-32,13-8 376 15,4-5 64-15,19-11 16 0,25-2 0 16,20-13-32-16,3-3-16 16,0-20-8-16,-15-5 8 0,-16-3 48 15,-5-1 8-15,-15 0 0 31,-20 7 88-31,-17 3-88 0,-3-1-16 16,-8-5 8-16,0-10-72 16,-8-7-40-16,-8-6 112 15,-12-6-280-15,0 0-168 0,-20 0-768 32,-11 0-289-32,-10 6 345 0,-6 3 192 15,-9 10 616-15,0 9-120 0,-24 4 104 16,12 12 128-16,8 7-897 15</inkml:trace>
  <inkml:trace contextRef="#ctx0" brushRef="#br0" timeOffset="102600.04">19685 9934 6649 0,'0'0'864'0,"0"0"-552"16,-92-47-104-16,56 28 912 0,-3 3-327 31,3 0-73-31,0 3 80 16,-4 1-408-16,0-1-16 15,-3 3-184-15,-5 4-192 0,-4 6 256 16,-3 0-248-16,-18 3 56 16,-18 23 0-16,-17 12-56 0,-4 9-16 31,21 1 0-31,23-7 8 16,20-6 8-16,8 0 0 0,-8 9 0 15,-7 23 192-15,-1 22-192 16,8 16-8-16,20 9 0 0,20 92 120 31,25-139-56-15,11-10 40-16,-5-19-104 15,9 0 0-15,12-3-56 0,24 4 48 16,27-8-80-16,25-20 88 16,15-15 64-16,1-31 64 0,-1-19 24 0,-11-7-88 15,-9 1-64 1,-19 6 56-1,-20 6-48-15,-33 14 112 16,-7-1-120-16,-4-10 48 0,-4 1-112 16,-8-10-40-16,-20-1-104 15,-4 5-208-15,-24 2-344 0,-16 1 392 16,-12 8-64 0,-27 2-464-16,-44 11-216 15,11 7-1177-15,4 9-2304 16</inkml:trace>
  <inkml:trace contextRef="#ctx0" brushRef="#br0" timeOffset="103786.54">10916 12214 3408 0,'0'0'656'16,"0"0"-328"-16,-100 16 17 0,52-10 279 15,0 1-160-15,5-4-104 16,2 0 456-16,2 0-328 15,-1 0-144 1,0 1 200-16,0-1-136 16,0 2 112-16,-3 6 73 0,2 1 103 15,-6 4-384-15,-1 3-304 16,-3 3-8-16,3 7 0 31,-8 3 8-31,0 3 48 0,-4 6-40 16,9 3 200-16,2 4 240 15,6 3-328-15,2 2 0 0,6 5-128 16,7-2 8-16,9 5 16 16,-6 0-24-16,9-1 72 15,8 0-24-15,1 1-48 0,-1-4 0 32,8-3-8-32,0 0 72 15,11-10-56-15,10-3-8 0,7-9 56 16,3-3 40-16,5-10-40 0,8-3-56 15,4-9 0-15,3-7 0 16,9 0 144-16,0-17 40 16,3-8 80-1,1-10 208-15,-4-6-320 0,0-4 40 16,-4-6-192-16,-8 4 72 0,-9-4-56 16,-3 0-8-16,-12 0-8 15,-7 4 0-15,-10-4-24 16,-7 0-80-1,-7 0-232-15,-21 0-576 16,-4 7 184-16,-9 6-784 0,-22 3-201 16,7 17-55-16,1 4-2121 0</inkml:trace>
  <inkml:trace contextRef="#ctx0" brushRef="#br0" timeOffset="104507.68">10737 13364 4961 0,'0'0'896'15,"0"0"-592"1,0 0-72-16,0 0 32 15,-105-11 544-15,73 11-312 16,-3 0 184-16,-5 7-112 0,1 6-560 16,-10 3 177-16,6 6-105 31,-1 0-64-31,0 7 208 0,4 2-216 16,0 8-8-16,4 2 24 15,5 4 48-15,-1 2-72 16,8 7 0-16,-1-3 8 0,6 2 24 15,3 4-32-15,8-5 0 16,4 2 0-16,4-7-72 0,0 0 64 31,4-2 8-31,11 0 0 16,2-4-48-16,7-6 48 16,8-4 0-16,4-1-8 0,3-8-8 15,6-7 16-15,2-8 64 16,5-7-56-16,4-7 424 0,0-15-200 15,4-10 256 1,3-12-24-16,13-16-376 16,11-20 368-16,1-12-144 0,-13 3-216 15,-22 16 272-15,-29 26-368 16,-13 12 0-16,-7 0-48 0,-4-3 144 16,0-7-144-1,-19 4 48-15,-18 6-384 16,-2 4 232-16,-17 11-1264 15,-36 17 352-15,9 3-337 16,7 3-831-16</inkml:trace>
  <inkml:trace contextRef="#ctx0" brushRef="#br0" timeOffset="-100567.28">20032 9051 5153 0,'0'0'784'16,"0"0"-56"-16,103-66-48 16,-55 31-64-16,4-3-592 0,-4 0-24 15,-1 0-448-15,1 3 72 16,-4 0 352-16,-4 7-56 31,-13 2 88-31,-2 7-8 0,-13 3 8 16,-4 6-8-16,-8 7 696 15,0 0 336-15,0 3-71 0,-4 0-601 16,-9 0-360-16,2 6-640 16,-17 7-633-16,4 0-439 15,4 0-1161 1</inkml:trace>
  <inkml:trace contextRef="#ctx0" brushRef="#br0" timeOffset="-98893.79">21271 7864 328 0,'0'0'5537'0,"0"0"-5033"16,28-92-216-16,-13 48 456 15,2-1 768-15,-2 7-159 32,2 0-513-32,-2 9 272 0,-2 4-72 15,-6 8-376-15,1 5 105 16,-4 3-201-16,5 2-216 0,-6 1-136 15,1 3-208-15,-4 0-16 16,4 3-64-16,-4 0-192 31,4 19 32-31,4 31 24 0,4 49 208 0,-8 50 360 16,-4 33-216-16,0 15 16 16,-20-10-160-16,-8-28 48 0,0-14-56 15,-8-18 16-15,1-16 56 16,3-12-16-16,0-23-48 15,12-22-8-15,4-16 8 16,8-16-24-16,0-3 8 16,4-6 16-1,0-10-64-15,4-3 0 0,4-16-248 0,12-25 312 16,7-29-8-16,10-38 24 31,-6-15 40-31,1-11-48 16,-7 7 8-16,-5 7-16 0,-5-4-104 15,-3 6-296-15,-4 7-96 16,-4 29 23-16,0 24 289 0,0 23 104 16,0 13 80-16,0 0 184 31,0 9-184-31,0 4 169 0,0 9-169 16,0 0-40-16,0 35-65 15,0 42 57-15,-4 65 48 0,0 39 401 16,-11 25-129-16,-5 1 16 15,3-17-136-15,-6-2-152 16,-1-8 176-16,0-15-176 0,-4-15 8 16,0-26-8-1,9-32 0-15,6-29-48 16,5-22 40-16,8-9-288 0,0-6 136 16,0-11-192-1,0-12-609-15,8-6 169 16,8-41 544-1,4-32 248-15,0-45 80 0,-5-25 56 16,-2-12 240-16,-1-5-224 0,0 8-104 16,7-7 0-16,6 3-48 0,-9 7 0 15,-1 9-152-15,-2 10 8 32,-5 15 144-32,-1 10 0 15,1 13 48-15,1 26 40 0,-2 17-32 16,-3 20-32-16,0 17-24 15,-4 5 8-15,4 7 432 0,0 3-288 16,5 38-72-16,2 66 16 16,1 78 425-16,0 56 311 0,-4 35-160 31,-8 6-280-31,0-22 376 16,-8-15-192-16,-12-27-312 15,-4-27-168-15,5-33 16 0,-2-31-96 16,10-31-16-16,-2-30-104 31,9-22 104-31,-3-9-168 0,3-7 56 16,0-3-104-16,-1-5-280 15,5-17 176-15,-4-7-104 0,4-37 56 16,0-45 144-16,4-54-80 0,13-32 112 16,3-18 184-1,-1-1-320 1,-3 20 112-16,-12 5-48 0,0 14-105 15,0 24 249-15,-4 32 0 16,0 30 120-16,4 25 16 0,-4 9 64 16,9 3-32-16,-2 4-48 0,1-1 8 31,0 10-24-31,0 19 16 16,0 0 0-16,12 54 48 15,12 63 24-15,0 83 737 0,-9 41-49 16,-10 20-384-16,-13-23 128 15,-20-45-376-15,-12-21 16 0,0-19-40 32,-4-20-96-32,4-16-8 0,4-31 0 15,8-26-96-15,12-25 96 32,1-13-224-32,3-6 40 15,4-6 112-15,0-10-528 0,0-10 136 16,19-47 288-16,17-57 176 15,20-67 40-15,11-44-32 0,-2-14 72 16,-14 8-80-16,-19 21 48 16,-12 13-48-16,-8 9 0 15,-4 17 8-15,-4 19 128 0,0 22-136 0,0 22 0 16,0 25-8 0,4 26 16-1,-5 19-8-15,-3 16 0 0,0 6 0 16,5 13 88-16,-1 19-88 15,0 85 0 1,-4 112 176 0,0 66 256-16,-20 43 360 0,-24-8-368 0,-12-48-256 15,-7-25 424-15,-69 163-320 16,76-249-272-16,8-21-600 16,5-26-1368-16,7-19 904 15,8-32-1273-15,4-16-2648 16</inkml:trace>
  <inkml:trace contextRef="#ctx0" brushRef="#br0" timeOffset="-96285.55">21629 7807 6361 0,'0'0'1024'0,"0"0"-664"0,0 0-56 16,0 0-56-1,0 0 296 1,0 0 337-16,-47 0-145 0,43-3-32 15,0 3-288-15,4 0-168 16,0 0 136-16,0 0-256 16,0-3 56-16,0 3 64 15,0 0-248-15,0 0 224 16,0 0-168-16,0 0-32 16,0 0 48-16,4 0-72 0,4 0-64 15,-1 9 64-15,14 10-48 16,-1 4 48-16,7 5 72 0,1 4-64 31,8 3 48-31,4 3-56 16,0 3 0-16,4 7 0 0,3 5-24 15,9 21 24-15,12 18 0 16,12 25 0-16,3 7 48 16,-7 0-40-16,-12-10-8 0,-12-12 0 15,-5-7 0-15,-7-3-8 31,-4-6 8-31,-4-16-232 0,-9-13-80 16,-6-16 120-16,-2-3 192 16,2 3-8-16,7 4-56 15,-5 3 48-15,1-7 24 0,0-6-8 16,-4-6 56 0,0-4-56-16,-4-6 0 15,-4-4 0-15,0-5 8 0,-4-7-8 16,-4 4 96-16,4-7 8 15,-4 0 80-15,0 3-168 0,0-3-16 16,0 0 0 0,0 0 8-16,0 0 0 15,0 0-8 1,0 0-112-16,0 0-192 0,4 0-440 0,0 0-896 16,0 0-753-16,-4 0-2288 15</inkml:trace>
  <inkml:trace contextRef="#ctx0" brushRef="#br0" timeOffset="-91440.57">22721 9369 3040 0,'0'0'776'16,"0"0"-400"-16,0 0-256 0,8-29 48 16,-8 23 497-1,0-3-113-15,0 2-112 16,0 1 160-16,0 0-48 15,0 3 200-15,0-4 80 0,0 4-247 16,0 0 199 0,0 0-88-16,0-1-240 15,0 4 32-15,0 0-408 0,0 0 48 16,0 0 88-16,0 0-200 16,0 0 128-16,0 0-144 15,0 4 0-15,-4 12 104 0,0 6-88 31,-7 13 248-31,-2 3 88 0,1 6-352 16,-4 4 312-16,4-7-136 16,-4 0-128-16,5-8 80 15,7-5-120-15,-4-6-8 0,3-3 0 16,1-6-48-16,0-7 48 16,4-3 0-16,0 0 0 31,0-3 136-31,0 0-55 0,0-3 143 15,0-12-8-15,0-5-216 16,0-5 0-16,0-10-96 0,0 0-120 16,4-3 120-16,0 3-337 15,1 0 241 1,-1 10 184-16,0 2-24 16,-4 11 32-16,0 6 0 0,0 6 8 15,0 0 104-15,0 2-112 16,0 21 0-16,-13 9 0 0,5 2 96 15,-3 5-8-15,2-1-80 16,-2-4 40 0,3-2-48-16,4-3-552 15,4-1-728-15,0-12-1120 0,8-3-2345 16</inkml:trace>
  <inkml:trace contextRef="#ctx0" brushRef="#br0" timeOffset="-90195.9">23689 7410 5537 0,'0'0'1224'0,"0"0"-520"16,0 0-240-16,0 0 256 0,-19-15-40 15,19 11-143-15,0 4-449 0,4 0-88 16,20-3-288-16,11 3 152 16,29 0 136-16,43 0 48 0,48 7 32 15,21 5 32 1,15 1 48-1,5 3-64-15,-1-4-40 0,16 4 40 16,16 6-48-16,1-2 184 0,2 5-72 16,-11-3-160-16,-15 3 136 0,-5-2-120 31,-20 0-16-31,-16-5 0 16,-19-2 8-16,-17-3-8 15,-19-1 0-15,-29-2 8 0,-19-4 144 16,-20 1-152-16,-12-5 0 15,4 5-8-15,-8-3-160 0,0 2 112 32,-13-3-304-32,-11 0-280 15,-3-3-609-15,-13 0-551 0,-8 0-3385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9:00:36.038"/>
    </inkml:context>
    <inkml:brush xml:id="br0">
      <inkml:brushProperty name="width" value="0.05292" units="cm"/>
      <inkml:brushProperty name="height" value="0.05292" units="cm"/>
      <inkml:brushProperty name="color" value="#FF0000"/>
    </inkml:brush>
  </inkml:definitions>
  <inkml:trace contextRef="#ctx0" brushRef="#br0">16999 8010 3144 0,'0'0'520'16,"0"0"-520"-1,0 0-160-15,0 0-432 16,0 0 424-16,0 0 168 16,0 0 392-16,-43 0 104 0,34 3-88 15,6 1 168-15,-1-1 137 16,0 1-225-16,-4-4-64 0,4 5 112 31,0 2-112-31,-4-1 120 0,4 6-176 16,0 8 144-16,0 8-88 15,-4 6 65-15,0 15 151 16,-4 15 8-16,-8 25-192 0,1 18 136 16,-13 8-144-16,4-1-40 31,0 0 72-31,-4-15-384 0,0 2 56 15,0-9-152-15,8-3 40 16,8-22-40-16,4-13 8 16,4-13-8-16,8-6 0 0,0 0-400 15,0 0-248-15,0-7-352 32,4-11-1193-32,4-17-823 0</inkml:trace>
  <inkml:trace contextRef="#ctx0" brushRef="#br0" timeOffset="1581.21">15147 8947 2904 0,'0'0'392'0,"0"0"-312"15,0 0-8-15,0 0 0 0,0 0 200 16,-92-35 240-16,68 35-71 0,0-2 119 16,1 2-144-16,3 0 184 31,-1 0 128-31,6 0-312 16,-5 0-88-16,8 0-96 0,4 0 24 15,4 0 352-15,0 0-224 16,4 0-143-16,0 0-17 0,0 2-168 15,0 1-24-15,8 3 536 32,8 0-232-32,4 1 488 15,12-1-160-15,7-2 16 0,10-1-8 16,6-3-416-16,25 0 65 16,23-7-9-16,21-6-192 0,15 1 312 0,-7 3-256 15,-5 2-48 1,-19 4 56-1,-1 0-176-15,5 0-8 16,4 3 0-16,4 0-16 0,7 0 16 16,0 0 8-16,12 0-8 15,5 0 192-15,4 0-120 0,7 0 64 16,-4 0 56-16,12 0-184 0,4 0 272 31,5 0-144-31,4 6-120 16,-2 1 136-16,2 0-152 0,3-2-8 15,1 5 8-15,7-4 0 16,4 3 16-16,0-2-16 0,0 2 0 31,5 1 88-31,-5-4-88 16,4 4 0-16,9-4 0 0,-1 7-56 16,-4-7 56-16,5 4 0 31,-6-1 8-31,6-2 48 0,-1 2-48 15,0 0-8-15,-4-2 0 16,-7 3-72-16,-1-1 72 16,-8 1 0-16,1 2 0 0,-5 1 72 15,-4-4-64-15,-11 4-8 16,-14 0 0-16,-10-3-72 0,-12 2 72 16,-13-2 8-16,-11-1 8 15,-24 0 16 1,-24 1-24-16,-17-7-16 15,-11 4 8-15,0-4-168 0,-9 3 112 16,-2-3-240-16,-17 1-440 16,-17-4-528-16,-18 0-633 0,-5 0-2072 0</inkml:trace>
  <inkml:trace contextRef="#ctx0" brushRef="#br0" timeOffset="2961.66">12988 9055 2896 0,'0'0'2193'16,"0"0"-889"-16,0 0-504 15,0 0-144-15,0 0 200 16,-13 0-23-16,13 0 71 0,0 0-288 31,0 0-280-31,0 0 144 16,0 0-216-16,0 0-16 0,0 0 64 15,13 0-264-15,2 0 368 32,9 0 160-32,8 6-239 15,7-3 175-15,6-3-208 0,2 0-48 16,9 0 120-16,0 0-304 0,8 0 144 16,-4 0-64-16,3 0-144 0,5-6 200 15,0-1-200-15,4 1 64 16,12 0 16-16,15 0-80 15,12-1-8-15,9-2 0 16,-12 2 0 0,-5 1 0-16,-11 3 0 15,-16-1 8-15,-12 1 56 0,-13 3-64 16,-7 0 0-16,12 0 0 0,4 0 8 16,7 0-8-16,-7 0 8 15,-5 0 40 1,-3 3 24-16,-3 1-56 15,-10 2-16-15,1-3 0 0,-9 1-24 16,1-1 24-16,-4 0 8 16,0-3 56-16,-4 0 104 15,-3 0-96-15,-6 0-40 0,-2 0-32 32,-6 0 0-32,-3 0 0 15,0 0 0-15,-4 0 8 0,0 0 24 16,0 0-32-16,0 0-232 15,0 0-328-15,0 0-416 16,0 0-104-16,0 0-585 0,0 0-1408 31,0 0-2192-31</inkml:trace>
  <inkml:trace contextRef="#ctx0" brushRef="#br0" timeOffset="4485.07">16979 7385 7769 0,'0'0'1841'0,"0"0"-793"15,0 0-40-15,0 0-16 0,0 0-368 16,0 0-224-16,-32-64 145 16,21 58-169-16,3-1-120 0,-4 7 152 15,0 0-400 1,-3 0 136-16,-2 10-144 16,-3 15 0-16,1 7 80 15,-6 13-80-15,5 2 0 0,5 10 0 16,6-3 8-16,9-3-16 15,0-6 8 1,16-4-8-16,12-13 8 16,12-5 48-16,4-11 288 15,11-12 112-15,9 0-440 0,1-22 224 16,-2-6-232-16,1-11 80 16,-4-2 128-16,-13-3-208 0,-11-4 0 31,-16 0 0-31,-8-2-56 15,-12 2 0-15,-12-3-264 16,-16 7-344-16,-8 3 296 0,-7 12-904 16,-5 8-121-16,-20 21-511 15,12 0-761-15,8 0-2128 0</inkml:trace>
  <inkml:trace contextRef="#ctx0" brushRef="#br0" timeOffset="11516.43">13912 8814 6209 0,'0'0'1816'0,"0"0"-1456"16,0 0-304-16,0 0 168 0,0 0-136 16,0 0 432-16,0 3-351 15,0 9 255-15,4 4 712 0,-4 7-752 16,0 2 256-16,0 0-24 15,0 7-544-15,0-3 360 16,-4-1-272-16,-9 1-80 0,6-1 176 31,-5 1-256-31,-1-4 0 0,6-3-8 16,-5 1-296-16,5-1 96 16,-2 0-856-16,9-3-792 15,0-3-137-15,0-3-1023 0</inkml:trace>
  <inkml:trace contextRef="#ctx0" brushRef="#br0" timeOffset="11895.08">13322 9499 7273 0,'0'0'1432'31,"0"0"-1280"-31,0 0-72 15,0 0 312-15,92-3 361 0,-60-3 167 32,4 3-608-32,3-1 104 0,-3 4-320 15,-8 0 64-15,4 0-136 16,-4 0-24-16,-4 0-136 16,0 0-96-16,-5 0-1024 0,5 0-393 15,-3 4-327-15,-6-4-3113 0</inkml:trace>
  <inkml:trace contextRef="#ctx0" brushRef="#br0" timeOffset="12187.42">14039 9382 6889 0,'0'0'1960'16,"0"0"-1648"-16,0 0-79 15,0 0-113-15,-56 73 56 0,41-41 480 0,2-1-344 16,-2 1-32-16,-2 3-160 16,6-7 16-16,-2 1-80 15,6-7-56 1,3 1-56-16,4-11-248 15,0 1-920-15,0-13-305 0,11 0-1015 16,2 0-1921-16</inkml:trace>
  <inkml:trace contextRef="#ctx0" brushRef="#br0" timeOffset="12536.07">14314 9331 5873 0,'0'0'1648'0,"0"0"-968"15,0 0-216-15,0 0-24 16,-80-3 57-16,57 13 15 0,7-1-128 0,0-3-384 16,7 7 184-16,2 3-184 15,3 0 0 1,4 8 64-1,0 3-64-15,0 5 0 0,0-1 0 16,0-3-16-16,0 4 16 16,0-3 0-16,4-8 16 0,0 6 96 0,-4-5-64 15,0-3-48 1,0 1 0 0,0-5-184-16,0-6 168 15,-8 1-408-15,0-4-288 0,-12-6-209 16,0 0-1039-16,0 0-2105 15</inkml:trace>
  <inkml:trace contextRef="#ctx0" brushRef="#br0" timeOffset="12735.72">14310 9283 6465 0,'0'0'1328'16,"0"0"-1144"-16,79-3 72 0,-42 3-256 16,-1 0 8-16,0 3-8 15,-5 1-16-15,1-1-224 0,12-3-608 16,-12 0-824-16,-5-3-3097 0</inkml:trace>
  <inkml:trace contextRef="#ctx0" brushRef="#br0" timeOffset="13597.41">15242 8763 4825 0,'0'0'1624'32,"0"0"-880"-32,0 0-560 0,0 0 488 0,-28 105 352 15,13-63-415-15,2 4 103 16,-2-1-176-16,2 3-248 15,2-4-64-15,3-10-224 0,4 2 0 16,0-5-232 0,4-8-968-1,0 5-449-15,0-5-271 0,0-8-2545 0</inkml:trace>
  <inkml:trace contextRef="#ctx0" brushRef="#br0" timeOffset="13896.15">14884 9753 3624 0,'0'0'5481'16,"0"0"-4256"-16,0 0-1217 0,0 0 56 16,0 0 520-16,0 0-64 31,44-13-136-31,-25 7-376 0,9 0-8 16,-8 3 0-16,8 3-440 0,0 0-616 15,-3 0-889-15,-6 0-1319 16</inkml:trace>
  <inkml:trace contextRef="#ctx0" brushRef="#br0" timeOffset="14397.64">15239 9649 1240 0,'0'0'4169'0,"0"0"-3313"0,0 0-624 16,0 0-136-16,-88 91 224 0,72-62 40 15,12 0-72-15,4-1-264 32,0 1 32-32,0-6-112 15,20 2-48-15,0-10-440 0,3-2-160 16,5-7 240-16,4-3 312 15,-4-3 88-15,4 0 64 0,-4-9 0 16,-4 0 80-16,-4-1-24 31,-4 4 120-31,-9 3-168 16,-2-1 72-16,-5 4-80 0,0 0 8 0,0 4 768 16,0 1-392-16,0 9-120 15,0-2 80-15,0 1-224 0,4 3 96 16,4-4-216-1,3-2-24 1,2-3 24-16,-2-5 0 16,10-2 320-16,-2 0 697 0,5-12-225 15,0-7-320 1,4-7-264-16,4-5-200 16,-4-4-16-16,-8-7-464 0,0-18-729 15,-8 3-15-15,-8 9-1072 16</inkml:trace>
  <inkml:trace contextRef="#ctx0" brushRef="#br0" timeOffset="14813.04">16262 8683 5049 0,'0'0'1880'0,"0"0"-1192"16,0 0-80-16,0 0-112 0,0 0-216 15,0 0 113-15,0 0-185 0,-15 89 352 32,2-41-24-32,2 3-536 15,-6 3 184-15,6 0-184 16,-6 3 48-16,6-6-152 0,-1 0-88 15,4-7-480-15,-4 16-601 0,0-15-607 16,4-7-825-16</inkml:trace>
  <inkml:trace contextRef="#ctx0" brushRef="#br0" timeOffset="15041.42">15908 9613 5233 0,'0'0'1224'15,"0"0"-728"-15,0 0-448 16,0 0 112-16,0 0 408 0,0 0-496 0,96 20 40 16,-68-17-112-1,0-3-120 1,15 6-248-16,-11-3-1304 15,-4 1-3425-15</inkml:trace>
  <inkml:trace contextRef="#ctx0" brushRef="#br0" timeOffset="15310.7">16262 9747 616 0,'0'0'4137'0,"0"0"-2801"15,0 0-864 1,0 0 72-16,0 0-264 16,0 0-272-16,-75 89 256 15,75-70-264-15,0 4 0 0,0 2-80 16,0 0 96-16,4 0-16 16,4 4 64-16,-5-4-48 15,1 1 240-15,-4-1-256 0,0-2 0 31,0-5-48-31,0-5-784 16,-4-7-280-16,-3-2-1529 0</inkml:trace>
  <inkml:trace contextRef="#ctx0" brushRef="#br0" timeOffset="15495.21">16199 9763 6785 0,'0'0'1776'16,"0"0"-1008"-16,95-26 529 16,-39 14-425-16,4-1 24 15,4 0-632-15,3 4-264 16,25 2-136-16,-12 2-2072 16,-13-2-3914-16</inkml:trace>
  <inkml:trace contextRef="#ctx0" brushRef="#br0" timeOffset="16319.59">17570 8712 5097 0,'0'0'696'16,"0"0"272"-16,0 76-88 16,0-35-432-16,-9 10 304 15,1 0-392 1,-3 3-159-16,2 0 55 15,1 0-256-15,1-3-16 16,7 22-529-16,-4-12-863 0,4-14-848 0</inkml:trace>
  <inkml:trace contextRef="#ctx0" brushRef="#br0" timeOffset="16727.49">17553 9622 5673 0,'0'0'920'0,"0"0"-480"0,0 0-360 15,0 0-72-15,-80 11 240 16,65-8-248-16,-2 0 48 15,6 3-48 1,3 0-112-16,4 4 64 16,0 0 48-16,0 2 0 0,4 4-64 15,0 3-8-15,4 0 72 16,8 4-48-16,0-1 96 0,0 1-16 16,-4 1 120-16,3 2-32 0,-2 0 176 31,-5-1-280-31,-4-6 40 15,0 0-56-15,0-6 112 0,0-4-40 16,0 0-64-16,-16-2-8 16,-4-7-224-16,-4 0-1496 0,8-7-2537 15</inkml:trace>
  <inkml:trace contextRef="#ctx0" brushRef="#br0" timeOffset="16886.07">17748 9481 7577 0,'0'0'1456'16,"88"-10"-1456"-16,-32 10-136 0,8 0-320 16,-5 12 112-16,25 8-176 0,-16-8-416 15,-12 1-2241-15</inkml:trace>
  <inkml:trace contextRef="#ctx0" brushRef="#br0" timeOffset="17396.7">19039 8715 5753 0,'0'0'944'16,"0"0"-64"-16,-4 95 56 0,-3-44-47 16,-10 3-353-16,2 6-400 15,-2 1 176-15,-2-1-240 16,-1 1-56-16,0 2-16 16,4 0-504-16,-16 29-793 15,8-18-647-15,0-11-2457 16</inkml:trace>
  <inkml:trace contextRef="#ctx0" brushRef="#br0" timeOffset="17722.87">18725 9868 6361 0,'0'0'1856'0,"0"0"-1368"0,0 0-24 15,0 0-288-15,-56 72-39 16,52-46 103-16,0 2-176 0,4 1-64 31,0 3 0-31,0 0-112 0,0-1 104 16,0-2 8-16,12-7-361 15,4-6-263-15,-1-3-312 0,10-10 352 16,-1-3 184-16,4 0 48 16,11-16-72-16,-7-3-1585 15,-4 6-959-15</inkml:trace>
  <inkml:trace contextRef="#ctx0" brushRef="#br0" timeOffset="17995.97">18940 10150 4120 0,'0'0'681'15,"0"0"-449"1,0 0-184-16,0 0 8 16,0 86 64-16,16-70 16 15,0-10 144-15,8-3 1000 16,4-3-232-16,4-9 264 0,-1-14 17 16,9-8-457-16,-4-1 152 0,0-3-544 15,-4 0-224-15,-12 0 8 31,-8 0-184-31,-12 3-80 16,0-2 0-16,-16 5-384 0,-8 4-336 16,-12 9-680-16,0 4 200 15,-7 12 351-15,-22 0-575 16,14 12-608 0,3 1-2433-16</inkml:trace>
  <inkml:trace contextRef="#ctx0" brushRef="#br0" timeOffset="18943.41">20573 8921 7457 0,'0'0'1896'0,"0"0"-735"0,0 0-409 0,0 0-88 16,0 0-328-16,0 0-328 31,-3 45-8-31,-9-14 40 16,-1 8 64-16,-2 2-16 0,-5 3-88 15,-4 7-376-15,0 3-400 0,-7 26-720 16,3-11-425-16,3-8-1279 0</inkml:trace>
  <inkml:trace contextRef="#ctx0" brushRef="#br0" timeOffset="19303.08">20239 9994 7281 0,'0'0'2401'0,"0"0"-1489"0,0 0-704 0,0 0-128 15,-60 74 320-15,40-43-320 32,0 5 184-32,5-2-264 15,2 8 104-15,2-4-8 0,7 0-96 16,0 0-152-16,4-3-280 15,0 6-992-15,8-13-697 0,3-5-1160 16</inkml:trace>
  <inkml:trace contextRef="#ctx0" brushRef="#br0" timeOffset="19627.22">20494 10093 5129 0,'0'0'2368'0,"0"0"-1320"0,0 0-1048 16,0 0 80-16,0 0-160 15,0 0 160 1,-32 92-64-16,44-64 216 0,3 8-128 15,2-2 128-15,-2-2-39 16,2 0-177-16,-1-3 192 16,-12-4-208-16,0 0 0 0,-4-5 48 15,0-5 72 1,-13-2-240-16,-19-4 40 16,1 1-1105-16,-1-10-1007 0</inkml:trace>
  <inkml:trace contextRef="#ctx0" brushRef="#br0" timeOffset="19827.68">20657 10039 4993 0,'0'0'5273'0,"139"-28"-3969"0,-59 11-376 15,4 5-120-15,-16 5-808 31,-21 5 272-31,-3 2-272 0,0 0-504 16,-12 0 496-16,-4 0-1072 16,-8 9-808-16,-8-3-1201 0</inkml:trace>
  <inkml:trace contextRef="#ctx0" brushRef="#br0" timeOffset="25771.6">14366 7886 6649 0,'0'0'2256'31,"0"0"-1343"-31,0 0-401 16,0 0 424-16,0 0-328 0,0-9 64 16,0 9-320-16,0-3-168 0,-4 3 232 15,4 0-368-15,-4-3 144 16,4 3 40-16,-4 0-143 15,-4 0 335 1,0 0-152-16,0 0-184 16,-4 0 112-16,-3 0-200 0,-6 0 0 15,-3 3-8-15,-4 9-64 0,-7 1 56 16,-1 3 32-16,0 3-16 16,-4 6 96-1,0-2-88-15,1 2-8 16,7 4 0-16,0-1 40 15,4-2-48-15,8 5 8 16,8-2 0-16,4-1 16 0,8 4-16 16,0-3-8-16,8-4 8 0,16 4-264 31,12-10 152-31,3-4-56 16,10-2-593-16,6-6-31 15,21-7-1240-15,-16 0-457 0,-9 0-3376 16</inkml:trace>
  <inkml:trace contextRef="#ctx0" brushRef="#br0" timeOffset="27925.56">16502 7927 6041 0,'0'0'1360'0,"0"0"-272"0,0 0-127 16,0 0 247-16,0 0-320 31,-17-8-456-31,13 8 224 15,4-4-272-15,-4 4 8 0,1 0 249 16,-1 0-577-16,-8 0-56 0,0 0-8 16,-9 0-32-16,6 10 32 15,-9-1 0-15,5 4 48 32,2 3 48-32,-3-4-96 0,8 5-72 15,5 1 72-15,3-4-177 16,4 1 169-16,0 0 8 0,4-2 0 15,11-3-104-15,-2-1-56 16,2-2-64-16,-2-1 16 31,-2-6 8-31,-7 3 192 0,4 1 8 16,-8-4 0-16,0 0 8 16,0 2 64-16,-12 5-72 0,-4 3 0 0,-11 1-16 15,-6 9 16-15,-7 2 8 16,5 1-8-1,-1 2 80 1,4 0-72-16,0 1-16 0,8 3 8 16,8-8-48-16,4 5 48 0,4 0 0 15,8-1 0-15,0-3-8 0,8 1-64 16,9-8-32-16,11-2 88 31,-1-7-112-31,9 1 80 16,0-7 48-16,3 0-128 0,5 0-824 15,-7-3-1609-15,-9-7-6064 16</inkml:trace>
  <inkml:trace contextRef="#ctx0" brushRef="#br0" timeOffset="29842.1">17199 5934 2984 0,'0'0'1384'16,"0"0"-719"-1,0 0 223-15,0 0-232 0,0 0 48 16,27-80 176-16,-22 71-448 0,-5 3 537 16,0 6-89-1,0-4 0-15,0 4 368 0,0 0-944 0,0 0-192 31,0 13-112-31,-5 12-128 16,-6 13 128-16,-5 23 104 0,-8 2-104 16,0 4 408-16,-4-1-344 15,4-14-56-15,-4 1-8 0,5-5 272 16,2-13-248-16,10-10 8 31,6-6 24-31,-3-6 40 16,8-4-96-16,0-9-376 0,0 0-160 15,0 0-904-15,8-5 976 16,5-18 104-16,2-3-80 0,5-8 232 16,1-4-464-16,2-6 215 31,5-4 345-31,-4-3-480 0,4 0 584 16,0-1-64-16,4 9 72 0,-4 2 40 15,0 13 8-15,-4 1-48 16,-9 12 0-16,2 8 112 0,-10 4-112 15,1 3 176 1,0 3 40 0,0 13 577-16,0 13-785 15,-4 18 280-15,0 26 488 0,-4 1-456 16,0-2 424-16,-12-5-336 16,0-16-280-16,-8 6 208 0,0 3-320 0,0-9-16 31,-3-6 0-31,-5-8-208 31,4-5-72-31,-4-6-616 0,4-11-592 16,0-15-105-16,4 0-1127 15,0-12-545-15</inkml:trace>
  <inkml:trace contextRef="#ctx0" brushRef="#br0" timeOffset="29976.27">17151 6375 4608 0,'0'0'1561'16,"0"0"-1113"-16,0 0 136 15,112-25-248-15,-73 25 160 0,1 0 32 16,1 0-528-16,-2 3-8 31,5 16-568-31,-9-3-1016 16,-7 0-665-16</inkml:trace>
  <inkml:trace contextRef="#ctx0" brushRef="#br0" timeOffset="30151.8">17598 6559 5145 0,'0'0'1232'16,"0"0"-136"-16,0 76-352 0,-9-38-688 0,1 0 664 15,1-3-271-15,-2-3-297 16,1-3-24-16,-3-1-128 0,-10 1-729 31,6-10-871-31,-5-3-3369 16</inkml:trace>
  <inkml:trace contextRef="#ctx0" brushRef="#br0" timeOffset="30726.36">17039 6968 5825 0,'0'0'2824'32,"0"0"-2063"-32,0 0-657 15,0 0-80-15,0 0-24 0,0 0 0 16,-51 93 184-16,47-71-136 0,-1 1-48 16,5-8 0-16,0-2 72 0,0 0-72 15,0-10 0 1,0 0 0-1,0-3 40-15,0 0-32 16,0 0-8-16,0-13 680 0,5-6-672 16,3-9-8-16,-1-4-56 0,10-3-144 15,-6 0-56-15,10 0-545 0,-6 3 241 32,5 7 384-32,0 3-184 15,0 6 352-15,4 7 8 16,-4 2 0-16,0 7-72 0,0 0-88 15,-1 3 144-15,1 13-48 0,1 0 128 16,-2 10-24-16,-3-4 96 31,-4 3-88-31,-3 4 456 16,-5-4-376-16,-4 1 328 0,0-1 113 16,-4-3-41-16,-17 0 376 15,1 0-312-15,-3-3-112 16,-5 1 40-16,-4-8-448 0,-4-2 72 31,4 0-144-31,0-8 40 16,0-2-168-16,4 0-136 0,0 0-712 15,-12-15-496-15,9-2-1393 16,7-1-2960-16</inkml:trace>
  <inkml:trace contextRef="#ctx0" brushRef="#br0" timeOffset="32726.73">20618 7512 7361 0,'0'0'1912'0,"0"0"-799"16,0 0-697-16,0 0-264 0,0 0 176 0,15 16-16 16,-15 19 480-16,0 9 112 15,0 13-480-15,0 4-136 16,-11-1-288-1,-2-3 121-15,5-6-57 16,1-4-48-16,-1-9-8 16,3-3-8-16,-3-9-16 0,8-4-737 15,0-12-1183-15,0-7-1089 0,4-3-231 16</inkml:trace>
  <inkml:trace contextRef="#ctx0" brushRef="#br0" timeOffset="33222.41">20573 7547 6945 0,'0'0'1152'16,"0"0"-584"-16,0 0-496 16,0 0 16-16,0 0 440 0,0 0-7 15,96-7 175-15,-64 20-48 16,3 6-384-16,6 4 344 0,-1 2-272 31,-5 7-56-31,1-4-104 16,1 4-168-16,-10-1-16 15,-3-2 8-15,-8-4-232 0,-4 2-72 16,-5-6-144-16,-7-5 304 0,0 3-8 16,-15-3 152-16,-9-4 0 15,-4 1-240 1,0 2-144-16,-4-1 368 15,0-1 16-15,4-1 0 16,5 1 128-16,11-4-128 0,0 4 0 16,3 3-72-16,5 0-8 0,4 0 72 15,0 3 8 1,0-3 0-16,0 3 112 16,4-6-40-16,1-2-72 15,-5-4 216-15,0 0 120 16,-9-1 608-16,-6 1-256 0,-13-4-392 15,-8 3-88-15,-8-3-208 16,-7-3-48 0,-5 0-328-16,-20 0-856 15,8-12-800-15,12 5-2065 0</inkml:trace>
  <inkml:trace contextRef="#ctx0" brushRef="#br0" timeOffset="36547.74">15757 4943 7817 0,'0'0'1849'16,"0"0"-1329"-1,0 0-400-15,0 0-120 0,0 0-176 16,0 0 168-16,7 0-8 15,5 0 16-15,4 0 480 16,5 4-312-16,2-4 88 0,5 2 280 16,4-2-352-1,8 4 272-15,0-4-96 16,12 0-184-16,3 0 464 0,5 0-480 16,16-6 96-16,19-4 113 15,21 0-257-15,8 1 64 16,3-1-48-16,0 4-64 0,-3-4 272 31,3 7-336-31,1-4 0 0,8 5 0 16,7-1 224-16,8-4-224 15,8 4 208-15,5 3-200 16,-1-3 464-16,0 3-464 0,-7 0-8 16,-5 0 0-16,-7 0 48 31,-9 3-48-31,-8 3 0 0,-7 1 8 15,-8-1 88-15,-5 0-96 16,-23-2 0-16,-20-1-80 16,-16-3 128-16,-9 0-48 0,10 3 0 15,2-3 16-15,9 0 80 16,-4 0-96-16,-4 0 0 0,-5 0-8 16,-6 0 232-1,-10 0-224-15,1 0 0 16,-9 0 88-16,-2-3 152 15,-5 3-240-15,-4 0 0 0,-5-3 0 16,1 3 240 0,-3 0-208-1,-5 0 160-15,0 0-184 0,0 0 656 16,0-4-664-16,0 4 96 0,4 0-96 16,0 0 0-16,3 0 0 15,10-3 0-15,-6 0 16 0,6 3-40 31,-2-4 24-31,2 4 0 16,-6 0-64-16,9 0 8 0,-4 0 48 16,8 0 8-16,0 0 0 15,-1 4 24-15,9 2-24 0,1-2 0 16,3-1-8-16,3 0-48 31,1 0 56-31,4-3 0 16,0 0 8-16,-5 0 56 0,2 3-64 15,-13-3 0-15,-5 0-8 16,-7 0-8-16,-8 3 16 0,0-3 0 16,-4 0 0-16,-4 0 40 31,0 0-40-31,0 0 0 0,0 0 0 16,0 0 32-16,0 0-32 0,0 0 24 15,0 3 88-15,0-3-32 16,0 0-80-16,0 4 0 0,0 2-80 15,-8 7-360 1,0 9 440 0,0 10 0-16,-8 6 0 15,0 3 144-15,0 0-144 0,4-5 0 0,0-8 0 16,8-3 0-16,0-5-16 16,0-8 16-16,0 1-696 0,1-6 144 31,-1-5-1696-31,-5 1-2417 15,5-3-585-15</inkml:trace>
  <inkml:trace contextRef="#ctx0" brushRef="#br0" timeOffset="36936.68">20681 4496 1880 0,'0'0'7097'0,"0"0"-5512"16,0 0-1049-1,0 0 208 1,0 0-208-16,0 0-528 16,0 51 376-16,-12 18 24 0,-12 26 609 15,-3 10-177-15,-5-7-712 0,4-12 400 16,12-22-160-16,4-17-368 0,-1-11 304 31,10-8-304-31,-5 4 0 16,0-1 0-16,-1-2-448 15,2-4-8-15,-9-8-1009 0,-4-8-2751 16,8-9-1338-16</inkml:trace>
  <inkml:trace contextRef="#ctx0" brushRef="#br0" timeOffset="37866.65">15991 4511 5049 0,'0'0'2656'0,"0"0"-1832"15,0 0-824-15,0 0 264 0,0 0-264 16,5 124 857-16,-5-38-241 16,-5 22 264-16,-6 6-392 15,-1-19-8-15,-1-24 168 0,6-33-632 0,3-7 72 32,0 1 80-32,0-4-56 15,-1 4 32-15,5-10-144 0,0-12 88 16,0-3-64-16,0-7-24 15,0 0 0-15,0-10 144 16,13-12 184 0,-2-17 65-16,10-21-345 15,3-19-32-15,-1-29-32 0,5-1-112 16,-8 14-305-16,-4 29 121 16,-8 25-496-16,0 6 552 15,0 6 96-15,-4 0 160 0,1 8 256 31,-5 11-48-31,0 10 312 16,0 0-520-16,0 23-40 0,-17 30 40 16,-3 39 0-16,-8 32 8 15,1 15 240-15,3-2-248 0,11-19-48 16,13-23-752-16,0-29-1608 0,0-15-3322 16</inkml:trace>
  <inkml:trace contextRef="#ctx0" brushRef="#br0" timeOffset="57807.3">14179 5581 704 0,'0'0'1168'0,"0"0"-768"0,0 0-216 15,0 0-56-15,0 0-48 16,0 0 88-16,0 0-56 0,0 0 64 31,0 0 424-31,0 0-72 16,0 0-31-16,0 0 79 15,0 0-296-15,0 0-72 0,0 0 32 16,0 0-64-16,0 0 240 0,0 0-56 16,0 0-8-16,0 0 208 31,0 0-192-31,0 0 80 16,0 0-48-16,0 0-240 0,0 0 105 15,0 0-57-15,0 0-8 16,0 0 112-16,0 0-264 0,0 0 144 15,0 0-8-15,0 0-176 32,0 0 168-32,0 0-128 15,0 0-48-15,0 0 80 0,0 0-72 0,0 0-16 16,0 0 8-16,0 0-248 16,0 0 240-16,0 0-88 0,0 4 96 15,0 9-32 1,0-1 144-1,0 10-112-15,-5 7 280 16,1 2-104-16,-3 11 440 0,-1 2-232 16,-1 4 80-16,-2 6 120 0,-5 4-528 15,4-5 216-15,0 4-16 0,0-6-256 32,4-7 369-32,0-6-361 15,4-6-8-15,1-10 0 16,-1-3 48-16,4-9-48 0,0-4 0 15,0-3 8-15,0-3 48 0,0 0-48 16,0 0-8-16,4-9 104 31,3-13 16-31,9-13-120 16,8-9 0-16,-4-8 56 0,4-5-216 16,-1 3 160-16,-2 4-168 15,-5 2 168-15,-1 10-257 16,-7 9 249-16,1 4 8 0,-5 12 0 31,0 4 16-31,-4 6-16 16,0 3 0-16,0 0-8 0,0 12-296 15,-4 13 208-15,-13 17 16 16,2 9 80-16,-2 9 224 16,-2-2-224-16,3 1 0 0,4-11-8 15,3-7 80 1,6-9-72-16,3-10 0 15,0-5-624-15,0-17-784 0,0 0-1729 16,0 0-1048-16</inkml:trace>
  <inkml:trace contextRef="#ctx0" brushRef="#br0" timeOffset="59037.87">14119 5845 3264 0,'0'0'2681'0,"0"0"-1761"16,0 0-840-1,0 0-160-15,0 0 80 16,0 0 0-16,0 0-8 0,0 0 8 15,32 0 0-15,-20 0 360 16,-1 0-264-16,6 3 216 16,-2-3-120-16,5 2-72 15,5-2 536-15,3 4-328 16,7-4 72-16,1 3-39 16,7 1-305-16,6-1 304 0,-1-3-48 15,-1 3-248-15,1 0 432 16,0 0-488-16,0-3-8 15,3 0 0 17,-3 0 168-32,4 4-168 15,0-4 0-15,3 3 80 0,1-3 104 16,4 0-168-16,0 0-16 16,0 0 0-16,0 2 200 15,0 2-192-15,-4-4-8 0,2 3 72 16,-2 4 32-16,0-4-104 15,0 3 0-15,4 0 0 0,-4-2 56 16,4 2-56-16,-9 0 0 16,5 1 96-16,-4-1 40 15,-1 0-136-15,1-2 0 0,-3 2 0 32,2 1 104-32,1-2-104 15,-4 2 0-15,-1 3 16 0,2-4 120 0,-6 0-136 16,1 1 0-16,4-1-8 15,0-3-16-15,3 0 24 16,1 1 0-16,8-2 48 0,0 2 24 16,0-4-72-1,3 3 0-15,1-3-8 16,-4 4-32-16,-4-2 40 0,0 2 0 16,-5-1 16-16,-3 3 128 15,3-4-144-15,-3 5 0 16,5-3-8-1,-2-1-48-15,1 0 56 16,0 3 0-16,4-2 56 0,-5-1 0 16,5-3-56-16,0 3 0 15,-4 0-8-15,-1 0-40 16,-3 0 48-16,4 1 0 0,0-1 0 31,-4 3 64-31,-1-2-64 16,-2-2 0-16,2 2-16 0,-3-4-64 31,0 3 80-31,0-3 0 16,-8 0 72-16,3 3-48 15,-3-3-24-15,0 0 0 0,-1 0-8 16,-3 0 8-16,1 0 0 0,-6 0 0 16,1 0 8-16,0 0 80 0,-4 0-88 15,0 0 0-15,-4 0 0 16,0 0-40-16,0 0 40 15,-4 0 0-15,0 0 16 16,-1 0 56 0,-6 0-72-16,-1 0 0 15,-4 0 0-15,-4 0-112 0,0 0 112 16,0 0 0-16,0 0-88 0,0 0-40 16,0 0-552-16,-8 0-144 15,-16 10-432 1,0 2-793-16,3-2-135 15</inkml:trace>
  <inkml:trace contextRef="#ctx0" brushRef="#br0" timeOffset="60149.97">18366 5953 3272 0,'0'0'976'0,"0"0"-367"16,0 0 295-16,0 0-136 16,0 0 296-16,5-13-520 0,-5 13-296 15,0 0 232 1,3 0-384-16,1 3 264 15,0 17 233-15,0 5-225 16,-4 26 480-16,0 2 8 0,0 11 64 16,-4 6 40-16,-12-10-567 0,0 7 7 15,-4-3-176-15,8-11-120 0,-4-5-24 32,8-7-32-32,4-6-48 15,4-7-272-15,0-5-2057 16,0-10-3336-16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9:04:04.382"/>
    </inkml:context>
    <inkml:brush xml:id="br0">
      <inkml:brushProperty name="width" value="0.05292" units="cm"/>
      <inkml:brushProperty name="height" value="0.05292" units="cm"/>
      <inkml:brushProperty name="color" value="#FF0000"/>
    </inkml:brush>
  </inkml:definitions>
  <inkml:trace contextRef="#ctx0" brushRef="#br0">6150 10807 6081 0,'0'0'1240'0,"0"0"-472"31,0 0-472-31,0 0 312 16,-83 19 265-16,67-9-217 15,0-4-40-15,8-2-160 0,4 5-168 16,0-3-112-16,4 4-176 15,0 2-8-15,0 1 8 0,4 3-24 32,4-6 16-32,3 3 8 0,10-4 0 15,-1-3 128-15,8-2-112 16,4-4 120-16,3 0 24 0,5-4-80 16,-4-5 136-16,-1 3-208 15,-7-4 8-15,-3 3 24 0,-9 4-40 16,-8 0-8-1,-8 3-96-15,0 0 40 16,0 6 64 0,-17 11 128-16,-11 8 8 0,0 11 64 0,-7 4-152 15,-1 11 104-15,4-1-72 16,4 5-72 0,9 1 128-16,6 2-128 15,5-4 48-15,8-3-56 16,0-3-160-16,4-11-184 0,13-5-224 15,-2-3-848-15,2-14 928 16,2-2-336-16,13-13-209 31,-8 0-319-31,-4-6-1104 0</inkml:trace>
  <inkml:trace contextRef="#ctx0" brushRef="#br0" timeOffset="3344.84">8318 12182 3928 0,'0'0'1985'16,"0"0"-1145"0,0 0-632-16,0 0 232 0,0 0 48 15,-20-63 104-15,4 56 168 16,-4 1-31-16,-4-1-89 0,0 1-200 15,-4 3 40-15,-3 3 352 0,-1 0-320 32,4 0-304-32,-8 9 152 15,8 4-352-15,-4 3 40 0,0 0-48 16,-3 6 152-16,7 3-104 16,0 1 56-16,0 0-96 0,4 2 257 15,-4 0-257-15,3 5-8 31,-2 1 0-31,-4 1 32 16,-1 10-32-16,-9-1 8 0,-2 7 0 16,-2 2 456-16,-2 5-360 0,3 2 24 31,4 1-128-31,1-1 72 16,3-3-72-16,8 0 0 15,4 0 8-15,7-3 56 0,2 7-56 16,3-4-8-16,0 3 0 15,4 1 8-15,0-5-8 0,5 5 0 16,-6-4 0-16,5 1-24 16,4 2 24-16,-4 3-48 15,4-2 40 1,-4 2-40-16,0 4 48 0,1-4 0 16,-6 4 0-16,1 8-40 15,-3-4 40-15,-2-1 0 0,2 0-8 16,-10 3-24-16,2 15 32 15,-9 14 0 1,0 0 8-16,0-7-120 16,4-13 104-16,0-5 8 15,4-1 0-15,0 3-72 0,5-3 72 16,6 1 16-16,5-11 64 16,4-11-48-16,0-11-24 0,0-3-8 31,17 4 0-31,6 9-96 0,13 6 88 15,0-6-72-15,4 0 56 32,-1-7-56-32,2 1-136 15,-2-3 216-15,1-1 0 0,-8-3-104 16,8-6 96-16,-8 3 8 16,0-9 0-16,4 0 80 0,-1-7-80 15,-3-7 0-15,4-5 0 16,0-7-144-16,-1-3 144 15,2-6 16-15,-1-14 32 0,-1-4 192 16,-3-11-176-16,0-4 88 31,0-8 0-31,0-4-144 0,3-19 136 16,6-16-136-16,6-18 40 0,-2-1 32 16,-6 3-64-16,-3 7-16 15,-4 9 0-15,-8-2-16 0,4-8-32 16,0-8 56-1,0-5-8 1,-1-5 104-16,1-4-88 0,4-2-16 0,-4 6 0 16,3 2-40-16,-3 8 32 15,-3 2 8-15,-5 1 0 16,-5-4-8-16,-2 0-56 0,-5-3-48 31,-5-7-80-31,1-1-168 16,-4-2 352-16,4 4 0 0,4 5 8 15,-3 14 24-15,-5 19-24 16,0 16-56-16,0 19 56 16,0 5-48-16,-17-5-16 0,-3-3 24 15,-7-1 40-15,-1 1-56 0,0 0 56 32,-4-3-8-32,0-2-9 15,8-2-63-15,-8-2 72 16,8-5 8-16,-4 4 0 0,0 1-8 15,-4 1 8-15,1 11-8 32,-5 0 0-32,4 9 0 0,-4 3 0 15,1 4 8-15,-2 4 0 0,1 4 0 16,4 4 0-16,-3 1 0 16,7 6-72-16,-8 6 40 0,4 0-48 15,-4 0 80 1,-3 6 0-1,-2 10-8-15,-2 6-120 0,3 6 80 16,0 7 40-16,-4 9-216 16,5 8 224-16,-5 21 0 0,0 16 8 15,0 25 128-15,8 10-128 0,8-8-8 32,9 0 0-32,6-12-32 15,9 4 32-15,1 0 8 0,-1 0 8 16,0-3 112-16,0 3-64 15,-5-4-64-15,-2-2 0 0,3 3-112 16,-5-3 104-16,2-1-64 31,3 2 72-31,-4 1 56 0,0-3-56 16,4 1 0-16,0-4 0 16,4 1-8-16,4-3 8 15,0-5 0-15,4-2 0 0,8-4-56 16,0-5 24-16,4-4 24 31,3 0 0-31,2-2-72 0,-1-15 80 16,-1-1 0-16,1-14 0 15,-4 1-56-15,8 3 40 16,0 9-224-16,8 6 144 0,-8-3-80 0,8-2 168 16,-4-7-56-1,-5-1 64 1,5-6-8-16,0 1-16 0,-4-10 24 15,4-3-8-15,-4-7-56 16,-1-6 8-16,2-6 64 0,3-7-8 16,0-6 176-16,3 0-176 0,-3-3 112 31,8-16 16-31,-4-6 8 16,4-4 192-16,0-9-216 0,0-6-24 15,0-4 48-15,-4-3-80 16,3-6-56-16,5-14 0 0,8-13-8 15,-1-15 0-15,5-3 8 32,-7 10 0-32,-6 0 24 0,-7 10-24 15,0-4 0-15,-8-3 0 16,-1 0 0-16,-2-3-24 16,-10-3 24-16,2-6 0 0,-6-5-24 15,6-1-16-15,-1-5 32 16,3 1 8-16,1 3-48 31,0 10 40-31,-4 9 8 0,-4 19 0 31,-4 13 32-31,-4 13-32 0,0 2-8 16,0-9 8-16,-8-21 0 0,0-21 0 16,0-16 0-16,-4-1 0 15,5 5 0-15,-1 16-32 16,-9 10 32-16,6 3-16 0,-6 6-208 15,2 16 216-15,2 16-32 16,-2 0 40-16,-5 3 32 0,-1-6-32 16,-6 0 0-16,-1 5 0 15,-3 5-24 1,3-4 24-16,0 3 0 16,0-3 0-16,4 0 24 0,-1-3-24 15,2 0 0-15,-1-3-56 16,0 6-8-16,4-1 64 0,-3 6 64 31,-5 7-56-31,0 1 48 16,0 9-56-16,-4 0-8 0,-4 7 8 15,4-1-48-15,-4 5 48 16,4-2 0-16,0 1 16 0,4-1 32 16,-4 2-48-16,9 2-8 31,-1 0 8-31,0 0-56 15,0 13-8-15,4 5 64 0,-8 11-104 16,0 10 104-16,0 1-112 16,-3 15 112-16,-1 1-16 0,-4 8-16 15,0 0 16-15,-12 15 16 16,-8 16-56-16,-15 13 8 16,7 6-80-1,4 1 128-15,12-7-8 0,12-8-120 16,4 9 128-16,4 9 0 15,4 5 0-15,5 8-136 0,3 5-96 0,0 4-64 32,7-1 80-32,2-2-80 15,7 0 64-15,0-4-240 16,12 0 112-16,11 1 232 0,9-4-80 16,0-6-104-16,9-3-497 15,10-4-119-15,9-3 272 0,12 0 32 16,3-5-408-16,-15-33-1777 31,-12-16 953-31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9:06:19.414"/>
    </inkml:context>
    <inkml:brush xml:id="br0">
      <inkml:brushProperty name="width" value="0.05292" units="cm"/>
      <inkml:brushProperty name="height" value="0.05292" units="cm"/>
      <inkml:brushProperty name="color" value="#FF0000"/>
    </inkml:brush>
  </inkml:definitions>
  <inkml:trace contextRef="#ctx0" brushRef="#br0">2628 10322 3744 0,'0'0'1777'16,"0"0"-969"-16,0 0-512 0,0 0 8 15,0 0 528-15,0-4-360 16,5 4-264-16,-5 0 144 0,3 10 321 0,-3 2 311 15,4 1-224 1,4 3-128-16,-4 3 88 0,0 6-440 16,1 1 136-16,2 9 184 0,1 6-448 31,-4 10 265-31,0 16 39 16,-4 25-256-16,0 29 232 0,0 15-256 15,-8 4 176-15,-7-7 96 16,-2-16-448-16,1-5 248 0,-4-4-96 15,8-9-152-15,0-23 208 16,1-20-208-16,7-14 0 31,4-14 0-31,0 4-200 0,0-7-104 16,0-2-560-16,0-11-696 16,8-6-41-16,-1-3-975 0,1-3-1953 0</inkml:trace>
  <inkml:trace contextRef="#ctx0" brushRef="#br0" timeOffset="1352.25">1772 11684 7561 0,'0'0'1825'0,"0"0"-897"31,0 0-488-31,0 0-216 16,0 0 160-16,0 0-200 0,0 0 40 16,8 0-40-16,3 0-184 15,13 0 464-15,4 0-32 16,4 0-40-16,12 0 8 0,4 0-320 15,19 0 176-15,25 0-87 16,20 0-161-16,11 0 192 0,-3 0-144 0,0 0-48 16,-9-4 112-16,16 2-120 15,5-5 0-15,15-3 0 16,17 1 8-16,7-7 128 16,4 3 8-1,9 1-136-15,-1-1 168 16,16 0-168-16,8 4-8 0,4 0 0 15,8 2 8-15,4 4-8 0,-4-4 8 32,17 4-8-32,7 3 72 15,0-3-72-15,12-4 0 0,-4 7 0 16,12-2 0-16,0 2 24 16,4 0-24-16,0 0 0 0,-1 0 24 15,6 0 24-15,-1 0-56 16,-4 9 8-16,3-3-104 0,-3 4 104 31,5-3 0-31,-6 2 8 16,1 0 56-16,-7 0-56 0,2 5-8 15,-2-5 0-15,-6 4-40 16,1-7 24-16,-12 7 16 31,0-1 0-31,-3 1 80 0,-10 4-80 16,-7-5 0-16,-8 4 0 15,0 0-64-15,-3-4 64 0,-9 1 0 16,-8 3 0-16,-8-7 56 0,-7 4-48 16,-4-3-16-1,-6-1 8 1,-2 0-80-16,-9 1 80 0,-7-3 0 16,-17-1 8-16,-12 4 48 15,-7-4-56-15,-13 0 0 16,-7 3-8-16,-20-2-56 0,-20-1 56 0,-12-3 8 15,-9 4-96-15,1-1-80 16,5 0-568 0,-10 4-393-16,-11 0-415 15,-12-1-1233-15,-8 1-1544 16</inkml:trace>
  <inkml:trace contextRef="#ctx0" brushRef="#br0" timeOffset="1690.16">15653 11760 5521 0,'0'0'1480'0,"0"0"-336"16,87 76-600-16,-59-34 129 16,-4-1-209-1,-3 4-96-15,-14-5 248 16,-7 5-160-16,0-4 96 0,-20-3 64 16,-16 0-136-16,-23 4 104 15,-33 2-480-15,-43-3-48 0,-17-6-112 16,-16-13 8-16,-6-6-512 15,-9-9-88-15,35-4-968 16,8-3-4482-16</inkml:trace>
  <inkml:trace contextRef="#ctx0" brushRef="#br0" timeOffset="2791.46">3361 11278 1480 0,'0'0'5313'0,"0"0"-4433"15,0 0-808-15,0 0 272 16,0 0 664-16,0 0-303 31,4-36-1-31,-4 42-320 0,5 14 16 0,-1 15 296 16,3 26-288-16,1 27 344 15,-4 29-248-15,-4 10-224 0,0-6 161 16,-12-16-433-16,1-23 56 16,2-15-64-1,5-13-168 1,0-19-377-16,-3 3-359 0,3-6-952 0,-1-7-2321 15</inkml:trace>
  <inkml:trace contextRef="#ctx0" brushRef="#br0" timeOffset="3579.35">3142 12490 5737 0,'0'0'1752'16,"0"0"-1232"-16,0 0-520 0,0-12 960 16,0 12 393-16,0 0-633 0,0 6-160 15,0 16-480-15,4 13 32 16,0 22 296-16,1 23-176 16,-2-4 272-16,-3-9-168 15,0-8-192 1,0-14 8-16,-3-1-152 0,-6 8 0 15,1-15 0-15,0-8-584 0,-4-10-56 16,-4-9-568-16,4-4-1297 16,-4-6-3112-16</inkml:trace>
  <inkml:trace contextRef="#ctx0" brushRef="#br0" timeOffset="3766.54">2943 12928 7393 0,'0'0'1592'0,"0"0"-1175"16,0 0-193-16,0 0 816 16,100-3-560-16,-69 3-96 0,5 0-272 15,0 3-40-15,-4 3-24 32,3 5-48-32,2-2-536 15,6 3-856-15,-3-2-1025 0,-8-4-480 0</inkml:trace>
  <inkml:trace contextRef="#ctx0" brushRef="#br0" timeOffset="3897.71">3533 13100 5521 0,'0'0'1808'15,"0"0"-968"1,0 111-480-16,0-57 777 0,0-3-409 16,0-3-320-16,0-7-408 15,0 0 0-15,0-12-976 16,0-11-2297-16</inkml:trace>
  <inkml:trace contextRef="#ctx0" brushRef="#br0" timeOffset="5782.92">3529 11680 5217 0,'0'0'936'16,"0"0"-856"-16,0 0-80 0,0 4 0 15,0-4-8-15,0 0 8 16,4 0 0-16,7 0 352 0,13-6 168 31,4-4 344-31,8-6-104 16,4-3-280-16,8-3 177 15,8-4-329-15,4-5 184 0,19-14 112 16,20-12-616-16,26-23 512 16,6-9-168-16,0 2-40 0,-3-1 128 0,-17 13-432 15,-7 8-8 1,-20 13 0 0,-21 16-448-16,-19 10 64 15,-8 6-360-15,4-1-624 0,12-9-49 16,-5 10-615-16,-15 0-1113 15</inkml:trace>
  <inkml:trace contextRef="#ctx0" brushRef="#br0" timeOffset="6106.56">5182 10785 3848 0,'0'0'1017'0,"0"0"-465"0,0 0-320 16,91 91 448-16,-54-45-320 15,3 1 112-15,3 8 304 0,9 4-456 16,4 2 168-16,8-1-280 31,-1 1-80-31,5-7 369 16,0 3-345-16,-1-7 32 0,-7-2-184 15,0-3 152-15,-8 0-152 16,0-1 0-16,-5-6 8 0,-6-6-80 16,-2-4-448-1,9 1-537-15,-8-10-423 16,-8-4-1697-16</inkml:trace>
  <inkml:trace contextRef="#ctx0" brushRef="#br0" timeOffset="7110.13">6282 11611 6145 0,'0'0'952'15,"0"0"-704"-15,0 0-176 0,0 0 112 16,0 0 144-16,-84 25-216 15,64-2 40-15,8 9 424 0,0 2-296 16,5 1 24-16,3 3-31 16,4-3-265-16,0-3 496 0,4-4-336 31,7-6-96-31,1-5 168 16,4-8-176-16,1-9 0 0,6 0 184 15,1-9 40-15,4-17 408 16,0-6-288-16,0-6-224 31,0 0-16-31,-9 0-168 0,-10 6 0 0,-5 0 0 16,-4 7-160-16,-13 3 152 15,-10 6-136-15,-5 6-56 0,-9 10 192 16,2 0-288-16,3 23 288 16,0 2-56-1,4 7-80 1,0 2 144-16,12 5 0 0,5-1 8 0,11-6 160 15,0-4-168-15,4-9-8 16,15-9-104-16,5-7-120 0,4-3 232 16,4-19 16-16,4-9 104 15,-4-8 56-15,-1 2-176 16,-10-1 0 0,-14 9-8-16,-7 4 8 15,0 3 48-15,-19 10 0 0,-9 2-40 16,0 7-16-16,-4 3-208 15,4 16 32-15,0 7 56 32,8 5-72-32,1 11 176 0,10-1-24 15,5 6-672-15,12 14-681 16,16-13-775-16,4-14-2369 0</inkml:trace>
  <inkml:trace contextRef="#ctx0" brushRef="#br0" timeOffset="12810.54">5947 12500 7209 0,'0'0'1328'31,"0"0"-960"-31,0 0 105 0,-4-16 343 16,0 12 96-16,4 4-320 15,0 0-416-15,-4 0 312 16,0 10-336-16,1 12-72 0,-10 26 168 16,-2 31-200-16,-10 23-16 15,-6 12-32-15,-1-12 72 0,4-23 16 32,8-28-80-32,4-10-8 15,4-7 64-15,-4 8-64 16,4 0-152-16,-4-1-272 0,5-9-768 15,-2-10-200-15,5-10-81 16,-3-12-55-16,-2 0-760 0,5-6-1697 0</inkml:trace>
  <inkml:trace contextRef="#ctx0" brushRef="#br0" timeOffset="12985.07">5600 13233 1512 0,'0'0'1984'0,"0"0"-391"0,0 0-697 15,0 0-160-15,0 0-208 16,21-73-176-16,2 64-8 15,9 3 40-15,4 2 160 16,4 4-39-16,7 0-489 16,-2 0-16-16,2 6-49 15,1 7-543-15,4-7-184 0,-12 1-792 16,-8-4-1097-16</inkml:trace>
  <inkml:trace contextRef="#ctx0" brushRef="#br0" timeOffset="13193.03">6203 13198 9658 0,'0'0'1360'0,"0"0"-1200"32,0 73-64-32,0-32-96 15,0 0-8-15,0 1 8 0,0-4-40 16,3-6-88-16,5 0 128 15,0-7-960-15,8-6-617 0,-4-7-1007 16,-4-8-3169 0</inkml:trace>
  <inkml:trace contextRef="#ctx0" brushRef="#br0" timeOffset="13435.38">6577 12858 7433 0,'0'0'2081'0,"0"0"-1665"15,0 0-320-15,0 0-192 16,0 0 72-16,-28 96 24 16,28-55 0-1,0 4 8-15,0-1 24 16,0 0-32-16,0 1-152 0,0-10-393 15,0 0-919-15,0-10-392 16,0-13-2097-16</inkml:trace>
  <inkml:trace contextRef="#ctx0" brushRef="#br0" timeOffset="13600.94">6493 13055 8617 0,'0'0'2169'16,"0"0"-1393"-16,0 0-144 31,0 0-576-31,0 0-56 0,0 0-136 0,0 0-32 16,88-22 160-16,-49 25-152 15,25 1-368-15,-12-1-1056 0,-8-3-1393 16</inkml:trace>
  <inkml:trace contextRef="#ctx0" brushRef="#br0" timeOffset="13958.98">7023 12804 9482 0,'0'0'2408'0,"0"0"-2192"16,0 0-216 0,0 0-272-16,0 0 272 15,84-15 0-15,-52 15 8 16,3 0 72-16,-3 9-72 0,0-3-16 15,-4 7 8-15,-8-3-80 32,-4-1 72-32,-4 1 8 0,-8-1 0 15,-4 1 208-15,-4 5 16 16,-16 8 96-16,-8 2-304 0,-8 7 72 16,0 3-16-16,-4 0-64 15,8 3 0-15,4-3-8 31,13-4-16-31,11 4-392 0,4-6-672 16,28 6-1241-16,0-10-95 16,7-8-2601-1</inkml:trace>
  <inkml:trace contextRef="#ctx0" brushRef="#br0" timeOffset="14274.22">7556 13128 2528 0,'0'0'4321'16,"0"0"-3793"-16,0 0-216 15,-15 95-304-15,15-66 376 16,0-1 0-16,11-5-96 0,10-4 280 16,3-7-407-16,8-5 95 15,-1-7 232-15,1 0-216 0,4-19 280 16,0-10 80-16,-1-2-248 15,-3-8 120-15,-8 1-432 0,-11-2-8 32,-9 4 0-32,-4-2 40 15,-24 3-208-15,-12 7 32 0,-12 2-816 16,-3 10 552-16,-2 12-440 16,-18 8-24-16,11 15-361 31,12 4-1503-31</inkml:trace>
  <inkml:trace contextRef="#ctx0" brushRef="#br0" timeOffset="17891.53">13510 11537 7521 0,'0'0'2201'0,"0"0"-1393"15,0 0-808-15,0 0-152 16,0 0 40-16,0 55 224 15,-4-21 120-15,-9 11 128 16,5 9-168-16,-3 0 536 0,-2 3-624 16,6 6 0-16,-5-5-104 15,-1-1 80-15,2-4-296 16,-2 2-8-16,-10 8-1584 0,7-12-505 31,-4-9-4008-31</inkml:trace>
  <inkml:trace contextRef="#ctx0" brushRef="#br0" timeOffset="18173.8">13167 12585 9281 0,'0'0'1369'0,"-32"108"-1225"0,16-16 24 15,0 13-168-15,4-6 72 16,0-8-72-16,0-14 248 16,8-11-184-16,-8-11-64 0,8-11 0 15,-3-6-264 1,2 7-360-16,-11 15-745 15,4-9-631-15,-4-14-697 0</inkml:trace>
  <inkml:trace contextRef="#ctx0" brushRef="#br0" timeOffset="18399.5">12737 13303 10418 0,'0'0'1576'0,"0"0"-1392"32,0 0-184-32,0 0-264 15,0 0 192-15,107-10 144 0,-55 10-72 16,4 0 304-16,4 0-304 16,0 10-8-16,-2-1-144 15,2 1-776-15,9-4-528 0,-18 4-1153 16,-15-7-4352-16</inkml:trace>
  <inkml:trace contextRef="#ctx0" brushRef="#br0" timeOffset="18600">13422 13525 8465 0,'0'0'1201'0,"0"0"-913"0,-4 105-64 15,0-51-152-15,-5-6-72 16,5-1 0-16,4-3-120 0,0-5 112 16,0 2-624-1,4-8-1009-15,1-12-1271 16</inkml:trace>
  <inkml:trace contextRef="#ctx0" brushRef="#br0" timeOffset="19081.99">13832 13462 5473 0,'0'0'1256'0,"0"0"-776"31,0 0-472-31,0 0 520 16,0 0 216-16,9 102-368 16,-9-71 249-16,3 4-249 0,-3 3-88 15,0 0 144-15,4-3-376 0,-4-3-56 16,0 3 0-16,0-7-16 31,0-2-120-31,0-4-640 16,-12 0-913-16,4-6-303 0,0-9-2529 15</inkml:trace>
  <inkml:trace contextRef="#ctx0" brushRef="#br0" timeOffset="19344.16">13629 13611 9754 0,'0'0'1480'0,"0"0"-1120"15,0 0-280 1,0 0-80 0,0 0 0-16,0 0 0 15,32-13-64-15,0 13 72 0,7 0-8 16,5 0 0-16,8 0 120 15,-4-3-136-15,-1 3 16 0,-2 0-152 16,-2-6-240 0,13-7-848-16,-8 3-257 15,-12-3-695-15</inkml:trace>
  <inkml:trace contextRef="#ctx0" brushRef="#br0" timeOffset="19720.16">14573 13087 6185 0,'0'0'5377'16,"0"0"-4025"-16,0 0-1352 0,0 0-128 15,-28 102 56-15,16-48 72 16,-3 6 32-16,2 3 64 0,2 1-48 0,-2-4 104 31,5-3-152-31,5 1-224 16,3-11-624-16,0 4-1128 15,0-13-361-15,3-13-2456 0</inkml:trace>
  <inkml:trace contextRef="#ctx0" brushRef="#br0" timeOffset="20070.22">14776 13440 8145 0,'0'0'1937'31,"0"0"-1393"-31,0 0-8 16,0 0-224-16,0 0-96 15,0 0-216-15,0 0 72 0,-71 92-64 16,71-60 0-16,0-1 64 15,0 1 32-15,4-7-32 0,11-2-72 16,2-11 0-16,2-5 0 16,1-7 120-1,4-4 176 1,4-21 384 0,0-10-32-16,0-13-448 0,-5-9 25 15,-2-3-225-15,-14 0-209 16,-7 0 105-16,-3 5-472 0,-25 8-288 15,-4 8 120-15,-12 11-1064 16,4 14-33-16,-7 14-135 0,7 11 127 16,12 5-455-16</inkml:trace>
  <inkml:trace contextRef="#ctx0" brushRef="#br0" timeOffset="20429.77">15190 13608 3912 0,'0'0'945'31,"0"0"-665"-31,0 0-72 16,9 86 472-16,-9-61-72 0,8-3-168 15,-4-3-184-15,12-3 48 16,-1-10 448-16,6-6-360 31,7 0 160-31,0-12-7 0,4-11 151 16,3-8 128-16,-3-8-592 0,0-2 224 15,-8 0-144-15,-9-7-160 0,-7 4-120 16,-8-1-32-16,0 5 16 16,-19 4-112-16,-17 11-592 15,-8 9 32-15,-8 16 376 16,-8 0-752-16,-27 28-305 15,11 4-519-15,8-3-1001 16</inkml:trace>
  <inkml:trace contextRef="#ctx0" brushRef="#br0" timeOffset="21210.19">12808 15132 3792 0,'0'0'2009'16,"0"0"-417"-16,0 0-32 16,0 0-95-16,0 0-873 15,-88-45 384-15,77 39-48 0,-2 0-296 31,9 2 113-31,0 1-401 16,1 3 192-16,3 0-312 0,0 0-64 16,0 0-240-16,3 0 80 0,18 0-48 15,7 0-160 1,15 7 208 0,9-4 0-16,8 3-48 0,4 0 32 15,-1-2 16-15,1-1 0 16,-4-3 16-16,-4 0-72 0,-13 0-744 0,6 0-953 15,-18-7-847-15,-7-5-1505 16</inkml:trace>
  <inkml:trace contextRef="#ctx0" brushRef="#br0" timeOffset="21497.42">13186 14907 7113 0,'0'0'3921'16,"0"0"-3921"-16,0 0 136 0,101 0-208 15,-54 2 120-15,9 8-48 16,-4 7 0-16,3-2 104 31,-3 0-80-31,-4 2 96 0,0 2-8 16,-13-3 136-16,-7-1-160 15,-7-2 8-15,-14 3 184 16,-7 0-88-16,0 3 616 0,-15 3-304 0,-22 7-312 16,-2-1-192-16,-12 4-472 15,-2-1-544-15,-10 5-760 16,14-7-1073 0,14-11-1088-16</inkml:trace>
  <inkml:trace contextRef="#ctx0" brushRef="#br0" timeOffset="25405.17">14426 15224 4913 0,'0'0'1928'0,"0"0"-1928"16,0 0-8-16,0 0-248 16,0 0 256-1,0 0 296-15,0 0-88 16,27-13-72-16,-10 13 96 0,-6-3-232 0,6 3 272 15,-2 0-88-15,1 0-184 16,0 0 232-16,0 0-128 16,0 0-8-1,0 0 40-15,4 0-136 16,0 3 0-16,4-3-56 16,0 3-352-1,8-3-32-15,-8 0-584 16,-5 0-1497-16</inkml:trace>
  <inkml:trace contextRef="#ctx0" brushRef="#br0" timeOffset="25793.51">14649 15551 6937 0,'0'0'1544'31,"0"0"-1128"-31,12 80-416 16,-9-43 80-16,6 1-88 16,-1-3 16-16,0-3 48 0,-5-3-56 15,5-7-120-15,-3-3-528 0,-1-3-496 31,0-7-944-31</inkml:trace>
  <inkml:trace contextRef="#ctx0" brushRef="#br0" timeOffset="26230.38">14573 14989 6105 0,'0'0'1464'0,"9"82"-1152"0,-6-5 192 31,1-1-448-31,0-6-32 16,-4-10 424-16,0-12-440 0,0 5 304 16,0 5-280-16,0-5 24 15,-4-1-112-15,0 5-624 0,-4-13-480 16,4-12-1152-16</inkml:trace>
  <inkml:trace contextRef="#ctx0" brushRef="#br0" timeOffset="27258.72">15095 15275 1584 0,'0'0'6761'15,"0"0"-4992"-15,0 0-969 0,0 0-592 16,0 0-112-16,0 0 288 16,0 0-336-1,0 29-16 1,4-7-32-16,1 6 72 0,-2 7 120 15,5 0-24-15,-4 3-16 0,-4-3 192 16,4 0-328-16,0-4-16 0,-4-2 0 16,4-6-48-16,-4-5-136 15,0-1 24-15,0-8-784 16,0-3-456 0,0 1-585-16,-4-4-15 0</inkml:trace>
  <inkml:trace contextRef="#ctx0" brushRef="#br0" timeOffset="27475.5">14971 15529 7281 0,'0'0'2153'16,"0"0"-1361"-16,0 0-792 15,0 0 56-15,0 0-112 31,0 0-40-31,28-3 96 0,0 3 536 16,12 0-472-16,0 0 56 0,8 0-120 16,0 0-24-16,3 0-128 0,18 0-144 15,-10-10-1569-15,-11-2-2816 16</inkml:trace>
  <inkml:trace contextRef="#ctx0" brushRef="#br0" timeOffset="27714">15836 15259 5497 0,'0'0'5369'15,"0"0"-4417"-15,0 0-832 16,-19 98-120-16,19-63-120 15,0-3 64-15,0-4-128 0,3-2-688 32,17-7-272-32,-4-3-465 15,-4-7-567-15</inkml:trace>
  <inkml:trace contextRef="#ctx0" brushRef="#br0" timeOffset="28065.03">15896 15170 8753 0,'0'0'1937'0,"0"0"-1009"15,0 0-800 1,0 0-128 0,0 0-200-16,0 0-40 0,0 0 240 15,0 0 0-15,80-4 56 16,-48 17 72-16,-4 3-72 0,0 0-56 0,-5 4 16 15,-3-2 40-15,-4 1 128 16,-8 3-16-16,-8 1-64 16,0-4 368-1,-8 10-304-15,-8-1 224 16,-8 1-240-16,1 3-56 16,-1 5 0-16,3-2-96 0,6 0 0 15,2-3 0-15,9-1-104 31,4-5-656-31,4-7-768 0,32-9-969 16,1-7 577-16,-2-3-697 0</inkml:trace>
  <inkml:trace contextRef="#ctx0" brushRef="#br0" timeOffset="28338.24">16462 15284 3648 0,'0'0'968'16,"0"0"-63"-16,-80-32 399 0,48 26-8 0,-4 6 137 16,12 0 63-16,0 0-568 15,5 9-320-15,6 4-600 16,6 6 176 0,3 7-184-16,4 2 0 15,0 4 56-15,4 6-56 16,3 1 0-16,10-2-72 0,-6 2-344 0,2-2 216 31,-2-5-344-31,-3-3-320 16,-4-1-280-16,0-5-601 0,-4-7-1111 15</inkml:trace>
  <inkml:trace contextRef="#ctx0" brushRef="#br0" timeOffset="28509.81">16191 15370 7113 0,'0'0'2337'16,"0"0"-1793"-16,0 0-472 0,0 0-72 15,0 0-600-15,84-61 295 16,-57 59-207-16,13 2-192 0,-4 0-184 31,0 0-1088-31</inkml:trace>
  <inkml:trace contextRef="#ctx0" brushRef="#br0" timeOffset="33505.33">6517 10353 3744 0,'0'0'736'0,"0"0"-584"15,0 0-144-15,0 0 353 0,0-16 47 16,0 14-64-16,0-2 152 16,0 1-400-16,0 0 240 0,0 3-88 15,0 0-240-15,0 0 208 32,0 0 8-32,0 6-224 15,0 13 0-15,-4 25 224 0,-4 40 536 16,-4 39-96-16,-8 26-55 15,0 9 167-15,-4-1-232 0,0-11 64 32,0 0 16-32,1-7-216 0,-1-5-136 15,-4-17-272-15,8-28-104 16,8-22 96-16,-1-23-832 0,2 3-576 16,3-8-1321-16,0-7-4664 15</inkml:trace>
  <inkml:trace contextRef="#ctx0" brushRef="#br0" timeOffset="34554.75">6585 11236 4200 0,'0'0'849'0,"0"0"-641"15,0 0 8-15,0 0 64 16,119 0 616 0,-55 0-328-1,28 0-16-15,35 0 272 0,8-3-584 0,5 0 144 16,4-1 81-16,-5 4-209 15,12 0 320-15,12 0-96 0,13 0-136 16,7 0 384-16,-3 0-720 16,-6 0 40-16,-10 0 208 15,-8 4-256 1,-9-4 560-16,0 0 8 16,4 0 9-16,-3 0 263 15,4 0-592-15,-5 0 8 0,1-7 88 16,7-2-240-16,4 2 224 15,8 1-120-15,-3 1 136 0,-8 1 80 32,-17 1-424-32,-20 3 0 15,-7-4 0-15,-16 1-40 0,-13 3 40 16,-19-3 8-16,-16 3 0 16,-4 0-8-16,3 0-144 31,2 0-384-31,-2 0-776 0,-8 0-1193 15,6 10 9-15,-13-3-529 16,-8-2-3184-16</inkml:trace>
  <inkml:trace contextRef="#ctx0" brushRef="#br0" timeOffset="35010.53">11835 10922 11466 0,'0'0'1896'0,"0"0"-1183"15,84-22-473-15,-24 15-232 0,20-3 136 16,27 3-144-16,30 5 0 16,18 2 168-16,0 0 88 0,-3 2 376 15,-17 15-432-15,-8 8-64 16,-3 1-48-16,-12 6-88 31,-13-1 0-31,-15-2-8 0,-28-7-64 16,-17-2 72-16,-11-2 0 15,-3 1-296-15,-6 10-192 16,-12 3-689-16,-7-4 553 0,-15 4-16 16,-29-3-720-16,-20-1 176 15,-32 4 512-15,-31 0 383 0,-12-4 273 16,-5-6-40 0,4-9 48-16,41-3-1024 15,15-7-5089-15</inkml:trace>
  <inkml:trace contextRef="#ctx0" brushRef="#br0" timeOffset="35656.15">7429 10322 5449 0,'0'0'944'0,"0"0"-944"15,0 0 304-15,0 0-88 16,0 0 920-16,0 0-304 0,-107 95 153 31,43-41-105-31,-20 19-200 0,-19 19-144 16,-9 9-472-16,13-2-8 15,19-10-56-15,24-18 8 16,20-18 72-16,13-12 104 0,6-6-16 16,6 6 64-16,2 0-232 15,9 0-104-15,0-2 16 0,20-7-176 32,16-10 256-32,20 1-416 15,28-11-112-15,31-6-448 16,4-6-561-16,-23 0-247 0,-28-10-2545 0</inkml:trace>
  <inkml:trace contextRef="#ctx0" brushRef="#br0" timeOffset="36205.03">8796 10128 6889 0,'0'0'832'15,"0"0"-536"-15,-112-41-224 0,60 28 0 16,1 3 192-16,-1 4-256 16,5 3 464-16,2 3 337 0,10 0-193 31,7 3-136-31,7 10-440 16,14-1-40-16,7 4-64 31,0 3-336-31,11 3 112 0,17 7 48 15,0 3 88-15,8 3 152 0,4 3 48 16,-4 0-40-16,0 0 32 0,-8-3 40 16,-4 0-16-16,-5-3-48 15,-10-4 40-15,-9 0 304 16,0 5-48-16,-20-5 40 0,-12 4-56 16,-8-4-280-1,-8 1 192 1,-4-11-208-16,-3-1 0 0,7-4-80 15,8-11 80-15,8-2-208 0,16 0 80 16,12-5-952-16,24-15-249 16,12 2-879-16,8-1-633 0</inkml:trace>
  <inkml:trace contextRef="#ctx0" brushRef="#br0" timeOffset="36608.92">9266 10426 2960 0,'0'0'1248'0,"0"0"-695"16,0 0 247-16,-120 92 432 16,81-57-352-16,3 0 192 0,4 3-407 15,8 1-305-15,8-1 272 16,12-4-408-16,4-2-216 15,16-3-8 1,20-7 56-16,11-12-56 16,9-7 464-16,8-3-160 0,20-22 360 15,11-20-584-15,-7 1 72 0,-16-4 400 16,-13 1-544-16,-27 6 336 16,-4-6-296-1,-15-7 8-15,-13 0 504 16,-9 0-504-16,-30 0-40 0,-25 1-16 15,-28 2-200-15,-24 13 32 16,-3 13-392-16,8 22-240 0,10 7-176 31,15 21-1217-31,22-6-127 16,12 1-665-16</inkml:trace>
  <inkml:trace contextRef="#ctx0" brushRef="#br0" timeOffset="37246.05">8218 10792 176 0,'0'0'3008'0,"0"0"-2184"0,0 0-824 16,0 0 232-16,0 0 152 31,0 0-31-31,0 0 215 0,-56-74-136 16,52 64 352-16,-3 8 56 15,7-8-504-15,0 7 152 0,0-7-232 16,0-2-112-16,19-1 192 16,9-6-320-16,16-7 449 31,20-11 415-31,28-14-240 0,15-13 272 15,5-3-376-15,-17 13-240 0,-23 17 48 16,-24 12-328-16,-9 5-16 16,1-2 0-16,1 3-224 15,-10 0 64 1,-11 6-672-16,-20 7-408 16,0 0 0-16,-20 2-3690 0</inkml:trace>
  <inkml:trace contextRef="#ctx0" brushRef="#br0" timeOffset="43050.57">10106 10357 1072 0,'0'0'6217'0,"0"0"-5441"15,0 0-368-15,0 0 112 0,-3-7 345 16,3 4 207-16,0 0-448 15,0 3-112-15,0 0-120 0,0-4-136 16,0 4 232 0,0 0-192-16,0 0-16 15,0 0 129-15,0 0-361 16,0 0 112-16,0 0-160 0,0 0 104 16,3-5-104-1,10 1 48 1,6-2 104-16,5-7 280 0,8 1-432 15,4-5 96 1,4 2-88-16,4-4 72 16,4-4 120-16,-1 4-184 15,2-3-16-15,-6 3 120 0,1 0-120 16,-4 7-8-16,-8-5-8 16,-4 7-88-16,-4 5 96 15,-5 1 8-15,-2 1-224 0,-10 0-128 16,5 3-665-16,-8 0-327 0,-4 0-792 15,0 6-841-15,0 3-120 0</inkml:trace>
  <inkml:trace contextRef="#ctx0" brushRef="#br0" timeOffset="43427.57">10147 10582 1632 0,'0'0'6129'0,"0"0"-5169"16,0 0-656-16,0 0 569 0,96-70 39 16,-61 41 16-16,9 1-344 31,0-1-344-31,-1-3 136 0,2 4-376 16,-6 2 0-16,1 8-16 15,-8-1-808-15,0 3-568 0,7-3-217 16,-11 6-327-16,-4 0-1161 0</inkml:trace>
  <inkml:trace contextRef="#ctx0" brushRef="#br0" timeOffset="43831.48">10716 10029 6177 0,'0'0'1728'16,"0"0"-1504"-1,0 0 48-15,0 0-272 0,0 0 296 0,0 0-80 16,103 0 305-1,-75 10-289-15,0 0 200 0,-3-1 40 0,-1 4-416 32,-9-1 280-32,2 4-96 15,-6 0-232-15,-2 4 344 16,-5-5-96-16,-4 8 344 0,0-4 80 16,-17 6-672-16,-7-3 336 15,-12 3-104-15,-3 1-240 0,-6-1 216 31,-6 0-216-31,-5-5-536 16,4-1-112-16,1-4-688 0,-9 2 72 16,12-8-257-16,9-3-1359 0</inkml:trace>
  <inkml:trace contextRef="#ctx0" brushRef="#br0" timeOffset="49252.31">11282 9512 4096 0,'0'0'4793'0,"0"0"-3616"16,0 0-441-16,0 0-400 31,0 0 344-31,4 0 56 0,-4 0-688 16,0 0 216-16,0 0-120 15,0 0-136-15,0 0 400 16,0 0-408-16,0 3 8 0,0 7-8 15,0 5 152-15,0 8-8 16,0 6 136-16,0 1-272 0,-4 9 329 16,-8-4-329-1,1 3-8-15,-2-3 0 16,1-3-288-16,-4-4-89 16,4 7-743-16,1-9-1640 0,2-10-2297 15</inkml:trace>
  <inkml:trace contextRef="#ctx0" brushRef="#br0" timeOffset="49749.8">11712 9622 7801 0,'0'0'1384'0,"0"0"-1031"16,0 0-33-16,0 0 760 31,-87-2-512-31,63 4-256 0,0 12-240 15,4 1 88-15,0 8-160 16,0 2 24-16,9 1 40 0,2-1 40 0,5-2-104 16,4-2 0-16,0-2-48 15,16-3 96-15,-4-3-48 16,8-10 8-16,8 1 64 0,0-4 288 16,0-4 32-16,8-12-40 15,0-2-296 1,-1-5 120-16,-3 1-264 15,-4-4 88-15,-4-2-224 0,-8 3 224 16,-8-1-424-16,-8 4-200 16,0 3-624-16,-12 6-577 0,-8 4 473 31,-16 9 360-31,4 0-560 16,9 0-713-16</inkml:trace>
  <inkml:trace contextRef="#ctx0" brushRef="#br0" timeOffset="50130.78">12095 9575 5169 0,'0'0'1328'0,"0"0"-712"15,0 0 800 1,0 0-55-16,0 0-241 0,0 0-520 16,0 0-592-16,0 0 136 15,-4 4-144-15,0 5 0 0,-1 4-16 16,-2 3 16 0,3 6-8-1,0 3 0-15,0 1 8 16,0 6 0-16,4-1 8 0,-4 1 48 15,0 0 128-15,4-4-136 0,-4-2-48 16,4-4 0-16,-8-3-48 0,4-6 48 31,0-4 0-31,-3 1 72 16,-2-4-144-16,-6-3-64 16,-13-3-936-16,3 0-1209 0,-3-3-1928 0</inkml:trace>
  <inkml:trace contextRef="#ctx0" brushRef="#br0" timeOffset="50344.21">12142 9544 6025 0,'0'0'1424'0,"0"0"-544"31,116-16-272-31,-60 6 369 15,0 4-97 1,0 4-776-16,-1 2-32 0,-7 0-72 16,4 0-504-16,-1 8-552 15,-10 2-897-15,-9 2-2792 0</inkml:trace>
  <inkml:trace contextRef="#ctx0" brushRef="#br0" timeOffset="60909.86">13701 10420 936 0,'0'0'4985'16,"0"0"-3833"0,0 0-720-16,0 0-104 15,0 0-320-15,0 0 240 0,-8 6-104 16,8 4-136-16,-9 0 560 15,5 5 73-15,0 4 31 16,-3 7 128-16,-5 3-464 0,3 2 112 16,-2 7-64-16,-1 4-256 31,0 5 256-31,0 7-88 0,0 13-32 16,-8 25 192-16,0 26-360 15,-4 12 136-15,1 9-31 16,-1-6-137-16,0 1 280 0,-8-1-168 15,4 4-48-15,-8-7 80 16,-3-6-160 0,2-10-48-16,-3-13 0 0,8-21-8 15,8-20-8-15,5-19 16 16,3-2-208-16,0-1 64 16,-4 3-641-16,3-3-447 15,2-3-848 1,4-13-889-16,2-9-2320 15</inkml:trace>
  <inkml:trace contextRef="#ctx0" brushRef="#br0" timeOffset="74130.39">11043 8242 8041 0,'0'0'1633'15,"0"0"-1505"-15,0 0-128 0,0 0 104 16,0 0 672-16,0 0 232 16,0 0-776-16,-8-6-144 15,8 6-88-15,0 0 0 16,0 0 72-16,0 6-72 15,0 10 128 1,-4 6 480-16,0 10-328 0,-4 6-48 0,-3 0-184 16,-2 3 80-16,2 1-120 15,-10-1-8-15,1 3-512 16,1 7-464-16,-2-13-1472 0,10-6-1425 16</inkml:trace>
  <inkml:trace contextRef="#ctx0" brushRef="#br0" timeOffset="74491.92">11338 8395 7345 0,'0'0'1576'0,"0"0"-823"15,0 0-697-15,0 0 96 16,0 0 24 0,0 0-120-16,0 0 24 0,-44 79-80 15,44-60 48-15,0 3 112 16,8-3-160-16,12-6-8 16,-1-4 8-16,6-5 176 0,6-4 296 15,-3 0-168 1,8-13 168-16,5-3 16 15,-6-9-360-15,-3-1-64 0,0-5-64 16,-8-1 104-16,-12-3-256 16,-8 3 128-16,-4 3-720 15,-28 7-696 1,-4 10-1025-16,0 2-527 16</inkml:trace>
  <inkml:trace contextRef="#ctx0" brushRef="#br0" timeOffset="74821.27">12003 8264 5841 0,'0'0'984'0,"0"0"-592"16,0 0-48-16,0 0 1304 31,0 0-119-31,0 0-857 0,-80-28-112 0,73 28-344 16,-1 0-152-16,4 15-64 15,4 5-56-15,0 8 56 16,0 4 0-16,0 6 0 16,0-3 24-1,0 0-8-15,0-3 48 16,-4 0 24-16,-1-8-88 0,1 2 0 0,-3-4 0 15,-10 0-152-15,6-2-144 16,-21-5-1328-16,8-5-865 16,-4-7-3608-16</inkml:trace>
  <inkml:trace contextRef="#ctx0" brushRef="#br0" timeOffset="74984.83">11975 8321 6265 0,'0'0'1224'0,"84"-31"-792"16,-33 12-264-16,2 6-152 15,-5 0-16-15,-9 7-224 0,-3 6-488 16,-12 0-760-16,-12 0-1177 0</inkml:trace>
  <inkml:trace contextRef="#ctx0" brushRef="#br0" timeOffset="75420.81">10549 8975 6313 0,'0'0'3193'0,"0"0"-2881"0,0 0-184 15,0 0-128-15,0 0 488 0,111-9-184 16,-47 6 624-16,28-7-448 31,20 1-16-31,7-4 304 16,5-3-384-16,-1 0 225 0,-3 0-153 15,3-3-320-15,5 0 216 16,-1-4-344-16,0 8-8 0,-7-4 0 16,-24 10-80-16,-25 2-32 31,-27 4-40-31,-8 3-913 15,7 0-63-15,-10 0-1104 0,-6 3-601 0</inkml:trace>
  <inkml:trace contextRef="#ctx0" brushRef="#br0" timeOffset="75858.64">11322 9115 4096 0,'0'0'913'0,"0"0"-825"31,0 0-88-31,0 0-192 16,0 0 8-16,-4 79 184 0,24-63 112 16,4 3-96-16,-4-3 336 15,-1 3-256-15,2-3-8 0,-10-3 160 32,2 4-136-32,-9-6 504 15,-4 2 240-15,0-3 224 16,-17-1 201-16,-2 1-553 0,-9-1-216 15,-4 1-280-15,-4-4-88 16,-4 0-128-16,0-6-16 0,1 0-168 16,3 0-128-1,4-6-1473-15,8-7-407 16,11 1-1729-16</inkml:trace>
  <inkml:trace contextRef="#ctx0" brushRef="#br0" timeOffset="76231.05">11781 9125 6009 0,'0'0'928'0,"0"0"-880"16,0 0 664-16,0 0 1185 16,0 0-969-1,0 0-192-15,-53 47-472 16,42-25 88-16,-6 1-16 15,10 2-288-15,7-3 184 0,0 1-120 16,0-4-104-16,11-4 248 16,10-2-200-16,7-3-56 0,7-10 280 15,5 0-272-15,-1-10 440 32,10-12 49-32,-1-7-281 15,-5 1 240-15,-3-5-448 0,-12 3-8 16,-12-5 0-16,-8-1 112 15,-8 2-256-15,-8-2 72 0,-16 5-641 16,-12 3-231 0,-8 11-176-16,-3 5-224 15,-30 12-569-15,18 0-319 16,-1 6-385-16</inkml:trace>
  <inkml:trace contextRef="#ctx0" brushRef="#br0" timeOffset="76629.08">11015 9417 8161 0,'0'0'1441'0,"0"0"-681"0,88-89-104 0,-37 44 88 16,1 1-488-1,4-1-160-15,0 8 8 0,-5 5-104 0,-2 3-392 16,-6 7-224-16,9-3-960 16,-16 5-321-16,-4 5-1007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4-29T08:58:08.033"/>
    </inkml:context>
    <inkml:brush xml:id="br0">
      <inkml:brushProperty name="width" value="0.05292" units="cm"/>
      <inkml:brushProperty name="height" value="0.05292" units="cm"/>
      <inkml:brushProperty name="color" value="#FF0000"/>
    </inkml:brush>
  </inkml:definitions>
  <inkml:trace contextRef="#ctx0" brushRef="#br0">13979 6965 208 0,'0'0'624'0,"0"0"160"0,0 0-312 0,0 0 24 15,0 0 248-15,64 10-400 16,-56-10-24-16,-3 0 40 0,2-7-232 16,1 4 449-16,0-6-441 31,1 6 144-31,-2-7-144 15,1 3-88-15,0 2 232 0,0-5 160 16,4 0 64-16,-1 1 296 16,-2 0-608-16,-1 2 376 0,0 1-208 15,-5 3-360-15,-3-1 352 32,0 4-288-32,0 0 97 0,0 0 647 15,0 0-344-15,-3 7 16 16,-9 12-208-16,-12 10-264 0,-19 21 504 15,-26 30-344-15,-27 27 72 16,-19 17 424-16,-13 7-648 31,-3-1 520-31,0-6-272 0,-9-1-112 0,1-5 161 16,16-9-305-16,11-12 32 16,28-17-40-16,24-20 224 15,20-15-224-15,12-11 0 0,-4 5 128 16,1-1-32-1,-1 3-96 1,4-6 0-16,9-7-48 0,6-9 56 16,1-6-8-16,12-6 0 0,0-7 16 15,0 0-264-15,0 0 48 16,8-13-481-16,12-9 665 0,16-13-48 31,16-26 64-31,23-21 0 16,17-20 232-16,11-7-288 0,5 5 56 15,-4 8 0-15,-9 14-192 16,1 0-48-16,-16 12 240 16,-20 13 0-16,-17 16-120 0,1 6-56 31,0-3-112-31,4 3 232 0,-8 3-88 16,-9 7-16-16,-14 12 160 15,-9 11 0-15,-8-2 48 16,0 4 248-16,-4 4-280 0,-20 13 168 31,-20 25-184-31,-32 31 256 16,-36 38-256-16,-19 19 0 0,-17 7 56 15,5 0 264-15,3-13-208 16,5 0-48-16,-1-4 144 0,13-6 1 16,12-18 87-16,27-18 112 15,24-17-360-15,17-17 552 16,7-8-600-1,4 2 0-15,-1-4 0 0,6 1 64 16,11-9-64-16,8-13 0 16,4-5-96-16,4-1-96 0,0-7-384 15,0 0-145-15,16 0 265 0,0-3-608 32,12-19 752-32,8-10 224 15,7-13 176-15,6-8-264 0,2-4-88 16,1 3-248-16,8-6 16 15,-21 15-1857-15,-7 9-423 0</inkml:trace>
  <inkml:trace contextRef="#ctx0" brushRef="#br0" timeOffset="1953.08">14146 12722 2472 0,'0'0'776'0,"0"0"-248"0,0 0-520 16,108-51 0-16,-72 32 48 16,-4 3-56-16,-8 3 680 0,-4 1-15 15,-4 2 103-15,-9 7 208 16,-3 3-544 0,-4 0 248-16,0 0 352 15,0 0-439-15,0 3-17 0,0 10-376 16,-7 9 240-16,-9 7 568 15,-4 12-600-15,-12 7-72 0,-16 21 96 16,-20 17-296 0,-23 32 672-16,-16 12-255 15,-13 6-313 1,-4 1 136-16,5-7-360 0,-5 4-16 0,-7-5 0 16,4-5 0-16,3-9 0 15,5-11 128-15,10-5-8 0,14-7 168 31,20-18-240-31,19-15-48 16,16-13 0-16,3-9-8 16,2 1 8-16,-5 6 0 0,5-2 0 15,7-7 80-15,11-13-80 0,6-10 0 16,11-5-8-16,0-7-752 31,3-7 296-31,25-15-441 16,21-28 905-16,30-39 144 0,37-39-64 15,19-13-80-15,8-6 0 16,-4 17 72-16,-10 12-72 0,-10 4 0 16,-4 9 8-16,-11 10 25 31,-21 21 111-31,-19 24-152 16,-20 15 8-16,-4 7-489 0,-4-4 433 0,4 0-264 15,-4 3 288-15,-12 7-200 16,-9 6 112-16,-3 7 120 0,-12 9 0 15,0 0 64 1,-4 0 808-16,-15 16-471 16,-18 13-321-16,-18 24-80 15,-33 36 56-15,-35 42-56 0,-17 21 0 16,-15 10 80-16,-8 0 32 16,7-10-112-16,-3-3 0 0,11-3-8 31,8-12 232-31,13-11-224 15,16-12 200-15,16-15-152 0,18-23 520 16,18-15-568-16,15-21 0 16,4-2 0-16,0-4 88 0,1 1-88 15,-1-3 0-15,20-10 72 32,3-12 16-32,17-7-88 15,0 0-160-15,17-26-40 0,22-31-296 16,38-38 496-16,37-58 0 15,26-24 72-15,16-10 152 0,3 8-224 16,-8 24 0-16,5 11-80 31,-5 18 32-31,-11 12 48 0,-13 9 0 16,-20 16 72-16,-26 20-288 0,-25 20 144 16,-17 14-336-16,-7 10 352 15,-4 3-633-15,-9 0 689 0,5 2 0 16,-11 11 48-1,-13 9 297 1,0 0-201-16,0 0 544 16,-20 12-408-16,-12 17-16 0,-28 28-264 0,-32 42 0 15,-39 41 8-15,-28 25 104 16,-9 12-112-16,-3-5 0 0,11-10-8 31,5 0 16-31,8-10-8 16,15-11 0-16,12-18 16 0,13-16 544 15,23-27-488-15,20-17-64 16,25-21-8-16,7-10 80 0,4-4-80 16,4-2 0-16,9-4 88 31,2-6-264-31,13-4-48 16,4 1-1208-16,16-4-633 0,-4-9-3176 15</inkml:trace>
  <inkml:trace contextRef="#ctx0" brushRef="#br0" timeOffset="3564.48">6314 9510 6345 0,'0'0'1848'15,"0"0"-583"-15,0 0-889 16,0 0 312-1,0 0 160-15,-32-7-736 16,32 7-16-16,0 0-96 0,0-4 56 16,7 4-168-16,6 0 176 15,2 0-64-15,13 13 328 16,12-3-176-16,8 2 128 0,24 1 160 31,23 6-440-31,29-6 816 16,12-4-744-16,-5 1-40 15,-8-7-32-15,-35-3 224 0,-16 0-224 16,-24 0 0-16,-1 0 113 16,-3 0-17-16,4 4-96 0,4 1-113 15,0 7-719 1,-16 2-1248 0,-16-1-1145-16</inkml:trace>
  <inkml:trace contextRef="#ctx0" brushRef="#br0" timeOffset="4674.55">6764 15322 3752 0,'0'0'4249'0,"0"0"-3625"16,0 0-280-16,0 0-344 16,0 0 208-16,0 0-136 0,-67 0 289 0,67 0 7 31,-5 0 456-31,5 0-704 16,0 0 344-16,0 0-168 0,0 0-128 15,0 0 112-15,5-3-280 16,10 0 112-16,9 0-160 15,20-1 240-15,28-5-192 0,27-7 496 32,29-6-392-32,15-3 480 0,-4-4-256 15,-15 0-143-15,-8 4 599 16,-4 3-688-16,-21 3 176 16,-19 6-272-16,-25 3 176 0,-10 10-184 15,2-3 8-15,-7 3 0 16,0 0 96-16,-12 0-96 0,-12 0-64 31,-4 0 56-31,0 0-264 16,-4 0 272-16,0 0 0 0,0 0-232 15,-12-12-224-15,-4-8-2697 0,4 2-3633 16</inkml:trace>
  <inkml:trace contextRef="#ctx0" brushRef="#br0" timeOffset="18120.55">19243 6004 3744 0,'0'0'1177'31,"0"0"-841"-31,0 0 56 16,0 0 0-16,0 0-384 0,-4-66 648 15,4 55-640-15,0 5 240 16,0 0 136-16,0 0-312 0,0 2 664 15,0-2-88-15,0 6-119 32,0 0 879-32,0 0-1128 0,0 0-128 15,0 0-160-15,0 0-104 16,0 10 104-16,-4 8 0 0,-8 18 0 16,-4 23 360-16,-8 24-352 15,-12 25 328-15,-8 3 0 31,4-6-56-31,9-13 24 0,6-25 0 16,10-14-296-16,2-8 448 16,2-7-456-16,-1 3 0 0,0 7 0 15,-4 3 104-15,4 0-104 16,4-7 0-16,0 1 96 16,1-4 48-1,2-3-144-15,5-6 0 0,-4 0-88 16,0-11 80-16,4-4 8 15,0-1 0-15,0-7 72 0,0-2 40 16,0 0-112-16,0-7 0 16,0 0-48-1,0 2 40-15,0-2 8 16,0 0 0-16,0 0 96 0,0 3-55 16,0 1-41-16,0-2 0 15,0 2-81-15,0-2 49 0,0 2 32 16,0-1 0-16,0-3 48 31,0 0 9-31,0 0-57 0,0 0 0 16,0 0-121-16,0 0 17 15,0 0 104-15,0 0 0 0,0 0 16 16,0 0-136-16,0 0 120 16,0 0-48-16,0 0-56 31,0 0-160-31,0 0 264 0,0 0 0 15,0 0 0-15,0 0 56 16,0 0-56-16,0 0 0 0,0 0-80 16,0 0 80-16,0 0 0 15,0 0 72-15,0 0-64 16,0 0 392 0,0 0-400-16,0 0 0 0,0 0 0 15,0 0 200-15,0 0-192 16,0 0 185-16,0 0-193 0,0 0 440 15,0 0-360-15,0 0-80 16,0 0 0 0,0 0 240-16,0 0-240 15,0 0 0-15,0 0 64 0,0 0-120 16,0 0 56-16,0 0-200 16,0 0 144-16,0 0-520 0,0 10 511 15,0 3 65-15,0 2 0 31,0 11-144-31,0 5 160 16,-4 11-16-16,0 5 0 0,-7 17 225 16,-6 18-49-16,-3 20 32 15,1 6-200-15,-2-3 360 0,6-6-288 16,-5-11-80-16,3 7 0 31,2 7 8-31,-5-4 0 0,0-2 152 16,4 2-152-16,-4-9 304 15,4 3-312-15,-4-3 0 16,8-13 0-16,5-16 104 0,-2-18-104 16,5-1 48-16,0 0-40 31,-3 0 40-31,3 1-48 0,0-17 0 0,4-3-16 16,0-6-112-16,0-3 128 15,0-3 48-15,0 0-32 16,0-5 144-16,0 5-160 0,0-4 0 15,0 1 0 1,0 2-40 0,0-6 40-16,0 4 0 0,0-1 48 0,0-3 72 15,0-3-120-15,0 0 0 16,0 4-16-16,0-4-48 16,0 0 64-16,0 0 0 0,0 0 8 31,0 2 144-31,0-2-152 0,0 4-8 15,0-4 0-15,0 3-88 16,0-3 88-16,0 0 8 16,0 3 0-16,0-3-80 0,0 0 88 15,0 0-8-15,0 0 0 32,0 0-176-32,0 0 176 0,0 0 0 15,0 0 8-15,0 0 104 16,0 0-112-16,0 0-56 15,0 0 48-15,0 0-264 0,0 3 192 32,0 4 80-32,0 5 0 15,0 1-136-15,0 3 136 0,0 5-80 16,0 8 72-16,0 7-360 0,0 5 368 16,0 6 0-16,-13 11 8 15,2 12 216-15,-9 21-224 0,-5 21 0 16,6-5 0-1,3-21 152 1,0-6-88-16,4-7-24 0,-4 15-32 0,0 11 168 16,4-3-160-16,0-27-16 15,4-8 0-15,4-20 24 16,-4-3-24-16,1 7 8 0,-6 8 0 31,2 8 224-31,-6 2-160 16,-6 4-72-16,3-4 0 0,0 5 48 15,4-6-48-15,-4 5 0 16,4 6 0-16,4-6 56 0,0-1-56 16,5 4 0-16,-2-16 0 31,-3 10-48-31,0-4 48 0,4-6 8 16,-4-3-8-16,5 0 104 15,-6 3-104-15,2 0 0 16,3 2-8-16,-1 9 80 0,1-3-144 15,1 3 72-15,3-5 0 32,-1 3-8-32,5-2 8 0,0 2 0 15,0-3 0-15,0 4 8 16,5-4 32-16,3 4-40 0,-1-7 0 16,1 3-96-16,5-6 112 0,-2 0-72 15,2-3-232 1,2-3 280-1,-3-7-88-15,0 0 96 0,-4-3 0 16,0-3-56-16,0 0 112 16,0 0-56-16,0-4 0 0,0-5 80 15,-4-1-64 1,0-9-16-16,0-3 0 16,0 0-80-16,-4-10 112 15,4 0-32-15,-4-3 0 0,0 0 24 16,0 0 8-16,0 0-32 15,0 0 0-15,4 0-8 0,-4 0 208 32,0 0-200-32,0 0 0 15,0 0 96-15,0 0-32 0,0 0-64 16,0 0 0-16,0 0-64 16,0 0-336-16,0 0 224 15,0 0-584-15,0 0-961 0,4-3-231 16,-1-4-2305-16,2-2-1336 0</inkml:trace>
  <inkml:trace contextRef="#ctx0" brushRef="#br0" timeOffset="19482.38">17852 13195 6105 0,'0'0'1168'0,"0"0"-856"0,0 0-280 16,0 0 248-16,0 0 16 16,-20-3 520-16,16 3-295 0,0 0 519 15,1 0-864-15,-1 0 104 31,0 3 104-31,-5 6-248 16,1 8 232-16,5-2-24 0,-1 11-136 16,0-1 432-16,4 4-640 15,0 0 0-15,0-5 0 0,8-4-8 0,7-1 8 16,1-6 0 0,5-4 0-1,2-3-216-15,1-6-168 16,8 0 128-16,-4 0 192 0,4-13-560 15,-4-2 624-15,-8 2 0 16,-5-3 8-16,-7 1 120 0,-3 4-128 16,-5-1 0-1,0-1 48-15,-9 7 128 16,-6-4 32-16,-2 7 64 16,2 0-160-16,-1 3 392 0,0 0-504 15,0 0 0-15,8 0-8 16,4 3-120-16,0 4-24 0,4 2 152 31,0 0-472-31,4 2 328 16,12-3-792-16,4-1 328 0,12-3 328 15,-1-4-400-15,13 0 672 16,0-7-152-16,-8-5-553 0,0 1 425 16,-16 2-336-16,-8 6 488 31,-5 0 136-31,-7 3 0 15,0 0 1889-15,-19 0-921 0,-1 0-488 16,-12 0 328-16,4 3-608 16,0 7 232-16,5-1-72 0,2 1-224 15,10-1 112 1,2-3-248 0,9 1 56-16,0-1-160 0,0 0-360 15,4-2 24-15,12-1 160 0,5-3-536 16,2 0 600-16,1 0-120 15,-4-7 320-15,-4-2-184 0,-4 2 288 16,-4 4-88 0,-4 1 592-16,-4 2-304 15,0 0 696-15,0 0-144 16,0 0-32-16,0 0 185 0,0 0-993 16,0 0 80-16,0 0-80 15,0 0 96-15,0 0-96 0,0 0 0 31,0 0 8-31,0 0-8 16,0 0 0-16,0 0-24 0,0 0-32 16,0 0-16-16,0 0 72 15,0 0 0-15,0 0 16 0,0 0 64 16,0 0-80-16,0 0 0 31,0 0-8-31,0 0 96 16,0 0 88-16,0 0 0 0,0 0-112 15,0 0 264-15,0 0-256 16,0 0-72-16,0 0 0 0,0 0 104 16,0 0-96-16,0 0 176 31,0 0-40-31,0 0 336 0,0 0-472 16,0 0-8-16,0 0 0 0,0 0 0 15,0 0 0-15,0 0 0 16,0 0 8-16,0 0 232 0,0 0-184 15,0 0-56 1,0 0 16 0,0 0 232-16,0 0-112 0,0 0-112 15,0 0 40-15,0 0-8 0,0 0-56 16,0 0-192-16,0 0 40 16,0 0-792-1,0 0 152-15,0-11-1353 16,4-1-2840-16</inkml:trace>
  <inkml:trace contextRef="#ctx0" brushRef="#br0" timeOffset="20153.75">18207 13427 13850 0,'0'0'2097'0,"0"0"-1209"16,0 0-888-16,0 0 0 15,0 0 0-15,-24 0 48 0,24 0 128 16,0 0-176-16,0 0 0 16,0 0 16-16,0 0 80 0,0 0-96 31,0 0 0-31,0 0 64 16,0 0-128-16,0 0 64 0,0 0 0 15,0 0-80-15,0 0 152 16,0 0-72-16,0 0 0 15,0 0 104-15,0 0 168 0,0 0-224 32,0 0-48-32,0 0 24 15,0 0 160-15,0 0-184 0,0 0 0 16,0 0 88-16,0 0-56 0,0 0-32 16,0 0 0-1,0 0-56 1,0 0 32-16,0 0 24 0,0 0 0 15,0 0-248-15,0 0-16 16,0 0-120-16,0-6-312 0,-4-14-64 16,-4 1-2241-16,-4 1-3576 0</inkml:trace>
  <inkml:trace contextRef="#ctx0" brushRef="#br0" timeOffset="24182.24">19080 14275 384 0,'0'0'4337'0,"0"0"-4337"16,0 0-825-16,-4 0-3070 0</inkml:trace>
  <inkml:trace contextRef="#ctx0" brushRef="#br0" timeOffset="27257.66">19267 13643 328 0,'0'0'864'0,"0"0"-392"0,0 0-336 0,0 0 168 16,0 0-304-16,0 0 0 15,-41 0 0-15,41 0 80 16,-3 0-32 0,3 0 376-16,0-7-64 15,0 4 304-15,0 0-456 16,0 0-8-16,0-3 96 0,0-1-176 15,0 4-16-15,0-3-96 16,0-1-8-16,0 4 201 0,0-3-201 31,0-1 0-31,0 4 104 16,0-3-40-16,0-1 344 0,0 5 56 16,0-5 40-16,0 3 400 15,0 4-560-15,0-2 64 16,0 2-16-16,0 0-256 0,0 0 152 31,0 0-56-31,0 0 24 16,0 0 513-16,0 0-681 0,0 0 80 15,0 0-168-15,0 0 240 0,0 0-120 16,0 0-64 0,0 0-8-1,0 0-96-15,0 0-224 0,0 0-672 16,0 0-249-16,0 0-335 15,0 2 272-15,0 2 191 0,0 3 25 16,0-5-296-16</inkml:trace>
  <inkml:trace contextRef="#ctx0" brushRef="#br0" timeOffset="28382.56">19112 13601 5977 0,'0'0'2168'16,"0"0"-1392"-16,0 0-311 15,0 0-1-15,0 0-144 0,0 0 568 31,0 0-336-31,-17-16-200 16,17 13 168-16,0 3-416 0,4 0-104 16,9-3 0-16,6 0 72 15,18 0 152-15,6 0-96 16,9 3-120-16,12 0 144 0,7 0-152 16,13 0 0-1,12 0-8-15,19 9 0 16,4 1 8-16,-11-1 56 15,-28 1-48-15,-16 0 104 0,-17-5-112 16,-7 2-16-16,12 3 8 0,8 0-64 16,3-2 64-1,-7 2 8-15,-4-3 0 16,-4-2 64-16,-9-1-64 16,-6-1 0-16,-10 4-8 15,-6-7-56-15,-6 3 64 0,-7-3 0 16,-4 0 0-16,0 3 48 15,0-3-48 1,0 0 0-16,0 3-8 16,0-3 56-16,0 0-40 15,0 3-8-15,0-3 0 0,0 0-16 16,0 7-40-16,0 2-96 16,0 10 136-16,0 6-96 0,-4 10 112 31,-4 10 40-31,5 3-32 15,-5 3 64-15,-1 2-72 16,5 1-8-16,1 3 8 0,3-2-112 16,0-1 96-16,0-1 16 15,0-2 0-15,0-3-56 0,7 0 8 16,2-7 40 0,-5-3 8-16,3-3-120 15,-7-3 120-15,4-4 0 16,-4-2 8-16,0-4-16 0,0-7-56 15,0-2-8-15,0-4-48 16,0-2-72-16,0-7 144 16,0 3 48-1,0-3 0-15,-7 3-8 0,-6 1 16 16,-10-1-16-16,-1 0-56 16,-12 4-456-16,0-5 368 0,-8 2-200 31,-3-4 88-31,-5 0 192 15,-4 0-400-15,-8 0 320 0,4 0-56 16,-7 0-104-16,-1 0 192 16,0 0 120-16,-4-6-185 0,1-1-159 15,-2 4-872-15,2-4 624 16,0 1 408-16,7 3 184 0,0-3 16 31,12 2-16-31,4 4 16 16,12-3 128-16,12 0 40 15,5 0-184-15,11 0 0 0,3 3 48 16,1-4-184-16,4 1 136 16,0-1-360-16,0 4 120 0,4-2-600 31,1-4 840-31,3 2 0 0,-4-5 48 16,7-4 80-16,-2-3-128 15,2-9 0-15,-3-4-56 0,5-8-192 16,2-11 104-16,2-35-264 15,-2 10-577-15,-7 0-671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7:53:06.548"/>
    </inkml:context>
    <inkml:brush xml:id="br0">
      <inkml:brushProperty name="width" value="0.05292" units="cm"/>
      <inkml:brushProperty name="height" value="0.05292" units="cm"/>
      <inkml:brushProperty name="color" value="#FF0000"/>
    </inkml:brush>
  </inkml:definitions>
  <inkml:trace contextRef="#ctx0" brushRef="#br0">10720 11271 3928 0,'0'0'1369'0,"0"0"-913"0,0 0-56 16,0 0-400-16,0 0 168 31,0 0 184-31,-15-16 24 16,11 13 288-16,4-1-264 0,-5 2-112 15,5-2-32-15,-8 1-240 16,8 0-16-16,-11 3 0 0,3 0-856 15,-1 0-1576-15</inkml:trace>
  <inkml:trace contextRef="#ctx0" brushRef="#br0" timeOffset="729.42">10800 11024 8665 0,'0'0'1377'0,"0"0"63"15,0 0-896-15,0 0-216 0,-16-77 400 16,4 65-304-16,1-1 361 31,-2 6-177-31,2 0-352 16,-2 5 456-16,1-1-624 0,1 3 96 16,-6 0 176-16,-3 0-160 15,5 5-200-15,-6 12 0 0,-3 5 16 16,1 10-40-16,-1 3 24 31,0 6 0-31,5 3-64 16,-2 4 112-16,5 1-48 0,8-6 0 0,1-2 8 15,3-2-96 1,4-4 88-16,0-4 0 16,7 1-88-16,5-3 16 0,4-4 64 15,5-3 8 1,2-6 0-16,1-3-168 15,4-4 168-15,0-5 0 0,4-4-120 0,3 0 168 16,-3-13-48 0,4-6 48-16,0-6 72 0,0-5 280 15,-4-1-328 1,-4-7-72-16,-1 0 0 16,-7 0 208-16,-8 3-208 15,1 0 0-15,-13 3 64 0,0-3 32 16,0 4-96-16,-13-1 0 15,-2 0-16-15,-6 0-64 0,-7 4 80 32,0 6 0-32,1 6 0 15,-5 3-208-15,-4 13 208 0,4 0-152 16,0 6 88-16,-4 17-680 16,5 5 576-16,-13 29-768 15,12-6-1377-15,4 0-127 0</inkml:trace>
  <inkml:trace contextRef="#ctx0" brushRef="#br0" timeOffset="1538.32">11979 12650 10218 0,'0'0'1904'15,"0"0"-1128"-15,0 0-72 0,0 0-135 16,0 0-209-16,0 0 520 15,-63-77-176-15,51 66-96 0,-8 6 152 16,-1-2-704 0,-2 1 136-16,-5 6-192 15,-3 0 256-15,-1 0-200 16,-5 13 56-16,5 6-104 0,0 3 136 16,4 7-136-16,5 3-8 15,-1-1 0-15,12 4-40 0,4 2-24 31,8-1 64-31,0-4 0 16,8 0 64-16,12-10-64 0,4-6 0 16,8-10-8-16,7-6-88 15,6-3 96-15,2-22 8 32,5-10 88-32,0-7 256 0,-5 1-344 15,-7 0-8-15,-8 2 0 16,-12 9-240-16,-16 7 136 0,-4 0 104 15,-19 8-224-15,-22-1-272 16,-6 5-1128-16,-33 11-801 16,5 0-559-16,11 7-2545 0</inkml:trace>
  <inkml:trace contextRef="#ctx0" brushRef="#br0" timeOffset="2245.42">10613 14179 5857 0,'0'0'2224'0,"0"0"-1280"15,0 0 129 1,0 0-121-16,0 0-624 16,-96 26 120-16,76-13-72 0,4 2 40 15,-3 4 728-15,-2 4-984 0,6 9 41 16,-2 2-201-16,10 8 96 16,-1 2-96-1,3 0 8-15,5-2 176 16,0-4 272-16,13-10-360 15,7-6 48-15,7-9-144 0,5-9 112 16,4-4 32-16,4-17-48 16,0-11 160-16,-5-16 496 0,6-8-744 31,-9-5 256-31,-9 3-264 16,-11 1 80-16,-12 2-288 15,-3 3 208-15,-29 10-528 0,-41-6-208 16,10 12-2177-16,-1 9-1648 0</inkml:trace>
  <inkml:trace contextRef="#ctx0" brushRef="#br0" timeOffset="2995">9234 12303 7817 0,'0'0'1593'16,"0"0"-505"-16,0 0-504 15,0 0 784-15,0 0-856 16,-48-32-80-16,36 32-32 0,1 3-135 0,-2 16-233 16,2 10-32-16,-6 9 0 15,6 10 48 1,-1 12-48-16,3 4 0 16,6-2-8-16,-1 3-16 15,4-9 16-15,0-5 8 0,16-6 0 16,3-13 48-16,6-10-48 15,3-9 0-15,3-13-8 0,5 0-129 32,-4-7 137-32,4-21 73 15,-1-4-17-15,-7-6 216 16,0-3-272-16,-7 2-272 0,-14 5-337 16,-7 2-807-16,-15 6 344 31,-13 10-1265-31,0 4-3552 0</inkml:trace>
  <inkml:trace contextRef="#ctx0" brushRef="#br0" timeOffset="7474.59">10967 14353 96 0,'0'0'5169'16,"0"0"-4481"-16,0 0 56 16,-4 7-288-16,4-7-80 0,0 0 408 15,0 0-592-15,0 0 312 16,0 0 329-16,0 0-569 0,0 0 432 31,0 0-288-31,0 0-16 16,0 0 520-16,0 0-504 0,0 0 264 15,0 0 57-15,0 0-665 16,0 0 616-16,0 0-248 0,0 0-280 31,0 0 424-31,0 0-472 16,0 0-56-16,0 0-48 16,0 0 272-16,0 0-224 0,0 0 104 15,0 0-32-15,0 0 304 16,0 0-368-16,0 0-56 0,0 0 0 15,0 0 72-15,0-3-80 32,0 3 8-32,0 0 0 15,0-4 184-15,0-1-80 0,4-5-104 0,5-3 0 16,-1-5 72-16,7-5-80 16,-2-6 8-16,2-6 0 15,9-6 240 1,-4-9-16-16,7-4-224 15,1-10 192-15,4 0-72 16,0 1 233-16,1 2-345 0,-6 11-8 0,-3 6 176 16,-4 9-176-16,-4 6-8 15,0 4-40-15,-4 3-176 0,0-1 152 32,0 4 72-32,-1 0 0 15,-2 3-32-15,6-6 32 16,-2 3 0-16,-1-4 0 0,4 4-153 15,-4 1 65-15,3-1 88 16,1 3 0-16,-4-4-120 0,4 1 0 31,-4 0 104-31,4-3 8 16,-4-3-192-16,4 0 192 0,4-7 8 16,0-3 0-16,4 0 24 15,-1-6-16-15,1 2-8 0,0 4 0 16,1 4-216-16,-6 5 80 31,-3 4 136-31,-8 5 0 16,5 9-152-16,-10 1 160 0,1 5-8 0,-4-2 0 15,0 4-464-15,0 0 464 16,0 0-480 0,0 6-56-1,-7 7 368-15,-10 9 0 0,-3 7 168 16,-3 3 0-16,-5 3-48 15,4-1 48-15,-4-1 8 0,0-5 0 16,3-3 96-16,10-5-96 16,-1-5-8-16,4-8 0 0,8-1 64 15,4-6 16 1,0 0-80-16,0-3 120 16,0-10 96-16,0-6-216 15,12-3-8-15,0-1-40 0,4-2-32 16,4 0-8-16,-5 6 88 15,2 2 0-15,-2 8-8 0,2 0-240 32,-6 5 120-32,6 4 16 15,-2 0-520-15,2 0 224 0,-2 17-209 16,1 5 169-16,-4 3 360 16,1 4-648-16,-2 12-368 15,-7-3-960-15,0-10-6738 0</inkml:trace>
  <inkml:trace contextRef="#ctx0" brushRef="#br0" timeOffset="12023.02">14829 12293 5393 0,'0'0'1920'15,"0"0"-1168"-15,0 0 8 16,-13 0 153-16,13 0-449 15,0 0 768-15,0-3-256 0,0 3-184 16,0-3 433-16,0 3-929 31,0 0 144-31,0 0-344 0,0 0 256 16,0 0-352-16,0 0 0 16,0 0 96-16,0 0-16 15,0 0-80-15,0 0 0 0,0 0-8 16,8 3-112-16,8 4 120 31,4-1 0-31,4 3 0 0,3-2 80 0,5-1-80 16,5 1 0-16,3-4-8 15,-1-3-64-15,1 0 72 16,0 0 0-16,0 0 88 0,-1 0-112 16,-7-3 24-1,-4-4-48 1,-4 1-8-16,-7 2-208 0,-10 1 256 15,1 3 8-15,-8 0 0 16,0 0 184-16,0 0-96 0,0 0-88 16,0-3 0-1,0 0 128-15,0 0-216 16,-4-3 88-16,-3-1 0 16,-2-5-152-1,1-1 40-15,0-6-232 16,1 0-208-16,-2-4-545 15,5-5 833-15,0-4-296 0,4-3-24 16,0-3 200-16,0-7-416 16,4-5 200-16,9-7 248 0,-2-19-345 15,10-20 593-15,2-18-168 16,5-13-456-16,-4 13 376 16,-4 12-296-16,-1 29 480 0,-6 20-1048 15,-2 11 800-15,-7 0 304 31,9-2 8-31,-9-7 104 0,0-22-64 16,-1 16-1137-16,-3 9-1463 0</inkml:trace>
  <inkml:trace contextRef="#ctx0" brushRef="#br0" timeOffset="13355.22">13338 10181 5945 0,'-111'-15'696'0,"-18"2"-128"15,6 4-512-15,4 2 344 16,-4 5-280-16,-6-2 8 0,2 1 64 16,4 3-184-16,8-3 8 0,-1 3 400 15,0 0-328 1,4 0-64 0,5 6-24-16,4 3 48 0,6 1-56 15,2 6 8-15,-1 3 0 16,-3 3 40-16,4 0-40 15,-1 4-16-15,4 2 0 0,-3 1-96 0,-6 3 24 32,2 0 88-32,-4-4 0 15,3-6-56-15,9-6 160 16,15-3-104-16,12-7 328 0,21-2-248 16,-10-1 280-16,-3 0-352 15,-11-3 201-15,-8 0 439 0,-13 0-632 31,-16-6 168-31,-16-4-184 16,1 4 72-16,19-1-80 0,29 4 16 16,22 3-8-16,10 0 72 15,-9 0-64-15,-4 0-8 0,-4 0 0 32,0 0-200-32,5 10 152 15,-5-1-152-15,-7 4 200 16,-14 6-48-16,-14 3 56 0,3 3-8 15,9-2 0-15,11-1 8 16,12-6-8-16,-11 3 0 0,-2-3 0 0,2 3 16 16,3 0-8-1,8-3-8 1,9 0 0-16,2-4 8 16,6-2-32-16,11 0 24 0,4-1 0 15,8 0 0-15,5 1-184 16,-2 6 88-16,6-1-248 0,-6 2 215 15,9-2-79 1,-4 1 208-16,1 3 0 16,-1 0-72-1,-1 7 48-15,-6 5 24 0,-5 11 0 0,-8 9-16 16,-12 15-272-16,-12 20 288 16,-12 19 0-16,1 4-48 0,3-6 32 31,12-8 16-31,12-18 0 15,13-20 8-15,6-9-16 0,6-10 8 16,3 9 0-16,-1 7-8 16,5 10 32-16,4 0-24 0,0-8 0 15,4 2 96-15,5-1-144 32,6-6 48-32,2-4 0 15,2-2-56-15,1-8-72 0,1 2 128 16,-2-7 0-16,5 3 0 15,-4-3 0-15,3-2 0 0,-2 2 0 16,3 1 0-16,0-1-104 16,-5-4 96-1,5 0 8-15,4-2 0 16,-4 2 24-16,4-3-24 0,4 2 0 16,-4-5-8-16,8-3-168 15,-4-3-8-15,4-4 176 0,3 1 8 16,1-7-48-1,4-3 56-15,-1-3-8 16,2 0 0-16,-6 0-488 16,1 0 416-16,-3-6-176 0,-6 0 248 15,-4-1-176-15,-2 1-416 16,-9 3-408-16,-1 3-321 0,2-4 169 31,-6 4 240-31,-3 0-1128 0</inkml:trace>
  <inkml:trace contextRef="#ctx0" brushRef="#br0" timeOffset="13729.84">8353 12484 8089 0,'0'0'400'0,"0"0"-48"15,0 0 32 1,0 0-312-1,0 0-72-15,45-76 0 0,-26 66-72 16,1 3 16-16,0 2 56 0,-4 5 0 16,0 0-56-16,-4 0-424 15,-4 0 80-15,-4 5-88 0,0 5 64 32,-4 3 360-32,-4 9-16 15,-8 1-736-15,0-8-921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02:26.424"/>
    </inkml:context>
    <inkml:brush xml:id="br0">
      <inkml:brushProperty name="width" value="0.05292" units="cm"/>
      <inkml:brushProperty name="height" value="0.05292" units="cm"/>
      <inkml:brushProperty name="color" value="#FF0000"/>
    </inkml:brush>
  </inkml:definitions>
  <inkml:trace contextRef="#ctx0" brushRef="#br0">16573 10525 5089 0,'0'0'448'0,"0"0"-112"0,0 0-336 15,0 0-160-15,-8-73 88 16,32 70 72-16,8-4 0 31,16-6 176-31,20-9-40 0,3 0-120 0,5-3-16 16,28 2 32-16,-37 11-128 15,1 9-1633-15</inkml:trace>
  <inkml:trace contextRef="#ctx0" brushRef="#br0" timeOffset="1569.41">12879 10283 7297 0,'0'0'1552'16,"0"0"-743"-16,0 0-529 16,0 0 1056-16,0 0-664 0,-43-57-136 15,43 54 496-15,-4 0-784 0,4 3 545 16,0 0-673-16,0 0 80 0,0 16-72 31,0 6-128-31,4 7 0 16,8 6 0-16,0 6 280 15,7 0-280-15,6 4 0 0,3-4 144 16,3-3 8-16,5 0-152 16,9-10 0-16,-2-2-8 0,9-4 336 15,-1-6-328-15,1-6 344 32,4-7-232-32,0-3 768 0,-5 0-880 15,5-6 136-15,0-17-88 16,4-6 368-16,4-11-384 15,3-8 56-15,1-3 64 0,4-6 240 16,0-3-344-16,-1-4-48 31,1 4 0-31,0-7 185 0,-1-9-185 16,5-9 0-16,-8 5 120 16,-16 10-72-16,-9 7-48 0,-11 15 0 15,4-9-96-15,-8-8 96 0,0 3 0 16,-12 1 0-1,-4-2 64 1,-8 6 64-16,-4-1-128 0,-4 8 0 16,-20 1 0-16,-4 6 48 15,-12 2-48-15,-3 2 0 16,-5 4 64-16,-4 0 8 0,-3 7-72 16,-5-1 0-1,4 4-48-15,-8 3-192 16,4 0 224-16,-3 2 16 0,-1 1 0 15,0-3-136-15,1 2 136 16,-1-5 0-16,4 3-73 0,0 0-127 31,4-4 152-31,4 7 48 16,-4-2 0-16,5 5-328 0,-9-1 40 16,4 8-96-16,-4 0 296 15,1 2-272-15,-1 4 352 16,8 3 8-16,1 0 0 0,2 0-200 31,2 6 200-31,3 7 0 16,0 0-96-16,5 3-104 0,-2 3 200 15,5 0 0-15,-3 7 0 16,-6-1-40-16,6 6 40 16,-1 1 0-16,0 0-8 0,0 3-88 31,5-1 96-31,-5-1 0 0,8-5 0 15,-5 4-32-15,6-3 32 0,4-4-176 16,3-3 104-16,3-3-744 16,6-7 512-16,6-1-601 15,5-9-519-15,4-2-320 16,0 0-3281-16</inkml:trace>
  <inkml:trace contextRef="#ctx0" brushRef="#br0" timeOffset="1880.11">12462 8572 6977 0,'0'0'1472'15,"0"0"-696"-15,-84 7-399 0,48 9 439 31,0 9-528-31,5 4 352 16,-1 5 256-16,11 2-600 0,5 1 584 16,12-1-600-16,4-6-272 15,13-1 457-15,15-6-321 16,7-7-104-16,16-7-40 0,18-5 200 31,30-8-48-31,21-18-48 0,15-10-56 16,-4 1-96-16,-2-1-1081 0,-50 13-1199 15,-16 0-4570-15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18:21.755"/>
    </inkml:context>
    <inkml:brush xml:id="br0">
      <inkml:brushProperty name="width" value="0.05292" units="cm"/>
      <inkml:brushProperty name="height" value="0.05292" units="cm"/>
      <inkml:brushProperty name="color" value="#FF0000"/>
    </inkml:brush>
  </inkml:definitions>
  <inkml:trace contextRef="#ctx0" brushRef="#br0">12310 12601 10122 0,'0'0'2648'0,"0"0"-615"16,0 0-1553-16,0-7-184 16,0 4-16-16,0 3-232 0,0 0 616 15,0 0-136-15,0 0-160 16,0 0 232 0,0 0-552-16,0 0 176 15,0 0 209-15,0 0-281 0,0 0 536 16,0 0-352-16,0 0-88 15,0 0 416-15,0 0-616 0,-4 0 272 16,-4-2-320-16,-4-2 136 31,4 1-104-31,-8 0-32 0,1-3 48 16,-6-1 176-16,1 1-176 16,-3 0-48-16,-1-1 0 0,-8 1 8 15,0 3 24-15,-4-3-32 16,1 6 0-16,-6-4-16 31,2 4 24-31,-1 0-8 0,-1 0 0 16,6 4 8-16,-9 2-16 15,4 0 8-15,0 0 0 16,-3 4 48-16,2-4 8 0,-2 7-56 16,3-1 0-16,5 1 0 31,-6 4-168-31,5-2 168 0,1 4 0 0,7 4-8 15,-4-4 24-15,4-1-24 16,8 5 8-16,-3-1 0 16,2 0-128-16,6 0 128 0,-2 4 0 15,1-1-24 1,1 0 96-16,3 1-80 16,-1 2 8-16,2 0 0 0,-2 5-88 15,6-5 88-15,-5 1 0 16,8-1-16-16,-5 4 72 15,6-6-56-15,3 2 0 0,-4 1 8 32,4-3 16-32,0-1-24 0,0-3 0 15,7 0-8-15,2 0-8 16,-1 0 16-16,3-3 0 16,-2-3 72-16,7 0-96 0,-5 0 24 31,6-3 0-31,-2 0-8 15,5-4-16-15,1 1 24 0,3-1 0 16,-1 1 8-16,5-7-24 16,-4 0 16-16,8 1 0 15,-4-4-56-15,4 0 152 0,-1 0-96 16,5 0 0-16,-4-4 48 16,4-5-96-1,0-1 48-15,0 1 0 16,0-7-8-16,-1 3-40 0,1-3 48 15,5 3 0-15,-6-6 8 16,5 6 56-16,-1-6-64 0,-3 1 0 16,5-1-64-1,-6-3 56 1,1-1 8-16,0 1 0 0,-4 0 8 16,-1-4 48-16,-3 1-56 0,0 0 0 15,0-1-8-15,-3-2-72 16,3 0 80-16,-5-1 0 0,-3 0 8 31,0-1 112-31,-4 2-120 0,0 0 0 16,-8 2-8-16,-4 4 56 15,-1-6-48-15,-3 2 0 16,0 4 0-16,0-3 104 0,-7 2-96 16,-5 4-8-16,0 1 0 31,0 1 64-31,-4 5-64 0,0-4 0 15,-4 3 0-15,1 1 0 16,-2 2 0-16,5 4-72 16,1-1 72-16,-2 4-640 0,2 0 328 15,-6 3-696-15,-3 0-1457 32,5 10-751-32,3-1-2386 0</inkml:trace>
  <inkml:trace contextRef="#ctx0" brushRef="#br0" timeOffset="1353.93">12075 13036 10506 0,'0'0'2992'15,"0"0"-1263"1,0 0-1009 0,0 0 712-16,0 0-760 0,0 0-344 15,0 0 361-15,0 0-593 16,-8-3-72-16,8 3-24 16,0 0 0-16,0 0-96 0,8 3 160 0,-1 4-64 31,6 5 304-31,2 4-136 15,2 3-160-15,3 3 32 16,3 4 104-16,1 2 128 0,4 4-224 16,-3 3 96-16,-1 0 256 15,3 0-328-15,-7 0-72 0,4-4 0 32,-4-2 48-32,0 0-48 15,0-4 8-15,-5 0 0 0,2-5 120 16,-6-1-104-16,-3-3-24 15,5-1 0-15,-6-2-88 0,1-7 72 32,1 4 16-32,-5-4 0 15,-4-6 120-15,3 3-120 16,-3-3-8-16,0 0 8 0,0 0-64 16,0 0 16-16,0 0 48 15,0 0 0-15,0 0 64 0,0 0-56 16,0 0-8-1,0 0 0-15,0 0-80 16,0 0-16-16,0 0 96 16,0 4 0-16,0-4-144 0,4 3 104 15,-4 0 40-15,4 3 0 16,-4-2-80-16,8 5 80 0,-3 0 0 0,-1 1 0 31,3 7 40-31,-3-5-40 16,4 3 0-16,1-2 0 15,-6 0-96-15,5-7 32 0,-4 4 72 16,0-7-8-16,-4 0 72 16,0 1-64-16,0-4-16 0,0 0 8 31,0 0-48-31,0 0 0 16,-4 0 48-16,-8 0 0 0,-4-10 0 15,-3-3-48-15,-2 1-120 16,1-2-88-16,-4-1-152 0,9 5 408 31,-6 1 0-31,10 6 0 16,-6 0 8-16,10-1 0 15,-5 4-8-15,4 0 0 0,0 0-24 16,4 0 8-16,0 0 24 16,0 0-8-16,4 4 48 0,0 2-48 15,0 3-8 1,0 4 0-16,0-1-136 15,12 2 136-15,-4-2 16 16,4-2-8-16,3-4 112 0,-2 1-32 16,2-7-80-16,6 0 128 15,-1 0-64-15,3-13 376 0,1-3-288 16,4 0-64 0,-4-3 16-16,0-3-24 15,-8 6-88-15,0-3 8 16,-4 0-64-16,-5 0-112 0,2 2 176 15,-9-2-216-15,0 4 144 16,0-4-888-16,0 6-185 0,-9-3-751 31,-2 7-2361-31,-1-1-3921 0</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20:32.731"/>
    </inkml:context>
    <inkml:brush xml:id="br0">
      <inkml:brushProperty name="width" value="0.05292" units="cm"/>
      <inkml:brushProperty name="height" value="0.05292" units="cm"/>
      <inkml:brushProperty name="color" value="#FF0000"/>
    </inkml:brush>
  </inkml:definitions>
  <inkml:trace contextRef="#ctx0" brushRef="#br0">16143 15897 9858 0,'0'0'1272'0,"0"0"-1256"0,-83-13 472 15,46 10-432-15,1-3 56 16,4 3 696 0,1-7-680-1,-1 4 520-15,0 0 73 0,-4-1-713 0,-3 3 392 16,-6 2-336-16,-2 2-56 16,-9 0 264-16,-4 9-224 0,0 10-48 15,1 7 0-15,-1 5-152 31,-4 10 104-31,4 4 48 16,-3 3 0-16,3 5 120 0,0 5-120 16,-8 15 0-16,-8 19-16 15,-3 19-96-15,3 3 104 0,8-2 8 16,17-18 0-16,15-20 64 31,9-17-64-31,6-13 0 0,9-2-8 16,0 8-24-16,4 7 16 15,8 4 16-15,0-4 0 0,16-6-176 16,12-3 176-16,8-4 0 16,12-6 0-16,4-7-152 31,8-8 0-31,3-10 152 0,9-10 0 0,3-3 168 16,-3-3-88-16,7-13 48 15,-2-9-128-15,-2-4 56 0,-3-6-56 16,-4-3 0-16,-8-10 0 15,0-3 128 1,-9-6-128 0,-7 0-72-16,-8-3-336 0,-12-29-809 15,-9 19-215-15,-15 0-977 0</inkml:trace>
  <inkml:trace contextRef="#ctx0" brushRef="#br0" timeOffset="3002.67">9708 8017 7961 0,'0'0'880'15,"0"0"-384"-15,0 0-271 16,0 0-225-16,-79-74 1224 0,47 56-384 31,-4 1 96-31,-4 2 617 16,0-4-1305-16,1 3 336 0,-2 3-432 0,2-3 24 15,-5 4-80-15,0-1-96 16,-4 4 0-16,-4-1-192 16,0 3 56-16,-3 1 136 0,-5 0 0 15,-3-1 8 1,3 1 8 0,-5 3-16-16,2 0 0 0,-5-1-120 0,4 4-256 15,-7 0 272-15,-13 0-361 16,-19 4 113-16,-13 12 56 15,-4 3 296-15,13 0 0 0,12 4-112 32,11-2-112-32,-4 1 152 0,4 4-136 15,-4-4-416-15,1 3 368 16,0 4-488-16,7-3 624 16,-8 3-48-16,5-2 72 0,-5 2 96 15,4 3 0-15,9-4 8 31,19-2-176-31,8-4 168 0,4 7-48 16,-8 3-72-16,-8 12-384 16,-7 3 384-16,3 8-88 15,4 1 80-15,4 1-129 0,0 7 121 16,-4 9-208-16,-3 20 200 16,-9 18-488-1,1 3 464-15,2 0-288 0,6-9-400 16,-1-7 448-16,4 4-1081 15,0-1 553-15,1 4 720 16,7-3 216-16,4-4 344 16,5 7 392-1,3-4-383-15,4 4 231 16,8-3-400-16,1 2 144 0,6-2 280 16,5 3-600-16,8-4 560 0,8 1-160 15,0-3-248-15,0-1 344 16,4 1-432-16,12 2-72 0,4-6 0 31,4-3 16-31,4-2-16 16,8-5 0-16,4 1 64 0,7-3 352 15,9-1-400-15,8 1 192 16,7 0-48-16,6-5 16 0,2 2-63 16,1-1-73-16,4-3-24 31,-1 4 168-31,8-4-56 15,5 0-96-15,4-3 72 0,7 3 72 16,5-6-48-16,12 0 0 16,11-3-128-16,5-7 128 0,3-6 32 15,4 0-160-15,-3-3 0 32,7-4-24-32,5 4 24 0,7-3 0 15,12-4 8-15,-4 5 48 0,9-6 48 16,-5 2-104-16,5-4 0 15,3-2-48-15,12-2 40 0,9-2 8 16,-2 0 0 0,-2 0-72-1,3-3 16-15,0-1 56 0,12 1 0 16,1-3-256-16,-1 3 176 0,4-7 32 16,-12 4 48-16,12-4-32 15,4 3 32 1,0 1 0-16,-4-1 0 15,-4-5 8-15,-4-1-72 16,12 0 64-16,5-5 0 16,-1 1 320-16,4-2-232 0,-4-3-88 15,9-1 0-15,7-5 0 0,0 3 80 16,-1-4-80-16,1 0 0 31,0 1 32-31,12-4-24 16,-3 0-16-16,-5 0 8 0,-4-3-336 15,4 0 320-15,4 0 16 16,-4 3 0-16,0-3-56 0,-9 0-24 16,-2 0 72-16,7 0 8 31,-8 0-312-31,-8 0 200 16,-4 0-64-16,1-9 176 0,-1-1 0 0,-1 1 0 15,-6-1 0-15,-9 0-8 16,-8-2-88-16,4-1 96 0,0-3 0 15,-3 0 0 1,-9-3 80 0,-4-3 0-16,-7-6-80 15,-5-4 0-15,5 0 64 0,-2-3-32 16,-6-3 16-16,-1-3-40 16,-7 2 192-16,-13-5-144 0,4 0-56 0,-8-3 0 31,5-1 104-31,-1-3-112 15,-7-6 8-15,-4 2 0 16,-13-4 96-16,1-5-96 0,-13 0-8 16,4-3 8-16,-3 1-72 0,-8-1 72 15,-1-5 0-15,-3-2 0 32,-4-5 48-32,-9-4-48 15,-8 1-56-15,-7-4 48 0,-4 1-392 16,-5-8 336-16,2-2-184 15,-5 0-97-15,-5-4 345 0,-8-2-496 16,2-1 488-16,-5-3 0 31,-9-6-40-31,-7 0-16 16,-4 1 64-16,-12-2-384 0,-4 4 128 16,-12 0-400-16,-4 0 56 15,-20 4-432-15,-12 2-353 0,-8-3 697 0,-12 3 688 16,-8-6 160-1,-7 4 1441 1,-13 2-777-16,-4 4 112 16,-3-4-16-16,-13-3-504 0,-3 1 376 15,-8 2-479-15,-5-6-57 0,-7 0-24 16,-5 3-232-16,-4 0-8 0,-15 7-80 31,-8 6-369-31,-21 6 385 16,-11 1-248-16,-16 4 320 15,-12 6 304-15,-4 2-200 0,-9 6-23 16,-15 7-81-16,-8-4 72 16,-7 7 104-16,-1-3 72 0,-9 2 32 31,-6 1 328-31,-9 10-416 16,-4 2 288-16,0 7-288 0,-8 3-24 15,1 0 40-15,-1 8-208 16,-4 0 0-16,4 5 88 0,-3 0-24 15,-1 3-72-15,-4 4 8 32,-4 4-232-32,-4 2 160 15,-4 3 72-15,-8 6 0 0,-3 0-136 16,-5 0 72-16,-7 3 64 0,-1 9 0 16,5 5 16-1,-1 5 8 1,-3-3-24-16,7 3 0 0,4 3-8 15,7 1-72-15,6-1-40 16,7 4 40-16,5 3-464 0,3 2 480 16,12 4-208-16,4 1-32 15,8 2-336-15,64-10-793 16,44-5-5072-16</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25:38.990"/>
    </inkml:context>
    <inkml:brush xml:id="br0">
      <inkml:brushProperty name="width" value="0.05292" units="cm"/>
      <inkml:brushProperty name="height" value="0.05292" units="cm"/>
      <inkml:brushProperty name="color" value="#FF0000"/>
    </inkml:brush>
  </inkml:definitions>
  <inkml:trace contextRef="#ctx0" brushRef="#br0">15521 11560 4440 0,'-99'-95'1361'0,"-13"-13"-633"0,16 16-352 16,1-7 0-16,-4 4-272 15,3 0-80-15,-8-5 0 16,8 6 136-16,-7-5-80 0,-5-2-72 16,-7 2 0-1,3-2-8-15,28 27-208 16,17 15-1112-16</inkml:trace>
  <inkml:trace contextRef="#ctx0" brushRef="#br0" timeOffset="1680.16">13334 15068 7577 0,'0'0'1376'0,"0"0"-647"16,0 0 359-16,-92-54-184 16,64 38-136-16,4 1 368 0,5-2-928 31,-1 2 353-31,4 0-105 15,-4 1-448-15,3 1 664 16,6 4-392-16,-9 6-104 0,4 3 64 16,-8 0-240-16,0 3-56 15,-4 10 48-15,-4 3-8 0,0 6-32 16,4 0 48 0,1 0 0-16,-4 3 192 15,6 3-144-15,-3 2-48 16,8-4 0-16,5-1-48 0,-2-3 32 0,13-7 16 15,1 5 0-15,3-7 16 16,0-1-16 0,11 1-64-1,6-6 56-15,-2-1-280 0,5-6 184 16,4 0 104-16,1 0 0 16,6-13-104-16,5-9-648 0,4-7-649 15,12-15-639-15,-5 2-369 16,-11 3-3072-16</inkml:trace>
  <inkml:trace contextRef="#ctx0" brushRef="#br0" timeOffset="2460.37">13433 14633 8785 0,'0'0'2489'0,"0"0"-545"16,0 0-1352-16,0 0 345 0,0 0-241 16,0 0-512-16,0 0 768 15,-99-44-544 1,67 44 88-16,-4 0 176 16,-8 9-496-16,-7 11-176 15,-5 2 0-15,0 6 48 0,-4 11-8 16,0 5-40-16,0 10 0 15,6 6 64-15,-11 13 80 16,1 16-152 0,0 9 8-16,13 10 0 0,11-9 8 15,17-11-8-15,14-4 0 16,9-2 0-16,0 0 129 0,16 1-129 16,9-1 0-16,1 1 16 15,11-4 32 1,-5-15-48-16,4-10 0 15,-12-13-48-15,8-5 152 16,3 4-104-16,9 5 0 0,8-1 16 16,0-2 0-16,12-8-16 15,-1-2 0-15,13-7-56 0,-4-5 112 32,7-8-56-32,-3-9 0 15,-4-3 48-15,16-3 256 16,15-16-216-16,16-16-88 0,-3-5 120 15,-13-9 248-15,-3 5-368 16,-16-3 0-16,4-11 152 0,-1-2 136 16,1-10-280-1,-9-3-8-15,-6-3 0 16,-10-4 280-16,-12 1-280 16,-2-3 88-16,-10-1 40 0,-7 1 64 15,-12-5-192-15,-4-4 0 16,-12-1-24-16,-4-9 240 15,-4-8-216-15,-19-5 0 16,-9-4 96-16,-9 7 80 16,-10 13-176-16,-1 19 0 15,-24 3 0-15,-7 18-8 0,-9 17-8 16,-8 6 16-16,13 22 0 31,11 9-32-31,16 4 32 16,13 0-168-16,2 4 24 0,-6 9-776 15,-1 6 768-15,-4 3-480 0,-4 23-649 16,21-8-695-16,3 2-3193 0</inkml:trace>
  <inkml:trace contextRef="#ctx0" brushRef="#br0" timeOffset="3629">17291 14490 8793 0,'0'0'2601'16,"0"0"-1625"-16,0 0-560 31,0 0 1009-31,0 0-745 0,0 0 400 16,0 0 304-16,-20-79-952 0,8 66 360 15,-4 4-527-15,-8-1-65 0,-4-3 232 16,-4 7-320-16,-8 3-112 16,-12-1 0-1,-16 4-16 1,-23 11 0-16,-20 14 16 0,-14 10 0 15,14 6 120-15,8 3-40 16,12 4-80-16,3 0 0 0,0 2-72 0,17-1 24 16,11-9 48-16,8-8 0 31,7 6 88-31,-6 0-88 16,-5 10 0-16,-8 3 0 0,5-4-48 15,6-2 32-15,6-1 16 16,7-6 0-16,8 0 24 0,5 1-16 15,7 2-8-15,3 0 0 32,9 4-96-32,5 2 96 0,3 4 0 15,7 6 8-15,14 0 0 16,3 7 0-16,4-4-8 0,4 4 0 16,-1-1-96-16,5-3 88 15,-4-3 8-15,4 1 0 31,-1-7 32-31,1-1 40 0,0-5-72 16,4-1 0-16,-4-2-80 16,3-4 8-16,6 0 72 0,-2-7 0 15,9 1 128-15,0-3-64 0,3-6-64 16,5-5 0 0,8-4-88-1,12-9 80-15,15-5 8 0,21-16 0 16,8-19 40-16,-5-16 32 15,-12-9-72-15,-19 0 0 0,-4-13 64 16,-5-7-80-16,-2-2 80 16,-6-13-40-1,-7-1 104-15,-8-5-48 16,-8 2-80-16,-9 1 0 0,-11 6 88 16,-12 3-152-16,-12 3 64 15,-4 4 0-15,-16 2 96 0,-19 1-48 16,-1 13-48-16,-1 11 0 31,2 17-144-31,-5 7 16 0,-8-1 128 16,-12 6-296-16,-4 5 288 15,-3 14-1025-15,-5 7-311 0,-19 32-456 16,11 3-1321-16,12-1-1056 0</inkml:trace>
  <inkml:trace contextRef="#ctx0" brushRef="#br0" timeOffset="4694.92">19720 14230 10658 0,'0'0'1616'16,"0"0"-688"-16,0 0-616 15,0 0 849-15,0 0-601 16,-39-73-128-16,27 61 872 0,-4-1-864 16,0 3 480-16,-4 4-319 0,-4-1-537 15,-4 7 608-15,-4 0-584 16,-11 0-88 0,-5 16 0-16,-24 12 120 15,-19 11-120-15,-20 21 0 16,-1 10 48-16,16-6 24 0,29-7-72 15,18-13 0 1,10 1-64-16,-9 6 112 16,-5 9-48-16,6 6 0 0,4-2 0 15,10 2-64-15,6 2 64 16,7-5 0-16,3 6-56 16,6-1 64-16,3-2-8 0,4 13 0 31,4 10 8-31,0 9 16 15,8-8-24-15,3-17 0 0,10-3-64 16,-6-16 64-16,5-1 0 16,1 11 0-16,3-16 8 0,-1 9 24 15,5 3-32-15,0-6 0 32,8-7-48-32,4-5 112 0,7-3-64 15,5-11 0-15,12-3 8 16,15-6 56-16,22-6-64 15,22-13 0-15,8 0-16 0,-11-16 16 16,-9-13 0-16,-19-6 0 16,-1-9 80-1,-3-10 112-15,-4-13-192 0,-4-9 0 16,-5-10-8-16,-3-6 96 16,-9-3-88-16,-3 0 0 15,-8-4 0-15,-16 1 152 0,-8-1-152 16,-20 1 0-1,-8-4 0-15,-4-5 32 16,-24-1-40-16,-8-1 8 0,-16 11 0 16,1 22 80-16,3 16-80 15,4 22 0-15,-4 9-8 16,-16-3-216-16,-27 10 0 0,3 6 224 31,9 10-456-31,15 6 448 0,16 6-1369 16,-3 10-319-16,-9 9-624 15,19 1-2025-15,17-7-3649 0</inkml:trace>
  <inkml:trace contextRef="#ctx0" brushRef="#br0" timeOffset="5770.48">22622 14366 10922 0,'0'0'1768'15,"0"0"-1480"-15,0 0-272 0,0 0 760 16,0 0-71-16,0 0 335 31,0 0 544-31,11-37-936 16,-11 21 353-16,0 0-505 0,-3-4-72 16,-9 8 472-16,-1-5-896 31,-2 5 312-31,-9 0-272 0,0 2 240 15,-8 4-96-15,-8 6-136 16,-4 0-48-16,-11 3 152 0,-5 16-88 16,-16 6-64-16,-20 17 0 15,-19 12-72-15,-9 6 64 0,8 0 8 16,9-2 0-16,32-11 48 0,15-9-32 16,16-4-16-1,4-1 0 1,-4 8-80-16,-4 10 0 15,0 7 80-15,-3 15 0 0,3 9-8 0,-4 19-8 16,12 1-32-16,12-7 40 16,13-6-200-16,11-10 160 0,4-2 48 31,8-14 0-31,3-9 72 16,6-9-64-16,-2-7-8 15,9 12 0-15,4 4-104 0,4 7 32 16,4-7 72-16,3 0 0 15,2-10 80-15,2-3-32 0,5-9-48 32,4-3 0-32,7-10-80 15,1-3 72-15,20-4 8 0,-4-5 0 16,0-4 80-16,-1 0-32 16,-7-3-48-16,4 0 0 0,-1 0-48 15,1-9 48-15,-4-7 8 31,4-4-8-31,-5-2 96 16,1-6 8-16,0-4-152 0,-9-6 48 16,6-10-80-16,-10 1 32 0,5-7 48 15,-8-10 0-15,0 0 72 0,8-11-8 16,3-21-64 0,1-12 0-1,-4 0-56-15,-17 10 40 16,-15 12 16-16,-11 10 0 0,-14 0-8 15,-3-1 56-15,0 15-48 16,-12 4 0-16,-7 13-256 0,-5 4 80 16,-12-3 80-1,-12-7-80-15,-24-13 40 16,-23 7-456-16,-21 3 32 16,20 12-1081-16,12 14-2920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28:50.052"/>
    </inkml:context>
    <inkml:brush xml:id="br0">
      <inkml:brushProperty name="width" value="0.05292" units="cm"/>
      <inkml:brushProperty name="height" value="0.05292" units="cm"/>
      <inkml:brushProperty name="color" value="#FF0000"/>
    </inkml:brush>
  </inkml:definitions>
  <inkml:trace contextRef="#ctx0" brushRef="#br0">10756 10753 1040 0,'108'10'544'0,"-16"3"-544"15,-40-7-152-15</inkml:trace>
  <inkml:trace contextRef="#ctx0" brushRef="#br0" timeOffset="2017.36">5995 13240 5961 0,'0'0'2048'16,"0"0"-880"-16,0 0-703 16,0 0 599-16,0 0-8 15,0 0-368-15,0 0 416 0,12 0-575 16,-8 0 239-16,-4 3-96 15,3-3-424-15,2 0 648 0,-5 3-352 32,0-3 24-32,0 0 617 15,0 0-673-15,0 0 136 0,0 0-384 16,-8 0-64-16,-4-3-56 16,0 0-136-16,-4-1-8 15,-8 4 192-15,0 0-184 0,-8 0-8 16,0 4 0-1,0 11-8-15,-3 5 0 16,-1-2 8-16,4 11 0 0,0 0 120 16,-4 2-120-16,8 8 0 15,0 2-8 1,4 0-120 0,5 7 120-16,7-4 8 0,0 7 0 15,8-3 24-15,4-1-16 16,0-6-8-16,0-2 0 0,4-2-88 15,15-8 80-15,2 0 8 0,6-4 0 32,1-9-48-32,8-3 48 15,8-7 0-15,0-6 0 0,8 0-64 16,3-10 64-16,1-15 64 0,4-13-56 16,-4-7 312-16,0-12-184 15,0-6-136-15,-5-4 0 31,-3 4 104-31,-8 0-104 0,-8 5 8 16,-8 7-8-16,-17 4 168 16,-3 5-96-16,-4 4-72 0,-15 7 0 15,-13-1-16-15,-8 9-48 16,-4 11 64-16,0 9 0 16,-7 3 0-16,-1 3 0 0,-1 13-72 31,6 7-144-31,3-2-616 15,5 1 384-15,7 1-801 0,15 6-863 16,1-5-937-16,12-1-2920 0</inkml:trace>
  <inkml:trace contextRef="#ctx0" brushRef="#br0" timeOffset="3542.03">6178 13947 7417 0,'0'0'1496'0,"0"0"-551"16,0 0-281-16,0 0 104 0,0 0-680 16,-59-15 216-1,46 15-24-15,-2 0-272 16,-2 0 560-16,-2 0-128 0,3 6-216 15,0 3 400-15,-8 1-616 16,4 6 184-16,-8 0-192 16,0 6 129-16,1 3-97 0,-1 4-32 15,4 6 0-15,0-3 224 16,3 2-80 0,6 1-144-16,7-3 0 15,8 0 72-15,0-7-72 16,12 4 0-16,12-10 0 0,8-4 96 15,3-2 56-15,9-6-152 32,0-7 24-32,0-3 104 0,0-16 232 15,-1-7 40-15,2-9 288 16,-6 0 208-16,1-6-776 16,-4 0 120-16,-8 6-240 0,-8 3 80 15,-5 6-88-15,-10 8 8 16,-5 2 0-16,0 3 24 0,-12 1-24 31,-4 5-952-31,-4 1-400 0,-12 6-753 16,8 3-559-16,0 7-2265 15</inkml:trace>
  <inkml:trace contextRef="#ctx0" brushRef="#br0" timeOffset="4165.67">6306 14443 6081 0,'0'0'1240'0,"0"0"-280"0,0 0-408 16,-96 19 73-16,64-4-425 16,4 8-32-16,-3 2 232 0,3 3-272 15,0 5 88 1,4 1-64 0,4 5-144-16,0-1 312 15,4 3-248-15,8 4 64 0,4-1 192 16,4-3-272-16,0-2 152 15,12-8-192-15,4-3 136 0,4-8-8 0,0-11-128 16,4-6 96-16,4-3 360 31,3-15-152-31,1-14 817 16,0-12-409-16,0-1-320 0,-4-5 304 16,-4 2-704-16,-8 4 8 15,-9 10-16-15,-2-1 72 0,-5 5-72 31,-5 6 0-31,-10 2-320 16,-2 6 264-16,-6 4-1480 0,-5 9-1113 16,4 0 40-16,0 6-4920 0</inkml:trace>
  <inkml:trace contextRef="#ctx0" brushRef="#br0" timeOffset="8422.31">6497 14973 4929 0,'0'0'1304'0,"0"0"-968"15,0 0 496-15,0 0-336 31,0 0-168-31,-4 0 424 0,4 0-648 0,0 0 177 16,0 0-201 0,0 0 112-16,0 0 32 0,0 0-56 0,-4 0-152 15,0 0 360-15,0 0-328 16,-4-3 112 0,0-1 64-1,0 4-176-15,-4-3 368 0,0 1-232 16,1-2-176-16,-6 1 328 0,-3 3-264 15,1-3-72-15,-2-4 0 0,2 1 0 16,-5 0 0-16,0-1 0 16,-4-5 0-16,-4 3 168 15,0-1-160 1,-4 0-8-16,1 7 0 16,-2 0-72-16,-2 3-32 15,-1 3 104-15,-3 10 0 0,-2 6-152 16,-2 6 96-16,-1 3-96 31,4-2 72-31,4-4-176 0,4 3 200 16,0-2 56-16,8-4 0 15,4 4 32-15,5-5-32 0,3 8-64 16,8-8 56-16,0 8-112 16,3 0 40-16,5-5 80 31,0 2 0-31,0-1 8 0,9-2-8 15,3-5-48-15,-1-5 40 0,5-1-280 16,0-3 168-16,0-2 120 0,1-1-304 16,18-3 72-16,1-3-1297 15,-8-11-1751-15</inkml:trace>
  <inkml:trace contextRef="#ctx0" brushRef="#br0" timeOffset="8839.73">8529 15239 7345 0,'0'0'1112'15,"0"0"-952"1,0 0 32-16,0 0-296 0,0 0 104 16,0 0-432-16,32-21-168 15,-32 21-2136-15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30:19.064"/>
    </inkml:context>
    <inkml:brush xml:id="br0">
      <inkml:brushProperty name="width" value="0.05292" units="cm"/>
      <inkml:brushProperty name="height" value="0.05292" units="cm"/>
      <inkml:brushProperty name="color" value="#FF0000"/>
    </inkml:brush>
  </inkml:definitions>
  <inkml:trace contextRef="#ctx0" brushRef="#br0">7848 7559 3712 0,'0'0'264'0,"-116"-53"-264"15,76 27-536-15,-4-6 288 0,-7-6 248 16,-17-29 1144-16,12 10-1144 31,8 4-864-31</inkml:trace>
  <inkml:trace contextRef="#ctx0" brushRef="#br0" timeOffset="2385.03">5855 4099 10562 0,'0'0'2160'0,"0"0"-1376"15,-91-45-143 1,47 26-369-16,0 3-32 15,4 0-72-15,-3-3-32 0,2-1-136 16,-2-1 496-16,3 2-344 16,5-4-96-16,3 2 176 15,-5-2-112-15,-2 4 264 0,3-3-312 32,-4 0-64-32,-4 3 136 15,-3 0-144-15,-6 3 0 0,-6 0 0 16,-5 4-128-16,0-1 112 0,-7 6 16 15,-9 1 0-15,-20 2 64 16,13 2-64-16,7 2 0 16,8 0 0-1,16 0-48-15,-11 0 48 16,-5 0 0-16,0 0 0 0,0 2 88 16,5 5-88-16,-1 3 0 15,4 3 0-15,5-1-88 16,-1 4 80-16,4 0 8 15,4 9 0-15,0 0 16 16,1 4-16-16,3 0 0 16,-5 2 0-16,6 1-88 0,-5 3 88 15,5-1 0-15,-2 2 0 32,2 5 24-32,-5 0-8 0,4 4-16 15,1 3 0-15,-2 2-24 16,10 1 24-16,-5 0 0 0,8 0 0 15,4 3 16-15,4-7 48 16,5 4-64-16,2-3 0 31,10-3-176-31,-2 2 128 0,9 0 48 16,4 1 0-16,0 0 0 16,0-1 0-16,8 8 0 0,9-5 0 15,-2 1-88-15,5 0 16 16,1 0 72-16,2-4 0 0,5-2 104 15,4-5-88-15,-1 2-16 16,6-4 0 0,-1 0-24-16,3-3-56 15,10 4 80-15,2-4 0 0,1-1 136 16,8-2-128-16,7-4-8 16,1-2 0-16,8-1-64 15,8-6 64-15,8 0 0 16,18-6 8-16,6-3 200 15,0-7-200-15,-13-3-8 16,-3 0 0-16,4 0 176 0,7 0-136 16,12-9-40-16,1-8 0 15,-1-5 336-15,1 0-224 16,-4-6-112 0,3-4 0-16,-7-6 16 15,3-7 136-15,1-6-56 16,-9-3 80-16,5-3 272 0,-4-7-344 15,-9-2-104-15,-4-13 0 16,-11-10 96-16,-4-7 72 0,0-8 40 31,-5-1-88-31,-7-3 393 16,-9 3-345-16,-7-3-160 16,-15 7-8-16,-6-1 96 0,-15 7-96 15,-4-3 0-15,-16 2 0 16,0 7 120-16,-11 0-48 0,-10 22-72 31,-7 10 0-31,0 16-16 0,-3 3 16 16,-9-7 0-16,-16-2 8 15,-19-7-16-15,-22 6-96 0,10 10-24 16,7 10 8-16,0 9-72 16,17 9-8-16,-5-2 200 15,-7 5-144 1,15 7 71-16,-4 0-647 0,12 0-104 15,0 7-160-15,1 21-1329 16,7-2-327-16,12 2-153 0</inkml:trace>
  <inkml:trace contextRef="#ctx0" brushRef="#br0" timeOffset="4589.92">6401 6839 5009 0,'0'0'2208'16,"0"0"-800"-16,0 0-295 0,0-4 535 15,0 2-696-15,0-2 48 16,0-2-287-16,-4 0-609 0,1-1 560 31,-6 1-376-31,1-7-112 16,0 4 232-16,-3-1-336 15,-2 1-72-15,-2-1 0 0,-5 0 64 0,-4 5-64 16,-4-5 0-16,-4 6 8 16,-4-2 72-16,-7-1-64 15,-2 5-16 1,2 2 0-16,-9-3 8 16,1 3-8-16,-5 0 0 15,4 0 8-15,-4 0 184 0,3 9-144 16,-2 0-48-1,7 5 0 1,1-6 48-16,-5 9-48 0,4-5 0 0,4 1 0 16,-4 3 64-16,4 0-56 15,9-1-8-15,-1 2 0 16,-1-2-72-16,6 4 72 0,4 1 0 16,-1-5 0-16,3 4 144 31,5 0-88-31,1 0-56 0,-1 0 0 15,3 1-96-15,2 2 88 16,2 0 8-16,2 0 0 0,-1 1 48 16,0 2-32-16,4 0-16 31,4-3 0-31,0 1-104 16,0 0 96-16,4-2 8 0,0 1 0 15,0-3 40-15,8 1-40 16,0-5 0-16,8 0 0 0,-4-4 0 15,8 1 0 1,-5 1 8-16,9-3-8 16,-3-4 224-16,7 3-96 15,-1-2-128-15,1-4 0 0,4 0 160 16,4-3 112-16,0 3-152 16,0-3 48-16,-1 0 80 0,1 0-248 15,5 4 0-15,-6-4-8 16,5 0 48-1,-4 3-56-15,-1 1 16 16,6-4 0-16,-6 2 80 0,5 4-72 16,0-2-8-16,4-1 0 15,-4 3-48-15,8 1 40 0,-5-5 8 32,2 5 0-32,-6-1 56 15,1 1-56-15,-5-1 0 0,1 3 0 16,1-2 8-16,-5-1-64 15,7 0 64-15,-3-2-8 0,0-1 8 16,8 1 72-16,-5-4-80 16,1 0 0-16,1 0 64 31,2 0 136-31,-3 0-200 0,0 0 0 16,0 0 24-16,-1 0 88 15,1-7-112-15,0 3 0 0,0-2 56 16,3 0-64-16,-2-4 8 15,-2 1 0-15,1-4-16 16,4 1 232 0,-8-1-216-16,4 0 0 0,-1 0 104 15,2 1-48-15,-6-4-56 16,1 3 0-16,-4-3-8 0,0-4 129 16,0 5-121-16,-1-7 0 15,-3 3 96 1,4-3-8-16,-4 3-88 15,0 0 0-15,-4-4-8 0,4 4 80 16,-5 0-72-16,2 0 0 16,-1-3 120-16,-4 3 8 0,-1-3-56 15,2-1-72-15,-6-2 0 32,1 3 152-32,1 0-152 15,-6 0 0-15,-3 2 152 0,0 5 32 16,-3-4-184-16,-5 3 0 0,0-4-8 15,0-1 328-15,-5-2-320 16,-7-2 0-16,-8-4 80 31,1 0 64-31,-5-2-144 0,-8-1 0 16,-4 1-48-16,-5-4 0 16,-6 3 48-16,-5 3 0 0,-4 1 0 15,-4 6 144-15,-19-1-144 16,-16 4 0-16,7 3-8 31,8 3-40-31,8 11 32 0,13-5 16 16,-9 3 0-16,-8 4-224 0,4-2 104 15,1 2-304-15,7 0-80 0,1-3-809 16,7 3 161 0,-17-7-512-1,14 4-2585-15,11-7-3929 16</inkml:trace>
  <inkml:trace contextRef="#ctx0" brushRef="#br0" timeOffset="8187.12">7282 9960 7329 0,'0'0'1688'0,"0"0"-951"16,0 0 351-16,0 0-304 31,0 0 280-31,-63-16 184 16,50 9-855-16,-2-2 191 0,-2 3-208 16,-3-4-296-16,-3 4 280 15,-5-1 128-15,0 1-200 0,-4 0 272 16,0 0-472-1,-4 3 136-15,-4-4-224 16,4 0 200-16,-7 1-24 16,-2 3-120-16,2-7 8 0,-5 7 120 15,-3-6-96-15,-5 2-88 16,-4 1 0-16,0-3 120 16,-8-1 64-1,-4 3-136-15,1 1-32 16,-5-3 417-16,0 3-313 15,-15 2-72-15,-13 1-48 0,-15 3 144 0,-5 0 48 16,5 13-136-16,11 2 64 16,12 4 320-1,-3 4-312-15,7-1-128 16,0 1 0-16,17-8-32 16,19 1 32-16,13-3 8 0,6-1 56 15,-3 1 160-15,-3 6-152 16,-9 0-72-16,4 0 0 0,8 3-32 15,0 1-16-15,1-1 48 32,2 3 0-32,2 1 80 15,3 6-32-15,0-4-56 0,-4 4 8 16,4 0-72-16,0-3 24 16,4 5 56-16,1-2-8 0,-1 0 64 15,3-1 8-15,6 1-72 31,-1-3 0-31,4-1 0 16,4-2-136-16,0-4 136 0,8 0 0 0,4-3-8 16,0-3-80-16,0 0 80 15,8-4-72-15,4 5 24 0,8-5-152 16,4 1 208 0,8-1 0-1,0 1-88-15,11-1 192 0,2 2-104 16,6-1 0-16,5-4 8 0,4 0-32 15,7 1 32-15,-3 0-8 16,4-1 0-16,-4-2 48 0,3-2-48 31,1-1 0-31,0-1 8 16,8 0 16-16,-5-3-24 16,5 0 0-16,0 0-8 0,11 0 16 15,13-3-8-15,8-4 0 0,3 5 16 31,-12-5 32-31,-15 4-48 16,-28 3 0-16,-12 0-48 16,0-3 56-16,3 3-8 0,5 0 0 15,8 0 72-15,4-3-56 16,-8 3-16-16,4 0 0 0,-4 0-64 31,-1-3 64-31,1-1 0 16,0 4 0-16,-1-3 96 15,5 3-72-15,0-3-24 0,4 3 0 0,-1-3-48 16,5 3 0-16,0-3 48 16,-1 3 0-16,2-4 48 15,-10 1 96 1,1 0-144-16,-5 0 0 16,1 0 0-16,-4-3 0 15,4 2 0-15,-5-2 0 0,-2-1 80 16,7-3 8-16,-5 5-88 0,5-5 0 31,0 4-8-31,0-1-40 16,3 1 40-16,1-3 8 0,4-1 0 15,-4-3 56-15,3 4-48 0,1-4-8 16,-4 0 0-16,-4-2-80 16,-5 5 72-16,-3-6 8 31,-4 3 0-31,-4 1 48 0,4-4-32 15,4-3-16-15,-5 0 0 16,9-3-40-16,-4 3-16 0,-4-3 56 16,3-1 0-16,-2 4 96 15,-6-3 0-15,1 2-96 32,-4-5 0-32,0 6-48 0,-4-3-80 15,0 0 128-15,-4 3 0 16,-5-1 152-16,1 1-144 0,-4 1-8 15,0-1 0-15,-4-3-16 16,-8 2 8-16,0-2 8 16,-4-3 0-1,0-4 128-15,-4 1-56 0,0-4-72 16,-4-7 0-16,-8 2-56 16,-4-8 40-16,-8 4 16 0,0-1 0 0,-8 1 40 15,1 0 16 1,-13 3-56-16,-4 0 0 0,-4 0-80 15,-3 3 72 1,-5 3 8-16,-9-2 0 16,-14-5 80-16,-17 4-16 15,-19 0-64-15,-17 10 0 0,1 6-96 16,-1 12 8-16,13 7 88 16,-8 0 0-16,-8 7 128 15,-5 12-128 1,-8 3 0-16,-7 6-56 15,0 4-336-15,11-3 248 0,21-1 48 16,35-12 96-16,32-3-192 16,20-3 120-16,17-10-392 15,3 3-473-15,8 0-487 0,-1-3-992 32,10 0-4090-32</inkml:trace>
  <inkml:trace contextRef="#ctx0" brushRef="#br0" timeOffset="11850.37">9724 11036 6633 0,'0'0'1736'16,"0"0"-1112"-16,0 0 121 0,0 0-433 16,0 0 136-16,0 0 344 15,-3 0-432-15,3 0 512 16,-4 0 64-16,-1-3-576 0,1-4 505 16,-4 5-617-16,4-2 8 31,-3 1-32-31,-2 0-24 0,1 0-200 15,-3-1 0-15,-6 1 128 16,6 0 56-16,-10 0-168 0,2 3-16 16,-5-2 0-16,0-2 136 15,-4 1-136-15,0-1 0 32,-4 1 48-32,0 0-24 0,-3 0-24 15,-1 3 0-15,0-3-8 16,-4 3 8-16,-4 0 0 0,5 0 0 15,-6 0 8-15,2 0 152 16,-2 0-56 0,2 0-104-16,0 0 32 15,-2 0 328-15,6 0-320 0,-6 0-40 16,10 0 136-16,-5 0 48 16,8 0-120-16,0 0-64 0,4 0 0 15,-3 0 160-15,-1 0-160 16,4 3 0-1,0 0 48-15,0 3 24 16,0 1-72-16,0 2 0 0,5 1-24 16,-1 3-24-16,-1-4 48 15,1 0 0-15,5 4 0 0,3-3 56 16,4 3-56-16,-1-1 0 31,6-3-8-31,3 4-168 0,4-3 96 16,0 3 80-16,0-4 0 15,4 4 56-15,7-1-56 0,6-2 0 16,3 0-8-16,-1 2-208 31,5-2 216-31,1-1 0 16,-1 1 8-16,4-1 272 0,3 0-200 16,1 1-80-16,4 0 0 15,0 0 176-15,7 2-176 0,5 1 8 16,0-1-8-16,4 1 320 15,4 0-216-15,4 0-104 32,-5-1 0-32,5 4 64 0,4-2-112 0,-4-6 48 15,7 2 0-15,1-1 280 16,3 1-192-16,2 0-88 0,-2-1 0 16,-3-2 8-16,-5 2-16 0,1 1 8 31,-4-4 0-31,-4 3 120 15,-4-3-104-15,4 1-16 0,-1 2 0 16,-3-5-40-16,4-1 40 16,0 0 0-16,-5 0 8 0,5-3 281 31,-4 0-241-31,4 0-48 16,0 0 0-16,-5 0 64 15,9 0-72-15,-4 0 8 0,0 0 0 16,0 0 120-16,-1 3-120 0,-3-3 0 15,-4 4 0-15,-1-2-24 16,2 2 16-16,-6-1 8 31,5-3 0-31,0 3 32 0,-4-3-24 16,3 0-8-16,2 0 0 16,-6 3-8-16,1 1 0 0,4-4 16 15,-4 3 0-15,-1-3 160 16,1 0-168-16,0 0 0 15,-4 0 0 1,4-3 144-16,0-4-112 0,-1-3-32 16,1 4 8-16,4-3 216 15,-8-1-128-15,7 4-96 0,-2-4 0 16,-2 1-48-16,2 2 40 16,-6 1 8-1,1 0 0 1,-5-1 56-16,6 1 8 0,-5-1-64 0,-1-2 0 15,1 0-48-15,-4 2 0 16,4 1 48-16,-8-4 0 0,3 1 64 16,-3 3 0-16,-3-4-64 31,-1 4 0-31,-1-1-40 0,-3 2-104 16,0-5 152-16,0 3-8 15,-4 1 16-15,-1 0 40 0,2-1-56 16,-6-2 0-16,2-1-96 15,2 4 16-15,-2-7 80 32,-1 1 0-32,-1-1-8 0,6 0-120 15,-10 0 120-15,1 0-136 16,1 1-56-16,-9-1 112 0,0 1 88 16,0-1 0-16,0-3-8 15,-4 0-88-15,-13 0 96 31,6 0 0-31,-9-3-48 0,-5 4-97 16,-3-5 145-16,0 4 0 0,-3-2-16 16,-9 1-288-16,1-1 176 15,-10 2-16-15,-2 0 24 0,-1 0 40 16,-8 3 80 0,0-3 0-1,-3 4 56-15,-14-1-40 0,6-3-16 0,-4 3 0 16,-1 1-184-16,-3 2 0 15,-26-2 184-15,-10-1-264 16,-8 6 128-16,11 7-704 0,9 0 608 31,23 0-96-31,16 3-336 16,20 4 464-16,4-1-352 0,-3 4-305 16,-6-1-167-16,-18 7-552 31,15-3-185-31,12-5-4360 0</inkml:trace>
  <inkml:trace contextRef="#ctx0" brushRef="#br0" timeOffset="14970.39">17836 11083 656 0,'0'0'1008'16,"0"0"-848"-16,0 0-64 0,0 0 48 16,0 0 0-16,-36-47 512 31,29 37 576-31,-1 4 193 16,-5-3 111-16,2 5-936 0,3-2-24 15,-4 3-32-15,0 1-448 16,4-2 320-16,-4 1-239 0,4 3 263 15,0 0-48-15,0 0-288 16,0-4 48 0,-4 4 104-16,4-3-192 15,-4 3 296-15,0-3-216 0,-4 3 272 16,-3 0 152-16,-2 0-496 16,1 0 216-16,-4 0 168 0,1 0-456 15,-1 0 440 1,-4 0-376-16,0 0 48 15,0 0 169-15,-4 3-105 16,4 0-176-16,-4 1 0 0,4-1 120 16,-8 3 8-16,1-3-128 15,-1 3 8 1,-3-2 104-16,-2 2 24 16,-2 1-136-16,-6-7 0 15,2 6 80-15,-9-3 120 0,0 0-104 16,-4 0 80-16,0 0 56 15,5 1 16-15,-5-1-176 0,5-3-72 16,-1 0 80-16,0 0 408 31,0 0-488-31,0 0 208 32,1-3-40-32,-1-1 136 0,0-2-304 15,-4 0 0-15,4 0 96 16,-4 2-16-16,1-2-80 0,-1 3 0 15,0-1-8-15,-8-2 56 0,1 3-48 16,-5 1 0 0,0-5 16-16,1 3 40 0,-5 1-56 0,4 0 0 15,1 0-48-15,-1 0 192 16,4-4-144-16,4 5 24 0,0-2 152 16,1 4-8-1,3 0-168-15,0 0 0 16,4 0-8-16,-3 0 48 15,3 0-40-15,-4 6 0 0,4 4 48 16,-3 3 0-16,3-4-48 16,5 4 0-1,-2 0-8-15,9 2-48 16,1-2 56-16,-1 3 0 16,8 3 48-16,-4-3 56 0,4 6-104 15,1-3 0-15,3 1-72 16,0 1 40-16,4 5 16 0,0-4 16 31,4 3 0-31,0 0 72 16,8 1-72-16,0 0 0 15,4-1-8-15,8 0-128 0,4 1 88 16,0-1 48-16,8 0 0 16,12 1 56-16,8-4-40 0,12 4-16 15,3-4 0-15,30 0 24 31,18-3-24-31,33 3 104 0,15-3-96 16,5 1 408-16,-5-5-312 16,-7 2-104-16,7 1 0 0,8 1 128 15,5 3-128-15,7 4 0 16,13-8 8 0,-5 2 97-16,1-8-89 15,2-2-16-15,2-3 0 0,-1-4 104 16,4-3 0-16,1 0 144 0,-1-10-80 15,-7-3 568-15,-5-6-664 16,-4 0 128-16,0 1-8 0,-4-2-48 31,13 1 440-31,-5 0-344 16,0 3 48-16,-7 3 392 16,-12 7-560-16,-8 3 48 0,-13 3-168 15,-4 0 240-15,-11 7 32 16,-5-1-175-1,-7 3-97-15,-9-3 248 16,-10 4-160-16,-14-7-88 16,-15 0 0-16,-4 1-48 0,12 2 40 15,4-3 8-15,3 1 0 16,-4-1 96-16,-3-1-96 0,-8-2 0 31,0 0-48-31,-4 0-40 16,-4 0-40-16,4 0 128 15,-1 0 0-15,1-2-120 0,4-1-217 0,0-4-71 16,0 4 168-16,0-4-416 16,-5-2 552-16,1 2-144 15,0-1 248-15,-4 1-208 16,-5-3-80 0,2 1 136-16,-5-1 72 15,0 1-448-15,-5-1 448 0,-3 0-112 16,0 4 192-16,0-3-224 0,0 2-88 31,-1-3 216-31,-2 1-16 16,-5 3-72-16,0-4 184 0,0 1 0 15,-1-1 16-15,2 1 128 16,-6-1-88-16,1-2-56 0,4 5 0 16,-4-2 0-16,0-1-16 31,-4 1 16-31,0 3 0 0,0-1 64 15,0-3 8-15,0 4-80 16,-4-3 8-16,0 2-24 0,3-2-32 16,-2-1 56-16,-5 1 0 15,4-1 80-15,0 1-32 16,-4-1-48-16,0-3 0 0,0 1-80 31,0-1 80-31,0-3 16 16,-4 3-8-16,-5-3 200 0,-2 0-80 15,3 1-128-15,-8-1 0 32,4-3-16-32,-4 3 16 0,-4-5 0 15,-4 1 0-15,0 1 160 0,5 3-104 16,-5-3-56-16,0 0 0 16,-4 3 64-16,0 3-40 0,-4-3-16 15,-4 0-8-15,-7 0 104 16,-5 1-56-1,-8 0-48-15,-20-5 0 16,-19-2-16-16,-13-4 8 0,4 4 8 16,21 3 0-16,23 6 80 15,16 4-8-15,-12-1-72 0,-7-3 0 16,-25 4 8-16,-12-4-88 16,-19 0 80-16,-9 4 0 0,1 3-8 31,4-1 120-31,-1 4-120 15,-4 3 8-15,0-6-8 0,5 3-176 16,3-1 184-16,13 1 0 16,-1 3-48-16,5 0 96 31,0 0-136-31,-2 0 88 0,10 10-440 16,-1-4 256-16,1 4-280 15,-1-1-89-15,-7 1 57 0,23-1-1800 16,12-5-2161-16</inkml:trace>
  <inkml:trace contextRef="#ctx0" brushRef="#br0" timeOffset="25470.8">6122 14268 4000 0,'0'0'1305'16,"0"0"-249"-16,0 0-680 16,-44 0 496-16,29-3-872 0,-2-10 16 15,2-3-16-15,-5-6 160 16,0 3-160-16,-4 0 0 31,-4 0 32-31,-20 3-168 0,8 7-1136 16,1 6-3297-16</inkml:trace>
  <inkml:trace contextRef="#ctx0" brushRef="#br0" timeOffset="26810.08">6206 14153 8513 0,'0'0'1849'0,"0"0"-1305"16,0 0-232-16,0 0-208 0,0 0 32 15,0 0 112-15,0 0-32 32,-95-47-48-32,71 44 200 0,-8 0-200 15,0-3-144-15,-8 2 88 16,0 4 120-16,-12 0-56 15,-3 0-176-15,-5 0 72 0,0 7-40 0,-7-1-32 16,-2 4-8-16,2 2-104 16,-1-1-64-16,1-6 168 15,-1 7 8 1,3-5 0-16,-2-1 0 16,7 4 56-16,0 0-56 15,0-1 0-15,5 4-224 0,-4 3 168 16,3 0 56-1,0 3 0 1,0-3 16-16,0 3-16 0,5 0 0 0,-1 0 0 16,8 2-48-16,0 5 40 15,4 0 8-15,4 0 0 16,5 2 24-16,-1 0-24 0,4 4 0 31,4-3-8-31,3 2-120 0,6 1 128 16,-1 3 0-16,8 0 0 15,0 0 40-15,8 0-40 16,0 0-8-16,0-3 8 0,8-2-192 16,8 3 32-16,7-5 160 31,14 1 0-31,3-1-96 0,12-5 104 16,19 2-8-16,25-2 0 15,27-5-56-15,8 2-24 16,2-8 80-16,-6-5 0 0,-4-1 152 0,13 1-144 15,3-5-8 17,17-2 0-32,3 0 0 0,4 0-8 0,-4 0 8 15,-7-15 0-15,-1-1 56 16,1-3-48-16,7 3-8 16,9-3 0-16,-1 0-24 0,1 6 24 15,-5 0 8 1,-8 0-8-16,0 4 160 15,5 3-56-15,6-1-104 0,6 1 0 16,-5-3 120-16,1-1 16 16,-13-2 16-16,-16-5 24 15,1-2 232-15,-9 0-408 0,-7-2-8 32,3-5 0-32,5 0-208 15,-8-2 216-15,3-1 0 0,-11-3 8 16,-9 1 96-16,-11-1-56 15,-16 3-56-15,-24 4 8 0,-9 5-128 16,-3 3 112-16,4-10 16 31,8-1 0-31,4-7 96 0,-4-3-40 16,-5 0-56-16,-7-3 72 16,-1-8-64-16,-2 2 585 15,-5-7-265-15,-4-3-40 0,-5-6 496 16,-3-1-776-16,-16-2 272 15,-8-5-280 1,-4 5 104-16,-27-1-48 0,-34-8-56 16,-31-9-48-16,-39-5-176 15,-24 1 64-15,-5 8 160 16,-7 14 0-16,-12 12-88 0,-21 12-136 16,-18 14 224-1,-25 18 0-15,-12 10-144 16,-20 16-56-16,-20 21 200 0,-8 15 0 15,4 14 8-15,0 11 56 16,9 12-64-16,15 6 0 16,16 4-48-16,32 8-712 0,16-6-273 31,15-2-47-31,56-28-776 16,26-18-521-16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31:53.579"/>
    </inkml:context>
    <inkml:brush xml:id="br0">
      <inkml:brushProperty name="width" value="0.05292" units="cm"/>
      <inkml:brushProperty name="height" value="0.05292" units="cm"/>
      <inkml:brushProperty name="color" value="#FF0000"/>
    </inkml:brush>
  </inkml:definitions>
  <inkml:trace contextRef="#ctx0" brushRef="#br0">11936 11480 7009 0,'0'0'1560'0,"0"0"313"16,0 0-433-16,-104 29 16 15,80-26 393-15,0-3-1089 16,0 0 248-16,0 0-312 0,0 0-600 15,1 0 472-15,-5 0-376 32,0 0-184-32,4 0 233 0,0 3-233 15,0 1-8-15,4 2 0 16,4 4-73-16,0 2 65 16,-4 8 8-16,5 7 0 0,-6 12 73 15,1 8-73-15,1 8-24 16,-1 2-33-1,8 3-751-15,-1-3 160 0,13 16-1184 16,0-12-1297-16,9-14 64 16</inkml:trace>
  <inkml:trace contextRef="#ctx0" brushRef="#br0" timeOffset="2253.86">9055 14036 11202 0,'-88'0'1904'0,"-8"0"-1528"0,17 0-88 32,-5 0-288-32,13 4 96 15,11-4-96-15,12 3 0 0,-12-3 16 16,0 0 673-16,-11 0-433 16,-5 0 192-16,8-7 40 15,-7-2-392-15,7 3 488 0,-4-1-408 31,4 1-128-31,1-1 384 16,3 7-424-16,-3-3 144 0,2 3-152 16,1-3 144-16,1 0-144 15,3 0 8-15,5 0 0 0,3-4 160 16,-4 1-160-16,0-1-8 31,0 1 0-31,-3-3 16 16,-1 3-24-16,0-1 8 0,0 1 0 15,4-1 128-15,1-2-112 0,2 2-16 16,2-2 0-16,-5-1 88 0,4 0-80 16,1 1 0-1,-5-4-8 1,0 1 200-16,0-1-184 16,-4-2-16-16,4-2 0 0,-3 5-16 15,-5-4 8-15,0 3 8 0,-15 0 0 16,-25 1 72-16,-11 2-64 0,-5 1-8 15,9 2 0-15,15 7-64 32,8 0 56-32,4 4 16 15,-3 5-8-15,3 1 80 0,1 5-72 16,15-2-8-16,4-3 0 16,16 2-56-16,-16 1 48 0,-20 13 8 31,1-1 0-31,0 0 72 15,11 1-16-15,16-4-56 0,-8 4 0 16,-3 2-56-16,-2 4 56 16,14-1 48-16,-1-2-48 0,8 3 96 15,9-4-88-15,-1 4-8 32,8 0 0-32,8-3-40 15,4 1 24-15,8-1 16 0,5 7 0 0,2-5-32 16,5 1 40-16,0 3-8 15,12-3 0-15,9 6-104 0,-2-6 96 16,9 3 8-16,0 0 0 16,4 0 40-1,3-5 16 1,1 6-56-16,5-1 0 0,2-3-88 16,0 3 88-16,10-3 0 15,-1-4 0-15,7 1-16 0,9-4-8 16,12 0 16-1,-9 1-32-15,9-4 16 16,0-3 0-16,-4 0 24 16,27 3 0-16,17 0 48 0,3-2-40 15,-7-8-8-15,-1-2 0 16,-7-7-24-16,12 4 16 0,3-7 8 31,8 0 0-31,-3 0 72 16,-1 0-24-16,0-3-48 0,6-7 0 15,2 6-8-15,5-5 8 16,6 3 0-16,6-4 8 0,3 0 0 16,-3 1 40-16,-1-4-48 31,-3 4 0-31,3-1 0 16,8-2 16-16,4 2-16 0,9-3 0 15,-9 4-48-15,5 2 152 16,-5 1-104-16,-4 3 0 15,4-3 8-15,5-4 40 0,8 1-48 16,-1 2 0 0,-4-2-96-16,-8 3 176 15,0-4-80-15,2 7 0 0,-2-1 8 16,8 1-40-16,-4 3 32 16,-4 0 0-16,-4 0-8 0,-11 0 40 15,4 0-32 1,-5 0 0-16,9 0 16 15,-1 0 32-15,0 3-48 16,-3-3 0-16,-8 4-96 0,-6-4 152 16,-1 3-56-16,-2-3 0 15,0 0 16-15,1 0-32 16,3 0 16 0,-7-3 0-16,-5-10-8 15,-7 0 8-15,-13-3 0 0,1-3 0 16,-5 0 8-16,-3-3 48 15,4 0-56-15,-9 0 0 16,5-4-8-16,-9-2-40 0,5 2 48 31,-16 1 0-31,-16 2 8 16,-21 4 16-16,-3 4-24 0,4-7 0 16,-1-4-56-16,6-3 0 15,-6 1 56-15,-11-1 0 16,-4 4 56-16,-4-4 0 0,-8 4-56 15,-4 0 0 1,-4-4-8-16,-8 0 280 16,0 1-272-16,-4-4 16 0,-12 0 113 15,-4 0 111-15,-8-2-136 16,0-1-104-16,-11 3 16 16,-2 0 336-16,-6 0-200 15,-5 4-112-15,-20-4 80 16,-23-3 200-1,-17 0-320-15,-12 4 0 0,9 2 0 0,4 10-16 16,3 3 16-16,1 4 0 16,-9 1 112-16,-4 5-88 15,-7 6-24-15,-8-2 0 0,-13 2-8 32,-3 0-56-32,-5 2 64 0,5 8 0 15,-5-1 16-15,1 1 64 16,-9 3-80-16,-7-1 0 15,-1 5 0-15,-11-2-56 0,12 0 56 16,0 2 0-16,0 2 8 31,-9-3 72-31,-7 3-72 0,-4 0-8 16,-5-4 0-16,-2 5-40 16,2 2 40-16,-11 1 0 15,-17 2 96-15,-2 3 24 0,-14 4-112 31,-7 6-8-31,-15 7 0 16,-17 5-160-16,-20 8-72 0,-23 14 104 0,82-18-1193 16,21 1-2631-16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6-24T08:35:01.788"/>
    </inkml:context>
    <inkml:brush xml:id="br0">
      <inkml:brushProperty name="width" value="0.05292" units="cm"/>
      <inkml:brushProperty name="height" value="0.05292" units="cm"/>
      <inkml:brushProperty name="color" value="#FF0000"/>
    </inkml:brush>
  </inkml:definitions>
  <inkml:trace contextRef="#ctx0" brushRef="#br0">11246 11014 6081 0,'0'0'3144'0,"0"0"-1695"15,0 0-601-15,0 0 464 0,-96-29-120 16,77 20-407-16,-5 2 103 16,0-2-256-16,4-1-8 15,0 1-72-15,0-1-336 0,-4 1 304 16,5-1-272-16,-5 1-184 31,-1-1 433-31,-3 0-401 0,0-2 40 16,-3 6-112-16,-1-4 136 15,-4 4-8-15,0-4-72 16,-3 4-72-16,-2-1 184 0,2 1-136 31,-1 0-56-31,0-1 0 16,0 4 176-16,4 0-152 0,-3-4 56 0,7 7-72 15,-5-2 280-15,2-1-168 16,7 3-88-16,-4-4 8 16,0 4 112-16,4 0-24 15,-4 0-128-15,4 0 8 16,1 0 112-16,-1 0-112 16,-4 0-8-16,4 0 0 0,4 0-24 15,-4 4 16-15,4-1 8 16,0 3 0-16,1 0 72 15,-5-3-64-15,4 7-8 0,0-1 0 32,4 1-40-32,-4-4 40 15,4 4 0-15,1-4 8 0,-2 7 64 16,5-4-72-16,-3 4 0 16,-2 2 0-16,1 2-48 15,1-1 48 1,-1 3 0-16,-1 0 0 15,2 0 104-15,-5 0-104 0,4 0 0 16,0 3-48-16,-4 0 80 16,4 1-32-16,-3-1 0 15,3 3 8-15,-5-3 24 0,5 2-32 32,1-3 0-32,2-5-8 0,2 3 8 15,2-6-72-15,2 0 72 0,3 2 0 16,0-2 8-16,0 0-8 15,0 3 0-15,0-4 0 16,0 5 16-16,0 1-24 0,4-2 8 16,4 0 0-1,0 3-16 1,0 0 24-16,0-3-8 0,0 0 0 16,8 3-24-16,8-7 24 0,-4 4 0 15,8-3 8-15,0-3 40 16,-4 3-40-16,8-4-8 0,-5 0 0 31,5 0 32-31,0 1-32 16,4 0 0-16,0-1 0 0,-4 1 48 15,4 0-32-15,-1-1-16 16,1 0 0-16,0 1 24 0,0-3-24 16,0 2 8-16,-3-3 0 31,3 0 144-31,-1 4-144 15,1-4-8-15,4 4 0 0,0 0 24 16,0-4-32-16,0 3 8 16,0-2 0-16,3 3 72 0,1-1 24 15,4-3-96-15,0 1 0 32,0-2 24-32,-1 2-72 15,2 3 56-15,2-4-8 0,1 0 136 16,-4 4-136-16,4-4 0 0,-5 1 0 15,2-1-48-15,-2 3 40 0,1-3 8 16,0 5 0 0,-4-5 24-1,7 1 24-15,-3-2-48 0,4 2 0 16,-4 2 16-16,4-6-16 0,0 4 8 16,-1-1 0-16,2-2 168 15,-2 1-128 1,1-1-48-16,-4 2 0 15,8-3 24-15,-4 1-24 16,8-1 48-16,-5 0-40 16,1-3 120-16,3 4-72 0,1-4-56 15,4 0 0-15,0 0 40 0,4 0-48 16,0 0 16-16,4 0 32 31,-1 0 40-31,1 0 8 16,0 0-88-16,3 0 0 0,1 0 8 15,-5 0 56-15,1-4-64 16,1 1 0-16,-1 3-8 0,-1-3 88 16,1 3-80-16,0 0 0 31,7-4 48-31,-4 1-8 16,6 0-40-16,-2 0 0 0,1-1-40 15,4 2 160-15,12-1-120 0,-9-1 0 16,1 1 64-16,-5 3-88 15,-7 0 24 1,12-3 0-16,-9 3-8 16,5-3 64-16,0-1-56 15,0 1 0-15,-1 0 16 0,1 0 64 16,11 0-80-16,14-1 0 0,6 1-8 16,8-2-16-16,-11 1 24 15,-13 1 0 1,-14-1 0-16,-18 4 16 15,-11-2-16-15,0-2 0 16,8 1-8-16,23-1 40 0,-3 2-32 16,-1-2 0-16,6 2 16 15,-10-2 16 1,17 1-32-16,11 0 0 16,13 0-72-16,-1 3 120 15,-3-3-48-15,-24-1 0 0,-24 4 16 16,-9 0 16-16,-3-3-32 15,8 3 0-15,23 0-72 0,21-3 88 32,12 3-16-32,-13 0 0 15,-19 0 80-15,-5 0-40 16,9 0-40-16,8 0 0 0,11 0-96 16,-11 0 80-16,-20 0 16 15,-8 0 0-15,-21 0 8 0,2 0 40 16,6 3-48-16,9-3 0 15,7 7-8 1,2-1-40-16,-6-3 48 16,5 4 0-16,-4-1 8 0,3-4 88 15,-3 5-96-15,0-3-16 0,-1 2-80 16,1-3 64 0,0 1 32-16,8-2 0 15,-8 4 0-15,3-6 48 16,-3 4-48-16,0-1 0 15,-5 0-8-15,-3 0-72 0,4-3 80 16,-4 0 0-16,4 0 0 16,0 0 72-1,-5 0-64-15,5 0-8 16,3 0 0-16,-7 0 8 16,8 0-64-16,-4 0 56 0,3-3 0 15,1-3 56-15,0 2-56 16,0-4 0-16,0 1 0 0,0-3-48 15,-1 1 40-15,-3-1 8 32,-5 1 0-32,1-4 64 15,0 0-64-15,-8 4 0 0,0-4 0 16,-4 0-72-16,-4 4 64 16,-1-3 8-16,-3-2 0 0,-8 1 88 15,-4 1-88 1,-8 2 0-16,-4 1 0 15,-4-1-48-15,-8 1 48 16,0 0 0-16,0-4 0 0,0-3 64 16,0 3-64-16,-8-6 0 15,-4 3-8 1,0-3-16 0,-4 4 24-16,0-5 0 0,1-2 8 0,-6 3 120 15,-3 0-128-15,5 3 0 16,-5-3 0-16,0 0-16 0,-4 0 16 15,4 1 0-15,-4-2 0 32,1-2 24-32,-5 5-24 0,-1-1 0 15,1-2-8-15,-4 1 8 16,-3 4-64-16,-1 2 64 0,-8-3 0 16,-4 3 40-16,1 1 8 15,-5 2-48-15,0-2 0 16,-4 2-32-16,0 0 32 0,0 5 0 31,-3-5 0-31,3 0-16 16,-4 3 16-16,1-2 0 0,-1 3 0 15,0-4-32-15,0 6 32 16,1-5 0-16,-1 6 0 16,-3-3 8-16,-2 3 0 0,-2-4-8 31,-1 5 0-31,-8-2-24 0,5-2 24 15,-1 3 0-15,0-4 8 0,0 1 0 16,5 0 0-16,-4-1-8 16,2 1 0-16,-2-1 8 15,3 1-8-15,-4 0 0 16,5-1 8-16,-5 4 16 16,4-3-24-16,-16-3 0 15,-7 2-8-15,3 1-16 0,12-4 24 16,13 4 0-16,7 3 0 31,-8-4 16-31,-7 1-16 16,-1-1 0-16,4 1 0 0,-4-3-24 15,5-1 24-15,-1 4 0 0,0-4 0 16,4 1 40-16,-3 2-32 16,-9-2-8-16,-16-4 0 31,9 4-32-31,11-1 32 0,9 4 0 15,11-1 0-15,-12 1 72 16,-4-3-64-16,1 2-8 0,-1-3 0 16,0 1-64-16,0 3 64 15,1-4 0-15,-1 4 0 16,4 0 24-16,-3-4-16 0,3 7-8 16,-16-6 0-1,-11 5-56-15,-13-5 56 16,8 5 0-16,20 1 0 0,20 0 32 15,13-1 32-15,-9 2-64 16,-11 2 0-16,-5-3 9 16,-4-4-106-16,5 4 97 15,-2 0 0-15,2 0-8 16,3-1 72 0,-3 1-64-16,-9-1 0 0,-20 2 0 15,-8-1-48-15,1 0 48 0,3 3 0 16,12-3-8-16,13 3 80 15,-5 0-72 1,0 0 0-16,-2 0 65 16,-2 0-162-16,-8 0 97 0,5 0 0 15,-10 3-48-15,-2 0 96 16,-9 2-48-16,-3 2 0 31,-1 0 8-31,1-1 8 0,-1 1-16 16,-3 2 0-16,0-3 0 15,-5 4 113-15,-3-1-113 0,-2 1 0 16,-10-4 56-16,-1 4 8 31,5-4-64-31,-5 7 0 16,5-1-48-16,0 1 104 0,-1 0-56 16,9 3 0-16,0-3-369 15,-1-1 369-15,5 1-1016 0,-1-4-200 0,33 1-1105 16,18-3-7169-16</inkml:trace>
  <inkml:trace contextRef="#ctx0" brushRef="#br0" timeOffset="13117.37">3624 13690 9353 0,'0'-6'1929'15,"0"2"-1025"-15,0-1 352 0,0-2-39 16,0 1-889-16,0-1 280 15,0 4-232-15,0 1 88 16,0 2 248 0,0-4-560-16,0 4 296 15,0 0-208-15,0 0-160 0,0 0 288 16,0 0-264-16,0 0-48 16,0 0 161-16,0 4-209 15,0 4-8-15,0 9 0 0,0 2 8 31,0 9 240-31,0 3-144 16,0 5 24-16,0-2 136 0,0 1-136 16,0 1-128-16,0-8 0 15,0-3 8-15,0-8-120 16,0-8 112-16,-3-3-616 0,3 1-657 16,0-4-1095-1,0-3-1513 1,-4 3-1184-16</inkml:trace>
  <inkml:trace contextRef="#ctx0" brushRef="#br0" timeOffset="13874.4">4066 14036 8689 0,'0'0'1625'16,"0"0"-1049"-16,0 0 880 16,-15 77-488-16,11-49-15 0,-1 1-217 31,1-1-640-31,1 1 312 16,3-1-368-16,-4-6-32 15,4 1-16-15,-4 6-1224 0,4-7-1033 16,-4-7-2776-16</inkml:trace>
  <inkml:trace contextRef="#ctx0" brushRef="#br0" timeOffset="15298.71">4644 13732 8449 0,'0'0'4025'16,"0"0"-2865"-16,0 0-79 15,0 0 79-15,0 0-672 0,0 0 240 16,8-13-360-16,-8 13-272 16,4 0 480-16,0 0-480 0,4 0-16 15,8-3 160 1,0 3 9-16,0 0-57 15,8 0-112-15,-8 0 40 16,0 0 72-16,-5 0-192 0,2 3 0 16,-2 0-16-1,-3 7 80-15,1-4-64 16,-5 3 0 0,-4 4 56-16,3 6 64 0,-3 0-24 0,0 6-96 15,0 4 0-15,-11-1 176 16,-2-2-176-16,6 4 0 0,-5-9 112 31,3-5-24-31,2 3-88 16,3-6 0-16,0 0-8 15,4-1-72-15,0-2 32 0,0-2 48 16,0-1 0-16,8 3-216 0,3-4 88 16,2 0 104-16,6-3-48 15,-3 1-224-15,5-1 224 31,2-3 72-31,1 3-264 0,0-3 256 16,4 0-1273-16,0 0-263 16,8 0-1073-16,-12 0-1295 0,0 0-4626 0</inkml:trace>
  <inkml:trace contextRef="#ctx0" brushRef="#br0" timeOffset="15644.89">5286 14005 9057 0,'0'0'3009'0,"0"0"-1729"0,0 0-992 15,0 0 513-15,0 0 295 0,0 98-624 16,0-60 344-16,0-3-504 31,-4 0-136-31,-1 0-72 16,5-4-104-16,0 1-192 0,0 3-496 15,0-6-2065-15,9-7-2168 0</inkml:trace>
  <inkml:trace contextRef="#ctx0" brushRef="#br0" timeOffset="16387.34">5728 13694 9097 0,'0'0'4433'0,"0"0"-2808"16,0 0-185-16,0 0-568 15,0 0 88 1,0 0-615 0,0 0-209-16,0 0 72 0,-28 44-80 15,16-22-128-15,5 0 0 16,-2-3 120-16,1 3 104 0,0-2-144 0,5-5-8 31,3 4 112-31,-4-2-128 16,4-2-56-16,0 1 0 15,0-3-48-15,0-4-24 0,4 4 72 16,-1 0 0-16,9-4-64 16,4 1 64-16,0-1 0 0,0-2 0 31,4-4-8-31,4 0-64 16,0 1 72-16,4-4 0 0,4 0-48 15,-4 0-560-15,7 0-241 16,-3-7-751-16,12-12-784 0,-13 3-817 15,-3 0-4265-15</inkml:trace>
  <inkml:trace contextRef="#ctx0" brushRef="#br0" timeOffset="16621.82">6143 13846 7057 0,'0'0'6233'15,"0"0"-5312"1,0 0-241-16,-52 101 400 0,39-62-440 16,5-2-88-16,1 2-312 15,7-1-136-15,0-2 64 0,0-6-168 16,0-1-248-16,4 0-496 0,12 2-1320 31,-4-9-409-31,4-2-496 16</inkml:trace>
  <inkml:trace contextRef="#ctx0" brushRef="#br0" timeOffset="16914.04">6385 14218 12018 0,'0'0'2601'16,"0"0"-1833"-16,0 0-624 16,-27 95 64-16,22-60-8 0,5 0-160 15,0 2 48 1,0-5 96-16,0 0-184 15,13-3-264-15,2-6-496 0,9-6-1489 16,0-6-111-16,-3-5-1537 16</inkml:trace>
  <inkml:trace contextRef="#ctx0" brushRef="#br0" timeOffset="17548.34">7219 13877 11402 0,'0'0'4433'0,"0"0"-3905"31,0 0 232-31,0 0 72 0,0 0-424 16,0 0-39-16,0 0-297 15,0 0-72-15,0 0 0 16,-80-19-169-16,63 19 41 0,-2 0 56 16,2 10-72-16,-2 2 16 31,-1 2-144-31,3 5 144 0,6-3 112 0,3 2-216 15,4 1 136-15,4 1 96 16,0-5-152-16,4 7 128 16,12-2-448-16,0 2 272 15,3 3 80 1,2-2-32-16,-1 5 96 0,-1 1 56 16,-2-1 0-16,-10 1 48 0,1-1-48 15,-3-3 0-15,-5 2 0 16,0-9-72-16,0-2 72 15,0-4 96 1,-13-5-16-16,6-1 416 16,-5-6-488-16,-4 0 104 15,4-6-112-15,-4-10 88 0,8-3-88 16,0-6 16-16,8 0-16 16,0-4 120-16,0-3-32 0,12 1-88 15,12 1 0-15,0 2 168 31,8 0-72-31,0 2-96 0,-1 3-304 16,1 5-448-16,12-1-1448 16,-9 3-985-16,-7 7-3032 0</inkml:trace>
  <inkml:trace contextRef="#ctx0" brushRef="#br0" timeOffset="17949.27">7908 14280 16483 0,'0'0'3041'0,"0"0"-2049"16,0 0-48-16,-36 86-744 15,23-51-32-15,2 0-8 0,3 0-160 16,4 1-8-16,4-2-280 16,0-2-992-16,4 0 464 0,4-6-1729 31,-1-9-3784-31</inkml:trace>
  <inkml:trace contextRef="#ctx0" brushRef="#br0" timeOffset="18358.95">8600 13760 6465 0,'0'0'5137'0,"0"0"-4009"16,0 0-336-16,0 0 17 0,0 0-545 15,0 0 240-15,-19 86 328 16,3-38-80-16,-4 5 416 0,0 1-848 31,0 4 0-31,4-4-296 16,0-1 201-16,8-5-426 16,4-7 201-16,4 4-1360 0,0-13-752 0,4-11-2953 15</inkml:trace>
  <inkml:trace contextRef="#ctx0" brushRef="#br0" timeOffset="18793.96">8971 13890 2936 0,'0'0'6498'0,"0"0"-4914"16,0 0 208-16,-47 83-752 0,30-42-63 16,6-3-145-16,-6 10-440 0,6-1 264 31,3 4-176-31,4-6-280 16,4-1 88-16,0-9-288 15,8-4 0-15,12-11 0 0,-5-7-608 16,10-7 512-16,-5-6-48 15,-5 0 144-15,2-9 48 0,-2-4-40 16,-7-4-8-16,-4 2 0 31,-4-1 120-31,0 1 160 16,0-2-80-16,-16 4-48 0,0 1 448 16,0 6-592-16,-4 2 168 15,5 4-152-15,-6 0 216 0,6 4-119 16,-1 5-121-1,4 0 0-15,3 4-56 16,9-3 56-16,0 6-937 16,0-3-1367-16,5-4-2697 0</inkml:trace>
  <inkml:trace contextRef="#ctx0" brushRef="#br0" timeOffset="23557.35">2174 14995 4993 0,'0'0'4296'0,"0"-3"-2967"16,0 0-585-16,0 0 1096 0,0 0-751 16,0-1-145-16,0-2 144 15,0-1-712-15,0 4 568 0,0-3-376 16,-4 3-280-16,0 0 657 16,0 0-769-16,0-1 112 15,-4 4-112-15,4 0 80 0,-8 0-120 16,4 0-136-16,-4 0 8 15,0 7 64 1,-4 5-72-16,4 8 0 0,-4 5-48 16,-4 4-112-16,9 5 160 15,-6 4 0-15,6 4 0 16,3-1 8-16,4-2-8 0,4 1 0 0,0-4-8 31,0-5-208-31,12-3 208 16,4-5 8-16,3-4 0 0,5-7-152 15,-3-1 24-15,7-9 32 16,-1-2 80-16,5 0-160 16,-1-19 176-16,2-6 80 0,3-10 8 31,-4-6 280-31,-4-4-312 0,-5-3-56 16,-3 4 0-16,-8 4-72 15,-7 1 64-15,-5 7 8 16,-5 0 0-16,-11 4-192 0,-12 6-256 31,0 5 128-31,-4 5-337 16,-3 6-615-16,-10 6 40 0,6 6-1161 15,3 10-1471-15</inkml:trace>
  <inkml:trace contextRef="#ctx0" brushRef="#br0" timeOffset="24005.16">2536 15107 9073 0,'0'0'1577'0,"0"0"-1113"15,0 0-184-15,0 0-176 16,0 0 576 0,-8 88-48-16,8-56 88 15,0 6 113-15,0 1-681 0,0-2 200 16,8-2-352-16,5-6 208 16,-2-7-192-16,9-6-16 15,-4-9 8-15,8-5 408 0,-4-2-96 31,1-6 360-31,2-16-272 16,1-3-312-16,0-11 480 0,0-5-336 16,-9-3-136-16,2-1 168 15,-9 1-144-15,-8 3-128 16,0 6 0-16,-17 3-504 0,-2 10 264 16,-5 2-368-16,0 12-488 31,-12 8-120-31,4 6-1817 0,8 5-1944 0</inkml:trace>
  <inkml:trace contextRef="#ctx0" brushRef="#br0" timeOffset="24398.43">3067 15224 8513 0,'0'0'2913'16,"0"0"-1497"-16,0 0 225 0,0 0 159 15,0 0-856-15,0 0-944 16,-41 9 360-16,33 10-344 16,5 0-16-16,-1 7 48 0,4 3-40 15,0-1-8-15,0-3 0 31,7-2-32-31,6-5-16 0,2-1 48 16,2-4 0-16,-2-11-48 16,6-2 224-16,-2-2-160 15,5-11 248-15,0-13-248 0,0 1 472 16,-1-4-424-16,-6-2-56 16,-6-1-8-1,-2-3-32-15,-9 3-288 0,0 0-592 16,-4 3-1152-16,-16 7-121 15,0 7-935-15,0 5-5890 16</inkml:trace>
  <inkml:trace contextRef="#ctx0" brushRef="#br0" timeOffset="24821.06">3460 15332 6513 0,'0'0'1352'0,"0"0"8"0,0 0-223 16,21 73-297-16,-14-54 96 0,6 0-680 31,-1-7 416-31,8-2-472 16,-5 0-136-16,2-10 737 15,3 0-473-15,-5 0 456 0,6-10 152 16,-2-5-808-16,-3-4 528 16,0-7-168-16,0 0-424 0,-4-2 504 31,-4-1-504-31,-4 1 8 16,-4-4-72-16,0 3 304 15,-12 1-304-15,-4 2 0 0,-8 4 56 0,0 9-368 16,-4 5 144-16,0 4-80 15,0 4 56-15,1 0-648 16,3 4 312 0,0 8-488-16,-4 13-777 15,8-3-599-15,4 3-4170 16</inkml:trace>
  <inkml:trace contextRef="#ctx0" brushRef="#br0" timeOffset="25734.76">4493 15329 8553 0,'0'0'1625'16,"0"0"-209"-16,0 0-368 31,0 0 256-31,0 0-671 0,0 0-625 0,-84 19 464 15,68-4-336-15,4 8-16 16,0 5 136-16,8 8-128 16,1 1-128-16,3 10 128 0,0-2-56 15,0 3 304-15,15-7-296 0,5-3-80 16,4-12 128-16,0-4-120 0,4-10-8 31,0-8 0-31,0-4 72 16,3-13 136-16,1-12 184 15,-4-7-32-15,0-9 176 0,-8-3-480 16,0-1-32-16,-16 1-24 16,-4 2-504-1,-4-3-56-15,-19 11-528 16,-5-1-832-16,-4 9 295 16,4 8-95-16,-13 8 79 0,9 7-375 15,9 3-457-15</inkml:trace>
  <inkml:trace contextRef="#ctx0" brushRef="#br0" timeOffset="26203.5">5023 15431 8129 0,'0'0'2449'0,"0"0"-1561"16,0 0 616-16,0 0-456 15,0 0-559 1,0 0 55-16,0 0-496 16,-60 73 184-16,56-51-232 15,0 6 96-15,4 1-16 0,0 3 56 16,0-1-24-16,8 1 24 0,8-6-48 15,3-4-88-15,2-10 160 32,3-2-80-32,0-7 464 15,-1-3-264-15,1-10-32 0,-4-12 496 16,5-10-600-16,-2-5 401 0,-3-5-217 16,0-3-280-16,-8 1 320 15,-8 3-368-15,-4-4 0 16,-4 11-56-16,-16-2-280 0,0 7-65 31,-4 11-119-31,0 9-472 16,-4 6 256-16,5 3-488 0,-1 5-569 15,-4 24-159-15,8-4-777 16,4 1-4656-16</inkml:trace>
  <inkml:trace contextRef="#ctx0" brushRef="#br0" timeOffset="26620.82">5501 15548 10562 0,'0'0'2776'31,"0"0"-2120"-31,0 0 609 16,0 0-393-16,0 0-480 0,0 0-392 15,0 0 144-15,-28 57-144 0,28-31 0 16,0 8 80-16,0-2-32 16,0 0 200-16,4-4-48 15,8-6-200-15,4-6 176 0,-1-6-176 31,6-10 0-31,-5 0 96 16,7 0 256-16,-3-19-304 0,5-4 144 16,-1-8-168-16,-5-4 304 15,-3-3-336-15,-4-1 8 32,-8 5-368-32,-4-1 120 0,0 6-928 0,-12 7-136 15,-12 9-681-15,0 4-783 16,5 9 367-16</inkml:trace>
  <inkml:trace contextRef="#ctx0" brushRef="#br0" timeOffset="26895.1">5963 15516 7537 0,'0'0'2537'16,"0"0"-1121"-16,0 0 208 0,8 73 121 15,-4-47-681-15,-4 5 216 16,4 1-768-16,0 3 72 16,-4 0-464-16,4-4 104 0,0 1-168 31,4-6-56-31,0-1-368 15,4 4-608-15,-4-11-2865 0,0-5-2416 16</inkml:trace>
  <inkml:trace contextRef="#ctx0" brushRef="#br0" timeOffset="27768.46">7277 15516 5777 0,'0'0'1800'0,"0"0"-352"16,0 0 57-16,0 0 375 15,0 0-360 1,0 0-79-16,0 0 47 15,0-7-920-15,0 7 224 16,0 4-416-16,0 2-256 16,-7 7 113-16,-1 9-185 0,-4 3-48 31,4 11 0-31,0 5-24 0,0 3-80 16,8-3 168-16,0 1-64 15,0-7 0-15,16-7-72 16,0-2 72-16,8-11 0 0,3-8-16 15,1-7-48-15,4 0 128 32,0-19-64-32,0-10 280 0,1-9-128 15,-2-4-104-15,-7-2-48 16,0 0 16-16,-13-1-64 16,-2 4 48-16,-9 3-216 0,-4 0 208 15,-16 6-1097-15,-8 7-767 16,-12 9-849-1,5 10-551-15,7 6-1505 0</inkml:trace>
  <inkml:trace contextRef="#ctx0" brushRef="#br0" timeOffset="28192.91">7840 15576 7633 0,'0'0'1696'0,"0"0"-295"31,0 0-897-31,-13 76 120 16,2-50 352-16,7 2-672 15,0 0 584-15,4 1-95 0,0-3-593 16,0-4 448-16,16-3-648 31,0-6 0-31,-1-10 144 0,6 1-16 16,-2-4 304-16,5-7-184 15,-4-12-40-15,1-3 672 16,-2-7-656-16,-3 0 56 0,-4-2-280 16,-4-1 264-16,-8 3-208 31,0 1-56-31,-12 3-120 0,-4-1 24 0,-4 10-288 15,0 7 224-15,1-1 56 16,2 10-800-16,-3 0 296 16,5 0-616-16,2 6-969 0,5 11 89 15,5-5-537-15,-1 1-2528 0</inkml:trace>
  <inkml:trace contextRef="#ctx0" brushRef="#br0" timeOffset="28438.48">8422 15602 8057 0,'0'0'2361'0,"0"0"-1177"0,0 0 184 15,0 0 177-15,0 76-969 16,0-50-160-16,0 2-64 0,0 3-288 31,0-2 256-31,0 3-312 16,0-4 0-16,4-2-16 15,7 2-960-15,1-5-1465 0,0-11-1720 0</inkml:trace>
  <inkml:trace contextRef="#ctx0" brushRef="#br0" timeOffset="28889.28">8879 15734 10338 0,'0'0'2472'0,"0"0"-1608"0,0 0-431 0,0 0 359 31,0 0-400-31,0 0-288 16,-36 86 576-16,36-63-600 15,0-1 144-15,4 0-224 0,9-5 112 16,2-5-112-16,2-2 8 0,-2-7 0 16,5-3 520-16,1 0-528 31,-2-10 320-31,1-5 16 15,0-8-280-15,-4-2 336 0,0-1-272 16,-4 1-56-16,-1 6 280 16,-11-4-207-16,0 4 71 0,0 1 64 15,-7 1-184-15,-5 2 264 32,-8 2-264-32,4 7-32 15,-4 3-32-15,4 3-24 0,0 0-48 0,0 3-256 16,1 6-841-16,-2 16-215 15,2-5-1849-15,2 2-2416 0</inkml:trace>
  <inkml:trace contextRef="#ctx0" brushRef="#br0" timeOffset="33054.15">1624 15789 12762 0,'0'0'2289'16,"0"0"-2289"0,0 0 80-16,0 0-296 15,92-83 344-15,-28 23-128 0,16-23 0 16,-1 7 136-16,-8 9 104 16,-2 13-232-16,-22 20-8 15,5-1 24-15,-5 3-24 16,-10 10-80-16,-14 12-40 15,-14 8-664-15,-9 2 784 16,0 6 96-16,-13 12 232 0,-11 21 0 16,-8 15-216-16,1 25-112 15,3-2 24 1,8-8 72-16,13-11 232 16,7-17-184-16,3 3-72 15,21-6 16-15,16-13-88 0,11-15-80 16,9-10 72-16,16-23-40 15,20-30-24-15,11-33 72 0,1-9 0 16,-24 13 112-16,-20 18-112 31,-29 29 0-31,-7 10-64 16,-4 3-416-16,-4 5 480 0,-4 5-224 16,-12 8 224-16,-4 4 360 15,0 16-312-15,-8 10 152 0,-8 5-152 16,4 11 80-1,4-4 176-15,4 3-168 16,4-2-64-16,0-9 96 16,24-7-168-16,8-7-8 0,12-16-40 15,11 0 48-15,21-32-72 16,20-22 80-16,-8-2-8 0,-9-2 80 16,-11 11-32-1,-24 11-96-15,4 1 48 16,-9 7-640-16,-11 12 640 15,-12 13-408-15,-12 3 136 0,-4 19 272 16,0 13 280-16,0 9 296 0,-12 7-48 16,1-1-480-16,2 1 600 31,9-7-512-31,0-9 48 31,0-7-176-31,9-9-8 0,14-12-104 16,9-4 32-16,8-23 72 15,7-15 48-15,9-10-48 0,-4-2 0 16,0-4 0-16,-4 10 72 16,-12 5-72-16,-9 13 0 15,-10 11 0-15,-13 9 48 0,-4 2 56 16,0 4 801-16,-21 6-241 16,-6 11-392-16,-9 8-272 15,-12 7 0 1,0 3 0-16,-4 2 264 0,-4 5-208 15,1-4-56-15,3-6 24 16,4-10 296-16,1-6-320 0,2-13 0 16,-2-3-80-16,-5-12-160 15,0-11-128-15,1-11-16 16,-9-5 384-16,-4-2-945 16,-12-7 385-16,-24-9-248 15,-15 6-544-15,-9 10 448 16,5 22-529-16,11 16 881 0,17 9 544 15,-5 16 16-15,8 10 552 16,17 0 329-16,11-4-153 16,16-5 608-1,16-4-752-15,5 2 0 16,6-1-480-16,13-1 112 0,8-3-336 16,48-10 112-16,36-6 0 15,32-29-176-15,15-18 176 16,0-20 0-16,-8-9 0 0,-22 7 80 31,-18 8-80-31,-23 17 0 16,-21 12 8-16,-15 10 16 0,-3 3-24 15,-10 3 0-15,-6 10 24 16,-9 6-8-16,-9 12 904 16,-14 20-727-16,-9 9-185 0,-1 10 232 31,1 6-144-31,5 6-96 0,11 1 0 15,4-1 88-15,12-5-96 0,0-7 8 16,28-7-264-16,40-6-361 16,-4-12-2223-16,-5-14-3137 15</inkml:trace>
  <inkml:trace contextRef="#ctx0" brushRef="#br0" timeOffset="34818.21">10752 15672 8425 0,'0'0'2433'0,"0"0"-321"16,0 0-823-16,0 0-169 15,0 0 640 1,-28-7-1120-16,16 7-144 16,-4 0-296-16,4 3 24 15,-8 7 41-15,5 9-265 0,-2 6 48 16,6 7-16-16,3 9-16 16,8-3-16-16,0 7 0 15,0-4-120-15,15-3-48 16,6-3 168-16,3-5 0 15,4-9-24-15,-1-8 24 16,6-10 0-16,-6-3-8 0,4 0 184 16,1-22-112-16,-8-7 128 0,4-9-40 31,-3-3 240-31,-10-4-288 16,-2 0-104-16,-10 5 0 15,-3 2 96-15,0 3-192 0,-20 3 96 16,1 6-24-16,-1 8-80 15,-5 7-560-15,1 11-489 0,9 0-351 32,-2 0-656-32,6 20 55 15,3-1-720-15,8-6-3336 0</inkml:trace>
  <inkml:trace contextRef="#ctx0" brushRef="#br0" timeOffset="35069.56">11227 15706 7497 0,'0'0'1456'16,"0"0"-703"0,0 0-57-16,0 0 512 15,0 0-120-15,15 96-280 16,-15-65 209-16,4 8-809 15,-4-5-8-15,0 8-200 0,0-7 200 16,0 4-400-16,4-5 200 16,5 1-969-1,-6-7-703-15,5-9-2393 0</inkml:trace>
  <inkml:trace contextRef="#ctx0" brushRef="#br0" timeOffset="35438.58">11816 15808 9754 0,'0'0'2432'15,"0"0"-1488"1,0 0-176-16,0 0-375 0,0 0 175 15,-32 98-192-15,32-66-296 16,0 3 568-16,0-3-480 0,8-4-32 16,4-5 16-16,4-7-152 15,-1-7 0 1,10-9 216-16,-1 0-208 16,0-16 480-16,4-6-296 0,-5-6-48 15,1-7 160-15,-4-1-232 16,-8-2-72-16,-8 4 0 0,-4-8-472 15,-4 7 88-15,-15-3-1200 32,-5 10-457-32,-16 8 121 0,12 11-433 15,4 9-1671-15</inkml:trace>
  <inkml:trace contextRef="#ctx0" brushRef="#br0" timeOffset="35886.78">12410 15757 7153 0,'0'0'1216'16,"0"0"-592"-16,0 0 89 15,0 0 911-15,0 0-784 0,0 0-272 16,0 0 344-16,0 0-864 16,0 9 280-1,0 8-328 1,0 5 105-16,0 0 183 0,0 7-224 0,3-1 48 16,1 1 56-16,5-4 48 15,3-6-216-15,-1-3 0 0,6-9 16 16,7-4 192-16,-5-3-160 31,5-7 200-31,0-15 184 0,4-6-384 16,-4-7 384-16,-1 0-312 15,-6-3 16-15,-2 3 16 16,-11 3-152-16,1 3 0 0,-5 1 0 31,-5 9-408-31,-14 0-24 16,-1 9-496-16,-16 10-849 0,8 0 441 15,0 4-1961-15</inkml:trace>
  <inkml:trace contextRef="#ctx0" brushRef="#br0" timeOffset="36729.18">14159 16008 7625 0,'0'0'2097'15,"0"0"-1601"-15,0 0 304 32,0 0 48-32,0 0 192 0,0 0 249 15,0 0-641-15,0-22 32 16,0 22-328-16,0 6-280 15,0 7 128-15,0 9-192 0,0 10 0 16,0 6 208-16,0 6-144 31,0 1-72-31,0-4 0 0,0 1-424 16,0-11-48-16,8-6-1201 16,8-2-471-16,-4-14 48 0,-1-3-3778 15</inkml:trace>
  <inkml:trace contextRef="#ctx0" brushRef="#br0" timeOffset="37185.54">14728 16059 6993 0,'0'0'2641'0,"0"0"-1057"16,0 0-1224-16,0 0 0 16,0 0 72-1,0 0-96-15,0 75 584 16,9-48-311-16,-5-2-209 0,3 0 56 16,5-3-352-16,1-3-88 15,2-2-16-15,1-8 8 16,0-3 272-16,4-6-56 0,0 0 104 31,0-6 488-31,-4-10-592 16,3-3 264-16,-2-9-96 0,-6 3-336 15,-2-11 272-15,-5 4-232 16,-4-6 0-16,0 0 81 16,-17 0-105-16,6 6-80 0,-13 7 8 15,4 3-353-15,-4 9 217 31,0 3-112-31,4 10-360 0,-4 0 48 0,8 3-672 16,0 14 40-16,4 5-329 16,9 16-623-16,-1-2 7 15,4-6-2152-15</inkml:trace>
  <inkml:trace contextRef="#ctx0" brushRef="#br0" timeOffset="37568.57">15334 16078 2904 0,'0'0'2049'16,"0"0"111"-16,0 0-696 0,0 0 273 16,0 0-425-16,0 0-616 15,0 51 240-15,-4-32-784 0,0-4-64 16,4 8-88-16,0-1 152 31,0-3-152-31,8 0 0 0,4-3 72 16,4-6 176-16,4-4-240 15,0-6 169-15,0 0 375 16,4-9-504-16,-1-10 560 0,1-4-144 16,0-2-128-16,-3-4 176 15,-10 1-512 1,-3 2 0-16,-4 1-8 0,-4-1-600 15,0 4 200-15,0 3-720 16,-12 7-201-16,5 5 361 16,-10 7-712-16,6 0 7 15,-2 10-4016 1</inkml:trace>
  <inkml:trace contextRef="#ctx0" brushRef="#br0" timeOffset="37957.53">15928 16218 6849 0,'0'0'2280'16,"0"0"-983"-16,0 0-1105 15,0 0 232-15,0 0-184 0,0 0-8 16,-4 76 328-16,4-64-472 16,12-5 88-16,0-1 200 15,3-3-368-15,2-3 472 0,-1 0-112 32,-1-3 64-32,6-12 489 15,-2-8-537-15,-3-6 304 0,4-1 56 0,-4-6-600 16,1 1 512-16,-10 0-384 15,-3 3-136-15,-4 4 88 16,0 2-152-16,-4 1-136 0,-12 6 64 16,0 3-840-1,-15 16 264 1,3 0-1400-16,0 10-993 0</inkml:trace>
  <inkml:trace contextRef="#ctx0" brushRef="#br0" timeOffset="42625.39">8609 13614 7817 0,'0'0'1424'0,"0"0"-1207"16,-72 124-121-16,44-67 344 15,4 0-184 1,4-3 416 0,9-7 56-16,6-8-392 0,5-8 304 0,0-11-640 15,12-8 0-15,12-12 72 16,4-3 136-16,4-19 24 0,8-13 152 15,-1-9-368-15,-3-1 376 32,-8 7-384-32,-4 6-8 0,-16 19 0 15,-8 11 137-15,-4 2 231 16,-24 27-368-16,-15 28 184 0,-17 31-536 16,-12 25 344-16,0 16 8 15,12-13-48-15,21-24 280 31,18-31-232-31,14-20 0 0,7-15 120 16,11-1-96-16,13-10-24 16,17-10-152-16,10-12 56 0,25-42 192 15,12-33-64-15,-1 2 64 16,-11 6-40-16,-16 16 192 31,-17 19-248-31,-7 5 0 0,-4 5-8 16,-12 18-96-16,-16 13 104 0,-4 4 248 15,-15 28-112-15,-13 12 432 0,-8 10-456 16,-5 6-40-16,-2 3-56 16,7-5 256-1,4-5 40-15,4-11-160 16,16-13-152-16,4-17 176 0,8-12-176 16,17-3 0-16,14-29-32 15,9-9 192-15,3-12 112 0,6-2-216 16,-6 1 8-16,-6 12 160 31,-10 17-224-31,-11 13 0 0,-8 12 0 16,-4 9 0-16,4 19 240 15,-4 30 104-15,-4-1-272 0,8 7 136 16,0 2-208-16,8-8-184 16,24 11-832-16,3-14-2905 31,-2-18-1808-31</inkml:trace>
  <inkml:trace contextRef="#ctx0" brushRef="#br0" timeOffset="51180.63">5872 16157 1664 0,'0'0'1232'31,"0"0"-376"-31,0 0 153 0,0 0-433 16,84 0-280-16,-69 0 224 16,1 0-416-16,-4 0 392 15,0 0-168-15,4 0-216 0,-4-3 480 16,0-3-432-16,0-4 80 31,3 1 40-31,-2-7-120 0,2 0-96 16,1 3-64-16,-4-6 56 15,4 4-8-15,-4-2-48 16,1-1 0-16,2 2-8 0,-2-3 56 31,-2 0-48-31,1-4 0 16,0 4 8-16,0-3 144 0,-4 0-152 0,0-1 0 15,4 1 0-15,-4 0 40 16,-1 0-40-16,2-1 0 16,-5-2 0-16,0 6 64 0,0-3-64 15,-1 0 0 1,-3-1-8-16,0 2-192 16,0 1 200-16,0-2 0 0,-3 3 0 15,-1 3-160-15,-4-4 80 16,-5 2-352-16,2 2 296 15,-6 0-464 1,2 0 520-16,-1 0-384 16,-11 1-440-16,6-2 272 15,1 5-1185-15</inkml:trace>
  <inkml:trace contextRef="#ctx0" brushRef="#br0" timeOffset="52724.15">8266 15491 600 0,'0'0'912'0,"0"0"-336"16,0 0-120-16,-84 79-24 31,57-47 8-31,-1-3 1169 16,3 5-801-16,6-2-176 0,-1 0-368 16,8-4-216-16,0 4 472 15,8-3-440-15,4-1-72 0,0 4 32 0,0-1-32 16,4 1-8-1,16 29 56 1,-8-30-112 0,0-5 72-16,4-1-16 0,4 0 176 15,-1-8-176-15,5-5 320 16,0-5-40-16,8-4-232 0,-4-3 504 0,8 0-440 31,-4-14 184-31,3-7 201 16,1-5-489-16,1-5 448 15,-2-7-376-15,-3-4 24 0,-4 0-200 16,0 2 96-16,-5 2-184 16,-2 0-56-16,-10 9-681 0,-2 1 441 31,-5 5-40-31,-4 1-336 16,-8 6 128-16,-8 3-4009 0</inkml:trace>
  <inkml:trace contextRef="#ctx0" brushRef="#br0" timeOffset="53711.44">11154 15602 5217 0,'0'0'1064'16,"0"0"-904"-16,0 0-64 15,0 0-176-15,0 0 160 0,0 0 160 16,-56-26-232-16,49 26 272 16,-5 0 264-16,-1 7-536 15,2 9 64-15,-1 3-72 0,-4 9 0 31,4 4 0-31,-4 9-88 16,4 3-64-16,5 8 80 0,-2-2 72 16,5 4 0-16,4 0 104 15,0 0-104-15,0-6 0 16,17-4 0-16,-2-12-264 0,9-7 208 16,0-9-40-1,8-6 96-15,-4-10 640 16,8 0-368-16,-1-16 216 0,1-9-72 15,0-7-192-15,4-3 505 16,-4-9-441-16,0 2-128 16,-8-3-160-16,-4 8-344 15,-13 2-64 1,-7-4-121-16,-4 11-479 0,0 9-80 16</inkml:trace>
  <inkml:trace contextRef="#ctx0" brushRef="#br0" timeOffset="54608.58">13836 16195 5009 0,'0'0'1592'0,"0"0"176"0,0 0-735 15,0 0 335-15,0-79-80 16,0 60-464-16,0 6 497 15,0 1-681-15,-4-1-120 0,0 6 232 16,4 1-744-16,-4 3 480 16,0 3-488-16,0 0-72 0,1 7 72 31,-6 8-696-31,1 7 64 16,0 10 496-16,1 0-536 0,-2 7 664 15,5 1 0-15,4 2 8 0,0-1-320 16,0-3 183-16,17 1-439 15,2-7 136-15,5-8-720 16,8-5 416 0,3-10 72-16,6-5 496 15,-1-4 40-15,-1 0 136 0,2-16 0 16,2-3 360-16,0-6-352 0,-2-3 760 16,2-8-112-1,-3-2-336-15,1-3 680 16,-2-4-768-16,-3 5 272 15,-8-5-143-15,0 6-113 16,-17 5-192-16,2-1-56 16,-13 6 112-16,0 1 128 0,-9 5-152 15,-6 0-24-15,-6 5-64 0,-7 6-1121 32,-11 2 289-32,7 10-560 15,0 0-1257-15</inkml:trace>
  <inkml:trace contextRef="#ctx0" brushRef="#br0" timeOffset="55214.03">17585 15766 10802 0,'0'0'2328'0,"0"0"-1255"16,0 0-193-16,0 0-464 0,0 0 136 15,28-85 56-15,8 60-264 16,12-11 616-1,23-11-368-15,-3 0-183 16,8-1 247-16,0 3-528 16,-9 11-200-16,5-2 72 0,-4 7-920 15,12-1 183 1,-16 1-1183 0,-13 6-2849-16</inkml:trace>
  <inkml:trace contextRef="#ctx0" brushRef="#br0" timeOffset="55516.91">18266 14979 11522 0,'0'0'1976'15,"0"0"-1696"-15,0 0 41 16,0 0-313-16,124-25 272 0,-76 25 224 31,3 0-376-31,-3 0 24 16,1 7 0-16,-10 5 16 15,-3 4 8-15,-16 0-176 0,-8 3 8 16,-4 0 400-16,-8 0-392 16,-4 3 224-16,-20 3-240 15,-3 4-208 1,-5-1 8-16,-13 1-840 0,10-4-841 15,3-8-679-15</inkml:trace>
  <inkml:trace contextRef="#ctx0" brushRef="#br0" timeOffset="55952.32">19306 14564 9089 0,'0'0'2305'0,"0"0"-649"0,0 0-143 16,-91 19-1145-16,63-4 120 0,4 11-488 16,8 2 168-16,0 4-64 15,8 3-96-15,8 0 88 31,4 0-48-31,16-6 0 0,12-4-48 16,8-9 0-16,8-10-112 16,3-6 112-16,5-6 0 0,-4-16 8 15,0-7 72-15,-8-6-72 32,-9-2-8-32,-7-2 0 0,-11 4-40 15,-10 4-72-15,-7 5 112 0,-7 7-120 16,-17 3 40-16,-4 10-824 15,-8 2 191-15,0 4-567 0,-4 4-24 16,4 8 360-16,8 4 64 16,13 3-313-1,6 1-615-15,9-8-2953 16</inkml:trace>
  <inkml:trace contextRef="#ctx0" brushRef="#br0" timeOffset="56257.5">19868 14681 7161 0,'0'0'2361'0,"0"0"-401"16,0 0-48-16,0 0-63 15,0 0-1585-15,0 0 400 0,0 0-16 16,0 0-528-16,64 16 816 16,-72 6-808-16,4 0 16 31,0-3-144-31,4 4 72 0,0-5-72 15,4-5 0-15,8 0 80 16,8-7-328-16,4-6 248 0,4 0 0 16,0-2-80-16,4-15 136 15,-4-2-56-15,-5-3 0 16,1-3-352 0,-12 2 352-16,-4-2-776 0,-4 6 184 15,-4 3 336-15,-4 3-1168 16,-24 9-121-16,8 4-887 0,-4 0-2377 15</inkml:trace>
  <inkml:trace contextRef="#ctx0" brushRef="#br0" timeOffset="56634.83">20633 14668 1720 0,'0'0'10514'0,"0"0"-8842"15,0 0-1391-15,0 0 343 16,0 0-120-16,-67 89 48 31,55-63-424-31,7-4 80 0,5-3-104 16,0-6-104-16,21-4 16 15,-1-7 40-15,12-2 88 0,-1 0-144 16,5-11 208-16,4-12-40 16,-1-5 360-16,-2-7 64 31,-1 3-512-31,-5-3 264 0,-10 3-344 16,-10 4-144-16,-3 5-280 15,-8 8-296-15,-8 5-384 0,-12 7-1473 16,-16 3-175-16,1 13 575 0,3 2-3304 15</inkml:trace>
  <inkml:trace contextRef="#ctx0" brushRef="#br0" timeOffset="56992.34">21295 14754 8385 0,'0'0'1433'0,"0"0"-457"16,0 0-336-16,0 0 440 0,0 0 729 15,0 0-1169-15,0 0 104 32,-12 35-112-32,-20 13 264 15,16-23-592-15,8 0-248 16,0-3 208-16,8-2-192 15,0-5-72-15,8-2 0 0,12-7-40 16,4-3 40-16,8-3 152 31,11-3 601-31,5-19 231 0,5-3-984 16,2-7 368-16,1-4-320 16,-4-1 152-16,-9-1-96 15,-15 3-104-15,-24-16-840 0,-4 7-161 16,-12 9-4152-16</inkml:trace>
  <inkml:trace contextRef="#ctx0" brushRef="#br0" timeOffset="58632.95">17821 15868 8793 0,'0'0'1569'0,"0"0"423"16,0 0-768-16,0 0 201 0,0 0-9 15,0 0-880-15,-49-12 360 32,49 12-552-32,0 0-144 15,0 0 153-15,0 0-353 0,0 0 0 0,8 0-16 16,8 16-113-16,5 6 129 15,2 3 8-15,14 4 0 0,-2 3 321 16,9-4-145 0,4 1-184-1,-1-1 0-15,5-2 72 16,-3-4-80-16,-6-1 8 0,-3-4-32 16,-5-1-32-16,-3-3-929 0,0-1-495 15,0-2-472-15,-8-4-1137 0,-4-3-8 16</inkml:trace>
  <inkml:trace contextRef="#ctx0" brushRef="#br0" timeOffset="58950.1">18394 15983 8905 0,'0'0'2929'0,"0"0"-1369"0,0 0-1560 15,0 0 128-15,0 0-192 16,0 0 128-16,108 54 88 0,-65-32-152 31,2 3 80-31,2 0-80 16,-3 0 0-16,-4-2 0 16,-4 0 128-16,-9-4-112 0,-2 0-16 0,-14 0 0 15,-3-4 64 1,-8 2 505-16,0-2 63 0,-19 1-136 0,-9 3 360 15,-4 0-728 1,-4-3 72 0,-8 3-200-16,0-2-208 15,5-2 200-15,-10-2-824 0,14-1-1337 0,7-9-2864 16</inkml:trace>
  <inkml:trace contextRef="#ctx0" brushRef="#br0" timeOffset="61632.55">19606 15970 4520 0,'0'0'601'0,"0"0"-185"0,0 0 0 0,0 0-224 16,0 0 304-16,0 0-192 15,0-26 136-15,0 23 312 16,0 0-200 0,0-1 225-16,0 4-313 15,0 0-184-15,-4 0 712 16,4 0-376-16,-5-2-24 0,1 2 312 0,4 0-816 16,-4 0 416-16,0 0-199 15,-3 0-257 1,3 0 672-16,-5 0-480 15,-3 0-88-15,1 0-152 16,-2 0 184-16,-2 9-184 0,2 4 0 16,2 0 8-16,-1 0 96 15,0 6-104-15,0 0 0 0,4 0-80 32,0 3 120-32,4 3-40 15,4 0 0-15,0 0 0 16,0 2-24-16,0 2 24 0,8-4 0 15,4-3-56-15,0-7-48 16,0 2 88-16,4-5 16 0,0-6 0 31,0 1-152-31,-4-7 152 16,3 0 0-16,2 0-104 16,-2 0 208-16,-3-7 0 0,4-2 192 0,1-10-216 15,-2 0 384-15,2 1-456 16,-2-9-8-16,1 2 0 15,-4-4 40 1,0 1-40-16,0-1 0 16,-8 4 8-16,0-1-240 15,-4 4 232-15,0 6 0 0,0-3-80 0,0 6-232 16,-4 4 200 0,0 3-88-16,-5 2-608 15,6 4-161-15,-5 0-607 16,4 4-352-16,0 9-2881 15</inkml:trace>
  <inkml:trace contextRef="#ctx0" brushRef="#br0" timeOffset="62018.58">20027 16039 8089 0,'0'0'1937'16,"0"0"-1577"-16,0 0 256 0,-11 83 56 15,11-57-568 1,0 2 544-16,0 4-480 16,0-3-80-16,0-1 128 0,0 4-160 15,0-4-56-15,0 1 0 16,7-7-584-16,-3 4 16 15,5-4-1216-15,-5-13-2593 0</inkml:trace>
  <inkml:trace contextRef="#ctx0" brushRef="#br0" timeOffset="62451.46">20573 16078 5337 0,'0'0'5409'16,"0"0"-3849"-16,0 0-288 16,0 0-1080-16,0 0 56 0,0 0-248 15,0 0 97-15,-28 83-41 16,25-52 16-16,-1 1 32 0,0 6 256 15,4 0-296-15,0-4-64 32,0-1 0-32,11-1-248 15,-2-4 96-15,14 1-1201 0,-6-7-1319 16,-2-6-2529-16</inkml:trace>
  <inkml:trace contextRef="#ctx0" brushRef="#br0" timeOffset="62954.58">21275 16227 8705 0,'0'0'2105'0,"0"0"-689"0,0 0-400 16,0 0-103-16,0 0 87 16,0 0-496-1,0 0 40-15,-17-12 232 16,10 12-696-16,-5 3-40 0,0 9-40 16,0 4-120-16,0 3 64 15,0 3 56-15,8 1 0 0,4-1-64 16,0-3-56-16,4-3 120 31,12-3 0-31,0-7-320 16,8-2 248-16,0-4 24 0,4 0 48 15,4-20 576-15,-4-5-568 0,7-7 400 16,-3-3-216-16,-4-3 8 16,-4 3-96-16,-4 3-104 31,-13 0 0-31,-7 4-200 0,0 2-224 15,-7 1-24-15,-13 9-432 16,-8 0-560-16,0 10 671 0,0 6-655 16,-7 0 240-16,-6 15 256 31,6 5-785-31,3-1-631 0</inkml:trace>
  <inkml:trace contextRef="#ctx0" brushRef="#br0" timeOffset="64879.73">22626 15078 7345 0,'0'0'4057'16,"0"0"-3001"-16,0 0-1040 0,0 0 648 15,0 0-168-15,0 0 105 16,-21 76 487-16,18-41-856 16,-1 0 168-16,4 3-200 0,0-6-72 15,0-4 176 1,7-6-296-16,6-5 192 16,6-8 456-16,1-6-648 0,5-3 384 15,6 0 8-15,9-19-232 16,3-13 889-16,13-9-737 15,4-7 0-15,4-6 152 0,3 0-312 32,-11 0 88-32,0 7-248 15,-12 6 216-15,-8 12-136 0,-9 4-80 16,-10 9 0-16,-6 3 0 16,-2 7-144-16,-5 2 40 0,0 4 8 15,-4-3-48-15,4 3-128 31,-4 0 272-31,0 0 0 0,0 0-104 16,0-3-64-16,4 3 152 16,-4-3 16-16,3 0 0 15,-3 3-120-15,0 0 120 0,4 0-152 16,-4 0 152-16,0 0-760 31,0 0 680-31,0 0-1025 16,0 9-1927-16,-4 1 751 0,-3 0-4160 0</inkml:trace>
  <inkml:trace contextRef="#ctx0" brushRef="#br0" timeOffset="65893.12">23490 14243 8241 0,'0'0'3281'0,"0"0"-1409"0,0 0-1264 16,0 0 441 0,0 0-681-1,0 0 144-15,0 0-64 16,36-35-344-16,-32 41 400 0,0 10-56 16,-4 9-56-16,0 10 545 0,-4 7-753 15,-17 21 224-15,-18 19-80 0,-17 24-120 31,-8 8 72-31,-7 3 8 16,3-15-112-16,9-23 432 16,10-19-520-16,10-11 104 0,3-12-192 15,4 1 280-15,-4 3-136 0,8-2-144 16,12-14 8-16,8-5-16 31,8-15-8-31,0-1-480 16,0-4-88-16,0-4 8 0,12-11 568 15,0-8 8-15,4-9 0 16,0 1 112-16,0-4-112 0,-8 10-232 16,0-1 8-16,0 13-152 31,-8 4 232-31,0 9 8 16,0 0-553-16,0 7 489 0,-8 11-648 15,0 14 776-15,-4 6 24 16,0 4 64-16,5 5-16 0,2-2 0 0,5-1 0 15,0-6 152 1,8-3-88 0,8-6-64-16,12-13 0 15,0-7 8-15,8-5 192 0,3-4-80 16,6-10 32-16,-2-9 489 0,-3-4-625 16,-4-2 208-16,-4 6-72 0,-8 6 0 31,-8 4-32-31,-9 6-120 15,-3 3 0-15,-4 0-128 16,0 16 320-16,0 12-192 0,-4 7 0 16,-7 7 112-16,-6 5-112 15,-2-3 0-15,3 4 0 0,-4 0 8 32,0-5-8-32,-4 2-56 15,8-6-88-15,-4-1-577 0,5-7 89 16,-2-2-1520-16,1-11-2145 15,4-4 1464-15,9-14-5488 0</inkml:trace>
  <inkml:trace contextRef="#ctx0" brushRef="#br0" timeOffset="66114.53">22968 15754 5801 0,'0'0'5769'0,"0"0"-4297"0,0 0-672 16,0 0 169-1,-80 61-681 1,80-39-128-16,0 0-160 16,13-3 80-16,10-3 40 0,13-4 64 15,8-9 88-15,8-3 456 16,-1-3-680-16,1-12-48 0,12-1-328 0,-16 3-1960 31,-12 7-969-31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4-29T08:59:47.604"/>
    </inkml:context>
    <inkml:brush xml:id="br0">
      <inkml:brushProperty name="width" value="0.05292" units="cm"/>
      <inkml:brushProperty name="height" value="0.05292" units="cm"/>
      <inkml:brushProperty name="color" value="#FF0000"/>
    </inkml:brush>
  </inkml:definitions>
  <inkml:trace contextRef="#ctx0" brushRef="#br0">11366 14113 4000 0,'0'0'1281'0,"0"0"-865"0,-4 0-88 16,0 0-176-16,4 0 144 16,0-4 32-16,0-2-272 0,-4 3 120 15,4-3-168-15,-4-1-8 16,4 0 360-16,-4 4 80 31,4-3 192-31,-5 3 136 0,2 0-375 16,-5 3 135-16,8 0-328 0,-4-3 160 15,0 3 152-15,0 0-504 16,-1 0-8-16,5 3 0 0,-3 9-104 16,-1 1-40-1,0 3 144 1,0 3 0-16,4-3-112 0,0 0-176 15,0-3 112-15,0-4-160 16,0-5-72-16,8-4 296 0,-1 0 8 16,2-4 104-16,3-9-64 0,0-6 208 31,0-6-64-31,-1-7-80 16,-2 4 88-16,-5 2-280 0,-4 1 112 15,0 6 80-15,0 9-121 16,0 1 346-16,-13 9-17 15,2 0-80-15,-1 0-40 0,-4 0 8 32,4 9-96-32,4 1 0 0,-4 3-80 15,8 0 64-15,0 2 16 16,4-2 0-16,0 0 16 16,0-4-40-16,0 0 24 0,4-2-336 15,0-1 320-15,4-2-449 31,-4-1 465-31,-1 0 0 0,-3-3 0 16,0 0-112-16,0 0 112 16,0 0 0-16,0 0-16 0,0 0-40 15,0 0-104-15,0 0-48 0,0 0-1184 16,0 0-1633-16</inkml:trace>
  <inkml:trace contextRef="#ctx0" brushRef="#br0" timeOffset="548.27">11310 14129 5097 0,'0'0'0'0,"0"0"-192"16,0 0-297-16,12-93 201 31,-8 58 288-31,8-2 48 0,-4-2-40 15,0-9 328-15,4 1-240 16,0-10 113-16,0 0 63 16,8-16-208-16,-1-17 120 0,2-17-24 0,7-11-160 15,-4-2 216 1,-5-1-136 0,1 0-80-16,4-12 224 0,-1-13-176 15,2-9 320-15,-1-15-176 16,4-3-176-16,0-8 224 15,7-7-184-15,-3-2-56 16,8 3 0 0,0 2-32-16,8 7 24 0,0 10 8 15,3-3-240-15,1 6 232 0,4 2-344 16,0 2 32-16,-1 2 152 16,1 3-208-16,0 7 296 15,4 6-232-15,-8 10-225 0,-13 31-351 31,-11 26-2056-31</inkml:trace>
  <inkml:trace contextRef="#ctx0" brushRef="#br0" timeOffset="1914.03">13828 6620 760 0,'0'0'1160'0,"0"0"-912"15,0 0-104-15,0 0 376 0,39-86-304 16,-34 70 64-16,3-3 96 15,0 3-272-15,-1 0 328 0,2 1-88 16,-1 2-23-16,-4 3 319 16,-4 3-424-1,4 5 328-15,-4 2-544 16,0 0-96-16,0 0 96 0,0 0 48 16,0 0 24-16,0 0-64 15,0 0-8-15,0 2-24 16,0 5-32-1,0-1 112-15,0 4-56 16,0-1 48-16,0 1-40 0,0 3 152 16,0 3-160-16,0 2 0 0,0 5-8 15,-4-1 88-15,4 0-80 16,-4 4 56-16,4-1-8 0,0 4 112 31,-4-4-160-31,4 1 0 16,0-1-8-16,-4 4-8 15,-1 2 16-15,1 8 0 0,-3 5 8 16,-1 22 40-16,-8 24-48 16,-4 27-16-16,4 7 16 0,-4-7-32 31,8-9 32-31,4-16 0 16,5 3 0-16,3-3 80 0,0 4-16 15,0 2-64-15,3 7 0 16,-3 10-64-16,0 5 64 0,0-3 0 15,0 1 8-15,-7-11-16 32,-2-5-320-32,1 0 80 15,1-7 144-15,-1 1-232 0,-1-1 328 0,1 3-136 16,-3 10-16-16,-2 6 64 16,-6 4-320-16,3 6-1 0,-9-1-15 15,6 1-208 1,3 1 288-1,0-11-232-15,8-3-176 16,4-13 384-16,4 1 48 16,0-7 168-1,0-8-136-15,0 0 24 0,0 2 128 16,0-1 72-16,0 4 72 0,0-1-96 16,0 2 40-16,0-1 56 15,0 0 472-15,0-4 168 16,0 1 208-16,0 0-416 0,-4 0-272 15,0-1 152-15,4-2-200 0,-4 3 16 16,4 0-32-16,-4-1-40 31,4 4 200-31,-3 0 80 16,3-3 64-16,0 3 73 0,0-1-297 16,0 5 248-16,0-5 24 15,0 4-440-15,0-5 224 0,0-9-168 31,0-8-64-31,3-16 104 16,-3-9 48-16,4-7-152 16,4 10 48-16,0 6 88 0,0 6-64 15,4-2-72-15,-1-8-88 0,-2 1 80 16,7-4-408-16,-4-2 240 31,0-4-416-31,-1 0-257 0,6 16 17 16,-6-6-80-16,2-7-1632 15</inkml:trace>
  <inkml:trace contextRef="#ctx0" brushRef="#br0" timeOffset="121758.47">5273 9626 3624 0,'0'0'5946'32,"0"0"-5266"-32,0 0-376 15,0 0-296-15,0 0 288 16,0 0 152-16,0 0-320 0,41-4 328 16,-9-5 8-16,7 3-40 0,5-7 280 15,12 4-272-15,4-4 17 16,3 1-97-16,1 5-304 31,3-2 288-31,2 2-240 0,-5 1-88 16,-1 3 128-16,-3 0-88 15,-9 0-48-15,-6-1 0 0,7 1-560 16,-13 0-913-16,-7-6-1767 0</inkml:trace>
  <inkml:trace contextRef="#ctx0" brushRef="#br0" timeOffset="122100.19">6349 9049 7193 0,'0'0'1336'0,"0"0"-752"15,0 0-376-15,104 44-119 0,-64-25 559 16,-4 0-272-16,3 3-32 16,-11 4 112-16,0-1-168 0,-11 4 144 15,-6-1 112-15,-3 4-80 31,-8 6 504-31,-16 0-319 0,-19 6-233 16,-25 14-24-16,-24 5-392 16,-32 16-192-16,-11 1-160 0,-4 0-825 15,31-20-655-15,24-19-3545 0</inkml:trace>
  <inkml:trace contextRef="#ctx0" brushRef="#br0" timeOffset="123456.15">2509 10099 7617 0,'0'0'1176'16,"0"0"-808"-16,0 0-264 15,0 0 49-15,0 0 119 0,-76-28 256 0,56 21 264 16,0 4-552-16,4 0-56 16,-7 3 344-16,-1 0-320 15,-4 13 184-15,0 6-376 0,0 6 96 32,0 7-16-32,0 6-96 0,8 3 0 15,8 4-8-15,0-1-64 16,12-2 72-16,0-7 0 15,4-7 0-15,16-9-160 0,4-6 160 16,0-13-288-16,7 0-136 31,5-26 288-31,1-12 136 0,10-22 368 16,9-19-248-16,4-26 16 16,0-10-136-16,-13 8 0 15,-15 18-80-15,-12 29 56 0,-8 15-24 16,-4 10-80-16,0-3 128 31,-4 3 144-31,-4 0-144 0,0 7 88 0,0 5 128 16,0 11-96-1,0 0-120-15,-4 5 64 0,-4 7 432 16,5 0 753-16,-6 9-1017 0,-3 19-184 16,-4 26-48-1,-7 30 24 1,-5 23-24-16,4 7 0 0,7-15 80 0,6-26-8 15,11-29-72-15,0-9-200 16,0 3-609-16,7 3-1079 16,14-2-1081-16,-1-20-2736 0</inkml:trace>
  <inkml:trace contextRef="#ctx0" brushRef="#br0" timeOffset="123983.31">2971 9982 5825 0,'0'0'3312'0,"0"0"-2631"0,0 0-497 16,-80 60 168-16,56-31-216 0,9 6 400 16,2 6-8-16,1 6-312 15,5-2 352-15,7 3-512 0,0-7-40 16,4-6-16 0,15-10-32-1,1-6-16-15,4-9 48 0,0-10-272 16,4 0 272-16,4-16-440 15,0-12 384-15,0-5 48 0,-4-7 16 16,-1-5-16-16,-3 1 8 16,-4 2-24-1,-8 4-32-15,0 6-384 16,-8 11 440-16,-4 4 56 0,0 14 72 16,0 0 320-16,0 3-24 15,-7 3-184-15,-2 10-32 0,-3 12-208 16,-4 4 0-16,4 9-56 31,1 10 80-31,-2-4-24 0,9 1 0 16,4-5-24-16,0-4-112 15,21 1-1712-15,7-14-1321 16,-5-7-3168-16</inkml:trace>
  <inkml:trace contextRef="#ctx0" brushRef="#br0" timeOffset="124810.49">3632 10099 8057 0,'0'0'1248'16,"0"0"-927"-16,0 0 31 0,-60 86 120 15,40-51 368-15,5 3-168 0,3 0-240 32,0-3 112-32,12-6-544 15,0-4 8-15,0-9-8 16,16-6-192-16,3-10 16 0,9 0-176 16,4-17-96-16,9-8 360 15,-2-7-384-15,1-2-344 0,-5-1 104 31,1 6-129-31,-12 7-47 16,-7 6 232-16,-10 9 424 0,1 7 152 16,-8 0 80-16,0 0 0 15,0 17 296-15,-12 5 72 0,1 6 576 16,-2 7 57-16,6 0-369 31,-1 0 104-31,3 0-608 16,5-3-56-16,0-7-72 0,5-3-72 15,14-9 72-15,5-6-8 16,4-7-64-16,8-4 24 0,4-14-288 16,4-11 120-1,-1-3 32-15,-2-3-256 16,-2 3 240-16,-7 0-169 16,-4 4-71-16,-8 6 440 0,-8 6-360 15,-4 3 296-15,-8 7 56 16,0 2 16-16,0 4 632 0,-4 0 81 0,-12 13-313 31,0 6-72-31,0 7-328 16,-4 5 256-16,4 8 40 15,4-2-240-15,5-2 216 0,7 1-192 16,0-11-80-16,7-7-16 16,18-4-240-16,6-11-40 0,9-3 104 31,3-10-384-31,6-15 32 15,7-4 95-15,-5-6-79 0,1 7 392 16,-8 3-136-16,-4 2 184 16,-12 10 64-16,-4 7-200 0,-13 6 216 15,-7 0 112-15,-4 19 304 32,0 4 561-32,-7 8-633 15,-6 4-64-15,-2 4 48 0,-2-2-328 16,6 1 280-16,7-3-272 15,4-6-8-15,11-13-392 0,13-3-1993 16,1-13-2712-16</inkml:trace>
  <inkml:trace contextRef="#ctx0" brushRef="#br0" timeOffset="125065.8">5505 9788 6105 0,'0'0'2624'16,"0"0"-1479"-16,0 0 551 0,0 0-1240 15,-84 73-368-15,41-16 320 16,-13 23-208-16,-8 21 16 0,4 11 160 31,0-11-256-31,17-15 184 16,11-29-216-16,8-16-88 0,4-9-232 15,-4 0-888-15,4-4-976 16,0-12-1177-16</inkml:trace>
  <inkml:trace contextRef="#ctx0" brushRef="#br0" timeOffset="125243.85">5023 10420 8001 0,'0'0'2361'15,"0"0"-1353"-15,0 0 8 16,0 0 160-16,0 0-159 0,80-22-353 15,-52 18 120-15,3 2-16 16,5-2-632 0,0-5 256-16,3-1-320 15,10-2-72-15,-6-1-200 0,21-3-1072 16,-16 3-1473-16,-5 3-4872 16</inkml:trace>
  <inkml:trace contextRef="#ctx0" brushRef="#br0" timeOffset="127798.62">17458 11941 7697 0,'0'0'2497'0,"0"0"-1617"16,0 0-576-16,0 0-248 15,0 0 704-15,0 0 80 16,0 0-216-16,0 0 89 15,0 0-569-15,0 0 80 16,0 0 216-16,0 0-344 16,0 0 256-16,0 0-184 0,0 3-104 15,0-3 160-15,0 0-176 16,0 0-48 0,0 0 88-16,0 0-16 15,15 0 104-15,5 0 0 16,12 0 112-16,13-3 296 0,6-3-312 15,9-4 120-15,7 0 56 16,-2 4-376-16,-6-4 225 0,1 7-161 31,-8 0-136-31,-9 3 112 16,-6 0-112-16,-5 0 0 16,-9 0-8-16,-7 0-368 0,1 0 55 15,-6 0-311-15,-7 0-272 16,0 0 24-16,0 0-1417 0,-4-2-3216 0</inkml:trace>
  <inkml:trace contextRef="#ctx0" brushRef="#br0" timeOffset="128213.51">18167 11649 6553 0,'0'0'1248'0,"0"0"-688"15,0 0-504-15,112 3 368 32,-73 6 369-32,5 1-217 0,-4 6-32 15,0-4-400-15,-4 8 40 16,-4-4 232-16,-1 3-144 0,-7-4 192 16,-8 5-56-16,-7 2-24 15,-9-3 280-15,0 3-456 31,-9 4 217-31,-14-1-9 0,-9 0-408 16,-9 1 144-16,-2-4-152 0,-5-4-584 16,-24-1-305-16,12-5-1023 0,8-9-2089 15</inkml:trace>
  <inkml:trace contextRef="#ctx0" brushRef="#br0" timeOffset="129336.67">19011 11639 7193 0,'0'0'1568'0,"0"0"-919"15,0 0-521 1,0 0 16-16,0 0 0 0,0 0-56 16,0 0-88-16,-32 80 336 15,25-45-88-15,-1 0 392 0,4-1-384 16,4 4-152-16,0-3-104 0,16-6-48 31,8-7-40-31,11-9-64 16,6-7-48-16,6-6 72 0,13-12 72 15,-4-10 56-15,8-4-72 16,-8 0-40-16,-13 5 8 0,-7 5-40 31,-12 6 80-31,-16 3-112 16,-5 7 120-16,-3 0-16 0,0 4-24 15,0 9 192-15,-7 9-16 16,-1 0 208-16,0 6-136 0,4-2 392 16,4 2-368-16,0-6-160 15,4-2-16-15,12-11 40 32,8-6-40-32,8-3 432 0,7-6-120 15,6-22 216-15,6-4-368 16,1-10-32-16,-4-2-128 0,-4-4 0 15,-5 4-56-15,-11 2-552 0,-8-2-472 16,-12 10-817 0,-4 8-1103-1</inkml:trace>
  <inkml:trace contextRef="#ctx0" brushRef="#br0" timeOffset="129794.45">20115 11826 3752 0,'0'0'5577'31,"0"0"-5577"-31,0 0 105 0,0 0-105 16,0 0 368-16,0 0 304 15,-95 10-112-15,79 6-304 16,0 6 216-16,8 3-296 0,4-2-104 16,4 2-72-16,0-6-152 31,8-3 144-31,12-7-96 0,8-6 104 16,4-3-48-16,4-5 48 15,3-18 0-15,1-2 0 16,0-7-48-16,-8 7-8 0,-4 2 56 15,-9 5 0-15,-11 11-80 32,1 4 80-32,-9 3 0 0,0 0-16 0,-9 13 144 15,-2 8-128-15,-5 5 0 16,0 6 72-16,0-3 32 16,4 2-104-16,8-2-232 15,0-7-616 1,4-3-1457-16,12-13-447 15,4-2-2433-15</inkml:trace>
  <inkml:trace contextRef="#ctx0" brushRef="#br0" timeOffset="129997.9">20657 11884 4600 0,'0'0'793'0,"0"0"-697"0,0 0 584 16,0 0-8-16,-16 73 40 15,4-45 440-15,1-2-648 0,2-1-295 16,5-2-209-16,4-4-113 31,0-4 97-31,8-5-112 0,8-7-1016 16,24-3 432-16,-4-16-616 16,0-7-3265-16</inkml:trace>
  <inkml:trace contextRef="#ctx0" brushRef="#br0" timeOffset="130468.47">21530 11407 1584 0,'0'0'6033'16,"0"0"-5513"-16,0 0-312 0,0 0 504 16,0 0 257-1,0 0 47 1,0 0-552-16,0 0-464 0,-116 64 336 15,57 12-208-15,-13 26 256 0,-4 3 240 16,20 0-456-16,12-23 112 16,17-29-160-16,14-11-112 0,6-11-16 31,3-1-16-31,4-5-432 16,0-6-256-16,4-13-856 0,16-6 736 15,-1-6 472-15,9-13 152 16,4-6 184-16,0-1-129 0,0 4-71 15,0-1 216-15,-1 5-16 32,-3 1 24-32,0 5 48 0,-7 2-40 15,-6 5 72-15,-2-2-80 16,-10 7 0-16,-3 0 441 16,0 0 815-16,0 7-72 0,-12 8-496 15,0 4-352-15,-3 6-56 31,2 7-272-31,2-3-8 0,2-1 0 16,5 1-24-16,4-4-24 0,0-2-184 16,17-4-496-16,11-4-480 15,0-5-953-15,-5-7-783 0</inkml:trace>
  <inkml:trace contextRef="#ctx0" brushRef="#br0" timeOffset="130920.6">21677 11928 13178 0,'0'0'1849'0,"0"0"-1561"15,0 0-40-15,0 0-248 16,0 0 0-16,0 0-8 0,36-13-32 31,-8 13 40-31,8 10 48 0,-5 2-48 16,5 1 32-16,-4 3-32 15,-8 0-232-15,-4 3 128 16,-4-3-160-16,-11-3-216 0,-5 3-33 16,0-3 433-16,-13-5-64 31,-2 5 208-31,-10 4-64 15,-2-5 0-15,-1 4 88 0,0 0 89 0,7 0-25 16,6 0-88-16,7 0-56 16,8-1-8-16,0 2-272 0,4-2-417 15,20 1-935 1,4-3 312 0,8-4 616-16,7-3 488 15,2-6-481-15,2 0 145 0,1-2 336 16,-4-14 16-16,4-10-224 15,-13 4-1712-15,-15 2-2049 0</inkml:trace>
  <inkml:trace contextRef="#ctx0" brushRef="#br0" timeOffset="131236.76">22147 12132 2864 0,'0'0'1825'0,"0"0"-1345"16,-79-33 616-16,38 24 72 0,2-3 64 16,3 8-23-16,4 4-145 15,4 0-80-15,8 6-400 0,9 11-576 31,3 1 48-31,8 5-56 16,11-4-512-16,17 3 56 0,8-7-192 16,8-1 520-16,4-8 120 15,4-3-400-15,4-3 120 0,-1 0 72 16,-3 0 216-16,-4 0 1112 31,-4-3-464-31,-13 3-648 16,-10 0 0-16,-10 7-312 0,-7 8-168 15,-4 4 480-15,-8 4 64 16,-12-2 224-16,1 2-208 0,-5 2-8 16,3-10-72-1,-7 2-256-15,13-10-1088 16,-1-4-2769-16</inkml:trace>
  <inkml:trace contextRef="#ctx0" brushRef="#br0" timeOffset="131595.79">22849 11541 11122 0,'0'0'1368'0,"0"0"-1368"0,0 0-216 31,0 0 216-31,63-76 168 15,-46 70-64-15,-2 6-104 0,1 0-8 16,0 0-8-16,-4 6 8 16,0 13-248-16,-12 9 248 0,0 20 8 15,-24 28 0-15,-20 20 184 32,-15 11-120-32,-5 1 0 15,4-12 264-15,12-24-272 0,12-14 224 16,12-20 152-16,9-6-280 15,-2-8 0-15,6 2-152 0,-2-10-80 0,5-10-400 16,8-15-656 0,0-17-1424-1,0-2-1593-15</inkml:trace>
  <inkml:trace contextRef="#ctx0" brushRef="#br0" timeOffset="131736.97">22605 12122 5569 0,'0'0'4033'0,"0"0"-2577"15,0 0 376-15,0 0-663 0,0 0-841 16,0 0-80-1,0 0-232-15,52-19 72 16,-16 22 0-16,8 6 8 16,0-5 80-16,3 2-168 0,2 1-8 15,-6-1 0-15,9-3-752 16,-12-3-905-16,-12 0-1143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4-29T09:02:49.505"/>
    </inkml:context>
    <inkml:brush xml:id="br0">
      <inkml:brushProperty name="width" value="0.05292" units="cm"/>
      <inkml:brushProperty name="height" value="0.05292" units="cm"/>
      <inkml:brushProperty name="color" value="#FF0000"/>
    </inkml:brush>
  </inkml:definitions>
  <inkml:trace contextRef="#ctx0" brushRef="#br0">17179 7536 1088 0,'0'0'1912'0,"0"0"-1528"16,28 20-384-16,-9-7-344 16,-6-4-640-1,11 4 824-15,-5-3-120 16,-2-4-1335-16</inkml:trace>
  <inkml:trace contextRef="#ctx0" brushRef="#br0" timeOffset="5266.21">983 6553 4080 0,'0'0'1289'0,"0"0"-841"0,0 0 432 15,0 0-144-15,0 0-144 16,-21-29 344-16,17 26-552 0,4 0 113 16,0 3 175-16,-3-3-432 15,3-1 504-15,0 4-184 16,0 0-248-1,0 0 440-15,0 0-744 16,0 0 216-16,0 0-224 16,-4 0-216-16,4 0 216 0,-4 0 64 0,4 7-64 15,0 3 304-15,0 5-192 16,0 7-112-16,0 10 0 16,0 0 144-16,0 6-144 15,0 4 144 1,0 2-136-16,0 0 361 0,0 0-257 15,0 4-112-15,0-1 16 0,0 2 192 16,0-5-64-16,4 1-8 31,0 2-128-31,-1-3 272 16,6 1-280-16,-5 3 0 0,4 0-8 16,-4-4 80-16,3 3-72 0,-3-3 104 15,1 1-96-15,3-3 176 16,-4 5-184-16,-1-2 0 31,1-1-8-31,0 0 32 0,0 1-24 16,-4-1 136-16,5 1-128 15,-1 2 160-15,0 0-168 0,-4 5 0 16,3 2-8-16,1 3 32 16,-4 0-24-16,0 4 80 31,0-1-80-31,0 1 264 0,0 2-264 15,0-3 0-15,0-2 0 16,0 2 72-16,0-3-72 0,0-3 40 0,0 0-32 16,-4-4 152 15,4-2-160-31,0-7 0 0,0-6 0 16,0-6-96-16,0-7-24 0,4-3 120 15,0-3-408-15,4-6 96 16,-3-4-1353-16,-1-6-583 0,-1 0-2105 0,-3-10-1904 15</inkml:trace>
  <inkml:trace contextRef="#ctx0" brushRef="#br0" timeOffset="6429.41">472 8334 5817 0,'0'0'2232'15,"0"0"-1704"-15,0 0-144 16,0 0-384-16,0 0-120 16,0 0 40-16,17 4-176 0,-6-2 256 31,6-2 320-31,3 3-16 0,3-3 609 15,9 0-377-15,0 0-176 16,4 0 328-16,4 0-624 16,-1-3 168-16,10-3-184 0,-2-1 104 15,1 1 48-15,8-3 0 32,-1 3-96-32,-3-4 368 0,0 1-408 15,0-1-56-15,0 4-8 16,0-4 160-16,0 3-88 15,-1 2 16-15,1 1-80 0,0-2 160 16,-1 3-96-16,5-1-72 16,-4 1 0-1,4 0 96-15,-1 1-72 0,1-2-16 16,0 1 64-16,0 0 8 16,4-4-23-16,0 4-57 15,4 3 0-15,-1-3 64 0,5 3-40 16,-1 0-24-1,1 0 8 1,0 0 128-16,-4 3-136 0,4 3 0 0,-1 1-8 16,-3-4-16-16,3 1 24 15,-3-2 88-15,5-2-88 16,-10 3 80-16,5-3-80 0,0 0-8 31,-4 0 0-31,-5 0-96 0,4 0 104 16,5 3 8-16,-8-3 8 15,4 0 56-15,0 4-72 16,-4-4 0-16,-4 0-8 0,-1 0-56 16,1 0 64-16,4 0 8 31,0 0-8-31,4 0 96 0,0 0-96 16,3 0-8-16,-3-4 8 15,-1 1-40-15,6 0 40 16,-7 3 8-16,7 0-8 0,14-2 72 15,21-2 184-15,11 1-176 32,9 0-80-32,-9 3 176 0,-11-4-152 15,-12 4-24-15,4-3 8 0,-9-3 32 16,5 0 40-16,-17-1-80 16,-11 7 0-16,-12-3 8 15,-4 0-8-15,8-4 0 16,4 4 0-16,0-3-80 15,-5-1-192-15,-11 1-240 0,-8 3-449 16,-9-4-1759-16,-10 0 87 16,-13 2-5112-16</inkml:trace>
  <inkml:trace contextRef="#ctx0" brushRef="#br0" timeOffset="7831.7">601 7368 6689 0,'0'0'2288'0,"0"0"-1263"16,0 0-553-16,0 0-424 0,0 0-48 15,0 0 0-15,0 0-200 0,3 0-8 16,17 0 208-16,8 0 160 31,7 0 376-31,6 0 240 16,10-3-728-16,5-3 560 0,12-6-224 15,0 1-232-15,0 3 512 16,-1-8-664-16,5 3 0 0,-4 3 0 16,3-2 328-16,13 2-328 31,12-3 0-31,15 4 104 15,8-1 16-15,-10 1-120 0,-6 7 0 0,-8-5-64 16,1 0-16-16,4 1 80 16,-4-1 0-16,-5 5 80 0,-8-5 8 15,5 4-88 1,0-4 0 0,0 1-64-16,0-1 88 15,-1 1-24-15,0 0 0 0,1 0 81 16,0-1-33-16,-4 1-48 0,4 0 0 15,-13-1-105-15,-11 7 33 0,-16-3 72 32,-1 3 0-32,5 0 72 15,12-3 1-15,3 0-73 16,6 3 0-16,-6-6-8 0,5 6 128 16,4-7-120-16,-5 4 96 0,1 0-48 15,4-4 344-15,-1 4-392 31,1 0 0-31,-4 0-8 16,-1 3 8-16,-3-3 0 0,0 3 0 16,-8 0 48-16,-5-3 80 15,1 3-128-15,0 0 0 0,-4-4-72 16,-5 1 0-16,2 0 72 31,-6 0 80-31,1-1-64 16,-4-2 288-16,-4 3-304 0,-4-3 0 15,-4 2-72-15,-4 2 40 0,-9 2-16 16,1 0 48-16,-4 0-680 0,1 0 95 16,2 0-1791-1,-2 0-2729 1,-10 0-632-16</inkml:trace>
  <inkml:trace contextRef="#ctx0" brushRef="#br0" timeOffset="8521.84">6051 6693 5169 0,'0'0'2776'0,"0"0"-1632"0,0 0-855 15,0 0 415-15,0 0 496 16,0 0-1016-16,0 9 160 16,4 0 8-16,0 4-40 0,0 6 704 31,3 6-351-31,1 8-241 16,-3-5 80-16,-1 7-504 0,0 3 0 15,0-4 0-15,-1 5-184 16,1-7 40-16,0 9-801 15,1-6-1295-15,-5-9-2737 0</inkml:trace>
  <inkml:trace contextRef="#ctx0" brushRef="#br0" timeOffset="9288.71">6091 8239 10610 0,'0'0'2120'16,"0"0"-2112"-16,0 0 304 15,0 0-160 1,0 0-152-16,0 0 248 0,95 0-80 15,-59 0-152-15,-4 6 56 0,3 3 120 16,-3 1-80-16,-8 3 81 16,-3 3-121-16,-2-1 512 15,-7 4-536 1,-4 1 24-16,-8 2-72 16,0 4 96-16,-8 1-72 15,-12 2 80-15,-8 3-96 0,-4 4 240 16,-3-5-104-16,3 1-144 15,4-4 232-15,0 4-104 0,9-3 48 32,-2-4-64-32,10 0-112 15,2 1 104-15,5-4-104 0,4 1-56 16,0-1-80-16,20-4-488 16,5 1 376-16,6-6-200 15,9 0 64-15,0-3 376 0,4-1-617 31,-5-2-295-31,10 5-456 16,-14 0-1569-16,-11-1-3096 0</inkml:trace>
  <inkml:trace contextRef="#ctx0" brushRef="#br0" timeOffset="11790.17">919 6839 3688 0,'0'0'2265'16,"0"0"-1033"-16,0 0-792 0,0 0 520 15,0 0-256-15,0-6-431 32,0 6 503-32,0 0-768 0,0 0 192 15,0 0 112-15,0 0-184 16,0 0 176-16,0 0-168 0,0 0-56 15,0 0 120-15,0 0-192 16,0 0-8-16,0 0 224 31,0 0-64-31,4 0 136 0,0 0-40 16,3 0-256-16,2 0 648 16,3 0-648-16,0 0 208 0,4 0-88 15,0 0 128-15,7 0-63 31,-3 0 103-31,8 0-192 0,-3 0 360 16,-6-4-456-16,1-2 0 0,4 3 0 16,-4 0 16-16,0 3-16 15,-4-4 0-15,0 4 88 0,0-3 24 16,-1 3-112-16,2 0 0 16,-6 0-48-1,6 0 32-15,-6 0 16 16,5 0 0-16,-4 0 80 0,0 0-16 15,-4 0-64-15,0 0 0 16,-4 0-96-16,4 0 64 0,-4 0 32 16,0 0 0-16,-4 0 80 31,5 0 48-31,-5 0-128 16,3 0 0-16,-3 0-72 0,0 0 40 15,0 0 32-15,0 3 0 0,0-3 72 16,0 0-48-16,0 0-24 15,0 0-64-15,0 0 56 32,0 4-184-32,0-4 184 0,0 0 8 15,0 0 0-15,0 3 96 16,0 3-96-16,0 1 0 0,0 1-8 16,0 9 32-16,0 2-24 15,0 3 8-15,0 0 64 31,0 7 104-31,0-1-176 0,0 4 0 0,0 3-16 16,0 0-40-16,0 3 56 16,0-3 0-16,0 0 56 0,0 1 56 15,0-6-112 1,0-4 0-16,0 0-48 16,0-4 0-1,0-7 48-15,4 1 0 0,-4-3 56 0,0-3 24 16,4-1-80-16,-4-3 0 15,0 1-8-15,0-4-64 0,0 0 72 16,0 0 0-16,4-3 8 31,-4 4 88-31,0-1-96 16,0 1 0-16,4-4-48 0,-4 2-328 16,0 1 280-16,0 0 8 0,0 1-192 15,4-4 232-15,-4 0-657 16,4 3-399-16,-4-3-320 31,0 0-1329-31,0 0-1176 0</inkml:trace>
  <inkml:trace contextRef="#ctx0" brushRef="#br0" timeOffset="14042.43">1261 6257 6481 0,'0'0'2288'16,"0"0"-1679"-16,0 0-273 0,0 0 920 15,0-3-304-15,0 3 0 32,0 0 241-32,0 0-809 15,0 0 264-15,0 0-208 0,-3 0-392 16,-5 0 296-16,-1 0-344 16,-6 0 0-16,-2 3-72 0,-6 7 48 31,-1 3 24-31,0 0 0 15,-4 3 8-15,4-1-40 16,5 4 32-16,-2-6 0 0,6 3 0 0,2-3-136 16,6 2 128-16,3-2-88 15,4 0-472-15,0 0 512 0,4 2-424 16,7-2 224 0,6 0 152-1,2 3-249-15,1-3 337 16,-3-1 16-16,2 5 0 0,-7-2-72 15,0-3 72-15,0 1 0 0,-4 0 0 16,-4 0-144-16,-4-4 144 0,0 4 0 31,0-4 8-31,0 4 168 16,-8 0-176-16,-4-1 0 16,-4 1-8-16,-4 0 136 0,0-1-128 15,-8 1 0-15,5-3-248 0,-1-1 192 16,3 1-888-16,2-4-744 31,10 0-1193-31,2-3-2152 0</inkml:trace>
  <inkml:trace contextRef="#ctx0" brushRef="#br0" timeOffset="14534.16">1218 6635 6369 0,'0'0'720'0,"0"0"-296"15,0 0 16-15,0 0-432 0,0 0 504 0,0 0-512 16,-28 42 0-16,24-33-8 15,-1 4 192-15,5 3-184 0,0-3 0 32,0-3 8-32,5-2-128 15,3-1 120-15,0-4-184 16,4 0 184-16,4-3-544 0,0 0 544 16,-1-9 72-16,10-7-24 0,-5 0 536 31,-1-3-584-31,1-3-64 15,-4 6 56-15,-4 0-288 16,-4 6 296-16,-4 1 0 0,0 5 64 16,-4 4 1177-16,0 0-105 15,0 0-8-15,0 0-816 0,0 0-64 16,-12 13-248-16,8 4 0 31,-8 1 16-31,0 8-72 16,5 2 56-16,3-2-536 0,-1-4-472 15,5 0-1449-15,0-6 777 0,0-6-1369 16</inkml:trace>
  <inkml:trace contextRef="#ctx0" brushRef="#br0" timeOffset="16593.14">1505 7915 1400 0,'0'0'1680'0,"0"0"-1184"0,0 0 96 16,0 0-208-16,0 0-55 0,0 0 463 16,3-16-424-16,-3 16 48 15,0 0 112-15,0 0-328 16,0 0 480-16,0-3-208 16,0 3-160-1,0 0 433-15,0-3-409 0,0 3 184 16,0 0-24-16,0-4-488 15,0 4 448-15,0 0-216 0,0-3-88 16,0 3 328-16,0 0-400 16,0 0-80-1,0 0 8-15,0 0 184 16,0 0 0-16,0 0 32 16,0 0-24-16,0 0 256 0,0 0-376 15,0 0-80-15,0 0 0 16,0 0 32-16,0 0-40 0,0 0 8 31,0 0 0-31,0 0-88 16,0 0-344-16,0 3 32 15,0 4 400-15,0 3-48 0,0-1 48 16,0 7 152-16,4 0-104 16,0 3 312-16,-4 0-352 0,4 3-8 31,5-3 24-31,-9 6 176 15,4-2-24-15,-4 2 64 16,3 3-96-16,1 1 481 0,-4 0-617 16,4 0 88-16,-4-4-96 0,4 0 104 15,-4-2-88-15,5-4 72 16,-5-4-80 0,0-2 192-16,0 3-200 15,0-7 0-15,0 1 0 0,0 3 40 16,0-7-40-16,0 1 0 0,0-5 0 15,0 2 104-15,0-1-104 16,0-3-112 0,0 0-128-16,0 0-568 15,0 0 311-15,0 0-575 16,0-7-408-16,0-2-1377 16,4-7-1208-16</inkml:trace>
  <inkml:trace contextRef="#ctx0" brushRef="#br0" timeOffset="17985.99">1533 7867 5233 0,'0'0'2136'16,"0"0"-1264"-16,0 0 297 16,0 0-73-1,0 0-248-15,0 0 120 16,0 0-704-16,0 0 264 15,0 0-144-15,0 0-312 0,0 0 665 16,0 0-457-16,0 0-40 31,0 0 208-31,0 0-328 0,0 0 64 16,0 0-184-16,0 0 168 16,0 0-80-16,0 0-88 15,0 0 0-15,0 0-104 0,3 0-224 16,5 0 256-16,5 0 64 15,2 0 8-15,9 0-96 0,0-3 104 16,4-3-8 0,4 2 152-16,0-5 64 15,0 3-216-15,4-4 0 16,-5 5 104-16,1-2 56 0,0 0-160 16,0-2 0-16,-8 5-56 15,0 2 136 1,-5-1-80-1,-6-1 0-15,-1 4 88 0,-1 0-48 0,-2 0-40 16,-5 0 0-16,0 0-56 16,-1 0 56-16,1 0 0 0,-4 0 0 15,0 0 8-15,0 0-8 32,0 0 0-32,0 0 0 0,0 0-104 15,0 0-24-15,0 0 128 16,0 0 0-16,0 0 48 0,0 0-136 15,0 0 88-15,0 0 0 16,0 7-112-16,0 2 192 31,0 7-80-31,0 3 0 0,0 6 104 16,0 7 176-16,0 3-192 16,0 6-88-16,0-3 0 0,0 3 312 15,0 1-312-15,0-8 0 31,0-2 96-31,0-3 8 16,0-3-104-16,0-4 0 0,0-7-72 16,0 1 16-16,0-3-120 0,0-3 176 15,0-1-600-15,0 0 472 0,0-2-1280 16,0 5-353-16,0-1-687 16,-4-6-2033-16</inkml:trace>
  <inkml:trace contextRef="#ctx0" brushRef="#br0" timeOffset="19664.29">1935 7368 616 0,'0'0'4217'0,"0"0"-3593"16,0 0-224-16,0 0 360 0,0 0-344 31,0 0 696-31,0-3 72 0,0 3-295 15,0 0 63-15,0 0-792 16,0 0 320-16,0 0 16 16,-4 0-488-16,-4 0 528 0,0 3-272 15,-8 7-248-15,0 0 144 32,0 6-152-32,-4-3-8 0,0-1 0 15,1 4 88-15,2 0-88 16,2-3 0-16,2 2 48 15,2 2 32-15,3-2-72 0,-1 0-8 16,5 2 0-16,0-1-128 16,1 0 128-1,-1-4 0-15,4 1 0 0,0 1-104 16,0-2-48-16,4-3-16 16,3 4 80-16,2-4-464 15,-1 1 552-15,-1-1-8 0,-3-2 8 16,5 6 136-1,-5-7-136-15,0 1 0 16,0-1-8-16,-4 0-32 0,0-3 40 16,0-3 40-16,0 0-32 15,0 2 336-15,0-2-336 16,0 7 232-16,-8-3-160 0,-5 2 144 31,2 0-376-31,-6 1 152 0,-2-1-360 16,3 0 152-16,0-2-760 15,4-1-192-15,0-3-137 16,4 3-599-16,5-3-208 0</inkml:trace>
  <inkml:trace contextRef="#ctx0" brushRef="#br0" timeOffset="20278.34">1931 7528 5209 0,'0'0'1024'0,"0"0"-640"0,0 0-376 0,0 0 192 16,0 0-48-16,0 22 224 16,0-7 520-16,0 2-456 15,-4 2 184-15,-4 0 81 0,0 0-441 32,4-4 248-32,-4 2-304 0,4-8-136 15,4 4 80-15,0-7-144 16,0-3-16-16,0 1-56 15,0-4-632-15,0 2-136 0,0-2-129 16,4 0 297-16,8 0 328 31,-4 0-32-31,4-2 368 0,4-2-8 16,-4 1-152-16,0-3 88 16,-1 2 40-16,2 4-128 15,-6-3 88-15,1 3-144 0,1 0-40 16,-5 0-192-16,0 3 16 15,-1 4 432 1,1-1 80-16,-4 4 64 0,0-3 248 16,0 2-16-16,0-1 320 15,-7-1 40-15,-1 3-248 16,-5 0 288-16,6-4-367 16,-10 3-89-1,6-2 192-15,-5 0-512 0,0-4-72 16,-4-3-240-16,-4 0-1121 15,4 0-71-15,5 0-1673 0</inkml:trace>
  <inkml:trace contextRef="#ctx0" brushRef="#br0" timeOffset="29999.64">14776 9811 880 0,'0'0'464'0,"-11"-13"-464"16,6 9-768-16</inkml:trace>
  <inkml:trace contextRef="#ctx0" brushRef="#br0" timeOffset="32514.35">2700 6417 4793 0,'0'0'1120'0,"0"0"-296"15,0 0 1520-15,0 0-927 16,0 0 55-16,0 0-192 31,0 0-744-31,0-13 65 0,-4 13-601 16,0 9 0-16,-4 13-192 15,-4 16 384-15,-8 23-144 0,-8 25 288 16,-8 18-280-16,4-8 664 16,4-20-720-16,4-25 0 31,13-13 72-31,-10 3 248 0,6 4-240 15,-5-7 72-15,8-7-64 0,0-8 200 16,8-14-288-16,4-6 0 0,0-3-8 16,0 0-40-1,-4-3 48 1,4-16 0-16,-12-10-744 16,5-6 608-16,-6-6-504 0,-2 0 72 15,-2 2 224-15,2 5-553 16,-2 9 609-16,2 5-40 0,-5 8-192 0,3 8 448 15,6 4-208 1,-1 0 280 0,0 13 0-16,4 7 280 15,4 5-264-15,4 7-16 0,0-1 160 16,8 1-312-16,20-6 152 16,7-7-240-16,14-7 144 0,18-12 192 31,1 0 16-31,3-16 352 15,1-6-344-15,-12 3 416 0,0 6-536 16,-13 7 0-16,-15 6 0 16,-8 10-600-16,-7 21 376 15,-13 27 224-15,-4 21 456 0,-21 29 640 32,-7 9-784-32,-4 1-159 15,5-10-153-15,2-8-80 0,10 3-521 16,-5 1-1103-16,8-23-1281 15,1-19-3432-15</inkml:trace>
  <inkml:trace contextRef="#ctx0" brushRef="#br0" timeOffset="33401.68">2397 7683 5153 0,'0'0'2312'0,"0"0"-1736"0,0 0-480 15,0 0 200 1,-16 105 248 0,16-61 81-16,0 1 223 0,0-3-792 0,20-8 16 15,8-9-72-15,4-8 0 16,7-5 816-16,10-12-96 16,7 0-536-16,3-19 352 0,5-10-464 15,-4 1-144 1,0-4 16-16,-5 0-1192 15,-11 7-376-15,-16 9-1385 0</inkml:trace>
  <inkml:trace contextRef="#ctx0" brushRef="#br0" timeOffset="36093.06">899 9588 3416 0,'0'0'696'16,"0"0"-320"-16,0 0 121 15,0 0-161-15,0 0 472 16,0-9-88-16,0 9-424 0,0 0 624 16,0 0-320-16,0 0 80 15,0 0 153-15,0 0-825 16,0 0 584 0,0 0-88-16,0 0-320 15,0 0 264-15,0 3-440 0,0 0-8 16,0 0 0-16,0 7 128 15,0 5-128-15,0 5 136 16,0 5-120-16,0 7 456 0,0 3-424 31,0 6-8-31,0 4 0 16,0 2 208-16,4 3-88 0,-4 8 160 16,0-1-232-16,0 3 497 15,4 4-513-15,-4 2-32 16,4 2 16-16,0 11 168 0,0-10-144 15,0 5-48 1,4-4 72-16,0-10 32 16,-4 7-136-16,8-1 0 0,-9-2-48 15,6-1 112-15,-1-2-64 16,0-1 0-16,-1-3 16 16,-3-3 216-16,1-3-232 15,-1-10 0-15,-4-6-8 16,4-4-24-16,0-8 32 15,-4-1 0-15,0-9 72 0,3 0-24 16,1-7-48-16,0-2-392 16,-4-2-376-16,4-2-969 15,-4-2 73 1,5-12-1321-16,-5-1-1936 16</inkml:trace>
  <inkml:trace contextRef="#ctx0" brushRef="#br0" timeOffset="37155.08">715 11036 7561 0,'0'0'1736'0,"0"0"-1471"16,0 0-145-16,0 0 24 0,0 0-72 31,0 0 280-31,0 0 200 16,112 10-424-16,-72-7 560 15,4-3-200-15,3 3-128 0,9 3 336 16,4-3-616-16,-4 1 152 16,4 2-216-16,4-3 216 0,-1 1-232 31,5-2 16-31,0 1 40 15,4-3 72-15,-5 0-120 0,1 0-8 16,-1 0 8-16,-3-5 169 0,0 1-1 16,-4-2 72-16,-1 3 160 15,-3-1 768-15,0 1-792 16,4 0-128 0,0 3-256-16,4-3 192 15,-1 3-80-15,5-3 56 0,12 0-96 16,16-4 400-16,15 4-416 0,-11 0-56 15,-21 0 0-15,-19 3 96 16,-16 0-96 0,11 0 0-16,9 0 72 15,8 0 8-15,-4 6-80 16,3-6 0-16,2 3-8 16,-2 0 40-16,-3 1-32 0,-1-4 144 15,2 0-136-15,-2 0 288 0,4 0-296 31,13 0 0-31,16 0-8 16,-12 0 112-16,-8-4-104 16,-13 4 0-16,-12-3 16 0,10 0 57 15,6 0-73-15,1 0 0 16,12-3-8-16,15-4 8 0,13 3 0 31,4-4 96-31,-5 0-96 16,-7 2 1080-16,-9 2-1072 15,1 2 40-15,-1 1-48 0,1 4 48 16,-8 0-64-16,3 0 16 0,-19 0 0 16,-8 0 192-16,-20 4-192 31,-8-2 0-31,3 1-48 0,-3 1-168 16,0-1 112-16,-12 0 80 15,-4 3-440-15,-8-2 56 0,-5-4-1081 16,2 7-319-1,-5-5-1217-15,-4 1-4120 16</inkml:trace>
  <inkml:trace contextRef="#ctx0" brushRef="#br0" timeOffset="37559.01">5939 10757 8425 0,'0'0'2929'0,"0"0"-1793"0,0 0-1128 16,0 0 216-1,80 37 296-15,-48-20-512 16,4 2 384-16,-1-3-240 16,-3 6-104-16,0-7 136 0,-4 5-184 15,-8-1 0-15,-4 0 0 16,-12 0 57-16,-4 3 23 15,0 0-56-15,-24 4 72 16,-8 2-192-16,-40 4-641 16,9-7-623-16,-5-9-1921 15</inkml:trace>
  <inkml:trace contextRef="#ctx0" brushRef="#br0" timeOffset="39205.33">887 10252 7393 0,'0'0'1672'0,"0"0"-895"16,0 0 631-16,0 0-352 15,0 0-408-15,-11 0 617 0,11 0-881 16,0 0 40-16,0 0-168 31,0 0-24-31,0 0-144 16,0 0-88-16,0 0-192 0,3 0-48 16,17 0 56-16,8 3 184 15,12-3 72-15,11 0 112 0,9 3 120 16,16-3-40-16,24 0-248 31,27 0 720-31,8 3-736 0,1-3 128 16,-5 0-72-16,-11 0 240 15,11 0-296-15,9 0 0 0,-1-6 120 16,9-3 88-16,-4-8-200 31,2 1-8-31,-2 1 0 16,0 2 104-16,-5 4-104 0,1-1 0 15,-5 4 96-15,-3-1 200 16,-13 1-120-16,-8 3-176 0,-7-4 0 16,0 5 320-16,-9 2-320 0,-3 0 8 15,-4 0 128 1,0 0-32 0,-5 0-104-16,1 2 0 0,0 5 0 15,-13-1-8-15,-11-3 8 0,-13 4 0 16,-3-4 80-16,12 0 65 0,4 4-145 15,12-1 0-15,-5 0-8 32,-3-3-64-32,-4 1 72 15,0-2 0-15,-8 2 96 0,0-4-8 16,-5 0-88-16,-4 0 0 16,6 0-80-16,-6 0 80 0,1-4 0 15,0-5 0-15,4 3 96 31,4-4-120-31,-4 1 24 0,7 2-265 16,-2 1-55-16,-2 3-824 16,-7-4 592-16,-4 5 304 15,-12 2-1072-15,-4 0-377 0,-13 0-2440 16,-7 0-576-16</inkml:trace>
  <inkml:trace contextRef="#ctx0" brushRef="#br0" timeOffset="39567.94">5756 9861 7841 0,'0'0'2697'0,"0"0"-1465"16,0 0-976-16,0 0-176 0,103-12 832 15,-66 12-528-15,-2 0 232 16,1 9-159-16,0 1-353 16,0 3 240-16,-5 2-128 0,-6-3-216 31,-1 5 144-31,-9-2-144 0,-6 2-152 15,-5-1 152-15,-4 3-304 16,0 0 304-16,0 3 0 16,-9 0-328-16,-7 6-345 0,5-5-2015 15,2-7-3049-15</inkml:trace>
  <inkml:trace contextRef="#ctx0" brushRef="#br0" timeOffset="39910.24">6624 9737 10762 0,'0'0'2160'16,"0"0"-2040"-16,0 0 168 15,0 0 473-15,0 0-409 16,0 0 416 0,32 36-248-16,-19-11-288 15,-2 3 280-15,1 1-504 0,-4 6-8 16,0 3 0-16,-4 3-656 15,0 13-352-15,0-6-1593 16,-4-11-4624-16</inkml:trace>
  <inkml:trace contextRef="#ctx0" brushRef="#br0" timeOffset="40374.04">6617 10900 10002 0,'0'0'1208'15,"0"0"-1176"1,0 0-32-16,0 0-208 15,0 0 208-15,0 0 16 0,0 0 504 0,0 0 224 16,67 28-568-16,-43-19 344 16,0 1-352-16,-4 3 16 15,0 3-104-15,-9 0-64 0,-2 3 40 32,-9 0 56-32,0 3 16 0,-4 4-128 15,-20-5 345-15,-8 8-345 16,-3 3 520-16,-6 0-216 15,-2-1-48-15,-2 4 520 0,6 3-640 16,-1 1 112-16,8-2-248 31,8 2 176-31,9-2-184 0,10 2 8 16,5-1-240-16,0-3 232 16,20-1-1016-16,4 2 224 15,4-7-585-15,16-4-1015 0,-9-10-585 16,-7-2-2992-16</inkml:trace>
  <inkml:trace contextRef="#ctx0" brushRef="#br0" timeOffset="41967.18">827 9592 5513 0,'0'0'1192'0,"0"0"-1104"16,0 0 48-16,80-99-16 16,-53 64 72-16,-3-1-144 15,1 6 32-15,-1 1 72 0,-5 6-152 32,-3 1 16-32,-4 7 104 15,-3 2 368-15,-2 3-128 0,-3 4-352 16,0 3 352-16,-4 3-352 15,0 0-8-15,0 0 0 16,0 7 120-16,4 8 64 0,0 4 313 16,1 3-337-1,-1 10 192-15,-1 0-352 16,5 9-624-16,0-9-1033 0,1-4-2312 16</inkml:trace>
  <inkml:trace contextRef="#ctx0" brushRef="#br0" timeOffset="43196.43">1003 9817 1880 0,'0'0'2472'15,"0"0"-1503"-15,0 0-57 16,0 0 352-16,0 0-616 0,0 0 544 31,0 0-23-31,-20 0-673 16,20 0 376-16,0 0-312 0,0-4-128 16,0 4 336-16,0-2-720 15,0 2 184-15,0 0-79 16,0 0-17-16,0 0 136 0,0 0 8 31,0 0-136-31,0 0 216 0,0 0-352 16,0 0-8-16,0 0 0 0,0 0-80 15,0 0 80-15,3 0 0 16,5 0 8-16,9 0 144 16,-2 0-152-16,5 0-8 15,4 0-48-15,-3 0-8 16,-2 0 64-16,5 0 0 15,0 0 48-15,-1 0 72 0,1-4-120 16,1 4 0-16,-1-2 0 16,-5 2-16-16,5-4 16 15,-4 4 0 1,1-3 0-16,-6-1 168 16,5 4-168-16,-4-2 0 0,0-2 0 15,0 4-48-15,0 0 48 16,0 0 72-16,-4 0-64 31,3 0 40-31,-2 0-48 0,-1 0 0 16,-1 0 0-16,2 0-160 15,-2 0 160-15,-3 0 24 0,1 0-24 16,-2 4 184-16,5-2-184 16,-3 2 0-16,-5-4 0 15,3 3-152-15,-3 1 144 0,0-2 8 31,0 2 0-31,-4-2-136 0,0 2 72 16,4 2 32-16,-4 4-48 0,5-1 160 16,-5 10 24-16,0 1 16 15,0 5-48-15,0 3 216 16,0 1-280-16,0 0-8 16,0-4 0-1,0-3 48-15,0-3-48 0,0-3 8 16,0 0-8-16,0-7 80 15,0 0-80-15,0 1-296 0,0-6-384 16,0-1-993-16,0-3-247 16,-5 0-937-1,-7 0-4488-15</inkml:trace>
  <inkml:trace contextRef="#ctx0" brushRef="#br0" timeOffset="43869.61">1568 9131 5297 0,'0'0'1504'0,"0"0"-672"15,0 0-440-15,0 0 152 16,0 0-48-16,0 0 9 16,-88 13 839-16,73-4-672 0,3 1-432 15,-4 2-48-15,0 5-184 0,4-2-8 31,1 0 0-31,2 5 64 16,1-4-64-16,4 6 0 16,4-3 0-16,0 3-48 0,0 1 48 15,0-1-16-15,8 0 0 16,0 0-112-16,0 1 128 0,4-1 0 31,-4-3 0-31,0 0 88 16,-4-2-88-16,0-5 0 15,0 0 0-15,-4-2 48 0,0-1-8 0,0 1 8 16,-8 2 48-16,-4-2 360 16,-8-1-440-16,0-2 48 15,0 2-64 1,1-6-80-16,2 1-16 16,6-4-56-16,-2 0-448 15,9 0-640-15,4-4-1969 0,0-4-3120 0</inkml:trace>
  <inkml:trace contextRef="#ctx0" brushRef="#br0" timeOffset="44219.67">1557 9510 4256 0,'0'0'1649'0,"0"0"-713"31,0 0-32-31,0 0 80 15,0 0 257-15,0 0-689 16,0 0-216-16,-41 72-312 0,41-69-24 16,0 0-8-16,0-3-320 15,9 0-272-15,2 0 528 0,6 0-120 32,-2-3 192-32,6-10 296 15,-10 4-176-15,1-1-32 16,-4 4-64-16,-4 6 48 0,-4 0 80 15,0 0-96-15,0 0-56 0,0 3 0 16,0 10 8-16,0 3-8 16,0 3 0-1,-4 3-72-15,4 0 64 16,0 14-1249-16,0-11-343 16,0-3-352-16</inkml:trace>
  <inkml:trace contextRef="#ctx0" brushRef="#br0" timeOffset="44938.41">1600 9807 6993 0,'0'0'2128'0,"0"0"-1015"15,0 0-257-15,0 0-272 0,0 0 384 16,-8-9-968-16,8 9 0 15,0-4-8-15,0 4-264 16,8-2 272 0,4-2 24-16,4 4 72 0,8-3 112 15,0 0-200-15,3 3-8 16,1 0 0-16,4 0 224 0,5 0-208 16,-1 0 72-16,-1 0-24 15,5 0 368 1,-1 0-384-1,2 0-48-15,2 0 0 0,-3 0 96 0,-3-3-96 16,-6 3 0-16,-3 0 56 16,-4 0-8-16,-4 0-48 0,-4 0 0 15,-4 0-72-15,-5 0-8 32,1 0 64-32,-3 0 16 0,-1 0 0 15,0 0-24-15,0 3 24 16,-1 0 0-16,1 0-8 0,0 1-64 15,0 5 72-15,1 3 0 16,-5 4 72-16,4 7 232 31,-4 3-240-31,0 4-64 0,0 6 0 16,0-1 281-16,0 3-217 16,-4-3 96-16,-1 0-160 0,1-4 176 15,4-2-176-15,0-3 0 16,0-5-48-16,0-2 0 31,0 1 48-31,0-7 0 0,0-1-384 0,0-6-41 16,9-6-1343-16,-9 0-1241 15,4 0-1440-15</inkml:trace>
  <inkml:trace contextRef="#ctx0" brushRef="#br0" timeOffset="45528.37">2162 9192 5753 0,'0'0'1104'16,"0"0"-1096"-16,0 0 1080 15,0 0 505-15,0 0-849 31,0 0 104-31,-92-13-248 0,80 13-376 0,1 0 272 16,-6 0-432-16,6 6 72 16,-2 3-8-16,-2 4 104 0,2 9-152 15,6 0 24-15,-5 7-104 16,0 1 104 0,8 0-104-1,0 2-72-15,4-3 72 0,0 3-192 0,0-7 192 16,8 0 0-16,0 2 8 15,0-9 24-15,-4-6-32 0,0-2 0 16,-1 0 0-16,-3-4 0 31,0 0 0-31,0-3 0 16,0-3 0-16,0 4 16 0,-3-1-16 16,-13 3-120-16,-4-2-480 0,0-4-1200 15,0 2-369-15,0-2 225 16,5 0-457-16,6-2-727 0</inkml:trace>
  <inkml:trace contextRef="#ctx0" brushRef="#br0" timeOffset="46036.01">2190 9569 3648 0,'0'0'1953'0,"0"0"-1177"16,0 0 96-16,0 0 424 15,0 0-127 1,0 0-577 0,-12 80 0-16,8-65-112 0,0 2-472 15,0-5 376-15,4-2-216 16,0-7-104-16,0 1 120 0,0-4-176 0,0 0-8 15,0 0 0-15,0 0-248 32,0 0 240-32,0 0 8 15,0-7 0-15,4-3-192 0,0 0 88 16,8 1 48-16,-1-1 48 16,6 4-408-16,-1-1 288 0,3 5-176 15,-2 2-80-15,-2 0 232 31,-2 0-528-31,-2 0 143 0,1 9 297 16,-3 1 184-16,-2 0 56 16,-3 2 88-16,-4-3 200 15,4 2 217-15,-4-6-321 0,0 5 408 16,0-4 264-16,-4 3-416 31,-7-5 304-31,-6 2-440 0,2-3-224 16,-9 1-80-16,-4-1-8 15,0-3-552-15,-8 0-488 0,8-3-1305 16,0-7-1856-16</inkml:trace>
  <inkml:trace contextRef="#ctx0" brushRef="#br0" timeOffset="48164.92">2485 10017 9978 0,'0'0'1584'16,"0"0"-816"-16,0 0-720 0,0 0-48 16,0 0 0-16,0-6 16 0,0 2-208 31,0 2 192-31,0-2-464 15,4-3 184-15,3-2-2369 16,-3-3 9-16,5 2-2425 0</inkml:trace>
  <inkml:trace contextRef="#ctx0" brushRef="#br0" timeOffset="48378.36">2485 10017 5961 0,'67'-23'1400'0,"-63"23"-808"0,-4 0-592 16,0 0 80-1,4 0-208 1,0 0-48-16,5 0 48 16,-2 0 40-16,5 0-632 0,4-6 408 15,0 0-312-15,8 3-528 0,-4-3 119 16,-4 6-1055-16</inkml:trace>
  <inkml:trace contextRef="#ctx0" brushRef="#br0" timeOffset="48543.91">2736 9998 1632 0,'0'0'1528'0,"0"0"-360"16,0 0 241-16,0 0-529 16,0 0-128-16,0 0-536 0,0 0-168 31,0 3-48-31,4-3-552 15,0 0-824-15,8-7 728 0,3-5 15 16,-2 3-567-16,-1-1-1040 0</inkml:trace>
  <inkml:trace contextRef="#ctx0" brushRef="#br0" timeOffset="48727.42">2736 9998 2776 0,'88'-45'2473'0,"-88"45"-1377"0,0 0-384 16,0 0-408-16,0 0-144 15,0 0-160-15,0 0-88 0,3 0 24 16,1 0 64-16,4 0-208 16,1 0-272-1,-2 0-760-15,5-3 271 16,-4 0-95-16,4 0-120 0,-8 3 464 16,4 0-480-16</inkml:trace>
  <inkml:trace contextRef="#ctx0" brushRef="#br0" timeOffset="48782.27">2903 9973 208 0,'0'0'0'0,"0"0"-136"16</inkml:trace>
  <inkml:trace contextRef="#ctx0" brushRef="#br0" timeOffset="49469.59">2935 10093 5329 0,'0'0'1336'16,"0"0"-952"-16,0 0-272 0,0 0-112 15,0 0 0 1,0 0 16-16,0 0-16 16,0 0 0-16,0 0 8 0,0 0 8 15,0 3-16-15,0 0-64 16,0 6-56-16,0-2-1072 16,0 0-689-16</inkml:trace>
  <inkml:trace contextRef="#ctx0" brushRef="#br0" timeOffset="49719">2935 10283 2816 0,'0'0'1280'0,"0"0"-551"0,0 0-729 16,0 0 168-16,0 0 40 15,0 0-112-15,0 0 16 0,0 54-112 32,0-44 64-32,0 0-168 15,0-1 40-15,0 1-464 0,4-1-257 16,4 7-495-16,0-4 160 16,-8 1-200-16</inkml:trace>
  <inkml:trace contextRef="#ctx0" brushRef="#br0" timeOffset="50530.34">2959 10525 624 0,'0'0'1232'0,"0"0"-544"0,0 0-184 0,0 0 176 16,0 0-336-16,0 76 88 15,0-60-39-15,0-7-345 16,0 1 216-16,0 0-80 16,0-1-184-1,0 1 272-15,0-1-272 0,0-3 0 16,0 7 0-16,0-6 0 15,-4 1-48-15,4 2 48 0,-4 0 0 32,4-3-120-32,-4 5 112 15,0-2-192-15,0-1 16 0,4 4-160 16,0-3 336-16,0 2 8 16,0 4 0-16,0-3-16 0,0-1 16 15,0 4 0-15,0 0-8 16,0 3-24-16,0-4 32 0,0-1 0 31,0 1 0-31,4-2 32 16,0 1-32-16,0-2 0 15,-4 1 0-15,4-4-16 0,-4 0 16 16,4 1 96-16,-4-1 56 16,0 1 424-16,0 3-512 0,0-1 40 31,0-2-56-31,0-1 112 15,0 4-16-15,0-3 24 0,0-1-40 16,0-2 136-16,0 2-192 0,0 0-72 16,0 1 16-16,0-3 128 15,0 3 8-15,0-2-32 16,0 2-32 0,0 0 376-16,0 2-456 15,0 1 112-15,0 0-72 16,0-1 136-16,0 1-136 0,0-3-40 0,0-1-8 15,0 0 136-15,0 1-136 16,0-4 0 0,0 1-8-16,0-4-16 15,4 0 24-15,-4 0 40 16,0 1-32-16,0-4 112 0,0 3-64 16,0-3-56-16,0 3 40 15,0-3 88-15,0 0 136 16,0 0 0-1,0 0-88-15,0 0 105 16,0 0-281-16,0 0 0 16,0 0-8-16,0 0 40 0,0 0-32 15,0 0 48-15,0 0-32 16,0 0 72-16,0 0-88 0,0 0 0 31,0 0 0-31,0 0-168 16,0 0 80-16,0 0-185 15,0 0-423-15,0 0 104 0,0 0-1208 16,0 0-2657-16</inkml:trace>
  <inkml:trace contextRef="#ctx0" brushRef="#br0" timeOffset="51914.01">2983 10680 5705 0,'0'0'2768'0,"0"0"-671"16,0 0-905-16,0 0 288 0,0 0-559 15,0 0-521-15,0-4 456 32,0 4-856-32,0 0 0 0,0 0 0 15,0 0 72-15,0 0-72 16,0 0 0-16,0 0 8 0,0 0-216 15,4 0 208-15,0 0 0 16,3 0-176-16,6 0 176 31,-2 0 0-31,6 0 0 0,-2 0 16 16,5 0-16-16,1 0 0 16,2 0 0-16,1 0-64 0,-4 0 96 15,4 0-32-15,-4 0 0 16,4 0 96-16,-8 0-40 15,3 0-56 1,-2 0 0-16,-6 0-56 0,6 0-112 16,-9 0 168-16,-1 0 0 15,1 0 0-15,-4 0-320 0,-4 0 320 16,5 0-280-16,-5 0 128 16,0 4-481-1,0-1 633-15,0 7 0 16,0 3 48-16,0 6 184 0,0 3-216 15,0 7-16-15,0 2 0 16,0 8 177-16,-5-2-177 0,1 2 0 16,0-1 104-16,0 0 32 31,0 0-136-31,4-6-128 16,0-1 120-16,0 1-729 0,0-6 545 15,0-4-336-15,0-3-496 0,0 0-472 16,0-6-833-16,0-1 57 31,0-2-481-31</inkml:trace>
  <inkml:trace contextRef="#ctx0" brushRef="#br0" timeOffset="52419.24">3241 11303 4640 0,'0'0'5850'15,"0"0"-5138"-15,0 0-168 0,0 0-288 16,0 0 56-16,0 0 144 47,-91 9-456-47,71-2 0 16,0-4 0-16,0 3-32 0,4 3 32 15,-4-2 0-15,9 3 8 0,3-4 88 16,-1 3-96-16,9 4-112 15,-4 1 104-15,4 1-336 16,0 0 216-16,0 5 128 0,4 2 0 16,9-3-120-16,-6 0 120 15,1 3-32-15,5-6-40 0,-6 0 16 16,-3-4 56-16,4-2 0 16,-4-3 8-16,-4-4 40 31,0-1-48-31,0 2 0 0,0-1 0 0,-12 0 80 15,1 1-240-15,-6-4 56 16,-11 0-1184-16,4 0-545 0,9 0-1231 16</inkml:trace>
  <inkml:trace contextRef="#ctx0" brushRef="#br0" timeOffset="52856.4">3222 11407 2184 0,'0'0'816'0,"0"0"712"0,0 0-511 0,0 0 311 16,0 0-208-16,0 86 24 16,-4-67-39-16,-1 0-913 0,2-3 32 15,3-3-224-15,0-4 8 31,0-6-88-31,0 1 80 0,0-4-800 16,3 0 15-16,2 0-279 16,7 0 840-16,-1 0 168 15,-2-7 112-15,3 5-8 0,-5-1 0 16,2 3-40-16,-1 0 96 31,-4 0-104-31,-1 0-344 0,5 0 216 16,-4 5 128-16,-4 5 416 15,0-4-56-15,5 3-168 16,-5 1 352-16,0-3-344 0,0-1 217 16,-9 3 143-16,-2 1-448 15,-6-3 296 1,2-1-408-16,-5 0-680 0,-12-6-305 16,4 0-855-16,5 0-2385 15</inkml:trace>
  <inkml:trace contextRef="#ctx0" brushRef="#br0" timeOffset="54106.12">3552 11369 7537 0,'0'0'2753'0,"0"0"-1889"15,0 0-40 1,0 0-512-16,0 0 120 15,0 0-352-15,0 0 128 0,0 29 64 16,0-1-216-16,0 7 16 16,0 3 312-16,0 7-160 15,0-7-119 1,0-3-105-16,0-3 128 16,0-10 104-16,0-9-232 0,0-1 0 15,0-9 0-15,0-3-32 16,0 0-112-16,5 0 144 15,-5 0-377-15,0-6 265 0,0-3-160 16,0-7 264-16,0 3-296 31,0 1-336-31,0 5 640 0,0 7 0 16,-5 0-256-16,5 0 88 16,0 0 80-16,0 10 88 15,0 3-56-15,0-1 264 0,0 4-216 16,13-4 8-16,-2-5-352 15,6-1 344 1,2-6-392-16,-3 0 272 16,5-3 64-16,-2-3 48 0,-3-1 16 15,0 4 72-15,-4 3 40 16,0 0-224-16,-1 13-328 0,-2 6 440 16,-1 6 632-1,0 4-632-15,-5 6 424 16,1 0-224-1,1 0-176-15,-5 3 288 0,0-3-312 16,0-3 0-16,0-4 0 0,0-2-72 16,0-8-48-16,-5-1-376 0,5-5-488 31,-4-9 32-31,1-3-913 16,-5-3-247-16,0-13-25 0</inkml:trace>
  <inkml:trace contextRef="#ctx0" brushRef="#br0" timeOffset="54325.53">3680 11994 1064 0,'0'0'2968'15,"0"0"-775"-15,0 0-65 32,0 0-1039-32,0 0-177 15,0 0-184-15,0 0-448 0,-48 7 56 16,48 6-336-16,0 3 0 16,0 0-80-16,0 3 96 0,8-4-32 15,4-2 16-15,4 0-344 31,0-10 344-31,4-3 0 16,4 0 32-16,0-3 280 0,0-16-216 0,4-7 40 16,0 1-136-16,-5 0-520 15,-3-7-224-15,-4 7-1673 0,-8 8-2272 16</inkml:trace>
  <inkml:trace contextRef="#ctx0" brushRef="#br0" timeOffset="59296.08">3170 9855 6241 0,'0'0'2136'31,"0"0"-999"-31,0 0-537 16,0 0 640-16,0 0-424 15,0 0-376-15,0 0 192 0,0 0-624 16,0 0-8-16,0 0 0 16,0-3 144-16,0 3-144 0,0 0 128 31,0 0-120-31,0 0 344 15,0 0-224-15,0 0-128 0,0 0 129 16,0-3-1-16,0 3 184 0,0 0-136 16,0 0-168-1,0 0 168 1,0 0-176-16,0 0 0 0,0 0-8 16,0 0-80-16,0-4 88 15,8 4 8-15,4-3 0 16,4 0 160-16,0 0-168 0,3 0 0 0,2-1-48 15,-1 4 8-15,-1 0 40 16,1 0 0 0,5 0 0-16,-1 0 88 15,-5 0-88-15,1 0 0 16,-4 0-8-16,4 0 88 16,-5 0 72-16,6 0 0 0,-9 0-144 15,4 0 264-15,0 0-272 0,-4 0 0 31,3 4 0-31,-2-4 72 16,-2 3-72-16,2-3 72 16,-2 3-64-16,1-3 128 0,0 3-136 15,4-3 0-15,-4 0 0 16,4 3 8-16,0-3-8 0,0 0 64 31,0 0-56-31,0 0 128 16,4 0-136-16,-5 4 0 0,2-4 0 15,-2 0-16-15,1 0 16 16,1 0 16-16,-2 0-16 16,-3 0 136-16,4 3-136 0,-4-3-8 15,0 0 8 1,0 0-72-16,1 0 72 16,2 0 8-16,-3 0-8 0,0 0 104 15,0 3-104-15,0-3 0 0,0 0-8 31,-1 0-40-31,6 0 48 16,-6 0 40-16,2 0-32 0,-2 0 88 16,1 0-96-16,1 0 0 15,-2 0-8-15,2 0-32 16,-2 0 40-16,1 0 56 0,0 0-56 16,0 0 120-16,-4 0-120 0,4 0 0 31,0-3-8-31,-4 3-8 15,8 0 16-15,-4-3 8 16,0 3-8-16,0-4 64 0,4 4-56 16,0-3-8-16,0 3 0 15,-1-3-32-15,2 3 24 0,-2-3 8 32,2 0 0-32,-2 3 32 15,1-4 16-15,0 4-48 16,0 0 0-16,0 0 48 0,0 0-88 15,0 0 40-15,0 0 0 0,-1 0-48 16,2 0 96-16,3 0-48 16,-4 0 0-1,4-3 16-15,-5 3 8 16,5 0-24-16,-4 0 0 16,0 0-48-16,5-3 80 0,-6 3-32 15,-3 0 0-15,4-3 16 16,-1 3 16-16,2-3-32 15,-6 3 0-15,6-4-8 16,-6 2-8-16,2 2 16 16,-1-4 0-16,-1 2 16 15,2-2 64-15,-2 4-80 0,-2-3 0 16,2-1-80-16,-3 2 104 0,5-2-24 31,-9 4 0-31,7 0 80 16,-3-3-80-16,-4 3 0 15,4 0 0-15,0-3-104 0,0 3 88 16,-4 0 16-16,4 0 0 16,-4-3 48-16,4 3-24 31,-4 0-24-31,4 0 0 0,-4 0-72 16,0 0 64-16,0 0 8 15,0 0 0-15,-4 0 48 0,4 0 16 16,-4 0-64-16,4 0 0 15,-4 0-104-15,0 0 72 16,4 0 32 0,-4 0 0-16,0 0 56 0,0 0 120 15,0 0-112-15,0 0-64 16,0 0 88-16,0 0 208 0,0 0-176 16,0 0 72-16,0 0-144 15,0 0 384 1,0 0-432-16,0 0 0 15,0 0-8-15,0 0 32 0,0 0-24 16,0 0 0-16,0 0 64 16,0 0 40-16,0 0-104 0,0 0 0 15,0 0-80-15,0 0 88 32,0 0-8-32,0 0 0 0,0 0 96 15,0 0 32-15,0 0-128 16,0 0 0-16,0 0-56 0,0 0 88 15,0 0-32-15,0 0 0 16,0 0 72-16,0 0 32 31,0 0-104-31,0 0 0 0,0 0-48 16,0 0 8-16,0 0 40 16,0 0 0-16,0 0 64 0,0 0 24 15,0 0-88-15,0 0 0 16,0 0-64-16,0 0 16 15,0 0 48 1,0 0 0-16,0 0 72 0,0 0-32 16,0 0-40-16,0 0 0 15,0 0-64-15,0 0 32 0,0 0 32 16,0 0 0-16,0 0 8 16,0 0 89-1,0 0-97 1,0 0 0-16,0 0-81 0,0 0 33 0,0 0 48 15,0 0 0-15,0 0 8 16,0 0 88-16,0 0-96 0,0 0 0 16,0 0-64-16,0 0-16 31,0 0 80-31,0 0 0 16,0 0 24-16,0 0 96 0,0 0-120 15,0 0 0-15,0 0-16 0,0 0-56 16,0 0 72-16,0 0 0 15,0 0 48-15,0 0 201 32,0 0-249-32,0 0 0 0,0 0 0 15,0 0 88-15,0 0-88 16,0 0 96-16,0 0-88 0,0 0 208 16,0 0-216-16,0 0 0 15,0 0-48-15,0 0-72 31,0 0 120-31,0 0 0 0,0 0 8 16,0 0-16-16,0 0 8 0,0 0-24 16,0 0-24-16,0 0-112 0,0 0 160 15,0 0 0-15,0 0 8 16,0 0-8 0,0 0 0-1,0 0-80-15,0 0 72 0,0 0-185 0,0 0 193 16,0 0 0-16,0 0 8 15,0 0 40-15,0 0-48 0,0 0 0 16,0 0-64-16,0 0 32 31,0 0 32-31,0 0 0 16,0 0 48-16,0 0 97 0,0 0-145 16,0 0 0-16,0 0 0 0,0 0 0 15,0 0 0-15,0 0 40 16,0 0-32-16,0 0 160 31,0 0-160-31,0 0-8 0,0 0 0 16,0 0 72-16,0 0-72 15,0 0 56-15,0 0-56 0,0 0 168 16,0 0-168-16,0 0-8 16,0 0 0-16,0 0-224 31,0 0 176-31,0 0 56 0,0 0 0 15,0 3-192-15,-4 9 23 16,-4 11 169-16,4 2 0 0,-4 4 81 0,0 3-81 16,4-4 56-16,-4-2-48 15,4-4 136 1,0-3-144 0,4 0-8-16,0-7 8 0,0-2-160 15,0-3-33-15,0 2 193 0,0-6-496 16,0 3 392-16,0 1-984 15,0-4-400-15,0 1-1257 0,0-1-2968 16</inkml:trace>
  <inkml:trace contextRef="#ctx0" brushRef="#br0" timeOffset="60403.21">4903 9782 5233 0,'0'0'1744'0,"0"0"-1744"0,0 0-32 15,20 0-144-15,8-3 184 16,4-7-8-16,8 4 0 16,8-4 24-16,-1 1-24 15,5-1 0-15,0 4-24 16,-1 3 16-16,13 3-1344 15,-16 0-537-15,-8 0-375 0</inkml:trace>
  <inkml:trace contextRef="#ctx0" brushRef="#br0" timeOffset="95759.6">15601 9017 5233 0,'0'0'1904'31,"0"0"-1192"-31,0 0-520 0,0 0 1000 16,0 0-87-16,0 0-473 15,0 0 176-15,0 0-624 0,0 0 72 16,0 0 48-16,0 0-304 0,0 0 512 16,4-7-112-1,4-2-112 1,4-4 465-16,4-6-489 0,4-3 184 16,8-13-24-16,8 0-416 15,3-16 600-15,17-12-216 16,0-1-240-16,-1-3 152 0,5 4-216 0,-15 9-88 31,6 0 0-31,-15 10 8 16,-8 9 0-16,-4 9 40 0,-12 8-48 15,-8 5 16-15,4 7-16 16,-8 2-224-16,0 4-144 0,0 0-472 16,0 0-160-16,-8 0-1681 31,0 10-4016-31</inkml:trace>
  <inkml:trace contextRef="#ctx0" brushRef="#br0" timeOffset="96569.22">17095 8343 7153 0,'0'0'1464'15,"0"0"-848"-15,0 0 785 16,0 0-873-16,0 0-312 0,0 0 296 16,-24-9-352-16,16 9 344 31,-7 0-352-31,-2 0-40 0,2 0 144 16,-5 0-192-16,-1 0 152 15,-2 0 64-15,-5 0-128 16,0 4-152-16,-7 1 0 0,-2 8 48 15,-3 0-24-15,5 0-24 16,-1-3 0 0,4 2-48-16,8 4 24 0,0-4 24 15,5 1 0-15,2 0 48 16,6 0-128-16,-2 3 80 16,9 0 0-16,-4 0-96 0,8-1-264 15,0 1 224 1,0 3 8-16,0-6 112 15,12 6-168-15,1-3 184 0,-2-4 0 16,1 1-72-16,0-1-32 16,-4 1 104-16,0-3 0 15,-4 3 56-15,0-4-8 0,-4 0-48 32,0-2 0-32,0 3-8 0,0-4 96 15,-12 1-88-15,0 2 0 16,-4-3 104-16,-7 1-32 15,-1-1-72-15,-1 0-128 0,1-3 80 16,5-3-872-16,-1 0-144 31,3 0-1265-31,6 0-455 0</inkml:trace>
  <inkml:trace contextRef="#ctx0" brushRef="#br0" timeOffset="97015.08">16912 8566 8209 0,'0'0'1080'16,"0"0"-551"-16,0 0-193 15,0 0 40-15,0 0-168 0,0 0-160 16,-76 51 192-16,69-32-144 16,2-1-88-16,5 2 136 0,0-1-144 31,0-6-48-31,9-4 40 16,2-5-120-16,9-4 128 0,5 0 0 15,-2-16 8-15,9-10 96 16,3-2-104-16,-3-4-104 0,-4 0 88 15,-4 7-88-15,-11 5 104 32,-2 7 0-32,-7 11 8 15,-4 2-8-15,0 0 0 0,0 0-224 16,-4 9 224-16,-7 10-80 16,-2 3 80-16,2 7 0 0,-6 3-32 15,-2 12-680-15,2-3-1193 16,6-9-399-1</inkml:trace>
  <inkml:trace contextRef="#ctx0" brushRef="#br0" timeOffset="97922.2">15740 10118 8305 0,'0'0'2049'0,"0"0"-1505"15,0 0-168-15,0 0-264 0,0 0-96 16,0 0 168-16,0 0-136 31,0 0-48-31,-4 0 208 16,4 0-32-16,0-3 496 0,8-4-256 0,5-5 112 15,6-10 441-15,5-6-649 16,4-7-8-16,8-10 64 0,4-3-368 16,0-9 424-1,3 1-296 1,6-5-120-16,-2 7 176 16,-7 0-184-16,0 6-8 0,-4 10 0 15,-8 10 24-15,-4 5-264 16,-9 5 240-16,-2 8-544 0,-6 0-72 0,1 10-1105 31,0 0-1151-31,-8 0-2169 16</inkml:trace>
  <inkml:trace contextRef="#ctx0" brushRef="#br0" timeOffset="98453.52">16868 9417 9057 0,'0'0'1857'15,"0"0"-1681"-15,0 0 312 0,0 0 128 16,0 0-504-16,0 0 424 16,-67-7-528-1,39 7 80-15,0 7-88 16,-4 5 128-16,0 4-128 0,0 3 0 16,0 4 72-16,4 0 72 15,8-5-144-15,5 4 0 0,2-3-120 16,5-3 8-1,5 0 64-15,3 0 48 16,0 0-80-16,3-4-160 16,9 1 160-16,4 0 80 0,0 3-80 15,0-4 72-15,0 1 8 16,-4 0 0-16,-4-1 64 16,-4 1 0-1,-4 0-64-15,0-1 0 16,0 1 336-16,-4 0-328 0,-11-1 304 15,-6 4-312-15,1-3 104 16,1 0-224-16,-2-4-160 16,5-2-472-16,1-7-504 0,7 0-2665 31,4-3-776-31</inkml:trace>
  <inkml:trace contextRef="#ctx0" brushRef="#br0" timeOffset="98913.52">16947 9478 4384 0,'0'0'3169'16,"0"0"-2305"-16,0 0-304 16,0 0-456-16,0 0 361 0,-47 75 311 15,31-46-432 1,4-1 224-16,-4 4-216 15,4 0-248-15,1-3 440 16,7-1-544-16,-1-6 8 0,5-6-16 16,0-3-200-16,0-7 152 15,9-2 40-15,2-4-264 16,1 0 280 0,4 0-400-16,-4 0 384 15,4-4-72-15,0 4 40 0,0-3 48 16,-1 3 0-16,-2 0 0 15,-2 0-48-15,-3 0 48 16,1 7-80-16,-5 2 16 0,0 1 128 31,-4-1 16-31,0 4 376 16,-8 3-40-16,-9-4 376 0,2 5-496 16,-9-2-40-16,0-2-256 15,-8-1 128-15,4 1-272 16,0-7 72-16,-8-3-720 0,-3-3-160 15,3 0-3001 1,4-9-3520-16</inkml:trace>
  <inkml:trace contextRef="#ctx0" brushRef="#br0" timeOffset="110576.24">20128 11623 1320 0,'0'0'968'16,"0"0"-424"-16,0 0-176 0,0 0-360 15,0 0 264-15,0 0-208 31,55 45-48-31,-39-39-32 0,0-2 72 16,0-4-56-16,0 2 40 0,0-2 24 16,0 0 240-16,3 0-112 15,6 4-192-15,-5-4-320 0,-1 3-2624 16</inkml:trace>
  <inkml:trace contextRef="#ctx0" brushRef="#br0" timeOffset="111143.72">20625 11744 11810 0,'0'0'1928'16,"0"0"-1287"-16,0 0-569 0,0 0 104 16,0 0 256-16,0 0 32 31,0 0-16-31,-7-9-16 15,7 6-312-15,0 3-120 0,7 0 0 0,9-4 48 16,4 4-64-16,8-3 16 16,8 3 0-16,7 0 0 0,2 0 56 15,7 0-56 1,3 0 144 0,1 0-64-16,4 0 392 15,-1 0-472-15,1 0 0 0,-4 0-8 16,4 0 56-16,-4 0-48 0,-1 0 0 15,1 0 64-15,-8 0-112 0,-1 0 48 32,-6 0 0-32,-9 0-72 15,0 0-280-15,-9 0 256 16,1 0-208-16,-4 0-456 0,-4 0 520 16,-8 0-616-16,0 0-249 0,-8 0 17 15,0 0-664-15,0 0-297 31,-12 0-439-31</inkml:trace>
  <inkml:trace contextRef="#ctx0" brushRef="#br0" timeOffset="111691.22">20450 11937 7761 0,'0'0'3105'0,"0"0"-2385"31,0 0-568-31,0 0 368 16,0 0-288-16,0 0 504 15,0 0-280-15,0 0-272 0,123 0 809 16,-67 4-513-16,8-1 16 16,0 3 8-16,7 1-352 0,1 0 120 31,0-2 80-31,-5 2-344 15,-3-4 488-15,0 7-496 0,-8-8 0 16,0 5-8-16,-8-4 184 16,-1 0-176-16,-2 4 0 15,-6-4 80-15,-3 0-56 0,-8-3-24 32,-8 3 0-32,-4-3-56 15,-5 0 56-15,-6 0 0 0,-1 0 0 0,-4 0 48 16,0 0-288-1,0 0-8-15,0 0-304 0,0 0 152 16,0 0-904-16,0 0 127 16,-9 0-1199-1,-6-3-5378-15</inkml:trace>
  <inkml:trace contextRef="#ctx0" brushRef="#br0" timeOffset="120790.48">16876 13995 5961 0,'0'0'2824'0,"0"0"-1679"16,0 0-985-16,0 0 40 0,0 0 248 15,0 0 8 1,0 0-48-16,0 0 416 16,0 0-464-16,0 0 384 15,0 0 57-15,0 0-593 0,0 3 528 16,-4 0-336-16,-7 1-272 16,-10 5 144-16,-3 0-272 0,-4 1 0 31,-8 3-8-31,5 3 32 15,-1-1-24-15,0 2 168 16,4-2-160-16,4 5 264 0,5-2-264 16,2 1-8-16,2 4 0 15,6-4-48-15,1 3 48 0,8-6 0 32,0 3-136-32,0-4 56 15,8 5-248-15,5-1-8 16,2-2 168-16,1 0-232 0,0 0 392 15,-4 2 8-15,0-3 0 16,-4 3 40-16,-4-3-40 0,0-1 0 16,-4 1-72-1,0 0 208-15,-8 0 112 16,-4-3-88-16,-4-4-152 16,0 2 152-16,-4-9-160 0,5-2-320 15,-2 0-536-15,-2-13-1369 16,10-5-39-16,9-5-377 15,0-18 577-15,13 9 559 16,6 4-1207-16</inkml:trace>
  <inkml:trace contextRef="#ctx0" brushRef="#br0" timeOffset="121128.6">16661 14268 232 0,'0'0'1224'0,"0"0"-264"16,0 0-16-16,95-63-312 31,-74 56-168-31,-6 7 169 0,-6 0 535 16,-5 3 136-16,-4 10 224 15,0 13-263-15,0-1-33 0,-4 4-720 16,-9 2 112-16,5-3-144 16,-3 2-480-16,-2-8 496 31,6-7-336-31,3-2-160 0,4-6 112 16,0-4-112-16,0-3-136 15,0 0-496-15,4 0-552 0,7-10 888 0,6-3 88 16,3 4 208-16,-1-1-104 15,-2 4 104 1,-2 3-48 0,-7 3 48-16,4 0-616 0,-8 3 0 15,0 10 336 1,-4 3 280 0,0 3-128-16,0 3-184 0,-4 0-321 15,-24 13-407-15,4-6-960 0,-4-7-1929 16</inkml:trace>
  <inkml:trace contextRef="#ctx0" brushRef="#br0" timeOffset="121997.5">16677 15195 7785 0,'0'0'2793'15,"0"0"-2081"-15,0 0-648 0,0 0 208 16,0 0-272 15,0 0 0-31,-68 36 0 0,48-28 176 0,-4 5 104 16,0 3 320-16,0 3-64 15,1 3-80-15,-1 1-376 0,7 2-56 16,2 4-24-16,7-4 120 16,0 3-120-1,8-2 0-15,0 0 0 16,0-4 24-16,0 3-24 0,12-2-16 15,-4-1-48-15,3 0-128 16,-2 4 192-16,-1-7 0 0,-4-1 8 16,-1 5 88-16,-3-5-96 31,0 2 0-31,-7-1-16 0,-14-1 0 16,2-1 8-16,-9-1 8 15,4-7-376-15,-4 1-8 0,8-4-376 16,4-3 136-16,4-3-432 15,8 0-177-15,4-3 33 32,0-10-664-32,16-3 319 0,5 0 497 15,6-6 168-15,1-1 328 16,4 2-272-16,-1-5 744 0,-3 4 80 16,4 3 856-16,-12 4 48 15,1 4-184-15,-10 2-200 16,-3 6 153-1,-8 3-177-15,0 0 912 0,0 0 1241 16,0 7-945-16,0 2-1008 16,-4 6-272-16,0 2-424 0,0-1 0 15,1-4-8-15,3-5-80 16,0-4-64 0,0-3 0-16,15 0-312 15,1-13 336-15,4-12-416 0,4-4 288 16,0-3 120-1,0 3-424-15,-8 14 552 0,0 5-120 0,-8 10 128 32,-5 7 104-32,1 15 328 15,0 10 88-15,1 5-520 16,-5 8 184-16,0 0-184 0,0-4 0 16,0 0-72-16,0-2-80 0,0 2-1377 15,0-13-631-15,0-3-2769 0</inkml:trace>
  <inkml:trace contextRef="#ctx0" brushRef="#br0" timeOffset="127105.47">7318 8868 1072 0,'0'0'624'16,"88"0"-256"-16,-37 0-368 16,5 0 0-16,-4 0-56 15,-1 3-8 1,-3 0 56-16,4 3-144 16,-8-3-448-16,-12 1-88 15</inkml:trace>
  <inkml:trace contextRef="#ctx0" brushRef="#br0" timeOffset="128445.89">6477 11925 3728 0,'0'0'1329'0,"0"0"-1137"0,0 0-136 15,0 0 64-15,0 0 88 16,0 0 392-16,0 0-152 31,24 0 16-31,-12 3 208 0,8-3-400 16,4 0 416-16,8 0-31 16,3 0-265-16,10 0 296 0,10-3-248 15,4-7-200-15,18-2 112 16,14 0-304-16,-7 1-48 15,-8 2 0 1,-13 3 112-16,-15 2 16 0,7 2-8 16,-2-2-64-16,-9 4 104 15,-5 0-160-15,-7 0 0 0,-8 0 0 16,-8 0 48-16,0 0-48 16,-8 0 8-1,-4 0-8-15,0 0 128 16,0 0-24-16,-4 0-104 0,0 0 136 15,0 0-40-15,0 0 240 16,0 0-232-16,0 0-56 0,0 0 160 16,0 0-104-16,0 0-104 31,0 0 0-31,0 0 128 0,0 0-168 16,0 0 40-16,0 0 0 15,0 0 0-15,0 0-48 0,0 0 48 16,0 0 0-16,0 0 112 15,0 0-392-15,0 0 248 32,0 0-384-32,0 0 88 0,0 0-1232 15,3 0-1129-15,-3 0-3080 0</inkml:trace>
  <inkml:trace contextRef="#ctx0" brushRef="#br0" timeOffset="131162.28">7219 14855 1512 0,'0'0'1408'15,"0"0"-1128"-15,0 0-280 0,114 26-368 0,-69-23-200 16,-6 0-760-16</inkml:trace>
  <inkml:trace contextRef="#ctx0" brushRef="#br0" timeOffset="135371.76">19888 14932 232 0,'0'0'0'0,"0"0"-231"0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4-29T09:05:45.998"/>
    </inkml:context>
    <inkml:brush xml:id="br0">
      <inkml:brushProperty name="width" value="0.05292" units="cm"/>
      <inkml:brushProperty name="height" value="0.05292" units="cm"/>
      <inkml:brushProperty name="color" value="#FF0000"/>
    </inkml:brush>
  </inkml:definitions>
  <inkml:trace contextRef="#ctx0" brushRef="#br0">14047 7489 2936 0,'0'0'1048'16,"0"0"-624"-16,0 0-424 15,0 0-8-15,-24-15 8 0,16 12-24 16,4-1 24-16,0 1 8 15,1 0 0-15,-1 0 128 0,4-1-32 32,-4 2-104-32,-1 2 73 15,1-4 7-15,4 4 200 0,0-3-96 16,0 3-80-16,0 0 376 16,-4 0-352-16,4 0 280 15,0 0-72-15,0 0-336 0,0 0 456 16,0 0-312-1,0 0 168-15,0 0 400 16,0 0-712-16,0 0 336 0,0 0-264 16,0 0 56-16,0 0 224 15,0 0-344-15,0 0 40 16,0 0 137-16,0 0 23 16,0 0-24-1,8 0 152-15,5 0-184 0,2 0 920 16,9 3-864-16,4 1 56 0,4 2 296 15,4-3-424-15,4 3 208 16,4 1-288-16,3-4 56 16,1 3 256-1,0 0-368-15,3 1 0 16,2-4 0-16,-1 6 160 0,-1-2-160 16,1-1 0-16,0 4 176 15,-1-1-40-15,-3-2-136 16,5 2 0-16,2 4 0 0,0-4 56 31,-2 1-56-31,3-1 0 16,3 1 121-16,5 0 63 0,0-3-184 15,-1-2 0-15,5 5-8 16,3-4 160-16,2-3-152 16,-2 3 0-16,5 1 104 0,0-4 136 31,-1 4-240-31,-3-1 0 15,-4 0-8-15,-1 4-32 0,1-4 40 16,0 3 0-16,0-2 96 0,-1 3-24 16,1-4-72-16,3-3 0 15,2 3-88-15,-2-3 56 16,5-3 32 0,-4 4 0-16,16-1 80 0,-13 0 24 15,5-3-104-15,-9 3 0 0,-7 0-88 16,8 1 64-16,-8-1 24 15,0 0 0-15,-4-3 48 16,-9 3 32 0,1 0-80-16,-4 0 0 15,-8 1-56-15,-1-4 32 0,1 3 24 16,-8 0 0-16,-4-3 48 16,-8 4 16-16,-4-4-64 15,-4 0 0-15,-8 3-80 0,0-3 112 31,-4 0-32-31,0 0 152 16,0 0-136-16,0 0 520 16,0 0-536-16,0 0 0 0,0 0 0 15,0 0-56-15,0 0-200 16,0 0 256-16,-36 0-1369 0,-4 2-1871 31,-4-2-5090-31</inkml:trace>
  <inkml:trace contextRef="#ctx0" brushRef="#br0" timeOffset="6615.31">4716 13050 888 0,'0'0'800'15,"0"0"-144"-15,0 0-288 16,-8-7 24-16,8 7 128 16,-4 0-264-1,4 0 312-15,0 0-215 16,0 0-289-16,0 0 0 0,-4 0-8 16,4 3-56-16,-8 9 304 15,4 8-296-15,-4 5 592 16,-4 6-152-16,9 8-64 0,-10 6 320 31,5 5-464-31,4 1 32 16,-3 6 152-16,2 0-368 0,1 0 304 15,0-2-184-15,0-5-168 16,4-5 232-16,0-5-240 16,0-1 0-16,0-11 0 0,0-2-40 31,0-4 40-31,4-6 0 0,4-6 0 15,-8-4-16-15,5 0 16 0,-1-6-88 16,-4 0 80-16,0 0-88 16,0 0 96-16,0 0 176 15,0 0 233-15,0 0 375 16,0 0-624 0,3 0-8-16,-3 0-152 15,0 0 144-15,0 0-144 0,0 0 80 0,0 0-80 16,0 0 208-16,0 0-136 15,0 0-72-15,0 0 0 16,0 0 56 0,0 0-56-16,0 0 0 15,0 0 56-15,0 0-144 0,0 0 48 16,0 0-344-16,-7 0-560 16,-6 7-1017-16,-2-1-4624 0</inkml:trace>
  <inkml:trace contextRef="#ctx0" brushRef="#br0" timeOffset="18013.34">8641 13408 5249 0,'0'0'1072'15,"0"0"-688"-15,0 0-384 16,0 0 120-16,0 0-72 0,4 0-8 16,-4 0-24-16,0 0 48 15,0 0-64-15,0 0 0 16,0 0-8-16,0 0 80 0,0 0-80 31,0 0 8-31,0 0 0 0,0 0 96 16,4 0 32-16,-1 0-128 15,1 0 80-15,0 0 48 16,0 0 32-16,1 0 0 0,3 0-56 16,-1 0 312-16,6 0-408 31,-2 0 240-31,1 0-224 0,0 0 144 16,4 0 8-16,0-3-48 15,0 3-120-15,0-4 264 0,3 1-263 16,-2 3-9-16,7-3 40 0,-5 0 104 15,2 0-64 1,-6-1 24 0,9 1-96-16,-7 3 104 0,-2-3-104 15,1 0-8-15,0 3 0 16,-4 0 0-16,0-3 0 16,-1 3 8-16,2 0 0 0,-1 0 96 15,0 0-104 1,0 0 0-16,-1 0 0 15,6 0 104-15,-2 0 0 0,2 0-56 16,-1 0-40-16,-1 0 152 16,2 0-152-16,2 0-8 0,-3 0 0 15,4 0 56-15,-4 0 0 32,0 0-48-32,4 0 0 0,-4 0 120 15,0 0-128-15,4 0 0 16,-1 0 0-16,5 0 56 15,-3 0-32-15,3 0-16 0,-5 0 0 16,1 0 40-16,4 0 16 31,-4 0-64-31,0 0 0 0,0 0 16 16,0 0 24-16,-4 0-40 16,3 0 0-16,-2 0-8 15,-2-4-16-15,2 1 24 0,-2 3 0 16,1-2 64-1,-4-2 56-15,8 1-120 16,-3-1 0-16,-2 2-8 0,1-2 72 16,4-2-64-16,-4 6 0 15,0-3 80-15,0-1-32 16,-1 2-48-16,2-2 0 0,-2 4-48 0,2-3 56 31,-2 3-8-31,2 0 0 16,-2-3 16-16,5 3 32 0,-3-3-48 15,-2 3 0-15,1-3-16 16,0 3-8-16,-5 0 24 16,2 0 0-16,2-4 56 0,-2 4-8 31,-1 0-48-31,0 0 0 16,4 0-48-16,-5 0 8 0,2-3 40 15,-2 3 0-15,2-3 88 31,-2 3-48-31,1-3-40 0,4 3 0 16,-8 0-64-16,5-3 40 16,-2 3 24-16,-3 0 0 0,4 0 64 15,-4 0-56-15,0-3-8 16,3 3 0-16,-2 0-8 16,-1 0-72-16,0-4 80 0,0 4 0 15,0 0 80-15,0 0-72 31,3 0-8-31,-2-3 0 0,-1 3-8 0,3 0-40 16,-2 0 48-16,3 0 0 16,-9 0 56-16,5 0-32 15,5 0-24-15,-6 0 0 0,1 0-72 16,1 0 16 0,2 0 56-1,-3 0 0-15,5 0 80 0,-6 0-40 0,5 0-40 16,-3 0 0-16,2 0-48 15,-3 0 24-15,4 0 24 16,-4 0 0-16,0 0 56 0,3 0 16 31,-6 0-72-31,3 0 0 16,4 0-80-16,-9 0 32 0,6 0 48 16,-5 0 0-16,4 0 48 15,-1 0-16-15,-3-3-32 0,5 3 0 16,-5 0-8-16,4 0-48 31,-5 0 56-31,1 0 0 16,5 0 8-16,-5 0 112 0,0 0-120 15,3 0 0-15,-3 0-16 16,0 0-96-16,0 0 112 0,1 0 0 16,-1 0 8-16,0 0 88 15,-1 0-96 1,5 0 0-16,-4 0-56 15,5 0 8-15,-5 0 48 0,3 0 0 16,-3 0 8-16,4 0 120 16,0 0-128-16,0 0 0 0,4 0-48 15,-4 0-16 1,0 0 64-16,0 0 0 16,0 0 8-1,4 0 56-15,-4 0-64 0,0 0 0 0,-1 0-8 16,-2 0-56-16,-1 0 64 15,0 0 0-15,0 0 0 0,0 0 96 32,-1 0-96-32,-3 0 0 15,4 0-56-15,-4 0-8 16,0 0 64-16,0 0 8 0,5 0 0 16,-5 0 96-16,0 0-104 0,0 0-8 15,0 0 8-15,0 0-104 31,0 0 104-31,0 0 0 16,0 0 0-16,0 0 0 0,0 0 0 16,0 0-72-16,0 0 64 15,0 0-384-15,0 0 384 0,0 0 8 16,0 0-176-16,0 0 120 31,0 0-760-31,0 3-41 0,-5 4 129 16,1-4-504-16,-3 3-272 0</inkml:trace>
  <inkml:trace contextRef="#ctx0" brushRef="#br0" timeOffset="18883.54">10752 13211 1776 0,'0'0'1760'15,"0"0"-1600"-15,0 0-72 16,0 0-88-16,0 0 48 0,0 0-48 16,28 19 144-16,-20-16-136 0,4 0 264 15,-4-3-152-15,3 4 217 0,2-1 95 31,-1 0-432-31,0 1 152 16,0-2-96-16,-5 4 24 16,6 1 24-16,-5-4-48 0,-1 4-56 15,1-4 176-15,-3 3-104 16,3-3-72-16,-4 3 112 0,-1 1-96 31,5 2 296-31,-4-2-128 16,5 2 24-16,-5 0 192 0,-1 2-384 15,1-3 48-15,0 3-24 16,0-6 40-16,1 2 80 0,-1 6-32 16,-4-10 216 15,0 0-328-31,0 3 248 16,0-6-208-16,0 7 72 0,0-4 96 15,0 0-224-15,0-3 0 16,0 7 208-16,0-5-48 0,-13 5 96 15,2 3 41-15,-2 0-297 16,-2-5 360 0,-6 5-360-16,-2 0 0 15,3-5-8-15,-4 2 32 0,0-1-24 16,4 1 0-16,0-1-8 16,8-3-136-16,-4 4-817 15,8-1-463-15,1-3-1393 0</inkml:trace>
  <inkml:trace contextRef="#ctx0" brushRef="#br0" timeOffset="28800.9">11378 15995 4120 0,'0'0'4969'0,"0"0"-3328"16,0 0-1577-16,0 0-64 15,0 0-96-15,0 0 96 0,0 0 104 16,0 0 176-16,0 0-144 0,0 0 96 15,4 0-224-15,-4 0-8 16,0 0 16 0,0 0 96-16,0 0 56 15,0 0-56-15,4 0-104 16,0 0 184-16,3 0-88 0,1 0-56 16,9 0 192-16,-6 0-232 0,6-3 392 15,3 0-168 1,-5 0-120-16,9 3 160 15,-4-3-192-15,8 3-80 16,0-3 0-16,3 3 80 16,-3 0-80-16,4 0 8 0,0 0 0 15,0 0 96-15,5-4-104 16,-2 4 0 0,1 0 0-16,4-3 8 15,-1 0-8-15,2 3 0 16,-2-3 0-16,1-1 144 0,0 2-136 15,0-2-8-15,-4 1 0 16,3 0-72-16,2 0 72 0,-6 3 48 31,5 0-40-31,-1 0-16 16,2 0 16-16,-1-4-8 16,-1 4 0-16,2-3 48 0,-6 3-88 15,5-3 40-15,-4-1 0 16,-1 2 0-16,6-1 56 0,-9-4-56 15,3 4 0 1,1-3 97-16,-4-1-65 16,4 5-32-16,-5-5 0 15,5 4-8-15,-4 0-16 0,5-1 24 16,-2 1 0-16,5 0 16 16,-1 0 88-1,2 0-104-15,2 0 0 16,6 3-96-16,-6-4 168 0,1 1-72 15,0 0 0-15,-5 3 0 16,6 0 32-16,-2 0-32 0,1 0 0 16,0 0-72-16,-4 0 88 31,4 0-16-31,-1 0 0 16,-3 0 56-16,4 0-32 0,0 0-24 15,0 0 0-15,0 0-72 0,4 0 40 16,-5-3 32-16,1 0 0 15,-4-1 56-15,-4 2 0 32,-4-2-56-32,-4 4 0 0,-4 0-64 15,-9 0 40-15,6 0 24 16,-2 0 0-16,-7 0 64 0,8 0-40 16,0 0-24-16,0 0 0 15,-1 0-8-15,9 0-88 16,-3 0 96-1,6 0 0-15,1 4 48 0,0-2 0 16,4 2-48-16,4-1 0 16,0-3-96-16,7 3 88 0,5 0 8 15,0-3 0-15,4 0 56 16,-1 0-8 0,1 0-48-16,-7 0 0 15,-2 0-56-15,-10 0 8 0,-6 0 48 16,-8 0 0-16,-2 0 8 15,-10 0-249-15,-2 0 41 0,-1 0 200 16,-8 0-144-16,0 0 112 31,4 0 32-31,-4 0 0 16,0 0 48-16,0 0 216 0,0 0-256 31,0 0-8-31,0 0 0 0,0 0 48 16,0 0-48-16,0 3 0 15,0-3-576-15,0 0-184 16,0 7-1432-16,3-4-89 0,1 0-23 16</inkml:trace>
  <inkml:trace contextRef="#ctx0" brushRef="#br0" timeOffset="29173.89">15374 15652 5513 0,'0'0'3144'0,"0"0"-2023"16,0 0-1121-16,0 0-8 0,0 0 8 15,0 0-48-15,40 80 56 32,-28-58-8-32,4-3 16 15,-4 0-16-15,-1 0 232 0,2 0-184 16,-5 3-48-16,-8-2 80 0,0 2 32 16,0 3 200-16,0 0 96 15,-25 7-392-15,-3 0 288 31,-11 3-304-31,-25 6-64 0,-39 4-256 16,11-7-2001-16,1-10-4016 0</inkml:trace>
  <inkml:trace contextRef="#ctx0" brushRef="#br0" timeOffset="39247.05">14346 13345 2864 0,'0'0'1664'0,"0"0"-551"16,0 0-1105-16,0 0 0 0,0 0 96 15,0 0 104-15,0 0-88 16,0 0-80-16,0 0 104 16,0 0-64-16,4 0-80 0,0 0 0 31,0 0-24-31,8 0 32 16,4 0-8-16,8-4 184 0,8 1 0 15,-1-3 432-15,14-1-616 0,-2-6 104 16,6 4-48-16,5-4 192 15,-1 1-248-15,6-1 0 32,-3-2 80-32,0 1 56 0,-5 5-136 15,2 0 0-15,-14-1-104 0,-3 0 184 16,-8 7-80-16,-8 0 0 16,-8 3 72-16,-8 0-232 0,0 0 32 15,-4 0 128 1,0 0 352-16,0 0-344 15,0 0 760-15,0 0-256 16,-4 0-504-16,0 0 305 0,0 0-313 16,-4 0 0-16,0 0-8 15,0 3-537-15,0 0 217 0,0 0-408 32,-3 4-368-32,6-4-144 15,-7-3-1593-15</inkml:trace>
  <inkml:trace contextRef="#ctx0" brushRef="#br0" timeOffset="39614.06">15346 13125 2632 0,'0'0'328'16,"0"0"-200"-16,0 0-128 0,87 20 176 15,-59-11-168-15,-3-1 56 16,-5 6-56-16,-5-1 280 16,-7 2-24-16,-3 2 40 15,-5-2 201-15,0 4-385 16,-17 1 512-16,-11 2-344 15,-3 0-160-15,-9 0 160 0,-4 1-272 16,-4-5-16-16,4 1 0 16,4-2 104-16,5-5-104 15,3 1 0 1,4-6 8-16,8-2-16 16,4 5-464-16,4-7-536 0,8 0-849 15</inkml:trace>
  <inkml:trace contextRef="#ctx0" brushRef="#br0" timeOffset="53766.43">7991 15646 6553 0,'0'0'1744'0,"0"0"-1744"15,0 0-368-15,0 0 136 0,0 0 224 16,0 4-72 0,0 2 80-16,0 3 8 15,0 1 48-15,0 2 200 16,0 7-144-16,0 1 192 0,0 8 120 15,0 4-144-15,0 9 625 16,0 10-281-16,-4 3-184 0,-4 9 224 31,4-2-464-31,-4 2 88 16,-4-6-64-16,8-3-224 0,-4-3 256 16,0-7-176-16,5-6 0 15,-1-8 136-15,-1-5-152 0,1-6-64 16,4-10 0-16,0-3 88 31,0-6-24-31,0 0 40 0,0 0 112 16,0 0 345-16,0 0-401 15,0 0 192-15,0 0-48 16,0 0-232-16,0 0 240 0,0 0-312 31,0 0 72-31,0 0-144 16,0 0-184-16,13 0 24 0,2 0 152 0,9-3 160 15,8 0-24-15,4-3-48 16,12-1-8-16,-1-2 0 16,5 3 48-16,8-4-48 0,-8 4 0 15,3-3 80 1,-3 2-40 0,-3 1-40-16,-10 2-96 0,-3 1 40 0,0 3-873 15,-1 0 9-15,-11 7-1624 16,-7 3-2305-16</inkml:trace>
  <inkml:trace contextRef="#ctx0" brushRef="#br0" timeOffset="54136.25">8617 16161 6121 0,'0'0'2360'0,"0"0"-1712"0,0 0-648 15,0 0 0-15,0 0-104 16,91 47 168-16,-63-31-64 0,-4 0 0 16,3 6 72-1,-6-3-152 1,3 0 80-16,-9 3 0 0,-2 1-96 0,-5-1 104 16,-5-3-16-16,-3 3-344 15,-19 10-608-15,-5-10-120 16,-4-3-4625-16</inkml:trace>
  <inkml:trace contextRef="#ctx0" brushRef="#br0" timeOffset="54578.66">9294 15944 7737 0,'0'0'3145'0,"0"0"-1961"16,0 0-1184-16,0 0 48 0,4 102 32 15,0-61-80-15,0 4 0 0,-1-4-56 31,2 1 88-31,-1-5-32 16,4 2 0-16,-4-5-56 16,3-5-80-16,6 7-1536 0,-5-15-857 15,-1-5-1680-15</inkml:trace>
  <inkml:trace contextRef="#ctx0" brushRef="#br0" timeOffset="54891.83">8907 15906 10850 0,'0'0'1360'0,"0"0"-1056"0,0 0-304 16,0 0 72-16,0 0-144 0,0 0-136 15,0 0 48 1,0 0 64 0,60-22 96-16,-20 22 0 15,8 0-8-15,4 0 32 0,4 0-24 16,-1 0 40-16,5 7-32 0,3-4-16 16,-3 7-248-1,16 8-1176-15,-16-2-929 16,-13 3-2416-16</inkml:trace>
  <inkml:trace contextRef="#ctx0" brushRef="#br0" timeOffset="55282.81">9581 16192 10138 0,'0'0'1656'0,"0"0"-1072"16,0 0-440-16,-72 86-144 0,61-60 48 16,6-1-48-16,5 0-16 15,8-6-40-15,12-2-504 0,8-12 168 0,7-5-40 16,2 0-184-1,3-19-200 1,-1-6-529-16,1-7 545 16,-4 7 280-16,-12 3 272 0,-8 6 240 15,-8 10 16-15,-8 6 120 16,0 0 1496-16,-12 2-880 0,0 15-567 16,-8 5-177-1,4 0 56-15,4 3-128 16,5 4 72-16,7-1-761 15,0-1-303-15,11-12-1320 0</inkml:trace>
  <inkml:trace contextRef="#ctx0" brushRef="#br0" timeOffset="55576.02">10059 16218 8281 0,'0'0'3193'15,"0"0"-2241"-15,0 0-904 32,0 0 72-32,0 0-120 15,0 0 0-15,0 0 0 0,0 0-48 16,-72 69 40-16,72-50 8 16,0 4-16-16,0-4-72 0,8 0 80 15,-4-3 8-15,0 0-360 16,0-7 152-1,-4 5-296-15,0-9 144 16,-8-2-360-16,-4-3-353 0,-4 0-351 16,5-3-760-16,2-29-1097 15,5 4 2001-15,4-5 624 0</inkml:trace>
  <inkml:trace contextRef="#ctx0" brushRef="#br0" timeOffset="55927.08">10239 15932 288 0,'0'0'5161'16,"0"0"-3881"-16,0 0-1144 0,0 0-120 31,0 0 608-31,0 0 464 16,0 0 209-16,19 79-417 0,-19-40-544 16,0 2 80-16,0-3-208 15,0-4-112-15,0-2 64 16,0-9-160-16,12-4-48 0,0-13-144 31,8-3-656-31,0-3 384 16,4-9 136-16,0-6-553 0,-9-5 393 15,6 4 176-15,-14 3 312 16,-3 10 456-16,-4 3 537 16,0 0 63-16,0 3-672 0,-4 14-376 15,0-2 144 1,4 7-152-16,-3 1 0 15,3 2 0-15,0-6-792 0,11 0-577 16,6-7-471-16,-2-8-2145 16</inkml:trace>
  <inkml:trace contextRef="#ctx0" brushRef="#br0" timeOffset="56262.28">10656 15995 11082 0,'0'0'2280'16,"0"0"-2208"-16,0 0-72 15,0 0-240-15,0 0 152 0,0 0-264 16,68-28 352-16,-52 28-72 16,-4 0-64-16,0 6 128 15,-8 7-160-15,0 6 168 0,-4 3 112 31,-8 7-104-31,-12 2 464 16,-4 8-400-16,-8-4 24 0,0 3 32 16,4 0-48-16,0-3-80 15,5-7 0-15,7 4 56 16,8-7-40-16,4-2-16 0,4-4-120 31,0 0-312-31,16-4-600 16,12 1-480-16,-8-3-465 0,3-6-743 0</inkml:trace>
  <inkml:trace contextRef="#ctx0" brushRef="#br0" timeOffset="56835.82">9584 16859 5265 0,'0'0'5433'0,"0"0"-4193"0,0 0-1088 15,0 0 152-15,0 0-224 16,0-3 88-16,0 12 96 0,0 11-192 16,0 8 64-16,0 10 320 15,-3 6-272-15,-1 4 425 0,0 2-545 16,0 2-16-1,0-5-48-15,0 1 104 16,4-10-104-16,0-6 0 16,0-7-673-16,0-2 17 0,0-20-1064 15,0-3-1249-15,0 0-1264 0</inkml:trace>
  <inkml:trace contextRef="#ctx0" brushRef="#br0" timeOffset="57075.74">9764 16919 5009 0,'0'0'1464'0,"0"0"-1176"0,0 0-208 31,0 0-80-31,0 0 72 16,0 0-72-16,0 0 184 0,0 0 824 15,84-32-64-15,-73 55-503 16,2 5 95-16,-5 7-40 0,3 7-488 15,-7-1 232-15,5 7-224 16,-9-1-16 0,0 1-312-16,0 9-1329 15,0-13-367-15,-4-9-1177 0</inkml:trace>
  <inkml:trace contextRef="#ctx0" brushRef="#br0" timeOffset="57286.53">9717 17249 10906 0,'0'0'2160'0,"0"0"-2016"0,0 0-144 15,0 0-224-15,0 0 216 0,39-63 8 32,-11 50 0-32,4 4-96 15,4-1 96-15,-1-3-8 16,5 4 0-16,1-4-1208 0,10-2-1097 15,-11-2 33-15,-4 2-857 0</inkml:trace>
  <inkml:trace contextRef="#ctx0" brushRef="#br0" timeOffset="57717.47">10202 17024 4440 0,'0'0'2649'0,"0"0"-1793"15,0 0 80-15,0 86 337 0,0-51-601 16,0 3 104-16,0-1-480 15,0 2 16 1,0-7 136-16,0-4-448 16,0-2 0-16,5-10 0 15,3-7-144-15,-5-3 136 0,1-6-400 16,-4 0 360-16,0-18-32 16,0-11 80-16,0-12-392 15,-4-7 104-15,1-9 288 16,-5 3 32-16,8 3 168 15,-5 3-88-15,5 11 424 16,0 5-480-16,0 9 96 0,5 4-152 16,6 6-8-16,1 7-64 0,1 3 72 31,6 3 0-31,1 0-152 16,0 0 120-16,0 13 32 15,0 2 0-15,-5 1 120 0,2 4-120 16,-6 5 128-16,-2 4 0 15,-5-4 232-15,-4 4-360 0,0 2 120 32,-9-6-120-32,-10 4-128 15,-1-7-16-15,-20-6-712 16,8-6-1745-16,0-10-2096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20:03.713"/>
    </inkml:context>
    <inkml:brush xml:id="br0">
      <inkml:brushProperty name="width" value="0.05292" units="cm"/>
      <inkml:brushProperty name="height" value="0.05292" units="cm"/>
      <inkml:brushProperty name="color" value="#FF0000"/>
    </inkml:brush>
  </inkml:definitions>
  <inkml:trace contextRef="#ctx0" brushRef="#br0">7417 9451 10410 0,'0'0'0'0,"0"0"0"31,0 0 0-31,-135 7 120 0,72 9 160 16,-6 9-136-1,5 4 264-15,5 3-256 0,11 13 56 16,8 5 232-16,13 7-192 16,14 6 64-16,13-2 112 0,0-4-320 15,28-6-24-15,8-10-80 16,16-15-48-16,8-20 48 16,7-6 8-1,10-23-8-15,-2-18-240 16,5-31-808-16,-16 11-960 0,-25 4-3842 15</inkml:trace>
  <inkml:trace contextRef="#ctx0" brushRef="#br0" timeOffset="3819.27">7154 11826 1096 0,'0'0'720'0,"0"0"-720"0,0 0-488 16,92-53-296-16</inkml:trace>
  <inkml:trace contextRef="#ctx0" brushRef="#br0" timeOffset="10739.84">16509 14176 2816 0,'0'0'704'16,"0"0"-328"-1,-91-25 144-15,55 15-264 16,4-2 265-16,8-1-105 0,5 3-328 16,6-2 248-16,2-2-240 15,7 2-88 1,4-4-16-16,0 4-584 0,0 2-1025 15</inkml:trace>
  <inkml:trace contextRef="#ctx0" brushRef="#br0" timeOffset="16565.86">15362 11979 2168 0,'0'0'664'0,"0"0"-584"0,-116-80-80 31,73 55-312-31,-2-6 312 0,6 2 88 15,-1 0 144-15,0-2 112 16,-4 2-136-16,5-3 120 31,-2 0-32-31,6 4-248 0,-9-7-48 0,-8-3-464 0,5 6-496 16,6 7-1759 0</inkml:trace>
  <inkml:trace contextRef="#ctx0" brushRef="#br0" timeOffset="20338.24">14195 11296 3712 0,'0'0'2025'0,"0"0"-1345"16,0 0-448-16,0 0-120 15,0 0-112-15,0 0 0 0,0 0 8 16,-56-35 48 0,40 26 240-16,-4-1-56 15,-4-2-104-15,-4-1-72 0,-8 0-64 16,-3 1-8 0,-10-1-80-16,-2 0 88 0,-5 1 88 15,-4-5-88-15,-7 2 8 16,-17-1-16-16,-15-3 56 15,-21-7-48 1,-11 1 0-16,2 0-16 16,11 3 16-16,2-1 0 15,4-2 8-15,-4-1 40 0,5 1-24 16,-5-7-32-16,1 4 8 16,-5-8-16-16,1 5 8 15,-13-1 16-15,5-3 8 0,-4 0-8 16,-1 0 0-16,5-3-8 15,-1-3 0 1,0 0 64-16,5 3-64 0,-5-1 0 16,-7 4 72-16,-1-2-72 0,-3 5-32 31,3-6 32-31,5 3 0 0,0 3 8 16,-5-3 104-16,8 0-112 15,-3 0 0-15,-4 3 0 0,-1-2 48 16,-3-2-56-1,7 5 8-15,1-4 0 16,0 3 0-16,3 0 0 16,1 1 0-16,-2 2-48 15,-6-2 72-15,4 5-24 16,-5-3 0-16,1 4 8 0,0 3-40 16,3-4 32-16,1 7 0 15,-1 0 0-15,1 3-104 16,-9 0 96-1,5 4 8-15,-5-1 0 16,1 4-56-16,3-1 56 16,1 4 0-16,3-1-8 0,1 4-48 15,3 3 56-15,-3 0 72 16,0 0-72-16,-5 0 456 16,8 6-456-16,9 4 64 15,3 3-56-15,5-1 144 0,3 1-160 16,5 0 8-1,7 6 0-15,5-3 80 0,3 6-56 16,0 1-24 0,13-5 48-16,11 1 80 15,20 0-48-15,0 1-80 0,-4 2 8 16,1 10 96-16,-9 2-104 16,8 4 0-16,8 4 0 0,8 2-96 15,4 7 96 1,4 0 0-16,12 0 56 0,0 3-96 15,12-1 40 1,0 1-96-16,5 7 96 16,14-4-280-16,5 7 280 15,8-4 0-15,4 3 88 0,8-2 80 16,3-2-160-16,9 2 144 16,8 3-80-16,16 3 32 15,19 12 8-15,17 7 72 16,4 3-176-16,-9-13 393 15,1-10-209 1,-9-8-104-16,5 2-72 0,3 0 96 16,5 1-112-16,7-2 104 15,5 6-48-15,8-9 176 16,-5 2-184-16,4-5-32 16,1-1-16-16,3 2 104 0,5-4 8 15,3 4-16 1,5-3-88-16,7 3 248 15,-4-4-256-15,5-2 0 16,-1 3 16-16,-4-3 128 16,8 0-96-16,5-1 48 15,-1-2-24-15,5 2 160 0,-5 1-168 16,-3-4-40-16,-5 1-24 16,4-1 48-16,5 1-48 15,-5-4 0-15,4 0 72 16,1-3-40-16,-5-3-24 15,-8 4-8-15,1-2 0 16,-1 2 0-16,4-5 0 16,-4 4 0-16,-3-3 8 15,-1-1 48-15,-7 2-56 0,-9-1 0 16,1-3 0-16,-1 0 8 16,0-1-8-1,-2 5 0-15,2-5 8 16,-8 1 32-16,0-7-40 15,-3 7 0-15,-4-4 0 16,-5 1-56-16,-3 3 48 0,3 0 16 16,-3-4 0-16,4 4 72 15,-5 0-80-15,5-4 0 16,-8 4 0-16,-1 0-24 0,-8 0 24 16,-3-5 8-16,0 2 8 31,0 3 144-31,3-5-96 0,0 1-64 15,-3 0 0-15,-1 1 0 16,1-2-8-16,1 2 8 0,-2 0 0 16,-3 3 88-1,-9-4-80-15,1 4-8 16,-17-3 0-16,-7-4-64 0,-12-6 64 16,3 0 0-16,5 10 56 15,8 0 24 1,12 6-32-16,-1-4-48 0,-2 3 0 15,-6-1-56-15,9 2 56 16,-4-3 0-16,-4-1 8 16,7 1 152-16,-8 3-152 15,2 0-8-15,-9-3 0 0,0 6 16 16,-5-3-16 0,0-1 0-16,-2 1 8 15,3 0 80-15,-1 0-72 16,-3 1-16-16,0-2 0 15,-1-2 8-15,1 0 64 0,-4-1-72 16,3-2 16-16,-2 3 32 16,-2 0-40-16,1 3-8 0,0-4 0 31,0 1-32-31,-4 0 32 0,3-1 0 16,-7-2 0-16,4 3 32 15,-4 0-24-15,-4-1-8 0,-1 1 0 16,-3 2-40-1,1-2 40-15,-1 1 8 0,0-1 0 16,-1-1 40-16,1-2-48 16,4 2 0-16,0 1 0 15,-1-3-24 1,1 3 24-16,1-4 0 0,2 4 8 16,-3-1 88-16,4-3-96 15,-5 5 0-15,2-5 0 0,2 4-40 16,1-3 40-1,0 2 0-15,0-2 8 16,0 3 0-16,-1-7-8 16,2 4 0-16,2-1 0 0,1-2-56 31,4 2 56-31,0 1 0 0,-1-4 0 16,5 4 56-16,1-3-56 15,-6-1 0-15,1 0-8 16,3 1-16-1,-6-1 24-15,2 0 16 0,1 4-16 0,-1-4 64 16,2 0-64-16,3 1-8 0,-1-1 8 16,1 1-40-1,0-1 40-15,-1 0 8 0,5 1-8 32,0-1 48-32,0-2-48 0,4 2-8 15,-4 0 0-15,3-2-32 16,1-1 40-16,3 1 0 0,-3-5 0 15,0 1 40-15,0-3-24 16,-4 0-16-16,3 0 0 31,-3-3-40-31,4-1 40 0,0-2 64 0,-4 0-64 0,3-1 56 32,1 0-56-32,0 1 0 0,-1-4-8 15,1 4-48-15,0-4 48 16,0 1 8-16,0-5 0 94,3 2-8-94,-3-4-24 0,-43 3-24 15,-2-3 8-15,-2 0 152 0,-30 0-160 0,21 0 8 0,9 0 152 16,-30 0-160-16,21 0 8 15,9 0 152-15,-30 0-160 0,21 0 8 0,9 0 152 16,2 0-160-16,45 0 8 0,95-9-72 0,-7-10 120 0,-5-7-32 16,0-3 32-16,-94 14 8 0,-2-5 40 0,1 1-48 0,-1-3-8 0,-2-3 0 0,-2 0-48 15,-3-7 56-15,-4 3 8 0,0-3-8 0,0 1 32 16,-4-4-24-16,0-4-8 16,-1-2 0-16,-3 0 0 15,0-3 80 1,-7-4-80-16,-2 0 8 0,-3 1 56 0,-4-4-8 15,-1-3-56 1,-2 0 0-16,-5-2 8 16,-4-3 16-16,0-4-8 0,0 0-16 15,0-4 0 1,-13-3 56-16,-2 0-56 16,-1 3 0-16,-8 1 0 0,0 0 184 15,-8-4-184-15,-3 3 8 16,-2-3 192-16,-2 0-80 15,-5 0-64-15,0 0-32 0,-4 4 32 32,-7-17 209-32,-9-9-265 15,-12-10 0-15,-4-3 0 0,0 10 128 16,9 13-128 0,3 9 96-16,-4 0-96 0,-3-4 496 0,-5 5-496 15,-3 2 16-15,-5-3 88 31,-4 2 80-31,1-1-120 0,3-4-64 0,-4-1 8 16,4-2 120-16,1 0-128 16,0 0 0-1,-1 2 0-15,4-2 40 0,0-1-40 16,1 1 0-16,-5-1 48 16,-3 2 88-16,-5-2-136 15,-4 4 0 1,0-1-48-16,-3 1 96 0,-1-3-48 0,1 0 0 15,-1-5 16 1,4 5 136-16,-3 3-144 16,3-3-8-16,-4 3 0 0,-3 3 176 15,-5-3-176 1,1 2 32-16,-1 2 48 16,0-2 64-16,1 5-144 0,0-1 0 15,0 0 0-15,-1 0-24 16,-4 3 16-16,0 1 8 15,-6 6 0 1,-7-1-56-16,-2 7 56 16,4 4 0-16,3-5-8 0,-3 4-184 15,3 4 192-15,1 0 0 16,-5 2 0 0,-4 1-72-16,1 2 72 0,-8 3 0 15,3 2-8-15,5 2-128 16,0 0 136-1,-2 3 0-15,6 0 64 0,0 1-64 0,-8 5 0 16,-5 1 0 0,1-1-8-16,-5 4-64 0,9 0 72 15,-1 0 0-15,5 0 0 16,-1-1 24-16,9 5-24 31,-9 1 0-31,0-1-8 0,-3 5-24 0,3-3 32 0,9 0 0 31,-1 3 56-31,4-2 16 0,2 2-72 16,2 0 0-16,0 0-48 16,-3 4 16-16,-5 2 32 15,-3 1 0-15,-1 3 8 0,5 3-80 16,-1 0-352 0,-3 0-296-16,0 9-577 0,26 1-1631 15,22-4-1929-15</inkml:trace>
  <inkml:trace contextRef="#ctx0" brushRef="#br0" timeOffset="27717.71">15386 14986 5401 0,'0'0'1088'0,"0"0"-1088"15,-91-13-344-15,42 6-200 16,6 2 544-16,-2-2 600 0,2 1-32 16,0-4 24-16,-2-3-144 15,6 4-224-15,-6 2 112 16,2 2-152-16,-5-5-56 0,0 6 136 31,-4-2-216-31,0 0 184 16,-3 3 41-16,-5-1-105 0,1 1 176 15,-5 0-168-15,-5 0 144 0,2 0 112 16,-5-1-96-16,5 1-56 16,-1-1-40-16,0 4-192 15,-4 0 120 1,5-2-160-16,-9 2 48 15,4-3-32-15,1-1-24 0,-5 2-8 16,4 2 0-16,-8-4 8 16,-7 2 0-1,-17-2 0-15,-16 1 8 16,1-1 80-16,4-2-80 0,15 3-8 16,13-3 0-16,-10 2 48 15,6 1-48-15,-5 0 0 0,1 3 0 16,-1-3-8-16,-3 3 8 31,-5-3 0-31,-4 3 0 0,1 0 16 16,-5 0 112-16,4 0-16 15,5 0-96-15,0 3 120 0,-1 0-136 16,0 3 0-16,1-2 0 16,-1 2-16-16,-3 1 16 15,-5-1 0-15,-4 3 8 0,1 1 144 31,3-1-96-31,5 4-40 16,-5 0 16-16,4-1 40 0,1 5 88 16,-1-2-96-16,9 1 24 15,-8 0 168-15,2 3-256 16,2 0 56 0,0 0 16-16,7 1-16 0,5-3 48 15,-1 3-96-15,8-1 8 16,-4 3 120-16,1 1-136 0,3 2 0 15,8-3-56-15,17-2 40 16,15-5 0-16,-4-2 16 0,-8 6 0 16,-4 0 0-1,-11 6-16-15,3-2 16 16,1 2 0-16,3 3 8 16,4-2 48-16,0 2-56 0,8 2 0 15,0-2 0-15,5 1 16 16,2 2-64-16,2-3 48 15,-1 5 0 1,4-1-56-16,4-1 56 16,-3 4 0-16,3 0-16 15,-1 3-8-15,6 3 24 0,-1 0 0 16,4 1 8-16,0 2 0 31,5-2-8-31,6 2 0 0,-2-3 0 16,6-2-40-16,2-2 40 15,-2-2 0-15,9 0 0 16,1-3-80-16,3 0 80 0,0-1-8 16,0 1 0-16,3 3-248 0,10-3 248 15,2 0 8-15,-2 0 0 32,6 3-176-32,1-1 176 0,0-2-64 15,8 3 56-15,4 0-216 16,4-3 200-16,0-4-56 0,11 1 80 15,5-1-16-15,4-2 16 16,4-1 0-16,4 1 0 16,7-4-56-16,13 7 40 15,16-4 16-15,19 3 0 16,9-2 0-16,-9 0 0 16,-12-5 0-16,-6-5 0 0,6 4 24 31,1-5-24-31,3 1 0 15,5-3 104-15,-1 0-48 0,9 2-56 16,-1-2 0-16,-3 3-16 16,4 0-64-16,-1 0 80 0,-3-1 0 15,3 1 48-15,-3 0 16 16,7 0-64-16,4-3 0 0,1 0 0 31,4-4-56-31,-5 4 56 16,0 0 0-16,-4 2 0 15,6-2 56-15,-6-4-56 0,8 1 0 16,0 0 0-16,5-4-72 31,0 3 72-31,-1-2 0 0,1 0 0 0,-1-2-72 16,1 2 72-16,-1-1 0 16,4-2-56-16,5 1 8 15,-1-2 40-15,0 4 8 0,-7 0 0 16,-1-4-80-16,1 3 80 15,-5-2 0-15,5-2-16 16,-1 2-32 0,5-1 48-16,0 0 0 0,-6 0 8 15,2 0 56-15,-8 1-64 16,-9-1 0-16,4-3-8 0,-3 0-24 16,-1 3 32-16,-3-3 0 15,0 0 0 1,-4 3 96-16,-6-3-96 15,-5 0 0-15,-6 0-8 16,-7 0-48-16,-1 0 56 0,1-3 0 16,-4 0 8-16,-13-7 112 15,-15 4-120-15,-12-3 0 0,-1 2-8 32,9-6 48-32,8 1-40 15,4-8 8-15,-5 1-8 16,1-3 160-16,-8 0-160 0,-4-6 0 15,-9-1 0-15,-3-3-32 16,-3-3 32-16,-5-6 0 0,-9-1 8 16,1-5 104-1,0 3-112-15,-8-7 0 16,4 0 0-16,-4-3 48 16,-8 0-48-16,0-3 8 0,4-4-8 15,-8-2 104 1,4-10-104-1,-5-13 0-15,-3 7 0 0,0 6 0 16,0 0 0-16,-3 0 120 16,-14-26-16-16,-2-5 272 0,-9 5-296 15,-4 10 105-15,0 13 119 0,-7 0-240 32,-6-4 200-32,-11 4-248 15,-7-3 64-15,-13 3-24 0,-8-1-56 16,-11 1 0-16,-13 4-8 15,-11-4-288-15,-13 2 192 0,-11 7-104 16,-8 1 208-16,-17 6-16 16,-19 3-64-16,-12 5 72 0,-12 5 0 31,-8 5-193-31,-17 5 105 16,-19 11-472-16,-20 7-304 15,-28 12-408-15,64 7-857 0,33 0-1791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27:06.086"/>
    </inkml:context>
    <inkml:brush xml:id="br0">
      <inkml:brushProperty name="width" value="0.05292" units="cm"/>
      <inkml:brushProperty name="height" value="0.05292" units="cm"/>
      <inkml:brushProperty name="color" value="#FF0000"/>
    </inkml:brush>
  </inkml:definitions>
  <inkml:trace contextRef="#ctx0" brushRef="#br0">11804 7375 5841 0,'0'0'1424'15,"0"0"-464"-15,0 0-536 16,0 0 216-16,0 0-640 15,0 0 433-15,56-51 583 16,-44 45-248-16,4 0 720 0,-4 2-343 31,-4 2-417-31,0-2-40 16,-5 4-680 0,-3 0-8-16,0 0 0 15,0 0-40-15,0 0 40 16,0 0 120-16,0 0 24 0,0 0 616 15,0 0-528-15,0 0 312 16,0 0 0-16,0 0-536 0,0 0 464 16,-7 0-256-16,-1 0-96 15,-5 0 209-15,-2-3-321 16,-5 0-8-16,-4 0 0 0,0-1-120 16,-7 4 112-16,-6 0 8 31,-3 0 0-31,-3 4 112 0,-9 2-112 0,-4-3 0 15,4 3 0-15,-7 1-112 16,7-4 112-16,-4 3 0 16,4-2 0-16,1 2 112 0,-1 0-112 15,-1 1 0 1,2 2 0 0,3 0-136-16,1 4 128 0,2 0 8 15,-2 3 0-15,3 1 80 0,0-2-80 16,-4 4 0-16,5 3 0 15,-6 0-136-15,2 4 128 0,-5-1 8 32,4-3 0-32,1 4 144 15,-6-1-144-15,1 1 0 0,5-4 0 16,3 3-120-16,-4 1 72 16,9-4 48-16,-2 3 0 0,2 4 144 15,-1-1-144-15,4 1 0 31,-4-1-8-31,4 5-144 16,-3-2 144-16,-1 4 8 0,0 0 0 16,4-4 64-16,4 4-48 15,0 0-16-15,0 0 0 0,4 1-113 16,-3-2 105-16,6 1 8 31,6 0 0-31,-1-4 97 16,3 5-97-16,2-7-8 0,-1 1 0 0,4 2-121 15,0-6 121 1,4 2 8-16,0 2 0 0,0-2 121 16,4 1-121-16,1-2-8 15,-2 5 0 1,5-3-113-16,0 0 113 16,0 3 16-16,0-4-8 0,0 1 105 15,8-1-105-15,0 1 0 0,4 0-8 16,0-4-129-1,4 3 137-15,0 1 0 16,0-1 8-16,4-3 88 16,0 4-96-16,3 0 0 15,-2 1-16-15,-1-2-120 0,3 0 128 16,1 0 8-16,0 0 0 0,4 5 104 16,-4-5-104-16,4 4 0 31,-1 0-8-31,1 3-88 15,4 0 96-15,0-1 0 0,1 2 0 16,2 2 96-16,1-3-88 16,0-3-16-16,0-2 8 0,3-1-80 15,6 3 72-15,-6-3 16 32,9-1-8-32,0 1 128 15,-4 0-128-15,7-1 0 0,-3-2-16 16,4 0-96-16,0 2 112 15,-4-6 0-15,4 3 0 0,-1-3 128 16,5 1-128 0,-4-1 0-16,-1 0-8 15,-2-6-80-15,3 7 88 16,-5-8 8-16,1 1 0 0,3 0 88 16,-2-4-96-16,7 1 0 0,-5 0 0 15,1-3-72-15,0 2 72 0,-5-2 0 31,5-1 8-31,0 1 105 16,-1-4-113-16,2 4-8 16,-1-7 0-16,-1 3-113 0,5 1 121 15,0-4 8-15,4 0 40 16,-1-3 49-16,1 3-97 0,0-3 0 31,0 0 0-31,-4 0-73 16,-1 0 73-16,5 0 0 0,-4 0 8 15,0 0 97-15,0-3-97 16,3-3-16-16,1-4 8 0,-5 4-89 31,1-4 89-31,0 4 9 16,-4 0 39-16,-5-4-16 16,2 1-24-16,-6-2-16 0,2 6 8 15,-10-8-16-15,5 3 8 16,-8 1 16-16,-1 0 0 0,5-8 24 0,-4 7 16 15,-4-2-56 1,4-3 8 0,-8-2 0-16,0 2 56 15,0-1-40-15,0-4-16 0,-1 1 80 16,-2-2 32-16,3-2-120 16,4-2 8-16,-5-1 0 0,1 1 48 15,4-4-40 1,0 1-8-16,0-1 0 15,0 1-16-15,0-1 16 16,-5 1 0-16,5 3 80 0,4-4 80 16,-4 0-160-16,4 1 0 15,-4-4 0-15,4 3 48 0,-4-3-48 32,3 1 0-32,-3-4 0 15,0 0 64-15,0 3-64 16,0 0 0-16,-3-3-8 0,-2 4 40 15,5-1-32-15,-8 0 0 0,4-3 56 16,-5 4 256-16,2-1-264 31,-5-3-48-31,3 3 0 16,-6 0 224-16,2 0-224 0,-3 1 0 16,-3-3 64-16,-2 1 216 15,1-2-272-15,-4 0-8 0,5 0 0 16,-6 1 56-16,-3-1-56 15,0-1 0 1,0 1 96-16,0 0 112 16,0-2-208-16,0 2 0 15,-3-3-48 1,-6-4 48-16,1 1 0 16,-3 0 0-16,-6-7 8 0,2 4 232 15,-6-1-240-15,1 4 0 0,-7-4 0 16,-1 4 24-16,0 0-24 15,-4 3 0-15,4-4 56 0,-7 4 160 16,-2-3-216-16,1 0 0 16,-3 3-8-16,-5-4-136 15,0 0 144 1,1 2 0-16,-6 2 8 16,2 4 96-16,-5-5-104 0,4 4 0 15,-7 0-72-15,3 3 16 16,-4 1 56-16,-4-1 0 15,-4 0 48-15,0 7 48 0,-7-7-96 32,2 3 0-32,-2 1-8 15,4-1-104-15,-5 4 112 0,4 0 0 16,0 2 16-16,1 1 112 16,-1 6-128-16,4 0 0 15,5 4-8-15,-5-1-144 0,8 3 152 31,0 4 0-31,4 0 8 16,5-1 112-16,-2 1-120 0,2 6 0 16,3 0-8-16,0 0-112 0,5 0 120 15,-6 0 0-15,6 9 0 16,3-2 72-16,0 2-72 0,0 1 0 16,4 6-8-1,0-1-464-15,0 4 472 16,4 1-440-16,0 8-680 0,9-6-465 15,2-6-3976-15</inkml:trace>
  <inkml:trace contextRef="#ctx0" brushRef="#br0" timeOffset="16087.91">8860 8680 1480 0,'0'0'656'15,"0"121"-392"1,0-48-264 0,0 0 16-16,15 13-64 0,-2-26-184 15,-2-6-736-15</inkml:trace>
  <inkml:trace contextRef="#ctx0" brushRef="#br0" timeOffset="16328.27">9700 8880 2984 0,'0'0'0'0,"0"0"-600"0</inkml:trace>
  <inkml:trace contextRef="#ctx0" brushRef="#br0" timeOffset="17946.55">10314 5750 3448 0,'0'0'1817'0,"0"0"-113"16,0 0-360-16,0 0-175 0,0-3 311 16,0 3-632-1,0 0 88-15,0 0-192 16,0 0-384-16,0 0 249 15,0 0-97-15,0 0-40 0,0 0 232 16,0 0-520-16,0 0 208 16,0 0-16-16,0 0-280 0,0 0 328 31,0 0-328-31,0 0-16 16,0 0 168-16,0 0-200 0,0 0-48 15,0 0 0-15,0 0-152 16,0 12 144-16,-8 7 16 0,-1 13 56 15,-2 8 160-15,-5 9-176 32,-4 15-48-32,-4 18 0 15,5-6 48-15,6-6-48 0,-2-16 0 16,6-13 8-16,1 4 96 16,-3-1-96-16,2-6-8 0,5-6 0 15,-3-4-64-15,3-5 56 31,0-4 8-15,4-6 0-16,-4-7 0 16,4 0-456-16,-4-3-136 0,4-3 16 15,-5 0 0-15,1 0 304 16,-3 0-920-16,-9-22-705 0,8 7-519 0,-4-5-1777 16</inkml:trace>
  <inkml:trace contextRef="#ctx0" brushRef="#br0" timeOffset="18411.3">10617 5873 5193 0,'0'0'1648'0,"0"0"-952"16,0 0-328-16,0 0 608 0,0 0 297 31,0 0-449-31,0 0-232 0,15-19-336 16,-15 19-40-16,4 0 168 15,-4 7-376-15,9 9 336 0,-5 9 120 16,3 13 128-16,-3 10 41 16,0 6-161-16,-4 6-40 0,0 1-8 15,0-4-368 1,-4-7 0 0,-3-9-56-16,3-2 0 15,-4-8 0-15,-1-2 8 16,5-4 0-16,1-2-8 15,-5-8-400-15,4-2-224 16,-5-3-289-16,2-4-167 0,-21-6 96 16,4 0-1520-16,-4 0-2073 15</inkml:trace>
  <inkml:trace contextRef="#ctx0" brushRef="#br0" timeOffset="18776.05">10147 6334 1856 0,'0'0'7409'0,"0"0"-5296"31,0 0-953-31,0 0-248 16,0 0-15-16,0 0-745 0,0 0-40 15,0 0-112-15,60-10 0 0,-13 10 56 16,5 0-48-16,8 7 8 0,-4-4-16 16,8 3 0-1,-9 0-817 1,17 1-647-16,-16-4-1152 0,-9-3-313 16</inkml:trace>
  <inkml:trace contextRef="#ctx0" brushRef="#br0" timeOffset="19087.98">11147 6045 6385 0,'0'0'1616'16,"0"0"-952"-16,0 0 49 15,0 0 415-15,-76 3-408 0,56 6-120 16,-4 11-304-16,-4 2-184 0,0 7 440 15,0 6-368-15,1 2-24 16,-1 2 88-16,4-1-112 16,4 0-112-1,8 0-24-15,4-3 0 16,8-3-176-16,0 0 16 0,8-4-992 16,20-2-808-16,-9-8-473 0,5-8-2552 15</inkml:trace>
  <inkml:trace contextRef="#ctx0" brushRef="#br0" timeOffset="19447.46">11294 6363 6977 0,'0'0'1008'15,"0"0"-616"-15,0 0 593 16,0 0-241-16,-80 5 184 16,72 5-768-16,1 3-64 0,3 6-192 31,4 0 96-31,0 0-208 16,4 0 112-16,15 0-320 0,5-6 416 15,4-3 208-15,8-4 32 16,-1-6 584-16,10 0-424 15,-6-4-40-15,6-8 0 0,-6-1-352 16,-7-3 288 0,0-6-184-16,-12 3-56 15,-8-6 192-15,-4-7-248 0,-8 0-512 16,-8-19-1384-16,-9 10-1185 0,-6 3-2160 16</inkml:trace>
  <inkml:trace contextRef="#ctx0" brushRef="#br0" timeOffset="19876.75">11601 5877 4640 0,'0'0'1201'15,"0"0"-1017"-15,0 0 240 16,0 0 216-16,0 0-424 0,92-10 256 16,-68 20 112-16,-1 5-192 15,1 8 200-15,4 8 9 16,0 4-105-16,-4 6-64 0,-5 4-424 15,2 3 432 1,-5 3-112-16,-4-1 8 16,-8-5 168-16,-1-4-296 0,-3 0 72 15,0-6-224-15,0 0 48 16,0-3-32-16,-7-4-64 16,-10 1-8-16,2-7 112 15,-9 0-112-15,0-3-264 16,-8-3-576-16,-12-3-1272 15,13-3-529-15,-1-7-3832 0</inkml:trace>
  <inkml:trace contextRef="#ctx0" brushRef="#br0" timeOffset="22680.26">11175 6982 5857 0,'0'0'1520'31,"0"0"-712"-31,0 0 240 0,0 0 569 16,0 0-513-16,0 0-448 15,0 0 8-15,-8-7-320 0,8 0 24 16,-4 2-255-16,4-5-9 15,0 0 16-15,0 1-72 32,0-4-40-32,0 1-16 0,0-1-48 15,0-3-16-15,0 0 64 16,4-3-120-16,0 3 128 0,3-6 0 16,1 3 8-16,-4 3 0 31,5-3-8-31,-2 4-48 15,-3-2-17-15,0 7-63 0,-4 1 128 0,4 3 88 16,-4 3-7-16,0-1 39 16,0 1-104-16,0 3-32 0,0 0-40 15,0 0-97-15,0 0 145 16,0 0 8 0,-8 0-8-16,-3 7-160 15,-6-1 144-15,2 4 24 0,-5-1-16 16,-1 1 72-16,6-4-64 15,2 0 16-15,6-6 32 0,3 3 24 16,4-3-64-16,0 0-192 31,0 0-368-31,4-3-384 16,12-9 304-16,-1 2 280 0,10-6 80 16,3 3 144-16,-4 1-272 0,0-1-104 15,-5 3 320-15,-2 8-64 16,-6-5 248-16,-7 7 0 31,0 0-257-31,-4 0-239 0,0 3 56 16,0 7 448-16,0 2 0 15,0 4-80-15,-8 7 16 0,4-8-352 16,0 1-1560-16</inkml:trace>
  <inkml:trace contextRef="#ctx0" brushRef="#br0" timeOffset="24174.15">12434 6191 9914 0,'0'0'2856'0,"0"0"-2152"16,0 0-608-16,0 0 32 0,0 0-56 15,0 0 305-15,47-13-265 16,-19 3 8-16,4 1-40 15,0 0 0-15,8-1-80 0,-8 8 0 16,8-5-384-16,-5 4-377 31,5 3-895-31,-7 0-1361 0,-14 0-3848 0</inkml:trace>
  <inkml:trace contextRef="#ctx0" brushRef="#br0" timeOffset="24381.6">12545 6270 8665 0,'0'0'1097'16,"0"0"-1097"-16,0 0-320 15,112 0-225-15,-64 0-671 0,-5-3-1064 16</inkml:trace>
  <inkml:trace contextRef="#ctx0" brushRef="#br0" timeOffset="24876.98">13629 6070 9762 0,'0'0'1488'0,"0"0"-1104"16,0 0-64-16,0 0 192 0,-88-3-88 15,64 13-136-15,4 2-216 31,5 8-72-31,-6 5 0 16,2 4-8-16,3 5 0 0,4 2 8 0,-1 1 0 16,13-1 16-16,0 1-16 15,0-8-80-15,17-1-88 16,7-6-72 0,8-3 240-16,4-8 176 15,3-5 112-15,9-6 56 0,3 0-336 16,2-17 280-16,3-2-103 0,-5-6-73 15,1 0 128-15,-13-4-192 16,-2 1 24-16,-18-1 0 0,-6 0-8 31,-13 1-64-31,0-7 0 16,-24 7-144-16,-4 0 88 16,-4 5 8-16,-8 7-80 0,-4 6-8 15,4 7-337-15,1 3-223 0,-9 13-712 16,8 3-865-16,12 3-343 0</inkml:trace>
  <inkml:trace contextRef="#ctx0" brushRef="#br0" timeOffset="26317.19">15952 5768 6833 0,'0'0'2408'0,"0"0"-975"15,0 0-513-15,0 0 208 16,0 0-568 0,0 0-40-16,0-12-520 15,0 15-312-15,0 13 312 0,-4 16 128 16,-8 18 553-16,-4 31 239 16,-8 16-576-16,1-1-56 0,2-20-192 15,5-22 0 1,0-22-24-16,4 9-72 15,0 0 8-15,1 4 136 16,2-7-144-16,1-7-272 0,8-5-416 16,-4-3-576-16,4-5-121 15,0-6-871-15,0-5-209 16,0-4-1480-16</inkml:trace>
  <inkml:trace contextRef="#ctx0" brushRef="#br0" timeOffset="26640.84">16414 5772 5193 0,'0'0'2448'0,"0"0"-1280"15,0 0-599 1,0 0 31-16,0 0-368 16,0 0-160-16,-32 78 376 0,12-1 136 15,-12 29-16-15,0-5-56 16,4-15-224-16,5-26-48 0,10-22-240 16,-2 3 64-1,-2 4-192-15,2-1 80 16,-1-6-424-16,-4-3-64 15,8-10-1112-15,-16 1-137 0,9-10-327 16,-2-7-1097-16</inkml:trace>
  <inkml:trace contextRef="#ctx0" brushRef="#br0" timeOffset="26864.9">15983 6324 7577 0,'0'0'2081'32,"0"0"-1905"-32,0 0-16 15,0 0-160-15,0 0 872 0,92 7-144 16,-52 0-160-16,4 1-368 16,-1 2-144-16,6 0-112 15,-6-1-72-15,13 4-1360 0,-12-7-1193 16,-8 0-5176-1</inkml:trace>
  <inkml:trace contextRef="#ctx0" brushRef="#br0" timeOffset="27621.73">16999 6013 9690 0,'0'0'2144'16,"0"0"-1480"-16,0 0-528 15,0 0-16-15,0 0 200 0,-83 16-200 31,51 16 288-31,-4 6-408 16,-4 9 256-16,1 11 193 16,-2-1-273-16,10 3 320 0,3-3-384 15,12-2-112-15,4-5 200 16,8-5-200-16,4-1-112 0,0-9-24 31,16-3-424-31,0-7 192 0,4-6-329 16,15-9-655-16,-3-4-1320 15,-8-6-2810-15</inkml:trace>
  <inkml:trace contextRef="#ctx0" brushRef="#br0" timeOffset="27900.99">17291 6280 6833 0,'0'0'3273'16,"0"0"-2241"-16,0 0-720 0,-24 79-304 16,11-38 632-16,-2 0-152 0,7 4-240 31,-4-3-72-31,8-5-112 15,4-2-128-15,0-6 0 16,0-6-744-16,4-11-1272 0,8-6-881 16,0-6-3176-16</inkml:trace>
  <inkml:trace contextRef="#ctx0" brushRef="#br0" timeOffset="28229.31">17688 5877 8329 0,'0'0'2561'15,"0"0"-1945"-15,0 0-616 16,0 0-48-1,0 0 48-15,0 0 16 16,9 136 680-16,-9-63-104 16,0-3 72-16,-16-6-384 15,4-11-32-15,-4 2-248 0,0 5 113 16,0-3-113-16,0-9 0 0,4-1 0 31,-7 7-521-31,6-9-1567 16,-2-11-3217-16</inkml:trace>
  <inkml:trace contextRef="#ctx0" brushRef="#br0" timeOffset="28937.46">16848 7039 6833 0,'0'0'1800'0,"0"0"-1208"15,0 0 465-15,0 0 183 0,0 0-192 16,0 0-312-16,0-10-736 16,0 26-88-1,-4 6 88-15,-7 10 280 16,-2 5 369-16,-6 5-369 0,6 0-176 15,-2-4-32-15,6-7-72 16,1-2 0-16,1-7-8 0,3 1-777 16,4-4-687-16,0-4-1697 31,0-5-1648-31</inkml:trace>
  <inkml:trace contextRef="#ctx0" brushRef="#br0" timeOffset="29332.41">16737 7452 6849 0,'0'0'1872'0,"0"0"-1272"15,0 0 201-15,0 0-73 16,0 0-72-1,0 0-288-15,0 0-272 0,0 0-120 16,0 0 24-16,-76 19-272 16,76-10 272-16,0 4-464 0,0 0 24 15,0 2 360-15,0 4-120 16,0-3 200 0,0 6 48-16,0 1-40 15,4 2 304-15,-4-3-264 16,0-3 80-16,0 3 184 0,0-5-168 15,0-4 280-15,0-4-296 0,0-3-112 16,0-4 240-16,0-2-256 31,0 0 488-31,-4 0 336 16,-4 0-752-16,-4 0-72 0,-4-8-608 16,-8-12-216-16,9 5-1544 0,-2-1-1985 15</inkml:trace>
  <inkml:trace contextRef="#ctx0" brushRef="#br0" timeOffset="30037.15">17127 7241 7985 0,'0'0'2153'16,"0"0"-1481"-16,0 0-80 16,0 0 488-16,0 0-472 15,-51-40 8-15,38 36-320 0,2 4-143 16,-2 0-41-16,-2 0-112 31,-6 10-8-31,6 7-40 0,-5-6-32 16,-1 8 72-16,6 4 8 0,3 2 0 15,0 1-64-15,4 2 64 16,8 1-57-16,-4-1-71 0,4-2-56 16,0 2 176-1,0-2 8 1,0-4 0-16,0-1 80 0,0 2-72 16,0-7-8-16,0 0 0 15,-12 0 32-15,4-3-32 0,-7-4 104 16,-2 1-8-16,-3-4 113 0,-3 1-209 31,2-5-8-31,1-2-353 16,-8 0-839-16,5-9-952 0,3-7-2681 0</inkml:trace>
  <inkml:trace contextRef="#ctx0" brushRef="#br0" timeOffset="31291.53">18430 6277 9089 0,'0'0'2297'16,"0"0"-1473"-16,0 0-816 0,87-16 824 15,-42 7-128-15,2-1-432 16,5-3 65-16,-4 6-337 0,-4 1-64 15,-9 6-393-15,-7 0-1015 32,-7 4-312-32,-10 9-377 15,-3-1-1936-15</inkml:trace>
  <inkml:trace contextRef="#ctx0" brushRef="#br0" timeOffset="31506.95">18406 6441 8145 0,'0'0'2177'0,"0"0"-1713"15,0 0-392 1,0 0 184-16,104 0-256 0,-65 0-56 0,-2 0-584 15,18 4-913-15,-7 5-167 16,-12-5-4641-16</inkml:trace>
  <inkml:trace contextRef="#ctx0" brushRef="#br0" timeOffset="32205.33">19621 6092 672 0,'0'0'5105'31,"0"0"-3561"-31,0 0-760 16,0 0 513-16,0 0 295 0,0 0-872 16,0 0-328-16,0 0-168 15,0 0-144-15,0 0 312 0,-4 4-72 32,0 5-272-32,-3 14 272 15,-6 2 136-15,-6 13 41 16,-5 4-217-16,0 5-176 0,-4 4 208 0,-4-1-192 15,4 2 48-15,5-2-8 16,-5-5-152-16,7-1-16 0,5-6 0 16,4-3-40-1,1-7-64 1,7-2-56-16,4-7-392 16,0 3-457-16,0-9-1439 0,8-3-1505 15</inkml:trace>
  <inkml:trace contextRef="#ctx0" brushRef="#br0" timeOffset="32419.76">19565 6683 9514 0,'0'0'2808'0,"0"0"-2592"16,0 0-216-16,0 0-88 16,0 0-320-16,0 0-1416 15,28 6-977-15,-19-6-4376 0</inkml:trace>
  <inkml:trace contextRef="#ctx0" brushRef="#br0" timeOffset="32925.4">20227 6391 10562 0,'0'0'1976'0,"0"0"-1080"16,0 0 17-16,0 0-121 16,0 0-120-16,-88-35-440 0,73 35-96 15,-6 0-72-15,-3 7-64 16,0 11 0-16,-4 8 0 0,1 6 0 31,-1 6 0-31,4 0 0 16,4 0 0-16,8-3-16 0,8-3-56 15,4-4 64-15,0-9 0 16,16-3 8-16,4-6 0 16,4-7 8-16,4-3 96 0,8 0 8 31,0-16 64-31,3-3-152 16,1-7-24-16,0-5 0 0,-4-8-144 15,-4-2 144-15,-4 0-288 0,-4-7-144 16,-9 7-696-16,-7 3 543 15,-3 10 329-15,-5 6-104 16,-9 9 160 0,-2 3-384-16,-6 7-224 15,-6 3-496-15,3 0-1185 0,8 0-2088 16</inkml:trace>
  <inkml:trace contextRef="#ctx0" brushRef="#br0" timeOffset="33184.71">20665 6394 6705 0,'0'0'3145'16,"0"0"-1777"-16,0 0-808 15,-47 92 448-15,15-44 337 16,-5 3-729-16,2 5-272 0,-1 5-320 31,4-4-24-31,0 13-120 16,8-13-480-16,12-15-2657 0</inkml:trace>
  <inkml:trace contextRef="#ctx0" brushRef="#br0" timeOffset="43980.62">10907 10192 7825 0,'0'0'1681'16,"0"0"-825"-16,0 0-472 0,0 0 216 15,0 0 648-15,0 0-624 0,0 0-176 16,0 0 137 0,0 0-433-1,0 0 376-15,0 0-216 0,0 0-304 16,0 0 368-16,0 2-376 16,0 9 0-16,0 4 32 15,0 7 120-15,0 10 24 0,0 6 40 0,-4 0-200 31,-3 10 280-31,-1 0-248 16,-1-1-48-16,-2 1 0 0,-1 3 152 16,0-7-152-16,4-4 0 15,-4-1 8-15,7-7-144 16,2-3 0-16,3-7-608 0,0-3-384 31,0-6-913-31,0-7 57 0,8 0-265 16,-4-2-551-16</inkml:trace>
  <inkml:trace contextRef="#ctx0" brushRef="#br0" timeOffset="44333">11027 10779 9690 0,'0'0'1664'15,"0"0"-1056"-15,0 0-376 0,-28 82-224 16,20-53 544-16,4-4-344 16,1 1-160-16,3-1 144 15,0-2-192-15,0-5-64 0,0 1-320 16,0-6-1280-16,0-3-897 0,0-7-2592 16</inkml:trace>
  <inkml:trace contextRef="#ctx0" brushRef="#br0" timeOffset="44827.68">11410 10506 7841 0,'0'0'1833'0,"0"0"-1201"0,0 0-120 15,0 0 744-15,0 0-248 16,0 0-600-16,0 0 96 0,-48-35-231 16,32 35-145-1,4 7 72-15,-4 8-192 16,0 4-8-16,4 6 0 15,-4 4-104-15,4 6 104 0,5 3 0 16,-2-6 0-16,9 0-16 16,0-7 16-16,0-3 0 0,16-6-72 31,-4-6-337-31,8-4 345 16,-1-6 64-16,6 0 161 0,3-6 183 15,3-13-216-15,-3-3 48 16,0-7-176-16,0 3 104 0,-7-2-112 15,-10-4 8-15,-3 4-120 32,-4-1 112-32,-4 3-248 15,-4 4-48-15,-8 10-329 0,-8 2-255 16,1 4 264-16,-1 6-736 16,-5 0-81-16,5 13-215 0,5-5-1192 0</inkml:trace>
  <inkml:trace contextRef="#ctx0" brushRef="#br0" timeOffset="45244.57">11860 10376 7089 0,'0'0'1928'15,"0"0"-919"-15,0 0-129 32,0 0 144-32,0 0-512 0,0 0-384 15,-20 98 496-15,12-57-120 16,-8 7-176-16,8-4 57 0,-4-2-377 16,4-4 8-16,1-3-16 15,3-4-384 1,-1 8-409-16,5-11-1447 15,0-6-2041-15</inkml:trace>
  <inkml:trace contextRef="#ctx0" brushRef="#br0" timeOffset="47660.86">2281 7096 4440 0,'0'0'1633'0,"0"0"-377"0,0 0-584 31,0 0 168-31,0 0 273 16,0 0-161-16,-28-44 16 15,24 37-72-15,4 3-280 0,0 2 425 16,0 2-737-16,0 0-152 16,0 0-152-16,0 0-192 0,0 0 136 31,13-4 48-31,6 4 8 0,13-2 8 15,9-2 8-15,6 4-16 16,5-3 0-16,4 1 32 0,4-2-32 16,4 4 0-16,3 0 64 15,1 0 168-15,-1 0-232 16,1 0 0 0,-5 0 0-16,-3 0-56 0,4 0 56 15,-8 0 0-15,0 0 8 16,-4-3 56-16,-9 3-64 0,-7 0-56 15,-4 0 0-15,-8 0-1153 16,-8 0-687-16,-8 7-745 0,-4-2-103 16</inkml:trace>
  <inkml:trace contextRef="#ctx0" brushRef="#br0" timeOffset="48029.87">3433 6883 7313 0,'0'0'1048'0,"0"0"-952"16,0 0-96-16,0 0 32 15,111-3-32-15,-83 3 344 0,4 9-336 0,4 1 200 16,-4 0-80-16,-4-1-24 16,0 1 241-16,-4 2-345 15,-4-2 112 1,-5 3 240-16,-3-1-200 0,-12 1 344 16,0 3-56-16,0 0-24 15,-12 5 192-15,-15 2-480 0,-5 2-16 16,-8 1-112-16,-8-1-344 15,-7-2 64 1,-37 2-664-16,12-9-721 16,9-3-743-16</inkml:trace>
  <inkml:trace contextRef="#ctx0" brushRef="#br0" timeOffset="48577.41">2449 6975 6385 0,'0'0'2136'0,"0"0"-1231"0,0 0-673 0,0 0 80 15,0 0-32 1,-84-3-224-16,60 9 320 15,0 1-168-15,1 2-16 16,-9 1 256-16,0 3-448 16,-1-1 80-16,2 4-80 15,4 3 40-15,-1 0-40 0,3-3 0 16,1 6 16-16,9-3 48 16,2 4-64-16,6-4 0 0,3 3-8 31,4-2-200-31,0-3 160 15,7 0-56-15,14-1-296 0,2-4 208 16,10 1-136-16,2-6 328 16,9-1-80-16,-5-3-96 31,10 0 56-31,-10 0-641 0,17-3-351 16,-12 0-632-16,-8 0-3585 0</inkml:trace>
  <inkml:trace contextRef="#ctx0" brushRef="#br0" timeOffset="48841.18">2911 7324 7041 0,'0'0'2457'16,"0"0"-1785"-16,0 0-432 16,-16 89 40-16,8-54 232 0,1-3-376 15,-2 0-16-15,5-4-120 32,4 1-96-32,0 6-776 0,0-7-617 15,0-6-1239-15</inkml:trace>
  <inkml:trace contextRef="#ctx0" brushRef="#br0" timeOffset="66363">3337 10137 5297 0,'0'0'4937'16,"0"0"-4473"-1,0 0-320 1,0 0 128-16,-44 83-216 0,37-51 440 16,3 9-200-16,0 19-64 0,-1 20 840 15,1-5-680-15,4-1 137 16,-4-10-121-16,1-17-328 15,-1 7 184 1,4-3-136-16,-4-7-80 16,4-10 192-16,-4-4-232 15,4-14-8-15,0-7 0 0,0-5 40 16,0-4-40-16,0 0 304 16,-4-17-56-16,-1-11 168 0,-2-16-416 31,-1-8-128-31,0-17 64 15,3 2-424-15,5 1 248 0,0-1-232 16,9 10 24-16,10-4 392 16,2 4-609-16,3 10 89 15,4 5 296-15,0 4-288 0,0 9 568 32,-1 8 0-32,1 5 0 15,-4 9-152 1,0 7 144-16,0 3 8 0,-5 17-144 15,-2 1 272-15,-6 8-128 16,2 3 104-16,-9-4-40 16,-4 1 384-16,0-1-272 0,0 1 96 15,-9-4-40-15,-10 1-72 16,-1-4-32-16,-5-3-128 16,2-2 72-1,-1-5-176-15,0-9-248 0,0-3-808 16,8-10-920-16,4-5-2745 15</inkml:trace>
  <inkml:trace contextRef="#ctx0" brushRef="#br0" timeOffset="66564.45">3955 10147 6009 0,'0'0'1136'0,"0"0"-456"16,80 0-664-16,-45 0 48 16,1 0-64-16,-8 0-88 0,9 0 72 31,-10 0-1208-31,-7 0-3897 0</inkml:trace>
  <inkml:trace contextRef="#ctx0" brushRef="#br0" timeOffset="66764.45">3919 10287 10666 0,'0'0'2080'16,"0"0"-2080"-16,0 0-264 0,0 0-112 15,0 0 376 1,91 6 0-16,-42-3-80 15,-2 1 72-15,29 1-1456 16,-20-2-1073-16,-5 1-2936 0</inkml:trace>
  <inkml:trace contextRef="#ctx0" brushRef="#br0" timeOffset="67200.03">4628 10242 5145 0,'0'0'2864'16,"0"0"-1560"-16,0 0-999 0,0 0 503 15,-96 58 40-15,85-33-616 0,3 0 200 16,4 10-280-16,4-3-48 15,0 3 8-15,12-7-104 0,8-2-8 16,3-7 0-16,1-9-120 16,4-8 120-16,0-2 120 0,4-6 160 15,-4-13 864-15,0-15-479 16,0-5-129-16,-5-8-80 16,1-1-360-16,0-3 200 15,-7 4-208-15,-9 6-40 16,-1 5 104-16,-7 11-88 15,0 3-64-15,-7 12 0 0,-1 4-24 16,-9 6-104-16,6 0 88 16,-5 6-392-16,0 17-168 0,0 2-449 31,0 26-239-31,4-10-1168 16,8 0-857-16</inkml:trace>
  <inkml:trace contextRef="#ctx0" brushRef="#br0" timeOffset="67387.53">5019 10433 6433 0,'0'0'3241'16,"0"0"-2105"-16,0 0-728 15,0 0-120-15,0 0 48 0,0 0-336 16,0 0-440-1,0 0-520-15,0 0-1233 16,39 19-439-16</inkml:trace>
  <inkml:trace contextRef="#ctx0" brushRef="#br0" timeOffset="67785.56">5417 10312 6041 0,'0'0'2552'0,"0"0"-1279"16,0 0-417-1,0 0 32-15,0 0-264 16,0 0-352-16,0 0 200 16,-91 41-200-16,79-25-96 0,3 3 32 15,5 0-208-15,4 0-8 16,0 1-48-16,0-8 0 0,0 1 56 31,13-6 48-31,-1-7-48 16,4 0 408-16,-1-4-167 15,6-15 615-15,3-7-128 0,-1-5-536 16,-3-1 280-16,0-3-384 16,-4 0-24-16,-8 3 96 0,-8 1-160 15,0 3-48 1,0 4-120-16,-12 6-472 15,-4 8-336-15,-4 7 160 16,0 3-369-16,1 7-975 0,-2 12-385 16,5-1 337-16,8 1-1961 15</inkml:trace>
  <inkml:trace contextRef="#ctx0" brushRef="#br0" timeOffset="68012.95">5644 10181 4032 0,'0'0'705'0,"0"0"839"0,0 0 360 31,0 0-175-31,9 97-185 16,-9-63-512-16,0 4-224 0,-9 4-136 16,5-1-551-16,-4 0 7 15,1-3-128-15,-2 3-217 0,5-6-287 31,-4 6-2080-31,4-9-1 16,-3-10-3512-16</inkml:trace>
  <inkml:trace contextRef="#ctx0" brushRef="#br0" timeOffset="70566.32">4680 7632 1344 0,'0'0'6649'0,"0"0"-5216"0,0 0-953 16,0 0 128-16,-88-3 208 16,77 3-64-16,3 0 336 0,-1 0-640 15,2 0-144-15,-1 3-304 31,0 13 40-31,-4 7-40 0,0 12 8 16,-1 2 0-16,2 2 65 16,3 3-73-16,4-2 0 15,-1-5 0-15,5 0-57 0,0-3-7 16,13-3 64-16,-1-4 0 31,4-6-88-31,-1-4-88 0,6-5 72 16,3-3 56-16,4-7 48 15,0 0 545-15,7-7-145 0,1-15-16 16,4-3-120-16,-5-7-104 0,1-6-160 16,-3 3 8-1,-10-3 0 1,-3 6 280-16,-8 0-280 0,-8 4-8 16,1 5 32-16,-5 4 112 0,0 4-144 15,-5 2 0-15,-7 7 48 16,1 2-184-16,-2 4 136 0,1 0-160 31,-4 6 64-31,1 7-792 16,-6 9 359-1,10 1-599-15,3 8-1176 16,-1-2 103-16,6-6-1832 0</inkml:trace>
  <inkml:trace contextRef="#ctx0" brushRef="#br0" timeOffset="70755.82">5015 8020 7737 0,'0'0'2761'16,"0"0"-1401"-16,0 0-920 0,0 0 624 15,0 0-351-15,0 0-601 16,0 0 32-16,0 0-144 0,0 0-489 15,0-7-575-15,8 1-1824 0,-5 0-1081 16</inkml:trace>
  <inkml:trace contextRef="#ctx0" brushRef="#br0" timeOffset="71347.64">5337 7769 6489 0,'0'0'1384'0,"0"0"-432"0,0 0-95 32,0 0 431-32,0 0-512 15,0 0-504-15,-79-35 88 0,66 35-360 16,2 0-152-16,-1 0 144 15,0 6-272-15,4 7 280 16,-4 3 8-16,9 3 40 0,-2 3 56 16,5 0-104-16,0 0-56 31,0-5-128-31,12-5-552 0,4-6 480 16,0-2 24-16,-4-4 48 15,8 0 48-15,-5 0 104 16,2-4 32-16,-2-5 0 0,2 0 0 15,-2-4-8-15,-6 4 8 16,-2-1-56 0,5 0 8-16,-8 7-240 0,1 3 56 15,-5 0-89-15,0 0-423 16,0 6 320-16,0 7 152 16,0 6 272-16,0 6 464 0,0 5-344 0,0 4 216 31,-5 1 64-31,-3 3-344 15,-3 0 425-15,3-6-113 0,-5-1 24 16,2-5 392-16,-2-4-520 16,2-5 224-16,-6-5-48 15,6-2-432-15,-1-4 336 0,0-2-344 32,4-4-104-32,-4 0-336 15,0-20-1640-15,4 1-97 0,4-3-967 16</inkml:trace>
  <inkml:trace contextRef="#ctx0" brushRef="#br0" timeOffset="71916.13">5525 7842 5657 0,'0'0'1176'16,"0"0"-480"-16,0 0 24 0,0 0-408 15,0 0 192-15,0 0-280 16,-56-3-216-16,48 9 73 0,4 3-81 16,0 4 0-1,4 0 0-15,0 3-281 16,0-4 265-16,4-1-280 15,8 1 280 1,4-3-120-16,4-2 248 16,0-4-112-16,0 0 0 0,4-3 24 15,0 0-24-15,-5 0 16 16,1 0 64-16,1 0 32 16,-2 3-112-16,1 4 0 0,0 2 0 15,-4 4-120-15,4 6 112 16,-8 3 16-16,0 6-8 0,-8 1 569 15,-4 0-129-15,0-1 152 32,0-5 104-32,0 2-288 15,-12-9 464-15,0 0-96 0,-1-7 105 16,-2-2 167-16,-5-1-584 16,4-3-136-16,-4-3-328 0,5 0 152 31,-10-3-168-31,5-7 16 15,5-2-160-15,-5-4 112 0,8 0-904 16,-1-3-441-16,10 0-591 16,3 3-489-1,0 7-335-15</inkml:trace>
  <inkml:trace contextRef="#ctx0" brushRef="#br0" timeOffset="72173.45">6397 8153 10266 0,'0'0'2536'0,"0"0"-1792"0,0 0-87 16,0 0-449-16,0 0 112 31,0 0-320-31,0 0-168 16,0 0-16-16,4 0-697 0,4 0-871 15,-4 0-921-15,5-3-375 0</inkml:trace>
  <inkml:trace contextRef="#ctx0" brushRef="#br0" timeOffset="72879.09">7771 7763 4913 0,'0'0'1848'31,"0"0"-736"-31,0 0 128 16,0 0 217-16,0 0 103 0,0 0-352 0,0 0-520 15,13-67 353-15,-13 64-489 16,0 3 0-16,0 0-424 0,0 0-128 16,0 13-200-1,-4 9-8 1,0 13 208-16,-8 6 776 16,4 4-664-16,-4 2-32 0,4-7-80 0,0-1 56 15,4-7-56-15,0-3 0 16,0-1 64-1,1-6 40-15,3-6-104 16,0 3 0-16,-5-6-8 16,5-4-152-16,0-2 64 15,-4-1 48-15,4-3-224 0,0 1 144 16,0-1-304-16,0-3 160 16,0 0 144-16,0 0-912 0,0 0-73 31,0-7-703-31,0-2-2369 0</inkml:trace>
  <inkml:trace contextRef="#ctx0" brushRef="#br0" timeOffset="74940.97">17254 7912 4504 0,'0'0'1065'16,"0"0"-369"-16,20-60 16 16,-8 34 656-16,-3 4 265 0,-2 0-441 15,1 6-160-15,0 0-448 16,-3 6 312-16,-5 4 121 0,4 3-545 15,-4 3 8-15,0 0-136 16,0 0-344-16,0 0 496 16,0 0-344-16,0 0 24 0,0 3-176 15,0 10-176-15,-4 9 176 16,-1 13 136-16,-7 6-56 0,1 7 408 31,-2-1-488-31,2 1 0 0,-1-4 0 16,-4-2 112-1,4-1-112-15,0-6 0 0,0 3 0 16,4-6-72-16,0-3 72 0,0-7-504 16,4 0-304-16,4-9-1008 15,0 2-609 1,0-9-640-16,4 1-1552 16</inkml:trace>
  <inkml:trace contextRef="#ctx0" brushRef="#br0" timeOffset="75195.33">17418 8293 4520 0,'0'0'7146'0,"0"0"-5474"31,0 0-1088-31,0 0 265 16,0 0-465-16,0 0-128 0,0 0-256 16,0 0 144-16,0 0-368 15,0 0 80-15,0 0-1377 0,0 0-1527 32,8 15-1961-32</inkml:trace>
  <inkml:trace contextRef="#ctx0" brushRef="#br0" timeOffset="75768.84">17900 7975 10322 0,'0'0'1728'16,"0"0"-920"-16,0 0-32 31,0 0-247-31,0 0 383 0,0 0-280 16,-20-67-288-16,12 61 176 15,-4 6-512-15,1 0 0 0,-6 0-8 16,-2 17-168-16,-1 7 160 16,-1 8 8-16,-3 10 0 31,5 2 72-31,-1 1-72 0,8-4 0 16,0-3 0-16,12-3-136 15,0-10 88-15,0-6 48 0,3-6 0 0,14-3-48 16,-1-10 200-16,7 0-152 15,1-7 88 1,12-15-16 0,0-7 160-16,1-3-176 0,2-9-8 15,-3-3 96-15,-8-4-144 16,-4 1-72-16,-5-4-312 0,-10 4-416 0,-5 8 328 16,-4 4-40-16,0 14 128 31,-17 4-41-31,2 7-359 15,-1 8 16-15,-4 2-736 0,0 2-705 16,4 11-39-16,8-3-2465 16</inkml:trace>
  <inkml:trace contextRef="#ctx0" brushRef="#br0" timeOffset="76009.2">18298 7908 6081 0,'0'0'1176'31,"0"0"-168"-31,0 0 281 0,0 0 167 16,-15 102-336-16,2-73-288 16,-2 3-96-16,2 3-456 0,-2-5-183 15,7 0 55-15,-4-1-152 0,4 0-120 16,0 5-729-1,4-9-1559 1,0-2-1945-16</inkml:trace>
  <inkml:trace contextRef="#ctx0" brushRef="#br0" timeOffset="76773.08">19458 8042 12634 0,'0'0'2137'16,"0"0"-1377"-16,0 0-600 15,0 0 416-15,-8-6-320 0,8 6-160 16,0 0-192-16,0 0-152 0,0 0-624 15,0 0-464-15,4 3-1017 16,4 3-512-16,0 0-4848 16</inkml:trace>
  <inkml:trace contextRef="#ctx0" brushRef="#br0" timeOffset="77138.67">20302 7829 856 0,'0'0'7617'0,"0"0"-6448"0,0 0-585 16,0 0-352-16,0 0 552 16,0 0 616-16,0 0-672 15,-19 105-248-15,3-70 185 0,-4 6-465 16,0-2 152-16,4-5-304 31,-4 2 32-31,8-5 120 0,0-6-200 0,8 1-8 16,-3-1 8-1,7-2-968-15,0-1-625 0,0 0-3736 16,0-9-2167-16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38:26.831"/>
    </inkml:context>
    <inkml:brush xml:id="br0">
      <inkml:brushProperty name="width" value="0.05292" units="cm"/>
      <inkml:brushProperty name="height" value="0.05292" units="cm"/>
      <inkml:brushProperty name="color" value="#FF0000"/>
    </inkml:brush>
  </inkml:definitions>
  <inkml:trace contextRef="#ctx0" brushRef="#br0">9653 9747 6225 0,'0'0'1144'31,"0"0"-720"-31,0 0-424 16,0 0 160-16,0 73 512 0,0-44-352 0,8 0 289 16,3-1-145-1,2 0-120-15,-2-5 224 0,1-1-384 16,1-7 24 0,-2-2-80-16,-3-3-120 15,0-7 224-15,-4 0-80 16,0-3 0-16,-4 3 184 0,0-3-328 0,0 0 152 15,0 0-64-15,0 0-48 16,0 0 144-16,0 0-48 0,0 0-8 31,0 0 232-31,0 3-360 16,0-3-8-16,0 0 0 16,0 0-56-16,0 0-24 0,0 0 56 15,4-9 24-15,-4-6 192 0,4-5-192 16,0-2 0-16,0 3 0 31,-4 3 8-31,0 10 272 16,0 6 449-16,0 0-217 0,-12 15-144 15,-3 14-368-15,-9 10-8 16,-1 5-72-16,-3 6-152 0,4-5 32 31,5-1-224-31,6-3-185 16,10 13-159-16,-1-12-1464 15,4-7-2649-15</inkml:trace>
  <inkml:trace contextRef="#ctx0" brushRef="#br0" timeOffset="4856.96">8262 15932 4016 0,'0'0'2529'0,"0"0"-1809"0,0 0-512 0,0 0-208 16,0 0 0-16,0 0 456 16,0 0-88-16,0 0 144 15,0 0-16 1,0 0-111-16,0 0 95 16,0 0-288-16,0 0-24 15,0 0 112-15,0 0-280 0,0 0 80 16,0 0-80-1,0 0 8-15,0 0 16 16,0 0 72-16,0 0 144 16,0 0 248-16,0 0-240 0,4 2 48 15,-4 5-48-15,4 3-128 16,0 2 296-16,0 5-136 0,0 2-56 16,4 0 104-16,0 0-320 31,-4 3-8-31,8 0 0 15,-5-3 8-15,2 0-8 0,-1-4 8 16,0 2 0-16,-1-5 24 0,6 1-32 16,-2 1 0-16,2-2-16 15,2 1-72-15,-3-4 88 32,1 4 0-32,2-4 0 0,1-3 56 15,0 4-48-15,0-3-8 16,4 2 0-16,-4-3 8 0,4 1-16 15,-1-1 8-15,2 1 0 32,-1-5 129-32,3 5-65 0,1-4-40 15,4 0-16-15,0 3-8 0,0-2 216 16,4-1-152-16,4-1 64 16,-1-2 72-16,1 0-192 0,-4 0 0 15,9 0-8 1,-6 0 80-16,1 0-72 15,3 0 0-15,-2 0 40 16,-1 0 32-16,3 0-32 0,1 0-48 16,4-5 0-16,0-2 16 15,4 1 144-15,3-4-96 0,5 4-48 16,-4-3 80-16,8-4-88 31,-8 7-8-31,3-4 0 16,-3 0-16-16,-4 1 16 0,0-1 8 15,4-1-8-15,-5 4 80 0,5-6-80 16,-4 3 0-16,0 4 0 31,0-4 8-31,-1 4 0 16,2-3-8-16,-6 5 8 0,1-2 48 16,4 3-56-16,-4-4-8 15,-1 4-40-15,6-1-16 0,-6 2 64 16,5 2 0-16,0-3 0 15,0 3 0-15,-1 0 0 32,1 0-8-32,3 0 8 0,-6 0 0 0,2 0 24 15,1 0-8-15,-4 0-8 16,4 0 40-16,-5 3-48 0,6-1 0 16,-2 5 0-16,1 0 0 15,0 2 48 1,4-3-48-1,-4 4 8-15,-1 3-8 0,5 0 0 0,-3-4 0 16,-2 5 0-16,1-3-16 16,-1 2 8-16,-2 3 8 0,-2 0 0 31,1 0-8-31,-4 3-16 16,3-3 16-16,-2 3 8 15,-1-4 0-15,-5 5-8 0,1-4 8 16,-4 3 0-16,0 0-8 0,-8-4-16 15,4 5 24-15,-8-1 0 32,-1-4 0-32,5 4 16 15,-3 1-16-15,-6-2 0 0,2 2-8 16,-2 2 32-16,-2-5-24 16,-2 1 0-16,1 1 16 0,-4-3 56 15,-4 0-72-15,4-3 0 16,0 2-8-16,-5-5-16 31,2-1 24-31,-1 1 0 0,0-4 0 16,-4 1 80-16,4-5-80 0,-4 2 0 15,0-1 0-15,4-3-24 0,-4 0 24 16,0 0 0 0,0 0 72-1,0 0 80-15,0 0-56 0,0 0-96 16,0-3 160-16,0-3 16 15,0-4-144-15,0-6-32 0,0-6 64 16,4-4-160-16,-1 1 80 0,6 0-192 16,-1-1 208-16,0 5-312 31,-1 1 304-31,6 1 8 16,-2 2 0-16,-3 2 8 0,9 0-8 15,-6 2-48-15,2 0 0 16,-2 0-264-16,6 4 256 0,-2-4 56 15,2 0 0-15,-2 5-40 32,1-6 40-32,0 5 0 0,4-4-48 15,-5 3-56-15,6 1 104 16,-6-4 0-16,5 7 0 0,1-1-96 16,-2 0 96-16,1 2 0 31,4 1 0-31,1-2-96 15,3 0 96-15,-2 3 0 0,-1-3 8 0,6 2 0 16,-3 1-8 0,4 0 0-16,0 0 0 0,9 3-40 15,-6-4 40-15,1-2 0 0,4 3 8 16,-1 3 40 0,6-6-48-1,-6 3 0-15,6-1-8 0,-2 1-48 16,-4 0 56-16,6 0 0 15,-6-1 8-15,1 4 40 0,4-2-48 16,4 2 0-16,-4 0 0 0,3 0-24 31,-2 0 24-31,2 0 0 16,1 2 8-16,3 2 64 0,-2 2-72 16,3 1 0-16,-5-1-8 15,5-3-72-15,0 6 80 0,-1-2 0 31,1 3 0-31,4-1 48 16,0-3-48-16,-1 4 0 0,5-1 0 16,-8 4-48-16,0-3 48 15,0 2 0-15,-8 1 8 16,7 0 64-16,-7-1-64 0,9 4-8 16,-6-3 0-16,5 3 8 31,-5-3-8-31,5-1 0 0,-3 1 0 15,2-1 72-15,1 1-72 16,4 0 0-16,-5 0 0 0,5-1-40 16,0-2 32-16,0-1 8 0,4 1 0 15,-1-1 48 1,-3 1-48 0,4-4 0-16,-1 5 0 0,-3-6-64 15,-4 2 64-15,4 2 0 16,-5-3 0-16,1 1 96 0,8-1-88 15,-8-3-8 1,8 1 0-16,-4-1-40 16,-1-3 32-16,5 0 8 15,-4 0 0-15,4 0 96 0,-1 0-96 16,1-10-8-16,0 4 8 16,0-4-72-16,4 1 64 15,-1-1 8-15,-3-2 0 0,4-1 80 31,-8-3-80-31,0 0 0 0,-1-3-8 16,-3-7-32-16,4 1-16 16,-4-6 56-16,3-5 0 15,-3 2 72-15,0-8-64 0,-5 1-16 16,-2 3-40-16,-10-3-552 31,-10 3-41-31,-18-7-807 0,-7 10-1032 16,-4 10-3842-16</inkml:trace>
  <inkml:trace contextRef="#ctx0" brushRef="#br0" timeOffset="6040.89">11079 16773 3912 0,'0'0'1697'15,"0"0"-889"-15,0 0-176 16,0-3 56-16,0 3 64 0,0 0-208 16,0 0-272-16,0 0 65 15,0 0-233-15,0 0-88 0,0 0 176 32,0 0 56-32,0 0-112 15,4 6 120-15,-4 8 264 0,8 4 304 16,-5 8-312-16,-3 2-88 15,4 7 96-15,-4 6-344 0,0 7 152 16,0 3-39-16,0 3-217 31,-7 6 352-31,-1-6-96 16,0 0-56-16,-1-9-136 0,-2-1-56 16,7-9-80-16,-4-6 0 15,8-4 0-15,-4-3-56 0,4-3 56 31,0 0-96-31,0-3-48 16,0-4-592-16,0 1-209 0,0 0-431 16,-4-3-560-16,-4-7-529 0,0 0-1664 15</inkml:trace>
  <inkml:trace contextRef="#ctx0" brushRef="#br0" timeOffset="6455.96">10768 17300 6129 0,'0'0'1552'0,"0"0"-1240"0,0 0-240 16,0 0-32-16,83-31 168 16,-46 21 144-16,-5 0 345 0,7 1-169 15,1-1 144-15,0-3-64 31,4 4-448-31,-5 0 120 16,-3 2-280-16,-4 5 64 0,-4-2 0 0,-4 1-64 16,-7 3-120-16,-2 0-112 15,-3 0-984-15,-4 7-473 16,-4 2-375 0,-4 3-2225-16</inkml:trace>
  <inkml:trace contextRef="#ctx0" brushRef="#br0" timeOffset="6854.42">11390 17167 5945 0,'0'0'1688'16,"0"0"-1136"-16,0 0-464 31,0 0 392-31,0 0 64 16,0 0 145-16,0 0-97 0,-36 60-464 15,28-47 344-15,0 3-40 16,4-3-120-16,-4-4 248 0,4 4-504 31,4 0 16-31,0-1-72 16,0 1 80-16,0 3-160 15,4-3 80-15,8-4 0 0,0 0-96 16,4 1 88-16,0-4-72 16,3-3 72-16,5-3-64 15,1 0 72 1,-5 0 0-16,-1 0-8 0,1 0-72 16,0-5-376-16,-4-2-424 15,4-9-697-15,-8 0-599 0,-1 0-1817 16</inkml:trace>
  <inkml:trace contextRef="#ctx0" brushRef="#br0" timeOffset="7070.02">11629 17224 4176 0,'0'0'2481'16,"0"0"-1729"-16,0 0-696 31,-20 76 280-31,16-44 496 0,0-3-144 15,4 5 145-15,0-5-369 16,0 0-224-16,0-4-240 0,4-3 40 16,4-3-136-16,-1-6 72 15,2-4-880-15,6-9-425 16,-2 0-823-16,-1-3-97 0</inkml:trace>
  <inkml:trace contextRef="#ctx0" brushRef="#br0" timeOffset="7331">11895 17132 5873 0,'0'0'1368'15,"0"0"-1200"-15,0 0-64 16,0 0 216-1,0 0 96-15,88 6 104 16,-56-3-24-16,0-3-199 0,3 0 23 16,-3 0-144-16,1 0-120 15,-1 0 64-15,4 4-120 0,-4-1-16 16,7 7-432-16,-3-1-1265 16,-4 0-1191-16</inkml:trace>
  <inkml:trace contextRef="#ctx0" brushRef="#br0" timeOffset="7738.54">12713 16900 5129 0,'0'0'4104'16,"0"0"-3231"-16,0 0-817 15,0 0 120-15,0 0 32 16,0 0 344-16,0 102-152 15,3-67-216-15,-3 9 248 16,0-2-224-16,0-1-120 16,0-3 128-16,0 0-216 0,0-6 0 15,0 0-8-15,0-11-120 16,0-1 80-16,0-4-448 16,0-4-296-1,-7-2-496-15,3-3-785 16,-9-5-2304-16</inkml:trace>
  <inkml:trace contextRef="#ctx0" brushRef="#br0" timeOffset="8009.33">12553 17348 4929 0,'0'0'2104'16,"0"0"-1536"-16,0 0-512 15,0 0 304-15,0 0 288 0,0 0 217 32,0 0 135-32,72-42-608 0,-48 40-136 15,8 2-96-15,-4 0-152 0,0 0 192 16,0 0-152-16,4 6-40 16,-4 3-8-1,-2 4-296 1,-1 0-592-16,3 0-225 0,3-4-207 15,-3 4 24-15,-7-10-1201 16</inkml:trace>
  <inkml:trace contextRef="#ctx0" brushRef="#br0" timeOffset="8231.07">13130 17345 4232 0,'0'0'1993'16,"0"0"-993"-16,0 0-88 15,0 0 385-15,0 0 95 16,17 92-504-16,-13-64-208 0,-1-2-240 31,1 2-288-31,1-2 128 16,3-1-152-16,-4 0-72 16,3-2-56-16,-3-4-8 0,0-7-400 15,5 1-1064-15,-5-3-1305 16,0-6-2440-16</inkml:trace>
  <inkml:trace contextRef="#ctx0" brushRef="#br0" timeOffset="28459.71">17454 15944 1120 0,'0'0'1280'0,"0"-6"-792"15,0 0-376-15,0 3-64 0,-4-4 88 0,0 1-56 16,4 3 352-1,-8-1-144-15,4 1 104 0,4 3-23 16,-4-2 23 0,4 2-264-16,-4-4 104 15,0 4-232-15,4 0 112 16,0 0 88-16,0 0-40 0,-4 0 328 16,4 0 40-16,0 0-40 31,0 0-64-31,0 0-296 0,0 0-40 15,0 4-88-15,-4 5 0 16,4 4 104-16,0 5 152 0,0 8 8 16,0 9 104-16,0 3-136 15,0 10 153-15,0 6-121 16,4 3-16-16,0 16 192 0,-4 15-272 31,0-8 48-31,0-7-72 16,0-9-72-16,0-17-24 0,0 11-48 15,0 2 48-15,0-6 64 16,0-7-112-16,0-2 0 0,0-11 0 16,0-1 40-16,0-8-48 15,0-6 8 1,0-10 0 0,0-5-120-16,0-4-56 0,0 0 16 0,0 0 104 15,0-7 112-15,0-6 120 16,0-9-176-1,-4-3 56-15,0-6-104 16,0-8 48-16,0-2-48 0,4-6 32 16,0-8-320-16,-4-5 176 15,0-4-248-15,4-2-72 0,-4-1 392 16,0 4-152-16,4 5 240 16,0 5 0-16,0 8-113 15,0 8 113 1,0 5 0-16,0 3 0 15,-4 6-128-15,1 4-112 0,3 4 240 16,-5 2 8-16,1 3 112 16,0 4-64-16,4 3 120 31,-4 3 137-31,4 0 271 0,0 0-584 16,-4 12-72-16,4 10 16 15,0 6-72-15,0 28 128 0,0 19 72 16,4 30-64-16,0 12 392 15,0-6-400-15,-4-12 80 16,0-26-80 0,0-19 96-16,0-13-96 0,0-6 0 15,0 3 48-15,0-3 16 16,0 3-64-16,0-12 0 0,0-11-8 16,0-5-120-16,0-10 128 15,0 0-320-15,0 0 320 16,0-10 368-16,0-8-96 15,0-11-208-15,0-6-64 16,0-12 0-16,0-4 0 16,0-13 0-16,0-9 40 0,4-16-168 15,4-9-80-15,4 6-48 16,-4 22 80-16,-4 22-112 16,0 10 216-1,0-3 64-15,0-7 8 16,0-2 40-16,0 5-40 0,-4 1 0 15,4 9-64-15,0 6 88 16,-1 1-32-16,-3 9 8 16,0 2 0-16,5 5 80 0,-5 2-80 31,0 4 0-31,0 6 0 16,0 0 144-16,0 0-16 0,0 0-128 15,0 6 80-15,0 13-120 16,0 20 48-16,0 33-8 15,0 37 48-15,0 17 56 0,-8 5 40 16,0-8 88 0,-4-15-168-16,4-12 336 15,4-23-384-15,0-19 136 16,4-16-152-16,0-10 128 0,0 1-128 16,0-3 0-16,0-4 8 15,0-10 64-15,4-9-72 16,-4-3-184-1,4 0 8-15,0-22-8 0,4-13 184 16,0-21 160-16,0-5-152 0,0-5-8 16,0-5-160-16,-4 21-8 31,4-4 160-31,-5 15-144 16,1 17 152-16,-4 9 16 0,0 10 192 15,0 3 112-15,0 0-320 16,0 16-32-16,0 10-24 0,0 5 40 15,0 17 16-15,0 10 0 16,-7 1 8-16,3 8 168 0,0-4-176 31,-4-2 0-31,4-4-16 16,-4-6-64-16,4-9 8 16,4 2-656-16,0-13-1569 0,0-12-4720 15</inkml:trace>
  <inkml:trace contextRef="#ctx0" brushRef="#br0" timeOffset="31112.42">18541 16345 4096 0,'0'0'1353'0,"0"0"-649"31,0 0-184-31,0 0 272 0,0 0 232 16,0 0 65-16,0 0-385 15,0-11-128-15,0 11-192 0,0 0-184 16,0 0 80-16,0 0-88 31,0 0-48-15,0 0 40-16,0 0-176 15,0 0-8-15,0 0 0 0,0 0 8 16,0 0 128-16,0 0 48 16,0 0 40-16,0 0 80 0,0 0-296 15,0 0 96-15,0 0-104 16,0 0 88-16,0 0-8 0,0 0-8 15,0 0 32-15,0 0 160 0,0 0-256 16,0 0 201-16,0 0-41 16,0 0-168-16,0 0 208 0,0 0-88 15,0 0-24-15,0 0 128 32,0 0-216-32,0 0-8 0,0 0 0 15,0 0 8-15,0 0 40 16,0 0-40-16,0 0 96 0,0 0 120 15,0 0-216-15,0 0 56 16,0 0-64-16,0 0 48 31,0 0 56-31,0 0-48 0,0 0 8 16,0 0 24-16,0 0-88 16,0 0 0-16,0 0 0 0,0 0 16 15,0 0 40-15,0 0-8 16,0 0 8-16,0 0 16 31,0 0-64-31,0 0-8 0,0 0 0 0,0 0-32 16,0 0 32-16,0 0 0 15,0 0 8-15,0 0 48 0,0 0-40 16,0 0-16-16,0 0 0 16,0 0 8-1,0 0 72-15,0 0-32 16,0 0-32-1,0 0 96-15,0 0-112 16,0 4 0-16,0 6 0 16,0 3 8-16,0 6 16 0,0 6-24 15,-4 10 0-15,4 6 72 16,-3 10-72-16,3 3 0 16,0 6-48-16,-4 7 48 0,0 0 0 15,0-4 8-15,-1-6 0 16,1-6 96-16,1-7-104 0,3-5 0 15,0-11-8-15,0-5-24 32,0-4 8-32,0-10 24 0,0 1 0 15,0-8 0-15,0 2-304 16,0-4-96-16,0 3-128 16,0-3-200-16,0 0 31 0,-8 0-463 15,8-7-616-15,-8-1-2625 0</inkml:trace>
  <inkml:trace contextRef="#ctx0" brushRef="#br0" timeOffset="31608.09">18290 16837 6649 0,'0'0'2400'16,"0"0"-1935"-16,0 0-465 0,0 0-313 31,0 0 161-31,17 0 128 16,-6 0 48-16,5 0 24 0,0-3 217 15,8 3-57-15,1-4 336 16,-2 1-240 0,5 0 120-16,-4 3-48 15,4 0-328-15,0 0 32 0,-4 0-80 16,-1 0 48-16,1 0 16 16,-4 0-64-16,-4 3-136 0,-4 0-680 15,4 1-617-15,-8-1-247 16,0 3-896-16</inkml:trace>
  <inkml:trace contextRef="#ctx0" brushRef="#br0" timeOffset="33402.64">18294 16474 4296 0,'0'0'2009'0,"0"0"-1225"15,0 0-192-15,0 0 80 0,0 0 8 16,0 0 281-16,0-5-265 15,0 5-152-15,0 0 120 0,0 0-208 16,0 0 136-16,0 0-8 31,0 0-272-31,0-4 249 16,0 4-113-16,-7 0-248 0,-5 0 128 16,-4 0-320-16,-1 0 168 15,-6 0-176-15,-9 4-72 0,-3 8 64 16,-6 4 8-16,-2 6 0 15,2 0 16 1,-2 7-16 0,7 3-8-16,0-4 8 0,4 7-176 0,4-6 168 15,8-4 8-15,5 1 0 16,11-4-16-16,-1-3-8 16,5-3-144-1,0-3-16-15,13-1-192 16,2-2 248-16,9-1-40 0,0-3 144 15,4 1-88-15,0-4 31 0,0-3 81 16,-8 3 0-16,0-3-16 16,-9 0 16-16,-3 0 0 0,-3 4 0 31,-5-4 193-31,0 3-177 16,0 0 144-16,-13 3 408 15,-2 7-552-15,-9 6 152 0,-4 3-168 16,-4 4 0-16,0 8 64 0,0-2-64 15,8 3-8-15,5 3 8 32,2-3-104-32,10 3 96 15,3-3 8-15,4 0 0 0,4-3-48 16,11-3-56-16,9-1 32 16,4-2-56-16,4-4-192 0,0-3 320 31,0-3-120-31,4-4-16 15,-1-5 88-15,-3-1-529 0,5-6-295 16,6 0-768-16,-11-10-481 0,-4-5-559 16</inkml:trace>
  <inkml:trace contextRef="#ctx0" brushRef="#br0" timeOffset="33974.1">18350 16173 2760 0,'0'0'2841'0,"0"0"-1857"0,0 0-688 16,0 0 112-16,0 0 8 15,-67 79 336-15,54-44-80 16,2 3-63 0,-1 13 103-16,0 16-272 15,8 22 24-15,0 16 160 0,4 9-288 0,0-6 72 16,15-9-136-16,-2-17-216 31,2-16 176-31,5-11-160 16,-3-14-72-16,2-6 96 0,5 3-96 15,12 0-8-15,0 3-168 16,4-9-264-16,0-6 0 0,-5-4-320 16,1-13-680-16,5-9-65 15,-14 0-607-15,-3 0-2937 0</inkml:trace>
  <inkml:trace contextRef="#ctx0" brushRef="#br0" timeOffset="34819.71">18753 16808 8281 0,'0'0'2545'0,"0"0"-2257"15,0 0-288-15,0 0-496 0,0 0 32 16,0 0 448-16,31 32-184 15,-6-23 128-15,-1 1 64 16,-1 0 8-16,1-1 0 0,-8 0-8 16,0 1 16-1,-4 3 48-15,-4-6 24 16,-4 1 80-16,-4 5 560 0,0-3-472 16,0 3 64-16,-12-1-288 15,-4 5 80-15,1-5-48 0,2 4-48 16,-2 0 0-1,2-3 72-15,5-4-80 16,4 0-16-16,4 4 8 16,0-4-296-16,0 1 168 0,8 3 40 15,9 6 96-15,-6 0 104 16,6 3-104-16,-6 3 0 16,1 0 88-1,-4 2-40-15,0-2 240 16,-8 3-40-16,0-3 88 0,0 4 200 15,-8-7-400-15,0 1 32 16,-4-5-168-16,-4-5 56 16,0-6-136-16,-4-7-400 0,-12-3-856 31,0-16-793-31,4-1-2680 0</inkml:trace>
  <inkml:trace contextRef="#ctx0" brushRef="#br0" timeOffset="35270.03">19131 16180 5337 0,'0'0'1344'15,"0"0"-1072"-15,0 0 16 16,104 42 352 0,-68-12 224-16,-1 5 265 15,-3 7-433-15,0 5-176 16,-4 4 96-16,-8 3-336 0,0 3 464 15,-8 0-256-15,-4 7-264 16,-4-1 320-16,-4 14-239 0,0-7-9 31,-8-1 64-31,-8 1-360 32,0-9 232-32,-8 5-144 15,0-6-88-15,-4 1 256 0,0-11-256 16,0 2 0-16,1-11-8 15,-1-3-344-15,-4-3-32 0,-12-3-625 16,8-13-1175-16,4-4-2561 0</inkml:trace>
  <inkml:trace contextRef="#ctx0" brushRef="#br0" timeOffset="36519.8">19956 16793 3912 0,'0'0'1929'0,"0"0"-1041"16,0 0-760-16,0 0-80 0,0 0 272 31,0 0 64-31,0 0 224 16,0-3-40-16,0 3-128 0,0 0 233 15,0 0-281-15,0 0 72 16,0 0-8-16,0 0-408 16,0 0 160-16,0 0-72 0,0 0 32 15,0 0 248-15,0 0-184 0,0 0 72 31,0 0 8-31,0 0-216 16,0 0 264-16,0 0-176 16,0 0-32-16,0 0 257 0,0 0-313 15,0 0 56-15,0 0-152 16,0 0 96-16,0 0-64 0,4 0 40 31,-4 5-72-31,7 18 312 16,2 2-312-16,-1 10 120 15,0 6 16-15,0 7-136 0,0 0 112 16,0-1-40-16,-1 4-16 16,-3-10 32-1,5 0-8-15,-5-6-80 16,0-6 0-16,-4-7 0 0,4-6 0 16,-4-7 0-16,0 1-232 15,0-7 72-15,0-3-384 0,0 4-40 16,0-4-385-16,0 0-567 0,-4 0-1497 31,-4-4-3040-31</inkml:trace>
  <inkml:trace contextRef="#ctx0" brushRef="#br0" timeOffset="36910.44">19909 17106 2616 0,'0'0'6802'15,"0"0"-5538"-15,0 0-1080 0,0 0 24 16,0 0-192 0,0 0 320-1,99-15 120-15,-67 5-96 0,3 4 312 16,1 0-240-16,-4-1-208 16,-4 7-8-16,-4 0-200 0,-8-3-16 15,0 3 0-15,-8 0-8 0,4 0 8 31,-8 0 0-31,4 0-8 16,-4 0-176-16,-4-3-1128 0,0-4-1641 16,0 1-3896-16</inkml:trace>
  <inkml:trace contextRef="#ctx0" brushRef="#br0" timeOffset="37857.28">20809 16122 3592 0,'0'0'1305'16,"0"0"-713"-16,24-79-24 0,-13 41 160 16,5-4 264-16,0 5-64 0,-4 5-384 15,0 3-167-15,-4 10-153 0,0 6 248 16,-4 10-32-16,-4 0 72 16,0 3 336-1,0 0-216 1,0 0-288-16,0 0-24 0,0 0-320 0,0 3 80 15,0 10-80-15,0 6 16 16,5 13 136-16,-2 8 128 0,-3 12 25 16,0 8 127-16,0 3-232 31,0 4 56-31,0 0 40 16,0 0-160-16,0-7 144 0,0-3-208 15,0-6 32-15,0-10-16 16,0-3-88-16,0-9-8 0,0-7 8 31,0-6-64-31,0-3 56 16,4-7 8-16,0-6-176 0,-4 3 8 15,4-3-416-15,-4 0 48 16,0 0-177-16,0 0-95 16,0-6 48-16,0-10-24 0,0 3-808 31,0 0-1553-31</inkml:trace>
  <inkml:trace contextRef="#ctx0" brushRef="#br0" timeOffset="38237.25">20713 16233 7633 0,'0'0'2825'0,"0"0"-2409"16,0 0-408-16,0 0-8 31,0 0 232-31,0 0 48 0,104 4 0 16,-69-1-232-16,1 3 32 15,4-2-80-15,-4 2 8 16,0-3 72-16,0 0-80 0,-8-3 0 31,0 0-160-31,-1 0-1040 16,-2 0-689-16,-10 0-1183 0</inkml:trace>
  <inkml:trace contextRef="#ctx0" brushRef="#br0" timeOffset="38702.68">21167 16262 6305 0,'0'0'2184'15,"0"0"-1592"-15,0 0-223 0,0 0 335 16,0 0 192-16,-79 92-176 16,71-73-560-16,3 1 88 0,5-2-96 31,0 1-144-31,0 0 328 15,0-3-328-15,13 0 80 16,2-6-88-16,5 3 128 0,8-7-128 16,0 0 80-16,0-3-80 15,8-3 192-15,-8 0-184 0,4 0-8 16,-4 0 0-16,-4 0 80 31,-9 0-80-31,-3 0 0 0,0 0 16 16,0 6 168-16,-8 3-112 15,5 11-40-15,-6 2 88 0,-3 4 40 16,4 2-136-16,-4 1-24 16,0 3 16-1,0-4-88-15,4 1 32 16,-4-7-656-16,4-6-896 0,4-3-1353 16,-3-10-2096-16</inkml:trace>
  <inkml:trace contextRef="#ctx0" brushRef="#br0" timeOffset="39011.94">21709 16354 4176 0,'0'0'5290'0,"0"0"-4450"16,0 0-488-16,0 0-240 0,0 0 352 15,103 0 120-15,-66 0-448 32,2-6 200-32,1-1-136 0,0 0-192 15,4-2 272-15,-1 0-280 16,2 3-8-16,2-4-168 15,-3 4-720-15,11-1-424 0,-10 4-801 0,-9 0-1031 16</inkml:trace>
  <inkml:trace contextRef="#ctx0" brushRef="#br0" timeOffset="39337.07">22682 15999 7313 0,'0'0'2985'0,"0"0"-1825"15,0 0-1032-15,0 0 24 16,0 0 288-16,0 105-128 0,0-61 320 15,0-2-264-15,0 1-120 16,0 2 217-16,0-4-457 0,-5-3 8 31,1 0-16-31,4-3-40 16,-8-3-24-16,0-7-321 16,-12-2-775-16,5-4-1056 0,-5-14-2825 0</inkml:trace>
  <inkml:trace contextRef="#ctx0" brushRef="#br0" timeOffset="39767.57">22474 16332 5129 0,'0'0'1288'15,"0"0"-768"-15,0 0-32 16,0 0 312-1,103 0-168-15,-71 0-272 0,0 0 73 16,4 2-433-16,-3 2 96 0,2-4-96 16,-3 0-56-16,4 0 48 15,-8-4-993-15,0-1-95 0,-5-5-456 32,1 4-481-32,-4-3 289 15,-4 2 1080-15,-4 1 664 0,-4 6 320 16,-4 0 408-16,0 0 416 15,-4 6 809-15,0 10-369 0,0 3-224 16,4 6-63-16,-4 8-377 31,0 1 96-31,0 1-176 16,0 3-232-16,0-1 0 0,0 2-495 16,0-4-97-16,0-6-16 15,0-1-73-15,0-8-151 0,0 1-800 31,-8-2-536-31,-4-6-2481 0</inkml:trace>
  <inkml:trace contextRef="#ctx0" brushRef="#br0" timeOffset="40353">20697 16849 8057 0,'0'0'3233'31,"0"0"-2225"-31,0 0-1008 15,0 0-104-15,0 0 104 0,0 0 264 16,0 0 144-16,120-9 352 0,-61 9-95 16,17 0-185-16,28 0 152 15,31 0-328-15,16 9 96 0,5 4-16 16,3 0-96 0,-8 3 192-1,-3-1-288-15,-8-2-80 0,-5 0 48 16,-8 0-80-16,-11 0-80 15,-13-7 0-15,-15 3-16 0,-24-6-96 16,-16-3 112 15,-4 4-296-31,-5-4-48 16,6 0-328-16,-10 0 104 16,-7 0-616-16,-16 0-617 15,-12-7-311-15,-8 4-73 0,-12-3-3856 0</inkml:trace>
  <inkml:trace contextRef="#ctx0" brushRef="#br0" timeOffset="40905.15">21518 17190 2720 0,'0'0'2601'0,"0"0"-1241"15,0 0-632-15,99 5-288 16,-59-1 280 0,-3-1-152-16,2 3-71 15,-3 1-233-15,-4 2-64 16,-4-3 168-16,-8 7-112 0,-5 0-72 16,-3 0 336-16,-7-1-192 15,-5 7 104-15,0 4-96 0,-5 2-176 31,-7 3 168-31,-8 4-24 16,1-3 24-16,2-1 56 0,2 1-127 16,2-4 15-16,13-3-240 15,0-2 16-15,0-1 32 32,13-4 112-32,6-2-56 0,9-3 144 15,4-4-128-15,5 0 64 16,2-2-168-16,1-4 8 0,4 0 16 15,0 0-72-15,-1-4-88 16,1-6-264-16,4-11-976 0,-8 5-1601 16,-12 0-5041-16</inkml:trace>
  <inkml:trace contextRef="#ctx0" brushRef="#br0" timeOffset="44956.87">12728 10483 224 0,'0'0'1832'15,"0"0"-1152"-15,0 0-472 16,0 0-48-16,0 74-64 15,0-55 32-15,0-3 120 16,0 3-48-16,0-4 224 16,5 1-272-16,-5 3-136 0,0 0 208 31,4 1-31-31,-4-2-97 0,0 8-96 16,0-4 0-16,0 4 0 15,0 2 0-15,0-2-209 16,0-1 209-16,0 4 49 15,0-7 15-15,0 3 32 0,0 4-96 16,0-4-80-16,0 7-121 0,0-4-327 31,0 1 272-31,0 6 120 16,0-3-200-16,-4 3 176 16,4-1 160-16,-5-2 328 0,1 3-160 15,0 7-168-15,-3-1-104 16,-1 0 104-16,-5 3 600 0,9-2 153 31,-3-4-513-31,7 3-64 0,-4 0-120 16,0 1-8-16,-1-1 200 15,1 0-184-15,0 1 96 0,1 2 88 16,-5-3-240 0,4 4 168-1,-5 2-168-15,5-2-8 0,1-1 128 16,-5 7-128-16,4-3 0 15,0-4 0-15,4 4 56 0,-4-4-56 16,4-2 88-16,0 2 8 0,0-3 240 16,0 1-336-16,0-1 72 15,0 3-72 1,0 1 8-16,0-1-8 16,0 1 0-16,0 2 8 15,0-3 80-15,0 4-88 0,0-3 0 16,0-1 0-16,0 1 24 15,0 2-24-15,0-2 0 0,0 2 8 32,0 1 120-32,0 3-128 31,0-4 0-31,-5 1-72 16,2 0 144-16,-1-1-72 0,4 4 112 15,-4-4-104-15,0 5 272 16,0-5-280-16,4 4 0 0,-4-3 0 15,4-1 24-15,0 1-24 16,0 3 0-16,0-4 0 0,0 1 56 16,0 0-56-16,0 2 0 0,0 1 0 15,0 3 24-15,0 0-24 16,0 3 8-16,0-3 0 16,0 3 184-1,0 3-192-15,0 1 0 0,0-4 0 16,0 7-24-16,0-7 24 15,0 3 0-15,0 0 8 0,-5 4 64 16,5-1-72-16,-3-2 0 16,-1-1 0-1,4 3-24-15,-4-2 24 16,4 6 0-16,0 9 8 16,0 12 48-16,-4 17-56 0,4 0 0 15,0-10-8-15,0-9-40 31,0-7 48-31,0-3 0 0,0 4 0 16,0-4 48-16,8 0-48 16,-1 1 0-16,-2-1-8 15,3 3-48-15,0 4 56 0,-1 2 0 16,-2 8-272-16,-1 5-112 16,-4-25-760-16,0-6-1329 0</inkml:trace>
  <inkml:trace contextRef="#ctx0" brushRef="#br0" timeOffset="56074.24">11717 10112 1560 0,'0'0'832'0,"0"0"-432"0,0 0 96 15,-48 73-184-15,36-51-232 0,-1 4-64 31,6-1 112-31,-1 0-48 16,4 0 56-16,-1 2-8 0,1-2-120 16,1 0 144-16,3 3-80 15,-4-2 144-15,0 0 249 0,4 2-233 32,0-3 56-32,0-2-72 15,0 2-112-15,8-3 80 0,-5 3-32 16,10-2 8-16,-1-1 40 15,-5 3-120-15,10-2 128 0,-6-1-208 16,6 0 72-16,-2-3-48 16,5 4-16-16,5-4 80 31,-6 3 16-31,9-3-96 0,-4 0-16 16,0 3 8-16,4-3 0 15,0 4 0-15,0-4 0 0,-1 0 8 16,5 0 0-16,-4-4-8 15,4 2 0-15,-1-5-8 16,-3 1-40 0,4 3 48-16,-4-3 0 0,0-1 8 15,0 1 48-15,4-1-56 16,-4 1 0-16,0 0-8 16,4-4 8-16,0 1 24 0,0-1-24 15,3-2 0 1,1-1 24-16,1-3-24 15,-2 1 0-15,1-4-72 0,4 0-88 16,-5 0 160-16,6 0 72 16,-2 0-64-16,-3-4-8 15,9-2-80-15,-6 3 24 0,1-7 56 32,4 4-16-32,-4-4 16 0,3-3 0 15,1-2 0-15,4-1 8 16,-4 0 0-16,3 0-8 15,-2-3 0-15,-6 0-32 0,1 0 32 16,0 0 0-16,-4-3 8 31,0 0-16-31,-4-1 8 0,3 0 0 16,-7-2 0-16,4 0-40 16,0 0 40-16,0-4 0 15,-4 1 0-15,0-1 104 0,-4-3-96 16,-1 0 40-16,1 4 80 15,-4-7 104 1,0 3 216-16,0-3-48 0,-4 0 72 16,4 4-32-16,-8-4-231 15,4 0-73-15,0 3-64 16,-8 0-16-16,-1 1-40 0,-3 2 112 16,0 0 240-1,1-2-112 1,-5-1-248-16,0 0 80 0,0 0 40 0,0-2-112 15,-9-1 120-15,-2 0-120 16,-6 3 128-16,6-3 136 16,-10 3-264-16,2 1 88 0,-1-1-96 31,0 3-8-31,-3 4 72 16,-5-4-64-16,3 7 8 0,-6-4-16 15,3 4 0-15,0 0-8 16,-4 4 8-16,4-2-48 0,-4 4 48 15,0 0 16-15,0 7 32 32,-3-1 8-32,-1 4-56 0,-4-1-96 15,0 5-96-15,-4-2 112 16,-4-2 80-16,5 3 0 16,-6-4 0-16,6-2 40 0,-1 3-40 15,0-4-8-15,5-3 8 31,-6 7-88-31,2-4 80 0,-5 2 8 0,-3 1 0 16,-2 3 120-16,-6 4-120 16,-1 0-144-16,-4 0 128 15,0 16-80-15,1 3 96 16,-5 4 0 0,8-1 0-16,1 4 24 15,-1 5-24-15,0-3 0 0,4 11-8 16,-4 2-96-16,4 3 104 15,5 7 0-15,3 3 0 0,8 0-8 16,5 6-96-16,10 4-80 0,9 0-232 31,8-1-328-31,4 3 95 16,4 27-31-16,12-17-600 0,1-9-1649 0</inkml:trace>
  <inkml:trace contextRef="#ctx0" brushRef="#br0" timeOffset="85757.39">20609 15652 1280 0,'0'-2'1304'0,"0"2"-744"16,4 0-56-1,-4-4-56-15,0 4 128 16,0 0-55-16,0-3-369 0,0 3 24 15,0 0 8-15,0 0-8 0,0 0 152 32,0 0-224-32,0 0-96 15,0 0 144-15,0 0-72 0,0 0 160 16,0 0-40-16,0 0-88 0,0 0 296 16,0 0-40-16,0 0 24 15,0 0 56-15,0 0-256 16,0 0 337-16,0 0-9 0,0 0-104 31,0 0 240-31,0 0-384 16,0 0 0-16,0 0 72 0,0 0-336 15,0 3 296-15,-4-3-64 16,0 4-224-16,-4-2 216 31,-3 5-232-31,-2-1 0 0,2 1-8 16,-2-1-16-16,-2 3 24 15,2 1 0-15,2-1 8 0,-1 4 56 16,0 0-64-16,0 3 0 0,-4-1-8 16,4 5-64-16,0-4 72 15,-4 3 0-15,4 0 48 16,0 0-64 0,0 3 24-16,5 4-8 0,-2-1 0 15,1 7-32-15,4-1 32 0,0 4 0 16,4 3 0-16,0 1 88 15,0-2-88-15,0 5 0 16,0-3-8 0,4-2 64-16,4 1-56 15,1-3 0-15,2 0 8 16,5 0 104-16,4-4-112 0,0 1 0 16,4-6 0-16,-4-1-168 31,8 0 160-31,4-3-264 0,12 5-648 15,-8-9-1417-15,-5-2-4360 0</inkml:trace>
  <inkml:trace contextRef="#ctx0" brushRef="#br0" timeOffset="87162.5">23267 15894 3912 0,'0'0'2641'15,"0"0"-1625"-15,0 0-504 16,0 0-192-16,0 0 552 0,-5-10 57 31,5 10-377-31,0 0 104 16,0 0-240-16,0 0-112 16,0 0 48-16,0 0-352 0,0 0 0 15,0 0-48-15,0 10 48 16,9 5 104-16,-1 8 128 31,3 8 16-31,2 11 160 0,-1 3-216 0,0 5 104 16,4 7-71-16,-5 1-217 15,2 2 248-15,-6-3-152 0,1 1-24 16,-4-2 72-16,-4-2-104 16,0-6-48-1,0-3 0-15,0-8 56 16,-8 2-56-16,-3-8 0 0,-6 1 8 15,-2 3 8-15,-9-7-16 16,-4 4-304-16,-28 10-385 0,12-14-1111 16,1 0-2769-16</inkml:trace>
  <inkml:trace contextRef="#ctx0" brushRef="#br0" timeOffset="88368.3">23661 16313 1224 0,'0'0'2136'0,"0"0"-1176"16,0 0-688-16,0 0-143 0,0 0-113 16,0 0 176-16,0 0 504 15,-12 9 40-15,9-9-96 31,-1 0-80-31,4 0-24 0,0 0 392 16,-4 0-167-16,0 0-369 16,4 3-136-16,-5-3-256 0,5 0 184 15,-4 0 88-15,0 0 88 16,4 4 256-16,-3-4-224 31,-1 0-64-31,-4 3 32 0,3-3-224 16,1 2 64-16,0 2-24 15,1-4-16-15,-1 0 208 0,0 3-159 0,4-3-49 16,0 0 32 0,0 0-184-1,0 0 56-15,0 0-64 16,0 0-64-16,0 0 56 0,4 4 16 16,7-1-8-16,6 3 280 15,3 1-192-15,3-5-8 0,5 2 16 0,4-4-88 16,0 0 224-16,0 0-96 31,-4 0-24-31,0 0-48 16,0 0-56-16,-4 0-8 0,-9 0 0 15,5 0 8-15,-8 0 0 16,0 0-8-16,-4 0-120 0,-4 0-104 16,4 3-592-16,-8 3-193 31,0-2-703-31,0-1-2377 0</inkml:trace>
  <inkml:trace contextRef="#ctx0" brushRef="#br0" timeOffset="88821.07">24315 15992 7697 0,'0'0'3265'16,"0"0"-2001"-16,0 0-968 15,0 0-128-15,0 0 256 16,0 0-288-16,0 0 416 0,-92 47-119 16,72-18-73-16,-4 0 176 15,5 8-376-15,-5 5 0 16,0 4 136-16,3 4-288 0,2 3 208 31,6 5-24-31,2 2-72 0,3-3 144 16,8 0-264-16,0-6 0 15,12-3 0-15,4-7-56 16,3-6 48-16,6-6-168 0,3-4-304 16,0-12-168-16,3-4-729 31,9-9-503-31,-8 0-985 0,-4-6-1840 0</inkml:trace>
  <inkml:trace contextRef="#ctx0" brushRef="#br0" timeOffset="89219.01">24518 16030 8121 0,'0'0'3033'32,"0"0"-2089"-32,0 0-728 0,0 0 160 15,0 0-368-15,0 0 104 16,-24 92 336-16,16-44-16 15,0 4 313-15,0 7-297 0,0 1-312 32,0 1 56-32,4-7-192 15,0-4 0-15,1-5-8 0,-5-6-568 16,3-7-57-16,-3-11-383 16,1-2-520-16,-1-9-528 15,-1-7-385-15,1-3-2840 0</inkml:trace>
  <inkml:trace contextRef="#ctx0" brushRef="#br0" timeOffset="89457.37">24323 16399 3648 0,'0'0'5922'15,"0"0"-4578"-15,0 0-928 16,0 0-232-16,0 0 536 0,0 0-336 15,88-67-280-15,-69 64 96 16,1 3-184-16,0 0-32 16,-4 9-48-16,4-2-448 0,-8 2 24 31,0 4-744-31,-4 0-529 0,0 0-399 16,-8-4-2049-16</inkml:trace>
  <inkml:trace contextRef="#ctx0" brushRef="#br0" timeOffset="89909.69">24534 16551 3424 0,'0'0'888'31,"0"0"-624"-31,0 0-159 0,0 0 415 0,88 35-408 16,-73-26-40-16,2 1 8 16,-9 0 56-16,-5-1 584 15,-3 4 240-15,0 2 344 16,-15 2 241 0,-1-1-329-16,-9-1-256 15,1 4-448-15,1-6-240 16,-1 3 240-16,4-3-240 0,0-1-15 0,0-2-1 15,9 2-248-15,-2-2 32 16,5 0-40-16,5-1-104 0,3 1 96 31,0 2 8-31,0-2 0 16,3-1-24-16,5 1 24 16,0 2-8-16,0-2 8 0,-8 3-80 15,4-4 80-15,-4 4 56 0,0-4-40 16,0 1-32-16,0 0-369 31,-4-1-95-31,-16-3-440 16,5 4-1432-16,-2-6-1657 0</inkml:trace>
  <inkml:trace contextRef="#ctx0" brushRef="#br0" timeOffset="90162.01">24693 16491 3448 0,'0'0'5017'0,"0"0"-4000"15,0 0-553-15,0 0-352 0,0 0-48 0,80 19 64 16,-56-13-128-16,-4-3-8 15,4-3 8-15,12-3-744 0,-8-9-873 32,0-1-2384-32</inkml:trace>
  <inkml:trace contextRef="#ctx0" brushRef="#br0" timeOffset="90429.93">25243 16065 7521 0,'0'0'1865'16,"0"0"-1473"-16,0 0-192 31,-44 105-64-31,32-64 384 16,5 0 272-16,-6 4-440 0,5 3-136 15,1 0-216-15,-6 2 8 0,5-6-16 16,5-2-520-16,-5-8-712 0,-5 5-385 16,2-14-767-1,-1-9-3816 1</inkml:trace>
  <inkml:trace contextRef="#ctx0" brushRef="#br0" timeOffset="90790.96">24989 16504 6857 0,'0'0'1664'0,"0"0"-1432"15,0 0-152-15,0 0 192 0,99-42 361 16,-67 32 167-16,4 1-424 16,-5 6-192-16,-3 3 128 0,0 0-48 31,-4 0 32-31,-8 3-264 15,-5 6 24-15,2 1-8 0,-9 6 32 16,-4-3-8-16,0 2 176 16,-8 4-144-16,-12 1 104 0,-4 2-200 31,1-3 40-31,-1 0 200 16,3-2 120-16,6-2-120 15,6-3-128-15,5 1-120 0,4-3-168 16,4-4-144-16,13-3 8 0,7-3 208 15,4 0-440-15,-1 0-312 0,13-19-528 16,-8 0-801 0,-8 3-671-1</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32767" units="deg"/>
          <inkml:channel name="T" type="integer" max="2.14748E9" units="dev"/>
        </inkml:traceFormat>
        <inkml:channelProperties>
          <inkml:channelProperty channel="X" name="resolution" value="3854.94116" units="1/cm"/>
          <inkml:channelProperty channel="Y" name="resolution" value="5461.1665" units="1/cm"/>
          <inkml:channelProperty channel="F" name="resolution" value="91.01945" units="1/deg"/>
          <inkml:channelProperty channel="T" name="resolution" value="1" units="1/dev"/>
        </inkml:channelProperties>
      </inkml:inkSource>
      <inkml:timestamp xml:id="ts0" timeString="2020-05-27T08:41:20.820"/>
    </inkml:context>
    <inkml:brush xml:id="br0">
      <inkml:brushProperty name="width" value="0.05292" units="cm"/>
      <inkml:brushProperty name="height" value="0.05292" units="cm"/>
      <inkml:brushProperty name="color" value="#FF0000"/>
    </inkml:brush>
  </inkml:definitions>
  <inkml:trace contextRef="#ctx0" brushRef="#br0">12525 6289 984 0,'0'0'376'16,"0"0"-248"-16,0 0-56 16,0 0-72-16,44 0 0 0,-40 0-56 15,4 0-208-15,-4 4 192 32,0 2 72-32,4 1 160 0,-8-2 208 15,7 5-176-15,-7 7-152 16,5-5-40-16,-5 1-1736 0</inkml:trace>
  <inkml:trace contextRef="#ctx0" brushRef="#br0" timeOffset="1362.46">12688 6400 824 0,'0'0'1208'31,"0"0"-472"-31,0 0-328 16,0 0 168-16,0 0 344 0,0 0-479 15,0 0-9-15,0 0 128 16,8 77-352-16,-3-55 272 0,-1 3-192 16,-4 4-56-16,0-1 192 31,0 4-416-31,0 0 8 16,0 0-16-16,4 2 24 0,-4-5-24 15,0 3 0-15,0 0 0 16,4-7 64-16,-4 7-64 0,0-4 0 31,0-2-8-31,3 2-48 0,-3-3 0 16,0 1 56-16,0 4-16 15,0-6-88-15,0 2-32 0,0-1-96 16,-3 4 152-16,-1-4-192 16,0 4 264-16,0 2 0 0,-5 1 8 0,2 0-8 31,3-1 8-31,-4 1 0 15,-1 3-56-15,5-3 72 16,-3 0-16-16,3 0 0 0,0 3 0 16,4 2 128-16,-4 5-112 15,4-1-16-15,-5 4 8 0,5 3 120 32,-4 2-128-32,4-2 96 15,0 2-88-15,-3 2 88 0,-1 1-96 16,0-1 0-16,0 4 0 15,4-2-16-15,-4 4 16 0,4 1 0 32,-4-2 8-32,4 4 0 15,0-1 0-15,0 1-8 16,0-4 0-16,0 3-16 0,0 4 16 16,0-1 0-16,0 4 0 15,0 0 48-15,0 3-48 0,0-1 0 16,0-2-16-16,0-1 88 15,0 4-72 1,0 10 8-16,0-10 0 16,0-1 152-16,0 1-152 0,0-9-8 15,0 8 0-15,4 1 96 16,0 0-48-16,-4 10-40 0,4-11-8 16,4 5 80-1,-8-5-80 1,3-8 0-1,1 9 0-15,5-1-32 16,-5-2 32-16,4-1 0 0,-1 5 0 16,2-5 80-16,-1 4-80 15,-1-3 0-15,1 0 0 0,1-8-48 16,-1 8 40-16,-1-3 8 16,6 3 0-16,-2-4 32 0,1 1-32 15,1-1 0-15,-2-3-8 16,2 1-8-16,-2 0 8 0,5-5 8 15,-4 4 0-15,0-5 24 32,0 4-24-32,4-4 0 15,-5 2 0-15,-2-3 8 0,3 0-56 16,-5-3 48-16,2-1 0 16,3 1 104-16,-5 0-104 0,-3-3 0 15,5-1 0-15,-5 1-80 31,0-4 80-31,-1 1 0 16,-3-1 0-16,4-5 56 0,-4 2-56 0,4-6 0 16,-4 0 0-1,4 0 0 1,1-4 64-16,-1 1 16 0,-4-4-72 16,4 1 96-16,-1 0-96 0,1-4-8 15,-4 1 0-15,0-1 0 16,0-6 184-16,0 0-136 0,0-6-40 15,0-1 88-15,0-2-96 16,0-4 0-16,0 1 0 0,0-4-16 31,-4-1-40-31,1 2 56 16,-1-4-208-16,0 0-72 0,-9-6-744 16,6-7-168-16,-1-6-457 0</inkml:trace>
  <inkml:trace contextRef="#ctx0" brushRef="#br0" timeOffset="1912.3">12784 10807 4080 0,'0'0'1057'0,"0"0"-561"0,0 0-232 16,0 0-216-16,0 0 288 31,-4 0-88-31,4 0-48 0,0 0-16 15,0 4-184-15,0 11 240 16,0 8-24-16,0 11-208 0,0 8 192 16,0 25-192-16,0 19 208 15,0 18 88-15,-4 4-296 16,-3-6 0-16,-10-14 80 0,6-11-80 31,3-14 160-31,-5-12-64 16,6-10-104-16,-5-6 104 0,-1 3-104 15,2-3-72-15,-2 4-216 16,-6-7-336-16,6-11-352 0,6-8-1929 16</inkml:trace>
  <inkml:trace contextRef="#ctx0" brushRef="#br0" timeOffset="3058.47">12668 11007 5353 0,'0'0'1400'47,"0"0"-1400"-47,0 0-304 15,0 0-448-15,0 0 312 0,0 0 440 16,0 0 144-16,0 0 8 16,65 17 112-16,-42-15-32 15,9 5-72-15,0-1-136 0,4-3 56 16,8 1-48-16,-5-1-32 16,10-3 0-16,-2 3 40 0,5 0-40 15,-4 3 0-15,3-2 0 16,1-1 56-1,1 3-48 17,-10-2-8-17,5-2 0-15,-1 1-8 0,-2-3-88 16,2 0 96-16,5 0-8 16,4 0 8-16,-1 0-16 0,1 0 24 0,8-3-8 15,4 1 312-15,0-5-312 16,7 1 104-16,9-4-104 15,15 1 0-15,17 2 48 0,0-2-48 16,-13 3 0-16,-7 2 0 16,-12-2-32-16,0 3 32 0,3-1 0 15,-4 4 8-15,5 0-112 16,-4 0 32-16,-1 0-24 0,5 0 88 16,-4 0-160-16,0 0 168 15,4 7 0-15,-1-4 8 16,0 0 16-16,-10 1-24 0,-18-4 0 15,13 2-8-15,8 2-16 16,12 2 24-16,7-3 0 0,-7 4 0 31,-9-4 48-31,-3 3-48 16,-9-3 0-16,-11 4 0 16,12-4-56-16,7 3 56 0,-2-2 0 15,2-2 0-15,-20 1 40 16,-19-3-40-16,68 4 0 15,-48-4-40 1,-8 3-40-16,-1 0-136 16,9-3-504-16,-16 0-97 15,-8 0-1079-15</inkml:trace>
  <inkml:trace contextRef="#ctx0" brushRef="#br0" timeOffset="3419.03">17394 10906 4721 0,'0'0'768'15,"0"0"-328"-15,0 0-336 0,0 0 24 32,99 12 312-32,-74 1-336 15,-5 0 56-15,-1 3-64 16,-6 0-8-16,-6 0 56 0,-7 3-16 16,0 3-48-16,-12 6 312 15,-15 1-392-15,-18 3 72 0,-10 3-72 16,-21 6-240-1,-19 0 240 1,-17 0-240-16,-8-2-304 0,1-14-8 16,36-9-432-16,19-10-681 0</inkml:trace>
  <inkml:trace contextRef="#ctx0" brushRef="#br0" timeOffset="4107.07">13637 10626 5753 0,'0'0'1328'16,"0"0"-704"-16,0 0-328 0,-92 0-88 15,53 13-104-15,-6 3-96 16,-6 5 136-16,-9 6-80 0,-16 11 136 16,5-3 56-16,-6 9 0 15,2 1 113-15,12-2-185 0,-1 6 24 31,8 1 304-31,8-5-352 16,16-1 16-16,16-5-176 16,9-5-112-16,7-2 104 0,15-3-256 15,21-1 32-15,8-3 160 16,24-2-192-16,23-1 192 0,16-6-32 31,-11-6-705-31,-24-4-743 0</inkml:trace>
  <inkml:trace contextRef="#ctx0" brushRef="#br0" timeOffset="16300.71">8214 11024 4136 0,'0'0'1033'16,"0"0"-561"-16,0 0-80 31,0 0-120-31,-16-39-120 16,16 30 152-16,-4-1-120 0,4-2-72 15,-4 2 8-15,4-3-112 16,0 4 0-16,0-5 24 0,0 2 24 31,0-4 16-31,0 4-64 0,0-4 0 16,4 3 56-1,0-2-64-15,0-2-8 0,1 2 8 0,-5-4-32 16,3-1 32-16,1 2 0 16,0-9 8-16,0 2 16 0,4 0-24 15,0-4-8 1,-4-2 0-16,4-1-176 16,-4 1 136-16,0 2-120 15,0-3-8-15,-4 4 72 0,0-1-152 16,0 0 248-16,0 1-72 15,0 3 32-15,0-5-24 0,0 3-8 16,0 1 8-16,0-3 16 31,0 4 8-31,-4-4 48 16,4 4-8-16,0-7 8 0,0 3 8 16,0 4 0-16,0-7-8 0,-4 4 48 15,4-1-40-15,0 0-8 31,0-3 8-31,0 5-8 16,0 1 200-16,0-3-192 0,0 1-8 16,0 3 0-16,0-4 104 15,4 3-104-15,-4-2 0 0,0 2 16 16,0-2 56-16,0-1 0 31,0 1 16-31,0-1 136 0,0-3-136 16,0-3 144-16,0 1-128 0,0-2-104 15,0 2 320-15,0-1-312 16,0 1 88-16,0 2-96 16,0-1 136-1,0 5-80-15,0-4 128 16,0 4-184-16,4-2 176 16,0 6-168-16,-4-5-8 0,4 0 0 15,0 1 56-15,-4-1-56 0,4 1 0 16,0-1 48-16,0 1 16 0,3-1-64 31,-2-3 0-31,3 4 0 16,-4-4 112-16,0 0 88 15,3 3 32-15,-3-5-224 0,5 5 184 16,-9-3-192-16,4 1 0 0,-4-1 217 16,0 0-169-16,0 0 1032 31,4 0-816-31,-4 1-264 15,0-1 216-15,0 3-208 0,0-3-8 16,0 4 0-16,0-4 32 16,0 3-32-16,0 1 0 0,0-3 8 31,0-28 48-15,4 29-56-16,-4-2-8 15,3-3 0-15,1 3 0 0,-4 0 8 16,9 4 0-16,-9 0 24 15,4-2-16-15,-4 5-8 0,4 0 0 16,-4 6-16-16,0-4 8 16,0 4 8-1,0-3 0-15,0 2-24 16,0 3 24-16,0 0 0 0,0-5-16 16,0 3-32-16,0 0 48 0,0-3 0 15,0 3 16-15,0-4 88 0,4 4-104 31,-4 0 0-31,0 3-16 16,0 0 56-16,0 1-40 16,0 2 0-16,0 0 8 0,0 4 304 15,0-4-304-15,-4 4-8 16,0-3 0-16,0 1 0 0,-1 2 0 31,1-4 0-31,4 4 16 16,-4-1 88-16,4 1-104 0,-3-1 0 15,-5 4 8-15,8-1 144 16,-4-2-24-16,-5 2-120 0,5-2-8 16,1 2 488-16,-1 1-416 31,0 0-24-31,4-1-48 16,0 4-24-16,-4 0 24 0,4 0 0 15,0 0 0-15,0 3 96 0,-4 0-96 16,4 0 0-16,0 0 0 15,0 0-272-15,0 0 264 16,0 0-104 0,0 0 0-16,0 0 32 15,0 0-280-15,0 0 8 0,0 0-40 16,0 0-408-16,0 0 360 16,0 0 111-1,0 0 177-15,0 0 88 16,0 3-136-16,0-3-8 0,0 3-32 15,0 0-296-15,0-3 296 16,0 3-296-16,-4 7-96 0,-4-7-256 16,0 1-1577-16</inkml:trace>
  <inkml:trace contextRef="#ctx0" brushRef="#br0" timeOffset="19189.66">8677 7350 2904 0,'0'0'1144'32,"0"0"-544"-32,0 0-255 15,0 0-89-15,0 0 392 16,0 0 24-16,0-3-96 0,-4 3-160 15,4-7-176-15,0 3-16 16,0 4-16-16,0-2-24 16,-4 2 416-16,4-3-167 0,0 3-33 15,0 0-16-15,0 0-256 16,0-3 136-16,0 3-88 0,0 0-176 16,0 0 208-16,0 0-48 15,0 0 64-15,0 0 120 0,0 0-344 31,0 0 56-31,0 0-56 16,0 0 16-16,0 0 112 16,0 0-72-16,0 0-40 0,0 0 48 15,0 0-64-15,0 0 0 16,0 0-8-16,0 0-72 0,0 0 72 31,0 0 8-31,0 0 0 16,0 0-8-16,0 0-256 0,0 0 32 15,0 0-48-15,0 0-112 0,0 0 320 16,0 0-32-16,0 0 72 16,0 6-16-16,0-4-120 15,8 5 104 1,-5 0-32-16,5-1-96 16,5 1 176-16,-6-5-136 15,1 5 96-15,5-4 48 0,-2 4-304 16,1-1 192-1,0 1 31-15,0-1-95 16,4 0 120-16,0 0 40 0,0 1 24 16,3-3-8-16,-2 1-96 15,7 2 104-15,-5-2 0 16,2 6 0-16,-1-5 8 0,3 0-8 16,-3 4 0-16,0-1 0 0,0 1-48 31,0-1 48-31,4 4 0 15,-5-4 8-15,2 3 40 16,3-1-48-16,0-2 0 0,-5 4 0 16,5-4-8-16,-3 4-8 31,2 0 16-31,1 0 0 0,0-1 0 16,0 1 0-16,4-1 0 15,-1 1 0-15,1 3-24 16,-4 0 24-16,4 0 0 0,0 3 0 15,0 0 40-15,0 0-40 16,4 1 0-16,-4-2-8 0,4 4-32 16,-4 0 40-1,0-2 0-15,4 2 8 16,-4-3 16-16,3 2-24 16,-4 2 0-16,5 0 0 0,-4-1-80 0,4 0 72 15,0 3 8-15,1 1 0 16,2-4 104-1,-3 4-104-15,8-1 0 16,-4-3-8-16,3 1-40 16,-2 2 48-16,2-6 0 15,5 6 8-15,0-6 40 0,0 4-48 16,0-4 0-16,-1 3 0 0,1 0-24 31,0 1 8-31,3-1 16 16,2-4 0-16,-1 4 24 15,3-2-24-15,1 2 0 0,0-3 0 16,-8 4-208-16,4-1 0 16,-5 0-112-16,1 0-16 0,0-4 336 31,3 5-312-31,2-4 24 16,-6 4 32-16,5-4-328 15,0 0 416-15,-4 3-104 0,3-3-136 16,-2 0 352-16,-2 0-176 0,-2-1-40 15,-2 5 128-15,-3-4-281 16,0 0 353 0,-5-3 64-16,1 0 8 15,4 0 1009-15,8 0 351 16,4 0-408-16,8 0-688 0,3 2-128 16,9 2-112-1,0-4 200-15,0 2-80 16,3 2 136-16,-7 2-280 0,4 0 0 15,0 1 0-15,0 2 32 16,-1 0-32-16,5 4 0 16,0-4 8-16,11 7 80 0,17 4-88 15,7 4 0-15,2 2 0 16,-6-5-104 0,-23-5 104-16,-25-6 0 15,-11-3 0-15,-4-5 48 16,12 4 8-16,4 7-56 0,8 2 0 15,-1 1-32-15,1 4 32 32,0-2 0-32,-1-2 8 0,1 3-24 15,0 3 16-15,-1-3 0 16,1 3 0-16,0-3-224 16,-1 3 216-16,-3-3 8 0,4 3 0 15,-4 0 40-15,-1 0-40 0,5 0 0 16,-8 0 0-16,4 3-48 31,-4-2 40-31,0 1 8 16,-5 2 0-16,1 2 88 0,0 1-88 15,-1-1 0-15,1 1 0 0,4 3-64 16,-3-7 64-16,1 0 0 16,-1-6 0-1,6 3 72-15,-3-3-72 16,4 0 0-16,0 0-8 0,0 0-72 15,0 2 72-15,3-1 8 16,-3-1 0-16,-5 0 80 0,5 0-80 31,-8 3 0-31,4-6 0 16,4 3-72-16,0-4 72 16,-5 1 8-16,5-1-8 0,-1 1 0 15,5-3-16-15,-4 3-168 0,-4-4 96 16,4-1-296-16,-4 0 368 15,0 2-64-15,3-3 80 32,-7 2-8-32,0-3-32 0,4 1 40 15,-4-1 0-15,-1 1-104 16,1-4 104-16,-5-3 0 0,-2 0 56 16,-6 0 16-16,-3-3-64 15,-4 0-8-15,-4 0 0 31,-4-7-48-31,-4 4 40 0,-4-6 8 0,0 2 0 16,-8-3 0-16,-1 0-128 16,-3 1-496-16,-4-5-512 0,0 2 40 15,-11-1 695-15,-6-3-1895 16</inkml:trace>
  <inkml:trace contextRef="#ctx0" brushRef="#br0" timeOffset="19820.97">17302 11207 6737 0,'0'0'872'16,"0"0"-248"-16,0 0-336 15,0 0 152 1,-35-70 81 0,22 58-153-16,2-1 280 0,-1 7-240 0,7-1-280 15,1 7 208-15,1-3-256 16,3 3-80-16,0 0-56 0,0 3-584 15,7 6 424-15,10 11 168 32,-1 2 48-32,-1 4 32 15,6-1-32-15,2 4 0 0,-7-7 64 16,1 4-64-16,-2-5-48 0,-3-1 40 16,-4-2-96-16,0-1 32 31,-4-2-56-31,-4-2-184 15,0 3 312-15,0 0 16 0,-15 3 120 16,-6-4-8-16,-3 5-128 16,-8-1 152-16,-3 0-152 0,-5-3 0 15,-24 9-384-15,8-3-1017 16,8-6-807-16</inkml:trace>
  <inkml:trace contextRef="#ctx0" brushRef="#br0" timeOffset="23532.84">8147 10935 2800 0,'0'0'640'0,"0"0"-536"0,0 0-48 15,0 0-8-15,-4 0 88 16,4 0 120 0,0 0-40-16,0 0-160 15,0 0-16-15,0 0 16 0,4 0-56 16,7 0 176-16,-3 0-168 16,12-4 48-16,1 1-7 0,2 3-41 15,5-3-8 1,4 0 0-16,8 3 8 15,0-4 40-15,3 1 56 16,9 3 48-16,-4 0 128 0,4 0-272 16,0 0 88-16,8 0-96 15,-1 0 16-15,1 0 144 16,0 0-144 0,4 0 56-16,-1 3 240 15,1 1-304-15,0-4 192 0,-1 3-96 16,1 0-88-16,4 0 336 15,4 1-352-15,3 2 8 16,-3-3 48-16,0 0 32 0,-1-3-88 31,-7 3 160-31,4-3-80 16,-5 4 240-16,-3-4-312 0,4 0-8 16,4 0 0-16,-4 3 136 15,4-3-144-15,-5 3 8 16,1-3 0-1,0 6 0-15,-5 1 0 0,1-1 0 16,0 4-80-16,-4-1-16 16,4 4 96-16,-9 0 0 0,5-1 24 15,-4 1 48-15,-5-1-72 16,2 1 0-16,3-4 0 16,-9 4 128-16,9-3-128 15,-5-1 32-15,6 1 40 16,3 0 40-16,-5-1-112 15,5-3 0-15,-4 1-56 0,-4 0 56 16,3-5 0-16,-3 1 0 16,0 4 0-16,-4-7 80 15,3 3-80 1,-2 0-64-16,-2 0 48 16,1-3-408-16,-4 0 376 15,3 0-192-15,-2 0-272 0,-1 0 376 16,-5 0-672-16,5 0-16 15,4 0-225-15,-8 4-255 0,-8-4-600 16</inkml:trace>
  <inkml:trace contextRef="#ctx0" brushRef="#br0" timeOffset="23993.71">12271 10865 4184 0,'0'0'929'15,"0"0"-617"-15,0 0 160 0,83-23 128 16,-59 20-544-16,4 3 232 0,-8 0 192 16,3 10-296-16,-3 2 192 15,-3 7-312-15,-2 4 176 16,-7-1 24-16,1 3-264 0,-9 4 216 31,0-1-72-31,0 1 0 16,-17 3 192-16,-7-1-328 0,-4-2 161 15,-4 0-169-15,-7-4-8 16,-10 4 0-16,-5-7-425 16,-6-3-375-16,-45-6 64 0,19-7-1024 31,6-6-2641-31</inkml:trace>
  <inkml:trace contextRef="#ctx0" brushRef="#br0" timeOffset="24583.12">8338 10668 304 0,'0'0'504'16,"0"0"-200"-16,0 0 216 15,119 38-280 1,-79-26 24-16,8-8-184 16,3 2-24-16,9-6-16 15,28 0-40-15,-13 0-104 16,-10 0-888-16</inkml:trace>
  <inkml:trace contextRef="#ctx0" brushRef="#br0" timeOffset="24863.38">9230 10683 1328 0,'0'0'704'16,"0"0"176"-16,0 0 616 0,0 0-1167 16,-84 10 303-16,37 3 88 15,-9-1 72-15,-4 5 88 0,-7 1-288 32,3 2 392-32,-4 1-151 15,4 2-241-15,8 2 32 16,9-2-392-16,7-1-160 0,8 3 40 0,12-2-104 15,12-4-16-15,8 3-144 16,4 0-352-16,24 4 320 16,12-4 184-1,8 3 0-15,16-6 0 16,15 3 0-16,20 3-288 16,13 2-192-16,4 5-224 0,-9 5 23 15,-31-9-327-15,-25-2-968 0</inkml:trace>
  <inkml:trace contextRef="#ctx0" brushRef="#br0" timeOffset="25918.39">8884 13623 232 0,'0'0'1592'16,"0"0"-1000"-16,0 0-432 0,0 0-32 16,0 0-64-16,0 0 312 31,0-41-192-31,0 32-184 0,0 0 264 15,0 2-160-15,0 1 0 0,0 0-104 16,0 2-48-16,0-3 40 16,0 5-528-16,-5-1-1240 0</inkml:trace>
  <inkml:trace contextRef="#ctx0" brushRef="#br0" timeOffset="31545.33">8824 10950 104 0,'0'0'160'0,"0"0"-144"0,0 0 16 15,0 0-32-15,55-22 80 16,-38 16 128-16,-6-1-112 16,2 0 64-1,2-1 80-15,9-2-32 16,0 0 224-16,0-2 24 0,3-1-128 16,6 0-64-16,-1 1-264 15,4-4 184-15,3 0 40 16,5 0-216-16,4 0 152 0,4-3-48 31,3-3 64-31,10 3 112 16,2-7-232-16,1 4 72 0,7-7 0 15,-2 1-128-15,14-10 248 16,9-3 41-16,15-7-57 31,-11 3-48-31,-21 14-176 0,-19 6-8 16,-8 2 88-16,4 1-40 0,12-6 256 15,11-8-96-15,9 1-48 0,-12 4 48 16,3-1-208-16,1 1 104 16,-16-1-72-16,7-3-16 15,5-4 64-15,-4 4-72 16,-1-6 48 0,5 6 184-16,-4-5 48 15,-5 4-112-15,6 1-128 0,-10 3 0 16,1 1 168-16,4-1-112 0,-5-2-24 15,5 1 144-15,-1 1-216 16,2 1 144 0,2-1-40-16,1-3-112 15,0-2 208-15,-1-2-160 16,5-2 56-16,0 3 152 16,-5-4-248-16,6 7-8 0,-10 1 0 15,1-1-32-15,-1 3 32 0,-3 3 0 31,-1-3 24-31,1 4 48 16,5-4-72-16,-2 0-8 16,17-3 8-16,-9 1-104 0,6-1 104 15,-2-3 0-15,-16 9 16 16,14-7 40-16,-2 2-56 0,-8 2-8 31,6 1-48-31,-6 2 56 0,1 0-48 16,-1 1 120-1,6-1-72-15,-6 1 0 0,5 2-208 16,0 1-32-16,15-7 16 0,-11 7-264 16,3-4 72-16,1 4 176 15,-12 0 72 1,4-1 160-16,0-3-168 0,-5 4 40 16,1 3 8-16,-5 0-56 15,-3 2 184-15,0 1-120 0,0 1-216 31,-4-1 240-31,4-1-216 16,-4 1 208-16,0 3 48 0,-5 1 32 16,5-4 24-16,-4 3 0 15,-5 0 0-15,1 3 0 16,0 1 24-16,-8-1-24 0,0 1 72 16,-1 1-72-16,2-1 392 0,-2 3-184 31,1-1-64-31,-1 0 40 15,6-3-168-15,2 4 232 16,-3-1-176-16,9-3-64 0,-6 5 352 16,1-3-352-16,-1 2 40 15,2-4-48-15,-2 4 40 0,1-1-40 32,-1-3 0-32,2 1 0 15,-6-1-128-15,5 4-240 0,0-4 8 16,-4 1 152-16,8-1-192 0,-1 0 392 15,5 0-360-15,20-7 80 16,-8 3 128-16,-17 4-2425 0</inkml:trace>
  <inkml:trace contextRef="#ctx0" brushRef="#br0" timeOffset="32846.54">17052 7397 760 0,'0'0'2808'0,"0"0"-1760"16,0 0-1048-16,0 0 73 15,0 0 583-15,0 0 16 16,0 20 0 0,-8-5-168-16,3 1-488 15,-3 7 328-15,4-1-280 16,1 4-56-16,-5 2 352 0,3 0-360 16,-3 4 72-1,1 6-72-15,-5-3 208 16,-4 4-152-16,4 1-40 0,-4 2 32 15,4-1 112-15,-4 0-152 16,4 1-8-16,-4-4 0 16,4 3 48-16,1 4-48 0,2-4 0 15,1 3 24-15,0 0-144 16,5 7 24 0,-1-3 96-16,-1 2 0 15,1 5 40-15,0-8-40 16,-4 1 0-16,1-6 8 0,3 2 160 15,-5 0-168-15,1-2 0 16,1-1 0-16,3 3-88 0,-1 1 88 31,1-2 0-31,0 6 8 16,-3-5 64-16,7 1-72 16,-4-1 0-16,0 3-16 0,0-2-8 15,4-1 24-15,0 8 0 16,-5-5 0-16,5 4-24 15,0-1 24 1,0-2-104-16,0 3 88 0,0-7-200 16,5 4 216-16,-1-7 0 15,4-3 0-15,-1 1 48 0,1-1-40 16,1 0-8-16,-2 0 0 16,1-3 8-1,5 3-8-15,-6 0 0 16,9-4 0-16,-4 2 24 0,0 2-24 15,4-3-8-15,0-3 8 16,0 2-240-16,0 1 176 0,0 0 64 16,-4-3 0-16,4 0 0 31,-8 0 0-31,3 0-16 0,-2-5 0 16,-1 5-120-16,-1-3 128 15,-3 3 8-15,4-4-256 0,1 4 248 16,-5 0-200-16,-1-7 128 15,1 4 0-15,0 0-48 32,0-4 128-32,-4-2 0 0,5-1 8 15,-1 0-8-15,-4 0 0 16,0-4 0-16,0 5 0 0,0-4-136 16,0-3 56-16,0 0 80 15,0 0 0-15,0-3 48 16,0 0-48-1,0-1-8-15,0-6 8 0,0 7-24 16,0-3 24 0,0-4 0-16,0 3 8 0,0-2 56 0,0 2-64 15,4-2-8-15,-4-2 8 16,0 2-184 0,0 0 168-16,0-1-56 15,0-3 72-15,0 3 120 0,0 1-120 16,0-4-8-16,0 0-168 15,0 4-32-15,0-4 200 0,0 1 8 16,0-2 0-16,0 1 56 31,0 1-56-31,0-1 0 0,0-3 0 16,-4 3-112-16,4 3 48 16,-9 1-376-16,5-1-921 0,-4-3-1063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72D777B-2C48-40C1-B388-F9539B5E3945}"/>
              </a:ext>
            </a:extLst>
          </p:cNvPr>
          <p:cNvSpPr>
            <a:spLocks noGrp="1" noChangeArrowheads="1"/>
          </p:cNvSpPr>
          <p:nvPr>
            <p:ph type="hdr" sz="quarter"/>
          </p:nvPr>
        </p:nvSpPr>
        <p:spPr bwMode="auto">
          <a:xfrm>
            <a:off x="1" y="0"/>
            <a:ext cx="4343117" cy="34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31" tIns="48316" rIns="96631" bIns="48316" numCol="1" anchor="t" anchorCtr="0" compatLnSpc="1">
            <a:prstTxWarp prst="textNoShape">
              <a:avLst/>
            </a:prstTxWarp>
          </a:bodyPr>
          <a:lstStyle>
            <a:lvl1pPr defTabSz="966429" eaLnBrk="1" hangingPunct="1">
              <a:defRPr sz="1300"/>
            </a:lvl1pPr>
          </a:lstStyle>
          <a:p>
            <a:endParaRPr lang="de-DE" altLang="de-DE"/>
          </a:p>
        </p:txBody>
      </p:sp>
      <p:sp>
        <p:nvSpPr>
          <p:cNvPr id="9219" name="Rectangle 3">
            <a:extLst>
              <a:ext uri="{FF2B5EF4-FFF2-40B4-BE49-F238E27FC236}">
                <a16:creationId xmlns:a16="http://schemas.microsoft.com/office/drawing/2014/main" id="{21F177DB-F02F-42D6-B0E2-89861CC86A4E}"/>
              </a:ext>
            </a:extLst>
          </p:cNvPr>
          <p:cNvSpPr>
            <a:spLocks noGrp="1" noChangeArrowheads="1"/>
          </p:cNvSpPr>
          <p:nvPr>
            <p:ph type="dt" idx="1"/>
          </p:nvPr>
        </p:nvSpPr>
        <p:spPr bwMode="auto">
          <a:xfrm>
            <a:off x="5676532" y="0"/>
            <a:ext cx="4343117" cy="34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31" tIns="48316" rIns="96631" bIns="48316" numCol="1" anchor="t" anchorCtr="0" compatLnSpc="1">
            <a:prstTxWarp prst="textNoShape">
              <a:avLst/>
            </a:prstTxWarp>
          </a:bodyPr>
          <a:lstStyle>
            <a:lvl1pPr algn="r" defTabSz="966429" eaLnBrk="1" hangingPunct="1">
              <a:defRPr sz="1300"/>
            </a:lvl1pPr>
          </a:lstStyle>
          <a:p>
            <a:endParaRPr lang="de-DE" altLang="de-DE"/>
          </a:p>
        </p:txBody>
      </p:sp>
      <p:sp>
        <p:nvSpPr>
          <p:cNvPr id="3076" name="Rectangle 4">
            <a:extLst>
              <a:ext uri="{FF2B5EF4-FFF2-40B4-BE49-F238E27FC236}">
                <a16:creationId xmlns:a16="http://schemas.microsoft.com/office/drawing/2014/main" id="{1D5427F2-8360-475D-B9B3-7063CEBF240C}"/>
              </a:ext>
            </a:extLst>
          </p:cNvPr>
          <p:cNvSpPr>
            <a:spLocks noGrp="1" noRot="1" noChangeAspect="1" noChangeArrowheads="1" noTextEdit="1"/>
          </p:cNvSpPr>
          <p:nvPr>
            <p:ph type="sldImg" idx="2"/>
          </p:nvPr>
        </p:nvSpPr>
        <p:spPr bwMode="auto">
          <a:xfrm>
            <a:off x="3289300" y="517525"/>
            <a:ext cx="3443288" cy="25828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sp>
      <p:sp>
        <p:nvSpPr>
          <p:cNvPr id="9221" name="Rectangle 5">
            <a:extLst>
              <a:ext uri="{FF2B5EF4-FFF2-40B4-BE49-F238E27FC236}">
                <a16:creationId xmlns:a16="http://schemas.microsoft.com/office/drawing/2014/main" id="{CF7A9058-B903-41B0-BFAD-1DF7373E18BD}"/>
              </a:ext>
            </a:extLst>
          </p:cNvPr>
          <p:cNvSpPr>
            <a:spLocks noGrp="1" noChangeArrowheads="1"/>
          </p:cNvSpPr>
          <p:nvPr>
            <p:ph type="body" sz="quarter" idx="3"/>
          </p:nvPr>
        </p:nvSpPr>
        <p:spPr bwMode="auto">
          <a:xfrm>
            <a:off x="1001742" y="3272284"/>
            <a:ext cx="8018407" cy="3100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31" tIns="48316" rIns="96631" bIns="48316" numCol="1" anchor="t" anchorCtr="0" compatLnSpc="1">
            <a:prstTxWarp prst="textNoShape">
              <a:avLst/>
            </a:prstTxWarp>
          </a:bodyPr>
          <a:lstStyle/>
          <a:p>
            <a:pPr lvl="0"/>
            <a:r>
              <a:rPr lang="de-DE" altLang="de-DE" noProof="0"/>
              <a:t>Textmasterformate durch Klicken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9222" name="Rectangle 6">
            <a:extLst>
              <a:ext uri="{FF2B5EF4-FFF2-40B4-BE49-F238E27FC236}">
                <a16:creationId xmlns:a16="http://schemas.microsoft.com/office/drawing/2014/main" id="{2350A49A-0B34-49D7-9174-9B80564EC7FD}"/>
              </a:ext>
            </a:extLst>
          </p:cNvPr>
          <p:cNvSpPr>
            <a:spLocks noGrp="1" noChangeArrowheads="1"/>
          </p:cNvSpPr>
          <p:nvPr>
            <p:ph type="ftr" sz="quarter" idx="4"/>
          </p:nvPr>
        </p:nvSpPr>
        <p:spPr bwMode="auto">
          <a:xfrm>
            <a:off x="1" y="6544568"/>
            <a:ext cx="4343117" cy="34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31" tIns="48316" rIns="96631" bIns="48316" numCol="1" anchor="b" anchorCtr="0" compatLnSpc="1">
            <a:prstTxWarp prst="textNoShape">
              <a:avLst/>
            </a:prstTxWarp>
          </a:bodyPr>
          <a:lstStyle>
            <a:lvl1pPr defTabSz="966429" eaLnBrk="1" hangingPunct="1">
              <a:defRPr sz="1300"/>
            </a:lvl1pPr>
          </a:lstStyle>
          <a:p>
            <a:endParaRPr lang="de-DE" altLang="de-DE"/>
          </a:p>
        </p:txBody>
      </p:sp>
      <p:sp>
        <p:nvSpPr>
          <p:cNvPr id="9223" name="Rectangle 7">
            <a:extLst>
              <a:ext uri="{FF2B5EF4-FFF2-40B4-BE49-F238E27FC236}">
                <a16:creationId xmlns:a16="http://schemas.microsoft.com/office/drawing/2014/main" id="{9637E3CB-2016-49FB-9060-9CD65C82765F}"/>
              </a:ext>
            </a:extLst>
          </p:cNvPr>
          <p:cNvSpPr>
            <a:spLocks noGrp="1" noChangeArrowheads="1"/>
          </p:cNvSpPr>
          <p:nvPr>
            <p:ph type="sldNum" sz="quarter" idx="5"/>
          </p:nvPr>
        </p:nvSpPr>
        <p:spPr bwMode="auto">
          <a:xfrm>
            <a:off x="5676532" y="6544568"/>
            <a:ext cx="4343117" cy="344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31" tIns="48316" rIns="96631" bIns="48316" numCol="1" anchor="b" anchorCtr="0" compatLnSpc="1">
            <a:prstTxWarp prst="textNoShape">
              <a:avLst/>
            </a:prstTxWarp>
          </a:bodyPr>
          <a:lstStyle>
            <a:lvl1pPr algn="r" defTabSz="966429" eaLnBrk="1" hangingPunct="1">
              <a:defRPr sz="1300"/>
            </a:lvl1pPr>
          </a:lstStyle>
          <a:p>
            <a:fld id="{89E4BC36-D080-4F1B-9B29-C89D86659E58}" type="slidenum">
              <a:rPr lang="de-DE" altLang="de-DE"/>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2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42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3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3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43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43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43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43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43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474C14-9C2D-48B8-92E5-2FACFCFCCFB7}"/>
              </a:ext>
            </a:extLst>
          </p:cNvPr>
          <p:cNvSpPr>
            <a:spLocks noGrp="1" noChangeArrowheads="1"/>
          </p:cNvSpPr>
          <p:nvPr>
            <p:ph type="sldNum" sz="quarter" idx="5"/>
          </p:nvPr>
        </p:nvSpPr>
        <p:spPr>
          <a:ln/>
        </p:spPr>
        <p:txBody>
          <a:bodyPr/>
          <a:lstStyle/>
          <a:p>
            <a:fld id="{A5A11AD2-D144-432E-BE37-512418E08C3D}" type="slidenum">
              <a:rPr lang="en-US" altLang="en-US"/>
              <a:pPr/>
              <a:t>80</a:t>
            </a:fld>
            <a:endParaRPr lang="en-US" altLang="en-US"/>
          </a:p>
        </p:txBody>
      </p:sp>
      <p:sp>
        <p:nvSpPr>
          <p:cNvPr id="106498" name="Rectangle 1026">
            <a:extLst>
              <a:ext uri="{FF2B5EF4-FFF2-40B4-BE49-F238E27FC236}">
                <a16:creationId xmlns:a16="http://schemas.microsoft.com/office/drawing/2014/main" id="{3AD8D7A3-E69E-4FA7-9C1E-588D0094AD8D}"/>
              </a:ext>
            </a:extLst>
          </p:cNvPr>
          <p:cNvSpPr>
            <a:spLocks noGrp="1" noRot="1" noChangeAspect="1" noChangeArrowheads="1" noTextEdit="1"/>
          </p:cNvSpPr>
          <p:nvPr>
            <p:ph type="sldImg"/>
          </p:nvPr>
        </p:nvSpPr>
        <p:spPr>
          <a:ln/>
        </p:spPr>
      </p:sp>
      <p:sp>
        <p:nvSpPr>
          <p:cNvPr id="106499" name="Rectangle 1027">
            <a:extLst>
              <a:ext uri="{FF2B5EF4-FFF2-40B4-BE49-F238E27FC236}">
                <a16:creationId xmlns:a16="http://schemas.microsoft.com/office/drawing/2014/main" id="{D960479F-902E-488E-BDB3-50D981820502}"/>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9F13604-2E63-4D20-B88E-90268D7DF2E9}"/>
              </a:ext>
            </a:extLst>
          </p:cNvPr>
          <p:cNvSpPr>
            <a:spLocks noGrp="1" noChangeArrowheads="1"/>
          </p:cNvSpPr>
          <p:nvPr>
            <p:ph type="sldNum" sz="quarter" idx="5"/>
          </p:nvPr>
        </p:nvSpPr>
        <p:spPr>
          <a:ln/>
        </p:spPr>
        <p:txBody>
          <a:bodyPr/>
          <a:lstStyle/>
          <a:p>
            <a:fld id="{4EFC32C4-FAE7-45D0-9DD5-3157E1A8C517}" type="slidenum">
              <a:rPr lang="en-US" altLang="en-US"/>
              <a:pPr/>
              <a:t>89</a:t>
            </a:fld>
            <a:endParaRPr lang="en-US" altLang="en-US"/>
          </a:p>
        </p:txBody>
      </p:sp>
      <p:sp>
        <p:nvSpPr>
          <p:cNvPr id="110594" name="Rectangle 1026">
            <a:extLst>
              <a:ext uri="{FF2B5EF4-FFF2-40B4-BE49-F238E27FC236}">
                <a16:creationId xmlns:a16="http://schemas.microsoft.com/office/drawing/2014/main" id="{E0A9CF05-9CE6-4AED-993F-38CE95C18C11}"/>
              </a:ext>
            </a:extLst>
          </p:cNvPr>
          <p:cNvSpPr>
            <a:spLocks noGrp="1" noRot="1" noChangeAspect="1" noChangeArrowheads="1" noTextEdit="1"/>
          </p:cNvSpPr>
          <p:nvPr>
            <p:ph type="sldImg"/>
          </p:nvPr>
        </p:nvSpPr>
        <p:spPr>
          <a:ln/>
        </p:spPr>
      </p:sp>
      <p:sp>
        <p:nvSpPr>
          <p:cNvPr id="110595" name="Rectangle 1027">
            <a:extLst>
              <a:ext uri="{FF2B5EF4-FFF2-40B4-BE49-F238E27FC236}">
                <a16:creationId xmlns:a16="http://schemas.microsoft.com/office/drawing/2014/main" id="{5360EBA4-13E3-492C-9E7C-3E604D115B27}"/>
              </a:ext>
            </a:extLst>
          </p:cNvPr>
          <p:cNvSpPr>
            <a:spLocks noGrp="1" noChangeArrowheads="1"/>
          </p:cNvSpPr>
          <p:nvPr>
            <p:ph type="body" idx="1"/>
          </p:nvPr>
        </p:nvSpPr>
        <p:spPr/>
        <p:txBody>
          <a:bodyPr/>
          <a:lstStyle/>
          <a:p>
            <a:r>
              <a:rPr lang="en-US" altLang="en-US"/>
              <a:t>Next I am going to talk about a few of the advantages specifically related to programming</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040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59EA5190-EE40-4D4E-9B9C-28DD9ABBBDF5}" type="datetime3">
              <a:rPr lang="en-US" sz="1200">
                <a:latin typeface="Times New Roman" pitchFamily="18" charset="0"/>
              </a:rPr>
              <a:pPr/>
              <a:t>26 October 2021</a:t>
            </a:fld>
            <a:endParaRPr lang="en-US" sz="1200">
              <a:latin typeface="Times New Roman" pitchFamily="18" charset="0"/>
            </a:endParaRPr>
          </a:p>
        </p:txBody>
      </p:sp>
      <p:sp>
        <p:nvSpPr>
          <p:cNvPr id="23040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04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39182EFA-505E-4F83-BBB4-215A21CBDC65}" type="slidenum">
              <a:rPr lang="en-US" sz="1200">
                <a:latin typeface="Times New Roman" pitchFamily="18" charset="0"/>
              </a:rPr>
              <a:pPr/>
              <a:t>349</a:t>
            </a:fld>
            <a:endParaRPr lang="en-US" sz="1200">
              <a:latin typeface="Times New Roman" pitchFamily="18" charset="0"/>
            </a:endParaRPr>
          </a:p>
        </p:txBody>
      </p:sp>
      <p:sp>
        <p:nvSpPr>
          <p:cNvPr id="230406" name="Rectangle 2"/>
          <p:cNvSpPr>
            <a:spLocks noGrp="1" noRot="1" noChangeAspect="1" noChangeArrowheads="1" noTextEdit="1"/>
          </p:cNvSpPr>
          <p:nvPr>
            <p:ph type="sldImg"/>
          </p:nvPr>
        </p:nvSpPr>
        <p:spPr>
          <a:ln/>
        </p:spPr>
      </p:sp>
      <p:sp>
        <p:nvSpPr>
          <p:cNvPr id="2304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51248035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142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3B3AFE75-B86D-4E2D-9CCD-CC875BBCBD7E}" type="datetime3">
              <a:rPr lang="en-US" sz="1200">
                <a:latin typeface="Times New Roman" pitchFamily="18" charset="0"/>
              </a:rPr>
              <a:pPr/>
              <a:t>26 October 2021</a:t>
            </a:fld>
            <a:endParaRPr lang="en-US" sz="1200">
              <a:latin typeface="Times New Roman" pitchFamily="18" charset="0"/>
            </a:endParaRPr>
          </a:p>
        </p:txBody>
      </p:sp>
      <p:sp>
        <p:nvSpPr>
          <p:cNvPr id="23142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14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191C3D77-064F-4CEF-93ED-1A27F479ED5F}" type="slidenum">
              <a:rPr lang="en-US" sz="1200">
                <a:latin typeface="Times New Roman" pitchFamily="18" charset="0"/>
              </a:rPr>
              <a:pPr/>
              <a:t>350</a:t>
            </a:fld>
            <a:endParaRPr lang="en-US" sz="1200">
              <a:latin typeface="Times New Roman" pitchFamily="18" charset="0"/>
            </a:endParaRPr>
          </a:p>
        </p:txBody>
      </p:sp>
      <p:sp>
        <p:nvSpPr>
          <p:cNvPr id="231430" name="Rectangle 2"/>
          <p:cNvSpPr>
            <a:spLocks noGrp="1" noRot="1" noChangeAspect="1" noChangeArrowheads="1" noTextEdit="1"/>
          </p:cNvSpPr>
          <p:nvPr>
            <p:ph type="sldImg"/>
          </p:nvPr>
        </p:nvSpPr>
        <p:spPr>
          <a:ln/>
        </p:spPr>
      </p:sp>
      <p:sp>
        <p:nvSpPr>
          <p:cNvPr id="2314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74516180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245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5058CC6B-655A-40C8-A714-8403B6D89075}" type="datetime3">
              <a:rPr lang="en-US" sz="1200">
                <a:latin typeface="Times New Roman" pitchFamily="18" charset="0"/>
              </a:rPr>
              <a:pPr/>
              <a:t>26 October 2021</a:t>
            </a:fld>
            <a:endParaRPr lang="en-US" sz="1200">
              <a:latin typeface="Times New Roman" pitchFamily="18" charset="0"/>
            </a:endParaRPr>
          </a:p>
        </p:txBody>
      </p:sp>
      <p:sp>
        <p:nvSpPr>
          <p:cNvPr id="23245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24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CBF30130-4C40-4E02-AAE4-AC5C459D794C}" type="slidenum">
              <a:rPr lang="en-US" sz="1200">
                <a:latin typeface="Times New Roman" pitchFamily="18" charset="0"/>
              </a:rPr>
              <a:pPr/>
              <a:t>351</a:t>
            </a:fld>
            <a:endParaRPr lang="en-US" sz="1200">
              <a:latin typeface="Times New Roman" pitchFamily="18" charset="0"/>
            </a:endParaRPr>
          </a:p>
        </p:txBody>
      </p:sp>
      <p:sp>
        <p:nvSpPr>
          <p:cNvPr id="232454" name="Rectangle 2"/>
          <p:cNvSpPr>
            <a:spLocks noGrp="1" noRot="1" noChangeAspect="1" noChangeArrowheads="1" noTextEdit="1"/>
          </p:cNvSpPr>
          <p:nvPr>
            <p:ph type="sldImg"/>
          </p:nvPr>
        </p:nvSpPr>
        <p:spPr>
          <a:ln/>
        </p:spPr>
      </p:sp>
      <p:sp>
        <p:nvSpPr>
          <p:cNvPr id="2324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1967943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347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301679B5-4B75-4AFF-B8AC-AABF5A62049C}" type="datetime3">
              <a:rPr lang="en-US" sz="1200">
                <a:latin typeface="Times New Roman" pitchFamily="18" charset="0"/>
              </a:rPr>
              <a:pPr/>
              <a:t>26 October 2021</a:t>
            </a:fld>
            <a:endParaRPr lang="en-US" sz="1200">
              <a:latin typeface="Times New Roman" pitchFamily="18" charset="0"/>
            </a:endParaRPr>
          </a:p>
        </p:txBody>
      </p:sp>
      <p:sp>
        <p:nvSpPr>
          <p:cNvPr id="23347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34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AC358E4F-90A7-424F-A7E6-870E86DE0CCE}" type="slidenum">
              <a:rPr lang="en-US" sz="1200">
                <a:latin typeface="Times New Roman" pitchFamily="18" charset="0"/>
              </a:rPr>
              <a:pPr/>
              <a:t>352</a:t>
            </a:fld>
            <a:endParaRPr lang="en-US" sz="1200">
              <a:latin typeface="Times New Roman" pitchFamily="18" charset="0"/>
            </a:endParaRPr>
          </a:p>
        </p:txBody>
      </p:sp>
      <p:sp>
        <p:nvSpPr>
          <p:cNvPr id="233478" name="Rectangle 2"/>
          <p:cNvSpPr>
            <a:spLocks noGrp="1" noRot="1" noChangeAspect="1" noChangeArrowheads="1" noTextEdit="1"/>
          </p:cNvSpPr>
          <p:nvPr>
            <p:ph type="sldImg"/>
          </p:nvPr>
        </p:nvSpPr>
        <p:spPr>
          <a:ln/>
        </p:spPr>
      </p:sp>
      <p:sp>
        <p:nvSpPr>
          <p:cNvPr id="2334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40775316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449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AF2BD7F6-4616-4EC7-87F0-48347B52B4B9}" type="datetime3">
              <a:rPr lang="en-US" sz="1200">
                <a:latin typeface="Times New Roman" pitchFamily="18" charset="0"/>
              </a:rPr>
              <a:pPr/>
              <a:t>26 October 2021</a:t>
            </a:fld>
            <a:endParaRPr lang="en-US" sz="1200">
              <a:latin typeface="Times New Roman" pitchFamily="18" charset="0"/>
            </a:endParaRPr>
          </a:p>
        </p:txBody>
      </p:sp>
      <p:sp>
        <p:nvSpPr>
          <p:cNvPr id="23450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45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AF9AC865-F3AF-4827-A444-7ED048EDC754}" type="slidenum">
              <a:rPr lang="en-US" sz="1200">
                <a:latin typeface="Times New Roman" pitchFamily="18" charset="0"/>
              </a:rPr>
              <a:pPr/>
              <a:t>353</a:t>
            </a:fld>
            <a:endParaRPr lang="en-US" sz="1200">
              <a:latin typeface="Times New Roman" pitchFamily="18" charset="0"/>
            </a:endParaRPr>
          </a:p>
        </p:txBody>
      </p:sp>
      <p:sp>
        <p:nvSpPr>
          <p:cNvPr id="234502" name="Rectangle 2"/>
          <p:cNvSpPr>
            <a:spLocks noGrp="1" noRot="1" noChangeAspect="1" noChangeArrowheads="1" noTextEdit="1"/>
          </p:cNvSpPr>
          <p:nvPr>
            <p:ph type="sldImg"/>
          </p:nvPr>
        </p:nvSpPr>
        <p:spPr>
          <a:ln/>
        </p:spPr>
      </p:sp>
      <p:sp>
        <p:nvSpPr>
          <p:cNvPr id="2345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0143926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552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4F66A29C-24FB-4CA5-90C2-C903BA4189A5}" type="datetime3">
              <a:rPr lang="en-US" sz="1200">
                <a:latin typeface="Times New Roman" pitchFamily="18" charset="0"/>
              </a:rPr>
              <a:pPr/>
              <a:t>26 October 2021</a:t>
            </a:fld>
            <a:endParaRPr lang="en-US" sz="1200">
              <a:latin typeface="Times New Roman" pitchFamily="18" charset="0"/>
            </a:endParaRPr>
          </a:p>
        </p:txBody>
      </p:sp>
      <p:sp>
        <p:nvSpPr>
          <p:cNvPr id="23552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55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FFB16A3D-C7DC-4542-AF26-4BB54DB05D16}" type="slidenum">
              <a:rPr lang="en-US" sz="1200">
                <a:latin typeface="Times New Roman" pitchFamily="18" charset="0"/>
              </a:rPr>
              <a:pPr/>
              <a:t>354</a:t>
            </a:fld>
            <a:endParaRPr lang="en-US" sz="1200">
              <a:latin typeface="Times New Roman" pitchFamily="18" charset="0"/>
            </a:endParaRPr>
          </a:p>
        </p:txBody>
      </p:sp>
      <p:sp>
        <p:nvSpPr>
          <p:cNvPr id="235526" name="Rectangle 2"/>
          <p:cNvSpPr>
            <a:spLocks noGrp="1" noRot="1" noChangeAspect="1" noChangeArrowheads="1" noTextEdit="1"/>
          </p:cNvSpPr>
          <p:nvPr>
            <p:ph type="sldImg"/>
          </p:nvPr>
        </p:nvSpPr>
        <p:spPr>
          <a:ln/>
        </p:spPr>
      </p:sp>
      <p:sp>
        <p:nvSpPr>
          <p:cNvPr id="2355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9097652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654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08A46BE7-606F-481D-8391-ADB91E86798E}" type="datetime3">
              <a:rPr lang="en-US" sz="1200">
                <a:latin typeface="Times New Roman" pitchFamily="18" charset="0"/>
              </a:rPr>
              <a:pPr/>
              <a:t>26 October 2021</a:t>
            </a:fld>
            <a:endParaRPr lang="en-US" sz="1200">
              <a:latin typeface="Times New Roman" pitchFamily="18" charset="0"/>
            </a:endParaRPr>
          </a:p>
        </p:txBody>
      </p:sp>
      <p:sp>
        <p:nvSpPr>
          <p:cNvPr id="23654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65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87632CF4-5825-4645-B554-BA74F5F6F17D}" type="slidenum">
              <a:rPr lang="en-US" sz="1200">
                <a:latin typeface="Times New Roman" pitchFamily="18" charset="0"/>
              </a:rPr>
              <a:pPr/>
              <a:t>355</a:t>
            </a:fld>
            <a:endParaRPr lang="en-US" sz="1200">
              <a:latin typeface="Times New Roman" pitchFamily="18" charset="0"/>
            </a:endParaRPr>
          </a:p>
        </p:txBody>
      </p:sp>
      <p:sp>
        <p:nvSpPr>
          <p:cNvPr id="236550" name="Rectangle 2"/>
          <p:cNvSpPr>
            <a:spLocks noGrp="1" noRot="1" noChangeAspect="1" noChangeArrowheads="1" noTextEdit="1"/>
          </p:cNvSpPr>
          <p:nvPr>
            <p:ph type="sldImg"/>
          </p:nvPr>
        </p:nvSpPr>
        <p:spPr>
          <a:ln/>
        </p:spPr>
      </p:sp>
      <p:sp>
        <p:nvSpPr>
          <p:cNvPr id="2365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41311214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757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661384EE-FFBD-4C04-B886-AC27D22734BB}" type="datetime3">
              <a:rPr lang="en-US" sz="1200">
                <a:latin typeface="Times New Roman" pitchFamily="18" charset="0"/>
              </a:rPr>
              <a:pPr/>
              <a:t>26 October 2021</a:t>
            </a:fld>
            <a:endParaRPr lang="en-US" sz="1200">
              <a:latin typeface="Times New Roman" pitchFamily="18" charset="0"/>
            </a:endParaRPr>
          </a:p>
        </p:txBody>
      </p:sp>
      <p:sp>
        <p:nvSpPr>
          <p:cNvPr id="23757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75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1508F195-DB66-49BE-8049-31AC4684BCB5}" type="slidenum">
              <a:rPr lang="en-US" sz="1200">
                <a:latin typeface="Times New Roman" pitchFamily="18" charset="0"/>
              </a:rPr>
              <a:pPr/>
              <a:t>356</a:t>
            </a:fld>
            <a:endParaRPr lang="en-US" sz="1200">
              <a:latin typeface="Times New Roman" pitchFamily="18" charset="0"/>
            </a:endParaRPr>
          </a:p>
        </p:txBody>
      </p:sp>
      <p:sp>
        <p:nvSpPr>
          <p:cNvPr id="237574" name="Rectangle 2"/>
          <p:cNvSpPr>
            <a:spLocks noGrp="1" noRot="1" noChangeAspect="1" noChangeArrowheads="1" noTextEdit="1"/>
          </p:cNvSpPr>
          <p:nvPr>
            <p:ph type="sldImg"/>
          </p:nvPr>
        </p:nvSpPr>
        <p:spPr>
          <a:ln/>
        </p:spPr>
      </p:sp>
      <p:sp>
        <p:nvSpPr>
          <p:cNvPr id="2375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4474164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859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E242118C-3863-4291-8A34-DF620FED3CF3}" type="datetime3">
              <a:rPr lang="en-US" sz="1200">
                <a:latin typeface="Times New Roman" pitchFamily="18" charset="0"/>
              </a:rPr>
              <a:pPr/>
              <a:t>26 October 2021</a:t>
            </a:fld>
            <a:endParaRPr lang="en-US" sz="1200">
              <a:latin typeface="Times New Roman" pitchFamily="18" charset="0"/>
            </a:endParaRPr>
          </a:p>
        </p:txBody>
      </p:sp>
      <p:sp>
        <p:nvSpPr>
          <p:cNvPr id="23859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85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ED8A15D-889D-4924-B62F-CA69EEFAB673}" type="slidenum">
              <a:rPr lang="en-US" sz="1200">
                <a:latin typeface="Times New Roman" pitchFamily="18" charset="0"/>
              </a:rPr>
              <a:pPr/>
              <a:t>357</a:t>
            </a:fld>
            <a:endParaRPr lang="en-US" sz="1200">
              <a:latin typeface="Times New Roman" pitchFamily="18" charset="0"/>
            </a:endParaRPr>
          </a:p>
        </p:txBody>
      </p:sp>
      <p:sp>
        <p:nvSpPr>
          <p:cNvPr id="238598" name="Rectangle 2"/>
          <p:cNvSpPr>
            <a:spLocks noGrp="1" noRot="1" noChangeAspect="1" noChangeArrowheads="1" noTextEdit="1"/>
          </p:cNvSpPr>
          <p:nvPr>
            <p:ph type="sldImg"/>
          </p:nvPr>
        </p:nvSpPr>
        <p:spPr>
          <a:ln/>
        </p:spPr>
      </p:sp>
      <p:sp>
        <p:nvSpPr>
          <p:cNvPr id="2385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7495729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396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C446D0CD-C87D-423D-8768-DDA3B1810EB5}" type="datetime3">
              <a:rPr lang="en-US" sz="1200">
                <a:latin typeface="Times New Roman" pitchFamily="18" charset="0"/>
              </a:rPr>
              <a:pPr/>
              <a:t>26 October 2021</a:t>
            </a:fld>
            <a:endParaRPr lang="en-US" sz="1200">
              <a:latin typeface="Times New Roman" pitchFamily="18" charset="0"/>
            </a:endParaRPr>
          </a:p>
        </p:txBody>
      </p:sp>
      <p:sp>
        <p:nvSpPr>
          <p:cNvPr id="2396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396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58977A3-825A-495F-8963-65F1B621B347}" type="slidenum">
              <a:rPr lang="en-US" sz="1200">
                <a:latin typeface="Times New Roman" pitchFamily="18" charset="0"/>
              </a:rPr>
              <a:pPr/>
              <a:t>358</a:t>
            </a:fld>
            <a:endParaRPr lang="en-US" sz="1200">
              <a:latin typeface="Times New Roman" pitchFamily="18" charset="0"/>
            </a:endParaRPr>
          </a:p>
        </p:txBody>
      </p:sp>
      <p:sp>
        <p:nvSpPr>
          <p:cNvPr id="239622" name="Rectangle 2"/>
          <p:cNvSpPr>
            <a:spLocks noGrp="1" noRot="1" noChangeAspect="1" noChangeArrowheads="1" noTextEdit="1"/>
          </p:cNvSpPr>
          <p:nvPr>
            <p:ph type="sldImg"/>
          </p:nvPr>
        </p:nvSpPr>
        <p:spPr>
          <a:ln/>
        </p:spPr>
      </p:sp>
      <p:sp>
        <p:nvSpPr>
          <p:cNvPr id="2396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361365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D8AB43C-842B-4D97-975F-F04F37429E7A}"/>
              </a:ext>
            </a:extLst>
          </p:cNvPr>
          <p:cNvSpPr>
            <a:spLocks noGrp="1" noChangeArrowheads="1"/>
          </p:cNvSpPr>
          <p:nvPr>
            <p:ph type="sldNum" sz="quarter" idx="5"/>
          </p:nvPr>
        </p:nvSpPr>
        <p:spPr>
          <a:ln/>
        </p:spPr>
        <p:txBody>
          <a:bodyPr/>
          <a:lstStyle/>
          <a:p>
            <a:fld id="{41121A8E-73B4-44AF-BA34-3EC68C5BB08D}" type="slidenum">
              <a:rPr lang="en-US" altLang="en-US"/>
              <a:pPr/>
              <a:t>90</a:t>
            </a:fld>
            <a:endParaRPr lang="en-US" altLang="en-US"/>
          </a:p>
        </p:txBody>
      </p:sp>
      <p:sp>
        <p:nvSpPr>
          <p:cNvPr id="48130" name="Rectangle 2">
            <a:extLst>
              <a:ext uri="{FF2B5EF4-FFF2-40B4-BE49-F238E27FC236}">
                <a16:creationId xmlns:a16="http://schemas.microsoft.com/office/drawing/2014/main" id="{36445421-8536-472A-9941-432CF3434F7D}"/>
              </a:ext>
            </a:extLst>
          </p:cNvPr>
          <p:cNvSpPr>
            <a:spLocks noGrp="1" noRot="1" noChangeAspect="1" noChangeArrowheads="1" noTextEdit="1"/>
          </p:cNvSpPr>
          <p:nvPr>
            <p:ph type="sldImg"/>
          </p:nvPr>
        </p:nvSpPr>
        <p:spPr>
          <a:ln/>
        </p:spPr>
      </p:sp>
      <p:sp>
        <p:nvSpPr>
          <p:cNvPr id="48131" name="Rectangle 3">
            <a:extLst>
              <a:ext uri="{FF2B5EF4-FFF2-40B4-BE49-F238E27FC236}">
                <a16:creationId xmlns:a16="http://schemas.microsoft.com/office/drawing/2014/main" id="{CEF8AF80-46E0-4C1E-8039-9127F1C5F14C}"/>
              </a:ext>
            </a:extLst>
          </p:cNvPr>
          <p:cNvSpPr>
            <a:spLocks noGrp="1" noChangeArrowheads="1"/>
          </p:cNvSpPr>
          <p:nvPr>
            <p:ph type="body" idx="1"/>
          </p:nvPr>
        </p:nvSpPr>
        <p:spPr/>
        <p:txBody>
          <a:bodyPr/>
          <a:lstStyle/>
          <a:p>
            <a:r>
              <a:rPr lang="en-US" altLang="en-US"/>
              <a:t>Ever gotten stuck in an endless loop, NS charts clearly display where all of your loops are so it makes it easier to go to those lines of code</a:t>
            </a:r>
          </a:p>
          <a:p>
            <a:endParaRPr lang="en-US"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406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BC6D4BDC-1030-4AB5-9E57-53CBAD61659F}" type="datetime3">
              <a:rPr lang="en-US" sz="1200">
                <a:latin typeface="Times New Roman" pitchFamily="18" charset="0"/>
              </a:rPr>
              <a:pPr/>
              <a:t>26 October 2021</a:t>
            </a:fld>
            <a:endParaRPr lang="en-US" sz="1200">
              <a:latin typeface="Times New Roman" pitchFamily="18" charset="0"/>
            </a:endParaRPr>
          </a:p>
        </p:txBody>
      </p:sp>
      <p:sp>
        <p:nvSpPr>
          <p:cNvPr id="2406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406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AF65119-89EB-4E3A-92C7-3B175FEB5AF3}" type="slidenum">
              <a:rPr lang="en-US" sz="1200">
                <a:latin typeface="Times New Roman" pitchFamily="18" charset="0"/>
              </a:rPr>
              <a:pPr/>
              <a:t>359</a:t>
            </a:fld>
            <a:endParaRPr lang="en-US" sz="1200">
              <a:latin typeface="Times New Roman" pitchFamily="18" charset="0"/>
            </a:endParaRPr>
          </a:p>
        </p:txBody>
      </p:sp>
      <p:sp>
        <p:nvSpPr>
          <p:cNvPr id="240646" name="Rectangle 2"/>
          <p:cNvSpPr>
            <a:spLocks noGrp="1" noRot="1" noChangeAspect="1" noChangeArrowheads="1" noTextEdit="1"/>
          </p:cNvSpPr>
          <p:nvPr>
            <p:ph type="sldImg"/>
          </p:nvPr>
        </p:nvSpPr>
        <p:spPr>
          <a:ln/>
        </p:spPr>
      </p:sp>
      <p:sp>
        <p:nvSpPr>
          <p:cNvPr id="2406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37573894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416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8F302E41-184F-45D4-AC66-1480D6C0D691}" type="datetime3">
              <a:rPr lang="en-US" sz="1200">
                <a:latin typeface="Times New Roman" pitchFamily="18" charset="0"/>
              </a:rPr>
              <a:pPr/>
              <a:t>26 October 2021</a:t>
            </a:fld>
            <a:endParaRPr lang="en-US" sz="1200">
              <a:latin typeface="Times New Roman" pitchFamily="18" charset="0"/>
            </a:endParaRPr>
          </a:p>
        </p:txBody>
      </p:sp>
      <p:sp>
        <p:nvSpPr>
          <p:cNvPr id="2416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416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B3E307D0-4409-4E60-BA87-CDCE0CD9DAF6}" type="slidenum">
              <a:rPr lang="en-US" sz="1200">
                <a:latin typeface="Times New Roman" pitchFamily="18" charset="0"/>
              </a:rPr>
              <a:pPr/>
              <a:t>360</a:t>
            </a:fld>
            <a:endParaRPr lang="en-US" sz="1200">
              <a:latin typeface="Times New Roman" pitchFamily="18" charset="0"/>
            </a:endParaRPr>
          </a:p>
        </p:txBody>
      </p:sp>
      <p:sp>
        <p:nvSpPr>
          <p:cNvPr id="241670" name="Rectangle 2"/>
          <p:cNvSpPr>
            <a:spLocks noGrp="1" noRot="1" noChangeAspect="1" noChangeArrowheads="1" noTextEdit="1"/>
          </p:cNvSpPr>
          <p:nvPr>
            <p:ph type="sldImg"/>
          </p:nvPr>
        </p:nvSpPr>
        <p:spPr>
          <a:ln/>
        </p:spPr>
      </p:sp>
      <p:sp>
        <p:nvSpPr>
          <p:cNvPr id="2416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16100477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6169C6C-5946-43D1-9E94-C88D6B0FA03A}"/>
              </a:ext>
            </a:extLst>
          </p:cNvPr>
          <p:cNvSpPr>
            <a:spLocks noGrp="1" noChangeArrowheads="1"/>
          </p:cNvSpPr>
          <p:nvPr>
            <p:ph type="sldNum" sz="quarter" idx="5"/>
          </p:nvPr>
        </p:nvSpPr>
        <p:spPr>
          <a:ln/>
        </p:spPr>
        <p:txBody>
          <a:bodyPr/>
          <a:lstStyle/>
          <a:p>
            <a:fld id="{FD8BAC2F-5B60-4E95-A96B-7C07BE8161A6}" type="slidenum">
              <a:rPr lang="en-US" altLang="en-US"/>
              <a:pPr/>
              <a:t>399</a:t>
            </a:fld>
            <a:endParaRPr lang="en-US" altLang="en-US"/>
          </a:p>
        </p:txBody>
      </p:sp>
      <p:sp>
        <p:nvSpPr>
          <p:cNvPr id="4098" name="Rectangle 2">
            <a:extLst>
              <a:ext uri="{FF2B5EF4-FFF2-40B4-BE49-F238E27FC236}">
                <a16:creationId xmlns:a16="http://schemas.microsoft.com/office/drawing/2014/main" id="{9B003E01-8177-400D-8AA7-087B6D9D410E}"/>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099" name="Rectangle 3">
            <a:extLst>
              <a:ext uri="{FF2B5EF4-FFF2-40B4-BE49-F238E27FC236}">
                <a16:creationId xmlns:a16="http://schemas.microsoft.com/office/drawing/2014/main" id="{3CE00B57-BB8A-46AB-A98B-E6A6D15B7B19}"/>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25039151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59212D7-6F01-4524-818F-F4B146BF1F45}"/>
              </a:ext>
            </a:extLst>
          </p:cNvPr>
          <p:cNvSpPr>
            <a:spLocks noGrp="1" noChangeArrowheads="1"/>
          </p:cNvSpPr>
          <p:nvPr>
            <p:ph type="sldNum" sz="quarter" idx="5"/>
          </p:nvPr>
        </p:nvSpPr>
        <p:spPr>
          <a:ln/>
        </p:spPr>
        <p:txBody>
          <a:bodyPr/>
          <a:lstStyle/>
          <a:p>
            <a:fld id="{76CFDD49-E86B-422E-8D90-3B8F39DF77FD}" type="slidenum">
              <a:rPr lang="en-US" altLang="en-US"/>
              <a:pPr/>
              <a:t>400</a:t>
            </a:fld>
            <a:endParaRPr lang="en-US" altLang="en-US"/>
          </a:p>
        </p:txBody>
      </p:sp>
      <p:sp>
        <p:nvSpPr>
          <p:cNvPr id="6146" name="Rectangle 2">
            <a:extLst>
              <a:ext uri="{FF2B5EF4-FFF2-40B4-BE49-F238E27FC236}">
                <a16:creationId xmlns:a16="http://schemas.microsoft.com/office/drawing/2014/main" id="{2DEDB8EA-FC20-4464-8DF6-79D35222A8E4}"/>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7" name="Rectangle 3">
            <a:extLst>
              <a:ext uri="{FF2B5EF4-FFF2-40B4-BE49-F238E27FC236}">
                <a16:creationId xmlns:a16="http://schemas.microsoft.com/office/drawing/2014/main" id="{A360C769-A11B-4C6B-A1F9-2D1345ADCC1A}"/>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7767660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019374-73DD-4E78-9D75-15C9D506D74B}"/>
              </a:ext>
            </a:extLst>
          </p:cNvPr>
          <p:cNvSpPr>
            <a:spLocks noGrp="1" noChangeArrowheads="1"/>
          </p:cNvSpPr>
          <p:nvPr>
            <p:ph type="sldNum" sz="quarter" idx="5"/>
          </p:nvPr>
        </p:nvSpPr>
        <p:spPr>
          <a:ln/>
        </p:spPr>
        <p:txBody>
          <a:bodyPr/>
          <a:lstStyle/>
          <a:p>
            <a:fld id="{C4358901-B93D-47D0-9301-293437BE14AB}" type="slidenum">
              <a:rPr lang="en-US" altLang="en-US"/>
              <a:pPr/>
              <a:t>401</a:t>
            </a:fld>
            <a:endParaRPr lang="en-US" altLang="en-US"/>
          </a:p>
        </p:txBody>
      </p:sp>
      <p:sp>
        <p:nvSpPr>
          <p:cNvPr id="8194" name="Rectangle 2">
            <a:extLst>
              <a:ext uri="{FF2B5EF4-FFF2-40B4-BE49-F238E27FC236}">
                <a16:creationId xmlns:a16="http://schemas.microsoft.com/office/drawing/2014/main" id="{3B67CEB0-8883-4772-9EAA-E058404D7F8F}"/>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8195" name="Rectangle 3">
            <a:extLst>
              <a:ext uri="{FF2B5EF4-FFF2-40B4-BE49-F238E27FC236}">
                <a16:creationId xmlns:a16="http://schemas.microsoft.com/office/drawing/2014/main" id="{03397067-8C99-43E4-BB75-88AE50C85D4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9530177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BB64EB6-B7F9-4BA3-A87F-DA764C93D8EA}"/>
              </a:ext>
            </a:extLst>
          </p:cNvPr>
          <p:cNvSpPr>
            <a:spLocks noGrp="1" noChangeArrowheads="1"/>
          </p:cNvSpPr>
          <p:nvPr>
            <p:ph type="sldNum" sz="quarter" idx="5"/>
          </p:nvPr>
        </p:nvSpPr>
        <p:spPr>
          <a:ln/>
        </p:spPr>
        <p:txBody>
          <a:bodyPr/>
          <a:lstStyle/>
          <a:p>
            <a:fld id="{49DF2BE3-FECF-49F8-9244-F76662E13404}" type="slidenum">
              <a:rPr lang="en-US" altLang="en-US"/>
              <a:pPr/>
              <a:t>402</a:t>
            </a:fld>
            <a:endParaRPr lang="en-US" altLang="en-US"/>
          </a:p>
        </p:txBody>
      </p:sp>
      <p:sp>
        <p:nvSpPr>
          <p:cNvPr id="10242" name="Rectangle 2">
            <a:extLst>
              <a:ext uri="{FF2B5EF4-FFF2-40B4-BE49-F238E27FC236}">
                <a16:creationId xmlns:a16="http://schemas.microsoft.com/office/drawing/2014/main" id="{D3CF1DB2-7B50-4ED9-8DC4-65DE6DB2CAE5}"/>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0243" name="Rectangle 3">
            <a:extLst>
              <a:ext uri="{FF2B5EF4-FFF2-40B4-BE49-F238E27FC236}">
                <a16:creationId xmlns:a16="http://schemas.microsoft.com/office/drawing/2014/main" id="{97453B08-7016-4884-A58B-DEA2AED6AC54}"/>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36331295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D665CA2-1C0F-4F09-875A-7781CBD4F369}"/>
              </a:ext>
            </a:extLst>
          </p:cNvPr>
          <p:cNvSpPr>
            <a:spLocks noGrp="1" noChangeArrowheads="1"/>
          </p:cNvSpPr>
          <p:nvPr>
            <p:ph type="sldNum" sz="quarter" idx="5"/>
          </p:nvPr>
        </p:nvSpPr>
        <p:spPr>
          <a:ln/>
        </p:spPr>
        <p:txBody>
          <a:bodyPr/>
          <a:lstStyle/>
          <a:p>
            <a:fld id="{C9A673E5-A9C8-4345-8FEB-A1AB6EF71FF8}" type="slidenum">
              <a:rPr lang="en-US" altLang="en-US"/>
              <a:pPr/>
              <a:t>403</a:t>
            </a:fld>
            <a:endParaRPr lang="en-US" altLang="en-US"/>
          </a:p>
        </p:txBody>
      </p:sp>
      <p:sp>
        <p:nvSpPr>
          <p:cNvPr id="12290" name="Rectangle 2">
            <a:extLst>
              <a:ext uri="{FF2B5EF4-FFF2-40B4-BE49-F238E27FC236}">
                <a16:creationId xmlns:a16="http://schemas.microsoft.com/office/drawing/2014/main" id="{B57C26C7-9065-4841-896B-8A01E51BE196}"/>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2291" name="Rectangle 3">
            <a:extLst>
              <a:ext uri="{FF2B5EF4-FFF2-40B4-BE49-F238E27FC236}">
                <a16:creationId xmlns:a16="http://schemas.microsoft.com/office/drawing/2014/main" id="{E1C86AA8-C331-45F7-BB0F-0FC1C6DEB4D3}"/>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728031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9DC3111-43B9-446C-918D-13C297F60BA9}"/>
              </a:ext>
            </a:extLst>
          </p:cNvPr>
          <p:cNvSpPr>
            <a:spLocks noGrp="1" noChangeArrowheads="1"/>
          </p:cNvSpPr>
          <p:nvPr>
            <p:ph type="sldNum" sz="quarter" idx="5"/>
          </p:nvPr>
        </p:nvSpPr>
        <p:spPr>
          <a:ln/>
        </p:spPr>
        <p:txBody>
          <a:bodyPr/>
          <a:lstStyle/>
          <a:p>
            <a:fld id="{8E4670D5-0A02-4E1F-831C-3D30361EECD1}" type="slidenum">
              <a:rPr lang="en-US" altLang="en-US"/>
              <a:pPr/>
              <a:t>404</a:t>
            </a:fld>
            <a:endParaRPr lang="en-US" altLang="en-US"/>
          </a:p>
        </p:txBody>
      </p:sp>
      <p:sp>
        <p:nvSpPr>
          <p:cNvPr id="14338" name="Rectangle 2">
            <a:extLst>
              <a:ext uri="{FF2B5EF4-FFF2-40B4-BE49-F238E27FC236}">
                <a16:creationId xmlns:a16="http://schemas.microsoft.com/office/drawing/2014/main" id="{A525114A-97EB-430C-952B-7DCD18CAB758}"/>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4339" name="Rectangle 3">
            <a:extLst>
              <a:ext uri="{FF2B5EF4-FFF2-40B4-BE49-F238E27FC236}">
                <a16:creationId xmlns:a16="http://schemas.microsoft.com/office/drawing/2014/main" id="{A4F4AFB2-C310-4FA9-B97B-54D1667AFD0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3349588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C7C3418-1161-4D55-B480-D40AEC2E5847}"/>
              </a:ext>
            </a:extLst>
          </p:cNvPr>
          <p:cNvSpPr>
            <a:spLocks noGrp="1" noChangeArrowheads="1"/>
          </p:cNvSpPr>
          <p:nvPr>
            <p:ph type="sldNum" sz="quarter" idx="5"/>
          </p:nvPr>
        </p:nvSpPr>
        <p:spPr>
          <a:ln/>
        </p:spPr>
        <p:txBody>
          <a:bodyPr/>
          <a:lstStyle/>
          <a:p>
            <a:fld id="{7BCA28F6-DCCD-4644-AB15-D34A3D652484}" type="slidenum">
              <a:rPr lang="en-US" altLang="en-US"/>
              <a:pPr/>
              <a:t>405</a:t>
            </a:fld>
            <a:endParaRPr lang="en-US" altLang="en-US"/>
          </a:p>
        </p:txBody>
      </p:sp>
      <p:sp>
        <p:nvSpPr>
          <p:cNvPr id="16386" name="Rectangle 2">
            <a:extLst>
              <a:ext uri="{FF2B5EF4-FFF2-40B4-BE49-F238E27FC236}">
                <a16:creationId xmlns:a16="http://schemas.microsoft.com/office/drawing/2014/main" id="{3C49D948-599B-4BC5-814D-FFB87D5F4492}"/>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6387" name="Rectangle 3">
            <a:extLst>
              <a:ext uri="{FF2B5EF4-FFF2-40B4-BE49-F238E27FC236}">
                <a16:creationId xmlns:a16="http://schemas.microsoft.com/office/drawing/2014/main" id="{7255280A-D2DC-4A06-A5FE-19D27210F67F}"/>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168384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098A19-B721-48F9-8C83-443DACDEE63A}"/>
              </a:ext>
            </a:extLst>
          </p:cNvPr>
          <p:cNvSpPr>
            <a:spLocks noGrp="1" noChangeArrowheads="1"/>
          </p:cNvSpPr>
          <p:nvPr>
            <p:ph type="sldNum" sz="quarter" idx="5"/>
          </p:nvPr>
        </p:nvSpPr>
        <p:spPr>
          <a:ln/>
        </p:spPr>
        <p:txBody>
          <a:bodyPr/>
          <a:lstStyle/>
          <a:p>
            <a:fld id="{B9DEAEB2-AE14-4FF0-95E5-FA23DC9B2F2E}" type="slidenum">
              <a:rPr lang="en-US" altLang="en-US"/>
              <a:pPr/>
              <a:t>406</a:t>
            </a:fld>
            <a:endParaRPr lang="en-US" altLang="en-US"/>
          </a:p>
        </p:txBody>
      </p:sp>
      <p:sp>
        <p:nvSpPr>
          <p:cNvPr id="18434" name="Rectangle 2">
            <a:extLst>
              <a:ext uri="{FF2B5EF4-FFF2-40B4-BE49-F238E27FC236}">
                <a16:creationId xmlns:a16="http://schemas.microsoft.com/office/drawing/2014/main" id="{656D1997-545E-45CE-963F-8378078DB3EA}"/>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5" name="Rectangle 3">
            <a:extLst>
              <a:ext uri="{FF2B5EF4-FFF2-40B4-BE49-F238E27FC236}">
                <a16:creationId xmlns:a16="http://schemas.microsoft.com/office/drawing/2014/main" id="{7CA02E29-A4F3-4439-B185-6C4DAF16A8A5}"/>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157229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A1A126-872F-4595-BFCA-4641B9537791}"/>
              </a:ext>
            </a:extLst>
          </p:cNvPr>
          <p:cNvSpPr>
            <a:spLocks noGrp="1" noChangeArrowheads="1"/>
          </p:cNvSpPr>
          <p:nvPr>
            <p:ph type="sldNum" sz="quarter" idx="5"/>
          </p:nvPr>
        </p:nvSpPr>
        <p:spPr>
          <a:ln/>
        </p:spPr>
        <p:txBody>
          <a:bodyPr/>
          <a:lstStyle/>
          <a:p>
            <a:fld id="{1F84F97D-B4C3-45DD-BDF2-12079544DE6F}" type="slidenum">
              <a:rPr lang="en-US" altLang="en-US"/>
              <a:pPr/>
              <a:t>91</a:t>
            </a:fld>
            <a:endParaRPr lang="en-US" altLang="en-US"/>
          </a:p>
        </p:txBody>
      </p:sp>
      <p:sp>
        <p:nvSpPr>
          <p:cNvPr id="54274" name="Rectangle 2">
            <a:extLst>
              <a:ext uri="{FF2B5EF4-FFF2-40B4-BE49-F238E27FC236}">
                <a16:creationId xmlns:a16="http://schemas.microsoft.com/office/drawing/2014/main" id="{D4E9FC1C-7FBC-4FA5-B510-98131BB5BDF7}"/>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3A5E33FB-BBF1-4E60-94E5-3B2AF859CDAC}"/>
              </a:ext>
            </a:extLst>
          </p:cNvPr>
          <p:cNvSpPr>
            <a:spLocks noGrp="1" noChangeArrowheads="1"/>
          </p:cNvSpPr>
          <p:nvPr>
            <p:ph type="body" idx="1"/>
          </p:nvPr>
        </p:nvSpPr>
        <p:spPr/>
        <p:txBody>
          <a:bodyPr/>
          <a:lstStyle/>
          <a:p>
            <a:r>
              <a:rPr lang="en-US" altLang="en-US"/>
              <a:t>When can developers really be comprehensive?  Takes a lot of prep work which can sometimes make the client feel like nothing is getting done.  But again, we have heard over and over again that it is worth the time, effort, and money to do the work in the beginning.</a:t>
            </a:r>
          </a:p>
          <a:p>
            <a:endParaRPr lang="en-US" altLang="en-US"/>
          </a:p>
          <a:p>
            <a:r>
              <a:rPr lang="en-US" altLang="en-US"/>
              <a:t>But to address these first two points, I will review a couple of editors that are available for drawing and updating N-S charts.</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2B58D5F-EC13-47A7-8D95-0509D78314F0}"/>
              </a:ext>
            </a:extLst>
          </p:cNvPr>
          <p:cNvSpPr>
            <a:spLocks noGrp="1" noChangeArrowheads="1"/>
          </p:cNvSpPr>
          <p:nvPr>
            <p:ph type="sldNum" sz="quarter" idx="5"/>
          </p:nvPr>
        </p:nvSpPr>
        <p:spPr>
          <a:ln/>
        </p:spPr>
        <p:txBody>
          <a:bodyPr/>
          <a:lstStyle/>
          <a:p>
            <a:fld id="{1B53C10B-E71F-418C-89A6-1F30C9DE0451}" type="slidenum">
              <a:rPr lang="en-US" altLang="en-US"/>
              <a:pPr/>
              <a:t>407</a:t>
            </a:fld>
            <a:endParaRPr lang="en-US" altLang="en-US"/>
          </a:p>
        </p:txBody>
      </p:sp>
      <p:sp>
        <p:nvSpPr>
          <p:cNvPr id="20482" name="Rectangle 2">
            <a:extLst>
              <a:ext uri="{FF2B5EF4-FFF2-40B4-BE49-F238E27FC236}">
                <a16:creationId xmlns:a16="http://schemas.microsoft.com/office/drawing/2014/main" id="{7EC02FA6-4772-45AA-A4FD-F4E75B6893D4}"/>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0483" name="Rectangle 3">
            <a:extLst>
              <a:ext uri="{FF2B5EF4-FFF2-40B4-BE49-F238E27FC236}">
                <a16:creationId xmlns:a16="http://schemas.microsoft.com/office/drawing/2014/main" id="{B7CBE115-9BB6-476F-A4B2-AC19C5873087}"/>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6825082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A21C944-7720-4EE9-B32C-DC4B0B52FB68}"/>
              </a:ext>
            </a:extLst>
          </p:cNvPr>
          <p:cNvSpPr>
            <a:spLocks noGrp="1" noChangeArrowheads="1"/>
          </p:cNvSpPr>
          <p:nvPr>
            <p:ph type="sldNum" sz="quarter" idx="5"/>
          </p:nvPr>
        </p:nvSpPr>
        <p:spPr>
          <a:ln/>
        </p:spPr>
        <p:txBody>
          <a:bodyPr/>
          <a:lstStyle/>
          <a:p>
            <a:fld id="{FC320CE8-B349-4F3E-BE37-5C6FF381EC92}" type="slidenum">
              <a:rPr lang="en-US" altLang="en-US"/>
              <a:pPr/>
              <a:t>408</a:t>
            </a:fld>
            <a:endParaRPr lang="en-US" altLang="en-US"/>
          </a:p>
        </p:txBody>
      </p:sp>
      <p:sp>
        <p:nvSpPr>
          <p:cNvPr id="22530" name="Rectangle 2">
            <a:extLst>
              <a:ext uri="{FF2B5EF4-FFF2-40B4-BE49-F238E27FC236}">
                <a16:creationId xmlns:a16="http://schemas.microsoft.com/office/drawing/2014/main" id="{4A336602-85D7-42AF-BB90-DC4E8AD1070A}"/>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2531" name="Rectangle 3">
            <a:extLst>
              <a:ext uri="{FF2B5EF4-FFF2-40B4-BE49-F238E27FC236}">
                <a16:creationId xmlns:a16="http://schemas.microsoft.com/office/drawing/2014/main" id="{8FF214AA-8A20-460F-AD94-7DA5F0B2E0FC}"/>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242602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9F229A-4C0B-4606-B224-177EDAD315C9}"/>
              </a:ext>
            </a:extLst>
          </p:cNvPr>
          <p:cNvSpPr>
            <a:spLocks noGrp="1" noChangeArrowheads="1"/>
          </p:cNvSpPr>
          <p:nvPr>
            <p:ph type="sldNum" sz="quarter" idx="5"/>
          </p:nvPr>
        </p:nvSpPr>
        <p:spPr>
          <a:ln/>
        </p:spPr>
        <p:txBody>
          <a:bodyPr/>
          <a:lstStyle/>
          <a:p>
            <a:fld id="{3B0646B5-AAE7-4BE8-8D38-228E294E0E85}" type="slidenum">
              <a:rPr lang="en-US" altLang="en-US"/>
              <a:pPr/>
              <a:t>409</a:t>
            </a:fld>
            <a:endParaRPr lang="en-US" altLang="en-US"/>
          </a:p>
        </p:txBody>
      </p:sp>
      <p:sp>
        <p:nvSpPr>
          <p:cNvPr id="24578" name="Rectangle 2">
            <a:extLst>
              <a:ext uri="{FF2B5EF4-FFF2-40B4-BE49-F238E27FC236}">
                <a16:creationId xmlns:a16="http://schemas.microsoft.com/office/drawing/2014/main" id="{82F0AC33-4071-402B-A3D7-7486A7D6F203}"/>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4579" name="Rectangle 3">
            <a:extLst>
              <a:ext uri="{FF2B5EF4-FFF2-40B4-BE49-F238E27FC236}">
                <a16:creationId xmlns:a16="http://schemas.microsoft.com/office/drawing/2014/main" id="{8A0AB4AD-8A01-414E-91BB-BE48ABDEE0A2}"/>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2867671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9728012-2FE5-48B9-8264-D14542179CEA}"/>
              </a:ext>
            </a:extLst>
          </p:cNvPr>
          <p:cNvSpPr>
            <a:spLocks noGrp="1" noChangeArrowheads="1"/>
          </p:cNvSpPr>
          <p:nvPr>
            <p:ph type="sldNum" sz="quarter" idx="5"/>
          </p:nvPr>
        </p:nvSpPr>
        <p:spPr>
          <a:ln/>
        </p:spPr>
        <p:txBody>
          <a:bodyPr/>
          <a:lstStyle/>
          <a:p>
            <a:fld id="{C5E0DAAC-1CD9-4AA1-99D3-27E01D3840DD}" type="slidenum">
              <a:rPr lang="en-US" altLang="en-US"/>
              <a:pPr/>
              <a:t>410</a:t>
            </a:fld>
            <a:endParaRPr lang="en-US" altLang="en-US"/>
          </a:p>
        </p:txBody>
      </p:sp>
      <p:sp>
        <p:nvSpPr>
          <p:cNvPr id="26626" name="Rectangle 2">
            <a:extLst>
              <a:ext uri="{FF2B5EF4-FFF2-40B4-BE49-F238E27FC236}">
                <a16:creationId xmlns:a16="http://schemas.microsoft.com/office/drawing/2014/main" id="{E69D85E8-4A38-4EAD-B458-ABA606821834}"/>
              </a:ext>
            </a:extLst>
          </p:cNvPr>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6627" name="Rectangle 3">
            <a:extLst>
              <a:ext uri="{FF2B5EF4-FFF2-40B4-BE49-F238E27FC236}">
                <a16:creationId xmlns:a16="http://schemas.microsoft.com/office/drawing/2014/main" id="{CD717A12-F903-4441-92DB-A0A0265347D8}"/>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6695291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C4B7657-7CA0-4161-BF25-EB0A6F7BF838}"/>
              </a:ext>
            </a:extLst>
          </p:cNvPr>
          <p:cNvSpPr>
            <a:spLocks noGrp="1" noChangeArrowheads="1"/>
          </p:cNvSpPr>
          <p:nvPr>
            <p:ph type="sldNum" sz="quarter" idx="5"/>
          </p:nvPr>
        </p:nvSpPr>
        <p:spPr>
          <a:ln/>
        </p:spPr>
        <p:txBody>
          <a:bodyPr/>
          <a:lstStyle/>
          <a:p>
            <a:fld id="{B92E9772-9E7A-48F5-95E3-5AE7741ED019}" type="slidenum">
              <a:rPr lang="en-US" altLang="en-US"/>
              <a:pPr/>
              <a:t>427</a:t>
            </a:fld>
            <a:endParaRPr lang="en-US" altLang="en-US"/>
          </a:p>
        </p:txBody>
      </p:sp>
      <p:sp>
        <p:nvSpPr>
          <p:cNvPr id="409602" name="Rectangle 2">
            <a:extLst>
              <a:ext uri="{FF2B5EF4-FFF2-40B4-BE49-F238E27FC236}">
                <a16:creationId xmlns:a16="http://schemas.microsoft.com/office/drawing/2014/main" id="{A8993E48-7DAB-4B44-80B3-A403735F8CC9}"/>
              </a:ext>
            </a:extLst>
          </p:cNvPr>
          <p:cNvSpPr>
            <a:spLocks noGrp="1" noRot="1" noChangeAspect="1" noChangeArrowheads="1" noTextEdit="1"/>
          </p:cNvSpPr>
          <p:nvPr>
            <p:ph type="sldImg"/>
          </p:nvPr>
        </p:nvSpPr>
        <p:spPr>
          <a:ln/>
        </p:spPr>
      </p:sp>
      <p:sp>
        <p:nvSpPr>
          <p:cNvPr id="409603" name="Rectangle 3">
            <a:extLst>
              <a:ext uri="{FF2B5EF4-FFF2-40B4-BE49-F238E27FC236}">
                <a16:creationId xmlns:a16="http://schemas.microsoft.com/office/drawing/2014/main" id="{56868D77-55AB-44B3-9F51-048CB688D2AA}"/>
              </a:ext>
            </a:extLst>
          </p:cNvPr>
          <p:cNvSpPr>
            <a:spLocks noGrp="1" noChangeArrowheads="1"/>
          </p:cNvSpPr>
          <p:nvPr>
            <p:ph type="body" idx="1"/>
          </p:nvPr>
        </p:nvSpPr>
        <p:spPr/>
        <p:txBody>
          <a:bodyPr/>
          <a:lstStyle/>
          <a:p>
            <a:pPr>
              <a:buFontTx/>
              <a:buChar char="•"/>
            </a:pPr>
            <a:r>
              <a:rPr lang="en-US" altLang="en-US"/>
              <a:t>Socket descriptors can be used just like file descriptors in UNIX.  In WinSock, Socket handles and file handles are </a:t>
            </a:r>
            <a:r>
              <a:rPr lang="en-US" altLang="en-US" b="1"/>
              <a:t>not</a:t>
            </a:r>
            <a:r>
              <a:rPr lang="en-US" altLang="en-US"/>
              <a:t> the same thing.</a:t>
            </a:r>
          </a:p>
        </p:txBody>
      </p:sp>
    </p:spTree>
    <p:extLst>
      <p:ext uri="{BB962C8B-B14F-4D97-AF65-F5344CB8AC3E}">
        <p14:creationId xmlns:p14="http://schemas.microsoft.com/office/powerpoint/2010/main" val="5894011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A8D637A-976A-4119-BD10-05B1F4584274}"/>
              </a:ext>
            </a:extLst>
          </p:cNvPr>
          <p:cNvSpPr>
            <a:spLocks noGrp="1" noChangeArrowheads="1"/>
          </p:cNvSpPr>
          <p:nvPr>
            <p:ph type="sldNum" sz="quarter" idx="5"/>
          </p:nvPr>
        </p:nvSpPr>
        <p:spPr>
          <a:ln/>
        </p:spPr>
        <p:txBody>
          <a:bodyPr/>
          <a:lstStyle/>
          <a:p>
            <a:fld id="{C9C4905E-6BD7-4F41-BA64-6449AFD7C030}" type="slidenum">
              <a:rPr lang="en-US" altLang="en-US"/>
              <a:pPr/>
              <a:t>428</a:t>
            </a:fld>
            <a:endParaRPr lang="en-US" altLang="en-US"/>
          </a:p>
        </p:txBody>
      </p:sp>
      <p:sp>
        <p:nvSpPr>
          <p:cNvPr id="411650" name="Rectangle 2">
            <a:extLst>
              <a:ext uri="{FF2B5EF4-FFF2-40B4-BE49-F238E27FC236}">
                <a16:creationId xmlns:a16="http://schemas.microsoft.com/office/drawing/2014/main" id="{CC80F298-AAAD-41A8-9B90-A8D6F2124949}"/>
              </a:ext>
            </a:extLst>
          </p:cNvPr>
          <p:cNvSpPr>
            <a:spLocks noGrp="1" noRot="1" noChangeAspect="1" noChangeArrowheads="1" noTextEdit="1"/>
          </p:cNvSpPr>
          <p:nvPr>
            <p:ph type="sldImg"/>
          </p:nvPr>
        </p:nvSpPr>
        <p:spPr>
          <a:ln/>
        </p:spPr>
      </p:sp>
      <p:sp>
        <p:nvSpPr>
          <p:cNvPr id="411651" name="Rectangle 3">
            <a:extLst>
              <a:ext uri="{FF2B5EF4-FFF2-40B4-BE49-F238E27FC236}">
                <a16:creationId xmlns:a16="http://schemas.microsoft.com/office/drawing/2014/main" id="{4DE2BA37-7516-49A4-8B68-0FAFC954765E}"/>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12288560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252B64F-CBD6-45C8-8867-008DF767009A}"/>
              </a:ext>
            </a:extLst>
          </p:cNvPr>
          <p:cNvSpPr>
            <a:spLocks noGrp="1" noChangeArrowheads="1"/>
          </p:cNvSpPr>
          <p:nvPr>
            <p:ph type="sldNum" sz="quarter" idx="5"/>
          </p:nvPr>
        </p:nvSpPr>
        <p:spPr>
          <a:ln/>
        </p:spPr>
        <p:txBody>
          <a:bodyPr/>
          <a:lstStyle/>
          <a:p>
            <a:fld id="{89CD6521-08DC-4DA6-92B2-26088B52610E}" type="slidenum">
              <a:rPr lang="en-US" altLang="en-US"/>
              <a:pPr/>
              <a:t>429</a:t>
            </a:fld>
            <a:endParaRPr lang="en-US" altLang="en-US"/>
          </a:p>
        </p:txBody>
      </p:sp>
      <p:sp>
        <p:nvSpPr>
          <p:cNvPr id="413698" name="Rectangle 2">
            <a:extLst>
              <a:ext uri="{FF2B5EF4-FFF2-40B4-BE49-F238E27FC236}">
                <a16:creationId xmlns:a16="http://schemas.microsoft.com/office/drawing/2014/main" id="{3FFB78DE-621D-4523-AF4D-68BBC6670A1D}"/>
              </a:ext>
            </a:extLst>
          </p:cNvPr>
          <p:cNvSpPr>
            <a:spLocks noGrp="1" noRot="1" noChangeAspect="1" noChangeArrowheads="1" noTextEdit="1"/>
          </p:cNvSpPr>
          <p:nvPr>
            <p:ph type="sldImg"/>
          </p:nvPr>
        </p:nvSpPr>
        <p:spPr>
          <a:ln/>
        </p:spPr>
      </p:sp>
      <p:sp>
        <p:nvSpPr>
          <p:cNvPr id="413699" name="Rectangle 3">
            <a:extLst>
              <a:ext uri="{FF2B5EF4-FFF2-40B4-BE49-F238E27FC236}">
                <a16:creationId xmlns:a16="http://schemas.microsoft.com/office/drawing/2014/main" id="{6ED24069-F3D9-425F-B29B-5D543DE7E1FB}"/>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3301056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A1C41CE-617E-4950-9E11-98F38B026BA0}"/>
              </a:ext>
            </a:extLst>
          </p:cNvPr>
          <p:cNvSpPr>
            <a:spLocks noGrp="1" noChangeArrowheads="1"/>
          </p:cNvSpPr>
          <p:nvPr>
            <p:ph type="sldNum" sz="quarter" idx="5"/>
          </p:nvPr>
        </p:nvSpPr>
        <p:spPr>
          <a:ln/>
        </p:spPr>
        <p:txBody>
          <a:bodyPr/>
          <a:lstStyle/>
          <a:p>
            <a:fld id="{9A4712CE-FA64-4926-9259-E1FC660001FE}" type="slidenum">
              <a:rPr lang="en-US" altLang="en-US"/>
              <a:pPr/>
              <a:t>430</a:t>
            </a:fld>
            <a:endParaRPr lang="en-US" altLang="en-US"/>
          </a:p>
        </p:txBody>
      </p:sp>
      <p:sp>
        <p:nvSpPr>
          <p:cNvPr id="415746" name="Rectangle 2">
            <a:extLst>
              <a:ext uri="{FF2B5EF4-FFF2-40B4-BE49-F238E27FC236}">
                <a16:creationId xmlns:a16="http://schemas.microsoft.com/office/drawing/2014/main" id="{9438479C-5D03-4DBB-8591-4733A2EF4EFE}"/>
              </a:ext>
            </a:extLst>
          </p:cNvPr>
          <p:cNvSpPr>
            <a:spLocks noGrp="1" noRot="1" noChangeAspect="1" noChangeArrowheads="1" noTextEdit="1"/>
          </p:cNvSpPr>
          <p:nvPr>
            <p:ph type="sldImg"/>
          </p:nvPr>
        </p:nvSpPr>
        <p:spPr>
          <a:ln/>
        </p:spPr>
      </p:sp>
      <p:sp>
        <p:nvSpPr>
          <p:cNvPr id="415747" name="Rectangle 3">
            <a:extLst>
              <a:ext uri="{FF2B5EF4-FFF2-40B4-BE49-F238E27FC236}">
                <a16:creationId xmlns:a16="http://schemas.microsoft.com/office/drawing/2014/main" id="{26CFADF5-327A-43DD-81B9-26D31809CEF7}"/>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21487398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892479E-A354-4AF2-87E4-FB4A228210B2}"/>
              </a:ext>
            </a:extLst>
          </p:cNvPr>
          <p:cNvSpPr>
            <a:spLocks noGrp="1" noChangeArrowheads="1"/>
          </p:cNvSpPr>
          <p:nvPr>
            <p:ph type="sldNum" sz="quarter" idx="5"/>
          </p:nvPr>
        </p:nvSpPr>
        <p:spPr>
          <a:ln/>
        </p:spPr>
        <p:txBody>
          <a:bodyPr/>
          <a:lstStyle/>
          <a:p>
            <a:fld id="{11E0822C-DC77-494E-97A2-582FD6EE4B60}" type="slidenum">
              <a:rPr lang="en-US" altLang="en-US"/>
              <a:pPr/>
              <a:t>431</a:t>
            </a:fld>
            <a:endParaRPr lang="en-US" altLang="en-US"/>
          </a:p>
        </p:txBody>
      </p:sp>
      <p:sp>
        <p:nvSpPr>
          <p:cNvPr id="417794" name="Rectangle 2">
            <a:extLst>
              <a:ext uri="{FF2B5EF4-FFF2-40B4-BE49-F238E27FC236}">
                <a16:creationId xmlns:a16="http://schemas.microsoft.com/office/drawing/2014/main" id="{6FA89A4A-4F11-4753-AE05-B9F2F1A6FBE6}"/>
              </a:ext>
            </a:extLst>
          </p:cNvPr>
          <p:cNvSpPr>
            <a:spLocks noGrp="1" noRot="1" noChangeAspect="1" noChangeArrowheads="1" noTextEdit="1"/>
          </p:cNvSpPr>
          <p:nvPr>
            <p:ph type="sldImg"/>
          </p:nvPr>
        </p:nvSpPr>
        <p:spPr>
          <a:ln/>
        </p:spPr>
      </p:sp>
      <p:sp>
        <p:nvSpPr>
          <p:cNvPr id="417795" name="Rectangle 3">
            <a:extLst>
              <a:ext uri="{FF2B5EF4-FFF2-40B4-BE49-F238E27FC236}">
                <a16:creationId xmlns:a16="http://schemas.microsoft.com/office/drawing/2014/main" id="{1B4E8AF2-57BD-4841-90F6-DA869297A72F}"/>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387893088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3A3ECD0-7630-4081-BF03-5BC3CC04B64A}"/>
              </a:ext>
            </a:extLst>
          </p:cNvPr>
          <p:cNvSpPr>
            <a:spLocks noGrp="1" noChangeArrowheads="1"/>
          </p:cNvSpPr>
          <p:nvPr>
            <p:ph type="sldNum" sz="quarter" idx="5"/>
          </p:nvPr>
        </p:nvSpPr>
        <p:spPr>
          <a:ln/>
        </p:spPr>
        <p:txBody>
          <a:bodyPr/>
          <a:lstStyle/>
          <a:p>
            <a:fld id="{5E6DACAF-0F99-4801-BC20-9E253AA53356}" type="slidenum">
              <a:rPr lang="en-US" altLang="en-US"/>
              <a:pPr/>
              <a:t>432</a:t>
            </a:fld>
            <a:endParaRPr lang="en-US" altLang="en-US"/>
          </a:p>
        </p:txBody>
      </p:sp>
      <p:sp>
        <p:nvSpPr>
          <p:cNvPr id="419842" name="Rectangle 2">
            <a:extLst>
              <a:ext uri="{FF2B5EF4-FFF2-40B4-BE49-F238E27FC236}">
                <a16:creationId xmlns:a16="http://schemas.microsoft.com/office/drawing/2014/main" id="{EA2A5549-FDD4-41CD-8EB9-1793BF445064}"/>
              </a:ext>
            </a:extLst>
          </p:cNvPr>
          <p:cNvSpPr>
            <a:spLocks noGrp="1" noRot="1" noChangeAspect="1" noChangeArrowheads="1" noTextEdit="1"/>
          </p:cNvSpPr>
          <p:nvPr>
            <p:ph type="sldImg"/>
          </p:nvPr>
        </p:nvSpPr>
        <p:spPr>
          <a:ln/>
        </p:spPr>
      </p:sp>
      <p:sp>
        <p:nvSpPr>
          <p:cNvPr id="419843" name="Rectangle 3">
            <a:extLst>
              <a:ext uri="{FF2B5EF4-FFF2-40B4-BE49-F238E27FC236}">
                <a16:creationId xmlns:a16="http://schemas.microsoft.com/office/drawing/2014/main" id="{642B42FB-319D-488A-BF91-4181C3ECE1CF}"/>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1819797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8D08E83-2A4C-48E0-8E9A-16AFE9CB6DFC}"/>
              </a:ext>
            </a:extLst>
          </p:cNvPr>
          <p:cNvSpPr>
            <a:spLocks noGrp="1" noChangeArrowheads="1"/>
          </p:cNvSpPr>
          <p:nvPr>
            <p:ph type="sldNum" sz="quarter" idx="5"/>
          </p:nvPr>
        </p:nvSpPr>
        <p:spPr>
          <a:ln/>
        </p:spPr>
        <p:txBody>
          <a:bodyPr/>
          <a:lstStyle/>
          <a:p>
            <a:fld id="{078BE614-713A-4F50-AA2E-23C8ABAF3A18}" type="slidenum">
              <a:rPr lang="en-US" altLang="en-US"/>
              <a:pPr/>
              <a:t>92</a:t>
            </a:fld>
            <a:endParaRPr lang="en-US" altLang="en-US"/>
          </a:p>
        </p:txBody>
      </p:sp>
      <p:sp>
        <p:nvSpPr>
          <p:cNvPr id="69634" name="Rectangle 2">
            <a:extLst>
              <a:ext uri="{FF2B5EF4-FFF2-40B4-BE49-F238E27FC236}">
                <a16:creationId xmlns:a16="http://schemas.microsoft.com/office/drawing/2014/main" id="{FB2BF7D3-85C6-4325-9E86-8E1CB88ACA6F}"/>
              </a:ext>
            </a:extLst>
          </p:cNvPr>
          <p:cNvSpPr>
            <a:spLocks noGrp="1" noRot="1" noChangeAspect="1" noChangeArrowheads="1" noTextEdit="1"/>
          </p:cNvSpPr>
          <p:nvPr>
            <p:ph type="sldImg"/>
          </p:nvPr>
        </p:nvSpPr>
        <p:spPr>
          <a:ln/>
        </p:spPr>
      </p:sp>
      <p:sp>
        <p:nvSpPr>
          <p:cNvPr id="69635" name="Rectangle 3">
            <a:extLst>
              <a:ext uri="{FF2B5EF4-FFF2-40B4-BE49-F238E27FC236}">
                <a16:creationId xmlns:a16="http://schemas.microsoft.com/office/drawing/2014/main" id="{CE898278-7B0B-49A4-9BAF-89115EA2C301}"/>
              </a:ext>
            </a:extLst>
          </p:cNvPr>
          <p:cNvSpPr>
            <a:spLocks noGrp="1" noChangeArrowheads="1"/>
          </p:cNvSpPr>
          <p:nvPr>
            <p:ph type="body" idx="1"/>
          </p:nvPr>
        </p:nvSpPr>
        <p:spPr/>
        <p:txBody>
          <a:bodyPr/>
          <a:lstStyle/>
          <a:p>
            <a:r>
              <a:rPr lang="en-US" altLang="en-US"/>
              <a:t>Here is an interesting table.  It shows the relationship of N-S charts with other system development techniques. </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03E2A21-604A-44D9-837A-2869E02ABE67}"/>
              </a:ext>
            </a:extLst>
          </p:cNvPr>
          <p:cNvSpPr>
            <a:spLocks noGrp="1" noChangeArrowheads="1"/>
          </p:cNvSpPr>
          <p:nvPr>
            <p:ph type="sldNum" sz="quarter" idx="5"/>
          </p:nvPr>
        </p:nvSpPr>
        <p:spPr>
          <a:ln/>
        </p:spPr>
        <p:txBody>
          <a:bodyPr/>
          <a:lstStyle/>
          <a:p>
            <a:fld id="{4B72A371-A1F9-4391-B093-B8E3BB0A8964}" type="slidenum">
              <a:rPr lang="en-US" altLang="en-US"/>
              <a:pPr/>
              <a:t>433</a:t>
            </a:fld>
            <a:endParaRPr lang="en-US" altLang="en-US"/>
          </a:p>
        </p:txBody>
      </p:sp>
      <p:sp>
        <p:nvSpPr>
          <p:cNvPr id="421890" name="Rectangle 2">
            <a:extLst>
              <a:ext uri="{FF2B5EF4-FFF2-40B4-BE49-F238E27FC236}">
                <a16:creationId xmlns:a16="http://schemas.microsoft.com/office/drawing/2014/main" id="{DEDBC0CB-EFBE-4937-8C21-0B1AB345E8BB}"/>
              </a:ext>
            </a:extLst>
          </p:cNvPr>
          <p:cNvSpPr>
            <a:spLocks noGrp="1" noRot="1" noChangeAspect="1" noChangeArrowheads="1" noTextEdit="1"/>
          </p:cNvSpPr>
          <p:nvPr>
            <p:ph type="sldImg"/>
          </p:nvPr>
        </p:nvSpPr>
        <p:spPr>
          <a:ln/>
        </p:spPr>
      </p:sp>
      <p:sp>
        <p:nvSpPr>
          <p:cNvPr id="421891" name="Rectangle 3">
            <a:extLst>
              <a:ext uri="{FF2B5EF4-FFF2-40B4-BE49-F238E27FC236}">
                <a16:creationId xmlns:a16="http://schemas.microsoft.com/office/drawing/2014/main" id="{D184CE59-B018-4D30-9ED0-CB9466E0AD54}"/>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257505783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9435508-B4CC-4A03-9D19-C698DC135FDD}"/>
              </a:ext>
            </a:extLst>
          </p:cNvPr>
          <p:cNvSpPr>
            <a:spLocks noGrp="1" noChangeArrowheads="1"/>
          </p:cNvSpPr>
          <p:nvPr>
            <p:ph type="sldNum" sz="quarter" idx="5"/>
          </p:nvPr>
        </p:nvSpPr>
        <p:spPr>
          <a:ln/>
        </p:spPr>
        <p:txBody>
          <a:bodyPr/>
          <a:lstStyle/>
          <a:p>
            <a:fld id="{9EC7F0D4-80CE-4C5E-A4D6-45E8A84B4171}" type="slidenum">
              <a:rPr lang="en-US" altLang="en-US"/>
              <a:pPr/>
              <a:t>434</a:t>
            </a:fld>
            <a:endParaRPr lang="en-US" altLang="en-US"/>
          </a:p>
        </p:txBody>
      </p:sp>
      <p:sp>
        <p:nvSpPr>
          <p:cNvPr id="423938" name="Rectangle 2">
            <a:extLst>
              <a:ext uri="{FF2B5EF4-FFF2-40B4-BE49-F238E27FC236}">
                <a16:creationId xmlns:a16="http://schemas.microsoft.com/office/drawing/2014/main" id="{30C0E527-23FB-4483-84D6-AF76AB62B731}"/>
              </a:ext>
            </a:extLst>
          </p:cNvPr>
          <p:cNvSpPr>
            <a:spLocks noGrp="1" noRot="1" noChangeAspect="1" noChangeArrowheads="1" noTextEdit="1"/>
          </p:cNvSpPr>
          <p:nvPr>
            <p:ph type="sldImg"/>
          </p:nvPr>
        </p:nvSpPr>
        <p:spPr>
          <a:ln/>
        </p:spPr>
      </p:sp>
      <p:sp>
        <p:nvSpPr>
          <p:cNvPr id="423939" name="Rectangle 3">
            <a:extLst>
              <a:ext uri="{FF2B5EF4-FFF2-40B4-BE49-F238E27FC236}">
                <a16:creationId xmlns:a16="http://schemas.microsoft.com/office/drawing/2014/main" id="{39C3A347-2002-4955-A00E-AA89111C1429}"/>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246400753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AB2CAD8-DEB0-4A2B-88E1-8B47B1212804}"/>
              </a:ext>
            </a:extLst>
          </p:cNvPr>
          <p:cNvSpPr>
            <a:spLocks noGrp="1" noChangeArrowheads="1"/>
          </p:cNvSpPr>
          <p:nvPr>
            <p:ph type="sldNum" sz="quarter" idx="5"/>
          </p:nvPr>
        </p:nvSpPr>
        <p:spPr>
          <a:ln/>
        </p:spPr>
        <p:txBody>
          <a:bodyPr/>
          <a:lstStyle/>
          <a:p>
            <a:fld id="{918FF020-ED3F-49A7-96A0-24E66DA03088}" type="slidenum">
              <a:rPr lang="en-US" altLang="en-US"/>
              <a:pPr/>
              <a:t>435</a:t>
            </a:fld>
            <a:endParaRPr lang="en-US" altLang="en-US"/>
          </a:p>
        </p:txBody>
      </p:sp>
      <p:sp>
        <p:nvSpPr>
          <p:cNvPr id="425986" name="Rectangle 2">
            <a:extLst>
              <a:ext uri="{FF2B5EF4-FFF2-40B4-BE49-F238E27FC236}">
                <a16:creationId xmlns:a16="http://schemas.microsoft.com/office/drawing/2014/main" id="{E369C7D5-1ECF-44FA-AF44-4E0878AB4183}"/>
              </a:ext>
            </a:extLst>
          </p:cNvPr>
          <p:cNvSpPr>
            <a:spLocks noGrp="1" noRot="1" noChangeAspect="1" noChangeArrowheads="1" noTextEdit="1"/>
          </p:cNvSpPr>
          <p:nvPr>
            <p:ph type="sldImg"/>
          </p:nvPr>
        </p:nvSpPr>
        <p:spPr>
          <a:ln/>
        </p:spPr>
      </p:sp>
      <p:sp>
        <p:nvSpPr>
          <p:cNvPr id="425987" name="Rectangle 3">
            <a:extLst>
              <a:ext uri="{FF2B5EF4-FFF2-40B4-BE49-F238E27FC236}">
                <a16:creationId xmlns:a16="http://schemas.microsoft.com/office/drawing/2014/main" id="{3F09B9DA-F4B0-4AC9-8E36-F063CA8F5229}"/>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155049774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59F08B3-C713-4D74-96F1-310B1819D84E}"/>
              </a:ext>
            </a:extLst>
          </p:cNvPr>
          <p:cNvSpPr>
            <a:spLocks noGrp="1" noChangeArrowheads="1"/>
          </p:cNvSpPr>
          <p:nvPr>
            <p:ph type="sldNum" sz="quarter" idx="5"/>
          </p:nvPr>
        </p:nvSpPr>
        <p:spPr>
          <a:ln/>
        </p:spPr>
        <p:txBody>
          <a:bodyPr/>
          <a:lstStyle/>
          <a:p>
            <a:fld id="{06C066D5-D53A-48F1-B17C-D112A08145E7}" type="slidenum">
              <a:rPr lang="en-US" altLang="en-US"/>
              <a:pPr/>
              <a:t>436</a:t>
            </a:fld>
            <a:endParaRPr lang="en-US" altLang="en-US"/>
          </a:p>
        </p:txBody>
      </p:sp>
      <p:sp>
        <p:nvSpPr>
          <p:cNvPr id="428034" name="Rectangle 2">
            <a:extLst>
              <a:ext uri="{FF2B5EF4-FFF2-40B4-BE49-F238E27FC236}">
                <a16:creationId xmlns:a16="http://schemas.microsoft.com/office/drawing/2014/main" id="{F8118D9F-051F-41BE-8384-387DC8E5B78C}"/>
              </a:ext>
            </a:extLst>
          </p:cNvPr>
          <p:cNvSpPr>
            <a:spLocks noGrp="1" noRot="1" noChangeAspect="1" noChangeArrowheads="1" noTextEdit="1"/>
          </p:cNvSpPr>
          <p:nvPr>
            <p:ph type="sldImg"/>
          </p:nvPr>
        </p:nvSpPr>
        <p:spPr>
          <a:ln/>
        </p:spPr>
      </p:sp>
      <p:sp>
        <p:nvSpPr>
          <p:cNvPr id="428035" name="Rectangle 3">
            <a:extLst>
              <a:ext uri="{FF2B5EF4-FFF2-40B4-BE49-F238E27FC236}">
                <a16:creationId xmlns:a16="http://schemas.microsoft.com/office/drawing/2014/main" id="{1A9A4A3E-E163-4C6D-8AEE-85EC36F5FEBB}"/>
              </a:ext>
            </a:extLst>
          </p:cNvPr>
          <p:cNvSpPr>
            <a:spLocks noGrp="1" noChangeArrowheads="1"/>
          </p:cNvSpPr>
          <p:nvPr>
            <p:ph type="body" idx="1"/>
          </p:nvPr>
        </p:nvSpPr>
        <p:spPr/>
        <p:txBody>
          <a:bodyPr/>
          <a:lstStyle/>
          <a:p>
            <a:pPr>
              <a:buFontTx/>
              <a:buChar char="•"/>
            </a:pPr>
            <a:r>
              <a:rPr lang="en-US" altLang="en-US"/>
              <a:t>Students should follow along with source code in the book</a:t>
            </a:r>
          </a:p>
          <a:p>
            <a:pPr>
              <a:buFontTx/>
              <a:buChar char="•"/>
            </a:pPr>
            <a:r>
              <a:rPr lang="en-US" altLang="en-US"/>
              <a:t>A new socket is created on the server that is connected to the client socket</a:t>
            </a:r>
          </a:p>
        </p:txBody>
      </p:sp>
    </p:spTree>
    <p:extLst>
      <p:ext uri="{BB962C8B-B14F-4D97-AF65-F5344CB8AC3E}">
        <p14:creationId xmlns:p14="http://schemas.microsoft.com/office/powerpoint/2010/main" val="22077233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D7DBD6C-0C5F-4189-84AD-2D5E848B5083}"/>
              </a:ext>
            </a:extLst>
          </p:cNvPr>
          <p:cNvSpPr>
            <a:spLocks noGrp="1" noChangeArrowheads="1"/>
          </p:cNvSpPr>
          <p:nvPr>
            <p:ph type="sldNum" sz="quarter" idx="5"/>
          </p:nvPr>
        </p:nvSpPr>
        <p:spPr>
          <a:ln/>
        </p:spPr>
        <p:txBody>
          <a:bodyPr/>
          <a:lstStyle/>
          <a:p>
            <a:fld id="{BD674923-CE92-48E4-AE5A-43546C2B10D7}" type="slidenum">
              <a:rPr lang="en-US" altLang="en-US"/>
              <a:pPr/>
              <a:t>437</a:t>
            </a:fld>
            <a:endParaRPr lang="en-US" altLang="en-US"/>
          </a:p>
        </p:txBody>
      </p:sp>
      <p:sp>
        <p:nvSpPr>
          <p:cNvPr id="430082" name="Rectangle 2">
            <a:extLst>
              <a:ext uri="{FF2B5EF4-FFF2-40B4-BE49-F238E27FC236}">
                <a16:creationId xmlns:a16="http://schemas.microsoft.com/office/drawing/2014/main" id="{CE983318-2846-4BD5-8B8C-03B0F86590C3}"/>
              </a:ext>
            </a:extLst>
          </p:cNvPr>
          <p:cNvSpPr>
            <a:spLocks noGrp="1" noRot="1" noChangeAspect="1" noChangeArrowheads="1" noTextEdit="1"/>
          </p:cNvSpPr>
          <p:nvPr>
            <p:ph type="sldImg"/>
          </p:nvPr>
        </p:nvSpPr>
        <p:spPr>
          <a:ln/>
        </p:spPr>
      </p:sp>
      <p:sp>
        <p:nvSpPr>
          <p:cNvPr id="430083" name="Rectangle 3">
            <a:extLst>
              <a:ext uri="{FF2B5EF4-FFF2-40B4-BE49-F238E27FC236}">
                <a16:creationId xmlns:a16="http://schemas.microsoft.com/office/drawing/2014/main" id="{A42362B6-82A5-4859-922A-ADBA3FE754BE}"/>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232803332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A9B583-DD8C-4F3F-B373-599B3CB95B67}"/>
              </a:ext>
            </a:extLst>
          </p:cNvPr>
          <p:cNvSpPr>
            <a:spLocks noGrp="1" noChangeArrowheads="1"/>
          </p:cNvSpPr>
          <p:nvPr>
            <p:ph type="sldNum" sz="quarter" idx="5"/>
          </p:nvPr>
        </p:nvSpPr>
        <p:spPr>
          <a:ln/>
        </p:spPr>
        <p:txBody>
          <a:bodyPr/>
          <a:lstStyle/>
          <a:p>
            <a:fld id="{360F1839-0862-4C2E-9C44-69A80744B847}" type="slidenum">
              <a:rPr lang="en-US" altLang="en-US"/>
              <a:pPr/>
              <a:t>438</a:t>
            </a:fld>
            <a:endParaRPr lang="en-US" altLang="en-US"/>
          </a:p>
        </p:txBody>
      </p:sp>
      <p:sp>
        <p:nvSpPr>
          <p:cNvPr id="432130" name="Rectangle 2">
            <a:extLst>
              <a:ext uri="{FF2B5EF4-FFF2-40B4-BE49-F238E27FC236}">
                <a16:creationId xmlns:a16="http://schemas.microsoft.com/office/drawing/2014/main" id="{2B4DAF9F-192D-4FF4-84B3-71961D620F44}"/>
              </a:ext>
            </a:extLst>
          </p:cNvPr>
          <p:cNvSpPr>
            <a:spLocks noGrp="1" noRot="1" noChangeAspect="1" noChangeArrowheads="1" noTextEdit="1"/>
          </p:cNvSpPr>
          <p:nvPr>
            <p:ph type="sldImg"/>
          </p:nvPr>
        </p:nvSpPr>
        <p:spPr>
          <a:ln/>
        </p:spPr>
      </p:sp>
      <p:sp>
        <p:nvSpPr>
          <p:cNvPr id="432131" name="Rectangle 3">
            <a:extLst>
              <a:ext uri="{FF2B5EF4-FFF2-40B4-BE49-F238E27FC236}">
                <a16:creationId xmlns:a16="http://schemas.microsoft.com/office/drawing/2014/main" id="{36AE5C0F-E803-4313-AE3B-96E3D8CE0200}"/>
              </a:ext>
            </a:extLst>
          </p:cNvPr>
          <p:cNvSpPr>
            <a:spLocks noGrp="1" noChangeArrowheads="1"/>
          </p:cNvSpPr>
          <p:nvPr>
            <p:ph type="body" idx="1"/>
          </p:nvPr>
        </p:nvSpPr>
        <p:spPr/>
        <p:txBody>
          <a:bodyPr/>
          <a:lstStyle/>
          <a:p>
            <a:pPr>
              <a:buFontTx/>
              <a:buChar char="•"/>
            </a:pPr>
            <a:r>
              <a:rPr lang="en-US" altLang="en-US"/>
              <a:t>Students should follow along with source code in the book</a:t>
            </a:r>
          </a:p>
        </p:txBody>
      </p:sp>
    </p:spTree>
    <p:extLst>
      <p:ext uri="{BB962C8B-B14F-4D97-AF65-F5344CB8AC3E}">
        <p14:creationId xmlns:p14="http://schemas.microsoft.com/office/powerpoint/2010/main" val="8405607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496016F-800D-4D0A-A7B0-BC66187BDA9F}"/>
              </a:ext>
            </a:extLst>
          </p:cNvPr>
          <p:cNvSpPr>
            <a:spLocks noGrp="1" noChangeArrowheads="1"/>
          </p:cNvSpPr>
          <p:nvPr>
            <p:ph type="sldNum" sz="quarter" idx="5"/>
          </p:nvPr>
        </p:nvSpPr>
        <p:spPr>
          <a:ln/>
        </p:spPr>
        <p:txBody>
          <a:bodyPr/>
          <a:lstStyle/>
          <a:p>
            <a:fld id="{6E15EF31-5330-475D-A05D-735CB75DB8F6}" type="slidenum">
              <a:rPr lang="en-US" altLang="en-US"/>
              <a:pPr/>
              <a:t>439</a:t>
            </a:fld>
            <a:endParaRPr lang="en-US" altLang="en-US"/>
          </a:p>
        </p:txBody>
      </p:sp>
      <p:sp>
        <p:nvSpPr>
          <p:cNvPr id="434178" name="Rectangle 2">
            <a:extLst>
              <a:ext uri="{FF2B5EF4-FFF2-40B4-BE49-F238E27FC236}">
                <a16:creationId xmlns:a16="http://schemas.microsoft.com/office/drawing/2014/main" id="{381E106F-0A32-45DE-9715-58143947AE66}"/>
              </a:ext>
            </a:extLst>
          </p:cNvPr>
          <p:cNvSpPr>
            <a:spLocks noGrp="1" noRot="1" noChangeAspect="1" noChangeArrowheads="1" noTextEdit="1"/>
          </p:cNvSpPr>
          <p:nvPr>
            <p:ph type="sldImg"/>
          </p:nvPr>
        </p:nvSpPr>
        <p:spPr>
          <a:ln/>
        </p:spPr>
      </p:sp>
      <p:sp>
        <p:nvSpPr>
          <p:cNvPr id="434179" name="Rectangle 3">
            <a:extLst>
              <a:ext uri="{FF2B5EF4-FFF2-40B4-BE49-F238E27FC236}">
                <a16:creationId xmlns:a16="http://schemas.microsoft.com/office/drawing/2014/main" id="{90C864F4-AEE2-42BF-90CE-417B441A7162}"/>
              </a:ext>
            </a:extLst>
          </p:cNvPr>
          <p:cNvSpPr>
            <a:spLocks noGrp="1" noChangeArrowheads="1"/>
          </p:cNvSpPr>
          <p:nvPr>
            <p:ph type="body" idx="1"/>
          </p:nvPr>
        </p:nvSpPr>
        <p:spPr/>
        <p:txBody>
          <a:bodyPr/>
          <a:lstStyle/>
          <a:p>
            <a:pPr>
              <a:buFontTx/>
              <a:buChar char="•"/>
            </a:pPr>
            <a:r>
              <a:rPr lang="en-US" altLang="en-US"/>
              <a:t>Students should follow along with source code in the book</a:t>
            </a:r>
          </a:p>
          <a:p>
            <a:pPr>
              <a:buFontTx/>
              <a:buChar char="•"/>
            </a:pPr>
            <a:r>
              <a:rPr lang="en-US" altLang="en-US"/>
              <a:t>Note that server closes connection socket, not listening socket</a:t>
            </a:r>
          </a:p>
        </p:txBody>
      </p:sp>
    </p:spTree>
    <p:extLst>
      <p:ext uri="{BB962C8B-B14F-4D97-AF65-F5344CB8AC3E}">
        <p14:creationId xmlns:p14="http://schemas.microsoft.com/office/powerpoint/2010/main" val="30559953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F72FE5-BADA-4D6D-B7E8-C177FB4B2D46}"/>
              </a:ext>
            </a:extLst>
          </p:cNvPr>
          <p:cNvSpPr>
            <a:spLocks noGrp="1" noChangeArrowheads="1"/>
          </p:cNvSpPr>
          <p:nvPr>
            <p:ph type="sldNum" sz="quarter" idx="5"/>
          </p:nvPr>
        </p:nvSpPr>
        <p:spPr>
          <a:ln/>
        </p:spPr>
        <p:txBody>
          <a:bodyPr/>
          <a:lstStyle/>
          <a:p>
            <a:fld id="{AA4E6E05-CD70-4841-8360-23AF9AC0243F}" type="slidenum">
              <a:rPr lang="en-US" altLang="en-US"/>
              <a:pPr/>
              <a:t>440</a:t>
            </a:fld>
            <a:endParaRPr lang="en-US" altLang="en-US"/>
          </a:p>
        </p:txBody>
      </p:sp>
      <p:sp>
        <p:nvSpPr>
          <p:cNvPr id="436226" name="Rectangle 2">
            <a:extLst>
              <a:ext uri="{FF2B5EF4-FFF2-40B4-BE49-F238E27FC236}">
                <a16:creationId xmlns:a16="http://schemas.microsoft.com/office/drawing/2014/main" id="{4C731AB4-B1B0-4ECC-B6BA-03FC7DA03B47}"/>
              </a:ext>
            </a:extLst>
          </p:cNvPr>
          <p:cNvSpPr>
            <a:spLocks noGrp="1" noRot="1" noChangeAspect="1" noChangeArrowheads="1" noTextEdit="1"/>
          </p:cNvSpPr>
          <p:nvPr>
            <p:ph type="sldImg"/>
          </p:nvPr>
        </p:nvSpPr>
        <p:spPr>
          <a:ln/>
        </p:spPr>
      </p:sp>
      <p:sp>
        <p:nvSpPr>
          <p:cNvPr id="436227" name="Rectangle 3">
            <a:extLst>
              <a:ext uri="{FF2B5EF4-FFF2-40B4-BE49-F238E27FC236}">
                <a16:creationId xmlns:a16="http://schemas.microsoft.com/office/drawing/2014/main" id="{D02536CB-CFB2-4219-9D57-8DE63B09A5A8}"/>
              </a:ext>
            </a:extLst>
          </p:cNvPr>
          <p:cNvSpPr>
            <a:spLocks noGrp="1" noChangeArrowheads="1"/>
          </p:cNvSpPr>
          <p:nvPr>
            <p:ph type="body" idx="1"/>
          </p:nvPr>
        </p:nvSpPr>
        <p:spPr/>
        <p:txBody>
          <a:bodyPr/>
          <a:lstStyle/>
          <a:p>
            <a:pPr>
              <a:buFontTx/>
              <a:buChar char="•"/>
            </a:pPr>
            <a:r>
              <a:rPr lang="en-US" altLang="en-US"/>
              <a:t>The client must know the server address and port</a:t>
            </a:r>
          </a:p>
          <a:p>
            <a:pPr>
              <a:buFontTx/>
              <a:buChar char="•"/>
            </a:pPr>
            <a:r>
              <a:rPr lang="en-US" altLang="en-US"/>
              <a:t>The server discovers the client’s address and port at connection</a:t>
            </a:r>
          </a:p>
        </p:txBody>
      </p:sp>
    </p:spTree>
    <p:extLst>
      <p:ext uri="{BB962C8B-B14F-4D97-AF65-F5344CB8AC3E}">
        <p14:creationId xmlns:p14="http://schemas.microsoft.com/office/powerpoint/2010/main" val="22336225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EE372829-7DF4-4D0E-9608-ED7708CA19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90D2C90-31AD-41C2-8832-FD6827023D09}" type="slidenum">
              <a:rPr lang="zh-CN" altLang="en-US" sz="1200"/>
              <a:pPr eaLnBrk="1" hangingPunct="1"/>
              <a:t>584</a:t>
            </a:fld>
            <a:endParaRPr lang="en-US" altLang="zh-CN" sz="1200"/>
          </a:p>
        </p:txBody>
      </p:sp>
      <p:sp>
        <p:nvSpPr>
          <p:cNvPr id="57347" name="Rectangle 2">
            <a:extLst>
              <a:ext uri="{FF2B5EF4-FFF2-40B4-BE49-F238E27FC236}">
                <a16:creationId xmlns:a16="http://schemas.microsoft.com/office/drawing/2014/main" id="{6D2F958E-2125-4773-8879-E3F6F3A1A2A1}"/>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F129372-F21F-44E3-938E-A6B4A596C4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361812F-AF03-49A8-8FC0-274FA717184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C71FC8D-6EC0-46B9-B29C-428073CD9A76}" type="slidenum">
              <a:rPr lang="zh-CN" altLang="en-US" sz="1200"/>
              <a:pPr eaLnBrk="1" hangingPunct="1"/>
              <a:t>585</a:t>
            </a:fld>
            <a:endParaRPr lang="en-US" altLang="zh-CN" sz="1200"/>
          </a:p>
        </p:txBody>
      </p:sp>
      <p:sp>
        <p:nvSpPr>
          <p:cNvPr id="58371" name="Rectangle 2">
            <a:extLst>
              <a:ext uri="{FF2B5EF4-FFF2-40B4-BE49-F238E27FC236}">
                <a16:creationId xmlns:a16="http://schemas.microsoft.com/office/drawing/2014/main" id="{010B9906-9977-40C9-95DA-FBC4D995CA1A}"/>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27AA6535-08AE-40DA-99C7-F64D054112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E89360-EFD0-4312-8D0B-5FFA5186D85D}"/>
              </a:ext>
            </a:extLst>
          </p:cNvPr>
          <p:cNvSpPr>
            <a:spLocks noGrp="1" noChangeArrowheads="1"/>
          </p:cNvSpPr>
          <p:nvPr>
            <p:ph type="sldNum" sz="quarter" idx="5"/>
          </p:nvPr>
        </p:nvSpPr>
        <p:spPr>
          <a:ln/>
        </p:spPr>
        <p:txBody>
          <a:bodyPr/>
          <a:lstStyle/>
          <a:p>
            <a:fld id="{26A33D3E-C17C-420E-B328-F4045B05E73C}" type="slidenum">
              <a:rPr lang="en-US" altLang="en-US"/>
              <a:pPr/>
              <a:t>93</a:t>
            </a:fld>
            <a:endParaRPr lang="en-US" altLang="en-US"/>
          </a:p>
        </p:txBody>
      </p:sp>
      <p:sp>
        <p:nvSpPr>
          <p:cNvPr id="94210" name="Rectangle 2">
            <a:extLst>
              <a:ext uri="{FF2B5EF4-FFF2-40B4-BE49-F238E27FC236}">
                <a16:creationId xmlns:a16="http://schemas.microsoft.com/office/drawing/2014/main" id="{66F8A993-B803-4330-BF55-A76410AF8AF5}"/>
              </a:ext>
            </a:extLst>
          </p:cNvPr>
          <p:cNvSpPr>
            <a:spLocks noGrp="1" noRot="1" noChangeAspect="1" noChangeArrowheads="1" noTextEdit="1"/>
          </p:cNvSpPr>
          <p:nvPr>
            <p:ph type="sldImg"/>
          </p:nvPr>
        </p:nvSpPr>
        <p:spPr>
          <a:ln/>
        </p:spPr>
      </p:sp>
      <p:sp>
        <p:nvSpPr>
          <p:cNvPr id="94211" name="Rectangle 3">
            <a:extLst>
              <a:ext uri="{FF2B5EF4-FFF2-40B4-BE49-F238E27FC236}">
                <a16:creationId xmlns:a16="http://schemas.microsoft.com/office/drawing/2014/main" id="{F9E2226F-E07C-4C5C-A68E-6BD8ED195A03}"/>
              </a:ext>
            </a:extLst>
          </p:cNvPr>
          <p:cNvSpPr>
            <a:spLocks noGrp="1" noChangeArrowheads="1"/>
          </p:cNvSpPr>
          <p:nvPr>
            <p:ph type="body" idx="1"/>
          </p:nvPr>
        </p:nvSpPr>
        <p:spPr/>
        <p:txBody>
          <a:bodyPr/>
          <a:lstStyle/>
          <a:p>
            <a:r>
              <a:rPr lang="en-US" altLang="en-US"/>
              <a:t>Which is true in structured programming:  </a:t>
            </a:r>
            <a:r>
              <a:rPr lang="en-US" altLang="en-US" b="1"/>
              <a:t>Sequence, Selection, and Repetition</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ABBE42E1-A30A-482A-8961-134B3E11ED1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6D923A1-E4C6-4FE6-9F81-50217DD7BC09}" type="slidenum">
              <a:rPr lang="zh-CN" altLang="en-US" sz="1200"/>
              <a:pPr eaLnBrk="1" hangingPunct="1"/>
              <a:t>586</a:t>
            </a:fld>
            <a:endParaRPr lang="en-US" altLang="zh-CN" sz="1200"/>
          </a:p>
        </p:txBody>
      </p:sp>
      <p:sp>
        <p:nvSpPr>
          <p:cNvPr id="59395" name="Rectangle 2">
            <a:extLst>
              <a:ext uri="{FF2B5EF4-FFF2-40B4-BE49-F238E27FC236}">
                <a16:creationId xmlns:a16="http://schemas.microsoft.com/office/drawing/2014/main" id="{C63967DB-6254-4CAD-8901-15D42B29C522}"/>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F0ED1516-465A-43E7-BFF2-B85EB46F47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A07E0061-C9C6-43AA-8B1C-86FA3D3218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D86CCA1-D785-4896-8725-67339329C111}" type="slidenum">
              <a:rPr lang="zh-CN" altLang="en-US" sz="1200"/>
              <a:pPr eaLnBrk="1" hangingPunct="1"/>
              <a:t>587</a:t>
            </a:fld>
            <a:endParaRPr lang="en-US" altLang="zh-CN" sz="1200"/>
          </a:p>
        </p:txBody>
      </p:sp>
      <p:sp>
        <p:nvSpPr>
          <p:cNvPr id="60419" name="Rectangle 2">
            <a:extLst>
              <a:ext uri="{FF2B5EF4-FFF2-40B4-BE49-F238E27FC236}">
                <a16:creationId xmlns:a16="http://schemas.microsoft.com/office/drawing/2014/main" id="{0E605FB4-DE97-4925-9B9B-2F759FDADF32}"/>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9F8E0471-C429-427E-8FAF-0B7DF0F0F5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012B3670-A2BB-4D5D-AC42-4C20773524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E5235EE-B3CE-4A84-9CF5-3552368DAF78}" type="slidenum">
              <a:rPr lang="zh-CN" altLang="en-US" sz="1200"/>
              <a:pPr eaLnBrk="1" hangingPunct="1"/>
              <a:t>588</a:t>
            </a:fld>
            <a:endParaRPr lang="en-US" altLang="zh-CN" sz="1200"/>
          </a:p>
        </p:txBody>
      </p:sp>
      <p:sp>
        <p:nvSpPr>
          <p:cNvPr id="61443" name="Rectangle 2">
            <a:extLst>
              <a:ext uri="{FF2B5EF4-FFF2-40B4-BE49-F238E27FC236}">
                <a16:creationId xmlns:a16="http://schemas.microsoft.com/office/drawing/2014/main" id="{8E195FB1-163C-4D81-9815-AEFB47D859E6}"/>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3F2088D5-5CF5-4BE9-B7D8-678B47B5F9C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2A1707A6-3159-4B27-9827-92EE847F91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DA289CB-10DF-44AF-A04D-3ACFA32BBFA2}" type="slidenum">
              <a:rPr lang="zh-CN" altLang="en-US" sz="1200"/>
              <a:pPr eaLnBrk="1" hangingPunct="1"/>
              <a:t>589</a:t>
            </a:fld>
            <a:endParaRPr lang="en-US" altLang="zh-CN" sz="1200"/>
          </a:p>
        </p:txBody>
      </p:sp>
      <p:sp>
        <p:nvSpPr>
          <p:cNvPr id="62467" name="Rectangle 2">
            <a:extLst>
              <a:ext uri="{FF2B5EF4-FFF2-40B4-BE49-F238E27FC236}">
                <a16:creationId xmlns:a16="http://schemas.microsoft.com/office/drawing/2014/main" id="{83878E24-404F-46D6-8219-59E6C10951AE}"/>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32926F77-84EE-497A-A7D7-8CB62CBBB7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pPr>
            <a:r>
              <a:rPr lang="en-AU" altLang="en-US" sz="1400"/>
              <a:t>Note that if two events happen without any message, then we can't say anything about their relative occurrence in time.</a:t>
            </a:r>
          </a:p>
          <a:p>
            <a:pPr>
              <a:spcBef>
                <a:spcPct val="20000"/>
              </a:spcBef>
            </a:pPr>
            <a:r>
              <a:rPr lang="en-AU" altLang="en-US" sz="1400"/>
              <a:t>In this example a </a:t>
            </a:r>
            <a:r>
              <a:rPr lang="en-AU" altLang="en-US">
                <a:latin typeface="Symbol" panose="05050102010706020507" pitchFamily="18" charset="2"/>
              </a:rPr>
              <a:t>&lt;=</a:t>
            </a:r>
            <a:r>
              <a:rPr lang="en-AU" altLang="en-US"/>
              <a:t> b </a:t>
            </a:r>
            <a:r>
              <a:rPr lang="en-AU" altLang="en-US">
                <a:latin typeface="Symbol" panose="05050102010706020507" pitchFamily="18" charset="2"/>
              </a:rPr>
              <a:t>&lt;=</a:t>
            </a:r>
            <a:r>
              <a:rPr lang="en-AU" altLang="en-US"/>
              <a:t> c </a:t>
            </a:r>
            <a:r>
              <a:rPr lang="en-AU" altLang="en-US">
                <a:latin typeface="Symbol" panose="05050102010706020507" pitchFamily="18" charset="2"/>
              </a:rPr>
              <a:t>&lt;= </a:t>
            </a:r>
            <a:r>
              <a:rPr lang="en-AU" altLang="en-US"/>
              <a:t>d </a:t>
            </a:r>
            <a:r>
              <a:rPr lang="en-AU" altLang="en-US">
                <a:latin typeface="Symbol" panose="05050102010706020507" pitchFamily="18" charset="2"/>
              </a:rPr>
              <a:t>&lt;=</a:t>
            </a:r>
            <a:r>
              <a:rPr lang="en-AU" altLang="en-US"/>
              <a:t> f, but we can say little about e other than e </a:t>
            </a:r>
            <a:r>
              <a:rPr lang="en-AU" altLang="en-US">
                <a:latin typeface="Symbol" panose="05050102010706020507" pitchFamily="18" charset="2"/>
              </a:rPr>
              <a:t>&lt;=</a:t>
            </a:r>
            <a:r>
              <a:rPr lang="en-AU" altLang="en-US"/>
              <a:t> f.  We say that events such as a and e are </a:t>
            </a:r>
            <a:r>
              <a:rPr lang="en-AU" altLang="en-US" i="1"/>
              <a:t>concurrent</a:t>
            </a:r>
            <a:r>
              <a:rPr lang="en-AU" altLang="en-US"/>
              <a:t>.</a:t>
            </a:r>
          </a:p>
          <a:p>
            <a:pPr>
              <a:spcBef>
                <a:spcPct val="20000"/>
              </a:spcBef>
            </a:pPr>
            <a:r>
              <a:rPr lang="en-AU" altLang="en-US"/>
              <a:t>Note also that “happens before” does not demonstrate causality.  There is merely the potential for causality.</a:t>
            </a:r>
            <a:endParaRPr lang="en-AU" altLang="en-US" sz="1400"/>
          </a:p>
          <a:p>
            <a:endParaRPr lang="zh-CN" alt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C59E5A8-9B46-413D-BB63-CF80EB3D5A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E489FD03-29DA-4EED-A876-F19E4219882C}" type="slidenum">
              <a:rPr lang="zh-CN" altLang="en-US" sz="1200"/>
              <a:pPr eaLnBrk="1" hangingPunct="1"/>
              <a:t>590</a:t>
            </a:fld>
            <a:endParaRPr lang="en-US" altLang="zh-CN" sz="1200"/>
          </a:p>
        </p:txBody>
      </p:sp>
      <p:sp>
        <p:nvSpPr>
          <p:cNvPr id="63491" name="Rectangle 2">
            <a:extLst>
              <a:ext uri="{FF2B5EF4-FFF2-40B4-BE49-F238E27FC236}">
                <a16:creationId xmlns:a16="http://schemas.microsoft.com/office/drawing/2014/main" id="{B19513D5-446D-4054-9938-A14D96BDA10A}"/>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9263D102-A705-492E-B78B-6D27B748147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C84C24FD-104E-4A67-9F05-D76DB32A83B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B14763D-85EF-4C72-8CE1-563ACD765265}" type="slidenum">
              <a:rPr lang="zh-CN" altLang="en-US" sz="1200"/>
              <a:pPr eaLnBrk="1" hangingPunct="1"/>
              <a:t>591</a:t>
            </a:fld>
            <a:endParaRPr lang="en-US" altLang="zh-CN" sz="1200"/>
          </a:p>
        </p:txBody>
      </p:sp>
      <p:sp>
        <p:nvSpPr>
          <p:cNvPr id="64515" name="Rectangle 2">
            <a:extLst>
              <a:ext uri="{FF2B5EF4-FFF2-40B4-BE49-F238E27FC236}">
                <a16:creationId xmlns:a16="http://schemas.microsoft.com/office/drawing/2014/main" id="{A89106B4-7C81-41E6-89D0-692D70942359}"/>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B9A25FE6-5021-4F56-B34C-828D1C4DCF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61081FA-E666-43B5-A55B-E3AAE89F0B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23017421-9BC9-4B9B-AB9F-E925F602D4A7}" type="slidenum">
              <a:rPr lang="zh-CN" altLang="en-US" sz="1200"/>
              <a:pPr eaLnBrk="1" hangingPunct="1"/>
              <a:t>592</a:t>
            </a:fld>
            <a:endParaRPr lang="en-US" altLang="zh-CN" sz="1200"/>
          </a:p>
        </p:txBody>
      </p:sp>
      <p:sp>
        <p:nvSpPr>
          <p:cNvPr id="65539" name="Rectangle 2">
            <a:extLst>
              <a:ext uri="{FF2B5EF4-FFF2-40B4-BE49-F238E27FC236}">
                <a16:creationId xmlns:a16="http://schemas.microsoft.com/office/drawing/2014/main" id="{AA5359EF-F55A-4364-85F0-14FCFD438BF4}"/>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3CE2C4BF-D405-4218-A143-977F262A1E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199530B4-95C5-49E1-9441-38442C86A3D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4327017-9403-421D-AF86-D6B338DA5196}" type="slidenum">
              <a:rPr lang="zh-CN" altLang="en-US" sz="1200"/>
              <a:pPr eaLnBrk="1" hangingPunct="1"/>
              <a:t>593</a:t>
            </a:fld>
            <a:endParaRPr lang="en-US" altLang="zh-CN" sz="1200"/>
          </a:p>
        </p:txBody>
      </p:sp>
      <p:sp>
        <p:nvSpPr>
          <p:cNvPr id="66563" name="Rectangle 2">
            <a:extLst>
              <a:ext uri="{FF2B5EF4-FFF2-40B4-BE49-F238E27FC236}">
                <a16:creationId xmlns:a16="http://schemas.microsoft.com/office/drawing/2014/main" id="{CAF9BD16-3CE2-4CA6-9344-F2E32332AD1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082EECC9-6BFF-4448-9530-52029C59D4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09AF1D92-E8DB-4044-B888-239271BA12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408B7ED-DBF0-4DD4-AA12-1EFF68B25337}" type="slidenum">
              <a:rPr lang="zh-CN" altLang="en-US" sz="1200"/>
              <a:pPr eaLnBrk="1" hangingPunct="1"/>
              <a:t>594</a:t>
            </a:fld>
            <a:endParaRPr lang="en-US" altLang="zh-CN" sz="1200"/>
          </a:p>
        </p:txBody>
      </p:sp>
      <p:sp>
        <p:nvSpPr>
          <p:cNvPr id="67587" name="Rectangle 2">
            <a:extLst>
              <a:ext uri="{FF2B5EF4-FFF2-40B4-BE49-F238E27FC236}">
                <a16:creationId xmlns:a16="http://schemas.microsoft.com/office/drawing/2014/main" id="{EC0D3236-D5CF-423C-BF13-305C1A30CEE5}"/>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D37B06B-4D03-47B4-8B73-40B6CEA94C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3AC4E01C-0B1C-4DB1-AEF2-A7DC542FDB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C08E4FD5-10CD-4D1F-B412-6D094770C7FE}" type="slidenum">
              <a:rPr lang="zh-CN" altLang="en-US" sz="1200"/>
              <a:pPr eaLnBrk="1" hangingPunct="1"/>
              <a:t>595</a:t>
            </a:fld>
            <a:endParaRPr lang="en-US" altLang="zh-CN" sz="1200"/>
          </a:p>
        </p:txBody>
      </p:sp>
      <p:sp>
        <p:nvSpPr>
          <p:cNvPr id="68611" name="Rectangle 2">
            <a:extLst>
              <a:ext uri="{FF2B5EF4-FFF2-40B4-BE49-F238E27FC236}">
                <a16:creationId xmlns:a16="http://schemas.microsoft.com/office/drawing/2014/main" id="{E8488923-6FEA-4069-AB55-E6EF6A146B76}"/>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FE00F741-5D05-49C2-B116-613DE3E931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B396E5-D7FF-46D9-870D-82003A47FBBC}"/>
              </a:ext>
            </a:extLst>
          </p:cNvPr>
          <p:cNvSpPr>
            <a:spLocks noGrp="1" noChangeArrowheads="1"/>
          </p:cNvSpPr>
          <p:nvPr>
            <p:ph type="sldNum" sz="quarter" idx="5"/>
          </p:nvPr>
        </p:nvSpPr>
        <p:spPr>
          <a:ln/>
        </p:spPr>
        <p:txBody>
          <a:bodyPr/>
          <a:lstStyle/>
          <a:p>
            <a:fld id="{57EA573A-4954-4802-BF5A-5C41F7A14417}" type="slidenum">
              <a:rPr lang="en-US" altLang="en-US"/>
              <a:pPr/>
              <a:t>94</a:t>
            </a:fld>
            <a:endParaRPr lang="en-US" altLang="en-US"/>
          </a:p>
        </p:txBody>
      </p:sp>
      <p:sp>
        <p:nvSpPr>
          <p:cNvPr id="73730" name="Rectangle 2">
            <a:extLst>
              <a:ext uri="{FF2B5EF4-FFF2-40B4-BE49-F238E27FC236}">
                <a16:creationId xmlns:a16="http://schemas.microsoft.com/office/drawing/2014/main" id="{F0B3630F-5374-4759-BE2E-66EC6F5BD13C}"/>
              </a:ext>
            </a:extLst>
          </p:cNvPr>
          <p:cNvSpPr>
            <a:spLocks noGrp="1" noRot="1" noChangeAspect="1" noChangeArrowheads="1" noTextEdit="1"/>
          </p:cNvSpPr>
          <p:nvPr>
            <p:ph type="sldImg"/>
          </p:nvPr>
        </p:nvSpPr>
        <p:spPr>
          <a:ln/>
        </p:spPr>
      </p:sp>
      <p:sp>
        <p:nvSpPr>
          <p:cNvPr id="73731" name="Rectangle 3">
            <a:extLst>
              <a:ext uri="{FF2B5EF4-FFF2-40B4-BE49-F238E27FC236}">
                <a16:creationId xmlns:a16="http://schemas.microsoft.com/office/drawing/2014/main" id="{B0DBF522-F70A-4C18-A2FC-3D285BF274E7}"/>
              </a:ext>
            </a:extLst>
          </p:cNvPr>
          <p:cNvSpPr>
            <a:spLocks noGrp="1" noChangeArrowheads="1"/>
          </p:cNvSpPr>
          <p:nvPr>
            <p:ph type="body" idx="1"/>
          </p:nvPr>
        </p:nvSpPr>
        <p:spPr/>
        <p:txBody>
          <a:bodyPr/>
          <a:lstStyle/>
          <a:p>
            <a:r>
              <a:rPr lang="en-US" altLang="en-US"/>
              <a:t>Easy enough.  Do one thing then do the next thing.</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D5487896-E119-4481-A27F-B311BA99D21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D4D9C63D-9E1F-4DC7-829E-92CE5DA80E25}" type="slidenum">
              <a:rPr lang="zh-CN" altLang="en-US" sz="1200"/>
              <a:pPr eaLnBrk="1" hangingPunct="1"/>
              <a:t>596</a:t>
            </a:fld>
            <a:endParaRPr lang="en-US" altLang="zh-CN" sz="1200"/>
          </a:p>
        </p:txBody>
      </p:sp>
      <p:sp>
        <p:nvSpPr>
          <p:cNvPr id="69635" name="Rectangle 2">
            <a:extLst>
              <a:ext uri="{FF2B5EF4-FFF2-40B4-BE49-F238E27FC236}">
                <a16:creationId xmlns:a16="http://schemas.microsoft.com/office/drawing/2014/main" id="{D292252B-9B94-43EF-8AEC-BFCF9D996D07}"/>
              </a:ext>
            </a:extLst>
          </p:cNvPr>
          <p:cNvSpPr>
            <a:spLocks noGrp="1" noRot="1" noChangeAspect="1" noChangeArrowheads="1" noTextEdit="1"/>
          </p:cNvSpPr>
          <p:nvPr>
            <p:ph type="sldImg"/>
          </p:nvPr>
        </p:nvSpPr>
        <p:spPr>
          <a:xfrm>
            <a:off x="1154113" y="690563"/>
            <a:ext cx="4552950" cy="3414712"/>
          </a:xfrm>
          <a:ln/>
        </p:spPr>
      </p:sp>
      <p:sp>
        <p:nvSpPr>
          <p:cNvPr id="69636" name="Rectangle 3">
            <a:extLst>
              <a:ext uri="{FF2B5EF4-FFF2-40B4-BE49-F238E27FC236}">
                <a16:creationId xmlns:a16="http://schemas.microsoft.com/office/drawing/2014/main" id="{9FBDE06D-4236-4CC5-B415-9C18B9458D90}"/>
              </a:ext>
            </a:extLst>
          </p:cNvPr>
          <p:cNvSpPr>
            <a:spLocks noGrp="1" noChangeArrowheads="1"/>
          </p:cNvSpPr>
          <p:nvPr>
            <p:ph type="body" idx="1"/>
          </p:nvPr>
        </p:nvSpPr>
        <p:spPr>
          <a:xfrm>
            <a:off x="912813" y="4341813"/>
            <a:ext cx="5032375" cy="41163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0A627CFA-8C5A-4845-B5D4-445F8590E86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D5CB415-A2D3-42CC-9E14-B680885BE951}" type="slidenum">
              <a:rPr lang="zh-CN" altLang="en-US" sz="1200"/>
              <a:pPr eaLnBrk="1" hangingPunct="1"/>
              <a:t>597</a:t>
            </a:fld>
            <a:endParaRPr lang="en-US" altLang="zh-CN" sz="1200"/>
          </a:p>
        </p:txBody>
      </p:sp>
      <p:sp>
        <p:nvSpPr>
          <p:cNvPr id="70659" name="Rectangle 2">
            <a:extLst>
              <a:ext uri="{FF2B5EF4-FFF2-40B4-BE49-F238E27FC236}">
                <a16:creationId xmlns:a16="http://schemas.microsoft.com/office/drawing/2014/main" id="{63DB68AD-ADB5-4524-9D83-79283365D45F}"/>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8D89923F-105C-45B9-BA7A-886419CA88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F81BB643-0C23-4A26-A826-262F5B1AD9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FCC3880-F098-4091-9387-96DFCB75F3F8}" type="slidenum">
              <a:rPr lang="zh-CN" altLang="en-US" sz="1200"/>
              <a:pPr eaLnBrk="1" hangingPunct="1"/>
              <a:t>598</a:t>
            </a:fld>
            <a:endParaRPr lang="en-US" altLang="zh-CN" sz="1200"/>
          </a:p>
        </p:txBody>
      </p:sp>
      <p:sp>
        <p:nvSpPr>
          <p:cNvPr id="71683" name="Rectangle 2">
            <a:extLst>
              <a:ext uri="{FF2B5EF4-FFF2-40B4-BE49-F238E27FC236}">
                <a16:creationId xmlns:a16="http://schemas.microsoft.com/office/drawing/2014/main" id="{568B056B-6161-4A4A-98E7-A73AC1702901}"/>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01DB5A32-51F8-437C-B57F-034119E6F9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600</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601</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602</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603</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604</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605</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606</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623A75F-7944-47E2-B8F9-53F9C0BF26A7}"/>
              </a:ext>
            </a:extLst>
          </p:cNvPr>
          <p:cNvSpPr>
            <a:spLocks noGrp="1" noChangeArrowheads="1"/>
          </p:cNvSpPr>
          <p:nvPr>
            <p:ph type="sldNum" sz="quarter" idx="5"/>
          </p:nvPr>
        </p:nvSpPr>
        <p:spPr>
          <a:ln/>
        </p:spPr>
        <p:txBody>
          <a:bodyPr/>
          <a:lstStyle/>
          <a:p>
            <a:fld id="{BC7C5DC5-2306-4B31-BE8F-41974C38A27F}" type="slidenum">
              <a:rPr lang="en-US" altLang="en-US"/>
              <a:pPr/>
              <a:t>95</a:t>
            </a:fld>
            <a:endParaRPr lang="en-US" altLang="en-US"/>
          </a:p>
        </p:txBody>
      </p:sp>
      <p:sp>
        <p:nvSpPr>
          <p:cNvPr id="111618" name="Rectangle 1026">
            <a:extLst>
              <a:ext uri="{FF2B5EF4-FFF2-40B4-BE49-F238E27FC236}">
                <a16:creationId xmlns:a16="http://schemas.microsoft.com/office/drawing/2014/main" id="{53F7853C-694A-45C9-ADA0-225CF9BF5BA1}"/>
              </a:ext>
            </a:extLst>
          </p:cNvPr>
          <p:cNvSpPr>
            <a:spLocks noGrp="1" noRot="1" noChangeAspect="1" noChangeArrowheads="1" noTextEdit="1"/>
          </p:cNvSpPr>
          <p:nvPr>
            <p:ph type="sldImg"/>
          </p:nvPr>
        </p:nvSpPr>
        <p:spPr>
          <a:ln/>
        </p:spPr>
      </p:sp>
      <p:sp>
        <p:nvSpPr>
          <p:cNvPr id="111619" name="Rectangle 1027">
            <a:extLst>
              <a:ext uri="{FF2B5EF4-FFF2-40B4-BE49-F238E27FC236}">
                <a16:creationId xmlns:a16="http://schemas.microsoft.com/office/drawing/2014/main" id="{FA75870A-AFBE-46C7-A281-9E2445E0F9A9}"/>
              </a:ext>
            </a:extLst>
          </p:cNvPr>
          <p:cNvSpPr>
            <a:spLocks noGrp="1" noChangeArrowheads="1"/>
          </p:cNvSpPr>
          <p:nvPr>
            <p:ph type="body" idx="1"/>
          </p:nvPr>
        </p:nvSpPr>
        <p:spPr/>
        <p:txBody>
          <a:bodyPr/>
          <a:lstStyle/>
          <a:p>
            <a:r>
              <a:rPr lang="en-US" altLang="en-US"/>
              <a:t>If the first condition is true, do everything below the TRUE.  If the first condition is not true then do everything below the FALSE</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607</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608</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609</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610</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611</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612</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613</a:t>
            </a:fld>
            <a:endParaRPr lang="en-US"/>
          </a:p>
        </p:txBody>
      </p:sp>
    </p:spTree>
    <p:extLst>
      <p:ext uri="{BB962C8B-B14F-4D97-AF65-F5344CB8AC3E}">
        <p14:creationId xmlns:p14="http://schemas.microsoft.com/office/powerpoint/2010/main" val="114004326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614</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616</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617</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1A43AA-8C04-40A4-A0D0-756A0FB366C0}"/>
              </a:ext>
            </a:extLst>
          </p:cNvPr>
          <p:cNvSpPr>
            <a:spLocks noGrp="1" noChangeArrowheads="1"/>
          </p:cNvSpPr>
          <p:nvPr>
            <p:ph type="sldNum" sz="quarter" idx="5"/>
          </p:nvPr>
        </p:nvSpPr>
        <p:spPr>
          <a:ln/>
        </p:spPr>
        <p:txBody>
          <a:bodyPr/>
          <a:lstStyle/>
          <a:p>
            <a:fld id="{A62CEA1C-6206-4EC3-96FB-FED904EC2F0A}" type="slidenum">
              <a:rPr lang="en-US" altLang="en-US"/>
              <a:pPr/>
              <a:t>96</a:t>
            </a:fld>
            <a:endParaRPr lang="en-US" altLang="en-US"/>
          </a:p>
        </p:txBody>
      </p:sp>
      <p:sp>
        <p:nvSpPr>
          <p:cNvPr id="112642" name="Rectangle 2">
            <a:extLst>
              <a:ext uri="{FF2B5EF4-FFF2-40B4-BE49-F238E27FC236}">
                <a16:creationId xmlns:a16="http://schemas.microsoft.com/office/drawing/2014/main" id="{896F1D32-F2B1-45F6-AE95-21D608503DB7}"/>
              </a:ext>
            </a:extLst>
          </p:cNvPr>
          <p:cNvSpPr>
            <a:spLocks noGrp="1" noRot="1" noChangeAspect="1" noChangeArrowheads="1" noTextEdit="1"/>
          </p:cNvSpPr>
          <p:nvPr>
            <p:ph type="sldImg"/>
          </p:nvPr>
        </p:nvSpPr>
        <p:spPr>
          <a:ln/>
        </p:spPr>
      </p:sp>
      <p:sp>
        <p:nvSpPr>
          <p:cNvPr id="112643" name="Rectangle 3">
            <a:extLst>
              <a:ext uri="{FF2B5EF4-FFF2-40B4-BE49-F238E27FC236}">
                <a16:creationId xmlns:a16="http://schemas.microsoft.com/office/drawing/2014/main" id="{42015610-CC33-4A1F-BB55-E435A7E7E596}"/>
              </a:ext>
            </a:extLst>
          </p:cNvPr>
          <p:cNvSpPr>
            <a:spLocks noGrp="1" noChangeArrowheads="1"/>
          </p:cNvSpPr>
          <p:nvPr>
            <p:ph type="body" idx="1"/>
          </p:nvPr>
        </p:nvSpPr>
        <p:spPr/>
        <p:txBody>
          <a:bodyPr/>
          <a:lstStyle/>
          <a:p>
            <a:r>
              <a:rPr lang="en-US" altLang="en-US"/>
              <a:t>If your criteria meets 1, do 1.  If it meets 2, do 2</a:t>
            </a: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618</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619</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620</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621</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622</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623</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624</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625</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626</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627</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BEB286-88B7-4872-84FC-EC501144B96F}"/>
              </a:ext>
            </a:extLst>
          </p:cNvPr>
          <p:cNvSpPr>
            <a:spLocks noGrp="1" noChangeArrowheads="1"/>
          </p:cNvSpPr>
          <p:nvPr>
            <p:ph type="sldNum" sz="quarter" idx="5"/>
          </p:nvPr>
        </p:nvSpPr>
        <p:spPr>
          <a:ln/>
        </p:spPr>
        <p:txBody>
          <a:bodyPr/>
          <a:lstStyle/>
          <a:p>
            <a:fld id="{2DBA7DB8-090A-4F64-A6EC-4CE86A9903CC}" type="slidenum">
              <a:rPr lang="en-US" altLang="en-US"/>
              <a:pPr/>
              <a:t>97</a:t>
            </a:fld>
            <a:endParaRPr lang="en-US" altLang="en-US"/>
          </a:p>
        </p:txBody>
      </p:sp>
      <p:sp>
        <p:nvSpPr>
          <p:cNvPr id="60418" name="Rectangle 2">
            <a:extLst>
              <a:ext uri="{FF2B5EF4-FFF2-40B4-BE49-F238E27FC236}">
                <a16:creationId xmlns:a16="http://schemas.microsoft.com/office/drawing/2014/main" id="{1221574B-540B-4B73-9AD5-1525C6879B9B}"/>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F944C93B-F487-4D96-8B06-785F12DE410D}"/>
              </a:ext>
            </a:extLst>
          </p:cNvPr>
          <p:cNvSpPr>
            <a:spLocks noGrp="1" noChangeArrowheads="1"/>
          </p:cNvSpPr>
          <p:nvPr>
            <p:ph type="body" idx="1"/>
          </p:nvPr>
        </p:nvSpPr>
        <p:spPr/>
        <p:txBody>
          <a:bodyPr/>
          <a:lstStyle/>
          <a:p>
            <a:r>
              <a:rPr lang="en-US" altLang="en-US"/>
              <a:t>The while loop is a “test your condition before entering the loop”</a:t>
            </a:r>
          </a:p>
          <a:p>
            <a:r>
              <a:rPr lang="en-US" altLang="en-US"/>
              <a:t>The repeat until is a “test your condition as you are exiting the loop”</a:t>
            </a:r>
          </a:p>
          <a:p>
            <a:endParaRPr lang="en-US" altLang="en-US"/>
          </a:p>
          <a:p>
            <a:r>
              <a:rPr lang="en-US" altLang="en-US"/>
              <a:t>Now we are going to move on to some examples of completed N-S diagrams.  First an easy diagram that you really don’t even need to know how to read these charts to figure out.</a:t>
            </a: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628</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629</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630</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631</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632</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633</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634</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635</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636</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637</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1A4DDA-E886-4726-B651-7A1671C18D0A}"/>
              </a:ext>
            </a:extLst>
          </p:cNvPr>
          <p:cNvSpPr>
            <a:spLocks noGrp="1" noChangeArrowheads="1"/>
          </p:cNvSpPr>
          <p:nvPr>
            <p:ph type="sldNum" sz="quarter" idx="5"/>
          </p:nvPr>
        </p:nvSpPr>
        <p:spPr>
          <a:ln/>
        </p:spPr>
        <p:txBody>
          <a:bodyPr/>
          <a:lstStyle/>
          <a:p>
            <a:fld id="{E0C0C25C-3ADB-4CBA-B236-04C347D0E565}" type="slidenum">
              <a:rPr lang="en-US" altLang="en-US"/>
              <a:pPr/>
              <a:t>98</a:t>
            </a:fld>
            <a:endParaRPr lang="en-US" altLang="en-US"/>
          </a:p>
        </p:txBody>
      </p:sp>
      <p:sp>
        <p:nvSpPr>
          <p:cNvPr id="95234" name="Rectangle 2">
            <a:extLst>
              <a:ext uri="{FF2B5EF4-FFF2-40B4-BE49-F238E27FC236}">
                <a16:creationId xmlns:a16="http://schemas.microsoft.com/office/drawing/2014/main" id="{D1ACBBC4-D4E1-4E65-9413-5D683CFF6F1F}"/>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CF389237-4DF4-41D0-B7EC-6F0408DDA679}"/>
              </a:ext>
            </a:extLst>
          </p:cNvPr>
          <p:cNvSpPr>
            <a:spLocks noGrp="1" noChangeArrowheads="1"/>
          </p:cNvSpPr>
          <p:nvPr>
            <p:ph type="body" idx="1"/>
          </p:nvPr>
        </p:nvSpPr>
        <p:spPr/>
        <p:txBody>
          <a:bodyPr/>
          <a:lstStyle/>
          <a:p>
            <a:r>
              <a:rPr lang="en-US" altLang="en-US"/>
              <a:t>I know this was in your reading but I thought we could look at it as an example of a really easy Nassi-Shneiderman chart.</a:t>
            </a:r>
          </a:p>
          <a:p>
            <a:endParaRPr lang="en-US" altLang="en-US"/>
          </a:p>
          <a:p>
            <a:r>
              <a:rPr lang="en-US" altLang="en-US"/>
              <a:t>Because I have mentioned before how N-S diagrams can be thought of as pictorial pseudocode, lets look at the pseudocode for the same example.</a:t>
            </a: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638</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640</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641</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642</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643</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644</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645</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646</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647</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648</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3774DC6-CC8E-4A7A-846F-CA87BF4E405A}"/>
              </a:ext>
            </a:extLst>
          </p:cNvPr>
          <p:cNvSpPr>
            <a:spLocks noGrp="1" noChangeArrowheads="1"/>
          </p:cNvSpPr>
          <p:nvPr>
            <p:ph type="sldNum" sz="quarter" idx="5"/>
          </p:nvPr>
        </p:nvSpPr>
        <p:spPr>
          <a:ln/>
        </p:spPr>
        <p:txBody>
          <a:bodyPr/>
          <a:lstStyle/>
          <a:p>
            <a:fld id="{1D2F4A22-D777-460C-A243-C7BC8917F137}" type="slidenum">
              <a:rPr lang="en-US" altLang="en-US"/>
              <a:pPr/>
              <a:t>81</a:t>
            </a:fld>
            <a:endParaRPr lang="en-US" altLang="en-US"/>
          </a:p>
        </p:txBody>
      </p:sp>
      <p:sp>
        <p:nvSpPr>
          <p:cNvPr id="29698" name="Rectangle 2">
            <a:extLst>
              <a:ext uri="{FF2B5EF4-FFF2-40B4-BE49-F238E27FC236}">
                <a16:creationId xmlns:a16="http://schemas.microsoft.com/office/drawing/2014/main" id="{4A852066-EF3A-4EE3-85D1-779DCF6FF40E}"/>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4E65A5FF-8DD5-494A-B41D-391174C58146}"/>
              </a:ext>
            </a:extLst>
          </p:cNvPr>
          <p:cNvSpPr>
            <a:spLocks noGrp="1" noChangeArrowheads="1"/>
          </p:cNvSpPr>
          <p:nvPr>
            <p:ph type="body" idx="1"/>
          </p:nvPr>
        </p:nvSpPr>
        <p:spPr/>
        <p:txBody>
          <a:bodyPr/>
          <a:lstStyle/>
          <a:p>
            <a:pPr>
              <a:buFontTx/>
              <a:buChar char="•"/>
            </a:pPr>
            <a:r>
              <a:rPr lang="en-US" altLang="en-US"/>
              <a:t>But as we will see they have some distinct differences from flowcharts.</a:t>
            </a:r>
          </a:p>
          <a:p>
            <a:endParaRPr lang="en-US" altLang="en-US"/>
          </a:p>
          <a:p>
            <a:pPr>
              <a:buFontTx/>
              <a:buChar char="•"/>
            </a:pPr>
            <a:r>
              <a:rPr lang="en-US" altLang="en-US"/>
              <a:t>Not simply chart the structure of the data but also chart the logic behind the program.</a:t>
            </a:r>
          </a:p>
          <a:p>
            <a:pPr>
              <a:buFontTx/>
              <a:buChar char="•"/>
            </a:pPr>
            <a:endParaRPr lang="en-US" altLang="en-US"/>
          </a:p>
          <a:p>
            <a:pPr>
              <a:buFontTx/>
              <a:buChar char="•"/>
            </a:pPr>
            <a:r>
              <a:rPr lang="en-US" altLang="en-US"/>
              <a:t>What it did was help force programmers to design reliable and maintainable programs. Used BEFORE coding.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7B1B70-6195-440C-A862-969AFF2314B2}"/>
              </a:ext>
            </a:extLst>
          </p:cNvPr>
          <p:cNvSpPr>
            <a:spLocks noGrp="1" noChangeArrowheads="1"/>
          </p:cNvSpPr>
          <p:nvPr>
            <p:ph type="sldNum" sz="quarter" idx="5"/>
          </p:nvPr>
        </p:nvSpPr>
        <p:spPr>
          <a:ln/>
        </p:spPr>
        <p:txBody>
          <a:bodyPr/>
          <a:lstStyle/>
          <a:p>
            <a:fld id="{8120D598-CEAC-43CB-AE1D-1384202C87CF}" type="slidenum">
              <a:rPr lang="en-US" altLang="en-US"/>
              <a:pPr/>
              <a:t>99</a:t>
            </a:fld>
            <a:endParaRPr lang="en-US" altLang="en-US"/>
          </a:p>
        </p:txBody>
      </p:sp>
      <p:sp>
        <p:nvSpPr>
          <p:cNvPr id="114690" name="Rectangle 2">
            <a:extLst>
              <a:ext uri="{FF2B5EF4-FFF2-40B4-BE49-F238E27FC236}">
                <a16:creationId xmlns:a16="http://schemas.microsoft.com/office/drawing/2014/main" id="{29669CB8-4A75-4ADC-A708-654D0FBAAFB7}"/>
              </a:ext>
            </a:extLst>
          </p:cNvPr>
          <p:cNvSpPr>
            <a:spLocks noGrp="1" noRot="1" noChangeAspect="1" noChangeArrowheads="1" noTextEdit="1"/>
          </p:cNvSpPr>
          <p:nvPr>
            <p:ph type="sldImg"/>
          </p:nvPr>
        </p:nvSpPr>
        <p:spPr>
          <a:ln/>
        </p:spPr>
      </p:sp>
      <p:sp>
        <p:nvSpPr>
          <p:cNvPr id="114691" name="Rectangle 3">
            <a:extLst>
              <a:ext uri="{FF2B5EF4-FFF2-40B4-BE49-F238E27FC236}">
                <a16:creationId xmlns:a16="http://schemas.microsoft.com/office/drawing/2014/main" id="{6A515F8C-36FE-49A6-8CA7-A2B4F821555B}"/>
              </a:ext>
            </a:extLst>
          </p:cNvPr>
          <p:cNvSpPr>
            <a:spLocks noGrp="1" noChangeArrowheads="1"/>
          </p:cNvSpPr>
          <p:nvPr>
            <p:ph type="body" idx="1"/>
          </p:nvPr>
        </p:nvSpPr>
        <p:spPr/>
        <p:txBody>
          <a:bodyPr/>
          <a:lstStyle/>
          <a:p>
            <a:r>
              <a:rPr lang="en-US" altLang="en-US"/>
              <a:t>One thing that I think makes this harder to read is that you have to go all the way down before you can find what applies to you.  You need to look at all of the nested layers before you find what you need.</a:t>
            </a: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3A91E6-DDAA-6040-942A-120DB4DDE314}" type="slidenum">
              <a:rPr lang="en-US" smtClean="0"/>
              <a:t>649</a:t>
            </a:fld>
            <a:endParaRPr lang="en-US"/>
          </a:p>
        </p:txBody>
      </p:sp>
    </p:spTree>
    <p:extLst>
      <p:ext uri="{BB962C8B-B14F-4D97-AF65-F5344CB8AC3E}">
        <p14:creationId xmlns:p14="http://schemas.microsoft.com/office/powerpoint/2010/main" val="115610427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01126D67-E884-49F4-A64B-B2BDC63526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id="{00810F6B-BDA7-4A2A-979D-2C089762354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8676" name="Slide Number Placeholder 3">
            <a:extLst>
              <a:ext uri="{FF2B5EF4-FFF2-40B4-BE49-F238E27FC236}">
                <a16:creationId xmlns:a16="http://schemas.microsoft.com/office/drawing/2014/main" id="{A8B4F276-27C9-40F7-8132-E6101B1E9E5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8E100C4-A104-4D5C-8FE2-E9B5ADAD8396}" type="slidenum">
              <a:rPr lang="en-US" altLang="en-US">
                <a:latin typeface="Calibri" panose="020F0502020204030204" pitchFamily="34" charset="0"/>
              </a:rPr>
              <a:pPr eaLnBrk="1" hangingPunct="1"/>
              <a:t>657</a:t>
            </a:fld>
            <a:endParaRPr lang="en-US" altLang="en-US">
              <a:latin typeface="Calibri" panose="020F0502020204030204" pitchFamily="34"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77BE952E-3D51-4C05-A0DB-2CE1E0B21F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1652A84D-A67D-4F26-958A-64AE24DC86F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700" name="Slide Number Placeholder 3">
            <a:extLst>
              <a:ext uri="{FF2B5EF4-FFF2-40B4-BE49-F238E27FC236}">
                <a16:creationId xmlns:a16="http://schemas.microsoft.com/office/drawing/2014/main" id="{46857820-B698-4825-8622-8A0EC59EE47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F8A96D-2902-4DA1-90B8-BD4DF1694A71}" type="slidenum">
              <a:rPr lang="en-US" altLang="en-US">
                <a:latin typeface="Calibri" panose="020F0502020204030204" pitchFamily="34" charset="0"/>
              </a:rPr>
              <a:pPr eaLnBrk="1" hangingPunct="1"/>
              <a:t>658</a:t>
            </a:fld>
            <a:endParaRPr lang="en-US" altLang="en-US">
              <a:latin typeface="Calibri" panose="020F0502020204030204" pitchFamily="34"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A7224A05-7AA8-4E8E-8AB7-7E2F195864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id="{02D4E65F-650C-4488-B15E-65FF7E087B0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0724" name="Slide Number Placeholder 3">
            <a:extLst>
              <a:ext uri="{FF2B5EF4-FFF2-40B4-BE49-F238E27FC236}">
                <a16:creationId xmlns:a16="http://schemas.microsoft.com/office/drawing/2014/main" id="{32631E14-1B39-47D7-8DEA-CE7B09C47C1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2259F570-E68A-4698-9399-60C389F1D282}" type="slidenum">
              <a:rPr lang="en-US" altLang="en-US">
                <a:latin typeface="Calibri" panose="020F0502020204030204" pitchFamily="34" charset="0"/>
              </a:rPr>
              <a:pPr eaLnBrk="1" hangingPunct="1"/>
              <a:t>659</a:t>
            </a:fld>
            <a:endParaRPr lang="en-US" altLang="en-US">
              <a:latin typeface="Calibri" panose="020F0502020204030204" pitchFamily="34"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F90F2752-A2F4-4A21-8064-6C67AF3F06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2D2B95AB-FB15-44E2-8CC1-6FA30EAD5D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8" name="Slide Number Placeholder 3">
            <a:extLst>
              <a:ext uri="{FF2B5EF4-FFF2-40B4-BE49-F238E27FC236}">
                <a16:creationId xmlns:a16="http://schemas.microsoft.com/office/drawing/2014/main" id="{6BBB4471-BE7B-44F5-B55D-A475389694E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78D6679-7063-405A-A37F-2D1B33361A2A}" type="slidenum">
              <a:rPr lang="en-US" altLang="en-US">
                <a:latin typeface="Calibri" panose="020F0502020204030204" pitchFamily="34" charset="0"/>
              </a:rPr>
              <a:pPr eaLnBrk="1" hangingPunct="1"/>
              <a:t>660</a:t>
            </a:fld>
            <a:endParaRPr lang="en-US" altLang="en-US">
              <a:latin typeface="Calibri" panose="020F0502020204030204" pitchFamily="34"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9D286FD1-EA8C-4328-A8FE-2DA0684B427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id="{6AAA1784-5F1A-4E8E-93FF-1AAABB2A99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2772" name="Slide Number Placeholder 3">
            <a:extLst>
              <a:ext uri="{FF2B5EF4-FFF2-40B4-BE49-F238E27FC236}">
                <a16:creationId xmlns:a16="http://schemas.microsoft.com/office/drawing/2014/main" id="{1E0DD596-4281-48B3-90B7-8E3326EBA1D1}"/>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85EB8AFD-E571-46E9-9028-E66F4020CD65}" type="slidenum">
              <a:rPr lang="en-US" altLang="en-US">
                <a:latin typeface="Calibri" panose="020F0502020204030204" pitchFamily="34" charset="0"/>
              </a:rPr>
              <a:pPr eaLnBrk="1" hangingPunct="1"/>
              <a:t>661</a:t>
            </a:fld>
            <a:endParaRPr lang="en-US" altLang="en-US">
              <a:latin typeface="Calibri" panose="020F0502020204030204" pitchFamily="34"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38293276-3188-4AD3-A9F2-57EA033FD7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B06A999A-83A5-40D5-82E9-66D8413E14D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3796" name="Slide Number Placeholder 3">
            <a:extLst>
              <a:ext uri="{FF2B5EF4-FFF2-40B4-BE49-F238E27FC236}">
                <a16:creationId xmlns:a16="http://schemas.microsoft.com/office/drawing/2014/main" id="{99001200-B180-49AB-ABFF-BD617219A4E6}"/>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561703F2-1369-460F-B74A-95CA45D71EE0}" type="slidenum">
              <a:rPr lang="en-US" altLang="en-US">
                <a:latin typeface="Calibri" panose="020F0502020204030204" pitchFamily="34" charset="0"/>
              </a:rPr>
              <a:pPr eaLnBrk="1" hangingPunct="1"/>
              <a:t>662</a:t>
            </a:fld>
            <a:endParaRPr lang="en-US" altLang="en-US">
              <a:latin typeface="Calibri" panose="020F0502020204030204" pitchFamily="34"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60E599BD-A15B-404D-8A8A-713253DFF0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id="{EB33526B-B2B5-46BC-9A33-2D8C0C21CB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4820" name="Slide Number Placeholder 3">
            <a:extLst>
              <a:ext uri="{FF2B5EF4-FFF2-40B4-BE49-F238E27FC236}">
                <a16:creationId xmlns:a16="http://schemas.microsoft.com/office/drawing/2014/main" id="{57C3F754-84A4-4F5E-B22E-86268F2C8EF4}"/>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6690063-D48D-48C0-A89D-E08871E7D9E6}" type="slidenum">
              <a:rPr lang="en-US" altLang="en-US">
                <a:latin typeface="Calibri" panose="020F0502020204030204" pitchFamily="34" charset="0"/>
              </a:rPr>
              <a:pPr eaLnBrk="1" hangingPunct="1"/>
              <a:t>663</a:t>
            </a:fld>
            <a:endParaRPr lang="en-US" altLang="en-US">
              <a:latin typeface="Calibri" panose="020F0502020204030204" pitchFamily="34"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8592CD7-D3E3-4013-ADFF-E42AA78DEAD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Notes Placeholder 2">
            <a:extLst>
              <a:ext uri="{FF2B5EF4-FFF2-40B4-BE49-F238E27FC236}">
                <a16:creationId xmlns:a16="http://schemas.microsoft.com/office/drawing/2014/main" id="{69D1589B-E220-4D64-B32B-B9CCBA53BC3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5844" name="Slide Number Placeholder 3">
            <a:extLst>
              <a:ext uri="{FF2B5EF4-FFF2-40B4-BE49-F238E27FC236}">
                <a16:creationId xmlns:a16="http://schemas.microsoft.com/office/drawing/2014/main" id="{E348F033-B711-4B0F-9B77-C5302E6E6705}"/>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6037EF4-0698-4D74-BAF0-53561BFE5EEC}" type="slidenum">
              <a:rPr lang="en-US" altLang="en-US">
                <a:latin typeface="Calibri" panose="020F0502020204030204" pitchFamily="34" charset="0"/>
              </a:rPr>
              <a:pPr eaLnBrk="1" hangingPunct="1"/>
              <a:t>664</a:t>
            </a:fld>
            <a:endParaRPr lang="en-US" altLang="en-US">
              <a:latin typeface="Calibri" panose="020F0502020204030204" pitchFamily="34"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AD13A6C3-297D-4CCA-B8E5-E1D5FC935E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id="{D31BA819-ABA9-4971-BE93-EC7DAEBE07C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6868" name="Slide Number Placeholder 3">
            <a:extLst>
              <a:ext uri="{FF2B5EF4-FFF2-40B4-BE49-F238E27FC236}">
                <a16:creationId xmlns:a16="http://schemas.microsoft.com/office/drawing/2014/main" id="{CE663E0E-A9D5-42DF-BB46-0AC96A42BE3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2359781-18C5-4478-9BA2-B873186372F8}" type="slidenum">
              <a:rPr lang="en-US" altLang="en-US">
                <a:latin typeface="Calibri" panose="020F0502020204030204" pitchFamily="34" charset="0"/>
              </a:rPr>
              <a:pPr eaLnBrk="1" hangingPunct="1"/>
              <a:t>665</a:t>
            </a:fld>
            <a:endParaRPr lang="en-US" altLang="en-US">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B61AAE7-132C-43ED-AB31-7080AA369C4D}"/>
              </a:ext>
            </a:extLst>
          </p:cNvPr>
          <p:cNvSpPr>
            <a:spLocks noGrp="1" noChangeArrowheads="1"/>
          </p:cNvSpPr>
          <p:nvPr>
            <p:ph type="sldNum" sz="quarter" idx="5"/>
          </p:nvPr>
        </p:nvSpPr>
        <p:spPr>
          <a:ln/>
        </p:spPr>
        <p:txBody>
          <a:bodyPr/>
          <a:lstStyle/>
          <a:p>
            <a:fld id="{C8151D79-E3CE-420D-87BC-7277156606A4}" type="slidenum">
              <a:rPr lang="en-US" altLang="en-US"/>
              <a:pPr/>
              <a:t>100</a:t>
            </a:fld>
            <a:endParaRPr lang="en-US" altLang="en-US"/>
          </a:p>
        </p:txBody>
      </p:sp>
      <p:sp>
        <p:nvSpPr>
          <p:cNvPr id="96258" name="Rectangle 2">
            <a:extLst>
              <a:ext uri="{FF2B5EF4-FFF2-40B4-BE49-F238E27FC236}">
                <a16:creationId xmlns:a16="http://schemas.microsoft.com/office/drawing/2014/main" id="{E0964DF1-7E50-41D9-BC29-28948F4F4FD2}"/>
              </a:ext>
            </a:extLst>
          </p:cNvPr>
          <p:cNvSpPr>
            <a:spLocks noGrp="1" noRot="1" noChangeAspect="1" noChangeArrowheads="1" noTextEdit="1"/>
          </p:cNvSpPr>
          <p:nvPr>
            <p:ph type="sldImg"/>
          </p:nvPr>
        </p:nvSpPr>
        <p:spPr>
          <a:ln/>
        </p:spPr>
      </p:sp>
      <p:sp>
        <p:nvSpPr>
          <p:cNvPr id="96259" name="Rectangle 3">
            <a:extLst>
              <a:ext uri="{FF2B5EF4-FFF2-40B4-BE49-F238E27FC236}">
                <a16:creationId xmlns:a16="http://schemas.microsoft.com/office/drawing/2014/main" id="{3B10CB8A-4EDC-4638-9815-BB2C6E4CF090}"/>
              </a:ext>
            </a:extLst>
          </p:cNvPr>
          <p:cNvSpPr>
            <a:spLocks noGrp="1" noChangeArrowheads="1"/>
          </p:cNvSpPr>
          <p:nvPr>
            <p:ph type="body" idx="1"/>
          </p:nvPr>
        </p:nvSpPr>
        <p:spPr/>
        <p:txBody>
          <a:bodyPr/>
          <a:lstStyle/>
          <a:p>
            <a:r>
              <a:rPr lang="en-US" altLang="en-US"/>
              <a:t>This was the first Nassi-Shneiderman chart I saw.  My first thought was “oh great, what have I gotten myself into now…”</a:t>
            </a:r>
          </a:p>
          <a:p>
            <a:endParaRPr lang="en-US" altLang="en-US"/>
          </a:p>
          <a:p>
            <a:r>
              <a:rPr lang="en-US" altLang="en-US"/>
              <a:t>But then I learned about the symbols and this chart became amazingly easy to read.  Walk through the chart</a:t>
            </a:r>
          </a:p>
          <a:p>
            <a:endParaRPr lang="en-US" altLang="en-US"/>
          </a:p>
          <a:p>
            <a:r>
              <a:rPr lang="en-US" altLang="en-US"/>
              <a:t>Now I am going to show you the pseudocode for this same program</a:t>
            </a: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8141232-2445-462C-9497-CF3610D8BA7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3" name="Notes Placeholder 2">
            <a:extLst>
              <a:ext uri="{FF2B5EF4-FFF2-40B4-BE49-F238E27FC236}">
                <a16:creationId xmlns:a16="http://schemas.microsoft.com/office/drawing/2014/main" id="{278CA276-5F44-4FC4-A1B8-783A2658EC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7892" name="Slide Number Placeholder 3">
            <a:extLst>
              <a:ext uri="{FF2B5EF4-FFF2-40B4-BE49-F238E27FC236}">
                <a16:creationId xmlns:a16="http://schemas.microsoft.com/office/drawing/2014/main" id="{BAEB6228-A76A-48CE-B4BB-F2900401B4A2}"/>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28FE96F-400A-4C06-8776-2EAE04E043A1}" type="slidenum">
              <a:rPr lang="en-US" altLang="en-US">
                <a:latin typeface="Calibri" panose="020F0502020204030204" pitchFamily="34" charset="0"/>
              </a:rPr>
              <a:pPr eaLnBrk="1" hangingPunct="1"/>
              <a:t>666</a:t>
            </a:fld>
            <a:endParaRPr lang="en-US" altLang="en-US">
              <a:latin typeface="Calibri" panose="020F0502020204030204" pitchFamily="34"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10306399-0CB6-4648-A252-3D70FB898C6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3EFD537D-7F69-4767-8642-D32011666E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8916" name="Slide Number Placeholder 3">
            <a:extLst>
              <a:ext uri="{FF2B5EF4-FFF2-40B4-BE49-F238E27FC236}">
                <a16:creationId xmlns:a16="http://schemas.microsoft.com/office/drawing/2014/main" id="{920A1527-F0CD-4050-9846-034D54358F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D69AEDE-3E9D-4400-BFFE-C9D7DB70AA34}" type="slidenum">
              <a:rPr lang="en-US" altLang="en-US">
                <a:latin typeface="Calibri" panose="020F0502020204030204" pitchFamily="34" charset="0"/>
              </a:rPr>
              <a:pPr eaLnBrk="1" hangingPunct="1"/>
              <a:t>667</a:t>
            </a:fld>
            <a:endParaRPr lang="en-US" altLang="en-US">
              <a:latin typeface="Calibri" panose="020F0502020204030204" pitchFamily="34"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10199A9F-2C5D-4704-BF0A-768A0BD4946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a:extLst>
              <a:ext uri="{FF2B5EF4-FFF2-40B4-BE49-F238E27FC236}">
                <a16:creationId xmlns:a16="http://schemas.microsoft.com/office/drawing/2014/main" id="{137D8A79-9D71-418B-9CA1-F528113F0D8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9940" name="Slide Number Placeholder 3">
            <a:extLst>
              <a:ext uri="{FF2B5EF4-FFF2-40B4-BE49-F238E27FC236}">
                <a16:creationId xmlns:a16="http://schemas.microsoft.com/office/drawing/2014/main" id="{6A46C42A-456B-42BB-97E6-1DFB22D609DC}"/>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AB0B2615-9E60-47FC-9234-720B3F4D60AB}" type="slidenum">
              <a:rPr lang="en-US" altLang="en-US">
                <a:latin typeface="Calibri" panose="020F0502020204030204" pitchFamily="34" charset="0"/>
              </a:rPr>
              <a:pPr eaLnBrk="1" hangingPunct="1"/>
              <a:t>668</a:t>
            </a:fld>
            <a:endParaRPr lang="en-US" altLang="en-US">
              <a:latin typeface="Calibri" panose="020F0502020204030204" pitchFamily="34"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2C30E64B-A409-40BE-82B6-90C62FC2EC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4B17F0AE-0C01-42AB-8417-C4C4535B76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0964" name="Slide Number Placeholder 3">
            <a:extLst>
              <a:ext uri="{FF2B5EF4-FFF2-40B4-BE49-F238E27FC236}">
                <a16:creationId xmlns:a16="http://schemas.microsoft.com/office/drawing/2014/main" id="{7EC59DA9-7D72-4B6A-A356-569862E18A2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29886EE-EF4F-4358-B664-F8386DD51FF6}" type="slidenum">
              <a:rPr lang="en-US" altLang="en-US">
                <a:latin typeface="Calibri" panose="020F0502020204030204" pitchFamily="34" charset="0"/>
              </a:rPr>
              <a:pPr eaLnBrk="1" hangingPunct="1"/>
              <a:t>669</a:t>
            </a:fld>
            <a:endParaRPr lang="en-US" altLang="en-US">
              <a:latin typeface="Calibri" panose="020F0502020204030204" pitchFamily="34"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4DE96C1-8015-40D8-95DE-188CA652256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a:extLst>
              <a:ext uri="{FF2B5EF4-FFF2-40B4-BE49-F238E27FC236}">
                <a16:creationId xmlns:a16="http://schemas.microsoft.com/office/drawing/2014/main" id="{B9E78EF0-E823-4B15-B2BF-D134AFCC650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1988" name="Slide Number Placeholder 3">
            <a:extLst>
              <a:ext uri="{FF2B5EF4-FFF2-40B4-BE49-F238E27FC236}">
                <a16:creationId xmlns:a16="http://schemas.microsoft.com/office/drawing/2014/main" id="{85F5306A-8929-4C7C-91A0-16847B4B1FDA}"/>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CCF462B5-0BA5-4E5C-AF83-EFC97817E76D}" type="slidenum">
              <a:rPr lang="en-US" altLang="en-US">
                <a:latin typeface="Calibri" panose="020F0502020204030204" pitchFamily="34" charset="0"/>
              </a:rPr>
              <a:pPr eaLnBrk="1" hangingPunct="1"/>
              <a:t>674</a:t>
            </a:fld>
            <a:endParaRPr lang="en-US" altLang="en-US">
              <a:latin typeface="Calibri" panose="020F0502020204030204" pitchFamily="34"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7FDCEDA3-27B1-42BB-9626-3676AF81A88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C0A76327-F624-4BD7-8A73-524F21BB57A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3012" name="Slide Number Placeholder 3">
            <a:extLst>
              <a:ext uri="{FF2B5EF4-FFF2-40B4-BE49-F238E27FC236}">
                <a16:creationId xmlns:a16="http://schemas.microsoft.com/office/drawing/2014/main" id="{31812FE8-C00C-4274-9E6F-2607386E80B9}"/>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63BE1AA3-5849-47E8-99A9-31C327797B34}" type="slidenum">
              <a:rPr lang="en-US" altLang="en-US">
                <a:latin typeface="Calibri" panose="020F0502020204030204" pitchFamily="34" charset="0"/>
              </a:rPr>
              <a:pPr eaLnBrk="1" hangingPunct="1"/>
              <a:t>675</a:t>
            </a:fld>
            <a:endParaRPr lang="en-US" altLang="en-US">
              <a:latin typeface="Calibri" panose="020F0502020204030204" pitchFamily="34"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775ABB6B-B3A5-4FD9-97ED-C299AE63A1A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a:extLst>
              <a:ext uri="{FF2B5EF4-FFF2-40B4-BE49-F238E27FC236}">
                <a16:creationId xmlns:a16="http://schemas.microsoft.com/office/drawing/2014/main" id="{15C3D8D4-69A1-4385-907E-12F041DAEA6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4036" name="Slide Number Placeholder 3">
            <a:extLst>
              <a:ext uri="{FF2B5EF4-FFF2-40B4-BE49-F238E27FC236}">
                <a16:creationId xmlns:a16="http://schemas.microsoft.com/office/drawing/2014/main" id="{B40F652D-23CB-4966-A916-19169850D8B8}"/>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CE36D44-3F7B-46B3-A0DC-F106EAE49832}" type="slidenum">
              <a:rPr lang="en-US" altLang="en-US">
                <a:latin typeface="Calibri" panose="020F0502020204030204" pitchFamily="34" charset="0"/>
              </a:rPr>
              <a:pPr eaLnBrk="1" hangingPunct="1"/>
              <a:t>676</a:t>
            </a:fld>
            <a:endParaRPr lang="en-US" altLang="en-US">
              <a:latin typeface="Calibri" panose="020F0502020204030204" pitchFamily="34"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35150A6E-4A66-4C11-BEF2-6A706F4FE2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a:extLst>
              <a:ext uri="{FF2B5EF4-FFF2-40B4-BE49-F238E27FC236}">
                <a16:creationId xmlns:a16="http://schemas.microsoft.com/office/drawing/2014/main" id="{09E289D7-927F-4091-BF44-769B3E65D2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46084" name="Slide Number Placeholder 3">
            <a:extLst>
              <a:ext uri="{FF2B5EF4-FFF2-40B4-BE49-F238E27FC236}">
                <a16:creationId xmlns:a16="http://schemas.microsoft.com/office/drawing/2014/main" id="{8E617053-487E-4B95-A8C9-72780F0AA193}"/>
              </a:ext>
            </a:extLst>
          </p:cNvPr>
          <p:cNvSpPr>
            <a:spLocks noGrp="1"/>
          </p:cNvSpPr>
          <p:nvPr>
            <p:ph type="sldNum" sz="quarter" idx="5"/>
          </p:nvPr>
        </p:nvSpPr>
        <p:spPr bwMode="auto">
          <a:ln>
            <a:miter lim="800000"/>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C5E0453-8000-4062-9E40-C9767C98BA1F}" type="slidenum">
              <a:rPr lang="en-US" altLang="en-US">
                <a:latin typeface="Calibri" panose="020F0502020204030204" pitchFamily="34" charset="0"/>
              </a:rPr>
              <a:pPr eaLnBrk="1" hangingPunct="1"/>
              <a:t>677</a:t>
            </a:fld>
            <a:endParaRPr lang="en-US" altLang="en-US">
              <a:latin typeface="Calibri" panose="020F0502020204030204" pitchFamily="34"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CCA5D681-553C-425F-B064-655D339D90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ABB1898-8159-43D5-AA95-A8B2DE26CD24}" type="slidenum">
              <a:rPr lang="en-US" altLang="en-US" sz="1200"/>
              <a:pPr eaLnBrk="1" hangingPunct="1"/>
              <a:t>678</a:t>
            </a:fld>
            <a:endParaRPr lang="en-US" altLang="en-US" sz="1200"/>
          </a:p>
        </p:txBody>
      </p:sp>
      <p:sp>
        <p:nvSpPr>
          <p:cNvPr id="37891" name="Rectangle 2">
            <a:extLst>
              <a:ext uri="{FF2B5EF4-FFF2-40B4-BE49-F238E27FC236}">
                <a16:creationId xmlns:a16="http://schemas.microsoft.com/office/drawing/2014/main" id="{D3D24773-29B6-44E2-9235-8E1DD6724646}"/>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7AB7B67E-9F32-4637-9524-9609BD3A4C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FDD1DA9-BB05-4F0F-9C2A-E9E5F61005CE}"/>
              </a:ext>
            </a:extLst>
          </p:cNvPr>
          <p:cNvSpPr>
            <a:spLocks noGrp="1" noRot="1" noChangeAspect="1" noChangeArrowheads="1" noTextEdit="1"/>
          </p:cNvSpPr>
          <p:nvPr>
            <p:ph type="sldImg"/>
          </p:nvPr>
        </p:nvSpPr>
        <p:spPr>
          <a:ln/>
        </p:spPr>
      </p:sp>
      <p:sp>
        <p:nvSpPr>
          <p:cNvPr id="38915" name="Rectangle 3">
            <a:extLst>
              <a:ext uri="{FF2B5EF4-FFF2-40B4-BE49-F238E27FC236}">
                <a16:creationId xmlns:a16="http://schemas.microsoft.com/office/drawing/2014/main" id="{B034A836-B151-443A-ADFB-D08ECC2283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37CD3FE-462A-49D8-9CA1-9B98AFDF7C2A}"/>
              </a:ext>
            </a:extLst>
          </p:cNvPr>
          <p:cNvSpPr>
            <a:spLocks noGrp="1" noChangeArrowheads="1"/>
          </p:cNvSpPr>
          <p:nvPr>
            <p:ph type="sldNum" sz="quarter" idx="5"/>
          </p:nvPr>
        </p:nvSpPr>
        <p:spPr>
          <a:ln/>
        </p:spPr>
        <p:txBody>
          <a:bodyPr/>
          <a:lstStyle/>
          <a:p>
            <a:fld id="{E864A0CA-097D-49CE-876B-26BD4BFDFF8A}" type="slidenum">
              <a:rPr lang="en-US" altLang="en-US"/>
              <a:pPr/>
              <a:t>101</a:t>
            </a:fld>
            <a:endParaRPr lang="en-US" altLang="en-US"/>
          </a:p>
        </p:txBody>
      </p:sp>
      <p:sp>
        <p:nvSpPr>
          <p:cNvPr id="88066" name="Rectangle 2">
            <a:extLst>
              <a:ext uri="{FF2B5EF4-FFF2-40B4-BE49-F238E27FC236}">
                <a16:creationId xmlns:a16="http://schemas.microsoft.com/office/drawing/2014/main" id="{A9B07595-B50C-4FC4-A65E-62A9BD32298D}"/>
              </a:ext>
            </a:extLst>
          </p:cNvPr>
          <p:cNvSpPr>
            <a:spLocks noGrp="1" noRot="1" noChangeAspect="1" noChangeArrowheads="1" noTextEdit="1"/>
          </p:cNvSpPr>
          <p:nvPr>
            <p:ph type="sldImg"/>
          </p:nvPr>
        </p:nvSpPr>
        <p:spPr>
          <a:ln/>
        </p:spPr>
      </p:sp>
      <p:sp>
        <p:nvSpPr>
          <p:cNvPr id="88067" name="Rectangle 3">
            <a:extLst>
              <a:ext uri="{FF2B5EF4-FFF2-40B4-BE49-F238E27FC236}">
                <a16:creationId xmlns:a16="http://schemas.microsoft.com/office/drawing/2014/main" id="{F2F47118-D7F7-49BB-A5BA-0872AEDC9B47}"/>
              </a:ext>
            </a:extLst>
          </p:cNvPr>
          <p:cNvSpPr>
            <a:spLocks noGrp="1" noChangeArrowheads="1"/>
          </p:cNvSpPr>
          <p:nvPr>
            <p:ph type="body" idx="1"/>
          </p:nvPr>
        </p:nvSpPr>
        <p:spPr/>
        <p:txBody>
          <a:bodyPr/>
          <a:lstStyle/>
          <a:p>
            <a:r>
              <a:rPr lang="en-US" altLang="en-US"/>
              <a:t>Which one do you think is easier to read?</a:t>
            </a:r>
          </a:p>
          <a:p>
            <a:endParaRPr lang="en-US" altLang="en-US"/>
          </a:p>
          <a:p>
            <a:r>
              <a:rPr lang="en-US" altLang="en-US"/>
              <a:t>The N-S chart is much easier to read, in part because you can go directly to the area in question.  For example if you want to know what to do about cancellations, you can go directly there without having to read through all this pseudocode</a:t>
            </a: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C67D2712-A371-4728-BDF1-121FEA0987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87BDCD23-BA95-4093-8370-472D44AEB071}" type="slidenum">
              <a:rPr lang="en-US" altLang="en-US" sz="1200"/>
              <a:pPr eaLnBrk="1" hangingPunct="1"/>
              <a:t>687</a:t>
            </a:fld>
            <a:endParaRPr lang="en-US" altLang="en-US" sz="1200"/>
          </a:p>
        </p:txBody>
      </p:sp>
      <p:sp>
        <p:nvSpPr>
          <p:cNvPr id="39939" name="Rectangle 2">
            <a:extLst>
              <a:ext uri="{FF2B5EF4-FFF2-40B4-BE49-F238E27FC236}">
                <a16:creationId xmlns:a16="http://schemas.microsoft.com/office/drawing/2014/main" id="{A5F54809-A420-49A0-9573-A78566CD6E62}"/>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CD2F5787-9478-49D1-9771-BCDDB2955DE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87295108-5EF7-4B67-ADED-D99C2BA112DE}"/>
              </a:ext>
            </a:extLst>
          </p:cNvPr>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r" eaLnBrk="1" hangingPunct="1"/>
            <a:fld id="{F7F2F5E3-219D-4B5D-A0E2-34999162220B}" type="slidenum">
              <a:rPr lang="en-US" altLang="en-US" sz="1200"/>
              <a:pPr algn="r" eaLnBrk="1" hangingPunct="1"/>
              <a:t>688</a:t>
            </a:fld>
            <a:endParaRPr lang="en-US" altLang="en-US" sz="1200"/>
          </a:p>
        </p:txBody>
      </p:sp>
      <p:sp>
        <p:nvSpPr>
          <p:cNvPr id="40963" name="Rectangle 2">
            <a:extLst>
              <a:ext uri="{FF2B5EF4-FFF2-40B4-BE49-F238E27FC236}">
                <a16:creationId xmlns:a16="http://schemas.microsoft.com/office/drawing/2014/main" id="{7A1AACF1-14D6-4B76-A6EC-7C48702593AF}"/>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C89A48C7-5274-4A80-838A-9357210BC2A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FA575A35-80B8-4986-A756-08B18524F5AE}"/>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5EBAFD80-5E65-45DE-B87A-9383885C7333}"/>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3796" name="Slide Number Placeholder 3">
            <a:extLst>
              <a:ext uri="{FF2B5EF4-FFF2-40B4-BE49-F238E27FC236}">
                <a16:creationId xmlns:a16="http://schemas.microsoft.com/office/drawing/2014/main" id="{F1CF84EC-BE39-4430-B81A-78C2DBBC2E7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03175A5A-2553-4AEC-8A57-5E26461386EB}" type="slidenum">
              <a:rPr lang="en-US" altLang="en-US" sz="1200"/>
              <a:pPr/>
              <a:t>751</a:t>
            </a:fld>
            <a:endParaRPr lang="en-US" altLang="en-US" sz="1200"/>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87F93219-F872-46CD-9FA9-254C96945AF7}"/>
              </a:ext>
            </a:extLst>
          </p:cNvPr>
          <p:cNvSpPr>
            <a:spLocks noGrp="1" noRot="1" noChangeAspect="1" noTextEdit="1"/>
          </p:cNvSpPr>
          <p:nvPr>
            <p:ph type="sldImg"/>
          </p:nvPr>
        </p:nvSpPr>
        <p:spPr>
          <a:ln/>
        </p:spPr>
      </p:sp>
      <p:sp>
        <p:nvSpPr>
          <p:cNvPr id="34819" name="Notes Placeholder 2">
            <a:extLst>
              <a:ext uri="{FF2B5EF4-FFF2-40B4-BE49-F238E27FC236}">
                <a16:creationId xmlns:a16="http://schemas.microsoft.com/office/drawing/2014/main" id="{C1DFA115-150A-4821-AD8B-37177BF35DD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4820" name="Slide Number Placeholder 3">
            <a:extLst>
              <a:ext uri="{FF2B5EF4-FFF2-40B4-BE49-F238E27FC236}">
                <a16:creationId xmlns:a16="http://schemas.microsoft.com/office/drawing/2014/main" id="{AA25E17B-3AD4-4ADA-BBDB-E8AFC8E7B54B}"/>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87FE027F-001C-40C4-9E07-7F707F0F0CED}" type="slidenum">
              <a:rPr lang="en-US" altLang="en-US" sz="1200"/>
              <a:pPr/>
              <a:t>752</a:t>
            </a:fld>
            <a:endParaRPr lang="en-US" altLang="en-US" sz="1200"/>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67A6C0BB-D8FD-414D-AE16-4D9B2F880FBA}"/>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DF2CBF53-E64B-49A8-B318-3AF3C1CE57D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5844" name="Slide Number Placeholder 3">
            <a:extLst>
              <a:ext uri="{FF2B5EF4-FFF2-40B4-BE49-F238E27FC236}">
                <a16:creationId xmlns:a16="http://schemas.microsoft.com/office/drawing/2014/main" id="{4C00DDB4-58A3-4EFD-8E38-490E90D83C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A3873203-338E-46D5-B51B-73356108C937}" type="slidenum">
              <a:rPr lang="en-US" altLang="en-US" sz="1200"/>
              <a:pPr/>
              <a:t>753</a:t>
            </a:fld>
            <a:endParaRPr lang="en-US" altLang="en-US" sz="1200"/>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DB325BF6-2BFB-43CE-900C-09DEE4734877}"/>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8BADE550-7BC2-406B-A19A-2BE21BCAD3B9}"/>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6868" name="Slide Number Placeholder 3">
            <a:extLst>
              <a:ext uri="{FF2B5EF4-FFF2-40B4-BE49-F238E27FC236}">
                <a16:creationId xmlns:a16="http://schemas.microsoft.com/office/drawing/2014/main" id="{8A43AA96-9BFB-4F62-A166-A6832176F16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A78FE12D-2EF4-433D-9AA8-554EC7D2B441}" type="slidenum">
              <a:rPr lang="en-US" altLang="en-US" sz="1200"/>
              <a:pPr/>
              <a:t>754</a:t>
            </a:fld>
            <a:endParaRPr lang="en-US" altLang="en-US" sz="1200"/>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81656D4-9B9B-457A-B478-7378B23F29DC}"/>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51E1320E-F928-435E-8810-54FD0BB48A2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7892" name="Slide Number Placeholder 3">
            <a:extLst>
              <a:ext uri="{FF2B5EF4-FFF2-40B4-BE49-F238E27FC236}">
                <a16:creationId xmlns:a16="http://schemas.microsoft.com/office/drawing/2014/main" id="{3B421348-22D5-4896-8B7D-E647186ECA0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6BE13145-D9D6-49AF-BF71-EB667DBE8DDE}" type="slidenum">
              <a:rPr lang="en-US" altLang="en-US" sz="1200"/>
              <a:pPr/>
              <a:t>757</a:t>
            </a:fld>
            <a:endParaRPr lang="en-US" altLang="en-US" sz="1200"/>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E8889587-6650-480A-96B7-1FA0689B8947}"/>
              </a:ext>
            </a:extLst>
          </p:cNvPr>
          <p:cNvSpPr>
            <a:spLocks noGrp="1" noRot="1" noChangeAspect="1" noTextEdit="1"/>
          </p:cNvSpPr>
          <p:nvPr>
            <p:ph type="sldImg"/>
          </p:nvPr>
        </p:nvSpPr>
        <p:spPr>
          <a:ln/>
        </p:spPr>
      </p:sp>
      <p:sp>
        <p:nvSpPr>
          <p:cNvPr id="38915" name="Notes Placeholder 2">
            <a:extLst>
              <a:ext uri="{FF2B5EF4-FFF2-40B4-BE49-F238E27FC236}">
                <a16:creationId xmlns:a16="http://schemas.microsoft.com/office/drawing/2014/main" id="{86745246-9BC1-4AED-9767-7ED996FB77C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8916" name="Slide Number Placeholder 3">
            <a:extLst>
              <a:ext uri="{FF2B5EF4-FFF2-40B4-BE49-F238E27FC236}">
                <a16:creationId xmlns:a16="http://schemas.microsoft.com/office/drawing/2014/main" id="{0EEC2265-3152-4EAC-8AB5-F0752D0F324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9EEACA5B-4D4D-42BF-AC47-FECEC07F0CAE}" type="slidenum">
              <a:rPr lang="en-US" altLang="en-US" sz="1200"/>
              <a:pPr/>
              <a:t>759</a:t>
            </a:fld>
            <a:endParaRPr lang="en-US" altLang="en-US" sz="1200"/>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662CD700-FAEE-4A78-9F24-3DA263307B68}"/>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EEBF6429-3D4D-4847-A03E-6F0EE506A3D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39940" name="Slide Number Placeholder 3">
            <a:extLst>
              <a:ext uri="{FF2B5EF4-FFF2-40B4-BE49-F238E27FC236}">
                <a16:creationId xmlns:a16="http://schemas.microsoft.com/office/drawing/2014/main" id="{AE1CC233-4E13-427B-8C21-B49740EAAFE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6DD6E43A-D114-479D-883E-6DB527C8B7B0}" type="slidenum">
              <a:rPr lang="en-US" altLang="en-US" sz="1200"/>
              <a:pPr/>
              <a:t>764</a:t>
            </a:fld>
            <a:endParaRPr lang="en-US" altLang="en-US" sz="1200"/>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BB12A8BE-12DB-4071-9DED-8EB88988F40B}"/>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8A40CF5F-6B67-4151-B439-6897090F3B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0964" name="Slide Number Placeholder 3">
            <a:extLst>
              <a:ext uri="{FF2B5EF4-FFF2-40B4-BE49-F238E27FC236}">
                <a16:creationId xmlns:a16="http://schemas.microsoft.com/office/drawing/2014/main" id="{6390F05A-91C7-43BD-880F-2786866B4B3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D848DF07-F0D3-43B3-8E59-B6E86F52DFC6}" type="slidenum">
              <a:rPr lang="en-US" altLang="en-US" sz="1200"/>
              <a:pPr/>
              <a:t>765</a:t>
            </a:fld>
            <a:endParaRPr lang="en-US" altLang="en-US"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1F855C1-1741-471C-8DC0-6C54FA5F8C87}"/>
              </a:ext>
            </a:extLst>
          </p:cNvPr>
          <p:cNvSpPr>
            <a:spLocks noGrp="1" noChangeArrowheads="1"/>
          </p:cNvSpPr>
          <p:nvPr>
            <p:ph type="sldNum" sz="quarter" idx="5"/>
          </p:nvPr>
        </p:nvSpPr>
        <p:spPr>
          <a:ln/>
        </p:spPr>
        <p:txBody>
          <a:bodyPr/>
          <a:lstStyle/>
          <a:p>
            <a:fld id="{40666E83-B2F1-47AD-9433-E168A5522391}" type="slidenum">
              <a:rPr lang="en-US" altLang="en-US"/>
              <a:pPr/>
              <a:t>102</a:t>
            </a:fld>
            <a:endParaRPr lang="en-US" altLang="en-US"/>
          </a:p>
        </p:txBody>
      </p:sp>
      <p:sp>
        <p:nvSpPr>
          <p:cNvPr id="56322" name="Rectangle 2">
            <a:extLst>
              <a:ext uri="{FF2B5EF4-FFF2-40B4-BE49-F238E27FC236}">
                <a16:creationId xmlns:a16="http://schemas.microsoft.com/office/drawing/2014/main" id="{CE721752-AFD3-481D-A5B4-E22E52F576B5}"/>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EB8188FB-4908-4285-8587-9EFB1E0E5477}"/>
              </a:ext>
            </a:extLst>
          </p:cNvPr>
          <p:cNvSpPr>
            <a:spLocks noGrp="1" noChangeArrowheads="1"/>
          </p:cNvSpPr>
          <p:nvPr>
            <p:ph type="body" idx="1"/>
          </p:nvPr>
        </p:nvSpPr>
        <p:spPr/>
        <p:txBody>
          <a:bodyPr/>
          <a:lstStyle/>
          <a:p>
            <a:pPr marL="228600" indent="-228600"/>
            <a:r>
              <a:rPr lang="en-US" altLang="en-US"/>
              <a:t>This is basically true for structured programming.  Start with the outer loops before working on the inner loops.</a:t>
            </a:r>
          </a:p>
          <a:p>
            <a:pPr marL="228600" indent="-228600"/>
            <a:endParaRPr lang="en-US" alt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a:extLst>
              <a:ext uri="{FF2B5EF4-FFF2-40B4-BE49-F238E27FC236}">
                <a16:creationId xmlns:a16="http://schemas.microsoft.com/office/drawing/2014/main" id="{6B0642DE-3ABE-4A91-BDA1-05193471F725}"/>
              </a:ext>
            </a:extLst>
          </p:cNvPr>
          <p:cNvSpPr>
            <a:spLocks noGrp="1" noRot="1" noChangeAspect="1" noTextEdit="1"/>
          </p:cNvSpPr>
          <p:nvPr>
            <p:ph type="sldImg"/>
          </p:nvPr>
        </p:nvSpPr>
        <p:spPr>
          <a:ln/>
        </p:spPr>
      </p:sp>
      <p:sp>
        <p:nvSpPr>
          <p:cNvPr id="41987" name="Notes Placeholder 2">
            <a:extLst>
              <a:ext uri="{FF2B5EF4-FFF2-40B4-BE49-F238E27FC236}">
                <a16:creationId xmlns:a16="http://schemas.microsoft.com/office/drawing/2014/main" id="{1EFE114F-4A1C-4B28-A21D-F489D7B17CD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1988" name="Slide Number Placeholder 3">
            <a:extLst>
              <a:ext uri="{FF2B5EF4-FFF2-40B4-BE49-F238E27FC236}">
                <a16:creationId xmlns:a16="http://schemas.microsoft.com/office/drawing/2014/main" id="{EA5363A4-40EA-4270-A15C-6760D6BFFC6D}"/>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63EB38F9-3D40-4CA7-85E9-97733159A322}" type="slidenum">
              <a:rPr lang="en-US" altLang="en-US" sz="1200"/>
              <a:pPr/>
              <a:t>766</a:t>
            </a:fld>
            <a:endParaRPr lang="en-US" altLang="en-US" sz="1200"/>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C9F247B8-15A0-4C28-BFF9-0D16282596B1}"/>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67E95810-8FB5-46C5-A7B9-53AE2AD82E1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3012" name="Slide Number Placeholder 3">
            <a:extLst>
              <a:ext uri="{FF2B5EF4-FFF2-40B4-BE49-F238E27FC236}">
                <a16:creationId xmlns:a16="http://schemas.microsoft.com/office/drawing/2014/main" id="{6A845A29-598C-4DE5-B062-89E58AB2DB75}"/>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35701C55-0A57-4E12-85FF-39821F708E04}" type="slidenum">
              <a:rPr lang="en-US" altLang="en-US" sz="1200"/>
              <a:pPr/>
              <a:t>767</a:t>
            </a:fld>
            <a:endParaRPr lang="en-US" altLang="en-US" sz="1200"/>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7D955D9B-D9E6-4328-B6B5-9B236A5C526F}"/>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2075E9B6-0729-431E-930C-66D1094B5E8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4036" name="Slide Number Placeholder 3">
            <a:extLst>
              <a:ext uri="{FF2B5EF4-FFF2-40B4-BE49-F238E27FC236}">
                <a16:creationId xmlns:a16="http://schemas.microsoft.com/office/drawing/2014/main" id="{FCF33474-EC9C-4C92-8AD2-BDD4A71AB14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365E8B51-E0CF-4627-91DB-1F528181B4B1}" type="slidenum">
              <a:rPr lang="en-US" altLang="en-US" sz="1200"/>
              <a:pPr/>
              <a:t>768</a:t>
            </a:fld>
            <a:endParaRPr lang="en-US" altLang="en-US" sz="1200"/>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8A02A0C7-6F48-4FB4-AF41-6E4E12FA0893}"/>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04974A36-9C81-4EB1-B923-0766B812389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5060" name="Slide Number Placeholder 3">
            <a:extLst>
              <a:ext uri="{FF2B5EF4-FFF2-40B4-BE49-F238E27FC236}">
                <a16:creationId xmlns:a16="http://schemas.microsoft.com/office/drawing/2014/main" id="{63C5E91C-377E-4109-88AF-1778208409D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806BD4C5-33F5-4DCC-AD0D-EE1C8EA60A80}" type="slidenum">
              <a:rPr lang="en-US" altLang="en-US" sz="1200"/>
              <a:pPr/>
              <a:t>769</a:t>
            </a:fld>
            <a:endParaRPr lang="en-US" altLang="en-US" sz="1200"/>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9C6779D6-96BE-40B8-B221-A9DEB8F3E07D}"/>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5E72C4F2-B696-4072-8B46-69F8E1E2A977}"/>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6084" name="Slide Number Placeholder 3">
            <a:extLst>
              <a:ext uri="{FF2B5EF4-FFF2-40B4-BE49-F238E27FC236}">
                <a16:creationId xmlns:a16="http://schemas.microsoft.com/office/drawing/2014/main" id="{C610DCD7-BFAE-4071-9B5F-FD546FB7FDA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D70C98BD-B2C0-4405-9D87-2CB0BC2E090C}" type="slidenum">
              <a:rPr lang="en-US" altLang="en-US" sz="1200"/>
              <a:pPr/>
              <a:t>771</a:t>
            </a:fld>
            <a:endParaRPr lang="en-US" altLang="en-US" sz="1200"/>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973F6787-8447-4C2B-B7DC-3F62FCA1F8F0}"/>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EB8DFE7E-793E-4492-8C1C-03F0897F9C04}"/>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7108" name="Slide Number Placeholder 3">
            <a:extLst>
              <a:ext uri="{FF2B5EF4-FFF2-40B4-BE49-F238E27FC236}">
                <a16:creationId xmlns:a16="http://schemas.microsoft.com/office/drawing/2014/main" id="{7B8ED85B-D141-426C-AA64-683D6974C06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D39FFA17-09AE-4E87-8A4B-6AF97447C7D5}" type="slidenum">
              <a:rPr lang="en-US" altLang="en-US" sz="1200"/>
              <a:pPr/>
              <a:t>772</a:t>
            </a:fld>
            <a:endParaRPr lang="en-US" altLang="en-US" sz="1200"/>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49782BC-C46A-48CB-99AB-9A1C28E1B78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304133E8-1AB0-4910-A3C2-73A39FBD187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he-IL" altLang="en-US"/>
          </a:p>
        </p:txBody>
      </p:sp>
      <p:sp>
        <p:nvSpPr>
          <p:cNvPr id="48132" name="Slide Number Placeholder 3">
            <a:extLst>
              <a:ext uri="{FF2B5EF4-FFF2-40B4-BE49-F238E27FC236}">
                <a16:creationId xmlns:a16="http://schemas.microsoft.com/office/drawing/2014/main" id="{2382CDF9-07B2-4FB4-A8E4-D56FE8DF479E}"/>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fld id="{73B3E188-05BB-4E7C-91F2-F5FF9A5518FA}" type="slidenum">
              <a:rPr lang="en-US" altLang="en-US" sz="1200"/>
              <a:pPr/>
              <a:t>773</a:t>
            </a:fld>
            <a:endParaRPr lang="en-US" altLang="en-US" sz="1200"/>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0EB70A-C7D4-4C50-83DD-DCB278947EB7}"/>
              </a:ext>
            </a:extLst>
          </p:cNvPr>
          <p:cNvSpPr>
            <a:spLocks noGrp="1" noChangeArrowheads="1"/>
          </p:cNvSpPr>
          <p:nvPr>
            <p:ph type="sldNum" sz="quarter" idx="5"/>
          </p:nvPr>
        </p:nvSpPr>
        <p:spPr>
          <a:ln/>
        </p:spPr>
        <p:txBody>
          <a:bodyPr/>
          <a:lstStyle/>
          <a:p>
            <a:fld id="{0E7634E9-FBE4-45E6-8A0C-CEBCDE555AA9}" type="slidenum">
              <a:rPr lang="en-US" altLang="en-US"/>
              <a:pPr/>
              <a:t>776</a:t>
            </a:fld>
            <a:endParaRPr lang="en-US" altLang="en-US"/>
          </a:p>
        </p:txBody>
      </p:sp>
      <p:sp>
        <p:nvSpPr>
          <p:cNvPr id="175106" name="Rectangle 2">
            <a:extLst>
              <a:ext uri="{FF2B5EF4-FFF2-40B4-BE49-F238E27FC236}">
                <a16:creationId xmlns:a16="http://schemas.microsoft.com/office/drawing/2014/main" id="{9689CEA9-3E99-4FE8-81B8-3D6F034BE384}"/>
              </a:ext>
            </a:extLst>
          </p:cNvPr>
          <p:cNvSpPr>
            <a:spLocks noGrp="1" noRot="1" noChangeAspect="1" noChangeArrowheads="1" noTextEdit="1"/>
          </p:cNvSpPr>
          <p:nvPr>
            <p:ph type="sldImg"/>
          </p:nvPr>
        </p:nvSpPr>
        <p:spPr>
          <a:ln/>
        </p:spPr>
      </p:sp>
      <p:sp>
        <p:nvSpPr>
          <p:cNvPr id="175107" name="Rectangle 3">
            <a:extLst>
              <a:ext uri="{FF2B5EF4-FFF2-40B4-BE49-F238E27FC236}">
                <a16:creationId xmlns:a16="http://schemas.microsoft.com/office/drawing/2014/main" id="{29853F7E-A08C-4A70-B157-ACA8BE6FB2A8}"/>
              </a:ext>
            </a:extLst>
          </p:cNvPr>
          <p:cNvSpPr>
            <a:spLocks noGrp="1" noChangeArrowheads="1"/>
          </p:cNvSpPr>
          <p:nvPr>
            <p:ph type="body" idx="1"/>
          </p:nvPr>
        </p:nvSpPr>
        <p:spPr>
          <a:xfrm>
            <a:off x="914400" y="4343400"/>
            <a:ext cx="5029200" cy="4114800"/>
          </a:xfrm>
        </p:spPr>
        <p:txBody>
          <a:bodyPr/>
          <a:lstStyle/>
          <a:p>
            <a:endParaRPr lang="de-DE" altLang="en-US"/>
          </a:p>
        </p:txBody>
      </p:sp>
    </p:spTree>
    <p:extLst>
      <p:ext uri="{BB962C8B-B14F-4D97-AF65-F5344CB8AC3E}">
        <p14:creationId xmlns:p14="http://schemas.microsoft.com/office/powerpoint/2010/main" val="255328090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C710671-2899-4CCF-8A18-08429F7B4D97}"/>
              </a:ext>
            </a:extLst>
          </p:cNvPr>
          <p:cNvSpPr>
            <a:spLocks noGrp="1" noChangeArrowheads="1"/>
          </p:cNvSpPr>
          <p:nvPr>
            <p:ph type="sldNum" sz="quarter" idx="5"/>
          </p:nvPr>
        </p:nvSpPr>
        <p:spPr>
          <a:ln/>
        </p:spPr>
        <p:txBody>
          <a:bodyPr/>
          <a:lstStyle/>
          <a:p>
            <a:fld id="{4880A99A-68A9-4C3D-B042-C63B6F533435}" type="slidenum">
              <a:rPr lang="en-US" altLang="en-US"/>
              <a:pPr/>
              <a:t>777</a:t>
            </a:fld>
            <a:endParaRPr lang="en-US" altLang="en-US"/>
          </a:p>
        </p:txBody>
      </p:sp>
      <p:sp>
        <p:nvSpPr>
          <p:cNvPr id="65538" name="Rectangle 2">
            <a:extLst>
              <a:ext uri="{FF2B5EF4-FFF2-40B4-BE49-F238E27FC236}">
                <a16:creationId xmlns:a16="http://schemas.microsoft.com/office/drawing/2014/main" id="{692EA5DF-0FF9-4B54-981D-1E9624F1AC37}"/>
              </a:ext>
            </a:extLst>
          </p:cNvPr>
          <p:cNvSpPr>
            <a:spLocks noGrp="1" noRot="1" noChangeAspect="1" noChangeArrowheads="1" noTextEdit="1"/>
          </p:cNvSpPr>
          <p:nvPr>
            <p:ph type="sldImg"/>
          </p:nvPr>
        </p:nvSpPr>
        <p:spPr>
          <a:xfrm>
            <a:off x="1144588" y="687388"/>
            <a:ext cx="4570412" cy="3427412"/>
          </a:xfrm>
          <a:ln/>
        </p:spPr>
      </p:sp>
      <p:sp>
        <p:nvSpPr>
          <p:cNvPr id="65539" name="Rectangle 3">
            <a:extLst>
              <a:ext uri="{FF2B5EF4-FFF2-40B4-BE49-F238E27FC236}">
                <a16:creationId xmlns:a16="http://schemas.microsoft.com/office/drawing/2014/main" id="{FE4C11AA-8AD8-4840-842A-AE5329825AA1}"/>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59997170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2FB933F-1215-418A-8850-07876052EC2F}"/>
              </a:ext>
            </a:extLst>
          </p:cNvPr>
          <p:cNvSpPr>
            <a:spLocks noGrp="1" noChangeArrowheads="1"/>
          </p:cNvSpPr>
          <p:nvPr>
            <p:ph type="sldNum" sz="quarter" idx="5"/>
          </p:nvPr>
        </p:nvSpPr>
        <p:spPr>
          <a:ln/>
        </p:spPr>
        <p:txBody>
          <a:bodyPr/>
          <a:lstStyle/>
          <a:p>
            <a:fld id="{0109DFE0-5773-44A8-A092-9C6CCAC01FBF}" type="slidenum">
              <a:rPr lang="en-US" altLang="en-US"/>
              <a:pPr/>
              <a:t>778</a:t>
            </a:fld>
            <a:endParaRPr lang="en-US" altLang="en-US"/>
          </a:p>
        </p:txBody>
      </p:sp>
      <p:sp>
        <p:nvSpPr>
          <p:cNvPr id="67586" name="Rectangle 2">
            <a:extLst>
              <a:ext uri="{FF2B5EF4-FFF2-40B4-BE49-F238E27FC236}">
                <a16:creationId xmlns:a16="http://schemas.microsoft.com/office/drawing/2014/main" id="{184B9F0B-005C-4710-B009-88BDBF3BB02A}"/>
              </a:ext>
            </a:extLst>
          </p:cNvPr>
          <p:cNvSpPr>
            <a:spLocks noGrp="1" noRot="1" noChangeAspect="1" noChangeArrowheads="1" noTextEdit="1"/>
          </p:cNvSpPr>
          <p:nvPr>
            <p:ph type="sldImg"/>
          </p:nvPr>
        </p:nvSpPr>
        <p:spPr>
          <a:xfrm>
            <a:off x="1144588" y="687388"/>
            <a:ext cx="4570412" cy="3427412"/>
          </a:xfrm>
          <a:ln/>
        </p:spPr>
      </p:sp>
      <p:sp>
        <p:nvSpPr>
          <p:cNvPr id="67587" name="Rectangle 3">
            <a:extLst>
              <a:ext uri="{FF2B5EF4-FFF2-40B4-BE49-F238E27FC236}">
                <a16:creationId xmlns:a16="http://schemas.microsoft.com/office/drawing/2014/main" id="{36C4D394-BD4D-4895-84FD-02CCF53F3B8B}"/>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82980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AAE711-BCB1-44C8-BFD1-760F2791532C}"/>
              </a:ext>
            </a:extLst>
          </p:cNvPr>
          <p:cNvSpPr>
            <a:spLocks noGrp="1" noChangeArrowheads="1"/>
          </p:cNvSpPr>
          <p:nvPr>
            <p:ph type="sldNum" sz="quarter" idx="5"/>
          </p:nvPr>
        </p:nvSpPr>
        <p:spPr>
          <a:ln/>
        </p:spPr>
        <p:txBody>
          <a:bodyPr/>
          <a:lstStyle/>
          <a:p>
            <a:fld id="{137517AC-3B3A-40AE-BB73-DCC09D03A1CE}" type="slidenum">
              <a:rPr lang="en-US" altLang="en-US"/>
              <a:pPr/>
              <a:t>103</a:t>
            </a:fld>
            <a:endParaRPr lang="en-US" altLang="en-US"/>
          </a:p>
        </p:txBody>
      </p:sp>
      <p:sp>
        <p:nvSpPr>
          <p:cNvPr id="98306" name="Rectangle 2">
            <a:extLst>
              <a:ext uri="{FF2B5EF4-FFF2-40B4-BE49-F238E27FC236}">
                <a16:creationId xmlns:a16="http://schemas.microsoft.com/office/drawing/2014/main" id="{857BE77E-4691-4297-9E82-9600F6B294D7}"/>
              </a:ext>
            </a:extLst>
          </p:cNvPr>
          <p:cNvSpPr>
            <a:spLocks noGrp="1" noRot="1" noChangeAspect="1" noChangeArrowheads="1" noTextEdit="1"/>
          </p:cNvSpPr>
          <p:nvPr>
            <p:ph type="sldImg"/>
          </p:nvPr>
        </p:nvSpPr>
        <p:spPr>
          <a:ln/>
        </p:spPr>
      </p:sp>
      <p:sp>
        <p:nvSpPr>
          <p:cNvPr id="98307" name="Rectangle 3">
            <a:extLst>
              <a:ext uri="{FF2B5EF4-FFF2-40B4-BE49-F238E27FC236}">
                <a16:creationId xmlns:a16="http://schemas.microsoft.com/office/drawing/2014/main" id="{1E034E0A-5187-47C6-84A2-A114E28F277E}"/>
              </a:ext>
            </a:extLst>
          </p:cNvPr>
          <p:cNvSpPr>
            <a:spLocks noGrp="1" noChangeArrowheads="1"/>
          </p:cNvSpPr>
          <p:nvPr>
            <p:ph type="body" idx="1"/>
          </p:nvPr>
        </p:nvSpPr>
        <p:spPr/>
        <p:txBody>
          <a:bodyPr/>
          <a:lstStyle/>
          <a:p>
            <a:pPr marL="228600" indent="-228600"/>
            <a:r>
              <a:rPr lang="en-US" altLang="en-US"/>
              <a:t>This is basically true for structured programming.  Start with the outer loops before working on the inner loops.</a:t>
            </a:r>
          </a:p>
          <a:p>
            <a:pPr marL="228600" indent="-228600"/>
            <a:endParaRPr lang="en-US" altLang="en-US"/>
          </a:p>
          <a:p>
            <a:pPr marL="228600" indent="-228600"/>
            <a:r>
              <a:rPr lang="en-US" altLang="en-US"/>
              <a:t>You can always identify a sub-task as being diagrammed on another N-S chart.</a:t>
            </a:r>
          </a:p>
          <a:p>
            <a:pPr marL="228600" indent="-228600"/>
            <a:endParaRPr lang="en-US" altLang="en-US"/>
          </a:p>
          <a:p>
            <a:pPr marL="228600" indent="-228600"/>
            <a:r>
              <a:rPr lang="en-US" altLang="en-US"/>
              <a:t>“Remember:  Clean documentation can not change messy systems”</a:t>
            </a:r>
          </a:p>
          <a:p>
            <a:pPr marL="228600" indent="-228600"/>
            <a:endParaRPr lang="en-US" alt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962A441-056F-4FAE-9376-C37630728B10}"/>
              </a:ext>
            </a:extLst>
          </p:cNvPr>
          <p:cNvSpPr>
            <a:spLocks noGrp="1" noChangeArrowheads="1"/>
          </p:cNvSpPr>
          <p:nvPr>
            <p:ph type="sldNum" sz="quarter" idx="5"/>
          </p:nvPr>
        </p:nvSpPr>
        <p:spPr>
          <a:ln/>
        </p:spPr>
        <p:txBody>
          <a:bodyPr/>
          <a:lstStyle/>
          <a:p>
            <a:fld id="{C3FE0A3D-1F86-484B-BBA0-35147B080543}" type="slidenum">
              <a:rPr lang="en-US" altLang="en-US"/>
              <a:pPr/>
              <a:t>779</a:t>
            </a:fld>
            <a:endParaRPr lang="en-US" altLang="en-US"/>
          </a:p>
        </p:txBody>
      </p:sp>
      <p:sp>
        <p:nvSpPr>
          <p:cNvPr id="69634" name="Rectangle 2">
            <a:extLst>
              <a:ext uri="{FF2B5EF4-FFF2-40B4-BE49-F238E27FC236}">
                <a16:creationId xmlns:a16="http://schemas.microsoft.com/office/drawing/2014/main" id="{379B22A0-AF13-473C-BEA7-C288213B02D2}"/>
              </a:ext>
            </a:extLst>
          </p:cNvPr>
          <p:cNvSpPr>
            <a:spLocks noGrp="1" noRot="1" noChangeAspect="1" noChangeArrowheads="1" noTextEdit="1"/>
          </p:cNvSpPr>
          <p:nvPr>
            <p:ph type="sldImg"/>
          </p:nvPr>
        </p:nvSpPr>
        <p:spPr>
          <a:xfrm>
            <a:off x="1144588" y="687388"/>
            <a:ext cx="4570412" cy="3427412"/>
          </a:xfrm>
          <a:ln/>
        </p:spPr>
      </p:sp>
      <p:sp>
        <p:nvSpPr>
          <p:cNvPr id="69635" name="Rectangle 3">
            <a:extLst>
              <a:ext uri="{FF2B5EF4-FFF2-40B4-BE49-F238E27FC236}">
                <a16:creationId xmlns:a16="http://schemas.microsoft.com/office/drawing/2014/main" id="{CCF653EA-E948-463C-AB8B-58B939CB43E7}"/>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257750297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27C9F11-E354-472A-8EA7-8DD4BA997D15}"/>
              </a:ext>
            </a:extLst>
          </p:cNvPr>
          <p:cNvSpPr>
            <a:spLocks noGrp="1" noChangeArrowheads="1"/>
          </p:cNvSpPr>
          <p:nvPr>
            <p:ph type="sldNum" sz="quarter" idx="5"/>
          </p:nvPr>
        </p:nvSpPr>
        <p:spPr>
          <a:ln/>
        </p:spPr>
        <p:txBody>
          <a:bodyPr/>
          <a:lstStyle/>
          <a:p>
            <a:fld id="{C07E39BC-C60C-4A86-91B2-A5A0FA6A07C3}" type="slidenum">
              <a:rPr lang="en-US" altLang="en-US"/>
              <a:pPr/>
              <a:t>780</a:t>
            </a:fld>
            <a:endParaRPr lang="en-US" altLang="en-US"/>
          </a:p>
        </p:txBody>
      </p:sp>
      <p:sp>
        <p:nvSpPr>
          <p:cNvPr id="71682" name="Rectangle 2">
            <a:extLst>
              <a:ext uri="{FF2B5EF4-FFF2-40B4-BE49-F238E27FC236}">
                <a16:creationId xmlns:a16="http://schemas.microsoft.com/office/drawing/2014/main" id="{00BBF022-4345-465F-A6C9-5AF1884C6A25}"/>
              </a:ext>
            </a:extLst>
          </p:cNvPr>
          <p:cNvSpPr>
            <a:spLocks noGrp="1" noRot="1" noChangeAspect="1" noChangeArrowheads="1" noTextEdit="1"/>
          </p:cNvSpPr>
          <p:nvPr>
            <p:ph type="sldImg"/>
          </p:nvPr>
        </p:nvSpPr>
        <p:spPr>
          <a:xfrm>
            <a:off x="1144588" y="687388"/>
            <a:ext cx="4570412" cy="3427412"/>
          </a:xfrm>
          <a:ln/>
        </p:spPr>
      </p:sp>
      <p:sp>
        <p:nvSpPr>
          <p:cNvPr id="71683" name="Rectangle 3">
            <a:extLst>
              <a:ext uri="{FF2B5EF4-FFF2-40B4-BE49-F238E27FC236}">
                <a16:creationId xmlns:a16="http://schemas.microsoft.com/office/drawing/2014/main" id="{A7C88974-67A3-4B92-82FF-AF1DFD338D07}"/>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378031026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BD1012D-3955-4C52-8E14-BDBF981AC9C3}"/>
              </a:ext>
            </a:extLst>
          </p:cNvPr>
          <p:cNvSpPr>
            <a:spLocks noGrp="1" noChangeArrowheads="1"/>
          </p:cNvSpPr>
          <p:nvPr>
            <p:ph type="sldNum" sz="quarter" idx="5"/>
          </p:nvPr>
        </p:nvSpPr>
        <p:spPr>
          <a:ln/>
        </p:spPr>
        <p:txBody>
          <a:bodyPr/>
          <a:lstStyle/>
          <a:p>
            <a:fld id="{01C0241A-E80B-4455-8BF4-3966B0EAD80F}" type="slidenum">
              <a:rPr lang="en-US" altLang="en-US"/>
              <a:pPr/>
              <a:t>781</a:t>
            </a:fld>
            <a:endParaRPr lang="en-US" altLang="en-US"/>
          </a:p>
        </p:txBody>
      </p:sp>
      <p:sp>
        <p:nvSpPr>
          <p:cNvPr id="73730" name="Rectangle 2">
            <a:extLst>
              <a:ext uri="{FF2B5EF4-FFF2-40B4-BE49-F238E27FC236}">
                <a16:creationId xmlns:a16="http://schemas.microsoft.com/office/drawing/2014/main" id="{0CF765CD-37F8-4F8E-9716-8CF87C911953}"/>
              </a:ext>
            </a:extLst>
          </p:cNvPr>
          <p:cNvSpPr>
            <a:spLocks noGrp="1" noRot="1" noChangeAspect="1" noChangeArrowheads="1" noTextEdit="1"/>
          </p:cNvSpPr>
          <p:nvPr>
            <p:ph type="sldImg"/>
          </p:nvPr>
        </p:nvSpPr>
        <p:spPr>
          <a:xfrm>
            <a:off x="1144588" y="687388"/>
            <a:ext cx="4570412" cy="3427412"/>
          </a:xfrm>
          <a:ln/>
        </p:spPr>
      </p:sp>
      <p:sp>
        <p:nvSpPr>
          <p:cNvPr id="73731" name="Rectangle 3">
            <a:extLst>
              <a:ext uri="{FF2B5EF4-FFF2-40B4-BE49-F238E27FC236}">
                <a16:creationId xmlns:a16="http://schemas.microsoft.com/office/drawing/2014/main" id="{FC820A92-37DD-44DE-B29A-DACBA5C38C73}"/>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97218987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D941E4C-8816-4E50-8E0F-3B1ACEDF188A}"/>
              </a:ext>
            </a:extLst>
          </p:cNvPr>
          <p:cNvSpPr>
            <a:spLocks noGrp="1" noChangeArrowheads="1"/>
          </p:cNvSpPr>
          <p:nvPr>
            <p:ph type="sldNum" sz="quarter" idx="5"/>
          </p:nvPr>
        </p:nvSpPr>
        <p:spPr>
          <a:ln/>
        </p:spPr>
        <p:txBody>
          <a:bodyPr/>
          <a:lstStyle/>
          <a:p>
            <a:fld id="{90ADEA5B-DE74-43D8-BB62-42DF77B06AFE}" type="slidenum">
              <a:rPr lang="en-US" altLang="en-US"/>
              <a:pPr/>
              <a:t>782</a:t>
            </a:fld>
            <a:endParaRPr lang="en-US" altLang="en-US"/>
          </a:p>
        </p:txBody>
      </p:sp>
      <p:sp>
        <p:nvSpPr>
          <p:cNvPr id="75778" name="Rectangle 2">
            <a:extLst>
              <a:ext uri="{FF2B5EF4-FFF2-40B4-BE49-F238E27FC236}">
                <a16:creationId xmlns:a16="http://schemas.microsoft.com/office/drawing/2014/main" id="{3885348A-C01C-42BD-A19F-8E04C35DBB04}"/>
              </a:ext>
            </a:extLst>
          </p:cNvPr>
          <p:cNvSpPr>
            <a:spLocks noGrp="1" noRot="1" noChangeAspect="1" noChangeArrowheads="1" noTextEdit="1"/>
          </p:cNvSpPr>
          <p:nvPr>
            <p:ph type="sldImg"/>
          </p:nvPr>
        </p:nvSpPr>
        <p:spPr>
          <a:xfrm>
            <a:off x="1144588" y="687388"/>
            <a:ext cx="4570412" cy="3427412"/>
          </a:xfrm>
          <a:ln/>
        </p:spPr>
      </p:sp>
      <p:sp>
        <p:nvSpPr>
          <p:cNvPr id="75779" name="Rectangle 3">
            <a:extLst>
              <a:ext uri="{FF2B5EF4-FFF2-40B4-BE49-F238E27FC236}">
                <a16:creationId xmlns:a16="http://schemas.microsoft.com/office/drawing/2014/main" id="{6B683F74-6396-4CCF-8CD4-0F0F2FA533E4}"/>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57618572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5BF8D34-FB5B-455F-B050-DFF73B25D6A1}"/>
              </a:ext>
            </a:extLst>
          </p:cNvPr>
          <p:cNvSpPr>
            <a:spLocks noGrp="1" noChangeArrowheads="1"/>
          </p:cNvSpPr>
          <p:nvPr>
            <p:ph type="sldNum" sz="quarter" idx="5"/>
          </p:nvPr>
        </p:nvSpPr>
        <p:spPr>
          <a:ln/>
        </p:spPr>
        <p:txBody>
          <a:bodyPr/>
          <a:lstStyle/>
          <a:p>
            <a:fld id="{028F9D8C-8931-45DA-AF9B-37C62A5F0611}" type="slidenum">
              <a:rPr lang="en-US" altLang="en-US"/>
              <a:pPr/>
              <a:t>783</a:t>
            </a:fld>
            <a:endParaRPr lang="en-US" altLang="en-US"/>
          </a:p>
        </p:txBody>
      </p:sp>
      <p:sp>
        <p:nvSpPr>
          <p:cNvPr id="77826" name="Rectangle 2">
            <a:extLst>
              <a:ext uri="{FF2B5EF4-FFF2-40B4-BE49-F238E27FC236}">
                <a16:creationId xmlns:a16="http://schemas.microsoft.com/office/drawing/2014/main" id="{844A0085-E9C7-4244-85AD-23B1522E43A3}"/>
              </a:ext>
            </a:extLst>
          </p:cNvPr>
          <p:cNvSpPr>
            <a:spLocks noGrp="1" noRot="1" noChangeAspect="1" noChangeArrowheads="1" noTextEdit="1"/>
          </p:cNvSpPr>
          <p:nvPr>
            <p:ph type="sldImg"/>
          </p:nvPr>
        </p:nvSpPr>
        <p:spPr>
          <a:xfrm>
            <a:off x="1144588" y="687388"/>
            <a:ext cx="4570412" cy="3427412"/>
          </a:xfrm>
          <a:ln/>
        </p:spPr>
      </p:sp>
      <p:sp>
        <p:nvSpPr>
          <p:cNvPr id="77827" name="Rectangle 3">
            <a:extLst>
              <a:ext uri="{FF2B5EF4-FFF2-40B4-BE49-F238E27FC236}">
                <a16:creationId xmlns:a16="http://schemas.microsoft.com/office/drawing/2014/main" id="{46153DFA-668A-4BA3-BB8A-7311C5B3CC9E}"/>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314149846"/>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6C243F7-AF85-4CE5-8395-A27F4163281E}"/>
              </a:ext>
            </a:extLst>
          </p:cNvPr>
          <p:cNvSpPr>
            <a:spLocks noGrp="1" noChangeArrowheads="1"/>
          </p:cNvSpPr>
          <p:nvPr>
            <p:ph type="sldNum" sz="quarter" idx="5"/>
          </p:nvPr>
        </p:nvSpPr>
        <p:spPr>
          <a:ln/>
        </p:spPr>
        <p:txBody>
          <a:bodyPr/>
          <a:lstStyle/>
          <a:p>
            <a:fld id="{E569B410-CC8F-4ABA-810B-8908085C0D59}" type="slidenum">
              <a:rPr lang="en-US" altLang="en-US"/>
              <a:pPr/>
              <a:t>784</a:t>
            </a:fld>
            <a:endParaRPr lang="en-US" altLang="en-US"/>
          </a:p>
        </p:txBody>
      </p:sp>
      <p:sp>
        <p:nvSpPr>
          <p:cNvPr id="79874" name="Rectangle 2">
            <a:extLst>
              <a:ext uri="{FF2B5EF4-FFF2-40B4-BE49-F238E27FC236}">
                <a16:creationId xmlns:a16="http://schemas.microsoft.com/office/drawing/2014/main" id="{D8121F35-E2A0-4D23-A631-B00C2AA4A0FE}"/>
              </a:ext>
            </a:extLst>
          </p:cNvPr>
          <p:cNvSpPr>
            <a:spLocks noGrp="1" noRot="1" noChangeAspect="1" noChangeArrowheads="1" noTextEdit="1"/>
          </p:cNvSpPr>
          <p:nvPr>
            <p:ph type="sldImg"/>
          </p:nvPr>
        </p:nvSpPr>
        <p:spPr>
          <a:xfrm>
            <a:off x="1144588" y="687388"/>
            <a:ext cx="4570412" cy="3427412"/>
          </a:xfrm>
          <a:ln/>
        </p:spPr>
      </p:sp>
      <p:sp>
        <p:nvSpPr>
          <p:cNvPr id="79875" name="Rectangle 3">
            <a:extLst>
              <a:ext uri="{FF2B5EF4-FFF2-40B4-BE49-F238E27FC236}">
                <a16:creationId xmlns:a16="http://schemas.microsoft.com/office/drawing/2014/main" id="{846CDEE0-F669-45D0-BDD0-D07ADFC26E63}"/>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401459908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344B040-CAFE-415E-A0F7-757E1648F350}"/>
              </a:ext>
            </a:extLst>
          </p:cNvPr>
          <p:cNvSpPr>
            <a:spLocks noGrp="1" noChangeArrowheads="1"/>
          </p:cNvSpPr>
          <p:nvPr>
            <p:ph type="sldNum" sz="quarter" idx="5"/>
          </p:nvPr>
        </p:nvSpPr>
        <p:spPr>
          <a:ln/>
        </p:spPr>
        <p:txBody>
          <a:bodyPr/>
          <a:lstStyle/>
          <a:p>
            <a:fld id="{EEE35B5A-2518-4989-8930-79FA8992E365}" type="slidenum">
              <a:rPr lang="en-US" altLang="en-US"/>
              <a:pPr/>
              <a:t>785</a:t>
            </a:fld>
            <a:endParaRPr lang="en-US" altLang="en-US"/>
          </a:p>
        </p:txBody>
      </p:sp>
      <p:sp>
        <p:nvSpPr>
          <p:cNvPr id="81922" name="Rectangle 2">
            <a:extLst>
              <a:ext uri="{FF2B5EF4-FFF2-40B4-BE49-F238E27FC236}">
                <a16:creationId xmlns:a16="http://schemas.microsoft.com/office/drawing/2014/main" id="{6C5F1143-903A-4967-B535-92C79D7AC726}"/>
              </a:ext>
            </a:extLst>
          </p:cNvPr>
          <p:cNvSpPr>
            <a:spLocks noGrp="1" noRot="1" noChangeAspect="1" noChangeArrowheads="1" noTextEdit="1"/>
          </p:cNvSpPr>
          <p:nvPr>
            <p:ph type="sldImg"/>
          </p:nvPr>
        </p:nvSpPr>
        <p:spPr>
          <a:xfrm>
            <a:off x="1144588" y="687388"/>
            <a:ext cx="4570412" cy="3427412"/>
          </a:xfrm>
          <a:ln/>
        </p:spPr>
      </p:sp>
      <p:sp>
        <p:nvSpPr>
          <p:cNvPr id="81923" name="Rectangle 3">
            <a:extLst>
              <a:ext uri="{FF2B5EF4-FFF2-40B4-BE49-F238E27FC236}">
                <a16:creationId xmlns:a16="http://schemas.microsoft.com/office/drawing/2014/main" id="{036A7310-4516-4F24-AAFD-9D9E5F387F62}"/>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251253088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422EDC9-AB1B-4078-A115-81BB8B5B00D0}"/>
              </a:ext>
            </a:extLst>
          </p:cNvPr>
          <p:cNvSpPr>
            <a:spLocks noGrp="1" noChangeArrowheads="1"/>
          </p:cNvSpPr>
          <p:nvPr>
            <p:ph type="sldNum" sz="quarter" idx="5"/>
          </p:nvPr>
        </p:nvSpPr>
        <p:spPr>
          <a:ln/>
        </p:spPr>
        <p:txBody>
          <a:bodyPr/>
          <a:lstStyle/>
          <a:p>
            <a:fld id="{9CF094F9-B1F6-491E-9E55-6C9B44E03E8D}" type="slidenum">
              <a:rPr lang="en-US" altLang="en-US"/>
              <a:pPr/>
              <a:t>786</a:t>
            </a:fld>
            <a:endParaRPr lang="en-US" altLang="en-US"/>
          </a:p>
        </p:txBody>
      </p:sp>
      <p:sp>
        <p:nvSpPr>
          <p:cNvPr id="83970" name="Rectangle 2">
            <a:extLst>
              <a:ext uri="{FF2B5EF4-FFF2-40B4-BE49-F238E27FC236}">
                <a16:creationId xmlns:a16="http://schemas.microsoft.com/office/drawing/2014/main" id="{999C0E3C-EEA4-470E-B0FA-887FD725F26B}"/>
              </a:ext>
            </a:extLst>
          </p:cNvPr>
          <p:cNvSpPr>
            <a:spLocks noGrp="1" noRot="1" noChangeAspect="1" noChangeArrowheads="1" noTextEdit="1"/>
          </p:cNvSpPr>
          <p:nvPr>
            <p:ph type="sldImg"/>
          </p:nvPr>
        </p:nvSpPr>
        <p:spPr>
          <a:xfrm>
            <a:off x="1144588" y="687388"/>
            <a:ext cx="4570412" cy="3427412"/>
          </a:xfrm>
          <a:ln/>
        </p:spPr>
      </p:sp>
      <p:sp>
        <p:nvSpPr>
          <p:cNvPr id="83971" name="Rectangle 3">
            <a:extLst>
              <a:ext uri="{FF2B5EF4-FFF2-40B4-BE49-F238E27FC236}">
                <a16:creationId xmlns:a16="http://schemas.microsoft.com/office/drawing/2014/main" id="{D5206295-567C-47B1-9B9B-5ABCED2D370D}"/>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2360435348"/>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6480326-63AD-48DB-ABF1-B29D69AFB743}"/>
              </a:ext>
            </a:extLst>
          </p:cNvPr>
          <p:cNvSpPr>
            <a:spLocks noGrp="1" noChangeArrowheads="1"/>
          </p:cNvSpPr>
          <p:nvPr>
            <p:ph type="sldNum" sz="quarter" idx="5"/>
          </p:nvPr>
        </p:nvSpPr>
        <p:spPr>
          <a:ln/>
        </p:spPr>
        <p:txBody>
          <a:bodyPr/>
          <a:lstStyle/>
          <a:p>
            <a:fld id="{25D9BE55-D136-4C20-B99C-B65ABC65CC3E}" type="slidenum">
              <a:rPr lang="en-US" altLang="en-US"/>
              <a:pPr/>
              <a:t>787</a:t>
            </a:fld>
            <a:endParaRPr lang="en-US" altLang="en-US"/>
          </a:p>
        </p:txBody>
      </p:sp>
      <p:sp>
        <p:nvSpPr>
          <p:cNvPr id="86018" name="Rectangle 2">
            <a:extLst>
              <a:ext uri="{FF2B5EF4-FFF2-40B4-BE49-F238E27FC236}">
                <a16:creationId xmlns:a16="http://schemas.microsoft.com/office/drawing/2014/main" id="{0E9A2B70-700B-4D81-96E8-DC51F617F754}"/>
              </a:ext>
            </a:extLst>
          </p:cNvPr>
          <p:cNvSpPr>
            <a:spLocks noGrp="1" noRot="1" noChangeAspect="1" noChangeArrowheads="1" noTextEdit="1"/>
          </p:cNvSpPr>
          <p:nvPr>
            <p:ph type="sldImg"/>
          </p:nvPr>
        </p:nvSpPr>
        <p:spPr>
          <a:xfrm>
            <a:off x="1144588" y="687388"/>
            <a:ext cx="4570412" cy="3427412"/>
          </a:xfrm>
          <a:ln/>
        </p:spPr>
      </p:sp>
      <p:sp>
        <p:nvSpPr>
          <p:cNvPr id="86019" name="Rectangle 3">
            <a:extLst>
              <a:ext uri="{FF2B5EF4-FFF2-40B4-BE49-F238E27FC236}">
                <a16:creationId xmlns:a16="http://schemas.microsoft.com/office/drawing/2014/main" id="{1D635A53-B0E4-4930-864E-B436850C0791}"/>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102751154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4143C73-272F-4F90-BF89-A1C8A1AF6311}"/>
              </a:ext>
            </a:extLst>
          </p:cNvPr>
          <p:cNvSpPr>
            <a:spLocks noGrp="1" noChangeArrowheads="1"/>
          </p:cNvSpPr>
          <p:nvPr>
            <p:ph type="sldNum" sz="quarter" idx="5"/>
          </p:nvPr>
        </p:nvSpPr>
        <p:spPr>
          <a:ln/>
        </p:spPr>
        <p:txBody>
          <a:bodyPr/>
          <a:lstStyle/>
          <a:p>
            <a:fld id="{67810EC7-35B6-4F26-A1F3-D5C426CA527A}" type="slidenum">
              <a:rPr lang="en-US" altLang="en-US"/>
              <a:pPr/>
              <a:t>788</a:t>
            </a:fld>
            <a:endParaRPr lang="en-US" altLang="en-US"/>
          </a:p>
        </p:txBody>
      </p:sp>
      <p:sp>
        <p:nvSpPr>
          <p:cNvPr id="88066" name="Rectangle 2">
            <a:extLst>
              <a:ext uri="{FF2B5EF4-FFF2-40B4-BE49-F238E27FC236}">
                <a16:creationId xmlns:a16="http://schemas.microsoft.com/office/drawing/2014/main" id="{E033AAA1-75F2-4DAD-90E7-FC011AB8B1A4}"/>
              </a:ext>
            </a:extLst>
          </p:cNvPr>
          <p:cNvSpPr>
            <a:spLocks noGrp="1" noRot="1" noChangeAspect="1" noChangeArrowheads="1" noTextEdit="1"/>
          </p:cNvSpPr>
          <p:nvPr>
            <p:ph type="sldImg"/>
          </p:nvPr>
        </p:nvSpPr>
        <p:spPr>
          <a:xfrm>
            <a:off x="1144588" y="687388"/>
            <a:ext cx="4570412" cy="3427412"/>
          </a:xfrm>
          <a:ln/>
        </p:spPr>
      </p:sp>
      <p:sp>
        <p:nvSpPr>
          <p:cNvPr id="88067" name="Rectangle 3">
            <a:extLst>
              <a:ext uri="{FF2B5EF4-FFF2-40B4-BE49-F238E27FC236}">
                <a16:creationId xmlns:a16="http://schemas.microsoft.com/office/drawing/2014/main" id="{249B6FE7-8469-405F-8992-58DF484F98CB}"/>
              </a:ext>
            </a:extLst>
          </p:cNvPr>
          <p:cNvSpPr>
            <a:spLocks noGrp="1" noChangeArrowheads="1"/>
          </p:cNvSpPr>
          <p:nvPr>
            <p:ph type="body" idx="1"/>
          </p:nvPr>
        </p:nvSpPr>
        <p:spPr>
          <a:xfrm>
            <a:off x="914400" y="4343400"/>
            <a:ext cx="5029200" cy="4113213"/>
          </a:xfrm>
        </p:spPr>
        <p:txBody>
          <a:bodyPr/>
          <a:lstStyle/>
          <a:p>
            <a:endParaRPr lang="de-DE" altLang="en-US"/>
          </a:p>
        </p:txBody>
      </p:sp>
    </p:spTree>
    <p:extLst>
      <p:ext uri="{BB962C8B-B14F-4D97-AF65-F5344CB8AC3E}">
        <p14:creationId xmlns:p14="http://schemas.microsoft.com/office/powerpoint/2010/main" val="3207270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80C29F5-0C64-47EE-B28C-A7A1004088A6}"/>
              </a:ext>
            </a:extLst>
          </p:cNvPr>
          <p:cNvSpPr>
            <a:spLocks noGrp="1" noChangeArrowheads="1"/>
          </p:cNvSpPr>
          <p:nvPr>
            <p:ph type="sldNum" sz="quarter" idx="5"/>
          </p:nvPr>
        </p:nvSpPr>
        <p:spPr>
          <a:ln/>
        </p:spPr>
        <p:txBody>
          <a:bodyPr/>
          <a:lstStyle/>
          <a:p>
            <a:fld id="{93D152BD-4B94-45EC-B653-D06D3318954A}" type="slidenum">
              <a:rPr lang="en-US" altLang="en-US"/>
              <a:pPr/>
              <a:t>104</a:t>
            </a:fld>
            <a:endParaRPr lang="en-US" altLang="en-US"/>
          </a:p>
        </p:txBody>
      </p:sp>
      <p:sp>
        <p:nvSpPr>
          <p:cNvPr id="65538" name="Rectangle 2">
            <a:extLst>
              <a:ext uri="{FF2B5EF4-FFF2-40B4-BE49-F238E27FC236}">
                <a16:creationId xmlns:a16="http://schemas.microsoft.com/office/drawing/2014/main" id="{7B8FDCBF-E5AB-4992-84E3-205753A700E0}"/>
              </a:ext>
            </a:extLst>
          </p:cNvPr>
          <p:cNvSpPr>
            <a:spLocks noGrp="1" noRot="1" noChangeAspect="1" noChangeArrowheads="1" noTextEdit="1"/>
          </p:cNvSpPr>
          <p:nvPr>
            <p:ph type="sldImg"/>
          </p:nvPr>
        </p:nvSpPr>
        <p:spPr>
          <a:ln/>
        </p:spPr>
      </p:sp>
      <p:sp>
        <p:nvSpPr>
          <p:cNvPr id="65539" name="Rectangle 3">
            <a:extLst>
              <a:ext uri="{FF2B5EF4-FFF2-40B4-BE49-F238E27FC236}">
                <a16:creationId xmlns:a16="http://schemas.microsoft.com/office/drawing/2014/main" id="{0FE48468-2EA8-481F-AA96-97DBDD8FA906}"/>
              </a:ext>
            </a:extLst>
          </p:cNvPr>
          <p:cNvSpPr>
            <a:spLocks noGrp="1" noChangeArrowheads="1"/>
          </p:cNvSpPr>
          <p:nvPr>
            <p:ph type="body" idx="1"/>
          </p:nvPr>
        </p:nvSpPr>
        <p:spPr/>
        <p:txBody>
          <a:bodyPr/>
          <a:lstStyle/>
          <a:p>
            <a:r>
              <a:rPr lang="en-US" altLang="en-US"/>
              <a:t>I am not going to go into the details about their program, rather I am reporting on the comments that I thought applied to Nassi-Shneiderman charts in general</a:t>
            </a:r>
          </a:p>
          <a:p>
            <a:endParaRPr lang="en-US" altLang="en-US"/>
          </a:p>
          <a:p>
            <a:r>
              <a:rPr lang="en-US" altLang="en-US"/>
              <a:t>They surveyed 53 of their 3</a:t>
            </a:r>
            <a:r>
              <a:rPr lang="en-US" altLang="en-US" baseline="30000"/>
              <a:t>rd</a:t>
            </a:r>
            <a:r>
              <a:rPr lang="en-US" altLang="en-US"/>
              <a:t> year and beyond Software Engineering students about NSEDIT</a:t>
            </a:r>
          </a:p>
          <a:p>
            <a:endParaRPr lang="en-US" altLang="en-US"/>
          </a:p>
          <a:p>
            <a:r>
              <a:rPr lang="en-US" altLang="en-US"/>
              <a:t>The negative comments were primarily related to the NSEDIT editor, and not the N-S charts.  The most prevalent negative comment was 43% felt the nested boxes got too narrow which hindered comprehension.  This is related to the NSEDIT but I could see how it would be applicable to N-S charts in general.</a:t>
            </a:r>
          </a:p>
          <a:p>
            <a:endParaRPr lang="en-US" altLang="en-US"/>
          </a:p>
          <a:p>
            <a:r>
              <a:rPr lang="en-US" altLang="en-US"/>
              <a:t>In general they thought N-S charts are particularly helpful for novice programmers</a:t>
            </a: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227A7F69-9D5D-4C76-BFB0-AA9024EC23D0}"/>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0" name="Rectangle 2">
            <a:extLst>
              <a:ext uri="{FF2B5EF4-FFF2-40B4-BE49-F238E27FC236}">
                <a16:creationId xmlns:a16="http://schemas.microsoft.com/office/drawing/2014/main" id="{5D2DB0C3-69AF-43CE-8AC8-47C8CC17B149}"/>
              </a:ext>
            </a:extLst>
          </p:cNvPr>
          <p:cNvSpPr txBox="1">
            <a:spLocks noGrp="1" noChangeArrowheads="1"/>
          </p:cNvSpPr>
          <p:nvPr>
            <p:ph type="body" idx="1"/>
          </p:nvPr>
        </p:nvSpPr>
        <p:spPr bwMode="auto">
          <a:xfrm>
            <a:off x="1185863" y="4787900"/>
            <a:ext cx="5407025" cy="3827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71A7C99D-55E6-427E-83C1-DC26AAA55A62}"/>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8" name="Rectangle 2">
            <a:extLst>
              <a:ext uri="{FF2B5EF4-FFF2-40B4-BE49-F238E27FC236}">
                <a16:creationId xmlns:a16="http://schemas.microsoft.com/office/drawing/2014/main" id="{1257BFD9-ED93-44FE-8C8D-228A9FC3EF85}"/>
              </a:ext>
            </a:extLst>
          </p:cNvPr>
          <p:cNvSpPr txBox="1">
            <a:spLocks noGrp="1" noChangeArrowheads="1"/>
          </p:cNvSpPr>
          <p:nvPr>
            <p:ph type="body" idx="1"/>
          </p:nvPr>
        </p:nvSpPr>
        <p:spPr bwMode="auto">
          <a:xfrm>
            <a:off x="1185863" y="4787900"/>
            <a:ext cx="5407025" cy="3827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14B837B6-8756-4D4A-AAEC-B08C45B19902}"/>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30051" name="Rectangle 3">
            <a:extLst>
              <a:ext uri="{FF2B5EF4-FFF2-40B4-BE49-F238E27FC236}">
                <a16:creationId xmlns:a16="http://schemas.microsoft.com/office/drawing/2014/main" id="{EE6E2C72-B6B7-49B2-975F-4F0B297AD390}"/>
              </a:ext>
            </a:extLst>
          </p:cNvPr>
          <p:cNvSpPr txBox="1">
            <a:spLocks noGrp="1" noChangeArrowheads="1"/>
          </p:cNvSpPr>
          <p:nvPr>
            <p:ph type="body" idx="1"/>
          </p:nvPr>
        </p:nvSpPr>
        <p:spPr>
          <a:xfrm>
            <a:off x="1185863" y="4787900"/>
            <a:ext cx="5407025" cy="3827463"/>
          </a:xfrm>
          <a:noFill/>
          <a:ln/>
        </p:spPr>
        <p:txBody>
          <a:bodyPr wrap="none" anchor="ctr"/>
          <a:lstStyle/>
          <a:p>
            <a:endParaRPr lang="en-US" alt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04A115FB-E823-4FF5-AD4B-0CF547A6EE27}"/>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4" name="Rectangle 2">
            <a:extLst>
              <a:ext uri="{FF2B5EF4-FFF2-40B4-BE49-F238E27FC236}">
                <a16:creationId xmlns:a16="http://schemas.microsoft.com/office/drawing/2014/main" id="{75EFBE84-C19E-4537-A0D8-91F3005DF78A}"/>
              </a:ext>
            </a:extLst>
          </p:cNvPr>
          <p:cNvSpPr txBox="1">
            <a:spLocks noGrp="1" noChangeArrowheads="1"/>
          </p:cNvSpPr>
          <p:nvPr>
            <p:ph type="body" idx="1"/>
          </p:nvPr>
        </p:nvSpPr>
        <p:spPr bwMode="auto">
          <a:xfrm>
            <a:off x="1185863" y="4787900"/>
            <a:ext cx="5407025" cy="3827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876A6623-2F1F-4AD0-B2F7-AA8D2265D3A0}"/>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2" name="Rectangle 2">
            <a:extLst>
              <a:ext uri="{FF2B5EF4-FFF2-40B4-BE49-F238E27FC236}">
                <a16:creationId xmlns:a16="http://schemas.microsoft.com/office/drawing/2014/main" id="{E5FD6186-1E11-4AD0-87EE-66E08BA7AEFE}"/>
              </a:ext>
            </a:extLst>
          </p:cNvPr>
          <p:cNvSpPr txBox="1">
            <a:spLocks noGrp="1" noChangeArrowheads="1"/>
          </p:cNvSpPr>
          <p:nvPr>
            <p:ph type="body" idx="1"/>
          </p:nvPr>
        </p:nvSpPr>
        <p:spPr bwMode="auto">
          <a:xfrm>
            <a:off x="1185863" y="4787900"/>
            <a:ext cx="5407025" cy="3827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E512D074-CBF9-4B1E-90BB-BC6EA6BEAFFF}"/>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8547" name="Rectangle 3">
            <a:extLst>
              <a:ext uri="{FF2B5EF4-FFF2-40B4-BE49-F238E27FC236}">
                <a16:creationId xmlns:a16="http://schemas.microsoft.com/office/drawing/2014/main" id="{83AB44FD-C1E2-49EE-B0D6-300BFD1D3BF0}"/>
              </a:ext>
            </a:extLst>
          </p:cNvPr>
          <p:cNvSpPr txBox="1">
            <a:spLocks noGrp="1" noChangeArrowheads="1"/>
          </p:cNvSpPr>
          <p:nvPr>
            <p:ph type="body" idx="1"/>
          </p:nvPr>
        </p:nvSpPr>
        <p:spPr>
          <a:xfrm>
            <a:off x="1185863" y="4787900"/>
            <a:ext cx="5407025" cy="3827463"/>
          </a:xfrm>
          <a:noFill/>
          <a:ln/>
        </p:spPr>
        <p:txBody>
          <a:bodyPr wrap="none" anchor="ctr"/>
          <a:lstStyle/>
          <a:p>
            <a:endParaRPr lang="en-US" alt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A9289CC-4F9B-41E7-877B-FCDADB577BBE}"/>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19" name="Rectangle 3">
            <a:extLst>
              <a:ext uri="{FF2B5EF4-FFF2-40B4-BE49-F238E27FC236}">
                <a16:creationId xmlns:a16="http://schemas.microsoft.com/office/drawing/2014/main" id="{716B867B-C37A-4E8F-AE10-83996CEFFCB9}"/>
              </a:ext>
            </a:extLst>
          </p:cNvPr>
          <p:cNvSpPr txBox="1">
            <a:spLocks noGrp="1" noChangeArrowheads="1"/>
          </p:cNvSpPr>
          <p:nvPr>
            <p:ph type="body" idx="1"/>
          </p:nvPr>
        </p:nvSpPr>
        <p:spPr>
          <a:xfrm>
            <a:off x="1185863" y="4787900"/>
            <a:ext cx="5407025" cy="3827463"/>
          </a:xfrm>
          <a:noFill/>
          <a:ln/>
        </p:spPr>
        <p:txBody>
          <a:bodyPr wrap="none" anchor="ctr"/>
          <a:lstStyle/>
          <a:p>
            <a:endParaRPr lang="en-US" alt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F5E723E4-B62A-40F7-8100-598B59B1D832}"/>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5715" name="Rectangle 3">
            <a:extLst>
              <a:ext uri="{FF2B5EF4-FFF2-40B4-BE49-F238E27FC236}">
                <a16:creationId xmlns:a16="http://schemas.microsoft.com/office/drawing/2014/main" id="{3891D820-DE9B-4545-9DB4-E8AD35F3F5CB}"/>
              </a:ext>
            </a:extLst>
          </p:cNvPr>
          <p:cNvSpPr txBox="1">
            <a:spLocks noGrp="1" noChangeArrowheads="1"/>
          </p:cNvSpPr>
          <p:nvPr>
            <p:ph type="body" idx="1"/>
          </p:nvPr>
        </p:nvSpPr>
        <p:spPr>
          <a:xfrm>
            <a:off x="1185863" y="4787900"/>
            <a:ext cx="5407025" cy="3827463"/>
          </a:xfrm>
          <a:noFill/>
          <a:ln/>
        </p:spPr>
        <p:txBody>
          <a:bodyPr wrap="none" anchor="ctr"/>
          <a:lstStyle/>
          <a:p>
            <a:endParaRPr lang="en-US" alt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E91CBC03-CAEB-4DE0-8D67-F7C22BEBAE8B}"/>
              </a:ext>
            </a:extLst>
          </p:cNvPr>
          <p:cNvSpPr>
            <a:spLocks noGrp="1" noRot="1" noChangeAspect="1" noChangeArrowheads="1" noTextEdit="1"/>
          </p:cNvSpPr>
          <p:nvPr>
            <p:ph type="sldImg"/>
          </p:nvPr>
        </p:nvSpPr>
        <p:spPr bwMode="auto">
          <a:xfrm>
            <a:off x="1587500" y="1006475"/>
            <a:ext cx="4595813" cy="34480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0835" name="Rectangle 3">
            <a:extLst>
              <a:ext uri="{FF2B5EF4-FFF2-40B4-BE49-F238E27FC236}">
                <a16:creationId xmlns:a16="http://schemas.microsoft.com/office/drawing/2014/main" id="{0B8A218E-0F18-432B-BA27-3708F62F156B}"/>
              </a:ext>
            </a:extLst>
          </p:cNvPr>
          <p:cNvSpPr txBox="1">
            <a:spLocks noGrp="1" noChangeArrowheads="1"/>
          </p:cNvSpPr>
          <p:nvPr>
            <p:ph type="body" idx="1"/>
          </p:nvPr>
        </p:nvSpPr>
        <p:spPr>
          <a:xfrm>
            <a:off x="1185863" y="4787900"/>
            <a:ext cx="5407025" cy="3827463"/>
          </a:xfrm>
          <a:noFill/>
          <a:ln/>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CDA4A09-3064-4F71-B99D-1B21C5C53019}"/>
              </a:ext>
            </a:extLst>
          </p:cNvPr>
          <p:cNvSpPr>
            <a:spLocks noGrp="1" noChangeArrowheads="1"/>
          </p:cNvSpPr>
          <p:nvPr>
            <p:ph type="sldNum" sz="quarter" idx="5"/>
          </p:nvPr>
        </p:nvSpPr>
        <p:spPr>
          <a:ln/>
        </p:spPr>
        <p:txBody>
          <a:bodyPr/>
          <a:lstStyle/>
          <a:p>
            <a:fld id="{6921E94B-0ADE-43B1-9999-CD91E6B1FC4F}" type="slidenum">
              <a:rPr lang="en-US" altLang="en-US"/>
              <a:pPr/>
              <a:t>105</a:t>
            </a:fld>
            <a:endParaRPr lang="en-US" altLang="en-US"/>
          </a:p>
        </p:txBody>
      </p:sp>
      <p:sp>
        <p:nvSpPr>
          <p:cNvPr id="103426" name="Rectangle 2">
            <a:extLst>
              <a:ext uri="{FF2B5EF4-FFF2-40B4-BE49-F238E27FC236}">
                <a16:creationId xmlns:a16="http://schemas.microsoft.com/office/drawing/2014/main" id="{485B78B9-1FD5-4E65-B7A1-BB60DAAF64B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7916F40D-74B2-4235-B247-75425E496ADE}"/>
              </a:ext>
            </a:extLst>
          </p:cNvPr>
          <p:cNvSpPr>
            <a:spLocks noGrp="1" noChangeArrowheads="1"/>
          </p:cNvSpPr>
          <p:nvPr>
            <p:ph type="body" idx="1"/>
          </p:nvPr>
        </p:nvSpPr>
        <p:spPr/>
        <p:txBody>
          <a:bodyPr/>
          <a:lstStyle/>
          <a:p>
            <a:r>
              <a:rPr lang="en-US" altLang="en-US"/>
              <a:t>Here is a web page for a N-S editor for Unix.  You can see that the price is relatively cheap.</a:t>
            </a:r>
          </a:p>
          <a:p>
            <a:r>
              <a:rPr lang="en-US" altLang="en-US"/>
              <a:t>I didn’t look at the Unix Editor since I don’t have a Unix box.</a:t>
            </a:r>
          </a:p>
          <a:p>
            <a:endParaRPr lang="en-US" altLang="en-US"/>
          </a:p>
          <a:p>
            <a:r>
              <a:rPr lang="en-US" altLang="en-US"/>
              <a:t>I did use MS Visio for N-S charts. To be honest with you, I didn’t like Visio that much but…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20B7F9C-E7A9-4001-8775-563F94E3DC7D}"/>
              </a:ext>
            </a:extLst>
          </p:cNvPr>
          <p:cNvSpPr>
            <a:spLocks noGrp="1" noChangeArrowheads="1"/>
          </p:cNvSpPr>
          <p:nvPr>
            <p:ph type="sldNum" sz="quarter" idx="5"/>
          </p:nvPr>
        </p:nvSpPr>
        <p:spPr>
          <a:ln/>
        </p:spPr>
        <p:txBody>
          <a:bodyPr/>
          <a:lstStyle/>
          <a:p>
            <a:fld id="{76A31186-6C59-4FD2-8E88-D06BD01526A9}" type="slidenum">
              <a:rPr lang="en-US" altLang="en-US"/>
              <a:pPr/>
              <a:t>106</a:t>
            </a:fld>
            <a:endParaRPr lang="en-US" altLang="en-US"/>
          </a:p>
        </p:txBody>
      </p:sp>
      <p:sp>
        <p:nvSpPr>
          <p:cNvPr id="83970" name="Rectangle 2">
            <a:extLst>
              <a:ext uri="{FF2B5EF4-FFF2-40B4-BE49-F238E27FC236}">
                <a16:creationId xmlns:a16="http://schemas.microsoft.com/office/drawing/2014/main" id="{7AF44B1D-3B27-442E-9044-4F3A7279D45A}"/>
              </a:ext>
            </a:extLst>
          </p:cNvPr>
          <p:cNvSpPr>
            <a:spLocks noGrp="1" noRot="1" noChangeAspect="1" noChangeArrowheads="1" noTextEdit="1"/>
          </p:cNvSpPr>
          <p:nvPr>
            <p:ph type="sldImg"/>
          </p:nvPr>
        </p:nvSpPr>
        <p:spPr>
          <a:ln/>
        </p:spPr>
      </p:sp>
      <p:sp>
        <p:nvSpPr>
          <p:cNvPr id="83971" name="Rectangle 3">
            <a:extLst>
              <a:ext uri="{FF2B5EF4-FFF2-40B4-BE49-F238E27FC236}">
                <a16:creationId xmlns:a16="http://schemas.microsoft.com/office/drawing/2014/main" id="{2160807C-A3B8-4142-99C3-617B0505B7F6}"/>
              </a:ext>
            </a:extLst>
          </p:cNvPr>
          <p:cNvSpPr>
            <a:spLocks noGrp="1" noChangeArrowheads="1"/>
          </p:cNvSpPr>
          <p:nvPr>
            <p:ph type="body" idx="1"/>
          </p:nvPr>
        </p:nvSpPr>
        <p:spPr/>
        <p:txBody>
          <a:bodyPr/>
          <a:lstStyle/>
          <a:p>
            <a:r>
              <a:rPr lang="en-US" altLang="en-US"/>
              <a:t>I know this example is hard to see but here is a screen shot from Microsoft Visio of the Nassi-Shneiderman drawing tool.</a:t>
            </a:r>
          </a:p>
          <a:p>
            <a:endParaRPr lang="en-US" altLang="en-US"/>
          </a:p>
          <a:p>
            <a:r>
              <a:rPr lang="en-US" altLang="en-US"/>
              <a:t>You can see that it has all of the standard navigation tools and toolbars as any other Microsoft product.</a:t>
            </a:r>
          </a:p>
          <a:p>
            <a:endParaRPr lang="en-US" altLang="en-US"/>
          </a:p>
          <a:p>
            <a:r>
              <a:rPr lang="en-US" altLang="en-US"/>
              <a:t>It was relatively easy to use, but it was obvious that the StruktoGraff editor was more clearly devoted to N-S diagrams.  Visio didn’t seem to have as many of the features, but… Visio also has other tools that you may use.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F6E6754-F083-47FD-A3DD-807BD4E18501}"/>
              </a:ext>
            </a:extLst>
          </p:cNvPr>
          <p:cNvSpPr>
            <a:spLocks noGrp="1" noChangeArrowheads="1"/>
          </p:cNvSpPr>
          <p:nvPr>
            <p:ph type="sldNum" sz="quarter" idx="5"/>
          </p:nvPr>
        </p:nvSpPr>
        <p:spPr>
          <a:ln/>
        </p:spPr>
        <p:txBody>
          <a:bodyPr/>
          <a:lstStyle/>
          <a:p>
            <a:fld id="{7E13B02C-4E91-44F4-86CD-81B94BB92EA4}" type="slidenum">
              <a:rPr lang="en-US" altLang="en-US"/>
              <a:pPr/>
              <a:t>107</a:t>
            </a:fld>
            <a:endParaRPr lang="en-US" altLang="en-US"/>
          </a:p>
        </p:txBody>
      </p:sp>
      <p:sp>
        <p:nvSpPr>
          <p:cNvPr id="104450" name="Rectangle 2">
            <a:extLst>
              <a:ext uri="{FF2B5EF4-FFF2-40B4-BE49-F238E27FC236}">
                <a16:creationId xmlns:a16="http://schemas.microsoft.com/office/drawing/2014/main" id="{333358BE-57F0-4450-99E1-E9FCA2188306}"/>
              </a:ext>
            </a:extLst>
          </p:cNvPr>
          <p:cNvSpPr>
            <a:spLocks noGrp="1" noRot="1" noChangeAspect="1" noChangeArrowheads="1" noTextEdit="1"/>
          </p:cNvSpPr>
          <p:nvPr>
            <p:ph type="sldImg"/>
          </p:nvPr>
        </p:nvSpPr>
        <p:spPr>
          <a:ln/>
        </p:spPr>
      </p:sp>
      <p:sp>
        <p:nvSpPr>
          <p:cNvPr id="104451" name="Rectangle 3">
            <a:extLst>
              <a:ext uri="{FF2B5EF4-FFF2-40B4-BE49-F238E27FC236}">
                <a16:creationId xmlns:a16="http://schemas.microsoft.com/office/drawing/2014/main" id="{D31C1DF4-F1A2-4BDF-BEB3-6DF3CD79F09C}"/>
              </a:ext>
            </a:extLst>
          </p:cNvPr>
          <p:cNvSpPr>
            <a:spLocks noGrp="1" noChangeArrowheads="1"/>
          </p:cNvSpPr>
          <p:nvPr>
            <p:ph type="body" idx="1"/>
          </p:nvPr>
        </p:nvSpPr>
        <p:spPr/>
        <p:txBody>
          <a:bodyPr/>
          <a:lstStyle/>
          <a:p>
            <a:r>
              <a:rPr lang="en-US" altLang="en-US"/>
              <a:t>Here is an example of a Visio N-S diagram.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6978A30-5BAF-4128-97B9-BB74C29E0672}"/>
              </a:ext>
            </a:extLst>
          </p:cNvPr>
          <p:cNvSpPr>
            <a:spLocks noGrp="1" noChangeArrowheads="1"/>
          </p:cNvSpPr>
          <p:nvPr>
            <p:ph type="sldNum" sz="quarter" idx="5"/>
          </p:nvPr>
        </p:nvSpPr>
        <p:spPr>
          <a:ln/>
        </p:spPr>
        <p:txBody>
          <a:bodyPr/>
          <a:lstStyle/>
          <a:p>
            <a:fld id="{94C12E37-C509-4CFF-8989-DB1B3DD3386A}" type="slidenum">
              <a:rPr lang="en-US" altLang="en-US"/>
              <a:pPr/>
              <a:t>108</a:t>
            </a:fld>
            <a:endParaRPr lang="en-US" altLang="en-US"/>
          </a:p>
        </p:txBody>
      </p:sp>
      <p:sp>
        <p:nvSpPr>
          <p:cNvPr id="51202" name="Rectangle 2">
            <a:extLst>
              <a:ext uri="{FF2B5EF4-FFF2-40B4-BE49-F238E27FC236}">
                <a16:creationId xmlns:a16="http://schemas.microsoft.com/office/drawing/2014/main" id="{BA7722C7-8BAB-4B73-B433-64F862E966F4}"/>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906E8FAE-D5EC-4F63-AB02-8A5487BF31D2}"/>
              </a:ext>
            </a:extLst>
          </p:cNvPr>
          <p:cNvSpPr>
            <a:spLocks noGrp="1" noChangeArrowheads="1"/>
          </p:cNvSpPr>
          <p:nvPr>
            <p:ph type="body" idx="1"/>
          </p:nvPr>
        </p:nvSpPr>
        <p:spPr/>
        <p:txBody>
          <a:bodyPr/>
          <a:lstStyle/>
          <a:p>
            <a:r>
              <a:rPr lang="en-US" altLang="en-US"/>
              <a:t>Advantages:  ease of programming, finding “holes” in procedures, easy to read and develop documentation</a:t>
            </a:r>
          </a:p>
          <a:p>
            <a:endParaRPr lang="en-US" altLang="en-US"/>
          </a:p>
          <a:p>
            <a:r>
              <a:rPr lang="en-US" altLang="en-US"/>
              <a:t>Disadvantages:  difficult to update and draw, must know the entire process to be complete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F5D989-2B6E-4C48-A36B-D74DDA2B1BF8}"/>
              </a:ext>
            </a:extLst>
          </p:cNvPr>
          <p:cNvSpPr>
            <a:spLocks noGrp="1" noChangeArrowheads="1"/>
          </p:cNvSpPr>
          <p:nvPr>
            <p:ph type="sldNum" sz="quarter" idx="5"/>
          </p:nvPr>
        </p:nvSpPr>
        <p:spPr>
          <a:ln/>
        </p:spPr>
        <p:txBody>
          <a:bodyPr/>
          <a:lstStyle/>
          <a:p>
            <a:fld id="{8334CEAC-1878-4BFA-B56F-B0C3032A5959}" type="slidenum">
              <a:rPr lang="en-US" altLang="en-US"/>
              <a:pPr/>
              <a:t>82</a:t>
            </a:fld>
            <a:endParaRPr lang="en-US" altLang="en-US"/>
          </a:p>
        </p:txBody>
      </p:sp>
      <p:sp>
        <p:nvSpPr>
          <p:cNvPr id="49154" name="Rectangle 2">
            <a:extLst>
              <a:ext uri="{FF2B5EF4-FFF2-40B4-BE49-F238E27FC236}">
                <a16:creationId xmlns:a16="http://schemas.microsoft.com/office/drawing/2014/main" id="{636FEE88-01F5-468D-97D6-B899018698E3}"/>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3F1E7CED-B699-4C91-B310-7B6BDDF31FD7}"/>
              </a:ext>
            </a:extLst>
          </p:cNvPr>
          <p:cNvSpPr>
            <a:spLocks noGrp="1" noChangeArrowheads="1"/>
          </p:cNvSpPr>
          <p:nvPr>
            <p:ph type="body" idx="1"/>
          </p:nvPr>
        </p:nvSpPr>
        <p:spPr/>
        <p:txBody>
          <a:bodyPr/>
          <a:lstStyle/>
          <a:p>
            <a:pPr marL="228600" indent="-228600"/>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9033AC-5F1C-462F-834F-A04575392940}"/>
              </a:ext>
            </a:extLst>
          </p:cNvPr>
          <p:cNvSpPr>
            <a:spLocks noGrp="1" noChangeArrowheads="1"/>
          </p:cNvSpPr>
          <p:nvPr>
            <p:ph type="sldNum" sz="quarter" idx="5"/>
          </p:nvPr>
        </p:nvSpPr>
        <p:spPr>
          <a:ln/>
        </p:spPr>
        <p:txBody>
          <a:bodyPr/>
          <a:lstStyle/>
          <a:p>
            <a:fld id="{DA7C38EA-36AC-4ED3-B488-E1B3F1FBFAD8}" type="slidenum">
              <a:rPr lang="en-US" altLang="en-US"/>
              <a:pPr/>
              <a:t>109</a:t>
            </a:fld>
            <a:endParaRPr lang="en-US" altLang="en-US"/>
          </a:p>
        </p:txBody>
      </p:sp>
      <p:sp>
        <p:nvSpPr>
          <p:cNvPr id="41986" name="Rectangle 2">
            <a:extLst>
              <a:ext uri="{FF2B5EF4-FFF2-40B4-BE49-F238E27FC236}">
                <a16:creationId xmlns:a16="http://schemas.microsoft.com/office/drawing/2014/main" id="{F781C199-7DED-486A-8D93-FBEBCCEC8A22}"/>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7FB74698-A6E1-4AA8-9A6C-0E0FC8731ADF}"/>
              </a:ext>
            </a:extLst>
          </p:cNvPr>
          <p:cNvSpPr>
            <a:spLocks noGrp="1" noChangeArrowheads="1"/>
          </p:cNvSpPr>
          <p:nvPr>
            <p:ph type="body" idx="1"/>
          </p:nvPr>
        </p:nvSpPr>
        <p:spPr/>
        <p:txBody>
          <a:bodyPr/>
          <a:lstStyle/>
          <a:p>
            <a:r>
              <a:rPr lang="en-US" altLang="en-US"/>
              <a:t>I also included a section for tutorial downloads.  TESTING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lstStyle/>
          <a:p>
            <a:pPr defTabSz="906897">
              <a:defRPr/>
            </a:pPr>
            <a:r>
              <a:rPr lang="en-US" dirty="0"/>
              <a:t>If MCU contains a single core only one task can be executing at any given time so</a:t>
            </a:r>
          </a:p>
          <a:p>
            <a:endParaRPr lang="en-US" dirty="0"/>
          </a:p>
        </p:txBody>
      </p:sp>
      <p:sp>
        <p:nvSpPr>
          <p:cNvPr id="4" name="Slide Number Placeholder 3"/>
          <p:cNvSpPr>
            <a:spLocks noGrp="1"/>
          </p:cNvSpPr>
          <p:nvPr>
            <p:ph type="sldNum" sz="quarter" idx="10"/>
          </p:nvPr>
        </p:nvSpPr>
        <p:spPr/>
        <p:txBody>
          <a:bodyPr/>
          <a:lstStyle/>
          <a:p>
            <a:fld id="{6A92D6D8-5517-4DBC-95D9-01E7D028E7BE}" type="slidenum">
              <a:rPr lang="en-US" smtClean="0"/>
              <a:t>168</a:t>
            </a:fld>
            <a:endParaRPr lang="en-US"/>
          </a:p>
        </p:txBody>
      </p:sp>
    </p:spTree>
    <p:extLst>
      <p:ext uri="{BB962C8B-B14F-4D97-AF65-F5344CB8AC3E}">
        <p14:creationId xmlns:p14="http://schemas.microsoft.com/office/powerpoint/2010/main" val="23085837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lstStyle/>
          <a:p>
            <a:pPr lvl="1"/>
            <a:r>
              <a:rPr lang="en-US" dirty="0"/>
              <a:t>No easy way to determine the stack space required by a task.</a:t>
            </a:r>
          </a:p>
          <a:p>
            <a:pPr lvl="2"/>
            <a:r>
              <a:rPr lang="en-US" dirty="0"/>
              <a:t>Must be adequate and that RAM is not being wasted unnecessarily</a:t>
            </a:r>
          </a:p>
          <a:p>
            <a:endParaRPr lang="en-US" dirty="0"/>
          </a:p>
        </p:txBody>
      </p:sp>
      <p:sp>
        <p:nvSpPr>
          <p:cNvPr id="4" name="Slide Number Placeholder 3"/>
          <p:cNvSpPr>
            <a:spLocks noGrp="1"/>
          </p:cNvSpPr>
          <p:nvPr>
            <p:ph type="sldNum" sz="quarter" idx="10"/>
          </p:nvPr>
        </p:nvSpPr>
        <p:spPr/>
        <p:txBody>
          <a:bodyPr/>
          <a:lstStyle/>
          <a:p>
            <a:fld id="{6A92D6D8-5517-4DBC-95D9-01E7D028E7BE}" type="slidenum">
              <a:rPr lang="en-US" smtClean="0"/>
              <a:t>171</a:t>
            </a:fld>
            <a:endParaRPr lang="en-US"/>
          </a:p>
        </p:txBody>
      </p:sp>
    </p:spTree>
    <p:extLst>
      <p:ext uri="{BB962C8B-B14F-4D97-AF65-F5344CB8AC3E}">
        <p14:creationId xmlns:p14="http://schemas.microsoft.com/office/powerpoint/2010/main" val="2434658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lstStyle/>
          <a:p>
            <a:pPr marL="0" lvl="1" defTabSz="906897">
              <a:defRPr/>
            </a:pPr>
            <a:r>
              <a:rPr lang="en-US" dirty="0"/>
              <a:t>Task functions accept a parameter of type pointer to void (void*).</a:t>
            </a:r>
          </a:p>
          <a:p>
            <a:endParaRPr lang="en-US" dirty="0"/>
          </a:p>
        </p:txBody>
      </p:sp>
      <p:sp>
        <p:nvSpPr>
          <p:cNvPr id="4" name="Slide Number Placeholder 3"/>
          <p:cNvSpPr>
            <a:spLocks noGrp="1"/>
          </p:cNvSpPr>
          <p:nvPr>
            <p:ph type="sldNum" sz="quarter" idx="10"/>
          </p:nvPr>
        </p:nvSpPr>
        <p:spPr/>
        <p:txBody>
          <a:bodyPr/>
          <a:lstStyle/>
          <a:p>
            <a:fld id="{6A92D6D8-5517-4DBC-95D9-01E7D028E7BE}" type="slidenum">
              <a:rPr lang="en-US" smtClean="0"/>
              <a:t>172</a:t>
            </a:fld>
            <a:endParaRPr lang="en-US"/>
          </a:p>
        </p:txBody>
      </p:sp>
    </p:spTree>
    <p:extLst>
      <p:ext uri="{BB962C8B-B14F-4D97-AF65-F5344CB8AC3E}">
        <p14:creationId xmlns:p14="http://schemas.microsoft.com/office/powerpoint/2010/main" val="2075602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lstStyle/>
          <a:p>
            <a:pPr marL="0" lvl="1" defTabSz="906897">
              <a:defRPr/>
            </a:pPr>
            <a:r>
              <a:rPr lang="en-US" dirty="0"/>
              <a:t>Tick count is the total number of tick interrupts that have occurred since the scheduler was started</a:t>
            </a:r>
          </a:p>
          <a:p>
            <a:endParaRPr lang="en-US" dirty="0"/>
          </a:p>
        </p:txBody>
      </p:sp>
      <p:sp>
        <p:nvSpPr>
          <p:cNvPr id="4" name="Slide Number Placeholder 3"/>
          <p:cNvSpPr>
            <a:spLocks noGrp="1"/>
          </p:cNvSpPr>
          <p:nvPr>
            <p:ph type="sldNum" sz="quarter" idx="10"/>
          </p:nvPr>
        </p:nvSpPr>
        <p:spPr/>
        <p:txBody>
          <a:bodyPr/>
          <a:lstStyle/>
          <a:p>
            <a:fld id="{6A92D6D8-5517-4DBC-95D9-01E7D028E7BE}" type="slidenum">
              <a:rPr lang="en-US" smtClean="0"/>
              <a:t>179</a:t>
            </a:fld>
            <a:endParaRPr lang="en-US"/>
          </a:p>
        </p:txBody>
      </p:sp>
    </p:spTree>
    <p:extLst>
      <p:ext uri="{BB962C8B-B14F-4D97-AF65-F5344CB8AC3E}">
        <p14:creationId xmlns:p14="http://schemas.microsoft.com/office/powerpoint/2010/main" val="2924202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2D6D8-5517-4DBC-95D9-01E7D028E7BE}" type="slidenum">
              <a:rPr lang="en-US" smtClean="0"/>
              <a:t>188</a:t>
            </a:fld>
            <a:endParaRPr lang="en-US"/>
          </a:p>
        </p:txBody>
      </p:sp>
    </p:spTree>
    <p:extLst>
      <p:ext uri="{BB962C8B-B14F-4D97-AF65-F5344CB8AC3E}">
        <p14:creationId xmlns:p14="http://schemas.microsoft.com/office/powerpoint/2010/main" val="600603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lstStyle/>
          <a:p>
            <a:pPr defTabSz="906897">
              <a:defRPr/>
            </a:pPr>
            <a:r>
              <a:rPr lang="en-US" dirty="0"/>
              <a:t>The idle task is created automatically when the scheduler is started to ensure there is always at least one task that is able to run.</a:t>
            </a:r>
          </a:p>
          <a:p>
            <a:endParaRPr lang="en-US" dirty="0"/>
          </a:p>
        </p:txBody>
      </p:sp>
      <p:sp>
        <p:nvSpPr>
          <p:cNvPr id="4" name="Slide Number Placeholder 3"/>
          <p:cNvSpPr>
            <a:spLocks noGrp="1"/>
          </p:cNvSpPr>
          <p:nvPr>
            <p:ph type="sldNum" sz="quarter" idx="10"/>
          </p:nvPr>
        </p:nvSpPr>
        <p:spPr/>
        <p:txBody>
          <a:bodyPr/>
          <a:lstStyle/>
          <a:p>
            <a:fld id="{6A92D6D8-5517-4DBC-95D9-01E7D028E7BE}" type="slidenum">
              <a:rPr lang="en-US" smtClean="0"/>
              <a:t>194</a:t>
            </a:fld>
            <a:endParaRPr lang="en-US"/>
          </a:p>
        </p:txBody>
      </p:sp>
    </p:spTree>
    <p:extLst>
      <p:ext uri="{BB962C8B-B14F-4D97-AF65-F5344CB8AC3E}">
        <p14:creationId xmlns:p14="http://schemas.microsoft.com/office/powerpoint/2010/main" val="3630227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289300" y="517525"/>
            <a:ext cx="3443288" cy="2582863"/>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CD987E-F49D-41F0-8708-86B5D525514B}" type="slidenum">
              <a:rPr lang="zh-TW" altLang="en-US" smtClean="0"/>
              <a:pPr/>
              <a:t>226</a:t>
            </a:fld>
            <a:endParaRPr lang="zh-TW" altLang="zh-TW"/>
          </a:p>
        </p:txBody>
      </p:sp>
    </p:spTree>
    <p:extLst>
      <p:ext uri="{BB962C8B-B14F-4D97-AF65-F5344CB8AC3E}">
        <p14:creationId xmlns:p14="http://schemas.microsoft.com/office/powerpoint/2010/main" val="3682413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A45FD5-A74A-46C3-BFB0-A50CD2E5810E}" type="slidenum">
              <a:rPr lang="zh-TW" altLang="en-US"/>
              <a:pPr/>
              <a:t>227</a:t>
            </a:fld>
            <a:endParaRPr lang="zh-TW" altLang="zh-TW"/>
          </a:p>
        </p:txBody>
      </p:sp>
      <p:sp>
        <p:nvSpPr>
          <p:cNvPr id="1142786" name="Rectangle 2"/>
          <p:cNvSpPr>
            <a:spLocks noGrp="1" noRot="1" noChangeAspect="1" noChangeArrowheads="1" noTextEdit="1"/>
          </p:cNvSpPr>
          <p:nvPr>
            <p:ph type="sldImg"/>
          </p:nvPr>
        </p:nvSpPr>
        <p:spPr>
          <a:xfrm>
            <a:off x="3289300" y="517525"/>
            <a:ext cx="3443288" cy="2582863"/>
          </a:xfrm>
          <a:ln/>
        </p:spPr>
      </p:sp>
      <p:sp>
        <p:nvSpPr>
          <p:cNvPr id="1142787" name="Rectangle 3"/>
          <p:cNvSpPr>
            <a:spLocks noGrp="1" noChangeArrowheads="1"/>
          </p:cNvSpPr>
          <p:nvPr>
            <p:ph type="body" idx="1"/>
          </p:nvPr>
        </p:nvSpPr>
        <p:spPr>
          <a:xfrm>
            <a:off x="1445466" y="2269867"/>
            <a:ext cx="11556993" cy="2150175"/>
          </a:xfrm>
        </p:spPr>
        <p:txBody>
          <a:bodyPr/>
          <a:lstStyle/>
          <a:p>
            <a:endParaRPr lang="zh-TW" altLang="en-US"/>
          </a:p>
        </p:txBody>
      </p:sp>
    </p:spTree>
    <p:extLst>
      <p:ext uri="{BB962C8B-B14F-4D97-AF65-F5344CB8AC3E}">
        <p14:creationId xmlns:p14="http://schemas.microsoft.com/office/powerpoint/2010/main" val="42078762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289300" y="517525"/>
            <a:ext cx="3443288" cy="2582863"/>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CD987E-F49D-41F0-8708-86B5D525514B}" type="slidenum">
              <a:rPr lang="zh-TW" altLang="en-US" smtClean="0"/>
              <a:pPr/>
              <a:t>231</a:t>
            </a:fld>
            <a:endParaRPr lang="zh-TW" altLang="zh-TW"/>
          </a:p>
        </p:txBody>
      </p:sp>
    </p:spTree>
    <p:extLst>
      <p:ext uri="{BB962C8B-B14F-4D97-AF65-F5344CB8AC3E}">
        <p14:creationId xmlns:p14="http://schemas.microsoft.com/office/powerpoint/2010/main" val="10981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18AB7B8-24FB-49CB-8B4F-F8B17F5ADD19}"/>
              </a:ext>
            </a:extLst>
          </p:cNvPr>
          <p:cNvSpPr>
            <a:spLocks noGrp="1" noChangeArrowheads="1"/>
          </p:cNvSpPr>
          <p:nvPr>
            <p:ph type="sldNum" sz="quarter" idx="5"/>
          </p:nvPr>
        </p:nvSpPr>
        <p:spPr>
          <a:ln/>
        </p:spPr>
        <p:txBody>
          <a:bodyPr/>
          <a:lstStyle/>
          <a:p>
            <a:fld id="{E1AF19B7-5DA5-416D-934B-BABEDC08D6CA}" type="slidenum">
              <a:rPr lang="en-US" altLang="en-US"/>
              <a:pPr/>
              <a:t>83</a:t>
            </a:fld>
            <a:endParaRPr lang="en-US" altLang="en-US"/>
          </a:p>
        </p:txBody>
      </p:sp>
      <p:sp>
        <p:nvSpPr>
          <p:cNvPr id="32770" name="Rectangle 2">
            <a:extLst>
              <a:ext uri="{FF2B5EF4-FFF2-40B4-BE49-F238E27FC236}">
                <a16:creationId xmlns:a16="http://schemas.microsoft.com/office/drawing/2014/main" id="{440F95F1-F6F8-47F8-A236-04427D50E37B}"/>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1A8E66FD-65C1-48C0-844D-5E51C15D1D70}"/>
              </a:ext>
            </a:extLst>
          </p:cNvPr>
          <p:cNvSpPr>
            <a:spLocks noGrp="1" noChangeArrowheads="1"/>
          </p:cNvSpPr>
          <p:nvPr>
            <p:ph type="body" idx="1"/>
          </p:nvPr>
        </p:nvSpPr>
        <p:spPr/>
        <p:txBody>
          <a:bodyPr/>
          <a:lstStyle/>
          <a:p>
            <a:r>
              <a:rPr lang="en-US" altLang="en-US"/>
              <a:t>I will go into further detail about each of these used in the next 4 slides.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BCBB43-0F5E-4282-AB30-B00BADC5283B}" type="slidenum">
              <a:rPr lang="zh-TW" altLang="en-US"/>
              <a:pPr/>
              <a:t>232</a:t>
            </a:fld>
            <a:endParaRPr lang="zh-TW" altLang="zh-TW"/>
          </a:p>
        </p:txBody>
      </p:sp>
      <p:sp>
        <p:nvSpPr>
          <p:cNvPr id="1153026" name="Rectangle 2"/>
          <p:cNvSpPr>
            <a:spLocks noGrp="1" noRot="1" noChangeAspect="1" noChangeArrowheads="1" noTextEdit="1"/>
          </p:cNvSpPr>
          <p:nvPr>
            <p:ph type="sldImg"/>
          </p:nvPr>
        </p:nvSpPr>
        <p:spPr>
          <a:xfrm>
            <a:off x="3289300" y="517525"/>
            <a:ext cx="3443288" cy="2582863"/>
          </a:xfrm>
          <a:ln/>
        </p:spPr>
      </p:sp>
      <p:sp>
        <p:nvSpPr>
          <p:cNvPr id="1153027" name="Rectangle 3"/>
          <p:cNvSpPr>
            <a:spLocks noGrp="1" noChangeArrowheads="1"/>
          </p:cNvSpPr>
          <p:nvPr>
            <p:ph type="body" idx="1"/>
          </p:nvPr>
        </p:nvSpPr>
        <p:spPr>
          <a:xfrm>
            <a:off x="1445466" y="2269867"/>
            <a:ext cx="11556993" cy="2150175"/>
          </a:xfrm>
        </p:spPr>
        <p:txBody>
          <a:bodyPr/>
          <a:lstStyle/>
          <a:p>
            <a:endParaRPr lang="zh-TW" altLang="en-US"/>
          </a:p>
        </p:txBody>
      </p:sp>
    </p:spTree>
    <p:extLst>
      <p:ext uri="{BB962C8B-B14F-4D97-AF65-F5344CB8AC3E}">
        <p14:creationId xmlns:p14="http://schemas.microsoft.com/office/powerpoint/2010/main" val="3853340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F76B3E86-D97F-4580-825A-4B3C8ED0BF59}" type="slidenum">
              <a:rPr lang="zh-TW" altLang="en-US"/>
              <a:pPr/>
              <a:t>233</a:t>
            </a:fld>
            <a:endParaRPr lang="zh-TW" altLang="zh-TW"/>
          </a:p>
        </p:txBody>
      </p:sp>
      <p:sp>
        <p:nvSpPr>
          <p:cNvPr id="1155074" name="Rectangle 7"/>
          <p:cNvSpPr txBox="1">
            <a:spLocks noGrp="1" noChangeArrowheads="1"/>
          </p:cNvSpPr>
          <p:nvPr/>
        </p:nvSpPr>
        <p:spPr bwMode="auto">
          <a:xfrm>
            <a:off x="8184245" y="4539734"/>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302" tIns="47152" rIns="94302" bIns="47152" anchor="b"/>
          <a:lstStyle>
            <a:lvl1pPr defTabSz="966788">
              <a:defRPr sz="2400">
                <a:solidFill>
                  <a:schemeClr val="tx1"/>
                </a:solidFill>
                <a:latin typeface="Times New Roman" panose="02020603050405020304" pitchFamily="18" charset="0"/>
                <a:ea typeface="新細明體" panose="02020500000000000000" pitchFamily="18" charset="-120"/>
              </a:defRPr>
            </a:lvl1pPr>
            <a:lvl2pPr marL="742950" indent="-285750" defTabSz="966788">
              <a:defRPr sz="2400">
                <a:solidFill>
                  <a:schemeClr val="tx1"/>
                </a:solidFill>
                <a:latin typeface="Times New Roman" panose="02020603050405020304" pitchFamily="18" charset="0"/>
                <a:ea typeface="新細明體" panose="02020500000000000000" pitchFamily="18" charset="-120"/>
              </a:defRPr>
            </a:lvl2pPr>
            <a:lvl3pPr marL="1143000" indent="-228600" defTabSz="966788">
              <a:defRPr sz="2400">
                <a:solidFill>
                  <a:schemeClr val="tx1"/>
                </a:solidFill>
                <a:latin typeface="Times New Roman" panose="02020603050405020304" pitchFamily="18" charset="0"/>
                <a:ea typeface="新細明體" panose="02020500000000000000" pitchFamily="18" charset="-120"/>
              </a:defRPr>
            </a:lvl3pPr>
            <a:lvl4pPr marL="1600200" indent="-228600" defTabSz="966788">
              <a:defRPr sz="2400">
                <a:solidFill>
                  <a:schemeClr val="tx1"/>
                </a:solidFill>
                <a:latin typeface="Times New Roman" panose="02020603050405020304" pitchFamily="18" charset="0"/>
                <a:ea typeface="新細明體" panose="02020500000000000000" pitchFamily="18" charset="-120"/>
              </a:defRPr>
            </a:lvl4pPr>
            <a:lvl5pPr marL="2057400" indent="-228600" defTabSz="966788">
              <a:defRPr sz="2400">
                <a:solidFill>
                  <a:schemeClr val="tx1"/>
                </a:solidFill>
                <a:latin typeface="Times New Roman" panose="02020603050405020304" pitchFamily="18" charset="0"/>
                <a:ea typeface="新細明體" panose="02020500000000000000" pitchFamily="18" charset="-120"/>
              </a:defRPr>
            </a:lvl5pPr>
            <a:lvl6pPr marL="2514600" indent="-228600" defTabSz="966788"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66788"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66788"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66788"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232D8166-0DC8-422F-B554-21C955D65046}" type="slidenum">
              <a:rPr lang="zh-TW" altLang="en-US" sz="1300">
                <a:latin typeface="Arial" panose="020B0604020202020204" pitchFamily="34" charset="0"/>
                <a:cs typeface="Arial" panose="020B0604020202020204" pitchFamily="34" charset="0"/>
              </a:rPr>
              <a:pPr algn="r" eaLnBrk="1" hangingPunct="1"/>
              <a:t>233</a:t>
            </a:fld>
            <a:endParaRPr lang="en-US" altLang="zh-TW" sz="1300">
              <a:latin typeface="Arial" panose="020B0604020202020204" pitchFamily="34" charset="0"/>
              <a:cs typeface="Arial" panose="020B0604020202020204" pitchFamily="34" charset="0"/>
            </a:endParaRPr>
          </a:p>
        </p:txBody>
      </p:sp>
      <p:sp>
        <p:nvSpPr>
          <p:cNvPr id="1155075" name="Rectangle 2"/>
          <p:cNvSpPr>
            <a:spLocks noGrp="1" noRot="1" noChangeAspect="1" noChangeArrowheads="1" noTextEdit="1"/>
          </p:cNvSpPr>
          <p:nvPr>
            <p:ph type="sldImg"/>
          </p:nvPr>
        </p:nvSpPr>
        <p:spPr>
          <a:xfrm>
            <a:off x="3289300" y="517525"/>
            <a:ext cx="3443288" cy="2582863"/>
          </a:xfrm>
          <a:ln/>
        </p:spPr>
      </p:sp>
      <p:sp>
        <p:nvSpPr>
          <p:cNvPr id="1155076" name="Rectangle 3"/>
          <p:cNvSpPr>
            <a:spLocks noGrp="1" noChangeArrowheads="1"/>
          </p:cNvSpPr>
          <p:nvPr>
            <p:ph type="body" idx="1"/>
          </p:nvPr>
        </p:nvSpPr>
        <p:spPr>
          <a:xfrm>
            <a:off x="1445466" y="2269867"/>
            <a:ext cx="11556993" cy="2150175"/>
          </a:xfrm>
        </p:spPr>
        <p:txBody>
          <a:bodyPr lIns="94302" tIns="47152" rIns="94302" bIns="47152"/>
          <a:lstStyle/>
          <a:p>
            <a:r>
              <a:rPr lang="en-US" altLang="zh-TW"/>
              <a:t>This should be a quick review from the basic RTOS section earlier</a:t>
            </a:r>
          </a:p>
          <a:p>
            <a:endParaRPr lang="en-US" altLang="zh-TW"/>
          </a:p>
          <a:p>
            <a:r>
              <a:rPr lang="en-US" altLang="zh-TW"/>
              <a:t>Mutex is special case where the count =1 so only one task can hold it at a time</a:t>
            </a:r>
          </a:p>
        </p:txBody>
      </p:sp>
    </p:spTree>
    <p:extLst>
      <p:ext uri="{BB962C8B-B14F-4D97-AF65-F5344CB8AC3E}">
        <p14:creationId xmlns:p14="http://schemas.microsoft.com/office/powerpoint/2010/main" val="40717295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1F64A-5ABC-4089-B4D8-D035D4D3A05D}" type="slidenum">
              <a:rPr lang="en-US" smtClean="0"/>
              <a:pPr/>
              <a:t>236</a:t>
            </a:fld>
            <a:endParaRPr lang="en-US"/>
          </a:p>
        </p:txBody>
      </p:sp>
    </p:spTree>
    <p:extLst>
      <p:ext uri="{BB962C8B-B14F-4D97-AF65-F5344CB8AC3E}">
        <p14:creationId xmlns:p14="http://schemas.microsoft.com/office/powerpoint/2010/main" val="1311221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89300" y="517525"/>
            <a:ext cx="3443288" cy="2582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1F64A-5ABC-4089-B4D8-D035D4D3A05D}" type="slidenum">
              <a:rPr lang="en-US" smtClean="0"/>
              <a:pPr/>
              <a:t>239</a:t>
            </a:fld>
            <a:endParaRPr lang="en-US"/>
          </a:p>
        </p:txBody>
      </p:sp>
    </p:spTree>
    <p:extLst>
      <p:ext uri="{BB962C8B-B14F-4D97-AF65-F5344CB8AC3E}">
        <p14:creationId xmlns:p14="http://schemas.microsoft.com/office/powerpoint/2010/main" val="1918850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5E6B87B-D277-44C2-B1D9-52DDBECB3A12}" type="slidenum">
              <a:rPr lang="zh-TW" altLang="en-US"/>
              <a:pPr/>
              <a:t>240</a:t>
            </a:fld>
            <a:endParaRPr lang="zh-TW" altLang="zh-TW"/>
          </a:p>
        </p:txBody>
      </p:sp>
      <p:sp>
        <p:nvSpPr>
          <p:cNvPr id="1186818" name="Rectangle 7"/>
          <p:cNvSpPr txBox="1">
            <a:spLocks noGrp="1" noChangeArrowheads="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69241D07-BFEC-4ACA-AA34-0EC63D549DB9}" type="slidenum">
              <a:rPr kumimoji="1" lang="zh-TW" altLang="en-US" sz="1300"/>
              <a:pPr algn="r" eaLnBrk="1" hangingPunct="1"/>
              <a:t>240</a:t>
            </a:fld>
            <a:endParaRPr kumimoji="1" lang="zh-TW" altLang="zh-TW" sz="1300"/>
          </a:p>
        </p:txBody>
      </p:sp>
      <p:sp>
        <p:nvSpPr>
          <p:cNvPr id="1186819" name="投影片圖像版面配置區 1"/>
          <p:cNvSpPr>
            <a:spLocks noGrp="1" noRot="1" noChangeAspect="1" noTextEdit="1"/>
          </p:cNvSpPr>
          <p:nvPr>
            <p:ph type="sldImg"/>
          </p:nvPr>
        </p:nvSpPr>
        <p:spPr>
          <a:xfrm>
            <a:off x="6030913" y="358775"/>
            <a:ext cx="2389187" cy="1792288"/>
          </a:xfrm>
          <a:ln/>
          <a:extLst>
            <a:ext uri="{909E8E84-426E-40DD-AFC4-6F175D3DCCD1}">
              <a14:hiddenFill xmlns:a14="http://schemas.microsoft.com/office/drawing/2010/main">
                <a:noFill/>
              </a14:hiddenFill>
            </a:ext>
          </a:extLst>
        </p:spPr>
      </p:sp>
      <p:sp>
        <p:nvSpPr>
          <p:cNvPr id="1186820" name="備忘稿版面配置區 2"/>
          <p:cNvSpPr>
            <a:spLocks noGrp="1"/>
          </p:cNvSpPr>
          <p:nvPr>
            <p:ph type="body" idx="1"/>
          </p:nvPr>
        </p:nvSpPr>
        <p:spPr>
          <a:xfrm>
            <a:off x="1927287" y="2270935"/>
            <a:ext cx="10593351" cy="2149106"/>
          </a:xfrm>
        </p:spPr>
        <p:txBody>
          <a:bodyPr/>
          <a:lstStyle/>
          <a:p>
            <a:pPr eaLnBrk="1" hangingPunct="1"/>
            <a:endParaRPr lang="zh-TW" altLang="en-US"/>
          </a:p>
        </p:txBody>
      </p:sp>
      <p:sp>
        <p:nvSpPr>
          <p:cNvPr id="1186821" name="投影片編號版面配置區 3"/>
          <p:cNvSpPr txBox="1">
            <a:spLocks noGrp="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45EAEB15-A192-493F-8272-CED18563CD8D}" type="slidenum">
              <a:rPr kumimoji="1" lang="zh-TW" altLang="en-US" sz="1300"/>
              <a:pPr algn="r" eaLnBrk="1" hangingPunct="1"/>
              <a:t>240</a:t>
            </a:fld>
            <a:endParaRPr kumimoji="1" lang="en-US" altLang="zh-TW" sz="1300"/>
          </a:p>
        </p:txBody>
      </p:sp>
    </p:spTree>
    <p:extLst>
      <p:ext uri="{BB962C8B-B14F-4D97-AF65-F5344CB8AC3E}">
        <p14:creationId xmlns:p14="http://schemas.microsoft.com/office/powerpoint/2010/main" val="804440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5E6B87B-D277-44C2-B1D9-52DDBECB3A12}" type="slidenum">
              <a:rPr lang="zh-TW" altLang="en-US"/>
              <a:pPr/>
              <a:t>253</a:t>
            </a:fld>
            <a:endParaRPr lang="zh-TW" altLang="zh-TW"/>
          </a:p>
        </p:txBody>
      </p:sp>
      <p:sp>
        <p:nvSpPr>
          <p:cNvPr id="1186818" name="Rectangle 7"/>
          <p:cNvSpPr txBox="1">
            <a:spLocks noGrp="1" noChangeArrowheads="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69241D07-BFEC-4ACA-AA34-0EC63D549DB9}" type="slidenum">
              <a:rPr kumimoji="1" lang="zh-TW" altLang="en-US" sz="1300"/>
              <a:pPr algn="r" eaLnBrk="1" hangingPunct="1"/>
              <a:t>253</a:t>
            </a:fld>
            <a:endParaRPr kumimoji="1" lang="zh-TW" altLang="zh-TW" sz="1300"/>
          </a:p>
        </p:txBody>
      </p:sp>
      <p:sp>
        <p:nvSpPr>
          <p:cNvPr id="1186819" name="投影片圖像版面配置區 1"/>
          <p:cNvSpPr>
            <a:spLocks noGrp="1" noRot="1" noChangeAspect="1" noTextEdit="1"/>
          </p:cNvSpPr>
          <p:nvPr>
            <p:ph type="sldImg"/>
          </p:nvPr>
        </p:nvSpPr>
        <p:spPr>
          <a:xfrm>
            <a:off x="6030913" y="358775"/>
            <a:ext cx="2389187" cy="1792288"/>
          </a:xfrm>
          <a:ln/>
          <a:extLst>
            <a:ext uri="{909E8E84-426E-40DD-AFC4-6F175D3DCCD1}">
              <a14:hiddenFill xmlns:a14="http://schemas.microsoft.com/office/drawing/2010/main">
                <a:noFill/>
              </a14:hiddenFill>
            </a:ext>
          </a:extLst>
        </p:spPr>
      </p:sp>
      <p:sp>
        <p:nvSpPr>
          <p:cNvPr id="1186820" name="備忘稿版面配置區 2"/>
          <p:cNvSpPr>
            <a:spLocks noGrp="1"/>
          </p:cNvSpPr>
          <p:nvPr>
            <p:ph type="body" idx="1"/>
          </p:nvPr>
        </p:nvSpPr>
        <p:spPr>
          <a:xfrm>
            <a:off x="1927287" y="2270935"/>
            <a:ext cx="10593351" cy="2149106"/>
          </a:xfrm>
        </p:spPr>
        <p:txBody>
          <a:bodyPr/>
          <a:lstStyle/>
          <a:p>
            <a:pPr eaLnBrk="1" hangingPunct="1"/>
            <a:endParaRPr lang="zh-TW" altLang="en-US"/>
          </a:p>
        </p:txBody>
      </p:sp>
      <p:sp>
        <p:nvSpPr>
          <p:cNvPr id="1186821" name="投影片編號版面配置區 3"/>
          <p:cNvSpPr txBox="1">
            <a:spLocks noGrp="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45EAEB15-A192-493F-8272-CED18563CD8D}" type="slidenum">
              <a:rPr kumimoji="1" lang="zh-TW" altLang="en-US" sz="1300"/>
              <a:pPr algn="r" eaLnBrk="1" hangingPunct="1"/>
              <a:t>253</a:t>
            </a:fld>
            <a:endParaRPr kumimoji="1" lang="en-US" altLang="zh-TW" sz="1300"/>
          </a:p>
        </p:txBody>
      </p:sp>
    </p:spTree>
    <p:extLst>
      <p:ext uri="{BB962C8B-B14F-4D97-AF65-F5344CB8AC3E}">
        <p14:creationId xmlns:p14="http://schemas.microsoft.com/office/powerpoint/2010/main" val="42415992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5E6B87B-D277-44C2-B1D9-52DDBECB3A12}" type="slidenum">
              <a:rPr lang="zh-TW" altLang="en-US"/>
              <a:pPr/>
              <a:t>254</a:t>
            </a:fld>
            <a:endParaRPr lang="zh-TW" altLang="zh-TW"/>
          </a:p>
        </p:txBody>
      </p:sp>
      <p:sp>
        <p:nvSpPr>
          <p:cNvPr id="1186818" name="Rectangle 7"/>
          <p:cNvSpPr txBox="1">
            <a:spLocks noGrp="1" noChangeArrowheads="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69241D07-BFEC-4ACA-AA34-0EC63D549DB9}" type="slidenum">
              <a:rPr kumimoji="1" lang="zh-TW" altLang="en-US" sz="1300"/>
              <a:pPr algn="r" eaLnBrk="1" hangingPunct="1"/>
              <a:t>254</a:t>
            </a:fld>
            <a:endParaRPr kumimoji="1" lang="zh-TW" altLang="zh-TW" sz="1300"/>
          </a:p>
        </p:txBody>
      </p:sp>
      <p:sp>
        <p:nvSpPr>
          <p:cNvPr id="1186819" name="投影片圖像版面配置區 1"/>
          <p:cNvSpPr>
            <a:spLocks noGrp="1" noRot="1" noChangeAspect="1" noTextEdit="1"/>
          </p:cNvSpPr>
          <p:nvPr>
            <p:ph type="sldImg"/>
          </p:nvPr>
        </p:nvSpPr>
        <p:spPr>
          <a:xfrm>
            <a:off x="6030913" y="358775"/>
            <a:ext cx="2389187" cy="1792288"/>
          </a:xfrm>
          <a:ln/>
          <a:extLst>
            <a:ext uri="{909E8E84-426E-40DD-AFC4-6F175D3DCCD1}">
              <a14:hiddenFill xmlns:a14="http://schemas.microsoft.com/office/drawing/2010/main">
                <a:noFill/>
              </a14:hiddenFill>
            </a:ext>
          </a:extLst>
        </p:spPr>
      </p:sp>
      <p:sp>
        <p:nvSpPr>
          <p:cNvPr id="1186820" name="備忘稿版面配置區 2"/>
          <p:cNvSpPr>
            <a:spLocks noGrp="1"/>
          </p:cNvSpPr>
          <p:nvPr>
            <p:ph type="body" idx="1"/>
          </p:nvPr>
        </p:nvSpPr>
        <p:spPr>
          <a:xfrm>
            <a:off x="1927287" y="2270935"/>
            <a:ext cx="10593351" cy="2149106"/>
          </a:xfrm>
        </p:spPr>
        <p:txBody>
          <a:bodyPr/>
          <a:lstStyle/>
          <a:p>
            <a:pPr eaLnBrk="1" hangingPunct="1"/>
            <a:endParaRPr lang="zh-TW" altLang="en-US"/>
          </a:p>
        </p:txBody>
      </p:sp>
      <p:sp>
        <p:nvSpPr>
          <p:cNvPr id="1186821" name="投影片編號版面配置區 3"/>
          <p:cNvSpPr txBox="1">
            <a:spLocks noGrp="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45EAEB15-A192-493F-8272-CED18563CD8D}" type="slidenum">
              <a:rPr kumimoji="1" lang="zh-TW" altLang="en-US" sz="1300"/>
              <a:pPr algn="r" eaLnBrk="1" hangingPunct="1"/>
              <a:t>254</a:t>
            </a:fld>
            <a:endParaRPr kumimoji="1" lang="en-US" altLang="zh-TW" sz="1300"/>
          </a:p>
        </p:txBody>
      </p:sp>
    </p:spTree>
    <p:extLst>
      <p:ext uri="{BB962C8B-B14F-4D97-AF65-F5344CB8AC3E}">
        <p14:creationId xmlns:p14="http://schemas.microsoft.com/office/powerpoint/2010/main" val="31441496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5E6B87B-D277-44C2-B1D9-52DDBECB3A12}" type="slidenum">
              <a:rPr lang="zh-TW" altLang="en-US"/>
              <a:pPr/>
              <a:t>255</a:t>
            </a:fld>
            <a:endParaRPr lang="zh-TW" altLang="zh-TW"/>
          </a:p>
        </p:txBody>
      </p:sp>
      <p:sp>
        <p:nvSpPr>
          <p:cNvPr id="1186818" name="Rectangle 7"/>
          <p:cNvSpPr txBox="1">
            <a:spLocks noGrp="1" noChangeArrowheads="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69241D07-BFEC-4ACA-AA34-0EC63D549DB9}" type="slidenum">
              <a:rPr kumimoji="1" lang="zh-TW" altLang="en-US" sz="1300"/>
              <a:pPr algn="r" eaLnBrk="1" hangingPunct="1"/>
              <a:t>255</a:t>
            </a:fld>
            <a:endParaRPr kumimoji="1" lang="zh-TW" altLang="zh-TW" sz="1300"/>
          </a:p>
        </p:txBody>
      </p:sp>
      <p:sp>
        <p:nvSpPr>
          <p:cNvPr id="1186819" name="投影片圖像版面配置區 1"/>
          <p:cNvSpPr>
            <a:spLocks noGrp="1" noRot="1" noChangeAspect="1" noTextEdit="1"/>
          </p:cNvSpPr>
          <p:nvPr>
            <p:ph type="sldImg"/>
          </p:nvPr>
        </p:nvSpPr>
        <p:spPr>
          <a:xfrm>
            <a:off x="6030913" y="358775"/>
            <a:ext cx="2389187" cy="1792288"/>
          </a:xfrm>
          <a:ln/>
          <a:extLst>
            <a:ext uri="{909E8E84-426E-40DD-AFC4-6F175D3DCCD1}">
              <a14:hiddenFill xmlns:a14="http://schemas.microsoft.com/office/drawing/2010/main">
                <a:noFill/>
              </a14:hiddenFill>
            </a:ext>
          </a:extLst>
        </p:spPr>
      </p:sp>
      <p:sp>
        <p:nvSpPr>
          <p:cNvPr id="1186820" name="備忘稿版面配置區 2"/>
          <p:cNvSpPr>
            <a:spLocks noGrp="1"/>
          </p:cNvSpPr>
          <p:nvPr>
            <p:ph type="body" idx="1"/>
          </p:nvPr>
        </p:nvSpPr>
        <p:spPr>
          <a:xfrm>
            <a:off x="1927287" y="2270935"/>
            <a:ext cx="10593351" cy="2149106"/>
          </a:xfrm>
        </p:spPr>
        <p:txBody>
          <a:bodyPr/>
          <a:lstStyle/>
          <a:p>
            <a:pPr eaLnBrk="1" hangingPunct="1"/>
            <a:endParaRPr lang="zh-TW" altLang="en-US"/>
          </a:p>
        </p:txBody>
      </p:sp>
      <p:sp>
        <p:nvSpPr>
          <p:cNvPr id="1186821" name="投影片編號版面配置區 3"/>
          <p:cNvSpPr txBox="1">
            <a:spLocks noGrp="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45EAEB15-A192-493F-8272-CED18563CD8D}" type="slidenum">
              <a:rPr kumimoji="1" lang="zh-TW" altLang="en-US" sz="1300"/>
              <a:pPr algn="r" eaLnBrk="1" hangingPunct="1"/>
              <a:t>255</a:t>
            </a:fld>
            <a:endParaRPr kumimoji="1" lang="en-US" altLang="zh-TW" sz="1300"/>
          </a:p>
        </p:txBody>
      </p:sp>
    </p:spTree>
    <p:extLst>
      <p:ext uri="{BB962C8B-B14F-4D97-AF65-F5344CB8AC3E}">
        <p14:creationId xmlns:p14="http://schemas.microsoft.com/office/powerpoint/2010/main" val="8009807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289300" y="517525"/>
            <a:ext cx="3443288" cy="2582863"/>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B9CD987E-F49D-41F0-8708-86B5D525514B}" type="slidenum">
              <a:rPr lang="zh-TW" altLang="en-US" smtClean="0"/>
              <a:pPr/>
              <a:t>256</a:t>
            </a:fld>
            <a:endParaRPr lang="zh-TW" altLang="zh-TW"/>
          </a:p>
        </p:txBody>
      </p:sp>
    </p:spTree>
    <p:extLst>
      <p:ext uri="{BB962C8B-B14F-4D97-AF65-F5344CB8AC3E}">
        <p14:creationId xmlns:p14="http://schemas.microsoft.com/office/powerpoint/2010/main" val="91517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5E6B87B-D277-44C2-B1D9-52DDBECB3A12}" type="slidenum">
              <a:rPr lang="zh-TW" altLang="en-US"/>
              <a:pPr/>
              <a:t>263</a:t>
            </a:fld>
            <a:endParaRPr lang="zh-TW" altLang="zh-TW"/>
          </a:p>
        </p:txBody>
      </p:sp>
      <p:sp>
        <p:nvSpPr>
          <p:cNvPr id="1186818" name="Rectangle 7"/>
          <p:cNvSpPr txBox="1">
            <a:spLocks noGrp="1" noChangeArrowheads="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69241D07-BFEC-4ACA-AA34-0EC63D549DB9}" type="slidenum">
              <a:rPr kumimoji="1" lang="zh-TW" altLang="en-US" sz="1300"/>
              <a:pPr algn="r" eaLnBrk="1" hangingPunct="1"/>
              <a:t>263</a:t>
            </a:fld>
            <a:endParaRPr kumimoji="1" lang="zh-TW" altLang="zh-TW" sz="1300"/>
          </a:p>
        </p:txBody>
      </p:sp>
      <p:sp>
        <p:nvSpPr>
          <p:cNvPr id="1186819" name="投影片圖像版面配置區 1"/>
          <p:cNvSpPr>
            <a:spLocks noGrp="1" noRot="1" noChangeAspect="1" noTextEdit="1"/>
          </p:cNvSpPr>
          <p:nvPr>
            <p:ph type="sldImg"/>
          </p:nvPr>
        </p:nvSpPr>
        <p:spPr>
          <a:xfrm>
            <a:off x="6030913" y="358775"/>
            <a:ext cx="2389187" cy="1792288"/>
          </a:xfrm>
          <a:ln/>
          <a:extLst>
            <a:ext uri="{909E8E84-426E-40DD-AFC4-6F175D3DCCD1}">
              <a14:hiddenFill xmlns:a14="http://schemas.microsoft.com/office/drawing/2010/main">
                <a:noFill/>
              </a14:hiddenFill>
            </a:ext>
          </a:extLst>
        </p:spPr>
      </p:sp>
      <p:sp>
        <p:nvSpPr>
          <p:cNvPr id="1186820" name="備忘稿版面配置區 2"/>
          <p:cNvSpPr>
            <a:spLocks noGrp="1"/>
          </p:cNvSpPr>
          <p:nvPr>
            <p:ph type="body" idx="1"/>
          </p:nvPr>
        </p:nvSpPr>
        <p:spPr>
          <a:xfrm>
            <a:off x="1927287" y="2270935"/>
            <a:ext cx="10593351" cy="2149106"/>
          </a:xfrm>
        </p:spPr>
        <p:txBody>
          <a:bodyPr/>
          <a:lstStyle/>
          <a:p>
            <a:pPr eaLnBrk="1" hangingPunct="1"/>
            <a:endParaRPr lang="zh-TW" altLang="en-US"/>
          </a:p>
        </p:txBody>
      </p:sp>
      <p:sp>
        <p:nvSpPr>
          <p:cNvPr id="1186821" name="投影片編號版面配置區 3"/>
          <p:cNvSpPr txBox="1">
            <a:spLocks noGrp="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45EAEB15-A192-493F-8272-CED18563CD8D}" type="slidenum">
              <a:rPr kumimoji="1" lang="zh-TW" altLang="en-US" sz="1300"/>
              <a:pPr algn="r" eaLnBrk="1" hangingPunct="1"/>
              <a:t>263</a:t>
            </a:fld>
            <a:endParaRPr kumimoji="1" lang="en-US" altLang="zh-TW" sz="1300"/>
          </a:p>
        </p:txBody>
      </p:sp>
    </p:spTree>
    <p:extLst>
      <p:ext uri="{BB962C8B-B14F-4D97-AF65-F5344CB8AC3E}">
        <p14:creationId xmlns:p14="http://schemas.microsoft.com/office/powerpoint/2010/main" val="326485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14D45F5-6BFA-4E82-8224-82F8DCD6F79E}"/>
              </a:ext>
            </a:extLst>
          </p:cNvPr>
          <p:cNvSpPr>
            <a:spLocks noGrp="1" noChangeArrowheads="1"/>
          </p:cNvSpPr>
          <p:nvPr>
            <p:ph type="sldNum" sz="quarter" idx="5"/>
          </p:nvPr>
        </p:nvSpPr>
        <p:spPr>
          <a:ln/>
        </p:spPr>
        <p:txBody>
          <a:bodyPr/>
          <a:lstStyle/>
          <a:p>
            <a:fld id="{D3FD40AF-19B6-4F97-8E82-5881B2BFFD1C}" type="slidenum">
              <a:rPr lang="en-US" altLang="en-US"/>
              <a:pPr/>
              <a:t>84</a:t>
            </a:fld>
            <a:endParaRPr lang="en-US" altLang="en-US"/>
          </a:p>
        </p:txBody>
      </p:sp>
      <p:sp>
        <p:nvSpPr>
          <p:cNvPr id="107522" name="Rectangle 1026">
            <a:extLst>
              <a:ext uri="{FF2B5EF4-FFF2-40B4-BE49-F238E27FC236}">
                <a16:creationId xmlns:a16="http://schemas.microsoft.com/office/drawing/2014/main" id="{1E16FBA0-CB0B-450C-9495-EB3031140258}"/>
              </a:ext>
            </a:extLst>
          </p:cNvPr>
          <p:cNvSpPr>
            <a:spLocks noGrp="1" noRot="1" noChangeAspect="1" noChangeArrowheads="1" noTextEdit="1"/>
          </p:cNvSpPr>
          <p:nvPr>
            <p:ph type="sldImg"/>
          </p:nvPr>
        </p:nvSpPr>
        <p:spPr>
          <a:ln/>
        </p:spPr>
      </p:sp>
      <p:sp>
        <p:nvSpPr>
          <p:cNvPr id="107523" name="Rectangle 1027">
            <a:extLst>
              <a:ext uri="{FF2B5EF4-FFF2-40B4-BE49-F238E27FC236}">
                <a16:creationId xmlns:a16="http://schemas.microsoft.com/office/drawing/2014/main" id="{0E8919B2-B513-4E27-960C-B22D7EC883C8}"/>
              </a:ext>
            </a:extLst>
          </p:cNvPr>
          <p:cNvSpPr>
            <a:spLocks noGrp="1" noChangeArrowheads="1"/>
          </p:cNvSpPr>
          <p:nvPr>
            <p:ph type="body" idx="1"/>
          </p:nvPr>
        </p:nvSpPr>
        <p:spPr/>
        <p:txBody>
          <a:bodyPr/>
          <a:lstStyle/>
          <a:p>
            <a:r>
              <a:rPr lang="en-US" altLang="en-US"/>
              <a:t>Think about your program as a building and having a good blueprint lays a good foundation on which to start your construction.  The same is true with N-S charts.</a:t>
            </a:r>
          </a:p>
          <a:p>
            <a:endParaRPr lang="en-US" altLang="en-US"/>
          </a:p>
          <a:p>
            <a:r>
              <a:rPr lang="en-US" altLang="en-US"/>
              <a:t>We have heard in many other presentations how much time and money an organization can save if they just spend a little more time in the beginnings of the system development lifecycle. N-S charts are a great to fit into your requirements phase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ln/>
        </p:spPr>
        <p:txBody>
          <a:bodyPr/>
          <a:lstStyle/>
          <a:p>
            <a:fld id="{85E6B87B-D277-44C2-B1D9-52DDBECB3A12}" type="slidenum">
              <a:rPr lang="zh-TW" altLang="en-US"/>
              <a:pPr/>
              <a:t>264</a:t>
            </a:fld>
            <a:endParaRPr lang="zh-TW" altLang="zh-TW"/>
          </a:p>
        </p:txBody>
      </p:sp>
      <p:sp>
        <p:nvSpPr>
          <p:cNvPr id="1186818" name="Rectangle 7"/>
          <p:cNvSpPr txBox="1">
            <a:spLocks noGrp="1" noChangeArrowheads="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69241D07-BFEC-4ACA-AA34-0EC63D549DB9}" type="slidenum">
              <a:rPr kumimoji="1" lang="zh-TW" altLang="en-US" sz="1300"/>
              <a:pPr algn="r" eaLnBrk="1" hangingPunct="1"/>
              <a:t>264</a:t>
            </a:fld>
            <a:endParaRPr kumimoji="1" lang="zh-TW" altLang="zh-TW" sz="1300"/>
          </a:p>
        </p:txBody>
      </p:sp>
      <p:sp>
        <p:nvSpPr>
          <p:cNvPr id="1186819" name="投影片圖像版面配置區 1"/>
          <p:cNvSpPr>
            <a:spLocks noGrp="1" noRot="1" noChangeAspect="1" noTextEdit="1"/>
          </p:cNvSpPr>
          <p:nvPr>
            <p:ph type="sldImg"/>
          </p:nvPr>
        </p:nvSpPr>
        <p:spPr>
          <a:xfrm>
            <a:off x="6030913" y="358775"/>
            <a:ext cx="2389187" cy="1792288"/>
          </a:xfrm>
          <a:ln/>
          <a:extLst>
            <a:ext uri="{909E8E84-426E-40DD-AFC4-6F175D3DCCD1}">
              <a14:hiddenFill xmlns:a14="http://schemas.microsoft.com/office/drawing/2010/main">
                <a:noFill/>
              </a14:hiddenFill>
            </a:ext>
          </a:extLst>
        </p:spPr>
      </p:sp>
      <p:sp>
        <p:nvSpPr>
          <p:cNvPr id="1186820" name="備忘稿版面配置區 2"/>
          <p:cNvSpPr>
            <a:spLocks noGrp="1"/>
          </p:cNvSpPr>
          <p:nvPr>
            <p:ph type="body" idx="1"/>
          </p:nvPr>
        </p:nvSpPr>
        <p:spPr>
          <a:xfrm>
            <a:off x="1927287" y="2270935"/>
            <a:ext cx="10593351" cy="2149106"/>
          </a:xfrm>
        </p:spPr>
        <p:txBody>
          <a:bodyPr/>
          <a:lstStyle/>
          <a:p>
            <a:pPr eaLnBrk="1" hangingPunct="1"/>
            <a:endParaRPr lang="zh-TW" altLang="en-US"/>
          </a:p>
        </p:txBody>
      </p:sp>
      <p:sp>
        <p:nvSpPr>
          <p:cNvPr id="1186821" name="投影片編號版面配置區 3"/>
          <p:cNvSpPr txBox="1">
            <a:spLocks noGrp="1"/>
          </p:cNvSpPr>
          <p:nvPr/>
        </p:nvSpPr>
        <p:spPr bwMode="auto">
          <a:xfrm>
            <a:off x="8186486" y="4540802"/>
            <a:ext cx="6261439" cy="23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23" tIns="48312" rIns="96623" bIns="48312" anchor="b"/>
          <a:lstStyle>
            <a:lvl1pPr defTabSz="990600">
              <a:defRPr sz="2400">
                <a:solidFill>
                  <a:schemeClr val="tx1"/>
                </a:solidFill>
                <a:latin typeface="Times New Roman" panose="02020603050405020304" pitchFamily="18" charset="0"/>
                <a:ea typeface="新細明體" panose="02020500000000000000" pitchFamily="18" charset="-120"/>
              </a:defRPr>
            </a:lvl1pPr>
            <a:lvl2pPr marL="742950" indent="-285750" defTabSz="990600">
              <a:defRPr sz="2400">
                <a:solidFill>
                  <a:schemeClr val="tx1"/>
                </a:solidFill>
                <a:latin typeface="Times New Roman" panose="02020603050405020304" pitchFamily="18" charset="0"/>
                <a:ea typeface="新細明體" panose="02020500000000000000" pitchFamily="18" charset="-120"/>
              </a:defRPr>
            </a:lvl2pPr>
            <a:lvl3pPr marL="1143000" indent="-228600" defTabSz="990600">
              <a:defRPr sz="2400">
                <a:solidFill>
                  <a:schemeClr val="tx1"/>
                </a:solidFill>
                <a:latin typeface="Times New Roman" panose="02020603050405020304" pitchFamily="18" charset="0"/>
                <a:ea typeface="新細明體" panose="02020500000000000000" pitchFamily="18" charset="-120"/>
              </a:defRPr>
            </a:lvl3pPr>
            <a:lvl4pPr marL="1600200" indent="-228600" defTabSz="990600">
              <a:defRPr sz="2400">
                <a:solidFill>
                  <a:schemeClr val="tx1"/>
                </a:solidFill>
                <a:latin typeface="Times New Roman" panose="02020603050405020304" pitchFamily="18" charset="0"/>
                <a:ea typeface="新細明體" panose="02020500000000000000" pitchFamily="18" charset="-120"/>
              </a:defRPr>
            </a:lvl4pPr>
            <a:lvl5pPr marL="2057400" indent="-228600" defTabSz="990600">
              <a:defRPr sz="2400">
                <a:solidFill>
                  <a:schemeClr val="tx1"/>
                </a:solidFill>
                <a:latin typeface="Times New Roman" panose="02020603050405020304" pitchFamily="18" charset="0"/>
                <a:ea typeface="新細明體" panose="02020500000000000000" pitchFamily="18" charset="-120"/>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algn="r" eaLnBrk="1" hangingPunct="1"/>
            <a:fld id="{45EAEB15-A192-493F-8272-CED18563CD8D}" type="slidenum">
              <a:rPr kumimoji="1" lang="zh-TW" altLang="en-US" sz="1300"/>
              <a:pPr algn="r" eaLnBrk="1" hangingPunct="1"/>
              <a:t>264</a:t>
            </a:fld>
            <a:endParaRPr kumimoji="1" lang="en-US" altLang="zh-TW" sz="1300"/>
          </a:p>
        </p:txBody>
      </p:sp>
    </p:spTree>
    <p:extLst>
      <p:ext uri="{BB962C8B-B14F-4D97-AF65-F5344CB8AC3E}">
        <p14:creationId xmlns:p14="http://schemas.microsoft.com/office/powerpoint/2010/main" val="4028434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ED1C745-8D88-4AF6-AF5E-41BE0C16401C}"/>
              </a:ext>
            </a:extLst>
          </p:cNvPr>
          <p:cNvSpPr>
            <a:spLocks noGrp="1" noRot="1" noChangeAspect="1" noChangeArrowheads="1" noTextEdit="1"/>
          </p:cNvSpPr>
          <p:nvPr>
            <p:ph type="sldImg"/>
          </p:nvPr>
        </p:nvSpPr>
        <p:spPr>
          <a:xfrm>
            <a:off x="3289300" y="517525"/>
            <a:ext cx="3443288" cy="2582863"/>
          </a:xfrm>
          <a:ln/>
        </p:spPr>
      </p:sp>
      <p:sp>
        <p:nvSpPr>
          <p:cNvPr id="9218" name="Rectangle 3">
            <a:extLst>
              <a:ext uri="{FF2B5EF4-FFF2-40B4-BE49-F238E27FC236}">
                <a16:creationId xmlns:a16="http://schemas.microsoft.com/office/drawing/2014/main" id="{729DAD17-37AA-4C94-87FB-C8189C83F8D5}"/>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27435672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ECF7A2D0-9F13-456A-B134-592F275E1D38}"/>
              </a:ext>
            </a:extLst>
          </p:cNvPr>
          <p:cNvSpPr>
            <a:spLocks noGrp="1" noRot="1" noChangeAspect="1" noChangeArrowheads="1" noTextEdit="1"/>
          </p:cNvSpPr>
          <p:nvPr>
            <p:ph type="sldImg"/>
          </p:nvPr>
        </p:nvSpPr>
        <p:spPr>
          <a:xfrm>
            <a:off x="3289300" y="517525"/>
            <a:ext cx="3443288" cy="2582863"/>
          </a:xfrm>
          <a:ln/>
        </p:spPr>
      </p:sp>
      <p:sp>
        <p:nvSpPr>
          <p:cNvPr id="11266" name="Rectangle 3">
            <a:extLst>
              <a:ext uri="{FF2B5EF4-FFF2-40B4-BE49-F238E27FC236}">
                <a16:creationId xmlns:a16="http://schemas.microsoft.com/office/drawing/2014/main" id="{DAA5B15F-3AF7-4E2F-88FD-603DC76D1822}"/>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34606653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9B10981C-E953-4A87-A833-45DF4906709D}"/>
              </a:ext>
            </a:extLst>
          </p:cNvPr>
          <p:cNvSpPr>
            <a:spLocks noGrp="1" noRot="1" noChangeAspect="1" noChangeArrowheads="1" noTextEdit="1"/>
          </p:cNvSpPr>
          <p:nvPr>
            <p:ph type="sldImg"/>
          </p:nvPr>
        </p:nvSpPr>
        <p:spPr>
          <a:xfrm>
            <a:off x="3289300" y="517525"/>
            <a:ext cx="3443288" cy="2582863"/>
          </a:xfrm>
          <a:ln/>
        </p:spPr>
      </p:sp>
      <p:sp>
        <p:nvSpPr>
          <p:cNvPr id="13314" name="Rectangle 3">
            <a:extLst>
              <a:ext uri="{FF2B5EF4-FFF2-40B4-BE49-F238E27FC236}">
                <a16:creationId xmlns:a16="http://schemas.microsoft.com/office/drawing/2014/main" id="{ADE2C5C9-A2B3-4D44-8376-3BEBEC62E51E}"/>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37569226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6F9AC50-6C21-4C08-9F02-AE007E28035D}"/>
              </a:ext>
            </a:extLst>
          </p:cNvPr>
          <p:cNvSpPr>
            <a:spLocks noGrp="1" noRot="1" noChangeAspect="1" noChangeArrowheads="1" noTextEdit="1"/>
          </p:cNvSpPr>
          <p:nvPr>
            <p:ph type="sldImg"/>
          </p:nvPr>
        </p:nvSpPr>
        <p:spPr>
          <a:xfrm>
            <a:off x="3289300" y="517525"/>
            <a:ext cx="3443288" cy="2582863"/>
          </a:xfrm>
          <a:ln/>
        </p:spPr>
      </p:sp>
      <p:sp>
        <p:nvSpPr>
          <p:cNvPr id="15362" name="Rectangle 3">
            <a:extLst>
              <a:ext uri="{FF2B5EF4-FFF2-40B4-BE49-F238E27FC236}">
                <a16:creationId xmlns:a16="http://schemas.microsoft.com/office/drawing/2014/main" id="{0D634F02-D25E-4A83-80AD-08FE6908BE35}"/>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r>
              <a:rPr lang="en-US" altLang="de-DE"/>
              <a:t>What does CPU scheduling have to do with efficient use of the disk? </a:t>
            </a:r>
          </a:p>
          <a:p>
            <a:r>
              <a:rPr lang="en-US" altLang="de-DE"/>
              <a:t>A lot! Have to have the CPU to make a disk request</a:t>
            </a:r>
          </a:p>
          <a:p>
            <a:r>
              <a:rPr lang="en-US" altLang="de-DE"/>
              <a:t>Fairness: Minimize # of angry phone calls? Minimize my response time?</a:t>
            </a:r>
          </a:p>
        </p:txBody>
      </p:sp>
    </p:spTree>
    <p:extLst>
      <p:ext uri="{BB962C8B-B14F-4D97-AF65-F5344CB8AC3E}">
        <p14:creationId xmlns:p14="http://schemas.microsoft.com/office/powerpoint/2010/main" val="26802227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7AAB733-05BC-436A-9731-0CEA3F9B4DA9}"/>
              </a:ext>
            </a:extLst>
          </p:cNvPr>
          <p:cNvSpPr>
            <a:spLocks noGrp="1" noRot="1" noChangeAspect="1" noChangeArrowheads="1" noTextEdit="1"/>
          </p:cNvSpPr>
          <p:nvPr>
            <p:ph type="sldImg"/>
          </p:nvPr>
        </p:nvSpPr>
        <p:spPr>
          <a:xfrm>
            <a:off x="3289300" y="517525"/>
            <a:ext cx="3443288" cy="2582863"/>
          </a:xfrm>
          <a:ln/>
        </p:spPr>
      </p:sp>
      <p:sp>
        <p:nvSpPr>
          <p:cNvPr id="17410" name="Rectangle 3">
            <a:extLst>
              <a:ext uri="{FF2B5EF4-FFF2-40B4-BE49-F238E27FC236}">
                <a16:creationId xmlns:a16="http://schemas.microsoft.com/office/drawing/2014/main" id="{05A766BC-834B-45B7-B1FE-3C9A62FCC383}"/>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r>
              <a:rPr lang="en-US" altLang="de-DE"/>
              <a:t>What does CPU scheduling have to do with efficient use of the disk? </a:t>
            </a:r>
          </a:p>
          <a:p>
            <a:r>
              <a:rPr lang="en-US" altLang="de-DE"/>
              <a:t>A lot! Have to have the CPU to make a disk request</a:t>
            </a:r>
          </a:p>
          <a:p>
            <a:r>
              <a:rPr lang="en-US" altLang="de-DE"/>
              <a:t>Fairness: Minimize # of angry phone calls? Minimize my response time?</a:t>
            </a:r>
          </a:p>
        </p:txBody>
      </p:sp>
    </p:spTree>
    <p:extLst>
      <p:ext uri="{BB962C8B-B14F-4D97-AF65-F5344CB8AC3E}">
        <p14:creationId xmlns:p14="http://schemas.microsoft.com/office/powerpoint/2010/main" val="9548389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CD94BB71-E0DE-4972-B834-3364E25337B4}"/>
              </a:ext>
            </a:extLst>
          </p:cNvPr>
          <p:cNvSpPr>
            <a:spLocks noGrp="1" noRot="1" noChangeAspect="1" noChangeArrowheads="1" noTextEdit="1"/>
          </p:cNvSpPr>
          <p:nvPr>
            <p:ph type="sldImg"/>
          </p:nvPr>
        </p:nvSpPr>
        <p:spPr>
          <a:xfrm>
            <a:off x="3289300" y="517525"/>
            <a:ext cx="3443288" cy="2582863"/>
          </a:xfrm>
          <a:ln/>
        </p:spPr>
      </p:sp>
      <p:sp>
        <p:nvSpPr>
          <p:cNvPr id="19458" name="Rectangle 3">
            <a:extLst>
              <a:ext uri="{FF2B5EF4-FFF2-40B4-BE49-F238E27FC236}">
                <a16:creationId xmlns:a16="http://schemas.microsoft.com/office/drawing/2014/main" id="{45DB2421-9A49-4021-BA61-9FFF5B77FC6F}"/>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22353482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4F2DB43B-8965-42BF-B8AE-08CCE08FB344}"/>
              </a:ext>
            </a:extLst>
          </p:cNvPr>
          <p:cNvSpPr>
            <a:spLocks noGrp="1" noRot="1" noChangeAspect="1" noChangeArrowheads="1" noTextEdit="1"/>
          </p:cNvSpPr>
          <p:nvPr>
            <p:ph type="sldImg"/>
          </p:nvPr>
        </p:nvSpPr>
        <p:spPr>
          <a:xfrm>
            <a:off x="3289300" y="517525"/>
            <a:ext cx="3443288" cy="2582863"/>
          </a:xfrm>
          <a:ln/>
        </p:spPr>
      </p:sp>
      <p:sp>
        <p:nvSpPr>
          <p:cNvPr id="21506" name="Rectangle 3">
            <a:extLst>
              <a:ext uri="{FF2B5EF4-FFF2-40B4-BE49-F238E27FC236}">
                <a16:creationId xmlns:a16="http://schemas.microsoft.com/office/drawing/2014/main" id="{8BD29600-22FC-48C3-A563-B973DE57F980}"/>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91314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DE95F054-0B39-4FB0-9A68-AACF048E87BF}"/>
              </a:ext>
            </a:extLst>
          </p:cNvPr>
          <p:cNvSpPr>
            <a:spLocks noGrp="1" noRot="1" noChangeAspect="1" noChangeArrowheads="1" noTextEdit="1"/>
          </p:cNvSpPr>
          <p:nvPr>
            <p:ph type="sldImg"/>
          </p:nvPr>
        </p:nvSpPr>
        <p:spPr>
          <a:xfrm>
            <a:off x="3289300" y="517525"/>
            <a:ext cx="3443288" cy="2582863"/>
          </a:xfrm>
          <a:ln/>
        </p:spPr>
      </p:sp>
      <p:sp>
        <p:nvSpPr>
          <p:cNvPr id="23554" name="Rectangle 3">
            <a:extLst>
              <a:ext uri="{FF2B5EF4-FFF2-40B4-BE49-F238E27FC236}">
                <a16:creationId xmlns:a16="http://schemas.microsoft.com/office/drawing/2014/main" id="{33A074F0-2B8E-4EED-9FBC-5A06769C5AEF}"/>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2211227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15863C57-4B68-4FFA-84D8-CE84C8AF8995}"/>
              </a:ext>
            </a:extLst>
          </p:cNvPr>
          <p:cNvSpPr>
            <a:spLocks noGrp="1" noRot="1" noChangeAspect="1" noChangeArrowheads="1" noTextEdit="1"/>
          </p:cNvSpPr>
          <p:nvPr>
            <p:ph type="sldImg"/>
          </p:nvPr>
        </p:nvSpPr>
        <p:spPr>
          <a:xfrm>
            <a:off x="3289300" y="517525"/>
            <a:ext cx="3443288" cy="2582863"/>
          </a:xfrm>
          <a:ln/>
        </p:spPr>
      </p:sp>
      <p:sp>
        <p:nvSpPr>
          <p:cNvPr id="25602" name="Rectangle 3">
            <a:extLst>
              <a:ext uri="{FF2B5EF4-FFF2-40B4-BE49-F238E27FC236}">
                <a16:creationId xmlns:a16="http://schemas.microsoft.com/office/drawing/2014/main" id="{10E14B20-3BD1-4132-B7CE-A3FA36C097A7}"/>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4223055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6046041-C3CB-45FD-B099-D401484FB903}"/>
              </a:ext>
            </a:extLst>
          </p:cNvPr>
          <p:cNvSpPr>
            <a:spLocks noGrp="1" noChangeArrowheads="1"/>
          </p:cNvSpPr>
          <p:nvPr>
            <p:ph type="sldNum" sz="quarter" idx="5"/>
          </p:nvPr>
        </p:nvSpPr>
        <p:spPr>
          <a:ln/>
        </p:spPr>
        <p:txBody>
          <a:bodyPr/>
          <a:lstStyle/>
          <a:p>
            <a:fld id="{8FB6DE3A-CDFA-4EFE-B7A5-2DEBF63B4CE8}" type="slidenum">
              <a:rPr lang="en-US" altLang="en-US"/>
              <a:pPr/>
              <a:t>85</a:t>
            </a:fld>
            <a:endParaRPr lang="en-US" altLang="en-US"/>
          </a:p>
        </p:txBody>
      </p:sp>
      <p:sp>
        <p:nvSpPr>
          <p:cNvPr id="39938" name="Rectangle 2">
            <a:extLst>
              <a:ext uri="{FF2B5EF4-FFF2-40B4-BE49-F238E27FC236}">
                <a16:creationId xmlns:a16="http://schemas.microsoft.com/office/drawing/2014/main" id="{4E27EDFE-445B-4756-A8B4-CA4FAC9E4D01}"/>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A55B1107-4ED6-4203-8A57-BD6E61101109}"/>
              </a:ext>
            </a:extLst>
          </p:cNvPr>
          <p:cNvSpPr>
            <a:spLocks noGrp="1" noChangeArrowheads="1"/>
          </p:cNvSpPr>
          <p:nvPr>
            <p:ph type="body" idx="1"/>
          </p:nvPr>
        </p:nvSpPr>
        <p:spPr/>
        <p:txBody>
          <a:bodyPr/>
          <a:lstStyle/>
          <a:p>
            <a:r>
              <a:rPr lang="en-US" altLang="en-US"/>
              <a:t>A picture tells a thousand words…</a:t>
            </a:r>
          </a:p>
          <a:p>
            <a:endParaRPr lang="en-US" altLang="en-US"/>
          </a:p>
          <a:p>
            <a:r>
              <a:rPr lang="en-US" altLang="en-US"/>
              <a:t>We will look at screen shots for a couple editors later in the presentation</a:t>
            </a:r>
          </a:p>
          <a:p>
            <a:endParaRPr lang="en-US" altLang="en-US"/>
          </a:p>
          <a:p>
            <a:r>
              <a:rPr lang="en-US" altLang="en-US"/>
              <a:t>The source code might need some tweeking but it is a place to start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CE87966-5E6C-4D78-827F-EE6C7F62B7B3}"/>
              </a:ext>
            </a:extLst>
          </p:cNvPr>
          <p:cNvSpPr>
            <a:spLocks noGrp="1" noRot="1" noChangeAspect="1" noChangeArrowheads="1" noTextEdit="1"/>
          </p:cNvSpPr>
          <p:nvPr>
            <p:ph type="sldImg"/>
          </p:nvPr>
        </p:nvSpPr>
        <p:spPr>
          <a:xfrm>
            <a:off x="3289300" y="517525"/>
            <a:ext cx="3443288" cy="2582863"/>
          </a:xfrm>
          <a:ln/>
        </p:spPr>
      </p:sp>
      <p:sp>
        <p:nvSpPr>
          <p:cNvPr id="27650" name="Rectangle 3">
            <a:extLst>
              <a:ext uri="{FF2B5EF4-FFF2-40B4-BE49-F238E27FC236}">
                <a16:creationId xmlns:a16="http://schemas.microsoft.com/office/drawing/2014/main" id="{0C29DE40-2121-4773-97D5-C161A909AEFA}"/>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453303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05851ECC-BE0D-4FE1-B43A-C971210A4EC4}"/>
              </a:ext>
            </a:extLst>
          </p:cNvPr>
          <p:cNvSpPr>
            <a:spLocks noGrp="1" noRot="1" noChangeAspect="1" noChangeArrowheads="1" noTextEdit="1"/>
          </p:cNvSpPr>
          <p:nvPr>
            <p:ph type="sldImg"/>
          </p:nvPr>
        </p:nvSpPr>
        <p:spPr>
          <a:xfrm>
            <a:off x="3289300" y="517525"/>
            <a:ext cx="3443288" cy="2582863"/>
          </a:xfrm>
          <a:ln/>
        </p:spPr>
      </p:sp>
      <p:sp>
        <p:nvSpPr>
          <p:cNvPr id="29698" name="Rectangle 3">
            <a:extLst>
              <a:ext uri="{FF2B5EF4-FFF2-40B4-BE49-F238E27FC236}">
                <a16:creationId xmlns:a16="http://schemas.microsoft.com/office/drawing/2014/main" id="{431A4036-F910-4D61-8BD8-093008BAA670}"/>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471223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1197A41-6423-4282-A73A-3FA7B5EBDC69}"/>
              </a:ext>
            </a:extLst>
          </p:cNvPr>
          <p:cNvSpPr>
            <a:spLocks noGrp="1" noRot="1" noChangeAspect="1" noChangeArrowheads="1" noTextEdit="1"/>
          </p:cNvSpPr>
          <p:nvPr>
            <p:ph type="sldImg"/>
          </p:nvPr>
        </p:nvSpPr>
        <p:spPr>
          <a:xfrm>
            <a:off x="3289300" y="517525"/>
            <a:ext cx="3443288" cy="2582863"/>
          </a:xfrm>
          <a:ln/>
        </p:spPr>
      </p:sp>
      <p:sp>
        <p:nvSpPr>
          <p:cNvPr id="31746" name="Rectangle 3">
            <a:extLst>
              <a:ext uri="{FF2B5EF4-FFF2-40B4-BE49-F238E27FC236}">
                <a16:creationId xmlns:a16="http://schemas.microsoft.com/office/drawing/2014/main" id="{E96F6A27-896E-4D36-BFC0-D176D7F918E1}"/>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31363673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B83EEF07-036C-4B53-8A3E-4CA9E2D02534}"/>
              </a:ext>
            </a:extLst>
          </p:cNvPr>
          <p:cNvSpPr>
            <a:spLocks noGrp="1" noRot="1" noChangeAspect="1" noChangeArrowheads="1" noTextEdit="1"/>
          </p:cNvSpPr>
          <p:nvPr>
            <p:ph type="sldImg"/>
          </p:nvPr>
        </p:nvSpPr>
        <p:spPr>
          <a:xfrm>
            <a:off x="3289300" y="517525"/>
            <a:ext cx="3443288" cy="2582863"/>
          </a:xfrm>
          <a:ln/>
        </p:spPr>
      </p:sp>
      <p:sp>
        <p:nvSpPr>
          <p:cNvPr id="33794" name="Rectangle 3">
            <a:extLst>
              <a:ext uri="{FF2B5EF4-FFF2-40B4-BE49-F238E27FC236}">
                <a16:creationId xmlns:a16="http://schemas.microsoft.com/office/drawing/2014/main" id="{29B944E3-A926-49F0-8BA1-7D7D3B1DB061}"/>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5335513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B146FEC-C966-4D97-B4A9-80C087EB3EB2}"/>
              </a:ext>
            </a:extLst>
          </p:cNvPr>
          <p:cNvSpPr>
            <a:spLocks noGrp="1" noRot="1" noChangeAspect="1" noChangeArrowheads="1" noTextEdit="1"/>
          </p:cNvSpPr>
          <p:nvPr>
            <p:ph type="sldImg"/>
          </p:nvPr>
        </p:nvSpPr>
        <p:spPr>
          <a:xfrm>
            <a:off x="3289300" y="517525"/>
            <a:ext cx="3443288" cy="2582863"/>
          </a:xfrm>
          <a:ln/>
        </p:spPr>
      </p:sp>
      <p:sp>
        <p:nvSpPr>
          <p:cNvPr id="35842" name="Rectangle 3">
            <a:extLst>
              <a:ext uri="{FF2B5EF4-FFF2-40B4-BE49-F238E27FC236}">
                <a16:creationId xmlns:a16="http://schemas.microsoft.com/office/drawing/2014/main" id="{E6CE8CE3-5C22-4E71-8461-3817482C4DE5}"/>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20769202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DDFED2B3-8878-4F4A-9434-F1F7B28CA6F4}"/>
              </a:ext>
            </a:extLst>
          </p:cNvPr>
          <p:cNvSpPr>
            <a:spLocks noGrp="1" noRot="1" noChangeAspect="1" noChangeArrowheads="1" noTextEdit="1"/>
          </p:cNvSpPr>
          <p:nvPr>
            <p:ph type="sldImg"/>
          </p:nvPr>
        </p:nvSpPr>
        <p:spPr>
          <a:xfrm>
            <a:off x="3289300" y="517525"/>
            <a:ext cx="3443288" cy="2582863"/>
          </a:xfrm>
          <a:ln/>
        </p:spPr>
      </p:sp>
      <p:sp>
        <p:nvSpPr>
          <p:cNvPr id="37890" name="Rectangle 3">
            <a:extLst>
              <a:ext uri="{FF2B5EF4-FFF2-40B4-BE49-F238E27FC236}">
                <a16:creationId xmlns:a16="http://schemas.microsoft.com/office/drawing/2014/main" id="{C9F211EE-A336-40CC-8AFE-40C64BAA738F}"/>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899292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D79F0FD-D621-4336-BDAF-F14C97C1FB79}"/>
              </a:ext>
            </a:extLst>
          </p:cNvPr>
          <p:cNvSpPr>
            <a:spLocks noGrp="1" noRot="1" noChangeAspect="1" noChangeArrowheads="1" noTextEdit="1"/>
          </p:cNvSpPr>
          <p:nvPr>
            <p:ph type="sldImg"/>
          </p:nvPr>
        </p:nvSpPr>
        <p:spPr>
          <a:xfrm>
            <a:off x="3289300" y="517525"/>
            <a:ext cx="3443288" cy="2582863"/>
          </a:xfrm>
          <a:ln/>
        </p:spPr>
      </p:sp>
      <p:sp>
        <p:nvSpPr>
          <p:cNvPr id="39938" name="Rectangle 3">
            <a:extLst>
              <a:ext uri="{FF2B5EF4-FFF2-40B4-BE49-F238E27FC236}">
                <a16:creationId xmlns:a16="http://schemas.microsoft.com/office/drawing/2014/main" id="{ED05B4A4-6983-4CE2-AA7B-12D84DF9B55E}"/>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9825388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9DA0A3CB-AFEC-4A72-997A-26CFB5EF972C}"/>
              </a:ext>
            </a:extLst>
          </p:cNvPr>
          <p:cNvSpPr>
            <a:spLocks noGrp="1" noRot="1" noChangeAspect="1" noChangeArrowheads="1" noTextEdit="1"/>
          </p:cNvSpPr>
          <p:nvPr>
            <p:ph type="sldImg"/>
          </p:nvPr>
        </p:nvSpPr>
        <p:spPr>
          <a:xfrm>
            <a:off x="3289300" y="517525"/>
            <a:ext cx="3443288" cy="2582863"/>
          </a:xfrm>
          <a:ln/>
        </p:spPr>
      </p:sp>
      <p:sp>
        <p:nvSpPr>
          <p:cNvPr id="41986" name="Rectangle 3">
            <a:extLst>
              <a:ext uri="{FF2B5EF4-FFF2-40B4-BE49-F238E27FC236}">
                <a16:creationId xmlns:a16="http://schemas.microsoft.com/office/drawing/2014/main" id="{8FCE68D7-7757-46B7-92C3-1F0A48F75D3B}"/>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028516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567C99C6-1A9C-41E7-87F0-A84E2BC22720}"/>
              </a:ext>
            </a:extLst>
          </p:cNvPr>
          <p:cNvSpPr>
            <a:spLocks noGrp="1" noRot="1" noChangeAspect="1" noChangeArrowheads="1" noTextEdit="1"/>
          </p:cNvSpPr>
          <p:nvPr>
            <p:ph type="sldImg"/>
          </p:nvPr>
        </p:nvSpPr>
        <p:spPr>
          <a:xfrm>
            <a:off x="3289300" y="517525"/>
            <a:ext cx="3443288" cy="2582863"/>
          </a:xfrm>
          <a:ln/>
        </p:spPr>
      </p:sp>
      <p:sp>
        <p:nvSpPr>
          <p:cNvPr id="44034" name="Rectangle 3">
            <a:extLst>
              <a:ext uri="{FF2B5EF4-FFF2-40B4-BE49-F238E27FC236}">
                <a16:creationId xmlns:a16="http://schemas.microsoft.com/office/drawing/2014/main" id="{19C7B7F7-3678-45F3-BFDF-68CCE6E42D74}"/>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21628069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3F84615-281D-476D-BCB5-4424767FEBEF}"/>
              </a:ext>
            </a:extLst>
          </p:cNvPr>
          <p:cNvSpPr>
            <a:spLocks noGrp="1" noRot="1" noChangeAspect="1" noChangeArrowheads="1" noTextEdit="1"/>
          </p:cNvSpPr>
          <p:nvPr>
            <p:ph type="sldImg"/>
          </p:nvPr>
        </p:nvSpPr>
        <p:spPr>
          <a:xfrm>
            <a:off x="3289300" y="517525"/>
            <a:ext cx="3443288" cy="2582863"/>
          </a:xfrm>
          <a:ln/>
        </p:spPr>
      </p:sp>
      <p:sp>
        <p:nvSpPr>
          <p:cNvPr id="46082" name="Rectangle 3">
            <a:extLst>
              <a:ext uri="{FF2B5EF4-FFF2-40B4-BE49-F238E27FC236}">
                <a16:creationId xmlns:a16="http://schemas.microsoft.com/office/drawing/2014/main" id="{FE5BA7FA-E57D-4C2F-A356-CB6E7894E665}"/>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871407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36339A0-6E8F-4601-9112-31F8D5A641BB}"/>
              </a:ext>
            </a:extLst>
          </p:cNvPr>
          <p:cNvSpPr>
            <a:spLocks noGrp="1" noChangeArrowheads="1"/>
          </p:cNvSpPr>
          <p:nvPr>
            <p:ph type="sldNum" sz="quarter" idx="5"/>
          </p:nvPr>
        </p:nvSpPr>
        <p:spPr>
          <a:ln/>
        </p:spPr>
        <p:txBody>
          <a:bodyPr/>
          <a:lstStyle/>
          <a:p>
            <a:fld id="{2BD6C700-06DB-4D1A-88E9-1AE93BC51CF4}" type="slidenum">
              <a:rPr lang="en-US" altLang="en-US"/>
              <a:pPr/>
              <a:t>86</a:t>
            </a:fld>
            <a:endParaRPr lang="en-US" altLang="en-US"/>
          </a:p>
        </p:txBody>
      </p:sp>
      <p:sp>
        <p:nvSpPr>
          <p:cNvPr id="108546" name="Rectangle 1026">
            <a:extLst>
              <a:ext uri="{FF2B5EF4-FFF2-40B4-BE49-F238E27FC236}">
                <a16:creationId xmlns:a16="http://schemas.microsoft.com/office/drawing/2014/main" id="{AC2188D2-01EF-412B-8069-62A2D12F752E}"/>
              </a:ext>
            </a:extLst>
          </p:cNvPr>
          <p:cNvSpPr>
            <a:spLocks noGrp="1" noRot="1" noChangeAspect="1" noChangeArrowheads="1" noTextEdit="1"/>
          </p:cNvSpPr>
          <p:nvPr>
            <p:ph type="sldImg"/>
          </p:nvPr>
        </p:nvSpPr>
        <p:spPr>
          <a:ln/>
        </p:spPr>
      </p:sp>
      <p:sp>
        <p:nvSpPr>
          <p:cNvPr id="108547" name="Rectangle 1027">
            <a:extLst>
              <a:ext uri="{FF2B5EF4-FFF2-40B4-BE49-F238E27FC236}">
                <a16:creationId xmlns:a16="http://schemas.microsoft.com/office/drawing/2014/main" id="{452E7574-271A-4B05-9645-6589FE628A42}"/>
              </a:ext>
            </a:extLst>
          </p:cNvPr>
          <p:cNvSpPr>
            <a:spLocks noGrp="1" noChangeArrowheads="1"/>
          </p:cNvSpPr>
          <p:nvPr>
            <p:ph type="body" idx="1"/>
          </p:nvPr>
        </p:nvSpPr>
        <p:spPr/>
        <p:txBody>
          <a:bodyPr/>
          <a:lstStyle/>
          <a:p>
            <a:r>
              <a:rPr lang="en-US" altLang="en-US"/>
              <a:t>which makes it ideal for documenting the program</a:t>
            </a:r>
          </a:p>
          <a:p>
            <a:endParaRPr lang="en-US" altLang="en-US"/>
          </a:p>
          <a:p>
            <a:r>
              <a:rPr lang="en-US" altLang="en-US"/>
              <a:t>It can also be used for documenting procedures which is what the article I gave you talked about.</a:t>
            </a:r>
          </a:p>
          <a:p>
            <a:endParaRPr lang="en-US" altLang="en-US"/>
          </a:p>
          <a:p>
            <a:r>
              <a:rPr lang="en-US" altLang="en-US"/>
              <a:t>For a user, it is much easier to look at the N-S diagram then to just read documentation manuals.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EAD48EC-F30E-43FB-AA4C-88448D6AC0EB}"/>
              </a:ext>
            </a:extLst>
          </p:cNvPr>
          <p:cNvSpPr>
            <a:spLocks noGrp="1" noRot="1" noChangeAspect="1" noChangeArrowheads="1" noTextEdit="1"/>
          </p:cNvSpPr>
          <p:nvPr>
            <p:ph type="sldImg"/>
          </p:nvPr>
        </p:nvSpPr>
        <p:spPr>
          <a:xfrm>
            <a:off x="3289300" y="517525"/>
            <a:ext cx="3443288" cy="2582863"/>
          </a:xfrm>
          <a:ln/>
        </p:spPr>
      </p:sp>
      <p:sp>
        <p:nvSpPr>
          <p:cNvPr id="48130" name="Rectangle 3">
            <a:extLst>
              <a:ext uri="{FF2B5EF4-FFF2-40B4-BE49-F238E27FC236}">
                <a16:creationId xmlns:a16="http://schemas.microsoft.com/office/drawing/2014/main" id="{817A43C6-4765-4037-98B1-CA9B34EE270A}"/>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6235408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4818871-EBB0-40F4-AE61-E82B4E771ADB}"/>
              </a:ext>
            </a:extLst>
          </p:cNvPr>
          <p:cNvSpPr>
            <a:spLocks noGrp="1" noRot="1" noChangeAspect="1" noChangeArrowheads="1" noTextEdit="1"/>
          </p:cNvSpPr>
          <p:nvPr>
            <p:ph type="sldImg"/>
          </p:nvPr>
        </p:nvSpPr>
        <p:spPr>
          <a:xfrm>
            <a:off x="3289300" y="517525"/>
            <a:ext cx="3443288" cy="2582863"/>
          </a:xfrm>
          <a:ln/>
        </p:spPr>
      </p:sp>
      <p:sp>
        <p:nvSpPr>
          <p:cNvPr id="50178" name="Rectangle 3">
            <a:extLst>
              <a:ext uri="{FF2B5EF4-FFF2-40B4-BE49-F238E27FC236}">
                <a16:creationId xmlns:a16="http://schemas.microsoft.com/office/drawing/2014/main" id="{8691D6F9-31E6-4B11-9DB1-64FF9903ED43}"/>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40000370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3264D4B-3CB6-441B-8B55-BDA7F52FBC78}"/>
              </a:ext>
            </a:extLst>
          </p:cNvPr>
          <p:cNvSpPr>
            <a:spLocks noGrp="1" noRot="1" noChangeAspect="1" noChangeArrowheads="1" noTextEdit="1"/>
          </p:cNvSpPr>
          <p:nvPr>
            <p:ph type="sldImg"/>
          </p:nvPr>
        </p:nvSpPr>
        <p:spPr>
          <a:xfrm>
            <a:off x="3289300" y="517525"/>
            <a:ext cx="3443288" cy="2582863"/>
          </a:xfrm>
          <a:ln/>
        </p:spPr>
      </p:sp>
      <p:sp>
        <p:nvSpPr>
          <p:cNvPr id="52226" name="Rectangle 3">
            <a:extLst>
              <a:ext uri="{FF2B5EF4-FFF2-40B4-BE49-F238E27FC236}">
                <a16:creationId xmlns:a16="http://schemas.microsoft.com/office/drawing/2014/main" id="{FC02F1BB-72D5-492B-AAD2-43BB89F36454}"/>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281777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34E1BBD-8BB1-49F7-B87D-F9E32E50EE51}"/>
              </a:ext>
            </a:extLst>
          </p:cNvPr>
          <p:cNvSpPr>
            <a:spLocks noGrp="1" noRot="1" noChangeAspect="1" noChangeArrowheads="1" noTextEdit="1"/>
          </p:cNvSpPr>
          <p:nvPr>
            <p:ph type="sldImg"/>
          </p:nvPr>
        </p:nvSpPr>
        <p:spPr>
          <a:xfrm>
            <a:off x="3289300" y="517525"/>
            <a:ext cx="3443288" cy="2582863"/>
          </a:xfrm>
          <a:ln/>
        </p:spPr>
      </p:sp>
      <p:sp>
        <p:nvSpPr>
          <p:cNvPr id="55298" name="Rectangle 3">
            <a:extLst>
              <a:ext uri="{FF2B5EF4-FFF2-40B4-BE49-F238E27FC236}">
                <a16:creationId xmlns:a16="http://schemas.microsoft.com/office/drawing/2014/main" id="{3C0A1AB5-F4DB-4D75-AB76-93B0E58A064D}"/>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de-DE" dirty="0"/>
              <a:t>Rich get richer and poor get poorer = short jobs get through the system faster long jobs take even longer</a:t>
            </a:r>
          </a:p>
        </p:txBody>
      </p:sp>
    </p:spTree>
    <p:extLst>
      <p:ext uri="{BB962C8B-B14F-4D97-AF65-F5344CB8AC3E}">
        <p14:creationId xmlns:p14="http://schemas.microsoft.com/office/powerpoint/2010/main" val="25321304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3ED3B91-9CD9-46A1-8C00-F9DEAF3768C1}"/>
              </a:ext>
            </a:extLst>
          </p:cNvPr>
          <p:cNvSpPr>
            <a:spLocks noGrp="1" noRot="1" noChangeAspect="1" noChangeArrowheads="1" noTextEdit="1"/>
          </p:cNvSpPr>
          <p:nvPr>
            <p:ph type="sldImg"/>
          </p:nvPr>
        </p:nvSpPr>
        <p:spPr>
          <a:xfrm>
            <a:off x="3289300" y="517525"/>
            <a:ext cx="3443288" cy="2582863"/>
          </a:xfrm>
          <a:ln/>
        </p:spPr>
      </p:sp>
      <p:sp>
        <p:nvSpPr>
          <p:cNvPr id="57346" name="Rectangle 3">
            <a:extLst>
              <a:ext uri="{FF2B5EF4-FFF2-40B4-BE49-F238E27FC236}">
                <a16:creationId xmlns:a16="http://schemas.microsoft.com/office/drawing/2014/main" id="{5E7FA002-8DB4-44E3-A57B-AC71EC06C532}"/>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30928558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0263B3B-34AD-4AE3-8753-BEE97214A2E5}"/>
              </a:ext>
            </a:extLst>
          </p:cNvPr>
          <p:cNvSpPr>
            <a:spLocks noGrp="1" noRot="1" noChangeAspect="1" noChangeArrowheads="1" noTextEdit="1"/>
          </p:cNvSpPr>
          <p:nvPr>
            <p:ph type="sldImg"/>
          </p:nvPr>
        </p:nvSpPr>
        <p:spPr>
          <a:xfrm>
            <a:off x="3289300" y="517525"/>
            <a:ext cx="3443288" cy="2582863"/>
          </a:xfrm>
          <a:ln/>
        </p:spPr>
      </p:sp>
      <p:sp>
        <p:nvSpPr>
          <p:cNvPr id="63490" name="Rectangle 3">
            <a:extLst>
              <a:ext uri="{FF2B5EF4-FFF2-40B4-BE49-F238E27FC236}">
                <a16:creationId xmlns:a16="http://schemas.microsoft.com/office/drawing/2014/main" id="{B62941A7-A02D-431F-AD29-44C07DA47C32}"/>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8502108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6BFC855-40B4-4923-A3AC-EB5CB7003AE3}"/>
              </a:ext>
            </a:extLst>
          </p:cNvPr>
          <p:cNvSpPr>
            <a:spLocks noGrp="1" noRot="1" noChangeAspect="1" noChangeArrowheads="1" noTextEdit="1"/>
          </p:cNvSpPr>
          <p:nvPr>
            <p:ph type="sldImg"/>
          </p:nvPr>
        </p:nvSpPr>
        <p:spPr>
          <a:xfrm>
            <a:off x="3289300" y="517525"/>
            <a:ext cx="3443288" cy="2582863"/>
          </a:xfrm>
          <a:ln/>
        </p:spPr>
      </p:sp>
      <p:sp>
        <p:nvSpPr>
          <p:cNvPr id="58371" name="Rectangle 3">
            <a:extLst>
              <a:ext uri="{FF2B5EF4-FFF2-40B4-BE49-F238E27FC236}">
                <a16:creationId xmlns:a16="http://schemas.microsoft.com/office/drawing/2014/main" id="{7685D78B-4200-4F8F-8F8E-D7E51DFA643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ko-KR" altLang="en-US">
              <a:latin typeface="Comic Sans MS" charset="0"/>
              <a:ea typeface="굴림" charset="0"/>
              <a:cs typeface="굴림" charset="0"/>
            </a:endParaRPr>
          </a:p>
        </p:txBody>
      </p:sp>
    </p:spTree>
    <p:extLst>
      <p:ext uri="{BB962C8B-B14F-4D97-AF65-F5344CB8AC3E}">
        <p14:creationId xmlns:p14="http://schemas.microsoft.com/office/powerpoint/2010/main" val="33852998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A81C21E-62A3-459B-85C5-B380148B9298}"/>
              </a:ext>
            </a:extLst>
          </p:cNvPr>
          <p:cNvSpPr>
            <a:spLocks noGrp="1" noRot="1" noChangeAspect="1" noChangeArrowheads="1" noTextEdit="1"/>
          </p:cNvSpPr>
          <p:nvPr>
            <p:ph type="sldImg"/>
          </p:nvPr>
        </p:nvSpPr>
        <p:spPr>
          <a:xfrm>
            <a:off x="3289300" y="517525"/>
            <a:ext cx="3443288" cy="2582863"/>
          </a:xfrm>
          <a:ln/>
        </p:spPr>
      </p:sp>
      <p:sp>
        <p:nvSpPr>
          <p:cNvPr id="59395" name="Rectangle 3">
            <a:extLst>
              <a:ext uri="{FF2B5EF4-FFF2-40B4-BE49-F238E27FC236}">
                <a16:creationId xmlns:a16="http://schemas.microsoft.com/office/drawing/2014/main" id="{03A7E353-474F-4683-BC0D-00D9D73AB78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ko-KR" altLang="en-US">
              <a:latin typeface="Comic Sans MS" charset="0"/>
              <a:ea typeface="굴림" charset="0"/>
              <a:cs typeface="굴림" charset="0"/>
            </a:endParaRPr>
          </a:p>
        </p:txBody>
      </p:sp>
    </p:spTree>
    <p:extLst>
      <p:ext uri="{BB962C8B-B14F-4D97-AF65-F5344CB8AC3E}">
        <p14:creationId xmlns:p14="http://schemas.microsoft.com/office/powerpoint/2010/main" val="1179536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83CE14A9-D23B-4619-B692-CC4728C25FD3}"/>
              </a:ext>
            </a:extLst>
          </p:cNvPr>
          <p:cNvSpPr>
            <a:spLocks noGrp="1" noRot="1" noChangeAspect="1" noChangeArrowheads="1" noTextEdit="1"/>
          </p:cNvSpPr>
          <p:nvPr>
            <p:ph type="sldImg"/>
          </p:nvPr>
        </p:nvSpPr>
        <p:spPr>
          <a:xfrm>
            <a:off x="3289300" y="517525"/>
            <a:ext cx="3443288" cy="2582863"/>
          </a:xfrm>
          <a:ln/>
        </p:spPr>
      </p:sp>
      <p:sp>
        <p:nvSpPr>
          <p:cNvPr id="60419" name="Rectangle 3">
            <a:extLst>
              <a:ext uri="{FF2B5EF4-FFF2-40B4-BE49-F238E27FC236}">
                <a16:creationId xmlns:a16="http://schemas.microsoft.com/office/drawing/2014/main" id="{8368D028-81C3-4410-837C-38BD726295E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ko-KR" altLang="en-US">
              <a:latin typeface="Comic Sans MS" charset="0"/>
              <a:ea typeface="굴림" charset="0"/>
              <a:cs typeface="굴림" charset="0"/>
            </a:endParaRPr>
          </a:p>
        </p:txBody>
      </p:sp>
    </p:spTree>
    <p:extLst>
      <p:ext uri="{BB962C8B-B14F-4D97-AF65-F5344CB8AC3E}">
        <p14:creationId xmlns:p14="http://schemas.microsoft.com/office/powerpoint/2010/main" val="33655686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7F54BE2-4396-4701-BBB9-E11015387FD8}"/>
              </a:ext>
            </a:extLst>
          </p:cNvPr>
          <p:cNvSpPr>
            <a:spLocks noGrp="1" noRot="1" noChangeAspect="1" noChangeArrowheads="1" noTextEdit="1"/>
          </p:cNvSpPr>
          <p:nvPr>
            <p:ph type="sldImg"/>
          </p:nvPr>
        </p:nvSpPr>
        <p:spPr>
          <a:xfrm>
            <a:off x="3289300" y="517525"/>
            <a:ext cx="3443288" cy="2582863"/>
          </a:xfrm>
          <a:ln/>
        </p:spPr>
      </p:sp>
      <p:sp>
        <p:nvSpPr>
          <p:cNvPr id="73730" name="Rectangle 3">
            <a:extLst>
              <a:ext uri="{FF2B5EF4-FFF2-40B4-BE49-F238E27FC236}">
                <a16:creationId xmlns:a16="http://schemas.microsoft.com/office/drawing/2014/main" id="{4C09CAC5-B710-43BF-B436-D9C77067F840}"/>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1144811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4D3B258-0809-4A2F-92C0-B08C7EB5B6DD}"/>
              </a:ext>
            </a:extLst>
          </p:cNvPr>
          <p:cNvSpPr>
            <a:spLocks noGrp="1" noChangeArrowheads="1"/>
          </p:cNvSpPr>
          <p:nvPr>
            <p:ph type="sldNum" sz="quarter" idx="5"/>
          </p:nvPr>
        </p:nvSpPr>
        <p:spPr>
          <a:ln/>
        </p:spPr>
        <p:txBody>
          <a:bodyPr/>
          <a:lstStyle/>
          <a:p>
            <a:fld id="{DB159AE4-D243-44B8-B6C0-CD558F1A83E4}" type="slidenum">
              <a:rPr lang="en-US" altLang="en-US"/>
              <a:pPr/>
              <a:t>87</a:t>
            </a:fld>
            <a:endParaRPr lang="en-US" altLang="en-US"/>
          </a:p>
        </p:txBody>
      </p:sp>
      <p:sp>
        <p:nvSpPr>
          <p:cNvPr id="109570" name="Rectangle 1026">
            <a:extLst>
              <a:ext uri="{FF2B5EF4-FFF2-40B4-BE49-F238E27FC236}">
                <a16:creationId xmlns:a16="http://schemas.microsoft.com/office/drawing/2014/main" id="{81DDEDEC-BDA7-4495-BE93-EA9D0058B8BE}"/>
              </a:ext>
            </a:extLst>
          </p:cNvPr>
          <p:cNvSpPr>
            <a:spLocks noGrp="1" noRot="1" noChangeAspect="1" noChangeArrowheads="1" noTextEdit="1"/>
          </p:cNvSpPr>
          <p:nvPr>
            <p:ph type="sldImg"/>
          </p:nvPr>
        </p:nvSpPr>
        <p:spPr>
          <a:ln/>
        </p:spPr>
      </p:sp>
      <p:sp>
        <p:nvSpPr>
          <p:cNvPr id="109571" name="Rectangle 1027">
            <a:extLst>
              <a:ext uri="{FF2B5EF4-FFF2-40B4-BE49-F238E27FC236}">
                <a16:creationId xmlns:a16="http://schemas.microsoft.com/office/drawing/2014/main" id="{01E0696B-B122-492E-8D09-522C4563411C}"/>
              </a:ext>
            </a:extLst>
          </p:cNvPr>
          <p:cNvSpPr>
            <a:spLocks noGrp="1" noChangeArrowheads="1"/>
          </p:cNvSpPr>
          <p:nvPr>
            <p:ph type="body" idx="1"/>
          </p:nvPr>
        </p:nvSpPr>
        <p:spPr/>
        <p:txBody>
          <a:bodyPr/>
          <a:lstStyle/>
          <a:p>
            <a:r>
              <a:rPr lang="en-US" altLang="en-US"/>
              <a:t>As mentioned, N-S charts are the blueprint for the program code.  To go back to our building example, could you imagine adding a heating and cooling system to a building without using the blueprints?</a:t>
            </a:r>
          </a:p>
          <a:p>
            <a:endParaRPr lang="en-US" altLang="en-US"/>
          </a:p>
          <a:p>
            <a:r>
              <a:rPr lang="en-US" altLang="en-US"/>
              <a:t>Using one of the editors helps to keep the N-S diagram up to date</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DAA30350-8DFA-4B01-9502-927ADB8BBC2F}"/>
              </a:ext>
            </a:extLst>
          </p:cNvPr>
          <p:cNvSpPr>
            <a:spLocks noGrp="1" noRot="1" noChangeAspect="1" noChangeArrowheads="1" noTextEdit="1"/>
          </p:cNvSpPr>
          <p:nvPr>
            <p:ph type="sldImg"/>
          </p:nvPr>
        </p:nvSpPr>
        <p:spPr>
          <a:xfrm>
            <a:off x="3289300" y="517525"/>
            <a:ext cx="3443288" cy="2582863"/>
          </a:xfrm>
          <a:ln/>
        </p:spPr>
      </p:sp>
      <p:sp>
        <p:nvSpPr>
          <p:cNvPr id="65539" name="Rectangle 3">
            <a:extLst>
              <a:ext uri="{FF2B5EF4-FFF2-40B4-BE49-F238E27FC236}">
                <a16:creationId xmlns:a16="http://schemas.microsoft.com/office/drawing/2014/main" id="{8682175B-9AFA-48D5-869B-942CAAEA0EA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ko-KR" altLang="en-US">
              <a:latin typeface="Comic Sans MS" charset="0"/>
              <a:ea typeface="굴림" charset="0"/>
              <a:cs typeface="굴림" charset="0"/>
            </a:endParaRPr>
          </a:p>
        </p:txBody>
      </p:sp>
    </p:spTree>
    <p:extLst>
      <p:ext uri="{BB962C8B-B14F-4D97-AF65-F5344CB8AC3E}">
        <p14:creationId xmlns:p14="http://schemas.microsoft.com/office/powerpoint/2010/main" val="2882426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503C2A1B-39C9-4669-8F23-5FDD2D53785E}"/>
              </a:ext>
            </a:extLst>
          </p:cNvPr>
          <p:cNvSpPr>
            <a:spLocks noGrp="1" noRot="1" noChangeAspect="1" noChangeArrowheads="1" noTextEdit="1"/>
          </p:cNvSpPr>
          <p:nvPr>
            <p:ph type="sldImg"/>
          </p:nvPr>
        </p:nvSpPr>
        <p:spPr>
          <a:xfrm>
            <a:off x="3289300" y="517525"/>
            <a:ext cx="3443288" cy="2582863"/>
          </a:xfrm>
          <a:ln/>
        </p:spPr>
      </p:sp>
      <p:sp>
        <p:nvSpPr>
          <p:cNvPr id="66563" name="Rectangle 3">
            <a:extLst>
              <a:ext uri="{FF2B5EF4-FFF2-40B4-BE49-F238E27FC236}">
                <a16:creationId xmlns:a16="http://schemas.microsoft.com/office/drawing/2014/main" id="{7E18054E-9200-4896-941F-1884073EE19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ko-KR" altLang="en-US">
              <a:latin typeface="Comic Sans MS" charset="0"/>
              <a:ea typeface="굴림" charset="0"/>
              <a:cs typeface="굴림" charset="0"/>
            </a:endParaRPr>
          </a:p>
        </p:txBody>
      </p:sp>
    </p:spTree>
    <p:extLst>
      <p:ext uri="{BB962C8B-B14F-4D97-AF65-F5344CB8AC3E}">
        <p14:creationId xmlns:p14="http://schemas.microsoft.com/office/powerpoint/2010/main" val="2562896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A14BBEFF-41D3-407D-878F-6083F8341963}"/>
              </a:ext>
            </a:extLst>
          </p:cNvPr>
          <p:cNvSpPr>
            <a:spLocks noGrp="1" noRot="1" noChangeAspect="1" noChangeArrowheads="1" noTextEdit="1"/>
          </p:cNvSpPr>
          <p:nvPr>
            <p:ph type="sldImg"/>
          </p:nvPr>
        </p:nvSpPr>
        <p:spPr>
          <a:xfrm>
            <a:off x="3289300" y="517525"/>
            <a:ext cx="3443288" cy="2582863"/>
          </a:xfrm>
          <a:ln/>
        </p:spPr>
      </p:sp>
      <p:sp>
        <p:nvSpPr>
          <p:cNvPr id="83970" name="Rectangle 3">
            <a:extLst>
              <a:ext uri="{FF2B5EF4-FFF2-40B4-BE49-F238E27FC236}">
                <a16:creationId xmlns:a16="http://schemas.microsoft.com/office/drawing/2014/main" id="{9C6463A0-C8D9-4911-A32D-57D8B06D1962}"/>
              </a:ext>
            </a:extLst>
          </p:cNvPr>
          <p:cNvSpPr>
            <a:spLocks noGrp="1" noChangeArrowheads="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Tree>
    <p:extLst>
      <p:ext uri="{BB962C8B-B14F-4D97-AF65-F5344CB8AC3E}">
        <p14:creationId xmlns:p14="http://schemas.microsoft.com/office/powerpoint/2010/main" val="33892659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3B1CB76-DC21-42BE-A1E2-5BBDEC527D30}"/>
              </a:ext>
            </a:extLst>
          </p:cNvPr>
          <p:cNvSpPr>
            <a:spLocks noGrp="1" noRot="1" noChangeAspect="1" noChangeArrowheads="1" noTextEdit="1"/>
          </p:cNvSpPr>
          <p:nvPr>
            <p:ph type="sldImg"/>
          </p:nvPr>
        </p:nvSpPr>
        <p:spPr>
          <a:xfrm>
            <a:off x="3289300" y="517525"/>
            <a:ext cx="3443288" cy="2582863"/>
          </a:xfrm>
          <a:ln/>
        </p:spPr>
      </p:sp>
      <p:sp>
        <p:nvSpPr>
          <p:cNvPr id="86018" name="Rectangle 3">
            <a:extLst>
              <a:ext uri="{FF2B5EF4-FFF2-40B4-BE49-F238E27FC236}">
                <a16:creationId xmlns:a16="http://schemas.microsoft.com/office/drawing/2014/main" id="{A7447802-0B6E-4DC4-8A1C-497C410D123F}"/>
              </a:ext>
            </a:extLst>
          </p:cNvPr>
          <p:cNvSpPr>
            <a:spLocks noGrp="1" noChangeArrowheads="1"/>
          </p:cNvSpPr>
          <p:nvPr>
            <p:ph type="body" idx="1"/>
          </p:nvPr>
        </p:nvSpPr>
        <p:spPr>
          <a:ln/>
          <a:extLst>
            <a:ext uri="{91240B29-F687-4F45-9708-019B960494DF}">
              <a14:hiddenLine xmlns:a14="http://schemas.microsoft.com/office/drawing/2010/main" w="9525">
                <a:pattFill prst="narHorz">
                  <a:fgClr>
                    <a:schemeClr val="tx1"/>
                  </a:fgClr>
                  <a:bgClr>
                    <a:schemeClr val="bg1"/>
                  </a:bgClr>
                </a:pattFill>
                <a:miter lim="800000"/>
                <a:headEnd/>
                <a:tailEnd/>
              </a14:hiddenLine>
            </a:ext>
          </a:extLst>
        </p:spPr>
        <p:txBody>
          <a:bodyPr/>
          <a:lstStyle/>
          <a:p>
            <a:endParaRPr lang="de-DE" altLang="de-DE"/>
          </a:p>
        </p:txBody>
      </p:sp>
    </p:spTree>
    <p:extLst>
      <p:ext uri="{BB962C8B-B14F-4D97-AF65-F5344CB8AC3E}">
        <p14:creationId xmlns:p14="http://schemas.microsoft.com/office/powerpoint/2010/main" val="1449461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1401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07E17712-4D6E-4864-BA20-C31CF2236FF8}" type="datetime3">
              <a:rPr lang="en-US" sz="1200">
                <a:latin typeface="Times New Roman" pitchFamily="18" charset="0"/>
              </a:rPr>
              <a:pPr/>
              <a:t>26 October 2021</a:t>
            </a:fld>
            <a:endParaRPr lang="en-US" sz="1200">
              <a:latin typeface="Times New Roman" pitchFamily="18" charset="0"/>
            </a:endParaRPr>
          </a:p>
        </p:txBody>
      </p:sp>
      <p:sp>
        <p:nvSpPr>
          <p:cNvPr id="21402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140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4A0B58D1-FA0F-4C22-A766-A9BA8DEC0EEF}" type="slidenum">
              <a:rPr lang="en-US" sz="1200">
                <a:latin typeface="Times New Roman" pitchFamily="18" charset="0"/>
              </a:rPr>
              <a:pPr/>
              <a:t>333</a:t>
            </a:fld>
            <a:endParaRPr lang="en-US" sz="1200">
              <a:latin typeface="Times New Roman" pitchFamily="18" charset="0"/>
            </a:endParaRPr>
          </a:p>
        </p:txBody>
      </p:sp>
      <p:sp>
        <p:nvSpPr>
          <p:cNvPr id="214022" name="Rectangle 2"/>
          <p:cNvSpPr>
            <a:spLocks noGrp="1" noRot="1" noChangeAspect="1" noChangeArrowheads="1" noTextEdit="1"/>
          </p:cNvSpPr>
          <p:nvPr>
            <p:ph type="sldImg"/>
          </p:nvPr>
        </p:nvSpPr>
        <p:spPr>
          <a:ln/>
        </p:spPr>
      </p:sp>
      <p:sp>
        <p:nvSpPr>
          <p:cNvPr id="2140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28155230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1504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1DDAA166-56EB-4631-935E-87279837B84C}" type="datetime3">
              <a:rPr lang="en-US" sz="1200">
                <a:latin typeface="Times New Roman" pitchFamily="18" charset="0"/>
              </a:rPr>
              <a:pPr/>
              <a:t>26 October 2021</a:t>
            </a:fld>
            <a:endParaRPr lang="en-US" sz="1200">
              <a:latin typeface="Times New Roman" pitchFamily="18" charset="0"/>
            </a:endParaRPr>
          </a:p>
        </p:txBody>
      </p:sp>
      <p:sp>
        <p:nvSpPr>
          <p:cNvPr id="21504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150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137268F8-AA1B-473A-BD63-67A4017A711D}" type="slidenum">
              <a:rPr lang="en-US" sz="1200">
                <a:latin typeface="Times New Roman" pitchFamily="18" charset="0"/>
              </a:rPr>
              <a:pPr/>
              <a:t>334</a:t>
            </a:fld>
            <a:endParaRPr lang="en-US" sz="1200">
              <a:latin typeface="Times New Roman" pitchFamily="18" charset="0"/>
            </a:endParaRPr>
          </a:p>
        </p:txBody>
      </p:sp>
      <p:sp>
        <p:nvSpPr>
          <p:cNvPr id="215046" name="Rectangle 2"/>
          <p:cNvSpPr>
            <a:spLocks noGrp="1" noRot="1" noChangeAspect="1" noChangeArrowheads="1" noTextEdit="1"/>
          </p:cNvSpPr>
          <p:nvPr>
            <p:ph type="sldImg"/>
          </p:nvPr>
        </p:nvSpPr>
        <p:spPr>
          <a:ln/>
        </p:spPr>
      </p:sp>
      <p:sp>
        <p:nvSpPr>
          <p:cNvPr id="2150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0167155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1606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2951F133-9B25-41F8-8E6A-554729867171}" type="datetime3">
              <a:rPr lang="en-US" sz="1200">
                <a:latin typeface="Times New Roman" pitchFamily="18" charset="0"/>
              </a:rPr>
              <a:pPr/>
              <a:t>26 October 2021</a:t>
            </a:fld>
            <a:endParaRPr lang="en-US" sz="1200">
              <a:latin typeface="Times New Roman" pitchFamily="18" charset="0"/>
            </a:endParaRPr>
          </a:p>
        </p:txBody>
      </p:sp>
      <p:sp>
        <p:nvSpPr>
          <p:cNvPr id="21606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160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21F5C13-D193-4DB4-A09B-6ADC14728F29}" type="slidenum">
              <a:rPr lang="en-US" sz="1200">
                <a:latin typeface="Times New Roman" pitchFamily="18" charset="0"/>
              </a:rPr>
              <a:pPr/>
              <a:t>335</a:t>
            </a:fld>
            <a:endParaRPr lang="en-US" sz="1200">
              <a:latin typeface="Times New Roman" pitchFamily="18" charset="0"/>
            </a:endParaRPr>
          </a:p>
        </p:txBody>
      </p:sp>
      <p:sp>
        <p:nvSpPr>
          <p:cNvPr id="216070" name="Rectangle 2"/>
          <p:cNvSpPr>
            <a:spLocks noGrp="1" noRot="1" noChangeAspect="1" noChangeArrowheads="1" noTextEdit="1"/>
          </p:cNvSpPr>
          <p:nvPr>
            <p:ph type="sldImg"/>
          </p:nvPr>
        </p:nvSpPr>
        <p:spPr>
          <a:ln/>
        </p:spPr>
      </p:sp>
      <p:sp>
        <p:nvSpPr>
          <p:cNvPr id="2160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525712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1709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E8B59027-D5F7-4059-A1BF-27A70F3BB66B}" type="datetime3">
              <a:rPr lang="en-US" sz="1200">
                <a:latin typeface="Times New Roman" pitchFamily="18" charset="0"/>
              </a:rPr>
              <a:pPr/>
              <a:t>26 October 2021</a:t>
            </a:fld>
            <a:endParaRPr lang="en-US" sz="1200">
              <a:latin typeface="Times New Roman" pitchFamily="18" charset="0"/>
            </a:endParaRPr>
          </a:p>
        </p:txBody>
      </p:sp>
      <p:sp>
        <p:nvSpPr>
          <p:cNvPr id="21709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170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D0F92011-4582-4F65-BE6F-DC24104ED8D9}" type="slidenum">
              <a:rPr lang="en-US" sz="1200">
                <a:latin typeface="Times New Roman" pitchFamily="18" charset="0"/>
              </a:rPr>
              <a:pPr/>
              <a:t>336</a:t>
            </a:fld>
            <a:endParaRPr lang="en-US" sz="1200">
              <a:latin typeface="Times New Roman" pitchFamily="18" charset="0"/>
            </a:endParaRPr>
          </a:p>
        </p:txBody>
      </p:sp>
      <p:sp>
        <p:nvSpPr>
          <p:cNvPr id="217094" name="Rectangle 2"/>
          <p:cNvSpPr>
            <a:spLocks noGrp="1" noRot="1" noChangeAspect="1" noChangeArrowheads="1" noTextEdit="1"/>
          </p:cNvSpPr>
          <p:nvPr>
            <p:ph type="sldImg"/>
          </p:nvPr>
        </p:nvSpPr>
        <p:spPr>
          <a:ln/>
        </p:spPr>
      </p:sp>
      <p:sp>
        <p:nvSpPr>
          <p:cNvPr id="2170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7410847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1811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533163AB-F8C2-4997-8A8C-5FE73973E17F}" type="datetime3">
              <a:rPr lang="en-US" sz="1200">
                <a:latin typeface="Times New Roman" pitchFamily="18" charset="0"/>
              </a:rPr>
              <a:pPr/>
              <a:t>26 October 2021</a:t>
            </a:fld>
            <a:endParaRPr lang="en-US" sz="1200">
              <a:latin typeface="Times New Roman" pitchFamily="18" charset="0"/>
            </a:endParaRPr>
          </a:p>
        </p:txBody>
      </p:sp>
      <p:sp>
        <p:nvSpPr>
          <p:cNvPr id="21811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181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9CDB4893-9BB7-4466-8AD0-89660CED855D}" type="slidenum">
              <a:rPr lang="en-US" sz="1200">
                <a:latin typeface="Times New Roman" pitchFamily="18" charset="0"/>
              </a:rPr>
              <a:pPr/>
              <a:t>337</a:t>
            </a:fld>
            <a:endParaRPr lang="en-US" sz="1200">
              <a:latin typeface="Times New Roman" pitchFamily="18" charset="0"/>
            </a:endParaRPr>
          </a:p>
        </p:txBody>
      </p:sp>
      <p:sp>
        <p:nvSpPr>
          <p:cNvPr id="218118" name="Rectangle 2"/>
          <p:cNvSpPr>
            <a:spLocks noGrp="1" noRot="1" noChangeAspect="1" noChangeArrowheads="1" noTextEdit="1"/>
          </p:cNvSpPr>
          <p:nvPr>
            <p:ph type="sldImg"/>
          </p:nvPr>
        </p:nvSpPr>
        <p:spPr>
          <a:ln/>
        </p:spPr>
      </p:sp>
      <p:sp>
        <p:nvSpPr>
          <p:cNvPr id="2181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254750395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1913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E01C5EF7-EA85-4FEE-888E-FC33A184A2DA}" type="datetime3">
              <a:rPr lang="en-US" sz="1200">
                <a:latin typeface="Times New Roman" pitchFamily="18" charset="0"/>
              </a:rPr>
              <a:pPr/>
              <a:t>26 October 2021</a:t>
            </a:fld>
            <a:endParaRPr lang="en-US" sz="1200">
              <a:latin typeface="Times New Roman" pitchFamily="18" charset="0"/>
            </a:endParaRPr>
          </a:p>
        </p:txBody>
      </p:sp>
      <p:sp>
        <p:nvSpPr>
          <p:cNvPr id="21914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191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3C0D0D95-C729-413B-8D19-951E9781ECED}" type="slidenum">
              <a:rPr lang="en-US" sz="1200">
                <a:latin typeface="Times New Roman" pitchFamily="18" charset="0"/>
              </a:rPr>
              <a:pPr/>
              <a:t>338</a:t>
            </a:fld>
            <a:endParaRPr lang="en-US" sz="1200">
              <a:latin typeface="Times New Roman" pitchFamily="18" charset="0"/>
            </a:endParaRPr>
          </a:p>
        </p:txBody>
      </p:sp>
      <p:sp>
        <p:nvSpPr>
          <p:cNvPr id="219142" name="Rectangle 2"/>
          <p:cNvSpPr>
            <a:spLocks noGrp="1" noRot="1" noChangeAspect="1" noChangeArrowheads="1" noTextEdit="1"/>
          </p:cNvSpPr>
          <p:nvPr>
            <p:ph type="sldImg"/>
          </p:nvPr>
        </p:nvSpPr>
        <p:spPr>
          <a:ln/>
        </p:spPr>
      </p:sp>
      <p:sp>
        <p:nvSpPr>
          <p:cNvPr id="2191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2066249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E30542-8288-461B-A05E-A49BA6A992B5}"/>
              </a:ext>
            </a:extLst>
          </p:cNvPr>
          <p:cNvSpPr>
            <a:spLocks noGrp="1" noChangeArrowheads="1"/>
          </p:cNvSpPr>
          <p:nvPr>
            <p:ph type="sldNum" sz="quarter" idx="5"/>
          </p:nvPr>
        </p:nvSpPr>
        <p:spPr>
          <a:ln/>
        </p:spPr>
        <p:txBody>
          <a:bodyPr/>
          <a:lstStyle/>
          <a:p>
            <a:fld id="{FD56597E-EE5A-4654-8C02-CD4365055DC7}" type="slidenum">
              <a:rPr lang="en-US" altLang="en-US"/>
              <a:pPr/>
              <a:t>88</a:t>
            </a:fld>
            <a:endParaRPr lang="en-US" altLang="en-US"/>
          </a:p>
        </p:txBody>
      </p:sp>
      <p:sp>
        <p:nvSpPr>
          <p:cNvPr id="45058" name="Rectangle 2">
            <a:extLst>
              <a:ext uri="{FF2B5EF4-FFF2-40B4-BE49-F238E27FC236}">
                <a16:creationId xmlns:a16="http://schemas.microsoft.com/office/drawing/2014/main" id="{F203B09D-62C7-4B8E-9450-70D0A3D44E99}"/>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4B778675-1F4C-444F-90DA-C59AABE5EB19}"/>
              </a:ext>
            </a:extLst>
          </p:cNvPr>
          <p:cNvSpPr>
            <a:spLocks noGrp="1" noChangeArrowheads="1"/>
          </p:cNvSpPr>
          <p:nvPr>
            <p:ph type="body" idx="1"/>
          </p:nvPr>
        </p:nvSpPr>
        <p:spPr/>
        <p:txBody>
          <a:bodyPr/>
          <a:lstStyle/>
          <a:p>
            <a:r>
              <a:rPr lang="en-US" altLang="en-US"/>
              <a:t>But even if you are doing object oriented design, Nassi-Shneiderman charts can be very helpful.</a:t>
            </a:r>
          </a:p>
          <a:p>
            <a:endParaRPr lang="en-US" altLang="en-US"/>
          </a:p>
          <a:p>
            <a:r>
              <a:rPr lang="en-US" altLang="en-US"/>
              <a:t>But they do require more forethought which makes the developer’s job a little harder in the beginning.</a:t>
            </a:r>
          </a:p>
          <a:p>
            <a:endParaRPr lang="en-US" altLang="en-US"/>
          </a:p>
          <a:p>
            <a:r>
              <a:rPr lang="en-US" altLang="en-US"/>
              <a:t>Again, the article touched on this issue. Basically N-S charts are so comprehensive that it is easy to recognize gaps in procedures.</a:t>
            </a:r>
          </a:p>
          <a:p>
            <a:endParaRPr lang="en-US" altLang="en-US"/>
          </a:p>
          <a:p>
            <a:r>
              <a:rPr lang="en-US" altLang="en-US"/>
              <a:t>No connectors to lead you astray…</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016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FBBD223-FBCF-4CF9-B3C7-9A2A3412C02A}" type="datetime3">
              <a:rPr lang="en-US" sz="1200">
                <a:latin typeface="Times New Roman" pitchFamily="18" charset="0"/>
              </a:rPr>
              <a:pPr/>
              <a:t>26 October 2021</a:t>
            </a:fld>
            <a:endParaRPr lang="en-US" sz="1200">
              <a:latin typeface="Times New Roman" pitchFamily="18" charset="0"/>
            </a:endParaRPr>
          </a:p>
        </p:txBody>
      </p:sp>
      <p:sp>
        <p:nvSpPr>
          <p:cNvPr id="22016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01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7259B41-22A6-4325-A9D0-46B9B6DFB8AA}" type="slidenum">
              <a:rPr lang="en-US" sz="1200">
                <a:latin typeface="Times New Roman" pitchFamily="18" charset="0"/>
              </a:rPr>
              <a:pPr/>
              <a:t>339</a:t>
            </a:fld>
            <a:endParaRPr lang="en-US" sz="1200">
              <a:latin typeface="Times New Roman" pitchFamily="18" charset="0"/>
            </a:endParaRPr>
          </a:p>
        </p:txBody>
      </p:sp>
      <p:sp>
        <p:nvSpPr>
          <p:cNvPr id="220166" name="Rectangle 2"/>
          <p:cNvSpPr>
            <a:spLocks noGrp="1" noRot="1" noChangeAspect="1" noChangeArrowheads="1" noTextEdit="1"/>
          </p:cNvSpPr>
          <p:nvPr>
            <p:ph type="sldImg"/>
          </p:nvPr>
        </p:nvSpPr>
        <p:spPr>
          <a:ln/>
        </p:spPr>
      </p:sp>
      <p:sp>
        <p:nvSpPr>
          <p:cNvPr id="2201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42926064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118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C18BAC89-4DD9-468E-88CA-61D80E54A997}" type="datetime3">
              <a:rPr lang="en-US" sz="1200">
                <a:latin typeface="Times New Roman" pitchFamily="18" charset="0"/>
              </a:rPr>
              <a:pPr/>
              <a:t>26 October 2021</a:t>
            </a:fld>
            <a:endParaRPr lang="en-US" sz="1200">
              <a:latin typeface="Times New Roman" pitchFamily="18" charset="0"/>
            </a:endParaRPr>
          </a:p>
        </p:txBody>
      </p:sp>
      <p:sp>
        <p:nvSpPr>
          <p:cNvPr id="22118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11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31F68555-372D-4114-805C-0466F08B9D27}" type="slidenum">
              <a:rPr lang="en-US" sz="1200">
                <a:latin typeface="Times New Roman" pitchFamily="18" charset="0"/>
              </a:rPr>
              <a:pPr/>
              <a:t>340</a:t>
            </a:fld>
            <a:endParaRPr lang="en-US" sz="1200">
              <a:latin typeface="Times New Roman" pitchFamily="18" charset="0"/>
            </a:endParaRPr>
          </a:p>
        </p:txBody>
      </p:sp>
      <p:sp>
        <p:nvSpPr>
          <p:cNvPr id="221190" name="Rectangle 2"/>
          <p:cNvSpPr>
            <a:spLocks noGrp="1" noRot="1" noChangeAspect="1" noChangeArrowheads="1" noTextEdit="1"/>
          </p:cNvSpPr>
          <p:nvPr>
            <p:ph type="sldImg"/>
          </p:nvPr>
        </p:nvSpPr>
        <p:spPr>
          <a:ln/>
        </p:spPr>
      </p:sp>
      <p:sp>
        <p:nvSpPr>
          <p:cNvPr id="2211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86395127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221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A6AAC1B0-5430-4298-9DB1-C7CD06552084}" type="datetime3">
              <a:rPr lang="en-US" sz="1200">
                <a:latin typeface="Times New Roman" pitchFamily="18" charset="0"/>
              </a:rPr>
              <a:pPr/>
              <a:t>26 October 2021</a:t>
            </a:fld>
            <a:endParaRPr lang="en-US" sz="1200">
              <a:latin typeface="Times New Roman" pitchFamily="18" charset="0"/>
            </a:endParaRPr>
          </a:p>
        </p:txBody>
      </p:sp>
      <p:sp>
        <p:nvSpPr>
          <p:cNvPr id="22221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22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070987A1-7C23-4498-BEEE-DF8D8AF0B80A}" type="slidenum">
              <a:rPr lang="en-US" sz="1200">
                <a:latin typeface="Times New Roman" pitchFamily="18" charset="0"/>
              </a:rPr>
              <a:pPr/>
              <a:t>341</a:t>
            </a:fld>
            <a:endParaRPr lang="en-US" sz="1200">
              <a:latin typeface="Times New Roman" pitchFamily="18" charset="0"/>
            </a:endParaRPr>
          </a:p>
        </p:txBody>
      </p:sp>
      <p:sp>
        <p:nvSpPr>
          <p:cNvPr id="222214" name="Rectangle 2"/>
          <p:cNvSpPr>
            <a:spLocks noGrp="1" noRot="1" noChangeAspect="1" noChangeArrowheads="1" noTextEdit="1"/>
          </p:cNvSpPr>
          <p:nvPr>
            <p:ph type="sldImg"/>
          </p:nvPr>
        </p:nvSpPr>
        <p:spPr>
          <a:ln/>
        </p:spPr>
      </p:sp>
      <p:sp>
        <p:nvSpPr>
          <p:cNvPr id="2222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1569663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323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53E18489-D8BC-437D-A317-61070A8B5516}" type="datetime3">
              <a:rPr lang="en-US" sz="1200">
                <a:latin typeface="Times New Roman" pitchFamily="18" charset="0"/>
              </a:rPr>
              <a:pPr/>
              <a:t>26 October 2021</a:t>
            </a:fld>
            <a:endParaRPr lang="en-US" sz="1200">
              <a:latin typeface="Times New Roman" pitchFamily="18" charset="0"/>
            </a:endParaRPr>
          </a:p>
        </p:txBody>
      </p:sp>
      <p:sp>
        <p:nvSpPr>
          <p:cNvPr id="22323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32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56F60BF5-DE80-47A3-B78B-3C1D29558246}" type="slidenum">
              <a:rPr lang="en-US" sz="1200">
                <a:latin typeface="Times New Roman" pitchFamily="18" charset="0"/>
              </a:rPr>
              <a:pPr/>
              <a:t>342</a:t>
            </a:fld>
            <a:endParaRPr lang="en-US" sz="1200">
              <a:latin typeface="Times New Roman" pitchFamily="18" charset="0"/>
            </a:endParaRPr>
          </a:p>
        </p:txBody>
      </p:sp>
      <p:sp>
        <p:nvSpPr>
          <p:cNvPr id="223238" name="Rectangle 2"/>
          <p:cNvSpPr>
            <a:spLocks noGrp="1" noRot="1" noChangeAspect="1" noChangeArrowheads="1" noTextEdit="1"/>
          </p:cNvSpPr>
          <p:nvPr>
            <p:ph type="sldImg"/>
          </p:nvPr>
        </p:nvSpPr>
        <p:spPr>
          <a:ln/>
        </p:spPr>
      </p:sp>
      <p:sp>
        <p:nvSpPr>
          <p:cNvPr id="2232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1813735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425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741B59E8-A7F7-4284-A525-1E41B62531C7}" type="datetime3">
              <a:rPr lang="en-US" sz="1200">
                <a:latin typeface="Times New Roman" pitchFamily="18" charset="0"/>
              </a:rPr>
              <a:pPr/>
              <a:t>26 October 2021</a:t>
            </a:fld>
            <a:endParaRPr lang="en-US" sz="1200">
              <a:latin typeface="Times New Roman" pitchFamily="18" charset="0"/>
            </a:endParaRPr>
          </a:p>
        </p:txBody>
      </p:sp>
      <p:sp>
        <p:nvSpPr>
          <p:cNvPr id="22426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42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11802369-A60C-4FAD-B59E-A53ECAEE6A25}" type="slidenum">
              <a:rPr lang="en-US" sz="1200">
                <a:latin typeface="Times New Roman" pitchFamily="18" charset="0"/>
              </a:rPr>
              <a:pPr/>
              <a:t>343</a:t>
            </a:fld>
            <a:endParaRPr lang="en-US" sz="1200">
              <a:latin typeface="Times New Roman" pitchFamily="18" charset="0"/>
            </a:endParaRPr>
          </a:p>
        </p:txBody>
      </p:sp>
      <p:sp>
        <p:nvSpPr>
          <p:cNvPr id="224262" name="Rectangle 2"/>
          <p:cNvSpPr>
            <a:spLocks noGrp="1" noRot="1" noChangeAspect="1" noChangeArrowheads="1" noTextEdit="1"/>
          </p:cNvSpPr>
          <p:nvPr>
            <p:ph type="sldImg"/>
          </p:nvPr>
        </p:nvSpPr>
        <p:spPr>
          <a:ln/>
        </p:spPr>
      </p:sp>
      <p:sp>
        <p:nvSpPr>
          <p:cNvPr id="2242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464698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5283"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F0C566C4-38AF-4E10-BD19-990407672799}" type="datetime3">
              <a:rPr lang="en-US" sz="1200">
                <a:latin typeface="Times New Roman" pitchFamily="18" charset="0"/>
              </a:rPr>
              <a:pPr/>
              <a:t>26 October 2021</a:t>
            </a:fld>
            <a:endParaRPr lang="en-US" sz="1200">
              <a:latin typeface="Times New Roman" pitchFamily="18" charset="0"/>
            </a:endParaRPr>
          </a:p>
        </p:txBody>
      </p:sp>
      <p:sp>
        <p:nvSpPr>
          <p:cNvPr id="22528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52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4B549440-47B7-435F-8B93-EF9BCD43B2BB}" type="slidenum">
              <a:rPr lang="en-US" sz="1200">
                <a:latin typeface="Times New Roman" pitchFamily="18" charset="0"/>
              </a:rPr>
              <a:pPr/>
              <a:t>344</a:t>
            </a:fld>
            <a:endParaRPr lang="en-US" sz="1200">
              <a:latin typeface="Times New Roman" pitchFamily="18" charset="0"/>
            </a:endParaRPr>
          </a:p>
        </p:txBody>
      </p:sp>
      <p:sp>
        <p:nvSpPr>
          <p:cNvPr id="225286" name="Rectangle 2"/>
          <p:cNvSpPr>
            <a:spLocks noGrp="1" noRot="1" noChangeAspect="1" noChangeArrowheads="1" noTextEdit="1"/>
          </p:cNvSpPr>
          <p:nvPr>
            <p:ph type="sldImg"/>
          </p:nvPr>
        </p:nvSpPr>
        <p:spPr>
          <a:ln/>
        </p:spPr>
      </p:sp>
      <p:sp>
        <p:nvSpPr>
          <p:cNvPr id="2252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5154697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6307"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DA684CC8-1CEA-4AD2-89F9-73DEF3F0A00B}" type="datetime3">
              <a:rPr lang="en-US" sz="1200">
                <a:latin typeface="Times New Roman" pitchFamily="18" charset="0"/>
              </a:rPr>
              <a:pPr/>
              <a:t>26 October 2021</a:t>
            </a:fld>
            <a:endParaRPr lang="en-US" sz="1200">
              <a:latin typeface="Times New Roman" pitchFamily="18" charset="0"/>
            </a:endParaRPr>
          </a:p>
        </p:txBody>
      </p:sp>
      <p:sp>
        <p:nvSpPr>
          <p:cNvPr id="226308"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63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46A8CEA8-1057-481B-A4D7-431722BF5B92}" type="slidenum">
              <a:rPr lang="en-US" sz="1200">
                <a:latin typeface="Times New Roman" pitchFamily="18" charset="0"/>
              </a:rPr>
              <a:pPr/>
              <a:t>345</a:t>
            </a:fld>
            <a:endParaRPr lang="en-US" sz="1200">
              <a:latin typeface="Times New Roman" pitchFamily="18" charset="0"/>
            </a:endParaRPr>
          </a:p>
        </p:txBody>
      </p:sp>
      <p:sp>
        <p:nvSpPr>
          <p:cNvPr id="226310" name="Rectangle 2"/>
          <p:cNvSpPr>
            <a:spLocks noGrp="1" noRot="1" noChangeAspect="1" noChangeArrowheads="1" noTextEdit="1"/>
          </p:cNvSpPr>
          <p:nvPr>
            <p:ph type="sldImg"/>
          </p:nvPr>
        </p:nvSpPr>
        <p:spPr>
          <a:ln/>
        </p:spPr>
      </p:sp>
      <p:sp>
        <p:nvSpPr>
          <p:cNvPr id="2263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0108468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7331"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65443F93-2EB8-4FB4-AE21-F01A66627591}" type="datetime3">
              <a:rPr lang="en-US" sz="1200">
                <a:latin typeface="Times New Roman" pitchFamily="18" charset="0"/>
              </a:rPr>
              <a:pPr/>
              <a:t>26 October 2021</a:t>
            </a:fld>
            <a:endParaRPr lang="en-US" sz="1200">
              <a:latin typeface="Times New Roman" pitchFamily="18" charset="0"/>
            </a:endParaRPr>
          </a:p>
        </p:txBody>
      </p:sp>
      <p:sp>
        <p:nvSpPr>
          <p:cNvPr id="227332"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73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2AF6D48B-0F4C-4872-A6E5-37B5F317BA44}" type="slidenum">
              <a:rPr lang="en-US" sz="1200">
                <a:latin typeface="Times New Roman" pitchFamily="18" charset="0"/>
              </a:rPr>
              <a:pPr/>
              <a:t>346</a:t>
            </a:fld>
            <a:endParaRPr lang="en-US" sz="1200">
              <a:latin typeface="Times New Roman" pitchFamily="18" charset="0"/>
            </a:endParaRPr>
          </a:p>
        </p:txBody>
      </p:sp>
      <p:sp>
        <p:nvSpPr>
          <p:cNvPr id="227334" name="Rectangle 2"/>
          <p:cNvSpPr>
            <a:spLocks noGrp="1" noRot="1" noChangeAspect="1" noChangeArrowheads="1" noTextEdit="1"/>
          </p:cNvSpPr>
          <p:nvPr>
            <p:ph type="sldImg"/>
          </p:nvPr>
        </p:nvSpPr>
        <p:spPr>
          <a:ln/>
        </p:spPr>
      </p:sp>
      <p:sp>
        <p:nvSpPr>
          <p:cNvPr id="2273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8366221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8355"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0C0C8D99-6EB6-479C-9A17-C326B0ABB752}" type="datetime3">
              <a:rPr lang="en-US" sz="1200">
                <a:latin typeface="Times New Roman" pitchFamily="18" charset="0"/>
              </a:rPr>
              <a:pPr/>
              <a:t>26 October 2021</a:t>
            </a:fld>
            <a:endParaRPr lang="en-US" sz="1200">
              <a:latin typeface="Times New Roman" pitchFamily="18" charset="0"/>
            </a:endParaRPr>
          </a:p>
        </p:txBody>
      </p:sp>
      <p:sp>
        <p:nvSpPr>
          <p:cNvPr id="22835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83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EBC5F248-E1D4-4D7B-BA57-9CF5D2E6E8C0}" type="slidenum">
              <a:rPr lang="en-US" sz="1200">
                <a:latin typeface="Times New Roman" pitchFamily="18" charset="0"/>
              </a:rPr>
              <a:pPr/>
              <a:t>347</a:t>
            </a:fld>
            <a:endParaRPr lang="en-US" sz="1200">
              <a:latin typeface="Times New Roman" pitchFamily="18" charset="0"/>
            </a:endParaRPr>
          </a:p>
        </p:txBody>
      </p:sp>
      <p:sp>
        <p:nvSpPr>
          <p:cNvPr id="228358" name="Rectangle 2"/>
          <p:cNvSpPr>
            <a:spLocks noGrp="1" noRot="1" noChangeAspect="1" noChangeArrowheads="1" noTextEdit="1"/>
          </p:cNvSpPr>
          <p:nvPr>
            <p:ph type="sldImg"/>
          </p:nvPr>
        </p:nvSpPr>
        <p:spPr>
          <a:ln/>
        </p:spPr>
      </p:sp>
      <p:sp>
        <p:nvSpPr>
          <p:cNvPr id="2283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39991921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The University of Adelaide, School of Computer Science</a:t>
            </a:r>
          </a:p>
        </p:txBody>
      </p:sp>
      <p:sp>
        <p:nvSpPr>
          <p:cNvPr id="229379"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E5862C55-CB1F-4236-8BFE-F06CE0FF3D9A}" type="datetime3">
              <a:rPr lang="en-US" sz="1200">
                <a:latin typeface="Times New Roman" pitchFamily="18" charset="0"/>
              </a:rPr>
              <a:pPr/>
              <a:t>26 October 2021</a:t>
            </a:fld>
            <a:endParaRPr lang="en-US" sz="1200">
              <a:latin typeface="Times New Roman" pitchFamily="18" charset="0"/>
            </a:endParaRPr>
          </a:p>
        </p:txBody>
      </p:sp>
      <p:sp>
        <p:nvSpPr>
          <p:cNvPr id="229380"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r>
              <a:rPr lang="en-US" sz="1200">
                <a:latin typeface="Times New Roman" pitchFamily="18" charset="0"/>
              </a:rPr>
              <a:t>Chapter 2 — Instructions: Language of the Computer</a:t>
            </a:r>
          </a:p>
        </p:txBody>
      </p:sp>
      <p:sp>
        <p:nvSpPr>
          <p:cNvPr id="2293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92442" eaLnBrk="0" hangingPunct="0">
              <a:defRPr sz="3000">
                <a:solidFill>
                  <a:schemeClr val="tx1"/>
                </a:solidFill>
                <a:latin typeface="Arial Black" pitchFamily="34" charset="0"/>
              </a:defRPr>
            </a:lvl1pPr>
            <a:lvl2pPr marL="685817" indent="-263776" defTabSz="892442" eaLnBrk="0" hangingPunct="0">
              <a:defRPr sz="3000">
                <a:solidFill>
                  <a:schemeClr val="tx1"/>
                </a:solidFill>
                <a:latin typeface="Arial Black" pitchFamily="34" charset="0"/>
              </a:defRPr>
            </a:lvl2pPr>
            <a:lvl3pPr marL="1055103" indent="-211021" defTabSz="892442" eaLnBrk="0" hangingPunct="0">
              <a:defRPr sz="3000">
                <a:solidFill>
                  <a:schemeClr val="tx1"/>
                </a:solidFill>
                <a:latin typeface="Arial Black" pitchFamily="34" charset="0"/>
              </a:defRPr>
            </a:lvl3pPr>
            <a:lvl4pPr marL="1477145" indent="-211021" defTabSz="892442" eaLnBrk="0" hangingPunct="0">
              <a:defRPr sz="3000">
                <a:solidFill>
                  <a:schemeClr val="tx1"/>
                </a:solidFill>
                <a:latin typeface="Arial Black" pitchFamily="34" charset="0"/>
              </a:defRPr>
            </a:lvl4pPr>
            <a:lvl5pPr marL="1899186" indent="-211021" defTabSz="892442" eaLnBrk="0" hangingPunct="0">
              <a:defRPr sz="3000">
                <a:solidFill>
                  <a:schemeClr val="tx1"/>
                </a:solidFill>
                <a:latin typeface="Arial Black" pitchFamily="34" charset="0"/>
              </a:defRPr>
            </a:lvl5pPr>
            <a:lvl6pPr marL="2321227"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6pPr>
            <a:lvl7pPr marL="2743269"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7pPr>
            <a:lvl8pPr marL="3165310"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8pPr>
            <a:lvl9pPr marL="3587351" indent="-211021" defTabSz="892442" eaLnBrk="0" fontAlgn="base" hangingPunct="0">
              <a:spcBef>
                <a:spcPct val="20000"/>
              </a:spcBef>
              <a:spcAft>
                <a:spcPct val="0"/>
              </a:spcAft>
              <a:buClr>
                <a:schemeClr val="tx1"/>
              </a:buClr>
              <a:buSzPct val="60000"/>
              <a:buFont typeface="Wingdings" pitchFamily="2" charset="2"/>
              <a:defRPr sz="3000">
                <a:solidFill>
                  <a:schemeClr val="tx1"/>
                </a:solidFill>
                <a:latin typeface="Arial Black" pitchFamily="34" charset="0"/>
              </a:defRPr>
            </a:lvl9pPr>
          </a:lstStyle>
          <a:p>
            <a:fld id="{40B1FB95-9D49-4D2B-82F6-0742439B025C}" type="slidenum">
              <a:rPr lang="en-US" sz="1200">
                <a:latin typeface="Times New Roman" pitchFamily="18" charset="0"/>
              </a:rPr>
              <a:pPr/>
              <a:t>348</a:t>
            </a:fld>
            <a:endParaRPr lang="en-US" sz="1200">
              <a:latin typeface="Times New Roman" pitchFamily="18" charset="0"/>
            </a:endParaRPr>
          </a:p>
        </p:txBody>
      </p:sp>
      <p:sp>
        <p:nvSpPr>
          <p:cNvPr id="229382" name="Rectangle 2"/>
          <p:cNvSpPr>
            <a:spLocks noGrp="1" noRot="1" noChangeAspect="1" noChangeArrowheads="1" noTextEdit="1"/>
          </p:cNvSpPr>
          <p:nvPr>
            <p:ph type="sldImg"/>
          </p:nvPr>
        </p:nvSpPr>
        <p:spPr>
          <a:ln/>
        </p:spPr>
      </p:sp>
      <p:sp>
        <p:nvSpPr>
          <p:cNvPr id="2293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AU"/>
          </a:p>
        </p:txBody>
      </p:sp>
    </p:spTree>
    <p:extLst>
      <p:ext uri="{BB962C8B-B14F-4D97-AF65-F5344CB8AC3E}">
        <p14:creationId xmlns:p14="http://schemas.microsoft.com/office/powerpoint/2010/main" val="17436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EB7636F6-F0D3-4DED-9093-731F207421ED}"/>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5" name="Rectangle 18">
            <a:extLst>
              <a:ext uri="{FF2B5EF4-FFF2-40B4-BE49-F238E27FC236}">
                <a16:creationId xmlns:a16="http://schemas.microsoft.com/office/drawing/2014/main" id="{E417171F-76DA-4A22-A001-2C5CD13A2CCB}"/>
              </a:ext>
            </a:extLst>
          </p:cNvPr>
          <p:cNvSpPr>
            <a:spLocks noChangeArrowheads="1"/>
          </p:cNvSpPr>
          <p:nvPr/>
        </p:nvSpPr>
        <p:spPr bwMode="white">
          <a:xfrm>
            <a:off x="8991600" y="3175"/>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6" name="Rectangle 17">
            <a:extLst>
              <a:ext uri="{FF2B5EF4-FFF2-40B4-BE49-F238E27FC236}">
                <a16:creationId xmlns:a16="http://schemas.microsoft.com/office/drawing/2014/main" id="{0DE2CBE7-4E0C-4AB6-9ABE-081C85CE23EC}"/>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7" name="Rectangle 15">
            <a:extLst>
              <a:ext uri="{FF2B5EF4-FFF2-40B4-BE49-F238E27FC236}">
                <a16:creationId xmlns:a16="http://schemas.microsoft.com/office/drawing/2014/main" id="{3CECCD5A-FFE9-47D8-A36D-06CEB82CB952}"/>
              </a:ext>
            </a:extLst>
          </p:cNvPr>
          <p:cNvSpPr>
            <a:spLocks noChangeArrowheads="1"/>
          </p:cNvSpPr>
          <p:nvPr/>
        </p:nvSpPr>
        <p:spPr bwMode="white">
          <a:xfrm>
            <a:off x="0" y="0"/>
            <a:ext cx="9144000" cy="2514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 name="Rectangle 11">
            <a:extLst>
              <a:ext uri="{FF2B5EF4-FFF2-40B4-BE49-F238E27FC236}">
                <a16:creationId xmlns:a16="http://schemas.microsoft.com/office/drawing/2014/main" id="{B2D9BF86-8188-4751-AF92-A0369DF0F4E0}"/>
              </a:ext>
            </a:extLst>
          </p:cNvPr>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11" name="Straight Connector 6">
            <a:extLst>
              <a:ext uri="{FF2B5EF4-FFF2-40B4-BE49-F238E27FC236}">
                <a16:creationId xmlns:a16="http://schemas.microsoft.com/office/drawing/2014/main" id="{1D157B93-F4C0-4C17-9F20-3E9582FF3AFE}"/>
              </a:ext>
            </a:extLst>
          </p:cNvPr>
          <p:cNvSpPr>
            <a:spLocks noChangeShapeType="1"/>
          </p:cNvSpPr>
          <p:nvPr/>
        </p:nvSpPr>
        <p:spPr bwMode="auto">
          <a:xfrm>
            <a:off x="155575" y="241935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12" name="Rectangle 9">
            <a:extLst>
              <a:ext uri="{FF2B5EF4-FFF2-40B4-BE49-F238E27FC236}">
                <a16:creationId xmlns:a16="http://schemas.microsoft.com/office/drawing/2014/main" id="{D9DCD24B-459C-421F-8EF6-67289B7FCD02}"/>
              </a:ext>
            </a:extLst>
          </p:cNvPr>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3" name="Oval 30">
            <a:extLst>
              <a:ext uri="{FF2B5EF4-FFF2-40B4-BE49-F238E27FC236}">
                <a16:creationId xmlns:a16="http://schemas.microsoft.com/office/drawing/2014/main" id="{04868C29-565E-474C-A3E5-243F945DD290}"/>
              </a:ext>
            </a:extLst>
          </p:cNvPr>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Oval 31">
            <a:extLst>
              <a:ext uri="{FF2B5EF4-FFF2-40B4-BE49-F238E27FC236}">
                <a16:creationId xmlns:a16="http://schemas.microsoft.com/office/drawing/2014/main" id="{9845E08F-5FDF-442F-A4C9-D19FB18E3738}"/>
              </a:ext>
            </a:extLst>
          </p:cNvPr>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GB"/>
              <a:t>Click to edit Master subtitle style</a:t>
            </a:r>
            <a:endParaRPr lang="en-US"/>
          </a:p>
        </p:txBody>
      </p:sp>
      <p:sp>
        <p:nvSpPr>
          <p:cNvPr id="8" name="Title 7"/>
          <p:cNvSpPr>
            <a:spLocks noGrp="1"/>
          </p:cNvSpPr>
          <p:nvPr>
            <p:ph type="ctrTitle"/>
          </p:nvPr>
        </p:nvSpPr>
        <p:spPr>
          <a:xfrm>
            <a:off x="685800" y="381000"/>
            <a:ext cx="7772400" cy="1752600"/>
          </a:xfrm>
        </p:spPr>
        <p:txBody>
          <a:bodyPr/>
          <a:lstStyle>
            <a:lvl1pPr>
              <a:defRPr sz="4200">
                <a:solidFill>
                  <a:schemeClr val="accent1"/>
                </a:solidFill>
              </a:defRPr>
            </a:lvl1pPr>
          </a:lstStyle>
          <a:p>
            <a:r>
              <a:rPr lang="en-GB"/>
              <a:t>Click to edit Master title style</a:t>
            </a:r>
            <a:endParaRPr lang="en-US"/>
          </a:p>
        </p:txBody>
      </p:sp>
      <p:sp>
        <p:nvSpPr>
          <p:cNvPr id="15" name="Date Placeholder 27">
            <a:extLst>
              <a:ext uri="{FF2B5EF4-FFF2-40B4-BE49-F238E27FC236}">
                <a16:creationId xmlns:a16="http://schemas.microsoft.com/office/drawing/2014/main" id="{3AA3403B-4A00-40A4-AEEB-4A40861956C6}"/>
              </a:ext>
            </a:extLst>
          </p:cNvPr>
          <p:cNvSpPr>
            <a:spLocks noGrp="1"/>
          </p:cNvSpPr>
          <p:nvPr>
            <p:ph type="dt" sz="half" idx="10"/>
          </p:nvPr>
        </p:nvSpPr>
        <p:spPr/>
        <p:txBody>
          <a:bodyPr/>
          <a:lstStyle>
            <a:lvl1pPr>
              <a:defRPr/>
            </a:lvl1pPr>
          </a:lstStyle>
          <a:p>
            <a:pPr>
              <a:defRPr/>
            </a:pPr>
            <a:endParaRPr lang="en-US"/>
          </a:p>
        </p:txBody>
      </p:sp>
      <p:sp>
        <p:nvSpPr>
          <p:cNvPr id="16" name="Footer Placeholder 16">
            <a:extLst>
              <a:ext uri="{FF2B5EF4-FFF2-40B4-BE49-F238E27FC236}">
                <a16:creationId xmlns:a16="http://schemas.microsoft.com/office/drawing/2014/main" id="{04B5AA7A-E060-464C-8A16-B944B318DC64}"/>
              </a:ext>
            </a:extLst>
          </p:cNvPr>
          <p:cNvSpPr>
            <a:spLocks noGrp="1"/>
          </p:cNvSpPr>
          <p:nvPr>
            <p:ph type="ftr" sz="quarter" idx="11"/>
          </p:nvPr>
        </p:nvSpPr>
        <p:spPr/>
        <p:txBody>
          <a:bodyPr/>
          <a:lstStyle>
            <a:lvl1pPr>
              <a:defRPr/>
            </a:lvl1pPr>
          </a:lstStyle>
          <a:p>
            <a:pPr>
              <a:defRPr/>
            </a:pPr>
            <a:r>
              <a:rPr lang="en-US"/>
              <a:t>Realtime Programming Prof. Dr. Markus Pfeil</a:t>
            </a:r>
            <a:endParaRPr lang="en-US" dirty="0"/>
          </a:p>
        </p:txBody>
      </p:sp>
      <p:sp>
        <p:nvSpPr>
          <p:cNvPr id="17" name="Slide Number Placeholder 28">
            <a:extLst>
              <a:ext uri="{FF2B5EF4-FFF2-40B4-BE49-F238E27FC236}">
                <a16:creationId xmlns:a16="http://schemas.microsoft.com/office/drawing/2014/main" id="{BBD20E52-E422-4DFB-A917-392AB68D73A7}"/>
              </a:ext>
            </a:extLst>
          </p:cNvPr>
          <p:cNvSpPr>
            <a:spLocks noGrp="1"/>
          </p:cNvSpPr>
          <p:nvPr>
            <p:ph type="sldNum" sz="quarter" idx="12"/>
          </p:nvPr>
        </p:nvSpPr>
        <p:spPr>
          <a:xfrm>
            <a:off x="4343400" y="2198688"/>
            <a:ext cx="457200" cy="441325"/>
          </a:xfrm>
        </p:spPr>
        <p:txBody>
          <a:bodyPr/>
          <a:lstStyle>
            <a:lvl1pPr>
              <a:defRPr smtClean="0">
                <a:solidFill>
                  <a:schemeClr val="accent3">
                    <a:shade val="75000"/>
                  </a:schemeClr>
                </a:solidFill>
              </a:defRPr>
            </a:lvl1pPr>
          </a:lstStyle>
          <a:p>
            <a:pPr>
              <a:defRPr/>
            </a:pPr>
            <a:fld id="{C9F0F6C0-C466-4A6A-8BF7-F92136D63748}" type="slidenum">
              <a:rPr lang="en-US"/>
              <a:pPr>
                <a:defRPr/>
              </a:pPr>
              <a:t>‹Nr.›</a:t>
            </a:fld>
            <a:endParaRPr lang="en-US"/>
          </a:p>
        </p:txBody>
      </p:sp>
    </p:spTree>
    <p:extLst>
      <p:ext uri="{BB962C8B-B14F-4D97-AF65-F5344CB8AC3E}">
        <p14:creationId xmlns:p14="http://schemas.microsoft.com/office/powerpoint/2010/main" val="376760342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F9E6DD-B27B-4380-BC47-EC6F5AE48CD5}"/>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08C59B3-1CC8-4CC0-BA99-E6F9FEA2DDBA}"/>
              </a:ext>
            </a:extLst>
          </p:cNvPr>
          <p:cNvSpPr>
            <a:spLocks noGrp="1"/>
          </p:cNvSpPr>
          <p:nvPr>
            <p:ph type="ftr" sz="quarter" idx="11"/>
          </p:nvPr>
        </p:nvSpPr>
        <p:spPr/>
        <p:txBody>
          <a:bodyPr/>
          <a:lstStyle>
            <a:lvl1pPr>
              <a:defRPr/>
            </a:lvl1pPr>
          </a:lstStyle>
          <a:p>
            <a:pPr>
              <a:defRPr/>
            </a:pPr>
            <a:r>
              <a:rPr lang="en-US"/>
              <a:t>Realtime Programming Prof. Dr. Markus Pfeil</a:t>
            </a:r>
            <a:endParaRPr lang="en-US" dirty="0"/>
          </a:p>
        </p:txBody>
      </p:sp>
      <p:sp>
        <p:nvSpPr>
          <p:cNvPr id="6" name="Slide Number Placeholder 5">
            <a:extLst>
              <a:ext uri="{FF2B5EF4-FFF2-40B4-BE49-F238E27FC236}">
                <a16:creationId xmlns:a16="http://schemas.microsoft.com/office/drawing/2014/main" id="{3F64E41E-C869-4257-ABBA-463362451625}"/>
              </a:ext>
            </a:extLst>
          </p:cNvPr>
          <p:cNvSpPr>
            <a:spLocks noGrp="1"/>
          </p:cNvSpPr>
          <p:nvPr>
            <p:ph type="sldNum" sz="quarter" idx="12"/>
          </p:nvPr>
        </p:nvSpPr>
        <p:spPr/>
        <p:txBody>
          <a:bodyPr/>
          <a:lstStyle>
            <a:lvl1pPr>
              <a:defRPr/>
            </a:lvl1pPr>
          </a:lstStyle>
          <a:p>
            <a:pPr>
              <a:defRPr/>
            </a:pPr>
            <a:fld id="{EB8041A6-899D-40CE-8A8C-2E0C29CD3611}" type="slidenum">
              <a:rPr lang="en-US"/>
              <a:pPr>
                <a:defRPr/>
              </a:pPr>
              <a:t>‹Nr.›</a:t>
            </a:fld>
            <a:endParaRPr lang="en-US"/>
          </a:p>
        </p:txBody>
      </p:sp>
    </p:spTree>
    <p:extLst>
      <p:ext uri="{BB962C8B-B14F-4D97-AF65-F5344CB8AC3E}">
        <p14:creationId xmlns:p14="http://schemas.microsoft.com/office/powerpoint/2010/main" val="313914948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solidFill>
          <a:schemeClr val="bg2"/>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5C56CBB7-9948-4539-B437-DE74940C5861}"/>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5" name="Rectangle 7">
            <a:extLst>
              <a:ext uri="{FF2B5EF4-FFF2-40B4-BE49-F238E27FC236}">
                <a16:creationId xmlns:a16="http://schemas.microsoft.com/office/drawing/2014/main" id="{8BB6BCCC-96A7-44C0-97E0-93D689ACA513}"/>
              </a:ext>
            </a:extLst>
          </p:cNvPr>
          <p:cNvSpPr>
            <a:spLocks noChangeArrowheads="1"/>
          </p:cNvSpPr>
          <p:nvPr/>
        </p:nvSpPr>
        <p:spPr bwMode="white">
          <a:xfrm>
            <a:off x="7010400" y="0"/>
            <a:ext cx="21336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6" name="Rectangle 8">
            <a:extLst>
              <a:ext uri="{FF2B5EF4-FFF2-40B4-BE49-F238E27FC236}">
                <a16:creationId xmlns:a16="http://schemas.microsoft.com/office/drawing/2014/main" id="{616308A7-CE14-4C6E-87F8-2ACE615AE877}"/>
              </a:ext>
            </a:extLst>
          </p:cNvPr>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7" name="Rectangle 9">
            <a:extLst>
              <a:ext uri="{FF2B5EF4-FFF2-40B4-BE49-F238E27FC236}">
                <a16:creationId xmlns:a16="http://schemas.microsoft.com/office/drawing/2014/main" id="{1DB4471A-A894-488C-AE28-3A9BCACCC6AB}"/>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8" name="Rectangle 10">
            <a:extLst>
              <a:ext uri="{FF2B5EF4-FFF2-40B4-BE49-F238E27FC236}">
                <a16:creationId xmlns:a16="http://schemas.microsoft.com/office/drawing/2014/main" id="{EF5F6AAA-47E5-4955-833E-DD4ED447E0DA}"/>
              </a:ext>
            </a:extLst>
          </p:cNvPr>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9" name="Rectangle 11">
            <a:extLst>
              <a:ext uri="{FF2B5EF4-FFF2-40B4-BE49-F238E27FC236}">
                <a16:creationId xmlns:a16="http://schemas.microsoft.com/office/drawing/2014/main" id="{8CB20E8E-FE3E-41B1-97EE-31B8110F5639}"/>
              </a:ext>
            </a:extLst>
          </p:cNvPr>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0" name="Straight Connector 12">
            <a:extLst>
              <a:ext uri="{FF2B5EF4-FFF2-40B4-BE49-F238E27FC236}">
                <a16:creationId xmlns:a16="http://schemas.microsoft.com/office/drawing/2014/main" id="{6C330B14-C57D-419B-9B8F-D3EB078478BB}"/>
              </a:ext>
            </a:extLst>
          </p:cNvPr>
          <p:cNvSpPr>
            <a:spLocks noChangeShapeType="1"/>
          </p:cNvSpPr>
          <p:nvPr/>
        </p:nvSpPr>
        <p:spPr bwMode="auto">
          <a:xfrm rot="5400000">
            <a:off x="4021137"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11" name="Oval 30">
            <a:extLst>
              <a:ext uri="{FF2B5EF4-FFF2-40B4-BE49-F238E27FC236}">
                <a16:creationId xmlns:a16="http://schemas.microsoft.com/office/drawing/2014/main" id="{B475B93C-4F95-4661-A22A-AA98FD4AF8B8}"/>
              </a:ext>
            </a:extLst>
          </p:cNvPr>
          <p:cNvSpPr/>
          <p:nvPr/>
        </p:nvSpPr>
        <p:spPr>
          <a:xfrm>
            <a:off x="6838950"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2" name="Oval 31">
            <a:extLst>
              <a:ext uri="{FF2B5EF4-FFF2-40B4-BE49-F238E27FC236}">
                <a16:creationId xmlns:a16="http://schemas.microsoft.com/office/drawing/2014/main" id="{E759E011-B95F-4D26-B6BF-4EBF52346FC7}"/>
              </a:ext>
            </a:extLst>
          </p:cNvPr>
          <p:cNvSpPr/>
          <p:nvPr/>
        </p:nvSpPr>
        <p:spPr>
          <a:xfrm>
            <a:off x="6934200" y="3021013"/>
            <a:ext cx="420688"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Vertical Title 1"/>
          <p:cNvSpPr>
            <a:spLocks noGrp="1"/>
          </p:cNvSpPr>
          <p:nvPr>
            <p:ph type="title" orient="vert"/>
          </p:nvPr>
        </p:nvSpPr>
        <p:spPr>
          <a:xfrm>
            <a:off x="7391400" y="304801"/>
            <a:ext cx="1447800" cy="5851525"/>
          </a:xfrm>
        </p:spPr>
        <p:txBody>
          <a:bodyPr vert="eaVert"/>
          <a:lstStyle/>
          <a:p>
            <a:r>
              <a:rPr lang="en-GB"/>
              <a:t>Click to edit Master title style</a:t>
            </a:r>
            <a:endParaRPr lang="en-US"/>
          </a:p>
        </p:txBody>
      </p:sp>
      <p:sp>
        <p:nvSpPr>
          <p:cNvPr id="13" name="Slide Number Placeholder 5">
            <a:extLst>
              <a:ext uri="{FF2B5EF4-FFF2-40B4-BE49-F238E27FC236}">
                <a16:creationId xmlns:a16="http://schemas.microsoft.com/office/drawing/2014/main" id="{288A9F9E-A16E-4B7C-A846-469E6FD50758}"/>
              </a:ext>
            </a:extLst>
          </p:cNvPr>
          <p:cNvSpPr>
            <a:spLocks noGrp="1"/>
          </p:cNvSpPr>
          <p:nvPr>
            <p:ph type="sldNum" sz="quarter" idx="10"/>
          </p:nvPr>
        </p:nvSpPr>
        <p:spPr>
          <a:xfrm>
            <a:off x="6915150" y="3009900"/>
            <a:ext cx="457200" cy="441325"/>
          </a:xfrm>
        </p:spPr>
        <p:txBody>
          <a:bodyPr/>
          <a:lstStyle>
            <a:lvl1pPr>
              <a:defRPr/>
            </a:lvl1pPr>
          </a:lstStyle>
          <a:p>
            <a:pPr>
              <a:defRPr/>
            </a:pPr>
            <a:fld id="{853C9C36-AE9A-45B0-B9F7-7187EAF6210D}" type="slidenum">
              <a:rPr lang="en-US"/>
              <a:pPr>
                <a:defRPr/>
              </a:pPr>
              <a:t>‹Nr.›</a:t>
            </a:fld>
            <a:endParaRPr lang="en-US"/>
          </a:p>
        </p:txBody>
      </p:sp>
      <p:sp>
        <p:nvSpPr>
          <p:cNvPr id="14" name="Date Placeholder 3">
            <a:extLst>
              <a:ext uri="{FF2B5EF4-FFF2-40B4-BE49-F238E27FC236}">
                <a16:creationId xmlns:a16="http://schemas.microsoft.com/office/drawing/2014/main" id="{DE062FA2-4D71-4F74-A700-940907779191}"/>
              </a:ext>
            </a:extLst>
          </p:cNvPr>
          <p:cNvSpPr>
            <a:spLocks noGrp="1"/>
          </p:cNvSpPr>
          <p:nvPr>
            <p:ph type="dt" sz="half" idx="11"/>
          </p:nvPr>
        </p:nvSpPr>
        <p:spPr/>
        <p:txBody>
          <a:bodyPr/>
          <a:lstStyle>
            <a:lvl1pPr>
              <a:defRPr/>
            </a:lvl1pPr>
          </a:lstStyle>
          <a:p>
            <a:pPr>
              <a:defRPr/>
            </a:pPr>
            <a:endParaRPr lang="en-US"/>
          </a:p>
        </p:txBody>
      </p:sp>
      <p:sp>
        <p:nvSpPr>
          <p:cNvPr id="15" name="Footer Placeholder 4">
            <a:extLst>
              <a:ext uri="{FF2B5EF4-FFF2-40B4-BE49-F238E27FC236}">
                <a16:creationId xmlns:a16="http://schemas.microsoft.com/office/drawing/2014/main" id="{9E4A4A56-ADB5-423D-BE70-CB5A443EB968}"/>
              </a:ext>
            </a:extLst>
          </p:cNvPr>
          <p:cNvSpPr>
            <a:spLocks noGrp="1"/>
          </p:cNvSpPr>
          <p:nvPr>
            <p:ph type="ftr" sz="quarter" idx="12"/>
          </p:nvPr>
        </p:nvSpPr>
        <p:spPr/>
        <p:txBody>
          <a:bodyPr/>
          <a:lstStyle>
            <a:lvl1pPr>
              <a:defRPr/>
            </a:lvl1pPr>
          </a:lstStyle>
          <a:p>
            <a:pPr>
              <a:defRPr/>
            </a:pPr>
            <a:r>
              <a:rPr lang="en-US"/>
              <a:t>Realtime Programming Prof. Dr. Markus Pfeil</a:t>
            </a:r>
            <a:endParaRPr lang="en-US" dirty="0"/>
          </a:p>
        </p:txBody>
      </p:sp>
    </p:spTree>
    <p:extLst>
      <p:ext uri="{BB962C8B-B14F-4D97-AF65-F5344CB8AC3E}">
        <p14:creationId xmlns:p14="http://schemas.microsoft.com/office/powerpoint/2010/main" val="386626344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8382000" cy="609600"/>
          </a:xfrm>
        </p:spPr>
        <p:txBody>
          <a:bodyPr/>
          <a:lstStyle/>
          <a:p>
            <a:r>
              <a:rPr lang="en-US"/>
              <a:t>Click to edit Master title style</a:t>
            </a:r>
            <a:endParaRPr lang="he-IL"/>
          </a:p>
        </p:txBody>
      </p:sp>
      <p:sp>
        <p:nvSpPr>
          <p:cNvPr id="3" name="Text Placeholder 2"/>
          <p:cNvSpPr>
            <a:spLocks noGrp="1"/>
          </p:cNvSpPr>
          <p:nvPr>
            <p:ph type="body" sz="half" idx="1"/>
          </p:nvPr>
        </p:nvSpPr>
        <p:spPr>
          <a:xfrm>
            <a:off x="762000" y="1600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5029200" y="1600200"/>
            <a:ext cx="411480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Rectangle 6">
            <a:extLst>
              <a:ext uri="{FF2B5EF4-FFF2-40B4-BE49-F238E27FC236}">
                <a16:creationId xmlns:a16="http://schemas.microsoft.com/office/drawing/2014/main" id="{EC272F81-E2C5-46EC-A5C5-29855CCDA1E5}"/>
              </a:ext>
            </a:extLst>
          </p:cNvPr>
          <p:cNvSpPr>
            <a:spLocks noGrp="1" noChangeArrowheads="1"/>
          </p:cNvSpPr>
          <p:nvPr>
            <p:ph type="ftr" sz="quarter" idx="10"/>
          </p:nvPr>
        </p:nvSpPr>
        <p:spPr>
          <a:ln/>
        </p:spPr>
        <p:txBody>
          <a:bodyPr/>
          <a:lstStyle>
            <a:lvl1pPr>
              <a:defRPr/>
            </a:lvl1pPr>
          </a:lstStyle>
          <a:p>
            <a:pPr>
              <a:defRPr/>
            </a:pPr>
            <a:r>
              <a:rPr lang="en-US"/>
              <a:t>Realtime Programming Prof. Dr. Markus Pfeil</a:t>
            </a:r>
            <a:endParaRPr lang="en-US" dirty="0"/>
          </a:p>
        </p:txBody>
      </p:sp>
    </p:spTree>
    <p:extLst>
      <p:ext uri="{BB962C8B-B14F-4D97-AF65-F5344CB8AC3E}">
        <p14:creationId xmlns:p14="http://schemas.microsoft.com/office/powerpoint/2010/main" val="4089491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el und Diagram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005267-1EA2-4075-AD37-D6D4399D9EF5}"/>
              </a:ext>
            </a:extLst>
          </p:cNvPr>
          <p:cNvSpPr>
            <a:spLocks noGrp="1"/>
          </p:cNvSpPr>
          <p:nvPr>
            <p:ph type="title"/>
          </p:nvPr>
        </p:nvSpPr>
        <p:spPr>
          <a:xfrm>
            <a:off x="533400" y="609600"/>
            <a:ext cx="7772400" cy="1143000"/>
          </a:xfrm>
        </p:spPr>
        <p:txBody>
          <a:bodyPr/>
          <a:lstStyle/>
          <a:p>
            <a:r>
              <a:rPr lang="de-DE"/>
              <a:t>Mastertitelformat bearbeiten</a:t>
            </a:r>
            <a:endParaRPr lang="en-GB"/>
          </a:p>
        </p:txBody>
      </p:sp>
      <p:sp>
        <p:nvSpPr>
          <p:cNvPr id="3" name="Diagrammplatzhalter 2">
            <a:extLst>
              <a:ext uri="{FF2B5EF4-FFF2-40B4-BE49-F238E27FC236}">
                <a16:creationId xmlns:a16="http://schemas.microsoft.com/office/drawing/2014/main" id="{676239A3-47E2-4D79-8464-6392F32FF979}"/>
              </a:ext>
            </a:extLst>
          </p:cNvPr>
          <p:cNvSpPr>
            <a:spLocks noGrp="1"/>
          </p:cNvSpPr>
          <p:nvPr>
            <p:ph type="chart" idx="1"/>
          </p:nvPr>
        </p:nvSpPr>
        <p:spPr>
          <a:xfrm>
            <a:off x="533400" y="2133600"/>
            <a:ext cx="7772400" cy="4114800"/>
          </a:xfrm>
        </p:spPr>
        <p:txBody>
          <a:bodyPr/>
          <a:lstStyle/>
          <a:p>
            <a:endParaRPr lang="en-GB"/>
          </a:p>
        </p:txBody>
      </p:sp>
      <p:sp>
        <p:nvSpPr>
          <p:cNvPr id="4" name="Datumsplatzhalter 3">
            <a:extLst>
              <a:ext uri="{FF2B5EF4-FFF2-40B4-BE49-F238E27FC236}">
                <a16:creationId xmlns:a16="http://schemas.microsoft.com/office/drawing/2014/main" id="{5BBE0F0F-D8B9-410B-8638-BB31D048A2E4}"/>
              </a:ext>
            </a:extLst>
          </p:cNvPr>
          <p:cNvSpPr>
            <a:spLocks noGrp="1"/>
          </p:cNvSpPr>
          <p:nvPr>
            <p:ph type="dt" sz="half" idx="10"/>
          </p:nvPr>
        </p:nvSpPr>
        <p:spPr>
          <a:xfrm>
            <a:off x="533400" y="6324600"/>
            <a:ext cx="1905000" cy="457200"/>
          </a:xfrm>
        </p:spPr>
        <p:txBody>
          <a:bodyPr/>
          <a:lstStyle>
            <a:lvl1pPr>
              <a:defRPr/>
            </a:lvl1pPr>
          </a:lstStyle>
          <a:p>
            <a:endParaRPr lang="en-US" altLang="en-US"/>
          </a:p>
        </p:txBody>
      </p:sp>
      <p:sp>
        <p:nvSpPr>
          <p:cNvPr id="5" name="Fußzeilenplatzhalter 4">
            <a:extLst>
              <a:ext uri="{FF2B5EF4-FFF2-40B4-BE49-F238E27FC236}">
                <a16:creationId xmlns:a16="http://schemas.microsoft.com/office/drawing/2014/main" id="{D920D284-88BD-419F-892B-83AF4AC84108}"/>
              </a:ext>
            </a:extLst>
          </p:cNvPr>
          <p:cNvSpPr>
            <a:spLocks noGrp="1"/>
          </p:cNvSpPr>
          <p:nvPr>
            <p:ph type="ftr" sz="quarter" idx="11"/>
          </p:nvPr>
        </p:nvSpPr>
        <p:spPr>
          <a:xfrm>
            <a:off x="2971800" y="6324600"/>
            <a:ext cx="2895600" cy="457200"/>
          </a:xfrm>
        </p:spPr>
        <p:txBody>
          <a:bodyPr/>
          <a:lstStyle>
            <a:lvl1pPr>
              <a:defRPr/>
            </a:lvl1p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8C130CE7-1165-476A-A430-302CEC516DE9}"/>
              </a:ext>
            </a:extLst>
          </p:cNvPr>
          <p:cNvSpPr>
            <a:spLocks noGrp="1"/>
          </p:cNvSpPr>
          <p:nvPr>
            <p:ph type="sldNum" sz="quarter" idx="12"/>
          </p:nvPr>
        </p:nvSpPr>
        <p:spPr>
          <a:xfrm>
            <a:off x="6400800" y="6324600"/>
            <a:ext cx="1905000" cy="457200"/>
          </a:xfrm>
        </p:spPr>
        <p:txBody>
          <a:bodyPr/>
          <a:lstStyle>
            <a:lvl1pPr>
              <a:defRPr/>
            </a:lvl1pPr>
          </a:lstStyle>
          <a:p>
            <a:fld id="{34CC2AE1-B754-4869-9189-027B23E76AAD}" type="slidenum">
              <a:rPr lang="en-US" altLang="en-US"/>
              <a:pPr/>
              <a:t>‹Nr.›</a:t>
            </a:fld>
            <a:endParaRPr lang="en-US" altLang="en-US"/>
          </a:p>
        </p:txBody>
      </p:sp>
    </p:spTree>
    <p:extLst>
      <p:ext uri="{BB962C8B-B14F-4D97-AF65-F5344CB8AC3E}">
        <p14:creationId xmlns:p14="http://schemas.microsoft.com/office/powerpoint/2010/main" val="4163240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el und Inhalt üb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C9D9B-B595-4F24-A6E7-1989C3DA28B5}"/>
              </a:ext>
            </a:extLst>
          </p:cNvPr>
          <p:cNvSpPr>
            <a:spLocks noGrp="1"/>
          </p:cNvSpPr>
          <p:nvPr>
            <p:ph type="title"/>
          </p:nvPr>
        </p:nvSpPr>
        <p:spPr>
          <a:xfrm>
            <a:off x="457920" y="275070"/>
            <a:ext cx="8192160" cy="1142039"/>
          </a:xfrm>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33817703-E06A-455C-8FF8-6EA7AB67492E}"/>
              </a:ext>
            </a:extLst>
          </p:cNvPr>
          <p:cNvSpPr>
            <a:spLocks noGrp="1"/>
          </p:cNvSpPr>
          <p:nvPr>
            <p:ph sz="half" idx="1"/>
          </p:nvPr>
        </p:nvSpPr>
        <p:spPr>
          <a:xfrm>
            <a:off x="457921" y="1600008"/>
            <a:ext cx="8229600" cy="21933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8B9CC119-DEB0-46C8-8BF9-44C6D5753E42}"/>
              </a:ext>
            </a:extLst>
          </p:cNvPr>
          <p:cNvSpPr>
            <a:spLocks noGrp="1"/>
          </p:cNvSpPr>
          <p:nvPr>
            <p:ph type="body" sz="half" idx="2"/>
          </p:nvPr>
        </p:nvSpPr>
        <p:spPr>
          <a:xfrm>
            <a:off x="457921" y="3931613"/>
            <a:ext cx="8229600" cy="219479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1043135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el, Inhalt und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6BA7E4-9E5C-40E7-860B-56943BF7549D}"/>
              </a:ext>
            </a:extLst>
          </p:cNvPr>
          <p:cNvSpPr>
            <a:spLocks noGrp="1"/>
          </p:cNvSpPr>
          <p:nvPr>
            <p:ph type="title"/>
          </p:nvPr>
        </p:nvSpPr>
        <p:spPr>
          <a:xfrm>
            <a:off x="457920" y="275070"/>
            <a:ext cx="8192160" cy="1142039"/>
          </a:xfrm>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C969D0DF-80CE-4E94-97F9-B373702E8391}"/>
              </a:ext>
            </a:extLst>
          </p:cNvPr>
          <p:cNvSpPr>
            <a:spLocks noGrp="1"/>
          </p:cNvSpPr>
          <p:nvPr>
            <p:ph sz="half" idx="1"/>
          </p:nvPr>
        </p:nvSpPr>
        <p:spPr>
          <a:xfrm>
            <a:off x="457920" y="1600008"/>
            <a:ext cx="4044960" cy="45263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225A7BF5-6B8B-4CF4-83CB-39BDBB4B467B}"/>
              </a:ext>
            </a:extLst>
          </p:cNvPr>
          <p:cNvSpPr>
            <a:spLocks noGrp="1"/>
          </p:cNvSpPr>
          <p:nvPr>
            <p:ph type="body" sz="half" idx="2"/>
          </p:nvPr>
        </p:nvSpPr>
        <p:spPr>
          <a:xfrm>
            <a:off x="4641121" y="1600008"/>
            <a:ext cx="4046400" cy="452639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Tree>
    <p:extLst>
      <p:ext uri="{BB962C8B-B14F-4D97-AF65-F5344CB8AC3E}">
        <p14:creationId xmlns:p14="http://schemas.microsoft.com/office/powerpoint/2010/main" val="633625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itel, Text und 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2FD866-9823-4C3A-B464-E1C88C0529A3}"/>
              </a:ext>
            </a:extLst>
          </p:cNvPr>
          <p:cNvSpPr>
            <a:spLocks noGrp="1"/>
          </p:cNvSpPr>
          <p:nvPr>
            <p:ph type="title"/>
          </p:nvPr>
        </p:nvSpPr>
        <p:spPr>
          <a:xfrm>
            <a:off x="457200" y="274638"/>
            <a:ext cx="8229600" cy="1143000"/>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CB572017-AAB8-4050-A85D-52116A44BD93}"/>
              </a:ext>
            </a:extLst>
          </p:cNvPr>
          <p:cNvSpPr>
            <a:spLocks noGrp="1"/>
          </p:cNvSpPr>
          <p:nvPr>
            <p:ph type="body" sz="half" idx="1"/>
          </p:nvPr>
        </p:nvSpPr>
        <p:spPr>
          <a:xfrm>
            <a:off x="457200" y="1600200"/>
            <a:ext cx="4038600" cy="452596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97C2FEE3-1DE4-4B57-AE46-2E1AD0E81E1E}"/>
              </a:ext>
            </a:extLst>
          </p:cNvPr>
          <p:cNvSpPr>
            <a:spLocks noGrp="1"/>
          </p:cNvSpPr>
          <p:nvPr>
            <p:ph sz="quarter" idx="2"/>
          </p:nvPr>
        </p:nvSpPr>
        <p:spPr>
          <a:xfrm>
            <a:off x="4648200" y="1600200"/>
            <a:ext cx="4038600" cy="21859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Inhaltsplatzhalter 4">
            <a:extLst>
              <a:ext uri="{FF2B5EF4-FFF2-40B4-BE49-F238E27FC236}">
                <a16:creationId xmlns:a16="http://schemas.microsoft.com/office/drawing/2014/main" id="{7DA7AF41-0AEC-487D-B9B3-1DBBF4053E8D}"/>
              </a:ext>
            </a:extLst>
          </p:cNvPr>
          <p:cNvSpPr>
            <a:spLocks noGrp="1"/>
          </p:cNvSpPr>
          <p:nvPr>
            <p:ph sz="quarter" idx="3"/>
          </p:nvPr>
        </p:nvSpPr>
        <p:spPr>
          <a:xfrm>
            <a:off x="4648200" y="3938588"/>
            <a:ext cx="4038600" cy="2187575"/>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Datumsplatzhalter 5">
            <a:extLst>
              <a:ext uri="{FF2B5EF4-FFF2-40B4-BE49-F238E27FC236}">
                <a16:creationId xmlns:a16="http://schemas.microsoft.com/office/drawing/2014/main" id="{FE462E2C-8250-46F8-A9A4-BD4DAE9EF014}"/>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ußzeilenplatzhalter 6">
            <a:extLst>
              <a:ext uri="{FF2B5EF4-FFF2-40B4-BE49-F238E27FC236}">
                <a16:creationId xmlns:a16="http://schemas.microsoft.com/office/drawing/2014/main" id="{8F172FD5-C373-404C-9B4E-284F5B34B2DF}"/>
              </a:ext>
            </a:extLst>
          </p:cNvPr>
          <p:cNvSpPr>
            <a:spLocks noGrp="1"/>
          </p:cNvSpPr>
          <p:nvPr>
            <p:ph type="ftr" sz="quarter" idx="11"/>
          </p:nvPr>
        </p:nvSpPr>
        <p:spPr>
          <a:xfrm>
            <a:off x="3124200" y="6245225"/>
            <a:ext cx="2895600" cy="476250"/>
          </a:xfrm>
        </p:spPr>
        <p:txBody>
          <a:bodyPr/>
          <a:lstStyle>
            <a:lvl1pPr>
              <a:defRPr/>
            </a:lvl1pPr>
          </a:lstStyle>
          <a:p>
            <a:r>
              <a:rPr lang="en-US" altLang="en-US"/>
              <a:t>Realtime Programming Prof. Dr. Markus Pfeil</a:t>
            </a:r>
          </a:p>
        </p:txBody>
      </p:sp>
      <p:sp>
        <p:nvSpPr>
          <p:cNvPr id="8" name="Foliennummernplatzhalter 7">
            <a:extLst>
              <a:ext uri="{FF2B5EF4-FFF2-40B4-BE49-F238E27FC236}">
                <a16:creationId xmlns:a16="http://schemas.microsoft.com/office/drawing/2014/main" id="{A3999F17-497B-4E78-916A-231AC5BE2B8B}"/>
              </a:ext>
            </a:extLst>
          </p:cNvPr>
          <p:cNvSpPr>
            <a:spLocks noGrp="1"/>
          </p:cNvSpPr>
          <p:nvPr>
            <p:ph type="sldNum" sz="quarter" idx="12"/>
          </p:nvPr>
        </p:nvSpPr>
        <p:spPr>
          <a:xfrm>
            <a:off x="6553200" y="6245225"/>
            <a:ext cx="2133600" cy="476250"/>
          </a:xfrm>
        </p:spPr>
        <p:txBody>
          <a:bodyPr/>
          <a:lstStyle>
            <a:lvl1pPr>
              <a:defRPr/>
            </a:lvl1pPr>
          </a:lstStyle>
          <a:p>
            <a:fld id="{51FBD444-7787-4573-B76C-CDACEBE55CFD}" type="slidenum">
              <a:rPr lang="en-US" altLang="en-US"/>
              <a:pPr/>
              <a:t>‹Nr.›</a:t>
            </a:fld>
            <a:endParaRPr lang="en-US" altLang="en-US"/>
          </a:p>
        </p:txBody>
      </p:sp>
    </p:spTree>
    <p:extLst>
      <p:ext uri="{BB962C8B-B14F-4D97-AF65-F5344CB8AC3E}">
        <p14:creationId xmlns:p14="http://schemas.microsoft.com/office/powerpoint/2010/main" val="103732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lang="en-GB"/>
              <a:t>Click to edit Master title style</a:t>
            </a:r>
            <a:endParaRPr lang="en-US"/>
          </a:p>
        </p:txBody>
      </p:sp>
      <p:sp>
        <p:nvSpPr>
          <p:cNvPr id="8" name="Content Placeholder 7"/>
          <p:cNvSpPr>
            <a:spLocks noGrp="1"/>
          </p:cNvSpPr>
          <p:nvPr>
            <p:ph sz="quarter" idx="1"/>
          </p:nvPr>
        </p:nvSpPr>
        <p:spPr>
          <a:xfrm>
            <a:off x="301752" y="1527048"/>
            <a:ext cx="8503920" cy="4572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40775C0-D847-4C9D-AFD1-BB93CCAC2B36}"/>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20C6C32-5A1E-4F99-BC75-4A767428500A}"/>
              </a:ext>
            </a:extLst>
          </p:cNvPr>
          <p:cNvSpPr>
            <a:spLocks noGrp="1"/>
          </p:cNvSpPr>
          <p:nvPr>
            <p:ph type="ftr" sz="quarter" idx="11"/>
          </p:nvPr>
        </p:nvSpPr>
        <p:spPr/>
        <p:txBody>
          <a:bodyPr/>
          <a:lstStyle>
            <a:lvl1pPr>
              <a:defRPr/>
            </a:lvl1pPr>
          </a:lstStyle>
          <a:p>
            <a:pPr>
              <a:defRPr/>
            </a:pPr>
            <a:r>
              <a:rPr lang="en-US"/>
              <a:t>Realtime Programming Prof. Dr. Markus Pfeil</a:t>
            </a:r>
            <a:endParaRPr lang="en-US" dirty="0"/>
          </a:p>
        </p:txBody>
      </p:sp>
      <p:sp>
        <p:nvSpPr>
          <p:cNvPr id="6" name="Slide Number Placeholder 5">
            <a:extLst>
              <a:ext uri="{FF2B5EF4-FFF2-40B4-BE49-F238E27FC236}">
                <a16:creationId xmlns:a16="http://schemas.microsoft.com/office/drawing/2014/main" id="{E0CEA955-3ED5-4BF4-B2DE-C04FA84F37A2}"/>
              </a:ext>
            </a:extLst>
          </p:cNvPr>
          <p:cNvSpPr>
            <a:spLocks noGrp="1"/>
          </p:cNvSpPr>
          <p:nvPr>
            <p:ph type="sldNum" sz="quarter" idx="12"/>
          </p:nvPr>
        </p:nvSpPr>
        <p:spPr>
          <a:xfrm>
            <a:off x="4362450" y="1027113"/>
            <a:ext cx="457200" cy="441325"/>
          </a:xfrm>
        </p:spPr>
        <p:txBody>
          <a:bodyPr/>
          <a:lstStyle>
            <a:lvl1pPr>
              <a:defRPr/>
            </a:lvl1pPr>
          </a:lstStyle>
          <a:p>
            <a:pPr>
              <a:defRPr/>
            </a:pPr>
            <a:fld id="{AFD5F09E-495C-4440-9B64-34BC52B4539C}" type="slidenum">
              <a:rPr lang="en-US"/>
              <a:pPr>
                <a:defRPr/>
              </a:pPr>
              <a:t>‹Nr.›</a:t>
            </a:fld>
            <a:endParaRPr lang="en-US"/>
          </a:p>
        </p:txBody>
      </p:sp>
    </p:spTree>
    <p:extLst>
      <p:ext uri="{BB962C8B-B14F-4D97-AF65-F5344CB8AC3E}">
        <p14:creationId xmlns:p14="http://schemas.microsoft.com/office/powerpoint/2010/main" val="58392184"/>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16">
            <a:extLst>
              <a:ext uri="{FF2B5EF4-FFF2-40B4-BE49-F238E27FC236}">
                <a16:creationId xmlns:a16="http://schemas.microsoft.com/office/drawing/2014/main" id="{288964CD-AB30-43F6-BC91-FCF5074FFCB9}"/>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5" name="Rectangle 14">
            <a:extLst>
              <a:ext uri="{FF2B5EF4-FFF2-40B4-BE49-F238E27FC236}">
                <a16:creationId xmlns:a16="http://schemas.microsoft.com/office/drawing/2014/main" id="{5A42B3E3-74A8-4CEB-8853-866A484A56A9}"/>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6" name="Rectangle 15">
            <a:extLst>
              <a:ext uri="{FF2B5EF4-FFF2-40B4-BE49-F238E27FC236}">
                <a16:creationId xmlns:a16="http://schemas.microsoft.com/office/drawing/2014/main" id="{87628572-2A65-4A67-B4E7-5FB1A40A53A5}"/>
              </a:ext>
            </a:extLst>
          </p:cNvPr>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7" name="Rectangle 17">
            <a:extLst>
              <a:ext uri="{FF2B5EF4-FFF2-40B4-BE49-F238E27FC236}">
                <a16:creationId xmlns:a16="http://schemas.microsoft.com/office/drawing/2014/main" id="{701DAB6B-18FB-4A3B-95CF-54666B416466}"/>
              </a:ext>
            </a:extLst>
          </p:cNvPr>
          <p:cNvSpPr>
            <a:spLocks noChangeArrowheads="1"/>
          </p:cNvSpPr>
          <p:nvPr/>
        </p:nvSpPr>
        <p:spPr bwMode="white">
          <a:xfrm>
            <a:off x="8991600" y="1905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8" name="Rectangle 18">
            <a:extLst>
              <a:ext uri="{FF2B5EF4-FFF2-40B4-BE49-F238E27FC236}">
                <a16:creationId xmlns:a16="http://schemas.microsoft.com/office/drawing/2014/main" id="{9ECFABF9-6123-4869-A2F5-8B39095EE177}"/>
              </a:ext>
            </a:extLst>
          </p:cNvPr>
          <p:cNvSpPr>
            <a:spLocks noChangeArrowheads="1"/>
          </p:cNvSpPr>
          <p:nvPr/>
        </p:nvSpPr>
        <p:spPr bwMode="white">
          <a:xfrm>
            <a:off x="152400" y="2286000"/>
            <a:ext cx="88328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9" name="Rectangle 11">
            <a:extLst>
              <a:ext uri="{FF2B5EF4-FFF2-40B4-BE49-F238E27FC236}">
                <a16:creationId xmlns:a16="http://schemas.microsoft.com/office/drawing/2014/main" id="{2AE0DC50-9E58-4C74-BB0F-3E15F6B58868}"/>
              </a:ext>
            </a:extLst>
          </p:cNvPr>
          <p:cNvSpPr>
            <a:spLocks noChangeArrowheads="1"/>
          </p:cNvSpPr>
          <p:nvPr/>
        </p:nvSpPr>
        <p:spPr bwMode="auto">
          <a:xfrm>
            <a:off x="155575" y="142875"/>
            <a:ext cx="8832850" cy="21399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 name="Rectangle 12">
            <a:extLst>
              <a:ext uri="{FF2B5EF4-FFF2-40B4-BE49-F238E27FC236}">
                <a16:creationId xmlns:a16="http://schemas.microsoft.com/office/drawing/2014/main" id="{0D4F1E54-FA4B-4AED-8783-D05EBE2E35F7}"/>
              </a:ext>
            </a:extLst>
          </p:cNvPr>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11" name="Rectangle 13">
            <a:extLst>
              <a:ext uri="{FF2B5EF4-FFF2-40B4-BE49-F238E27FC236}">
                <a16:creationId xmlns:a16="http://schemas.microsoft.com/office/drawing/2014/main" id="{E58FABC2-71C1-4E7F-834C-6BEB30615CC6}"/>
              </a:ext>
            </a:extLst>
          </p:cNvPr>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2" name="Straight Connector 7">
            <a:extLst>
              <a:ext uri="{FF2B5EF4-FFF2-40B4-BE49-F238E27FC236}">
                <a16:creationId xmlns:a16="http://schemas.microsoft.com/office/drawing/2014/main" id="{840FBD53-FB60-461E-BD4D-D6FC7A9EF400}"/>
              </a:ext>
            </a:extLst>
          </p:cNvPr>
          <p:cNvSpPr>
            <a:spLocks noChangeShapeType="1"/>
          </p:cNvSpPr>
          <p:nvPr/>
        </p:nvSpPr>
        <p:spPr bwMode="auto">
          <a:xfrm>
            <a:off x="152400" y="2438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13" name="Oval 32">
            <a:extLst>
              <a:ext uri="{FF2B5EF4-FFF2-40B4-BE49-F238E27FC236}">
                <a16:creationId xmlns:a16="http://schemas.microsoft.com/office/drawing/2014/main" id="{A4093B16-4DF9-4D82-BC13-AEEAC8241EFB}"/>
              </a:ext>
            </a:extLst>
          </p:cNvPr>
          <p:cNvSpPr/>
          <p:nvPr/>
        </p:nvSpPr>
        <p:spPr>
          <a:xfrm>
            <a:off x="4267200" y="211455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Oval 33">
            <a:extLst>
              <a:ext uri="{FF2B5EF4-FFF2-40B4-BE49-F238E27FC236}">
                <a16:creationId xmlns:a16="http://schemas.microsoft.com/office/drawing/2014/main" id="{E4634171-FECE-4BCF-A9B7-2A660FF6773B}"/>
              </a:ext>
            </a:extLst>
          </p:cNvPr>
          <p:cNvSpPr/>
          <p:nvPr/>
        </p:nvSpPr>
        <p:spPr>
          <a:xfrm>
            <a:off x="4362450" y="2209800"/>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 name="Text Placeholder 2"/>
          <p:cNvSpPr>
            <a:spLocks noGrp="1"/>
          </p:cNvSpPr>
          <p:nvPr>
            <p:ph type="body" idx="1"/>
          </p:nvPr>
        </p:nvSpPr>
        <p:spPr>
          <a:xfrm>
            <a:off x="1368426" y="2743200"/>
            <a:ext cx="6480174"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GB"/>
              <a:t>Click to edit Master text styles</a:t>
            </a:r>
          </a:p>
        </p:txBody>
      </p:sp>
      <p:sp>
        <p:nvSpPr>
          <p:cNvPr id="2" name="Title 1"/>
          <p:cNvSpPr>
            <a:spLocks noGrp="1"/>
          </p:cNvSpPr>
          <p:nvPr>
            <p:ph type="title"/>
          </p:nvPr>
        </p:nvSpPr>
        <p:spPr>
          <a:xfrm>
            <a:off x="722313" y="533400"/>
            <a:ext cx="7772400" cy="1524000"/>
          </a:xfrm>
        </p:spPr>
        <p:txBody>
          <a:bodyPr/>
          <a:lstStyle>
            <a:lvl1pPr algn="ctr">
              <a:buNone/>
              <a:defRPr sz="4200" b="0" cap="none" baseline="0">
                <a:solidFill>
                  <a:srgbClr val="FFFFFF"/>
                </a:solidFill>
              </a:defRPr>
            </a:lvl1pPr>
          </a:lstStyle>
          <a:p>
            <a:r>
              <a:rPr lang="en-GB"/>
              <a:t>Click to edit Master title style</a:t>
            </a:r>
            <a:endParaRPr lang="en-US"/>
          </a:p>
        </p:txBody>
      </p:sp>
      <p:sp>
        <p:nvSpPr>
          <p:cNvPr id="15" name="Footer Placeholder 4">
            <a:extLst>
              <a:ext uri="{FF2B5EF4-FFF2-40B4-BE49-F238E27FC236}">
                <a16:creationId xmlns:a16="http://schemas.microsoft.com/office/drawing/2014/main" id="{C490FAD9-07E3-47FC-988E-D24B743AC8E6}"/>
              </a:ext>
            </a:extLst>
          </p:cNvPr>
          <p:cNvSpPr>
            <a:spLocks noGrp="1"/>
          </p:cNvSpPr>
          <p:nvPr>
            <p:ph type="ftr" sz="quarter" idx="10"/>
          </p:nvPr>
        </p:nvSpPr>
        <p:spPr/>
        <p:txBody>
          <a:bodyPr/>
          <a:lstStyle>
            <a:lvl1pPr>
              <a:defRPr/>
            </a:lvl1pPr>
          </a:lstStyle>
          <a:p>
            <a:pPr>
              <a:defRPr/>
            </a:pPr>
            <a:r>
              <a:rPr lang="en-US"/>
              <a:t>Realtime Programming Prof. Dr. Markus Pfeil</a:t>
            </a:r>
            <a:endParaRPr lang="en-US" dirty="0"/>
          </a:p>
        </p:txBody>
      </p:sp>
      <p:sp>
        <p:nvSpPr>
          <p:cNvPr id="16" name="Date Placeholder 3">
            <a:extLst>
              <a:ext uri="{FF2B5EF4-FFF2-40B4-BE49-F238E27FC236}">
                <a16:creationId xmlns:a16="http://schemas.microsoft.com/office/drawing/2014/main" id="{4B77BCC1-66B5-469D-B34F-7DDFF3D15B49}"/>
              </a:ext>
            </a:extLst>
          </p:cNvPr>
          <p:cNvSpPr>
            <a:spLocks noGrp="1"/>
          </p:cNvSpPr>
          <p:nvPr>
            <p:ph type="dt" sz="half" idx="11"/>
          </p:nvPr>
        </p:nvSpPr>
        <p:spPr/>
        <p:txBody>
          <a:bodyPr/>
          <a:lstStyle>
            <a:lvl1pPr>
              <a:defRPr/>
            </a:lvl1pPr>
          </a:lstStyle>
          <a:p>
            <a:pPr>
              <a:defRPr/>
            </a:pPr>
            <a:endParaRPr lang="en-US"/>
          </a:p>
        </p:txBody>
      </p:sp>
      <p:sp>
        <p:nvSpPr>
          <p:cNvPr id="17" name="Slide Number Placeholder 5">
            <a:extLst>
              <a:ext uri="{FF2B5EF4-FFF2-40B4-BE49-F238E27FC236}">
                <a16:creationId xmlns:a16="http://schemas.microsoft.com/office/drawing/2014/main" id="{D35BBBD5-B893-4473-9637-6FCBCED405AA}"/>
              </a:ext>
            </a:extLst>
          </p:cNvPr>
          <p:cNvSpPr>
            <a:spLocks noGrp="1"/>
          </p:cNvSpPr>
          <p:nvPr>
            <p:ph type="sldNum" sz="quarter" idx="12"/>
          </p:nvPr>
        </p:nvSpPr>
        <p:spPr>
          <a:xfrm>
            <a:off x="4343400" y="2198688"/>
            <a:ext cx="457200" cy="441325"/>
          </a:xfrm>
        </p:spPr>
        <p:txBody>
          <a:bodyPr/>
          <a:lstStyle>
            <a:lvl1pPr>
              <a:defRPr smtClean="0">
                <a:solidFill>
                  <a:schemeClr val="accent3">
                    <a:shade val="75000"/>
                  </a:schemeClr>
                </a:solidFill>
              </a:defRPr>
            </a:lvl1pPr>
          </a:lstStyle>
          <a:p>
            <a:pPr>
              <a:defRPr/>
            </a:pPr>
            <a:fld id="{317A6DE5-10F6-4E56-BEBA-87214C48BBE4}" type="slidenum">
              <a:rPr lang="en-US"/>
              <a:pPr>
                <a:defRPr/>
              </a:pPr>
              <a:t>‹Nr.›</a:t>
            </a:fld>
            <a:endParaRPr lang="en-US"/>
          </a:p>
        </p:txBody>
      </p:sp>
    </p:spTree>
    <p:extLst>
      <p:ext uri="{BB962C8B-B14F-4D97-AF65-F5344CB8AC3E}">
        <p14:creationId xmlns:p14="http://schemas.microsoft.com/office/powerpoint/2010/main" val="5594259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2"/>
        </a:solidFill>
        <a:effectLst/>
      </p:bgPr>
    </p:bg>
    <p:spTree>
      <p:nvGrpSpPr>
        <p:cNvPr id="1" name=""/>
        <p:cNvGrpSpPr/>
        <p:nvPr/>
      </p:nvGrpSpPr>
      <p:grpSpPr>
        <a:xfrm>
          <a:off x="0" y="0"/>
          <a:ext cx="0" cy="0"/>
          <a:chOff x="0" y="0"/>
          <a:chExt cx="0" cy="0"/>
        </a:xfrm>
      </p:grpSpPr>
      <p:sp>
        <p:nvSpPr>
          <p:cNvPr id="5" name="Straight Connector 7">
            <a:extLst>
              <a:ext uri="{FF2B5EF4-FFF2-40B4-BE49-F238E27FC236}">
                <a16:creationId xmlns:a16="http://schemas.microsoft.com/office/drawing/2014/main" id="{6C5974FF-C1FE-41C8-93D2-8A92469053BB}"/>
              </a:ext>
            </a:extLst>
          </p:cNvPr>
          <p:cNvSpPr>
            <a:spLocks noChangeShapeType="1"/>
          </p:cNvSpPr>
          <p:nvPr/>
        </p:nvSpPr>
        <p:spPr bwMode="auto">
          <a:xfrm flipV="1">
            <a:off x="4562475" y="1576388"/>
            <a:ext cx="9525" cy="4818062"/>
          </a:xfrm>
          <a:prstGeom prst="line">
            <a:avLst/>
          </a:prstGeom>
          <a:noFill/>
          <a:ln w="9525">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 name="Title 1"/>
          <p:cNvSpPr>
            <a:spLocks noGrp="1"/>
          </p:cNvSpPr>
          <p:nvPr>
            <p:ph type="title"/>
          </p:nvPr>
        </p:nvSpPr>
        <p:spPr>
          <a:xfrm>
            <a:off x="301752" y="228600"/>
            <a:ext cx="8534400" cy="758952"/>
          </a:xfrm>
        </p:spPr>
        <p:txBody>
          <a:bodyPr/>
          <a:lstStyle/>
          <a:p>
            <a:r>
              <a:rPr lang="en-GB"/>
              <a:t>Click to edit Master title style</a:t>
            </a:r>
            <a:endParaRPr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4">
            <a:extLst>
              <a:ext uri="{FF2B5EF4-FFF2-40B4-BE49-F238E27FC236}">
                <a16:creationId xmlns:a16="http://schemas.microsoft.com/office/drawing/2014/main" id="{93058C7E-7AFA-4AD2-8CDB-C1D676369F77}"/>
              </a:ext>
            </a:extLst>
          </p:cNvPr>
          <p:cNvSpPr>
            <a:spLocks noGrp="1"/>
          </p:cNvSpPr>
          <p:nvPr>
            <p:ph type="dt" sz="half" idx="10"/>
          </p:nvPr>
        </p:nvSpPr>
        <p:spPr>
          <a:xfrm>
            <a:off x="5791200" y="6410325"/>
            <a:ext cx="3044825" cy="365125"/>
          </a:xfrm>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F1475B60-DC39-45E3-AEDA-B53935B3D5FD}"/>
              </a:ext>
            </a:extLst>
          </p:cNvPr>
          <p:cNvSpPr>
            <a:spLocks noGrp="1"/>
          </p:cNvSpPr>
          <p:nvPr>
            <p:ph type="ftr" sz="quarter" idx="11"/>
          </p:nvPr>
        </p:nvSpPr>
        <p:spPr/>
        <p:txBody>
          <a:bodyPr/>
          <a:lstStyle>
            <a:lvl1pPr>
              <a:defRPr/>
            </a:lvl1pPr>
          </a:lstStyle>
          <a:p>
            <a:pPr>
              <a:defRPr/>
            </a:pPr>
            <a:r>
              <a:rPr lang="en-US"/>
              <a:t>Realtime Programming Prof. Dr. Markus Pfeil</a:t>
            </a:r>
            <a:endParaRPr lang="en-US" dirty="0"/>
          </a:p>
        </p:txBody>
      </p:sp>
      <p:sp>
        <p:nvSpPr>
          <p:cNvPr id="8" name="Slide Number Placeholder 6">
            <a:extLst>
              <a:ext uri="{FF2B5EF4-FFF2-40B4-BE49-F238E27FC236}">
                <a16:creationId xmlns:a16="http://schemas.microsoft.com/office/drawing/2014/main" id="{3704BD10-9C70-4DA8-AA3D-0CD37F9C8D55}"/>
              </a:ext>
            </a:extLst>
          </p:cNvPr>
          <p:cNvSpPr>
            <a:spLocks noGrp="1"/>
          </p:cNvSpPr>
          <p:nvPr>
            <p:ph type="sldNum" sz="quarter" idx="12"/>
          </p:nvPr>
        </p:nvSpPr>
        <p:spPr/>
        <p:txBody>
          <a:bodyPr/>
          <a:lstStyle>
            <a:lvl1pPr>
              <a:defRPr/>
            </a:lvl1pPr>
          </a:lstStyle>
          <a:p>
            <a:pPr>
              <a:defRPr/>
            </a:pPr>
            <a:fld id="{2964B554-FFB1-4F1F-A215-2F793F4C5EA7}" type="slidenum">
              <a:rPr lang="en-US"/>
              <a:pPr>
                <a:defRPr/>
              </a:pPr>
              <a:t>‹Nr.›</a:t>
            </a:fld>
            <a:endParaRPr lang="en-US"/>
          </a:p>
        </p:txBody>
      </p:sp>
    </p:spTree>
    <p:extLst>
      <p:ext uri="{BB962C8B-B14F-4D97-AF65-F5344CB8AC3E}">
        <p14:creationId xmlns:p14="http://schemas.microsoft.com/office/powerpoint/2010/main" val="91139508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7" name="Straight Connector 9">
            <a:extLst>
              <a:ext uri="{FF2B5EF4-FFF2-40B4-BE49-F238E27FC236}">
                <a16:creationId xmlns:a16="http://schemas.microsoft.com/office/drawing/2014/main" id="{67589BA1-909E-4604-A58B-982D9480726B}"/>
              </a:ext>
            </a:extLst>
          </p:cNvPr>
          <p:cNvSpPr>
            <a:spLocks noChangeShapeType="1"/>
          </p:cNvSpPr>
          <p:nvPr/>
        </p:nvSpPr>
        <p:spPr bwMode="auto">
          <a:xfrm flipV="1">
            <a:off x="4572000" y="2200275"/>
            <a:ext cx="0" cy="4187825"/>
          </a:xfrm>
          <a:prstGeom prst="line">
            <a:avLst/>
          </a:prstGeom>
          <a:noFill/>
          <a:ln w="9525">
            <a:solidFill>
              <a:schemeClr val="tx2"/>
            </a:solidFill>
            <a:prstDash val="sysDash"/>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Rectangle 19">
            <a:extLst>
              <a:ext uri="{FF2B5EF4-FFF2-40B4-BE49-F238E27FC236}">
                <a16:creationId xmlns:a16="http://schemas.microsoft.com/office/drawing/2014/main" id="{2AD4D3DF-E580-47CE-9100-DEB67CE90A19}"/>
              </a:ext>
            </a:extLst>
          </p:cNvPr>
          <p:cNvSpPr>
            <a:spLocks noChangeArrowheads="1"/>
          </p:cNvSpPr>
          <p:nvPr/>
        </p:nvSpPr>
        <p:spPr bwMode="white">
          <a:xfrm>
            <a:off x="0" y="0"/>
            <a:ext cx="9144000" cy="1447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9" name="Rectangle 18">
            <a:extLst>
              <a:ext uri="{FF2B5EF4-FFF2-40B4-BE49-F238E27FC236}">
                <a16:creationId xmlns:a16="http://schemas.microsoft.com/office/drawing/2014/main" id="{AC040064-3D83-4CF3-8501-C5A1E9C65B14}"/>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 name="Rectangle 20">
            <a:extLst>
              <a:ext uri="{FF2B5EF4-FFF2-40B4-BE49-F238E27FC236}">
                <a16:creationId xmlns:a16="http://schemas.microsoft.com/office/drawing/2014/main" id="{B6EBF5C7-9B73-47B8-8F19-103F074670A4}"/>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1" name="Rectangle 21">
            <a:extLst>
              <a:ext uri="{FF2B5EF4-FFF2-40B4-BE49-F238E27FC236}">
                <a16:creationId xmlns:a16="http://schemas.microsoft.com/office/drawing/2014/main" id="{98E823C4-9543-42CA-9C5B-FB027735FA00}"/>
              </a:ext>
            </a:extLst>
          </p:cNvPr>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2" name="Rectangle 10">
            <a:extLst>
              <a:ext uri="{FF2B5EF4-FFF2-40B4-BE49-F238E27FC236}">
                <a16:creationId xmlns:a16="http://schemas.microsoft.com/office/drawing/2014/main" id="{506780F3-FAC3-455C-A126-4DDCF122283A}"/>
              </a:ext>
            </a:extLst>
          </p:cNvPr>
          <p:cNvSpPr/>
          <p:nvPr/>
        </p:nvSpPr>
        <p:spPr>
          <a:xfrm>
            <a:off x="152400" y="1371600"/>
            <a:ext cx="8832850"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3" name="Rectangle 12">
            <a:extLst>
              <a:ext uri="{FF2B5EF4-FFF2-40B4-BE49-F238E27FC236}">
                <a16:creationId xmlns:a16="http://schemas.microsoft.com/office/drawing/2014/main" id="{CD133404-366A-4DBF-8C71-256C91365BBF}"/>
              </a:ext>
            </a:extLst>
          </p:cNvPr>
          <p:cNvSpPr>
            <a:spLocks noChangeArrowheads="1"/>
          </p:cNvSpPr>
          <p:nvPr/>
        </p:nvSpPr>
        <p:spPr bwMode="auto">
          <a:xfrm>
            <a:off x="146050" y="6391275"/>
            <a:ext cx="8832850"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14" name="Straight Connector 14">
            <a:extLst>
              <a:ext uri="{FF2B5EF4-FFF2-40B4-BE49-F238E27FC236}">
                <a16:creationId xmlns:a16="http://schemas.microsoft.com/office/drawing/2014/main" id="{F8D4A71E-B2FD-499F-9D49-459B93428CA6}"/>
              </a:ext>
            </a:extLst>
          </p:cNvPr>
          <p:cNvSpPr>
            <a:spLocks noChangeShapeType="1"/>
          </p:cNvSpPr>
          <p:nvPr/>
        </p:nvSpPr>
        <p:spPr bwMode="auto">
          <a:xfrm>
            <a:off x="152400" y="1279525"/>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15" name="Rectangle 17">
            <a:extLst>
              <a:ext uri="{FF2B5EF4-FFF2-40B4-BE49-F238E27FC236}">
                <a16:creationId xmlns:a16="http://schemas.microsoft.com/office/drawing/2014/main" id="{A17EE12C-1643-4781-88B6-97BF20F22F7B}"/>
              </a:ext>
            </a:extLst>
          </p:cNvPr>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6" name="Oval 32">
            <a:extLst>
              <a:ext uri="{FF2B5EF4-FFF2-40B4-BE49-F238E27FC236}">
                <a16:creationId xmlns:a16="http://schemas.microsoft.com/office/drawing/2014/main" id="{0F34BBD2-A858-4BE5-A27A-FD0F62D885CA}"/>
              </a:ext>
            </a:extLst>
          </p:cNvPr>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7" name="Oval 33">
            <a:extLst>
              <a:ext uri="{FF2B5EF4-FFF2-40B4-BE49-F238E27FC236}">
                <a16:creationId xmlns:a16="http://schemas.microsoft.com/office/drawing/2014/main" id="{9157CAFC-2A09-477D-9C7A-E6C2F0FCC969}"/>
              </a:ext>
            </a:extLst>
          </p:cNvPr>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GB"/>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GB"/>
              <a:t>Click to edit Master text styles</a:t>
            </a:r>
          </a:p>
        </p:txBody>
      </p:sp>
      <p:sp>
        <p:nvSpPr>
          <p:cNvPr id="24" name="Content Placeholder 23"/>
          <p:cNvSpPr>
            <a:spLocks noGrp="1"/>
          </p:cNvSpPr>
          <p:nvPr>
            <p:ph sz="quarter" idx="2"/>
          </p:nvPr>
        </p:nvSpPr>
        <p:spPr>
          <a:xfrm>
            <a:off x="301752" y="2471383"/>
            <a:ext cx="4041648" cy="381840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Content Placeholder 25"/>
          <p:cNvSpPr>
            <a:spLocks noGrp="1"/>
          </p:cNvSpPr>
          <p:nvPr>
            <p:ph sz="quarter" idx="4"/>
          </p:nvPr>
        </p:nvSpPr>
        <p:spPr>
          <a:xfrm>
            <a:off x="4800600" y="2471383"/>
            <a:ext cx="4038600" cy="382219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itle 22"/>
          <p:cNvSpPr>
            <a:spLocks noGrp="1"/>
          </p:cNvSpPr>
          <p:nvPr>
            <p:ph type="title"/>
          </p:nvPr>
        </p:nvSpPr>
        <p:spPr/>
        <p:txBody>
          <a:bodyPr rtlCol="0"/>
          <a:lstStyle/>
          <a:p>
            <a:r>
              <a:rPr lang="en-GB"/>
              <a:t>Click to edit Master title style</a:t>
            </a:r>
            <a:endParaRPr lang="en-US"/>
          </a:p>
        </p:txBody>
      </p:sp>
      <p:sp>
        <p:nvSpPr>
          <p:cNvPr id="18" name="Date Placeholder 6">
            <a:extLst>
              <a:ext uri="{FF2B5EF4-FFF2-40B4-BE49-F238E27FC236}">
                <a16:creationId xmlns:a16="http://schemas.microsoft.com/office/drawing/2014/main" id="{9894740F-FA30-4756-A06E-AFA9A59AAAEA}"/>
              </a:ext>
            </a:extLst>
          </p:cNvPr>
          <p:cNvSpPr>
            <a:spLocks noGrp="1"/>
          </p:cNvSpPr>
          <p:nvPr>
            <p:ph type="dt" sz="half" idx="10"/>
          </p:nvPr>
        </p:nvSpPr>
        <p:spPr/>
        <p:txBody>
          <a:bodyPr/>
          <a:lstStyle>
            <a:lvl1pPr>
              <a:defRPr/>
            </a:lvl1pPr>
          </a:lstStyle>
          <a:p>
            <a:pPr>
              <a:defRPr/>
            </a:pPr>
            <a:endParaRPr lang="en-US"/>
          </a:p>
        </p:txBody>
      </p:sp>
      <p:sp>
        <p:nvSpPr>
          <p:cNvPr id="19" name="Footer Placeholder 7">
            <a:extLst>
              <a:ext uri="{FF2B5EF4-FFF2-40B4-BE49-F238E27FC236}">
                <a16:creationId xmlns:a16="http://schemas.microsoft.com/office/drawing/2014/main" id="{0964C8F4-E54E-420A-9228-1C48F3573365}"/>
              </a:ext>
            </a:extLst>
          </p:cNvPr>
          <p:cNvSpPr>
            <a:spLocks noGrp="1"/>
          </p:cNvSpPr>
          <p:nvPr>
            <p:ph type="ftr" sz="quarter" idx="11"/>
          </p:nvPr>
        </p:nvSpPr>
        <p:spPr>
          <a:xfrm>
            <a:off x="304800" y="6410325"/>
            <a:ext cx="3581400" cy="365125"/>
          </a:xfrm>
        </p:spPr>
        <p:txBody>
          <a:bodyPr/>
          <a:lstStyle>
            <a:lvl1pPr>
              <a:defRPr/>
            </a:lvl1pPr>
          </a:lstStyle>
          <a:p>
            <a:pPr>
              <a:defRPr/>
            </a:pPr>
            <a:r>
              <a:rPr lang="en-US"/>
              <a:t>Realtime Programming Prof. Dr. Markus Pfeil</a:t>
            </a:r>
            <a:endParaRPr lang="en-US" dirty="0"/>
          </a:p>
        </p:txBody>
      </p:sp>
      <p:sp>
        <p:nvSpPr>
          <p:cNvPr id="20" name="Slide Number Placeholder 8">
            <a:extLst>
              <a:ext uri="{FF2B5EF4-FFF2-40B4-BE49-F238E27FC236}">
                <a16:creationId xmlns:a16="http://schemas.microsoft.com/office/drawing/2014/main" id="{43EC62B7-8746-4218-8979-89391FB89AF1}"/>
              </a:ext>
            </a:extLst>
          </p:cNvPr>
          <p:cNvSpPr>
            <a:spLocks noGrp="1"/>
          </p:cNvSpPr>
          <p:nvPr>
            <p:ph type="sldNum" sz="quarter" idx="12"/>
          </p:nvPr>
        </p:nvSpPr>
        <p:spPr>
          <a:xfrm>
            <a:off x="4343400" y="1042988"/>
            <a:ext cx="457200" cy="441325"/>
          </a:xfrm>
        </p:spPr>
        <p:txBody>
          <a:bodyPr/>
          <a:lstStyle>
            <a:lvl1pPr algn="ctr">
              <a:defRPr smtClean="0"/>
            </a:lvl1pPr>
          </a:lstStyle>
          <a:p>
            <a:pPr>
              <a:defRPr/>
            </a:pPr>
            <a:fld id="{92195B51-BAFA-49F7-ADD3-EF59CF9EFAB1}" type="slidenum">
              <a:rPr lang="en-US"/>
              <a:pPr>
                <a:defRPr/>
              </a:pPr>
              <a:t>‹Nr.›</a:t>
            </a:fld>
            <a:endParaRPr lang="en-US"/>
          </a:p>
        </p:txBody>
      </p:sp>
    </p:spTree>
    <p:extLst>
      <p:ext uri="{BB962C8B-B14F-4D97-AF65-F5344CB8AC3E}">
        <p14:creationId xmlns:p14="http://schemas.microsoft.com/office/powerpoint/2010/main" val="121509279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3D83D533-13EA-4207-9480-CF7362636B8B}"/>
              </a:ext>
            </a:extLst>
          </p:cNvPr>
          <p:cNvSpPr>
            <a:spLocks noGrp="1"/>
          </p:cNvSpPr>
          <p:nvPr>
            <p:ph type="dt" sz="half" idx="10"/>
          </p:nvPr>
        </p:nvSpPr>
        <p:spPr/>
        <p:txBody>
          <a:bodyPr/>
          <a:lstStyle>
            <a:lvl1pPr>
              <a:defRPr/>
            </a:lvl1pPr>
          </a:lstStyle>
          <a:p>
            <a:pPr>
              <a:defRPr/>
            </a:pPr>
            <a:endParaRPr lang="en-US"/>
          </a:p>
        </p:txBody>
      </p:sp>
      <p:sp>
        <p:nvSpPr>
          <p:cNvPr id="4" name="Footer Placeholder 3">
            <a:extLst>
              <a:ext uri="{FF2B5EF4-FFF2-40B4-BE49-F238E27FC236}">
                <a16:creationId xmlns:a16="http://schemas.microsoft.com/office/drawing/2014/main" id="{C7D05D86-A842-47FD-BEC7-AF47E4E7E48E}"/>
              </a:ext>
            </a:extLst>
          </p:cNvPr>
          <p:cNvSpPr>
            <a:spLocks noGrp="1"/>
          </p:cNvSpPr>
          <p:nvPr>
            <p:ph type="ftr" sz="quarter" idx="11"/>
          </p:nvPr>
        </p:nvSpPr>
        <p:spPr/>
        <p:txBody>
          <a:bodyPr/>
          <a:lstStyle>
            <a:lvl1pPr>
              <a:defRPr/>
            </a:lvl1pPr>
          </a:lstStyle>
          <a:p>
            <a:pPr>
              <a:defRPr/>
            </a:pPr>
            <a:r>
              <a:rPr lang="en-US"/>
              <a:t>Realtime Programming Prof. Dr. Markus Pfeil</a:t>
            </a:r>
            <a:endParaRPr lang="en-US" dirty="0"/>
          </a:p>
        </p:txBody>
      </p:sp>
      <p:sp>
        <p:nvSpPr>
          <p:cNvPr id="5" name="Slide Number Placeholder 4">
            <a:extLst>
              <a:ext uri="{FF2B5EF4-FFF2-40B4-BE49-F238E27FC236}">
                <a16:creationId xmlns:a16="http://schemas.microsoft.com/office/drawing/2014/main" id="{CC5B3EBD-2AAC-431D-866F-E7165993F062}"/>
              </a:ext>
            </a:extLst>
          </p:cNvPr>
          <p:cNvSpPr>
            <a:spLocks noGrp="1"/>
          </p:cNvSpPr>
          <p:nvPr>
            <p:ph type="sldNum" sz="quarter" idx="12"/>
          </p:nvPr>
        </p:nvSpPr>
        <p:spPr>
          <a:xfrm>
            <a:off x="4343400" y="1036638"/>
            <a:ext cx="457200" cy="441325"/>
          </a:xfrm>
        </p:spPr>
        <p:txBody>
          <a:bodyPr/>
          <a:lstStyle>
            <a:lvl1pPr>
              <a:defRPr/>
            </a:lvl1pPr>
          </a:lstStyle>
          <a:p>
            <a:pPr>
              <a:defRPr/>
            </a:pPr>
            <a:fld id="{89FEADBB-7DA8-41F8-B380-FF9B4CE0D350}" type="slidenum">
              <a:rPr lang="en-US"/>
              <a:pPr>
                <a:defRPr/>
              </a:pPr>
              <a:t>‹Nr.›</a:t>
            </a:fld>
            <a:endParaRPr lang="en-US"/>
          </a:p>
        </p:txBody>
      </p:sp>
    </p:spTree>
    <p:extLst>
      <p:ext uri="{BB962C8B-B14F-4D97-AF65-F5344CB8AC3E}">
        <p14:creationId xmlns:p14="http://schemas.microsoft.com/office/powerpoint/2010/main" val="1287492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5302AF38-52F6-4A2B-BFD1-12237F33963E}"/>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3" name="Rectangle 7">
            <a:extLst>
              <a:ext uri="{FF2B5EF4-FFF2-40B4-BE49-F238E27FC236}">
                <a16:creationId xmlns:a16="http://schemas.microsoft.com/office/drawing/2014/main" id="{9264A459-95B4-4DFA-A3FA-ED16C5E59D05}"/>
              </a:ext>
            </a:extLst>
          </p:cNvPr>
          <p:cNvSpPr>
            <a:spLocks noChangeArrowheads="1"/>
          </p:cNvSpPr>
          <p:nvPr/>
        </p:nvSpPr>
        <p:spPr bwMode="white">
          <a:xfrm>
            <a:off x="0" y="0"/>
            <a:ext cx="9144000" cy="155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4" name="Rectangle 9">
            <a:extLst>
              <a:ext uri="{FF2B5EF4-FFF2-40B4-BE49-F238E27FC236}">
                <a16:creationId xmlns:a16="http://schemas.microsoft.com/office/drawing/2014/main" id="{FF347F13-8997-49D7-8F20-5B0A1C4EB586}"/>
              </a:ext>
            </a:extLst>
          </p:cNvPr>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5" name="Rectangle 8">
            <a:extLst>
              <a:ext uri="{FF2B5EF4-FFF2-40B4-BE49-F238E27FC236}">
                <a16:creationId xmlns:a16="http://schemas.microsoft.com/office/drawing/2014/main" id="{485B029E-80A4-4758-95D3-10A49D49DE5F}"/>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6" name="Rectangle 4">
            <a:extLst>
              <a:ext uri="{FF2B5EF4-FFF2-40B4-BE49-F238E27FC236}">
                <a16:creationId xmlns:a16="http://schemas.microsoft.com/office/drawing/2014/main" id="{0777D0DC-D10D-4FEC-9BFC-9BB508251FFB}"/>
              </a:ext>
            </a:extLst>
          </p:cNvPr>
          <p:cNvSpPr>
            <a:spLocks noChangeArrowheads="1"/>
          </p:cNvSpPr>
          <p:nvPr/>
        </p:nvSpPr>
        <p:spPr bwMode="auto">
          <a:xfrm>
            <a:off x="146050" y="6391275"/>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7" name="Rectangle 5">
            <a:extLst>
              <a:ext uri="{FF2B5EF4-FFF2-40B4-BE49-F238E27FC236}">
                <a16:creationId xmlns:a16="http://schemas.microsoft.com/office/drawing/2014/main" id="{81F6CDC5-6CF9-4C24-A76F-67B04CB58285}"/>
              </a:ext>
            </a:extLst>
          </p:cNvPr>
          <p:cNvSpPr>
            <a:spLocks noChangeArrowheads="1"/>
          </p:cNvSpPr>
          <p:nvPr/>
        </p:nvSpPr>
        <p:spPr bwMode="auto">
          <a:xfrm>
            <a:off x="152400" y="15875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8" name="Date Placeholder 1">
            <a:extLst>
              <a:ext uri="{FF2B5EF4-FFF2-40B4-BE49-F238E27FC236}">
                <a16:creationId xmlns:a16="http://schemas.microsoft.com/office/drawing/2014/main" id="{FF4B6F0B-0522-4562-AA1D-0CB80A09A173}"/>
              </a:ext>
            </a:extLst>
          </p:cNvPr>
          <p:cNvSpPr>
            <a:spLocks noGrp="1"/>
          </p:cNvSpPr>
          <p:nvPr>
            <p:ph type="dt" sz="half" idx="10"/>
          </p:nvPr>
        </p:nvSpPr>
        <p:spPr/>
        <p:txBody>
          <a:bodyPr/>
          <a:lstStyle>
            <a:lvl1pPr>
              <a:defRPr/>
            </a:lvl1pPr>
          </a:lstStyle>
          <a:p>
            <a:pPr>
              <a:defRPr/>
            </a:pPr>
            <a:endParaRPr lang="en-US"/>
          </a:p>
        </p:txBody>
      </p:sp>
      <p:sp>
        <p:nvSpPr>
          <p:cNvPr id="9" name="Footer Placeholder 2">
            <a:extLst>
              <a:ext uri="{FF2B5EF4-FFF2-40B4-BE49-F238E27FC236}">
                <a16:creationId xmlns:a16="http://schemas.microsoft.com/office/drawing/2014/main" id="{A988C834-E197-45DF-82D3-5B355D67C1C7}"/>
              </a:ext>
            </a:extLst>
          </p:cNvPr>
          <p:cNvSpPr>
            <a:spLocks noGrp="1"/>
          </p:cNvSpPr>
          <p:nvPr>
            <p:ph type="ftr" sz="quarter" idx="11"/>
          </p:nvPr>
        </p:nvSpPr>
        <p:spPr/>
        <p:txBody>
          <a:bodyPr/>
          <a:lstStyle>
            <a:lvl1pPr>
              <a:defRPr/>
            </a:lvl1pPr>
          </a:lstStyle>
          <a:p>
            <a:pPr>
              <a:defRPr/>
            </a:pPr>
            <a:r>
              <a:rPr lang="en-US"/>
              <a:t>Realtime Programming Prof. Dr. Markus Pfeil</a:t>
            </a:r>
            <a:endParaRPr lang="en-US" dirty="0"/>
          </a:p>
        </p:txBody>
      </p:sp>
      <p:sp>
        <p:nvSpPr>
          <p:cNvPr id="10" name="Slide Number Placeholder 3">
            <a:extLst>
              <a:ext uri="{FF2B5EF4-FFF2-40B4-BE49-F238E27FC236}">
                <a16:creationId xmlns:a16="http://schemas.microsoft.com/office/drawing/2014/main" id="{6E783C02-103F-460E-8D26-CADA1CB598AB}"/>
              </a:ext>
            </a:extLst>
          </p:cNvPr>
          <p:cNvSpPr>
            <a:spLocks noGrp="1"/>
          </p:cNvSpPr>
          <p:nvPr>
            <p:ph type="sldNum" sz="quarter" idx="12"/>
          </p:nvPr>
        </p:nvSpPr>
        <p:spPr>
          <a:xfrm>
            <a:off x="4267200" y="6324600"/>
            <a:ext cx="609600" cy="441325"/>
          </a:xfrm>
        </p:spPr>
        <p:txBody>
          <a:bodyPr/>
          <a:lstStyle>
            <a:lvl1pPr>
              <a:defRPr smtClean="0">
                <a:solidFill>
                  <a:srgbClr val="FFFFFF"/>
                </a:solidFill>
              </a:defRPr>
            </a:lvl1pPr>
          </a:lstStyle>
          <a:p>
            <a:pPr>
              <a:defRPr/>
            </a:pPr>
            <a:fld id="{6B9BD79E-583A-4DC4-823C-972BBD913A72}" type="slidenum">
              <a:rPr lang="en-US"/>
              <a:pPr>
                <a:defRPr/>
              </a:pPr>
              <a:t>‹Nr.›</a:t>
            </a:fld>
            <a:endParaRPr lang="en-US"/>
          </a:p>
        </p:txBody>
      </p:sp>
    </p:spTree>
    <p:extLst>
      <p:ext uri="{BB962C8B-B14F-4D97-AF65-F5344CB8AC3E}">
        <p14:creationId xmlns:p14="http://schemas.microsoft.com/office/powerpoint/2010/main" val="317060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18">
            <a:extLst>
              <a:ext uri="{FF2B5EF4-FFF2-40B4-BE49-F238E27FC236}">
                <a16:creationId xmlns:a16="http://schemas.microsoft.com/office/drawing/2014/main" id="{A4BD0E46-4251-4691-AFB0-CE870254DA0E}"/>
              </a:ext>
            </a:extLst>
          </p:cNvPr>
          <p:cNvSpPr>
            <a:spLocks noChangeArrowheads="1"/>
          </p:cNvSpPr>
          <p:nvPr/>
        </p:nvSpPr>
        <p:spPr bwMode="auto">
          <a:xfrm>
            <a:off x="152400" y="152400"/>
            <a:ext cx="8832850"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6" name="Rectangle 14">
            <a:extLst>
              <a:ext uri="{FF2B5EF4-FFF2-40B4-BE49-F238E27FC236}">
                <a16:creationId xmlns:a16="http://schemas.microsoft.com/office/drawing/2014/main" id="{D73880CD-F87A-4F7F-8D20-3601D1587DAB}"/>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7" name="Rectangle 17">
            <a:extLst>
              <a:ext uri="{FF2B5EF4-FFF2-40B4-BE49-F238E27FC236}">
                <a16:creationId xmlns:a16="http://schemas.microsoft.com/office/drawing/2014/main" id="{D1FA1D36-E344-4CB3-962D-AFF1BF19AED7}"/>
              </a:ext>
            </a:extLst>
          </p:cNvPr>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8" name="Rectangle 15">
            <a:extLst>
              <a:ext uri="{FF2B5EF4-FFF2-40B4-BE49-F238E27FC236}">
                <a16:creationId xmlns:a16="http://schemas.microsoft.com/office/drawing/2014/main" id="{DF48BC9A-75FC-4A00-B9D5-2353109DFC8D}"/>
              </a:ext>
            </a:extLst>
          </p:cNvPr>
          <p:cNvSpPr>
            <a:spLocks noChangeArrowheads="1"/>
          </p:cNvSpPr>
          <p:nvPr/>
        </p:nvSpPr>
        <p:spPr bwMode="white">
          <a:xfrm>
            <a:off x="0" y="0"/>
            <a:ext cx="9144000" cy="1190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9" name="Rectangle 16">
            <a:extLst>
              <a:ext uri="{FF2B5EF4-FFF2-40B4-BE49-F238E27FC236}">
                <a16:creationId xmlns:a16="http://schemas.microsoft.com/office/drawing/2014/main" id="{8791627B-9B19-4765-8E3B-60D0EB7C9AD6}"/>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 name="Rectangle 12">
            <a:extLst>
              <a:ext uri="{FF2B5EF4-FFF2-40B4-BE49-F238E27FC236}">
                <a16:creationId xmlns:a16="http://schemas.microsoft.com/office/drawing/2014/main" id="{1B2AA40C-977A-4710-8F55-2888CDD2F630}"/>
              </a:ext>
            </a:extLst>
          </p:cNvPr>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1" name="Rectangle 7">
            <a:extLst>
              <a:ext uri="{FF2B5EF4-FFF2-40B4-BE49-F238E27FC236}">
                <a16:creationId xmlns:a16="http://schemas.microsoft.com/office/drawing/2014/main" id="{1892D996-25A2-4D3B-AE14-B59E0A0D68D3}"/>
              </a:ext>
            </a:extLst>
          </p:cNvPr>
          <p:cNvSpPr>
            <a:spLocks noChangeArrowheads="1"/>
          </p:cNvSpPr>
          <p:nvPr/>
        </p:nvSpPr>
        <p:spPr bwMode="auto">
          <a:xfrm>
            <a:off x="152400" y="152400"/>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2" name="Straight Connector 8">
            <a:extLst>
              <a:ext uri="{FF2B5EF4-FFF2-40B4-BE49-F238E27FC236}">
                <a16:creationId xmlns:a16="http://schemas.microsoft.com/office/drawing/2014/main" id="{F900A222-1AFA-4540-AD77-637A7A6DE0CC}"/>
              </a:ext>
            </a:extLst>
          </p:cNvPr>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13" name="Oval 31">
            <a:extLst>
              <a:ext uri="{FF2B5EF4-FFF2-40B4-BE49-F238E27FC236}">
                <a16:creationId xmlns:a16="http://schemas.microsoft.com/office/drawing/2014/main" id="{33190447-760A-4931-8230-4DF7F1D60A5B}"/>
              </a:ext>
            </a:extLst>
          </p:cNvPr>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Oval 32">
            <a:extLst>
              <a:ext uri="{FF2B5EF4-FFF2-40B4-BE49-F238E27FC236}">
                <a16:creationId xmlns:a16="http://schemas.microsoft.com/office/drawing/2014/main" id="{877CEFCC-1A01-4E0B-B772-0A0819A6F0B6}"/>
              </a:ext>
            </a:extLst>
          </p:cNvPr>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Rectangle 20">
            <a:extLst>
              <a:ext uri="{FF2B5EF4-FFF2-40B4-BE49-F238E27FC236}">
                <a16:creationId xmlns:a16="http://schemas.microsoft.com/office/drawing/2014/main" id="{23D5E44A-B93A-4D6B-A298-676FC5B469CD}"/>
              </a:ext>
            </a:extLst>
          </p:cNvPr>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2" name="Title 1"/>
          <p:cNvSpPr>
            <a:spLocks noGrp="1"/>
          </p:cNvSpPr>
          <p:nvPr>
            <p:ph type="title"/>
          </p:nvPr>
        </p:nvSpPr>
        <p:spPr>
          <a:xfrm>
            <a:off x="381000" y="914400"/>
            <a:ext cx="2362200" cy="990600"/>
          </a:xfrm>
        </p:spPr>
        <p:txBody>
          <a:bodyPr>
            <a:noAutofit/>
          </a:bodyPr>
          <a:lstStyle>
            <a:lvl1pPr algn="l">
              <a:buNone/>
              <a:defRPr sz="2200" b="1">
                <a:solidFill>
                  <a:srgbClr val="FFFFFF"/>
                </a:solidFill>
              </a:defRPr>
            </a:lvl1pPr>
          </a:lstStyle>
          <a:p>
            <a:r>
              <a:rPr lang="en-GB"/>
              <a:t>Click to edit Master title style</a:t>
            </a:r>
            <a:endParaRPr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GB"/>
              <a:t>Click to edit Master text styles</a:t>
            </a:r>
          </a:p>
        </p:txBody>
      </p:sp>
      <p:sp>
        <p:nvSpPr>
          <p:cNvPr id="20" name="Content Placeholder 19"/>
          <p:cNvSpPr>
            <a:spLocks noGrp="1"/>
          </p:cNvSpPr>
          <p:nvPr>
            <p:ph sz="quarter" idx="1"/>
          </p:nvPr>
        </p:nvSpPr>
        <p:spPr>
          <a:xfrm>
            <a:off x="3124200" y="685800"/>
            <a:ext cx="5638800" cy="54102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Slide Number Placeholder 6">
            <a:extLst>
              <a:ext uri="{FF2B5EF4-FFF2-40B4-BE49-F238E27FC236}">
                <a16:creationId xmlns:a16="http://schemas.microsoft.com/office/drawing/2014/main" id="{A711F773-55EC-401C-BECE-EBBDA2C2DEF3}"/>
              </a:ext>
            </a:extLst>
          </p:cNvPr>
          <p:cNvSpPr>
            <a:spLocks noGrp="1"/>
          </p:cNvSpPr>
          <p:nvPr>
            <p:ph type="sldNum" sz="quarter" idx="10"/>
          </p:nvPr>
        </p:nvSpPr>
        <p:spPr>
          <a:xfrm>
            <a:off x="1371600" y="312738"/>
            <a:ext cx="457200" cy="441325"/>
          </a:xfrm>
        </p:spPr>
        <p:txBody>
          <a:bodyPr/>
          <a:lstStyle>
            <a:lvl1pPr>
              <a:defRPr smtClean="0">
                <a:solidFill>
                  <a:schemeClr val="accent3">
                    <a:shade val="75000"/>
                  </a:schemeClr>
                </a:solidFill>
              </a:defRPr>
            </a:lvl1pPr>
          </a:lstStyle>
          <a:p>
            <a:pPr>
              <a:defRPr/>
            </a:pPr>
            <a:fld id="{5A426234-012E-4C5E-B949-B725256A283E}" type="slidenum">
              <a:rPr lang="en-US"/>
              <a:pPr>
                <a:defRPr/>
              </a:pPr>
              <a:t>‹Nr.›</a:t>
            </a:fld>
            <a:endParaRPr lang="en-US"/>
          </a:p>
        </p:txBody>
      </p:sp>
      <p:sp>
        <p:nvSpPr>
          <p:cNvPr id="17" name="Date Placeholder 4">
            <a:extLst>
              <a:ext uri="{FF2B5EF4-FFF2-40B4-BE49-F238E27FC236}">
                <a16:creationId xmlns:a16="http://schemas.microsoft.com/office/drawing/2014/main" id="{D83A50B5-0667-45AA-9B12-969CAAC35C18}"/>
              </a:ext>
            </a:extLst>
          </p:cNvPr>
          <p:cNvSpPr>
            <a:spLocks noGrp="1"/>
          </p:cNvSpPr>
          <p:nvPr>
            <p:ph type="dt" sz="half" idx="11"/>
          </p:nvPr>
        </p:nvSpPr>
        <p:spPr/>
        <p:txBody>
          <a:bodyPr/>
          <a:lstStyle>
            <a:lvl1pPr>
              <a:defRPr/>
            </a:lvl1pPr>
          </a:lstStyle>
          <a:p>
            <a:pPr>
              <a:defRPr/>
            </a:pPr>
            <a:endParaRPr lang="en-US"/>
          </a:p>
        </p:txBody>
      </p:sp>
      <p:sp>
        <p:nvSpPr>
          <p:cNvPr id="18" name="Footer Placeholder 5">
            <a:extLst>
              <a:ext uri="{FF2B5EF4-FFF2-40B4-BE49-F238E27FC236}">
                <a16:creationId xmlns:a16="http://schemas.microsoft.com/office/drawing/2014/main" id="{1BF804F0-10EB-4D26-ABF6-5017A9E1CAD9}"/>
              </a:ext>
            </a:extLst>
          </p:cNvPr>
          <p:cNvSpPr>
            <a:spLocks noGrp="1"/>
          </p:cNvSpPr>
          <p:nvPr>
            <p:ph type="ftr" sz="quarter" idx="12"/>
          </p:nvPr>
        </p:nvSpPr>
        <p:spPr>
          <a:xfrm>
            <a:off x="301625" y="6410325"/>
            <a:ext cx="3382963" cy="366713"/>
          </a:xfrm>
        </p:spPr>
        <p:txBody>
          <a:bodyPr/>
          <a:lstStyle>
            <a:lvl1pPr>
              <a:defRPr/>
            </a:lvl1pPr>
          </a:lstStyle>
          <a:p>
            <a:pPr>
              <a:defRPr/>
            </a:pPr>
            <a:r>
              <a:rPr lang="en-US"/>
              <a:t>Realtime Programming Prof. Dr. Markus Pfeil</a:t>
            </a:r>
            <a:endParaRPr lang="en-US" dirty="0"/>
          </a:p>
        </p:txBody>
      </p:sp>
    </p:spTree>
    <p:extLst>
      <p:ext uri="{BB962C8B-B14F-4D97-AF65-F5344CB8AC3E}">
        <p14:creationId xmlns:p14="http://schemas.microsoft.com/office/powerpoint/2010/main" val="265074986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traight Connector 20">
            <a:extLst>
              <a:ext uri="{FF2B5EF4-FFF2-40B4-BE49-F238E27FC236}">
                <a16:creationId xmlns:a16="http://schemas.microsoft.com/office/drawing/2014/main" id="{22746979-6545-4BF3-9CB3-F9120871BF34}"/>
              </a:ext>
            </a:extLst>
          </p:cNvPr>
          <p:cNvSpPr>
            <a:spLocks noChangeShapeType="1"/>
          </p:cNvSpPr>
          <p:nvPr/>
        </p:nvSpPr>
        <p:spPr bwMode="auto">
          <a:xfrm>
            <a:off x="152400" y="533400"/>
            <a:ext cx="8832850"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6" name="Rectangle 18">
            <a:extLst>
              <a:ext uri="{FF2B5EF4-FFF2-40B4-BE49-F238E27FC236}">
                <a16:creationId xmlns:a16="http://schemas.microsoft.com/office/drawing/2014/main" id="{70CFCC1D-7F98-44BA-8AB2-86115D75063A}"/>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7" name="Rectangle 15">
            <a:extLst>
              <a:ext uri="{FF2B5EF4-FFF2-40B4-BE49-F238E27FC236}">
                <a16:creationId xmlns:a16="http://schemas.microsoft.com/office/drawing/2014/main" id="{ED56CD00-EC4C-46E1-AABE-E363ABA64CAF}"/>
              </a:ext>
            </a:extLst>
          </p:cNvPr>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8" name="Rectangle 16">
            <a:extLst>
              <a:ext uri="{FF2B5EF4-FFF2-40B4-BE49-F238E27FC236}">
                <a16:creationId xmlns:a16="http://schemas.microsoft.com/office/drawing/2014/main" id="{E951686A-2471-4906-8825-8A9277115FC3}"/>
              </a:ext>
            </a:extLst>
          </p:cNvPr>
          <p:cNvSpPr>
            <a:spLocks noChangeArrowheads="1"/>
          </p:cNvSpPr>
          <p:nvPr/>
        </p:nvSpPr>
        <p:spPr bwMode="white">
          <a:xfrm>
            <a:off x="0" y="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9" name="Rectangle 17">
            <a:extLst>
              <a:ext uri="{FF2B5EF4-FFF2-40B4-BE49-F238E27FC236}">
                <a16:creationId xmlns:a16="http://schemas.microsoft.com/office/drawing/2014/main" id="{6353C59D-9E21-415E-864D-76A8728A440B}"/>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 name="Rectangle 19">
            <a:extLst>
              <a:ext uri="{FF2B5EF4-FFF2-40B4-BE49-F238E27FC236}">
                <a16:creationId xmlns:a16="http://schemas.microsoft.com/office/drawing/2014/main" id="{3CF02A7D-5AED-49D7-A821-2B3265AB41A5}"/>
              </a:ext>
            </a:extLst>
          </p:cNvPr>
          <p:cNvSpPr>
            <a:spLocks noChangeArrowheads="1"/>
          </p:cNvSpPr>
          <p:nvPr/>
        </p:nvSpPr>
        <p:spPr bwMode="auto">
          <a:xfrm>
            <a:off x="152400" y="152400"/>
            <a:ext cx="8832850"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11" name="Rectangle 7">
            <a:extLst>
              <a:ext uri="{FF2B5EF4-FFF2-40B4-BE49-F238E27FC236}">
                <a16:creationId xmlns:a16="http://schemas.microsoft.com/office/drawing/2014/main" id="{67F8C12C-3143-450C-8136-0AE71C08C976}"/>
              </a:ext>
            </a:extLst>
          </p:cNvPr>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2" name="Rectangle 14">
            <a:extLst>
              <a:ext uri="{FF2B5EF4-FFF2-40B4-BE49-F238E27FC236}">
                <a16:creationId xmlns:a16="http://schemas.microsoft.com/office/drawing/2014/main" id="{B1F1620E-C373-40F4-A6F1-F2160E9A2768}"/>
              </a:ext>
            </a:extLst>
          </p:cNvPr>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3" name="Oval 31">
            <a:extLst>
              <a:ext uri="{FF2B5EF4-FFF2-40B4-BE49-F238E27FC236}">
                <a16:creationId xmlns:a16="http://schemas.microsoft.com/office/drawing/2014/main" id="{E1D673E3-2C8E-428A-94C4-00C8609C28A0}"/>
              </a:ext>
            </a:extLst>
          </p:cNvPr>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4" name="Oval 32">
            <a:extLst>
              <a:ext uri="{FF2B5EF4-FFF2-40B4-BE49-F238E27FC236}">
                <a16:creationId xmlns:a16="http://schemas.microsoft.com/office/drawing/2014/main" id="{01FD775A-95AE-4904-93A3-5AF6555696FA}"/>
              </a:ext>
            </a:extLst>
          </p:cNvPr>
          <p:cNvSpPr/>
          <p:nvPr/>
        </p:nvSpPr>
        <p:spPr>
          <a:xfrm>
            <a:off x="1390650" y="323850"/>
            <a:ext cx="4191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Rectangle 21">
            <a:extLst>
              <a:ext uri="{FF2B5EF4-FFF2-40B4-BE49-F238E27FC236}">
                <a16:creationId xmlns:a16="http://schemas.microsoft.com/office/drawing/2014/main" id="{121EF6E3-91BF-414B-A162-46C8F47CAF92}"/>
              </a:ext>
            </a:extLst>
          </p:cNvPr>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lang="en-GB"/>
              <a:t>Click to edit Master title style</a:t>
            </a:r>
            <a:endParaRPr lang="en-US"/>
          </a:p>
        </p:txBody>
      </p:sp>
      <p:sp>
        <p:nvSpPr>
          <p:cNvPr id="3" name="Picture Placeholder 2"/>
          <p:cNvSpPr>
            <a:spLocks noGrp="1"/>
          </p:cNvSpPr>
          <p:nvPr>
            <p:ph type="pic" idx="1"/>
          </p:nvPr>
        </p:nvSpPr>
        <p:spPr>
          <a:xfrm>
            <a:off x="3000375" y="609600"/>
            <a:ext cx="5867400" cy="4267200"/>
          </a:xfrm>
        </p:spPr>
        <p:txBody>
          <a:bodyPr>
            <a:normAutofit/>
          </a:bodyPr>
          <a:lstStyle>
            <a:lvl1pPr marL="0" indent="0">
              <a:buNone/>
              <a:defRPr sz="3200"/>
            </a:lvl1pPr>
          </a:lstStyle>
          <a:p>
            <a:pPr lvl="0"/>
            <a:r>
              <a:rPr lang="en-GB" noProof="0"/>
              <a:t>Drag picture to placeholder or click icon to add</a:t>
            </a:r>
            <a:endParaRPr lang="en-US" noProof="0"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GB"/>
              <a:t>Click to edit Master text styles</a:t>
            </a:r>
          </a:p>
        </p:txBody>
      </p:sp>
      <p:sp>
        <p:nvSpPr>
          <p:cNvPr id="16" name="Slide Number Placeholder 6">
            <a:extLst>
              <a:ext uri="{FF2B5EF4-FFF2-40B4-BE49-F238E27FC236}">
                <a16:creationId xmlns:a16="http://schemas.microsoft.com/office/drawing/2014/main" id="{0FC05650-281E-445E-A730-DC517657C7CE}"/>
              </a:ext>
            </a:extLst>
          </p:cNvPr>
          <p:cNvSpPr>
            <a:spLocks noGrp="1"/>
          </p:cNvSpPr>
          <p:nvPr>
            <p:ph type="sldNum" sz="quarter" idx="10"/>
          </p:nvPr>
        </p:nvSpPr>
        <p:spPr>
          <a:xfrm>
            <a:off x="1371600" y="312738"/>
            <a:ext cx="457200" cy="441325"/>
          </a:xfrm>
        </p:spPr>
        <p:txBody>
          <a:bodyPr/>
          <a:lstStyle>
            <a:lvl1pPr>
              <a:defRPr/>
            </a:lvl1pPr>
          </a:lstStyle>
          <a:p>
            <a:pPr>
              <a:defRPr/>
            </a:pPr>
            <a:fld id="{93DA4110-7561-48CB-8EFB-4A853F378F85}" type="slidenum">
              <a:rPr lang="en-US"/>
              <a:pPr>
                <a:defRPr/>
              </a:pPr>
              <a:t>‹Nr.›</a:t>
            </a:fld>
            <a:endParaRPr lang="en-US"/>
          </a:p>
        </p:txBody>
      </p:sp>
      <p:sp>
        <p:nvSpPr>
          <p:cNvPr id="17" name="Date Placeholder 4">
            <a:extLst>
              <a:ext uri="{FF2B5EF4-FFF2-40B4-BE49-F238E27FC236}">
                <a16:creationId xmlns:a16="http://schemas.microsoft.com/office/drawing/2014/main" id="{6B4A4E43-AE81-4D54-938E-5A5836909C47}"/>
              </a:ext>
            </a:extLst>
          </p:cNvPr>
          <p:cNvSpPr>
            <a:spLocks noGrp="1"/>
          </p:cNvSpPr>
          <p:nvPr>
            <p:ph type="dt" sz="half" idx="11"/>
          </p:nvPr>
        </p:nvSpPr>
        <p:spPr>
          <a:xfrm>
            <a:off x="5788025" y="6405563"/>
            <a:ext cx="3044825" cy="365125"/>
          </a:xfrm>
        </p:spPr>
        <p:txBody>
          <a:bodyPr/>
          <a:lstStyle>
            <a:lvl1pPr>
              <a:defRPr/>
            </a:lvl1pPr>
          </a:lstStyle>
          <a:p>
            <a:pPr>
              <a:defRPr/>
            </a:pPr>
            <a:endParaRPr lang="en-US"/>
          </a:p>
        </p:txBody>
      </p:sp>
      <p:sp>
        <p:nvSpPr>
          <p:cNvPr id="18" name="Footer Placeholder 5">
            <a:extLst>
              <a:ext uri="{FF2B5EF4-FFF2-40B4-BE49-F238E27FC236}">
                <a16:creationId xmlns:a16="http://schemas.microsoft.com/office/drawing/2014/main" id="{5EF3CDD6-1B7D-422D-9676-4CF1FD6F4854}"/>
              </a:ext>
            </a:extLst>
          </p:cNvPr>
          <p:cNvSpPr>
            <a:spLocks noGrp="1"/>
          </p:cNvSpPr>
          <p:nvPr>
            <p:ph type="ftr" sz="quarter" idx="12"/>
          </p:nvPr>
        </p:nvSpPr>
        <p:spPr>
          <a:xfrm>
            <a:off x="301625" y="6410325"/>
            <a:ext cx="3584575" cy="366713"/>
          </a:xfrm>
        </p:spPr>
        <p:txBody>
          <a:bodyPr/>
          <a:lstStyle>
            <a:lvl1pPr>
              <a:defRPr/>
            </a:lvl1pPr>
          </a:lstStyle>
          <a:p>
            <a:pPr>
              <a:defRPr/>
            </a:pPr>
            <a:r>
              <a:rPr lang="en-US"/>
              <a:t>Realtime Programming Prof. Dr. Markus Pfeil</a:t>
            </a:r>
            <a:endParaRPr lang="en-US" dirty="0"/>
          </a:p>
        </p:txBody>
      </p:sp>
    </p:spTree>
    <p:extLst>
      <p:ext uri="{BB962C8B-B14F-4D97-AF65-F5344CB8AC3E}">
        <p14:creationId xmlns:p14="http://schemas.microsoft.com/office/powerpoint/2010/main" val="829479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6">
            <a:extLst>
              <a:ext uri="{FF2B5EF4-FFF2-40B4-BE49-F238E27FC236}">
                <a16:creationId xmlns:a16="http://schemas.microsoft.com/office/drawing/2014/main" id="{9CF58325-9CDE-446D-B9AB-88267B324E9A}"/>
              </a:ext>
            </a:extLst>
          </p:cNvPr>
          <p:cNvSpPr>
            <a:spLocks noChangeArrowheads="1"/>
          </p:cNvSpPr>
          <p:nvPr/>
        </p:nvSpPr>
        <p:spPr bwMode="white">
          <a:xfrm>
            <a:off x="0" y="6705600"/>
            <a:ext cx="9144000" cy="152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27" name="Rectangle 15">
            <a:extLst>
              <a:ext uri="{FF2B5EF4-FFF2-40B4-BE49-F238E27FC236}">
                <a16:creationId xmlns:a16="http://schemas.microsoft.com/office/drawing/2014/main" id="{CB7B1FBD-7C9F-47ED-828D-885662000604}"/>
              </a:ext>
            </a:extLst>
          </p:cNvPr>
          <p:cNvSpPr>
            <a:spLocks noChangeArrowheads="1"/>
          </p:cNvSpPr>
          <p:nvPr/>
        </p:nvSpPr>
        <p:spPr bwMode="white">
          <a:xfrm>
            <a:off x="0" y="0"/>
            <a:ext cx="9144000" cy="1393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28" name="Rectangle 17">
            <a:extLst>
              <a:ext uri="{FF2B5EF4-FFF2-40B4-BE49-F238E27FC236}">
                <a16:creationId xmlns:a16="http://schemas.microsoft.com/office/drawing/2014/main" id="{31539A57-A1AC-4871-AB1E-0CD2B6C66038}"/>
              </a:ext>
            </a:extLst>
          </p:cNvPr>
          <p:cNvSpPr>
            <a:spLocks noChangeArrowheads="1"/>
          </p:cNvSpPr>
          <p:nvPr/>
        </p:nvSpPr>
        <p:spPr bwMode="white">
          <a:xfrm>
            <a:off x="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1029" name="Rectangle 18">
            <a:extLst>
              <a:ext uri="{FF2B5EF4-FFF2-40B4-BE49-F238E27FC236}">
                <a16:creationId xmlns:a16="http://schemas.microsoft.com/office/drawing/2014/main" id="{766378AA-D40E-4966-A253-1FFB3B88959D}"/>
              </a:ext>
            </a:extLst>
          </p:cNvPr>
          <p:cNvSpPr>
            <a:spLocks noChangeArrowheads="1"/>
          </p:cNvSpPr>
          <p:nvPr/>
        </p:nvSpPr>
        <p:spPr bwMode="white">
          <a:xfrm>
            <a:off x="8991600" y="0"/>
            <a:ext cx="152400" cy="6858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endParaRPr lang="en-US" altLang="de-DE"/>
          </a:p>
        </p:txBody>
      </p:sp>
      <p:sp>
        <p:nvSpPr>
          <p:cNvPr id="9" name="Rectangle 8">
            <a:extLst>
              <a:ext uri="{FF2B5EF4-FFF2-40B4-BE49-F238E27FC236}">
                <a16:creationId xmlns:a16="http://schemas.microsoft.com/office/drawing/2014/main" id="{922BDDDE-B09E-42A3-A2E7-540A3672412A}"/>
              </a:ext>
            </a:extLst>
          </p:cNvPr>
          <p:cNvSpPr>
            <a:spLocks noChangeArrowheads="1"/>
          </p:cNvSpPr>
          <p:nvPr/>
        </p:nvSpPr>
        <p:spPr bwMode="auto">
          <a:xfrm>
            <a:off x="149225" y="6388100"/>
            <a:ext cx="8832850"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a:defRPr/>
            </a:pPr>
            <a:endParaRPr lang="en-US">
              <a:latin typeface="Arial" charset="0"/>
            </a:endParaRPr>
          </a:p>
        </p:txBody>
      </p:sp>
      <p:sp>
        <p:nvSpPr>
          <p:cNvPr id="14" name="Date Placeholder 13">
            <a:extLst>
              <a:ext uri="{FF2B5EF4-FFF2-40B4-BE49-F238E27FC236}">
                <a16:creationId xmlns:a16="http://schemas.microsoft.com/office/drawing/2014/main" id="{5EB61CB8-6369-4A2D-AB52-8900E7D28992}"/>
              </a:ext>
            </a:extLst>
          </p:cNvPr>
          <p:cNvSpPr>
            <a:spLocks noGrp="1"/>
          </p:cNvSpPr>
          <p:nvPr>
            <p:ph type="dt" sz="half" idx="2"/>
          </p:nvPr>
        </p:nvSpPr>
        <p:spPr>
          <a:xfrm>
            <a:off x="6919913" y="6434138"/>
            <a:ext cx="1916112" cy="265112"/>
          </a:xfrm>
          <a:prstGeom prst="rect">
            <a:avLst/>
          </a:prstGeom>
        </p:spPr>
        <p:txBody>
          <a:bodyPr vert="horz"/>
          <a:lstStyle>
            <a:lvl1pPr algn="r" eaLnBrk="1" latinLnBrk="0" hangingPunct="1">
              <a:defRPr kumimoji="0" sz="1000" b="1" i="0" baseline="0" smtClean="0">
                <a:solidFill>
                  <a:srgbClr val="FFFFFF"/>
                </a:solidFill>
                <a:latin typeface="Arial" charset="0"/>
              </a:defRPr>
            </a:lvl1pPr>
          </a:lstStyle>
          <a:p>
            <a:pPr>
              <a:defRPr/>
            </a:pPr>
            <a:endParaRPr lang="en-US" dirty="0"/>
          </a:p>
        </p:txBody>
      </p:sp>
      <p:sp>
        <p:nvSpPr>
          <p:cNvPr id="3" name="Footer Placeholder 2">
            <a:extLst>
              <a:ext uri="{FF2B5EF4-FFF2-40B4-BE49-F238E27FC236}">
                <a16:creationId xmlns:a16="http://schemas.microsoft.com/office/drawing/2014/main" id="{647BE6F7-1475-4B10-85D6-68E553715297}"/>
              </a:ext>
            </a:extLst>
          </p:cNvPr>
          <p:cNvSpPr>
            <a:spLocks noGrp="1"/>
          </p:cNvSpPr>
          <p:nvPr>
            <p:ph type="ftr" sz="quarter" idx="3"/>
          </p:nvPr>
        </p:nvSpPr>
        <p:spPr>
          <a:xfrm>
            <a:off x="301625" y="6426200"/>
            <a:ext cx="3584575" cy="242888"/>
          </a:xfrm>
          <a:prstGeom prst="rect">
            <a:avLst/>
          </a:prstGeom>
        </p:spPr>
        <p:txBody>
          <a:bodyPr vert="horz"/>
          <a:lstStyle>
            <a:lvl1pPr algn="l" eaLnBrk="1" latinLnBrk="0" hangingPunct="1">
              <a:defRPr kumimoji="0" sz="1000" b="1" i="0" baseline="0" dirty="0" smtClean="0">
                <a:solidFill>
                  <a:srgbClr val="FFFFFF"/>
                </a:solidFill>
                <a:latin typeface="Arial" charset="0"/>
              </a:defRPr>
            </a:lvl1pPr>
          </a:lstStyle>
          <a:p>
            <a:pPr>
              <a:defRPr/>
            </a:pPr>
            <a:r>
              <a:rPr lang="en-US"/>
              <a:t>Realtime Programming Prof. Dr. Markus Pfeil</a:t>
            </a:r>
            <a:endParaRPr lang="en-US" dirty="0"/>
          </a:p>
        </p:txBody>
      </p:sp>
      <p:sp>
        <p:nvSpPr>
          <p:cNvPr id="8" name="Rectangle 7">
            <a:extLst>
              <a:ext uri="{FF2B5EF4-FFF2-40B4-BE49-F238E27FC236}">
                <a16:creationId xmlns:a16="http://schemas.microsoft.com/office/drawing/2014/main" id="{BA27BC06-39D8-4C9E-AE41-DFDC1E44CF70}"/>
              </a:ext>
            </a:extLst>
          </p:cNvPr>
          <p:cNvSpPr>
            <a:spLocks noChangeArrowheads="1"/>
          </p:cNvSpPr>
          <p:nvPr/>
        </p:nvSpPr>
        <p:spPr bwMode="auto">
          <a:xfrm>
            <a:off x="152400" y="155575"/>
            <a:ext cx="8832850"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a:defRPr/>
            </a:pPr>
            <a:endParaRPr lang="en-US" dirty="0">
              <a:latin typeface="Arial" charset="0"/>
            </a:endParaRPr>
          </a:p>
        </p:txBody>
      </p:sp>
      <p:sp>
        <p:nvSpPr>
          <p:cNvPr id="10" name="Straight Connector 9">
            <a:extLst>
              <a:ext uri="{FF2B5EF4-FFF2-40B4-BE49-F238E27FC236}">
                <a16:creationId xmlns:a16="http://schemas.microsoft.com/office/drawing/2014/main" id="{20A264B9-77C0-4370-9E16-1F9383BD2BC0}"/>
              </a:ext>
            </a:extLst>
          </p:cNvPr>
          <p:cNvSpPr>
            <a:spLocks noChangeShapeType="1"/>
          </p:cNvSpPr>
          <p:nvPr/>
        </p:nvSpPr>
        <p:spPr bwMode="auto">
          <a:xfrm>
            <a:off x="152400" y="1276350"/>
            <a:ext cx="8832850"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a:defRPr/>
            </a:pPr>
            <a:endParaRPr lang="en-US">
              <a:latin typeface="Arial" charset="0"/>
            </a:endParaRPr>
          </a:p>
        </p:txBody>
      </p:sp>
      <p:sp>
        <p:nvSpPr>
          <p:cNvPr id="12" name="Oval 11">
            <a:extLst>
              <a:ext uri="{FF2B5EF4-FFF2-40B4-BE49-F238E27FC236}">
                <a16:creationId xmlns:a16="http://schemas.microsoft.com/office/drawing/2014/main" id="{BB4B4835-94CF-4F16-A5E1-ADF59E4E7753}"/>
              </a:ext>
            </a:extLst>
          </p:cNvPr>
          <p:cNvSpPr/>
          <p:nvPr/>
        </p:nvSpPr>
        <p:spPr>
          <a:xfrm>
            <a:off x="4267200" y="955675"/>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15" name="Oval 14">
            <a:extLst>
              <a:ext uri="{FF2B5EF4-FFF2-40B4-BE49-F238E27FC236}">
                <a16:creationId xmlns:a16="http://schemas.microsoft.com/office/drawing/2014/main" id="{BEAF6ECE-3E1F-4A9E-933C-30EE5C35EBC2}"/>
              </a:ext>
            </a:extLst>
          </p:cNvPr>
          <p:cNvSpPr/>
          <p:nvPr/>
        </p:nvSpPr>
        <p:spPr>
          <a:xfrm>
            <a:off x="4362450" y="1050925"/>
            <a:ext cx="4191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a:p>
        </p:txBody>
      </p:sp>
      <p:sp>
        <p:nvSpPr>
          <p:cNvPr id="23" name="Slide Number Placeholder 22">
            <a:extLst>
              <a:ext uri="{FF2B5EF4-FFF2-40B4-BE49-F238E27FC236}">
                <a16:creationId xmlns:a16="http://schemas.microsoft.com/office/drawing/2014/main" id="{A3276ACF-9B41-468D-9463-CB14D4DE6BCB}"/>
              </a:ext>
            </a:extLst>
          </p:cNvPr>
          <p:cNvSpPr>
            <a:spLocks noGrp="1"/>
          </p:cNvSpPr>
          <p:nvPr>
            <p:ph type="sldNum" sz="quarter" idx="4"/>
          </p:nvPr>
        </p:nvSpPr>
        <p:spPr>
          <a:xfrm>
            <a:off x="4343400" y="1039813"/>
            <a:ext cx="457200" cy="441325"/>
          </a:xfrm>
          <a:prstGeom prst="rect">
            <a:avLst/>
          </a:prstGeom>
        </p:spPr>
        <p:txBody>
          <a:bodyPr vert="horz" lIns="45720" rIns="45720" anchor="ctr">
            <a:normAutofit/>
          </a:bodyPr>
          <a:lstStyle>
            <a:lvl1pPr algn="ctr" eaLnBrk="1" latinLnBrk="0" hangingPunct="1">
              <a:defRPr kumimoji="0" sz="1600" smtClean="0">
                <a:solidFill>
                  <a:schemeClr val="accent3">
                    <a:shade val="75000"/>
                  </a:schemeClr>
                </a:solidFill>
                <a:latin typeface="Arial" charset="0"/>
              </a:defRPr>
            </a:lvl1pPr>
          </a:lstStyle>
          <a:p>
            <a:pPr>
              <a:defRPr/>
            </a:pPr>
            <a:fld id="{9DCE530C-4203-4427-A90E-0D972C105D12}" type="slidenum">
              <a:rPr lang="en-US"/>
              <a:pPr>
                <a:defRPr/>
              </a:pPr>
              <a:t>‹Nr.›</a:t>
            </a:fld>
            <a:endParaRPr lang="en-US"/>
          </a:p>
        </p:txBody>
      </p:sp>
      <p:sp>
        <p:nvSpPr>
          <p:cNvPr id="1038" name="Title Placeholder 21">
            <a:extLst>
              <a:ext uri="{FF2B5EF4-FFF2-40B4-BE49-F238E27FC236}">
                <a16:creationId xmlns:a16="http://schemas.microsoft.com/office/drawing/2014/main" id="{2B16ED94-735B-4EA4-8D60-F6717F37A0A2}"/>
              </a:ext>
            </a:extLst>
          </p:cNvPr>
          <p:cNvSpPr>
            <a:spLocks noGrp="1"/>
          </p:cNvSpPr>
          <p:nvPr>
            <p:ph type="title"/>
          </p:nvPr>
        </p:nvSpPr>
        <p:spPr bwMode="auto">
          <a:xfrm>
            <a:off x="301625" y="228600"/>
            <a:ext cx="853440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GB" altLang="de-DE"/>
              <a:t>Click to edit Master title style</a:t>
            </a:r>
            <a:endParaRPr lang="en-US" altLang="de-DE"/>
          </a:p>
        </p:txBody>
      </p:sp>
      <p:sp>
        <p:nvSpPr>
          <p:cNvPr id="1039" name="Text Placeholder 12">
            <a:extLst>
              <a:ext uri="{FF2B5EF4-FFF2-40B4-BE49-F238E27FC236}">
                <a16:creationId xmlns:a16="http://schemas.microsoft.com/office/drawing/2014/main" id="{0DBD3F46-5243-46C2-9BF3-71D08CB1EB42}"/>
              </a:ext>
            </a:extLst>
          </p:cNvPr>
          <p:cNvSpPr>
            <a:spLocks noGrp="1"/>
          </p:cNvSpPr>
          <p:nvPr>
            <p:ph type="body" idx="1"/>
          </p:nvPr>
        </p:nvSpPr>
        <p:spPr bwMode="auto">
          <a:xfrm>
            <a:off x="301625" y="1524000"/>
            <a:ext cx="8534400" cy="459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de-DE"/>
              <a:t>Click to edit Master text styles</a:t>
            </a:r>
          </a:p>
          <a:p>
            <a:pPr lvl="1"/>
            <a:r>
              <a:rPr lang="en-GB" altLang="de-DE"/>
              <a:t>Second level</a:t>
            </a:r>
          </a:p>
          <a:p>
            <a:pPr lvl="2"/>
            <a:r>
              <a:rPr lang="en-GB" altLang="de-DE"/>
              <a:t>Third level</a:t>
            </a:r>
          </a:p>
          <a:p>
            <a:pPr lvl="3"/>
            <a:r>
              <a:rPr lang="en-GB" altLang="de-DE"/>
              <a:t>Fourth level</a:t>
            </a:r>
          </a:p>
          <a:p>
            <a:pPr lvl="4"/>
            <a:r>
              <a:rPr lang="en-GB" altLang="de-DE"/>
              <a:t>Fifth level</a:t>
            </a:r>
            <a:endParaRPr lang="en-US" altLang="de-DE"/>
          </a:p>
        </p:txBody>
      </p:sp>
      <p:sp>
        <p:nvSpPr>
          <p:cNvPr id="20" name="Text Box 11">
            <a:extLst>
              <a:ext uri="{FF2B5EF4-FFF2-40B4-BE49-F238E27FC236}">
                <a16:creationId xmlns:a16="http://schemas.microsoft.com/office/drawing/2014/main" id="{3170B535-FC7D-49EE-88AC-31B0DFFA0E56}"/>
              </a:ext>
            </a:extLst>
          </p:cNvPr>
          <p:cNvSpPr txBox="1">
            <a:spLocks noChangeArrowheads="1"/>
          </p:cNvSpPr>
          <p:nvPr userDrawn="1"/>
        </p:nvSpPr>
        <p:spPr bwMode="auto">
          <a:xfrm>
            <a:off x="4362450" y="6475413"/>
            <a:ext cx="3005138" cy="19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9" tIns="45715" rIns="91429" bIns="45715">
            <a:spAutoFit/>
          </a:bodyPr>
          <a:lstStyle>
            <a:lvl1pPr defTabSz="762000">
              <a:defRPr>
                <a:solidFill>
                  <a:schemeClr val="tx1"/>
                </a:solidFill>
                <a:latin typeface="Arial" charset="0"/>
              </a:defRPr>
            </a:lvl1pPr>
            <a:lvl2pPr marL="571500" defTabSz="762000">
              <a:defRPr>
                <a:solidFill>
                  <a:schemeClr val="tx1"/>
                </a:solidFill>
                <a:latin typeface="Arial" charset="0"/>
              </a:defRPr>
            </a:lvl2pPr>
            <a:lvl3pPr marL="1143000" defTabSz="762000">
              <a:defRPr>
                <a:solidFill>
                  <a:schemeClr val="tx1"/>
                </a:solidFill>
                <a:latin typeface="Arial" charset="0"/>
              </a:defRPr>
            </a:lvl3pPr>
            <a:lvl4pPr marL="1714500" defTabSz="762000">
              <a:defRPr>
                <a:solidFill>
                  <a:schemeClr val="tx1"/>
                </a:solidFill>
                <a:latin typeface="Arial" charset="0"/>
              </a:defRPr>
            </a:lvl4pPr>
            <a:lvl5pPr marL="2286000" defTabSz="762000">
              <a:defRPr>
                <a:solidFill>
                  <a:schemeClr val="tx1"/>
                </a:solidFill>
                <a:latin typeface="Arial" charset="0"/>
              </a:defRPr>
            </a:lvl5pPr>
            <a:lvl6pPr marL="2743200" defTabSz="762000" fontAlgn="base">
              <a:spcBef>
                <a:spcPct val="0"/>
              </a:spcBef>
              <a:spcAft>
                <a:spcPct val="0"/>
              </a:spcAft>
              <a:defRPr>
                <a:solidFill>
                  <a:schemeClr val="tx1"/>
                </a:solidFill>
                <a:latin typeface="Arial" charset="0"/>
              </a:defRPr>
            </a:lvl6pPr>
            <a:lvl7pPr marL="3200400" defTabSz="762000" fontAlgn="base">
              <a:spcBef>
                <a:spcPct val="0"/>
              </a:spcBef>
              <a:spcAft>
                <a:spcPct val="0"/>
              </a:spcAft>
              <a:defRPr>
                <a:solidFill>
                  <a:schemeClr val="tx1"/>
                </a:solidFill>
                <a:latin typeface="Arial" charset="0"/>
              </a:defRPr>
            </a:lvl7pPr>
            <a:lvl8pPr marL="3657600" defTabSz="762000" fontAlgn="base">
              <a:spcBef>
                <a:spcPct val="0"/>
              </a:spcBef>
              <a:spcAft>
                <a:spcPct val="0"/>
              </a:spcAft>
              <a:defRPr>
                <a:solidFill>
                  <a:schemeClr val="tx1"/>
                </a:solidFill>
                <a:latin typeface="Arial" charset="0"/>
              </a:defRPr>
            </a:lvl8pPr>
            <a:lvl9pPr marL="4114800" defTabSz="762000" fontAlgn="base">
              <a:spcBef>
                <a:spcPct val="0"/>
              </a:spcBef>
              <a:spcAft>
                <a:spcPct val="0"/>
              </a:spcAft>
              <a:defRPr>
                <a:solidFill>
                  <a:schemeClr val="tx1"/>
                </a:solidFill>
                <a:latin typeface="Arial" charset="0"/>
              </a:defRPr>
            </a:lvl9pPr>
          </a:lstStyle>
          <a:p>
            <a:pPr>
              <a:lnSpc>
                <a:spcPct val="65000"/>
              </a:lnSpc>
              <a:spcBef>
                <a:spcPct val="50000"/>
              </a:spcBef>
              <a:defRPr/>
            </a:pPr>
            <a:r>
              <a:rPr lang="de-DE" altLang="de-DE" sz="1000" b="1" noProof="1">
                <a:solidFill>
                  <a:schemeClr val="bg1"/>
                </a:solidFill>
              </a:rPr>
              <a:t>Hochschule Ravensburg-Weingarten</a:t>
            </a:r>
          </a:p>
        </p:txBody>
      </p:sp>
      <p:pic>
        <p:nvPicPr>
          <p:cNvPr id="21" name="Picture 13">
            <a:extLst>
              <a:ext uri="{FF2B5EF4-FFF2-40B4-BE49-F238E27FC236}">
                <a16:creationId xmlns:a16="http://schemas.microsoft.com/office/drawing/2014/main" id="{2EE0BD2E-63B8-427F-9A0D-727D1A40A328}"/>
              </a:ext>
            </a:extLst>
          </p:cNvPr>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3905250" y="6388100"/>
            <a:ext cx="320675" cy="325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hdr="0"/>
  <p:txStyles>
    <p:titleStyle>
      <a:lvl1pPr algn="ctr" rtl="0" fontAlgn="base">
        <a:spcBef>
          <a:spcPct val="0"/>
        </a:spcBef>
        <a:spcAft>
          <a:spcPct val="0"/>
        </a:spcAft>
        <a:defRPr sz="3300" kern="1200">
          <a:solidFill>
            <a:srgbClr val="164C6C"/>
          </a:solidFill>
          <a:latin typeface="+mj-lt"/>
          <a:ea typeface="+mj-ea"/>
          <a:cs typeface="+mj-cs"/>
        </a:defRPr>
      </a:lvl1pPr>
      <a:lvl2pPr algn="ctr" rtl="0" fontAlgn="base">
        <a:spcBef>
          <a:spcPct val="0"/>
        </a:spcBef>
        <a:spcAft>
          <a:spcPct val="0"/>
        </a:spcAft>
        <a:defRPr sz="3300">
          <a:solidFill>
            <a:srgbClr val="164C6C"/>
          </a:solidFill>
          <a:latin typeface="Georgia" panose="02040502050405020303" pitchFamily="18" charset="0"/>
        </a:defRPr>
      </a:lvl2pPr>
      <a:lvl3pPr algn="ctr" rtl="0" fontAlgn="base">
        <a:spcBef>
          <a:spcPct val="0"/>
        </a:spcBef>
        <a:spcAft>
          <a:spcPct val="0"/>
        </a:spcAft>
        <a:defRPr sz="3300">
          <a:solidFill>
            <a:srgbClr val="164C6C"/>
          </a:solidFill>
          <a:latin typeface="Georgia" panose="02040502050405020303" pitchFamily="18" charset="0"/>
        </a:defRPr>
      </a:lvl3pPr>
      <a:lvl4pPr algn="ctr" rtl="0" fontAlgn="base">
        <a:spcBef>
          <a:spcPct val="0"/>
        </a:spcBef>
        <a:spcAft>
          <a:spcPct val="0"/>
        </a:spcAft>
        <a:defRPr sz="3300">
          <a:solidFill>
            <a:srgbClr val="164C6C"/>
          </a:solidFill>
          <a:latin typeface="Georgia" panose="02040502050405020303" pitchFamily="18" charset="0"/>
        </a:defRPr>
      </a:lvl4pPr>
      <a:lvl5pPr algn="ctr" rtl="0" fontAlgn="base">
        <a:spcBef>
          <a:spcPct val="0"/>
        </a:spcBef>
        <a:spcAft>
          <a:spcPct val="0"/>
        </a:spcAft>
        <a:defRPr sz="3300">
          <a:solidFill>
            <a:srgbClr val="164C6C"/>
          </a:solidFill>
          <a:latin typeface="Georgia" panose="02040502050405020303" pitchFamily="18" charset="0"/>
        </a:defRPr>
      </a:lvl5pPr>
      <a:lvl6pPr marL="457200" algn="ctr" rtl="0" fontAlgn="base">
        <a:spcBef>
          <a:spcPct val="0"/>
        </a:spcBef>
        <a:spcAft>
          <a:spcPct val="0"/>
        </a:spcAft>
        <a:defRPr sz="3300">
          <a:solidFill>
            <a:srgbClr val="164C6C"/>
          </a:solidFill>
          <a:latin typeface="Georgia" panose="02040502050405020303" pitchFamily="18" charset="0"/>
        </a:defRPr>
      </a:lvl6pPr>
      <a:lvl7pPr marL="914400" algn="ctr" rtl="0" fontAlgn="base">
        <a:spcBef>
          <a:spcPct val="0"/>
        </a:spcBef>
        <a:spcAft>
          <a:spcPct val="0"/>
        </a:spcAft>
        <a:defRPr sz="3300">
          <a:solidFill>
            <a:srgbClr val="164C6C"/>
          </a:solidFill>
          <a:latin typeface="Georgia" panose="02040502050405020303" pitchFamily="18" charset="0"/>
        </a:defRPr>
      </a:lvl7pPr>
      <a:lvl8pPr marL="1371600" algn="ctr" rtl="0" fontAlgn="base">
        <a:spcBef>
          <a:spcPct val="0"/>
        </a:spcBef>
        <a:spcAft>
          <a:spcPct val="0"/>
        </a:spcAft>
        <a:defRPr sz="3300">
          <a:solidFill>
            <a:srgbClr val="164C6C"/>
          </a:solidFill>
          <a:latin typeface="Georgia" panose="02040502050405020303" pitchFamily="18" charset="0"/>
        </a:defRPr>
      </a:lvl8pPr>
      <a:lvl9pPr marL="1828800" algn="ctr" rtl="0" fontAlgn="base">
        <a:spcBef>
          <a:spcPct val="0"/>
        </a:spcBef>
        <a:spcAft>
          <a:spcPct val="0"/>
        </a:spcAft>
        <a:defRPr sz="3300">
          <a:solidFill>
            <a:srgbClr val="164C6C"/>
          </a:solidFill>
          <a:latin typeface="Georgia" panose="02040502050405020303" pitchFamily="18" charset="0"/>
        </a:defRPr>
      </a:lvl9pPr>
    </p:titleStyle>
    <p:bodyStyle>
      <a:lvl1pPr marL="273050" indent="-273050" algn="l" rtl="0" fontAlgn="base">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88" indent="-273050" algn="l" rtl="0" fontAlgn="base">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fontAlgn="base">
        <a:spcBef>
          <a:spcPct val="20000"/>
        </a:spcBef>
        <a:spcAft>
          <a:spcPct val="0"/>
        </a:spcAft>
        <a:buClr>
          <a:srgbClr val="1B587C"/>
        </a:buClr>
        <a:buSzPct val="75000"/>
        <a:buFont typeface="Wingdings 2" panose="05020102010507070707" pitchFamily="18" charset="2"/>
        <a:buChar char=""/>
        <a:defRPr sz="2000" kern="1200">
          <a:solidFill>
            <a:schemeClr val="tx1"/>
          </a:solidFill>
          <a:latin typeface="+mn-lt"/>
          <a:ea typeface="+mn-ea"/>
          <a:cs typeface="+mn-cs"/>
        </a:defRPr>
      </a:lvl3pPr>
      <a:lvl4pPr marL="1096963" indent="-228600" algn="l" rtl="0" fontAlgn="base">
        <a:spcBef>
          <a:spcPct val="20000"/>
        </a:spcBef>
        <a:spcAft>
          <a:spcPct val="0"/>
        </a:spcAft>
        <a:buClr>
          <a:srgbClr val="4E8542"/>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fontAlgn="base">
        <a:spcBef>
          <a:spcPct val="20000"/>
        </a:spcBef>
        <a:spcAft>
          <a:spcPct val="0"/>
        </a:spcAft>
        <a:buClr>
          <a:srgbClr val="604878"/>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54.png"/><Relationship Id="rId4" Type="http://schemas.openxmlformats.org/officeDocument/2006/relationships/oleObject" Target="../embeddings/oleObject7.bin"/></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55.png"/><Relationship Id="rId4" Type="http://schemas.openxmlformats.org/officeDocument/2006/relationships/oleObject" Target="../embeddings/oleObject8.bin"/></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57.wmf"/><Relationship Id="rId4" Type="http://schemas.openxmlformats.org/officeDocument/2006/relationships/oleObject" Target="../embeddings/oleObject9.bin"/></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www.blue-river-software.com/products/whystructs.htm" TargetMode="External"/><Relationship Id="rId2" Type="http://schemas.openxmlformats.org/officeDocument/2006/relationships/hyperlink" Target="http://www.preview.org/software/sc_help/nassishneiderman"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www.tinkercad.com/" TargetMode="External"/><Relationship Id="rId2" Type="http://schemas.openxmlformats.org/officeDocument/2006/relationships/hyperlink" Target="https://www.tinkercad.com/dashboard?type=circuits&amp;collection=designs"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deutschland.de/en/topic/business/germanys-best-employers-the-most-popular-companies-in-2018" TargetMode="External"/><Relationship Id="rId2" Type="http://schemas.openxmlformats.org/officeDocument/2006/relationships/hyperlink" Target="https://www.deutschland.de/en/topic/business/globalization-world-trade/industry"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03.wmf"/><Relationship Id="rId5" Type="http://schemas.openxmlformats.org/officeDocument/2006/relationships/oleObject" Target="../embeddings/oleObject11.bin"/><Relationship Id="rId4" Type="http://schemas.openxmlformats.org/officeDocument/2006/relationships/image" Target="../media/image102.wmf"/></Relationships>
</file>

<file path=ppt/slides/_rels/slide30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03.wmf"/><Relationship Id="rId5" Type="http://schemas.openxmlformats.org/officeDocument/2006/relationships/oleObject" Target="../embeddings/oleObject11.bin"/><Relationship Id="rId4" Type="http://schemas.openxmlformats.org/officeDocument/2006/relationships/image" Target="../media/image102.wmf"/></Relationships>
</file>

<file path=ppt/slides/_rels/slide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04.emf"/></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11.emf"/></Relationships>
</file>

<file path=ppt/slides/_rels/slide36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12.wmf"/></Relationships>
</file>

<file path=ppt/slides/_rels/slide36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13.emf"/></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15.wmf"/></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6.emf"/></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7.wmf"/></Relationships>
</file>

<file path=ppt/slides/_rels/slide37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118.wmf"/></Relationships>
</file>

<file path=ppt/slides/_rels/slide37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19.emf"/></Relationships>
</file>

<file path=ppt/slides/_rels/slide37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9.emf"/></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22.bin"/><Relationship Id="rId7" Type="http://schemas.openxmlformats.org/officeDocument/2006/relationships/oleObject" Target="../embeddings/oleObject24.bin"/><Relationship Id="rId12" Type="http://schemas.openxmlformats.org/officeDocument/2006/relationships/image" Target="../media/image124.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1.emf"/><Relationship Id="rId11" Type="http://schemas.openxmlformats.org/officeDocument/2006/relationships/oleObject" Target="../embeddings/oleObject26.bin"/><Relationship Id="rId5" Type="http://schemas.openxmlformats.org/officeDocument/2006/relationships/oleObject" Target="../embeddings/oleObject23.bin"/><Relationship Id="rId10" Type="http://schemas.openxmlformats.org/officeDocument/2006/relationships/image" Target="../media/image123.emf"/><Relationship Id="rId4" Type="http://schemas.openxmlformats.org/officeDocument/2006/relationships/image" Target="../media/image120.emf"/><Relationship Id="rId9" Type="http://schemas.openxmlformats.org/officeDocument/2006/relationships/oleObject" Target="../embeddings/oleObject25.bin"/></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audio" Target="file:///H:\htdocs\NOTES\CS557\3MA\ARP.ppt256.WAV" TargetMode="External"/><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notesSlide" Target="../notesSlides/notesSlide113.xml"/><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audio" Target="file:///H:\htdocs\NOTES\CS557\3MA\ARP.ppt257.WAV" TargetMode="External"/><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slides/_rels/slide401.xml.rels><?xml version="1.0" encoding="UTF-8" standalone="yes"?>
<Relationships xmlns="http://schemas.openxmlformats.org/package/2006/relationships"><Relationship Id="rId3" Type="http://schemas.openxmlformats.org/officeDocument/2006/relationships/notesSlide" Target="../notesSlides/notesSlide114.xml"/><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audio" Target="file:///H:\htdocs\NOTES\CS557\3MA\ARP.ppt258.WAV" TargetMode="External"/><Relationship Id="rId6" Type="http://schemas.openxmlformats.org/officeDocument/2006/relationships/image" Target="../media/image129.wmf"/><Relationship Id="rId5" Type="http://schemas.openxmlformats.org/officeDocument/2006/relationships/image" Target="../media/image128.wmf"/><Relationship Id="rId4" Type="http://schemas.openxmlformats.org/officeDocument/2006/relationships/image" Target="../media/image127.wmf"/></Relationships>
</file>

<file path=ppt/slides/_rels/slide402.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audio" Target="file:///H:\htdocs\NOTES\CS557\3MA\ARP.ppt259.WAV" TargetMode="External"/><Relationship Id="rId4" Type="http://schemas.openxmlformats.org/officeDocument/2006/relationships/image" Target="../media/image126.png"/></Relationships>
</file>

<file path=ppt/slides/_rels/slide403.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audio" Target="file:///H:\htdocs\NOTES\CS557\3MA\ARP.ppt260.WAV" TargetMode="External"/><Relationship Id="rId4" Type="http://schemas.openxmlformats.org/officeDocument/2006/relationships/image" Target="../media/image126.png"/></Relationships>
</file>

<file path=ppt/slides/_rels/slide404.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audio" Target="file:///H:\htdocs\NOTES\CS557\3MA\ARP.ppt261.WAV" TargetMode="External"/><Relationship Id="rId6" Type="http://schemas.openxmlformats.org/officeDocument/2006/relationships/image" Target="../media/image126.png"/><Relationship Id="rId5" Type="http://schemas.openxmlformats.org/officeDocument/2006/relationships/image" Target="../media/image128.wmf"/><Relationship Id="rId4" Type="http://schemas.openxmlformats.org/officeDocument/2006/relationships/image" Target="../media/image127.wmf"/></Relationships>
</file>

<file path=ppt/slides/_rels/slide405.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audio" Target="file:///H:\htdocs\NOTES\CS557\3MA\ARP.ppt262.WAV" TargetMode="External"/><Relationship Id="rId6" Type="http://schemas.openxmlformats.org/officeDocument/2006/relationships/image" Target="../media/image126.png"/><Relationship Id="rId5" Type="http://schemas.openxmlformats.org/officeDocument/2006/relationships/image" Target="../media/image128.wmf"/><Relationship Id="rId4" Type="http://schemas.openxmlformats.org/officeDocument/2006/relationships/image" Target="../media/image127.wmf"/></Relationships>
</file>

<file path=ppt/slides/_rels/slide406.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audio" Target="file:///H:\htdocs\NOTES\CS557\3MA\ARP.ppt263.WAV" TargetMode="External"/><Relationship Id="rId6" Type="http://schemas.openxmlformats.org/officeDocument/2006/relationships/image" Target="../media/image126.png"/><Relationship Id="rId5" Type="http://schemas.openxmlformats.org/officeDocument/2006/relationships/image" Target="../media/image128.wmf"/><Relationship Id="rId4" Type="http://schemas.openxmlformats.org/officeDocument/2006/relationships/image" Target="../media/image127.wmf"/></Relationships>
</file>

<file path=ppt/slides/_rels/slide407.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audio" Target="file:///H:\htdocs\NOTES\CS557\3MA\ARP.ppt264.WAV" TargetMode="External"/><Relationship Id="rId6" Type="http://schemas.openxmlformats.org/officeDocument/2006/relationships/image" Target="../media/image126.png"/><Relationship Id="rId5" Type="http://schemas.openxmlformats.org/officeDocument/2006/relationships/image" Target="../media/image128.wmf"/><Relationship Id="rId4" Type="http://schemas.openxmlformats.org/officeDocument/2006/relationships/image" Target="../media/image127.wmf"/></Relationships>
</file>

<file path=ppt/slides/_rels/slide408.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audio" Target="file:///H:\htdocs\NOTES\CS557\3MA\ARP.ppt265.WAV" TargetMode="External"/><Relationship Id="rId6" Type="http://schemas.openxmlformats.org/officeDocument/2006/relationships/image" Target="../media/image126.png"/><Relationship Id="rId5" Type="http://schemas.openxmlformats.org/officeDocument/2006/relationships/image" Target="../media/image128.wmf"/><Relationship Id="rId4" Type="http://schemas.openxmlformats.org/officeDocument/2006/relationships/image" Target="../media/image127.wmf"/></Relationships>
</file>

<file path=ppt/slides/_rels/slide409.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audio" Target="file:///H:\htdocs\NOTES\CS557\3MA\ARP.ppt266.WAV" TargetMode="External"/><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audio" Target="file:///H:\htdocs\NOTES\CS557\3MA\ARP.ppt267.WAV" TargetMode="External"/><Relationship Id="rId4" Type="http://schemas.openxmlformats.org/officeDocument/2006/relationships/image" Target="../media/image12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22.vml"/><Relationship Id="rId4" Type="http://schemas.openxmlformats.org/officeDocument/2006/relationships/image" Target="../media/image130.emf"/></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3.vml"/><Relationship Id="rId5" Type="http://schemas.openxmlformats.org/officeDocument/2006/relationships/oleObject" Target="../embeddings/oleObject29.bin"/><Relationship Id="rId4" Type="http://schemas.openxmlformats.org/officeDocument/2006/relationships/image" Target="../media/image131.wmf"/></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4.vml"/><Relationship Id="rId5" Type="http://schemas.openxmlformats.org/officeDocument/2006/relationships/oleObject" Target="../embeddings/oleObject31.bin"/><Relationship Id="rId4" Type="http://schemas.openxmlformats.org/officeDocument/2006/relationships/image" Target="../media/image131.wmf"/></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25.vml"/><Relationship Id="rId5" Type="http://schemas.openxmlformats.org/officeDocument/2006/relationships/oleObject" Target="../embeddings/oleObject33.bin"/><Relationship Id="rId4" Type="http://schemas.openxmlformats.org/officeDocument/2006/relationships/image" Target="../media/image131.wmf"/></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26.vml"/><Relationship Id="rId5" Type="http://schemas.openxmlformats.org/officeDocument/2006/relationships/oleObject" Target="../embeddings/oleObject35.bin"/><Relationship Id="rId4" Type="http://schemas.openxmlformats.org/officeDocument/2006/relationships/image" Target="../media/image131.wmf"/></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27.vml"/><Relationship Id="rId5" Type="http://schemas.openxmlformats.org/officeDocument/2006/relationships/oleObject" Target="../embeddings/oleObject37.bin"/><Relationship Id="rId4" Type="http://schemas.openxmlformats.org/officeDocument/2006/relationships/image" Target="../media/image131.wmf"/></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6.xml"/></Relationships>
</file>

<file path=ppt/slides/_rels/slide42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oleObject" Target="../embeddings/oleObject40.bin"/><Relationship Id="rId5" Type="http://schemas.openxmlformats.org/officeDocument/2006/relationships/oleObject" Target="../embeddings/oleObject39.bin"/><Relationship Id="rId4" Type="http://schemas.openxmlformats.org/officeDocument/2006/relationships/image" Target="../media/image131.wmf"/></Relationships>
</file>

<file path=ppt/slides/_rels/slide42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42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4.xml"/></Relationships>
</file>

<file path=ppt/slides/_rels/slide43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43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43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43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43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43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43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43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43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oleObject" Target="../embeddings/oleObject49.bin"/><Relationship Id="rId18" Type="http://schemas.openxmlformats.org/officeDocument/2006/relationships/oleObject" Target="../embeddings/oleObject52.bin"/><Relationship Id="rId3" Type="http://schemas.openxmlformats.org/officeDocument/2006/relationships/oleObject" Target="../embeddings/oleObject41.bin"/><Relationship Id="rId21" Type="http://schemas.openxmlformats.org/officeDocument/2006/relationships/oleObject" Target="../embeddings/oleObject54.bin"/><Relationship Id="rId7" Type="http://schemas.openxmlformats.org/officeDocument/2006/relationships/oleObject" Target="../embeddings/oleObject43.bin"/><Relationship Id="rId12" Type="http://schemas.openxmlformats.org/officeDocument/2006/relationships/oleObject" Target="../embeddings/oleObject48.bin"/><Relationship Id="rId17" Type="http://schemas.openxmlformats.org/officeDocument/2006/relationships/image" Target="../media/image136.wmf"/><Relationship Id="rId2" Type="http://schemas.openxmlformats.org/officeDocument/2006/relationships/slideLayout" Target="../slideLayouts/slideLayout4.xml"/><Relationship Id="rId16" Type="http://schemas.openxmlformats.org/officeDocument/2006/relationships/oleObject" Target="../embeddings/oleObject51.bin"/><Relationship Id="rId20" Type="http://schemas.openxmlformats.org/officeDocument/2006/relationships/oleObject" Target="../embeddings/oleObject53.bin"/><Relationship Id="rId1" Type="http://schemas.openxmlformats.org/officeDocument/2006/relationships/vmlDrawing" Target="../drawings/vmlDrawing29.vml"/><Relationship Id="rId6" Type="http://schemas.openxmlformats.org/officeDocument/2006/relationships/image" Target="../media/image134.wmf"/><Relationship Id="rId11" Type="http://schemas.openxmlformats.org/officeDocument/2006/relationships/oleObject" Target="../embeddings/oleObject47.bin"/><Relationship Id="rId5" Type="http://schemas.openxmlformats.org/officeDocument/2006/relationships/oleObject" Target="../embeddings/oleObject42.bin"/><Relationship Id="rId15" Type="http://schemas.openxmlformats.org/officeDocument/2006/relationships/oleObject" Target="../embeddings/oleObject50.bin"/><Relationship Id="rId10" Type="http://schemas.openxmlformats.org/officeDocument/2006/relationships/oleObject" Target="../embeddings/oleObject46.bin"/><Relationship Id="rId19"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oleObject" Target="../embeddings/oleObject45.bin"/><Relationship Id="rId14" Type="http://schemas.openxmlformats.org/officeDocument/2006/relationships/image" Target="../media/image135.wmf"/><Relationship Id="rId22" Type="http://schemas.openxmlformats.org/officeDocument/2006/relationships/oleObject" Target="../embeddings/oleObject55.bin"/></Relationships>
</file>

<file path=ppt/slides/_rels/slide444.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oleObject" Target="../embeddings/oleObject64.bin"/><Relationship Id="rId18" Type="http://schemas.openxmlformats.org/officeDocument/2006/relationships/oleObject" Target="../embeddings/oleObject67.bin"/><Relationship Id="rId3" Type="http://schemas.openxmlformats.org/officeDocument/2006/relationships/oleObject" Target="../embeddings/oleObject56.bin"/><Relationship Id="rId21" Type="http://schemas.openxmlformats.org/officeDocument/2006/relationships/oleObject" Target="../embeddings/oleObject69.bin"/><Relationship Id="rId7" Type="http://schemas.openxmlformats.org/officeDocument/2006/relationships/oleObject" Target="../embeddings/oleObject58.bin"/><Relationship Id="rId12" Type="http://schemas.openxmlformats.org/officeDocument/2006/relationships/oleObject" Target="../embeddings/oleObject63.bin"/><Relationship Id="rId17" Type="http://schemas.openxmlformats.org/officeDocument/2006/relationships/image" Target="../media/image136.wmf"/><Relationship Id="rId2" Type="http://schemas.openxmlformats.org/officeDocument/2006/relationships/slideLayout" Target="../slideLayouts/slideLayout4.xml"/><Relationship Id="rId16" Type="http://schemas.openxmlformats.org/officeDocument/2006/relationships/oleObject" Target="../embeddings/oleObject66.bin"/><Relationship Id="rId20" Type="http://schemas.openxmlformats.org/officeDocument/2006/relationships/oleObject" Target="../embeddings/oleObject68.bin"/><Relationship Id="rId1" Type="http://schemas.openxmlformats.org/officeDocument/2006/relationships/vmlDrawing" Target="../drawings/vmlDrawing30.vml"/><Relationship Id="rId6" Type="http://schemas.openxmlformats.org/officeDocument/2006/relationships/image" Target="../media/image134.wmf"/><Relationship Id="rId11" Type="http://schemas.openxmlformats.org/officeDocument/2006/relationships/oleObject" Target="../embeddings/oleObject62.bin"/><Relationship Id="rId5" Type="http://schemas.openxmlformats.org/officeDocument/2006/relationships/oleObject" Target="../embeddings/oleObject57.bin"/><Relationship Id="rId15" Type="http://schemas.openxmlformats.org/officeDocument/2006/relationships/oleObject" Target="../embeddings/oleObject65.bin"/><Relationship Id="rId10" Type="http://schemas.openxmlformats.org/officeDocument/2006/relationships/oleObject" Target="../embeddings/oleObject61.bin"/><Relationship Id="rId19" Type="http://schemas.openxmlformats.org/officeDocument/2006/relationships/image" Target="../media/image137.wmf"/><Relationship Id="rId4" Type="http://schemas.openxmlformats.org/officeDocument/2006/relationships/image" Target="../media/image131.wmf"/><Relationship Id="rId9" Type="http://schemas.openxmlformats.org/officeDocument/2006/relationships/oleObject" Target="../embeddings/oleObject60.bin"/><Relationship Id="rId14" Type="http://schemas.openxmlformats.org/officeDocument/2006/relationships/image" Target="../media/image135.wmf"/><Relationship Id="rId22" Type="http://schemas.openxmlformats.org/officeDocument/2006/relationships/oleObject" Target="../embeddings/oleObject70.bin"/></Relationships>
</file>

<file path=ppt/slides/_rels/slide44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4.xml"/><Relationship Id="rId1" Type="http://schemas.openxmlformats.org/officeDocument/2006/relationships/vmlDrawing" Target="../drawings/vmlDrawing31.vml"/><Relationship Id="rId5" Type="http://schemas.openxmlformats.org/officeDocument/2006/relationships/image" Target="../media/image138.png"/><Relationship Id="rId4" Type="http://schemas.openxmlformats.org/officeDocument/2006/relationships/image" Target="../media/image131.wmf"/></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4.xml"/><Relationship Id="rId1" Type="http://schemas.openxmlformats.org/officeDocument/2006/relationships/vmlDrawing" Target="../drawings/vmlDrawing32.vml"/><Relationship Id="rId4" Type="http://schemas.openxmlformats.org/officeDocument/2006/relationships/image" Target="../media/image131.wmf"/></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wmf"/><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wmf"/><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3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155.wmf"/><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wmf"/></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wmf"/></Relationships>
</file>

<file path=ppt/slides/_rels/slide558.xml.rels><?xml version="1.0" encoding="UTF-8" standalone="yes"?>
<Relationships xmlns="http://schemas.openxmlformats.org/package/2006/relationships"><Relationship Id="rId2" Type="http://schemas.openxmlformats.org/officeDocument/2006/relationships/image" Target="../media/image171.wmf"/><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2" Type="http://schemas.openxmlformats.org/officeDocument/2006/relationships/image" Target="../media/image175.wmf"/><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181.emf"/></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8" Type="http://schemas.openxmlformats.org/officeDocument/2006/relationships/image" Target="../media/image185.wmf"/><Relationship Id="rId3" Type="http://schemas.openxmlformats.org/officeDocument/2006/relationships/oleObject" Target="../embeddings/oleObject74.bin"/><Relationship Id="rId7" Type="http://schemas.openxmlformats.org/officeDocument/2006/relationships/image" Target="../media/image184.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83.wmf"/><Relationship Id="rId5" Type="http://schemas.openxmlformats.org/officeDocument/2006/relationships/oleObject" Target="../embeddings/oleObject75.bin"/><Relationship Id="rId4" Type="http://schemas.openxmlformats.org/officeDocument/2006/relationships/image" Target="../media/image182.wmf"/></Relationships>
</file>

<file path=ppt/slides/_rels/slide581.x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3" Type="http://schemas.openxmlformats.org/officeDocument/2006/relationships/image" Target="../media/image190.wmf"/><Relationship Id="rId2" Type="http://schemas.openxmlformats.org/officeDocument/2006/relationships/image" Target="../media/image189.wmf"/><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9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60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65.xml"/><Relationship Id="rId1" Type="http://schemas.openxmlformats.org/officeDocument/2006/relationships/slideLayout" Target="../slideLayouts/slideLayout2.xml"/><Relationship Id="rId4" Type="http://schemas.openxmlformats.org/officeDocument/2006/relationships/image" Target="../media/image1720.png"/></Relationships>
</file>

<file path=ppt/slides/_rels/slide6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66.xml"/><Relationship Id="rId1" Type="http://schemas.openxmlformats.org/officeDocument/2006/relationships/slideLayout" Target="../slideLayouts/slideLayout7.xml"/><Relationship Id="rId4" Type="http://schemas.openxmlformats.org/officeDocument/2006/relationships/image" Target="../media/image1730.png"/></Relationships>
</file>

<file path=ppt/slides/_rels/slide614.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notesSlide" Target="../notesSlides/notesSlide167.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618.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70.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619.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image" Target="../media/image1760.png"/></Relationships>
</file>

<file path=ppt/slides/_rels/slide6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image" Target="../media/image1770.png"/></Relationships>
</file>

<file path=ppt/slides/_rels/slide621.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73.xml"/><Relationship Id="rId1" Type="http://schemas.openxmlformats.org/officeDocument/2006/relationships/slideLayout" Target="../slideLayouts/slideLayout2.xml"/><Relationship Id="rId4" Type="http://schemas.openxmlformats.org/officeDocument/2006/relationships/image" Target="../media/image1780.png"/></Relationships>
</file>

<file path=ppt/slides/_rels/slide622.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74.xml"/><Relationship Id="rId1" Type="http://schemas.openxmlformats.org/officeDocument/2006/relationships/slideLayout" Target="../slideLayouts/slideLayout2.xml"/><Relationship Id="rId4" Type="http://schemas.openxmlformats.org/officeDocument/2006/relationships/image" Target="../media/image1790.png"/></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800.png"/></Relationships>
</file>

<file path=ppt/slides/_rels/slide63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63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633.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63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186.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63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63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63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638.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641.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642.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64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4.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5.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4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4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64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4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99.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4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00.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65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65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66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66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66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66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66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66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66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66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66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671.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672.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673.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67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67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6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67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67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67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681.x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slideLayout" Target="../slideLayouts/slideLayout2.xml"/></Relationships>
</file>

<file path=ppt/slides/_rels/slide682.xml.rels><?xml version="1.0" encoding="UTF-8" standalone="yes"?>
<Relationships xmlns="http://schemas.openxmlformats.org/package/2006/relationships"><Relationship Id="rId2" Type="http://schemas.openxmlformats.org/officeDocument/2006/relationships/image" Target="../media/image206.wmf"/><Relationship Id="rId1" Type="http://schemas.openxmlformats.org/officeDocument/2006/relationships/slideLayout" Target="../slideLayouts/slideLayout2.xml"/></Relationships>
</file>

<file path=ppt/slides/_rels/slide68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5.xml.rels><?xml version="1.0" encoding="UTF-8" standalone="yes"?>
<Relationships xmlns="http://schemas.openxmlformats.org/package/2006/relationships"><Relationship Id="rId2" Type="http://schemas.openxmlformats.org/officeDocument/2006/relationships/image" Target="../media/image207.wmf"/><Relationship Id="rId1" Type="http://schemas.openxmlformats.org/officeDocument/2006/relationships/slideLayout" Target="../slideLayouts/slideLayout2.xml"/></Relationships>
</file>

<file path=ppt/slides/_rels/slide686.xml.rels><?xml version="1.0" encoding="UTF-8" standalone="yes"?>
<Relationships xmlns="http://schemas.openxmlformats.org/package/2006/relationships"><Relationship Id="rId3" Type="http://schemas.openxmlformats.org/officeDocument/2006/relationships/image" Target="../media/image209.wmf"/><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687.x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688.xml.rels><?xml version="1.0" encoding="UTF-8" standalone="yes"?>
<Relationships xmlns="http://schemas.openxmlformats.org/package/2006/relationships"><Relationship Id="rId3" Type="http://schemas.openxmlformats.org/officeDocument/2006/relationships/image" Target="../media/image211.wmf"/><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69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69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69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69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8.png"/><Relationship Id="rId1"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7.png"/></Relationships>
</file>

<file path=ppt/slides/_rels/slide69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20.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6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21.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69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22.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23.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7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9.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3.xml.rels><?xml version="1.0" encoding="UTF-8" standalone="yes"?>
<Relationships xmlns="http://schemas.openxmlformats.org/package/2006/relationships"><Relationship Id="rId2" Type="http://schemas.openxmlformats.org/officeDocument/2006/relationships/hyperlink" Target="#_Signal_Conversion"/><Relationship Id="rId1" Type="http://schemas.openxmlformats.org/officeDocument/2006/relationships/slideLayout" Target="../slideLayouts/slideLayout2.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6.xml.rels><?xml version="1.0" encoding="UTF-8" standalone="yes"?>
<Relationships xmlns="http://schemas.openxmlformats.org/package/2006/relationships"><Relationship Id="rId3" Type="http://schemas.openxmlformats.org/officeDocument/2006/relationships/hyperlink" Target="#_DA_Converter"/><Relationship Id="rId2" Type="http://schemas.openxmlformats.org/officeDocument/2006/relationships/hyperlink" Target="#_AD_Converter"/><Relationship Id="rId1" Type="http://schemas.openxmlformats.org/officeDocument/2006/relationships/slideLayout" Target="../slideLayouts/slideLayout2.xml"/></Relationships>
</file>

<file path=ppt/slides/_rels/slide7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1.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75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23.xml"/><Relationship Id="rId1" Type="http://schemas.openxmlformats.org/officeDocument/2006/relationships/slideLayout" Target="../slideLayouts/slideLayout2.xml"/><Relationship Id="rId5" Type="http://schemas.openxmlformats.org/officeDocument/2006/relationships/image" Target="../media/image2200.png"/><Relationship Id="rId4" Type="http://schemas.openxmlformats.org/officeDocument/2006/relationships/customXml" Target="../ink/ink20.xml"/></Relationships>
</file>

<file path=ppt/slides/_rels/slide75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754.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2.xml"/></Relationships>
</file>

<file path=ppt/slides/_rels/slide7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758.xml.rels><?xml version="1.0" encoding="UTF-8" standalone="yes"?>
<Relationships xmlns="http://schemas.openxmlformats.org/package/2006/relationships"><Relationship Id="rId3" Type="http://schemas.openxmlformats.org/officeDocument/2006/relationships/image" Target="../media/image2210.png"/><Relationship Id="rId2" Type="http://schemas.openxmlformats.org/officeDocument/2006/relationships/customXml" Target="../ink/ink21.xml"/><Relationship Id="rId1" Type="http://schemas.openxmlformats.org/officeDocument/2006/relationships/slideLayout" Target="../slideLayouts/slideLayout2.xml"/></Relationships>
</file>

<file path=ppt/slides/_rels/slide75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764.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765.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766.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2.xml"/></Relationships>
</file>

<file path=ppt/slides/_rels/slide767.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2.xml"/></Relationships>
</file>

<file path=ppt/slides/_rels/slide768.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2.xml"/></Relationships>
</file>

<file path=ppt/slides/_rels/slide769.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71.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7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7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777.xml.rels><?xml version="1.0" encoding="UTF-8" standalone="yes"?>
<Relationships xmlns="http://schemas.openxmlformats.org/package/2006/relationships"><Relationship Id="rId3" Type="http://schemas.openxmlformats.org/officeDocument/2006/relationships/image" Target="../media/image232.wmf"/><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77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39.xml"/><Relationship Id="rId1" Type="http://schemas.openxmlformats.org/officeDocument/2006/relationships/slideLayout" Target="../slideLayouts/slideLayout2.xml"/><Relationship Id="rId4" Type="http://schemas.openxmlformats.org/officeDocument/2006/relationships/image" Target="../media/image234.wmf"/></Relationships>
</file>

<file path=ppt/slides/_rels/slide7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_Timers_and_Counters"/><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41.xml"/><Relationship Id="rId1" Type="http://schemas.openxmlformats.org/officeDocument/2006/relationships/slideLayout" Target="../slideLayouts/slideLayout2.xml"/><Relationship Id="rId6" Type="http://schemas.openxmlformats.org/officeDocument/2006/relationships/image" Target="../media/image2300.png"/><Relationship Id="rId5" Type="http://schemas.openxmlformats.org/officeDocument/2006/relationships/customXml" Target="../ink/ink22.xml"/><Relationship Id="rId4" Type="http://schemas.openxmlformats.org/officeDocument/2006/relationships/image" Target="../media/image235.wmf"/></Relationships>
</file>

<file path=ppt/slides/_rels/slide781.xml.rels><?xml version="1.0" encoding="UTF-8" standalone="yes"?>
<Relationships xmlns="http://schemas.openxmlformats.org/package/2006/relationships"><Relationship Id="rId3" Type="http://schemas.openxmlformats.org/officeDocument/2006/relationships/image" Target="../media/image236.wmf"/><Relationship Id="rId2" Type="http://schemas.openxmlformats.org/officeDocument/2006/relationships/notesSlide" Target="../notesSlides/notesSlide242.xml"/><Relationship Id="rId1" Type="http://schemas.openxmlformats.org/officeDocument/2006/relationships/slideLayout" Target="../slideLayouts/slideLayout2.xml"/></Relationships>
</file>

<file path=ppt/slides/_rels/slide782.xml.rels><?xml version="1.0" encoding="UTF-8" standalone="yes"?>
<Relationships xmlns="http://schemas.openxmlformats.org/package/2006/relationships"><Relationship Id="rId3" Type="http://schemas.openxmlformats.org/officeDocument/2006/relationships/image" Target="../media/image237.wmf"/><Relationship Id="rId2" Type="http://schemas.openxmlformats.org/officeDocument/2006/relationships/notesSlide" Target="../notesSlides/notesSlide243.xml"/><Relationship Id="rId1" Type="http://schemas.openxmlformats.org/officeDocument/2006/relationships/slideLayout" Target="../slideLayouts/slideLayout2.xml"/><Relationship Id="rId4" Type="http://schemas.openxmlformats.org/officeDocument/2006/relationships/image" Target="../media/image236.wmf"/></Relationships>
</file>

<file path=ppt/slides/_rels/slide783.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234.png"/><Relationship Id="rId2" Type="http://schemas.openxmlformats.org/officeDocument/2006/relationships/notesSlide" Target="../notesSlides/notesSlide244.xml"/><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238.png"/><Relationship Id="rId4" Type="http://schemas.openxmlformats.org/officeDocument/2006/relationships/audio" Target="../media/audio3.wav"/></Relationships>
</file>

<file path=ppt/slides/_rels/slide78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785.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78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78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slideLayout" Target="../slideLayouts/slideLayout2.xml"/><Relationship Id="rId7" Type="http://schemas.openxmlformats.org/officeDocument/2006/relationships/image" Target="../media/image241.wmf"/><Relationship Id="rId2" Type="http://schemas.openxmlformats.org/officeDocument/2006/relationships/audio" Target="file:///C:\marwedel\lehre\es\07-ws\SN00232_.wav" TargetMode="External"/><Relationship Id="rId1" Type="http://schemas.openxmlformats.org/officeDocument/2006/relationships/vmlDrawing" Target="../drawings/vmlDrawing35.vml"/><Relationship Id="rId6" Type="http://schemas.openxmlformats.org/officeDocument/2006/relationships/oleObject" Target="../embeddings/oleObject76.bin"/><Relationship Id="rId5" Type="http://schemas.openxmlformats.org/officeDocument/2006/relationships/image" Target="../media/image242.png"/><Relationship Id="rId4" Type="http://schemas.openxmlformats.org/officeDocument/2006/relationships/notesSlide" Target="../notesSlides/notesSlide248.xml"/><Relationship Id="rId9" Type="http://schemas.openxmlformats.org/officeDocument/2006/relationships/image" Target="../media/image243.wmf"/></Relationships>
</file>

<file path=ppt/slides/_rels/slide788.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789.xml.rels><?xml version="1.0" encoding="UTF-8" standalone="yes"?>
<Relationships xmlns="http://schemas.openxmlformats.org/package/2006/relationships"><Relationship Id="rId3" Type="http://schemas.openxmlformats.org/officeDocument/2006/relationships/image" Target="../media/image2400.png"/><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1.xml.rels><?xml version="1.0" encoding="UTF-8" standalone="yes"?>
<Relationships xmlns="http://schemas.openxmlformats.org/package/2006/relationships"><Relationship Id="rId3" Type="http://schemas.openxmlformats.org/officeDocument/2006/relationships/image" Target="../media/image2410.png"/><Relationship Id="rId2" Type="http://schemas.openxmlformats.org/officeDocument/2006/relationships/customXml" Target="../ink/ink25.xml"/><Relationship Id="rId1" Type="http://schemas.openxmlformats.org/officeDocument/2006/relationships/slideLayout" Target="../slideLayouts/slideLayout2.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3.xml.rels><?xml version="1.0" encoding="UTF-8" standalone="yes"?>
<Relationships xmlns="http://schemas.openxmlformats.org/package/2006/relationships"><Relationship Id="rId3" Type="http://schemas.openxmlformats.org/officeDocument/2006/relationships/image" Target="../media/image2420.png"/><Relationship Id="rId2" Type="http://schemas.openxmlformats.org/officeDocument/2006/relationships/customXml" Target="../ink/ink26.xml"/><Relationship Id="rId1" Type="http://schemas.openxmlformats.org/officeDocument/2006/relationships/slideLayout" Target="../slideLayouts/slideLayout2.xml"/></Relationships>
</file>

<file path=ppt/slides/_rels/slide79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customXml" Target="../ink/ink27.xml"/><Relationship Id="rId1" Type="http://schemas.openxmlformats.org/officeDocument/2006/relationships/slideLayout" Target="../slideLayouts/slideLayout2.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6.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797.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798.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799.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00.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80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customXml" Target="../ink/ink28.xml"/><Relationship Id="rId1" Type="http://schemas.openxmlformats.org/officeDocument/2006/relationships/slideLayout" Target="../slideLayouts/slideLayout2.xml"/></Relationships>
</file>

<file path=ppt/slides/_rels/slide802.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2.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8.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2.xml.rels><?xml version="1.0" encoding="UTF-8" standalone="yes"?>
<Relationships xmlns="http://schemas.openxmlformats.org/package/2006/relationships"><Relationship Id="rId3" Type="http://schemas.openxmlformats.org/officeDocument/2006/relationships/hyperlink" Target="https://en.wikipedia.org/wiki/Symbol" TargetMode="External"/><Relationship Id="rId2" Type="http://schemas.openxmlformats.org/officeDocument/2006/relationships/hyperlink" Target="https://en.wikipedia.org/wiki/String_(computer_science)" TargetMode="External"/><Relationship Id="rId1" Type="http://schemas.openxmlformats.org/officeDocument/2006/relationships/slideLayout" Target="../slideLayouts/slideLayout2.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1.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7.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85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85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6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861.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862.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5.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866.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867.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6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0.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87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3.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7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8.w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9.wmf"/><Relationship Id="rId4" Type="http://schemas.openxmlformats.org/officeDocument/2006/relationships/oleObject" Target="../embeddings/oleObject2.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wmf"/><Relationship Id="rId4" Type="http://schemas.openxmlformats.org/officeDocument/2006/relationships/oleObject" Target="../embeddings/oleObject3.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51.wmf"/><Relationship Id="rId4" Type="http://schemas.openxmlformats.org/officeDocument/2006/relationships/oleObject" Target="../embeddings/oleObject4.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3.png"/><Relationship Id="rId4" Type="http://schemas.openxmlformats.org/officeDocument/2006/relationships/oleObject" Target="../embeddings/oleObject6.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tertitel 5">
            <a:extLst>
              <a:ext uri="{FF2B5EF4-FFF2-40B4-BE49-F238E27FC236}">
                <a16:creationId xmlns:a16="http://schemas.microsoft.com/office/drawing/2014/main" id="{0EB1FEA9-DC1B-4E1C-B0AF-89069AE3062B}"/>
              </a:ext>
            </a:extLst>
          </p:cNvPr>
          <p:cNvSpPr>
            <a:spLocks noGrp="1"/>
          </p:cNvSpPr>
          <p:nvPr>
            <p:ph type="subTitle" idx="1"/>
          </p:nvPr>
        </p:nvSpPr>
        <p:spPr/>
        <p:txBody>
          <a:bodyPr/>
          <a:lstStyle/>
          <a:p>
            <a:endParaRPr lang="de-DE"/>
          </a:p>
        </p:txBody>
      </p:sp>
      <p:sp>
        <p:nvSpPr>
          <p:cNvPr id="27649" name="Titel 4">
            <a:extLst>
              <a:ext uri="{FF2B5EF4-FFF2-40B4-BE49-F238E27FC236}">
                <a16:creationId xmlns:a16="http://schemas.microsoft.com/office/drawing/2014/main" id="{F841A6F3-A79F-4CCC-AC54-653C47A6A903}"/>
              </a:ext>
            </a:extLst>
          </p:cNvPr>
          <p:cNvSpPr>
            <a:spLocks noGrp="1"/>
          </p:cNvSpPr>
          <p:nvPr>
            <p:ph type="ctrTitle"/>
          </p:nvPr>
        </p:nvSpPr>
        <p:spPr/>
        <p:txBody>
          <a:bodyPr/>
          <a:lstStyle/>
          <a:p>
            <a:r>
              <a:rPr lang="de-DE" altLang="de-DE" dirty="0">
                <a:solidFill>
                  <a:srgbClr val="164C6C"/>
                </a:solidFill>
              </a:rPr>
              <a:t>Realtime </a:t>
            </a:r>
            <a:r>
              <a:rPr lang="de-DE" altLang="de-DE" dirty="0" err="1">
                <a:solidFill>
                  <a:srgbClr val="164C6C"/>
                </a:solidFill>
              </a:rPr>
              <a:t>Programming</a:t>
            </a:r>
            <a:endParaRPr lang="de-DE" altLang="de-DE" dirty="0">
              <a:solidFill>
                <a:srgbClr val="164C6C"/>
              </a:solidFill>
            </a:endParaRPr>
          </a:p>
        </p:txBody>
      </p:sp>
      <p:sp>
        <p:nvSpPr>
          <p:cNvPr id="2" name="Datumsplatzhalter 1">
            <a:extLst>
              <a:ext uri="{FF2B5EF4-FFF2-40B4-BE49-F238E27FC236}">
                <a16:creationId xmlns:a16="http://schemas.microsoft.com/office/drawing/2014/main" id="{156C9BA7-A469-49F4-AF71-C71442F09B4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AD8628D-A1F5-4C43-9C67-8CDD45E967A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E3221A6-4B46-4174-A96C-7F008BCCE030}"/>
              </a:ext>
            </a:extLst>
          </p:cNvPr>
          <p:cNvSpPr>
            <a:spLocks noGrp="1"/>
          </p:cNvSpPr>
          <p:nvPr>
            <p:ph type="sldNum" sz="quarter" idx="12"/>
          </p:nvPr>
        </p:nvSpPr>
        <p:spPr/>
        <p:txBody>
          <a:bodyPr/>
          <a:lstStyle/>
          <a:p>
            <a:pPr>
              <a:defRPr/>
            </a:pPr>
            <a:fld id="{E0BB388E-AC76-4D93-B2FA-D775EEDA7882}" type="slidenum">
              <a:rPr lang="de-DE" altLang="de-DE"/>
              <a:pPr>
                <a:defRPr/>
              </a:pPr>
              <a:t>1</a:t>
            </a:fld>
            <a:endParaRPr lang="de-DE" alt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7F60E4B6-C3C5-4CEA-904B-6B80C520E93F}"/>
              </a:ext>
            </a:extLst>
          </p:cNvPr>
          <p:cNvSpPr>
            <a:spLocks noGrp="1"/>
          </p:cNvSpPr>
          <p:nvPr>
            <p:ph type="body" idx="1"/>
          </p:nvPr>
        </p:nvSpPr>
        <p:spPr/>
        <p:txBody>
          <a:bodyPr/>
          <a:lstStyle/>
          <a:p>
            <a:endParaRPr lang="de-DE"/>
          </a:p>
        </p:txBody>
      </p:sp>
      <p:sp>
        <p:nvSpPr>
          <p:cNvPr id="9217" name="Titel 4">
            <a:extLst>
              <a:ext uri="{FF2B5EF4-FFF2-40B4-BE49-F238E27FC236}">
                <a16:creationId xmlns:a16="http://schemas.microsoft.com/office/drawing/2014/main" id="{203F290D-5DAF-4785-BE9F-BFEADBC60CAE}"/>
              </a:ext>
            </a:extLst>
          </p:cNvPr>
          <p:cNvSpPr>
            <a:spLocks noGrp="1"/>
          </p:cNvSpPr>
          <p:nvPr>
            <p:ph type="title"/>
          </p:nvPr>
        </p:nvSpPr>
        <p:spPr/>
        <p:txBody>
          <a:bodyPr/>
          <a:lstStyle/>
          <a:p>
            <a:r>
              <a:rPr lang="de-DE" altLang="de-DE">
                <a:solidFill>
                  <a:srgbClr val="164C6C"/>
                </a:solidFill>
              </a:rPr>
              <a:t>Realtime Concepts</a:t>
            </a:r>
          </a:p>
        </p:txBody>
      </p:sp>
      <p:sp>
        <p:nvSpPr>
          <p:cNvPr id="2" name="Datumsplatzhalter 1">
            <a:extLst>
              <a:ext uri="{FF2B5EF4-FFF2-40B4-BE49-F238E27FC236}">
                <a16:creationId xmlns:a16="http://schemas.microsoft.com/office/drawing/2014/main" id="{3AD1A3C8-ED53-4674-9609-28247C4F6903}"/>
              </a:ext>
            </a:extLst>
          </p:cNvPr>
          <p:cNvSpPr>
            <a:spLocks noGrp="1"/>
          </p:cNvSpPr>
          <p:nvPr>
            <p:ph type="dt" sz="half" idx="11"/>
          </p:nvPr>
        </p:nvSpPr>
        <p:spPr/>
        <p:txBody>
          <a:bodyPr/>
          <a:lstStyle/>
          <a:p>
            <a:pPr>
              <a:defRPr/>
            </a:pPr>
            <a:endParaRPr lang="en-US"/>
          </a:p>
        </p:txBody>
      </p:sp>
      <p:sp>
        <p:nvSpPr>
          <p:cNvPr id="9218" name="Foliennummernplatzhalter 1">
            <a:extLst>
              <a:ext uri="{FF2B5EF4-FFF2-40B4-BE49-F238E27FC236}">
                <a16:creationId xmlns:a16="http://schemas.microsoft.com/office/drawing/2014/main" id="{D279E8B7-1573-44C6-8D9B-F436BEF09F6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bIns="45720" numCol="1" anchorCtr="0" compatLnSpc="1">
            <a:prstTxWarp prst="textNoShape">
              <a:avLst/>
            </a:prstTxWarp>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a:fld id="{02A006B0-74E6-40B8-BE54-73B7263EEC4B}" type="slidenum">
              <a:rPr lang="de-DE" altLang="de-DE"/>
              <a:pPr algn="r"/>
              <a:t>10</a:t>
            </a:fld>
            <a:endParaRPr lang="de-DE" altLang="de-DE" dirty="0"/>
          </a:p>
        </p:txBody>
      </p:sp>
      <p:sp>
        <p:nvSpPr>
          <p:cNvPr id="5" name="Fußzeilenplatzhalter 4">
            <a:extLst>
              <a:ext uri="{FF2B5EF4-FFF2-40B4-BE49-F238E27FC236}">
                <a16:creationId xmlns:a16="http://schemas.microsoft.com/office/drawing/2014/main" id="{B4F8DCB5-8D2C-4786-8612-A61F8922ED7F}"/>
              </a:ext>
            </a:extLst>
          </p:cNvPr>
          <p:cNvSpPr>
            <a:spLocks noGrp="1"/>
          </p:cNvSpPr>
          <p:nvPr>
            <p:ph type="ftr" sz="quarter" idx="10"/>
          </p:nvPr>
        </p:nvSpPr>
        <p:spPr/>
        <p:txBody>
          <a:bodyPr/>
          <a:lstStyle/>
          <a:p>
            <a:pPr>
              <a:defRPr/>
            </a:pPr>
            <a:r>
              <a:rPr lang="en-US"/>
              <a:t>Realtime Programming Prof. Dr. Markus Pfeil</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Rectangle 6">
            <a:extLst>
              <a:ext uri="{FF2B5EF4-FFF2-40B4-BE49-F238E27FC236}">
                <a16:creationId xmlns:a16="http://schemas.microsoft.com/office/drawing/2014/main" id="{948D267C-8B7C-4B28-BAA8-078B0C3BEEC9}"/>
              </a:ext>
            </a:extLst>
          </p:cNvPr>
          <p:cNvSpPr>
            <a:spLocks noGrp="1" noChangeArrowheads="1"/>
          </p:cNvSpPr>
          <p:nvPr>
            <p:ph type="title"/>
          </p:nvPr>
        </p:nvSpPr>
        <p:spPr/>
        <p:txBody>
          <a:bodyPr vert="horz"/>
          <a:lstStyle/>
          <a:p>
            <a:r>
              <a:rPr lang="en-US" altLang="en-US" dirty="0"/>
              <a:t>Newspaper Subscription N-S Chart</a:t>
            </a:r>
          </a:p>
        </p:txBody>
      </p:sp>
      <p:sp>
        <p:nvSpPr>
          <p:cNvPr id="4" name="Datumsplatzhalter 2">
            <a:extLst>
              <a:ext uri="{FF2B5EF4-FFF2-40B4-BE49-F238E27FC236}">
                <a16:creationId xmlns:a16="http://schemas.microsoft.com/office/drawing/2014/main" id="{78BEC417-D7E6-4C86-B423-DF9CBA7B00FB}"/>
              </a:ext>
            </a:extLst>
          </p:cNvPr>
          <p:cNvSpPr>
            <a:spLocks noGrp="1"/>
          </p:cNvSpPr>
          <p:nvPr>
            <p:ph type="dt" sz="half" idx="10"/>
          </p:nvPr>
        </p:nvSpPr>
        <p:spPr/>
        <p:txBody>
          <a:bodyPr/>
          <a:lstStyle/>
          <a:p>
            <a:endParaRPr lang="en-US" altLang="en-US"/>
          </a:p>
        </p:txBody>
      </p:sp>
      <p:sp>
        <p:nvSpPr>
          <p:cNvPr id="5" name="Foliennummernplatzhalter 4">
            <a:extLst>
              <a:ext uri="{FF2B5EF4-FFF2-40B4-BE49-F238E27FC236}">
                <a16:creationId xmlns:a16="http://schemas.microsoft.com/office/drawing/2014/main" id="{B9BB820F-12CF-44DE-8E7E-3447EC930EAB}"/>
              </a:ext>
            </a:extLst>
          </p:cNvPr>
          <p:cNvSpPr>
            <a:spLocks noGrp="1"/>
          </p:cNvSpPr>
          <p:nvPr>
            <p:ph type="sldNum" sz="quarter" idx="12"/>
          </p:nvPr>
        </p:nvSpPr>
        <p:spPr/>
        <p:txBody>
          <a:bodyPr/>
          <a:lstStyle/>
          <a:p>
            <a:fld id="{E338BB08-7E72-44BA-89AF-C13B97080D7B}" type="slidenum">
              <a:rPr lang="en-US" altLang="en-US"/>
              <a:pPr/>
              <a:t>100</a:t>
            </a:fld>
            <a:endParaRPr lang="en-US" altLang="en-US"/>
          </a:p>
        </p:txBody>
      </p:sp>
      <p:graphicFrame>
        <p:nvGraphicFramePr>
          <p:cNvPr id="84995" name="Object 3">
            <a:extLst>
              <a:ext uri="{FF2B5EF4-FFF2-40B4-BE49-F238E27FC236}">
                <a16:creationId xmlns:a16="http://schemas.microsoft.com/office/drawing/2014/main" id="{403CFB81-695F-4A0E-A86F-E780E52A15A3}"/>
              </a:ext>
            </a:extLst>
          </p:cNvPr>
          <p:cNvGraphicFramePr>
            <a:graphicFrameLocks noChangeAspect="1"/>
          </p:cNvGraphicFramePr>
          <p:nvPr>
            <p:extLst>
              <p:ext uri="{D42A27DB-BD31-4B8C-83A1-F6EECF244321}">
                <p14:modId xmlns:p14="http://schemas.microsoft.com/office/powerpoint/2010/main" val="1089182786"/>
              </p:ext>
            </p:extLst>
          </p:nvPr>
        </p:nvGraphicFramePr>
        <p:xfrm>
          <a:off x="578579" y="1520788"/>
          <a:ext cx="5649605" cy="4852454"/>
        </p:xfrm>
        <a:graphic>
          <a:graphicData uri="http://schemas.openxmlformats.org/presentationml/2006/ole">
            <mc:AlternateContent xmlns:mc="http://schemas.openxmlformats.org/markup-compatibility/2006">
              <mc:Choice xmlns:v="urn:schemas-microsoft-com:vml" Requires="v">
                <p:oleObj spid="_x0000_s6146" name="Bitmap Image" r:id="rId4" imgW="5266667" imgH="6477904" progId="Paint.Picture">
                  <p:embed/>
                </p:oleObj>
              </mc:Choice>
              <mc:Fallback>
                <p:oleObj name="Bitmap Image" r:id="rId4" imgW="5266667" imgH="6477904" progId="Paint.Picture">
                  <p:embed/>
                  <p:pic>
                    <p:nvPicPr>
                      <p:cNvPr id="84995" name="Object 3">
                        <a:extLst>
                          <a:ext uri="{FF2B5EF4-FFF2-40B4-BE49-F238E27FC236}">
                            <a16:creationId xmlns:a16="http://schemas.microsoft.com/office/drawing/2014/main" id="{403CFB81-695F-4A0E-A86F-E780E52A1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579" y="1520788"/>
                        <a:ext cx="5649605" cy="4852454"/>
                      </a:xfrm>
                      <a:prstGeom prst="rect">
                        <a:avLst/>
                      </a:prstGeom>
                      <a:noFill/>
                      <a:ln>
                        <a:noFill/>
                      </a:ln>
                      <a:effectLst/>
                    </p:spPr>
                  </p:pic>
                </p:oleObj>
              </mc:Fallback>
            </mc:AlternateContent>
          </a:graphicData>
        </a:graphic>
      </p:graphicFrame>
      <p:sp>
        <p:nvSpPr>
          <p:cNvPr id="3" name="Fußzeilenplatzhalter 2">
            <a:extLst>
              <a:ext uri="{FF2B5EF4-FFF2-40B4-BE49-F238E27FC236}">
                <a16:creationId xmlns:a16="http://schemas.microsoft.com/office/drawing/2014/main" id="{E3CF515E-2799-4158-A61B-A772FD422DC8}"/>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AAC52337-DE90-4394-AFFC-606C28A829C3}"/>
              </a:ext>
            </a:extLst>
          </p:cNvPr>
          <p:cNvSpPr>
            <a:spLocks noGrp="1" noChangeArrowheads="1"/>
          </p:cNvSpPr>
          <p:nvPr>
            <p:ph type="title"/>
          </p:nvPr>
        </p:nvSpPr>
        <p:spPr/>
        <p:txBody>
          <a:bodyPr vert="horz"/>
          <a:lstStyle/>
          <a:p>
            <a:r>
              <a:rPr lang="en-US" altLang="en-US" dirty="0"/>
              <a:t>Newspaper Subscription Pseudocode</a:t>
            </a:r>
          </a:p>
        </p:txBody>
      </p:sp>
      <p:sp>
        <p:nvSpPr>
          <p:cNvPr id="2" name="Inhaltsplatzhalter 1">
            <a:extLst>
              <a:ext uri="{FF2B5EF4-FFF2-40B4-BE49-F238E27FC236}">
                <a16:creationId xmlns:a16="http://schemas.microsoft.com/office/drawing/2014/main" id="{FE74249F-7924-4214-80A4-BFDE70FD8C5B}"/>
              </a:ext>
            </a:extLst>
          </p:cNvPr>
          <p:cNvSpPr>
            <a:spLocks noGrp="1"/>
          </p:cNvSpPr>
          <p:nvPr>
            <p:ph sz="quarter" idx="1"/>
          </p:nvPr>
        </p:nvSpPr>
        <p:spPr/>
        <p:txBody>
          <a:bodyPr/>
          <a:lstStyle/>
          <a:p>
            <a:endParaRPr lang="en-GB" dirty="0"/>
          </a:p>
        </p:txBody>
      </p:sp>
      <p:sp>
        <p:nvSpPr>
          <p:cNvPr id="4" name="Datumsplatzhalter 1">
            <a:extLst>
              <a:ext uri="{FF2B5EF4-FFF2-40B4-BE49-F238E27FC236}">
                <a16:creationId xmlns:a16="http://schemas.microsoft.com/office/drawing/2014/main" id="{4596D870-CA58-4EC2-BE78-F1BB65D3C73B}"/>
              </a:ext>
            </a:extLst>
          </p:cNvPr>
          <p:cNvSpPr>
            <a:spLocks noGrp="1"/>
          </p:cNvSpPr>
          <p:nvPr>
            <p:ph type="dt" sz="half" idx="10"/>
          </p:nvPr>
        </p:nvSpPr>
        <p:spPr/>
        <p:txBody>
          <a:bodyPr/>
          <a:lstStyle/>
          <a:p>
            <a:endParaRPr lang="en-US" altLang="en-US"/>
          </a:p>
        </p:txBody>
      </p:sp>
      <p:sp>
        <p:nvSpPr>
          <p:cNvPr id="5" name="Foliennummernplatzhalter 3">
            <a:extLst>
              <a:ext uri="{FF2B5EF4-FFF2-40B4-BE49-F238E27FC236}">
                <a16:creationId xmlns:a16="http://schemas.microsoft.com/office/drawing/2014/main" id="{F93DA18E-43AE-493B-971F-FF7D27331120}"/>
              </a:ext>
            </a:extLst>
          </p:cNvPr>
          <p:cNvSpPr>
            <a:spLocks noGrp="1"/>
          </p:cNvSpPr>
          <p:nvPr>
            <p:ph type="sldNum" sz="quarter" idx="12"/>
          </p:nvPr>
        </p:nvSpPr>
        <p:spPr/>
        <p:txBody>
          <a:bodyPr/>
          <a:lstStyle/>
          <a:p>
            <a:fld id="{78146BBE-E193-41D0-AC8B-A5EA7982808C}" type="slidenum">
              <a:rPr lang="en-US" altLang="en-US"/>
              <a:pPr/>
              <a:t>101</a:t>
            </a:fld>
            <a:endParaRPr lang="en-US" altLang="en-US"/>
          </a:p>
        </p:txBody>
      </p:sp>
      <p:graphicFrame>
        <p:nvGraphicFramePr>
          <p:cNvPr id="71685" name="Object 5">
            <a:extLst>
              <a:ext uri="{FF2B5EF4-FFF2-40B4-BE49-F238E27FC236}">
                <a16:creationId xmlns:a16="http://schemas.microsoft.com/office/drawing/2014/main" id="{7BF97BF8-BCB9-4AC2-8D08-1BAE676A7D89}"/>
              </a:ext>
            </a:extLst>
          </p:cNvPr>
          <p:cNvGraphicFramePr>
            <a:graphicFrameLocks noChangeAspect="1"/>
          </p:cNvGraphicFramePr>
          <p:nvPr>
            <p:extLst>
              <p:ext uri="{D42A27DB-BD31-4B8C-83A1-F6EECF244321}">
                <p14:modId xmlns:p14="http://schemas.microsoft.com/office/powerpoint/2010/main" val="3499025628"/>
              </p:ext>
            </p:extLst>
          </p:nvPr>
        </p:nvGraphicFramePr>
        <p:xfrm>
          <a:off x="370216" y="1527048"/>
          <a:ext cx="5078170" cy="4849938"/>
        </p:xfrm>
        <a:graphic>
          <a:graphicData uri="http://schemas.openxmlformats.org/presentationml/2006/ole">
            <mc:AlternateContent xmlns:mc="http://schemas.openxmlformats.org/markup-compatibility/2006">
              <mc:Choice xmlns:v="urn:schemas-microsoft-com:vml" Requires="v">
                <p:oleObj spid="_x0000_s7170" name="Bitmap Image" r:id="rId4" imgW="11466667" imgH="17180952" progId="Paint.Picture">
                  <p:embed/>
                </p:oleObj>
              </mc:Choice>
              <mc:Fallback>
                <p:oleObj name="Bitmap Image" r:id="rId4" imgW="11466667" imgH="17180952" progId="Paint.Picture">
                  <p:embed/>
                  <p:pic>
                    <p:nvPicPr>
                      <p:cNvPr id="71685" name="Object 5">
                        <a:extLst>
                          <a:ext uri="{FF2B5EF4-FFF2-40B4-BE49-F238E27FC236}">
                            <a16:creationId xmlns:a16="http://schemas.microsoft.com/office/drawing/2014/main" id="{7BF97BF8-BCB9-4AC2-8D08-1BAE676A7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216" y="1527048"/>
                        <a:ext cx="5078170" cy="4849938"/>
                      </a:xfrm>
                      <a:prstGeom prst="rect">
                        <a:avLst/>
                      </a:prstGeom>
                      <a:noFill/>
                      <a:ln>
                        <a:noFill/>
                      </a:ln>
                      <a:effectLst/>
                    </p:spPr>
                  </p:pic>
                </p:oleObj>
              </mc:Fallback>
            </mc:AlternateContent>
          </a:graphicData>
        </a:graphic>
      </p:graphicFrame>
      <p:sp>
        <p:nvSpPr>
          <p:cNvPr id="3" name="Fußzeilenplatzhalter 2">
            <a:extLst>
              <a:ext uri="{FF2B5EF4-FFF2-40B4-BE49-F238E27FC236}">
                <a16:creationId xmlns:a16="http://schemas.microsoft.com/office/drawing/2014/main" id="{054E4346-C5A8-4B33-9E8A-82B744311EC6}"/>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DDE4B75-BEBE-4371-B96F-664A356EBAB4}"/>
              </a:ext>
            </a:extLst>
          </p:cNvPr>
          <p:cNvSpPr>
            <a:spLocks noGrp="1" noChangeArrowheads="1"/>
          </p:cNvSpPr>
          <p:nvPr>
            <p:ph type="title"/>
          </p:nvPr>
        </p:nvSpPr>
        <p:spPr/>
        <p:txBody>
          <a:bodyPr/>
          <a:lstStyle/>
          <a:p>
            <a:r>
              <a:rPr lang="en-US" altLang="en-US"/>
              <a:t>Drawing “Hints”</a:t>
            </a:r>
          </a:p>
        </p:txBody>
      </p:sp>
      <p:sp>
        <p:nvSpPr>
          <p:cNvPr id="55299" name="Rectangle 3">
            <a:extLst>
              <a:ext uri="{FF2B5EF4-FFF2-40B4-BE49-F238E27FC236}">
                <a16:creationId xmlns:a16="http://schemas.microsoft.com/office/drawing/2014/main" id="{2744A8A8-4A34-48A7-9ED4-0A959BEEC3E5}"/>
              </a:ext>
            </a:extLst>
          </p:cNvPr>
          <p:cNvSpPr>
            <a:spLocks noGrp="1" noChangeArrowheads="1"/>
          </p:cNvSpPr>
          <p:nvPr>
            <p:ph sz="quarter" idx="1"/>
          </p:nvPr>
        </p:nvSpPr>
        <p:spPr/>
        <p:txBody>
          <a:bodyPr/>
          <a:lstStyle/>
          <a:p>
            <a:r>
              <a:rPr lang="en-US" altLang="en-US"/>
              <a:t>The size of the final rectangle has no bearing on the program</a:t>
            </a:r>
          </a:p>
          <a:p>
            <a:r>
              <a:rPr lang="en-US" altLang="en-US"/>
              <a:t>Fit one drawing to a page</a:t>
            </a:r>
          </a:p>
          <a:p>
            <a:r>
              <a:rPr lang="en-US" altLang="en-US"/>
              <a:t>They work the best with small or medium-sized programs</a:t>
            </a:r>
          </a:p>
          <a:p>
            <a:r>
              <a:rPr lang="en-US" altLang="en-US"/>
              <a:t>Draw the major loops first, complete the inner loops later</a:t>
            </a:r>
          </a:p>
        </p:txBody>
      </p:sp>
      <p:sp>
        <p:nvSpPr>
          <p:cNvPr id="4" name="Datumsplatzhalter 3">
            <a:extLst>
              <a:ext uri="{FF2B5EF4-FFF2-40B4-BE49-F238E27FC236}">
                <a16:creationId xmlns:a16="http://schemas.microsoft.com/office/drawing/2014/main" id="{BBA1E986-80B8-481E-A10E-AD77B3DEBDD6}"/>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A8D76027-372A-4CFA-8BD2-344C96D343DF}"/>
              </a:ext>
            </a:extLst>
          </p:cNvPr>
          <p:cNvSpPr>
            <a:spLocks noGrp="1"/>
          </p:cNvSpPr>
          <p:nvPr>
            <p:ph type="sldNum" sz="quarter" idx="12"/>
          </p:nvPr>
        </p:nvSpPr>
        <p:spPr/>
        <p:txBody>
          <a:bodyPr/>
          <a:lstStyle/>
          <a:p>
            <a:fld id="{281A8D78-F197-4776-80D1-3B20E1B7D8FF}" type="slidenum">
              <a:rPr lang="en-US" altLang="en-US"/>
              <a:pPr/>
              <a:t>102</a:t>
            </a:fld>
            <a:endParaRPr lang="en-US" altLang="en-US"/>
          </a:p>
        </p:txBody>
      </p:sp>
      <p:sp>
        <p:nvSpPr>
          <p:cNvPr id="2" name="Fußzeilenplatzhalter 1">
            <a:extLst>
              <a:ext uri="{FF2B5EF4-FFF2-40B4-BE49-F238E27FC236}">
                <a16:creationId xmlns:a16="http://schemas.microsoft.com/office/drawing/2014/main" id="{3B2302C2-79C2-44C3-96FA-21D68C82952B}"/>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9C68EB0-E463-4415-AD09-E5622928CB73}"/>
              </a:ext>
            </a:extLst>
          </p:cNvPr>
          <p:cNvSpPr>
            <a:spLocks noGrp="1" noChangeArrowheads="1"/>
          </p:cNvSpPr>
          <p:nvPr>
            <p:ph type="title"/>
          </p:nvPr>
        </p:nvSpPr>
        <p:spPr/>
        <p:txBody>
          <a:bodyPr/>
          <a:lstStyle/>
          <a:p>
            <a:r>
              <a:rPr lang="en-US" altLang="en-US"/>
              <a:t>Drawing “Hints”</a:t>
            </a:r>
          </a:p>
        </p:txBody>
      </p:sp>
      <p:sp>
        <p:nvSpPr>
          <p:cNvPr id="97283" name="Rectangle 3">
            <a:extLst>
              <a:ext uri="{FF2B5EF4-FFF2-40B4-BE49-F238E27FC236}">
                <a16:creationId xmlns:a16="http://schemas.microsoft.com/office/drawing/2014/main" id="{81D9FB6D-624F-4680-8D5B-090C79C9FEB2}"/>
              </a:ext>
            </a:extLst>
          </p:cNvPr>
          <p:cNvSpPr>
            <a:spLocks noGrp="1" noChangeArrowheads="1"/>
          </p:cNvSpPr>
          <p:nvPr>
            <p:ph sz="quarter" idx="1"/>
          </p:nvPr>
        </p:nvSpPr>
        <p:spPr/>
        <p:txBody>
          <a:bodyPr/>
          <a:lstStyle/>
          <a:p>
            <a:pPr>
              <a:lnSpc>
                <a:spcPct val="90000"/>
              </a:lnSpc>
            </a:pPr>
            <a:r>
              <a:rPr lang="en-US" altLang="en-US"/>
              <a:t>Nested loops are indented, of course as the number of nested loops increase, the width of the chart changes</a:t>
            </a:r>
          </a:p>
          <a:p>
            <a:pPr>
              <a:lnSpc>
                <a:spcPct val="90000"/>
              </a:lnSpc>
            </a:pPr>
            <a:r>
              <a:rPr lang="en-US" altLang="en-US"/>
              <a:t>Sub-procedures can be drawn using a different N-S chart</a:t>
            </a:r>
          </a:p>
          <a:p>
            <a:pPr>
              <a:lnSpc>
                <a:spcPct val="90000"/>
              </a:lnSpc>
            </a:pPr>
            <a:r>
              <a:rPr lang="en-US" altLang="en-US"/>
              <a:t>If the N-S diagram is cluttered it may be the policy you are diagramming is unclear</a:t>
            </a:r>
          </a:p>
        </p:txBody>
      </p:sp>
      <p:sp>
        <p:nvSpPr>
          <p:cNvPr id="4" name="Datumsplatzhalter 3">
            <a:extLst>
              <a:ext uri="{FF2B5EF4-FFF2-40B4-BE49-F238E27FC236}">
                <a16:creationId xmlns:a16="http://schemas.microsoft.com/office/drawing/2014/main" id="{373F0E2D-1BFA-44BE-ABF2-348B14FBA060}"/>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FF3FB861-3D44-41C2-B1D7-C86BD68A1CF2}"/>
              </a:ext>
            </a:extLst>
          </p:cNvPr>
          <p:cNvSpPr>
            <a:spLocks noGrp="1"/>
          </p:cNvSpPr>
          <p:nvPr>
            <p:ph type="sldNum" sz="quarter" idx="12"/>
          </p:nvPr>
        </p:nvSpPr>
        <p:spPr/>
        <p:txBody>
          <a:bodyPr/>
          <a:lstStyle/>
          <a:p>
            <a:fld id="{605B8F80-4385-41BC-8E78-C4A59090F89D}" type="slidenum">
              <a:rPr lang="en-US" altLang="en-US"/>
              <a:pPr/>
              <a:t>103</a:t>
            </a:fld>
            <a:endParaRPr lang="en-US" altLang="en-US"/>
          </a:p>
        </p:txBody>
      </p:sp>
      <p:sp>
        <p:nvSpPr>
          <p:cNvPr id="2" name="Fußzeilenplatzhalter 1">
            <a:extLst>
              <a:ext uri="{FF2B5EF4-FFF2-40B4-BE49-F238E27FC236}">
                <a16:creationId xmlns:a16="http://schemas.microsoft.com/office/drawing/2014/main" id="{52DD36BB-0087-41B5-8D04-26355557ADD7}"/>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7B976C78-430F-4F75-9490-867F06B02048}"/>
              </a:ext>
            </a:extLst>
          </p:cNvPr>
          <p:cNvSpPr>
            <a:spLocks noGrp="1" noChangeArrowheads="1"/>
          </p:cNvSpPr>
          <p:nvPr>
            <p:ph type="title"/>
          </p:nvPr>
        </p:nvSpPr>
        <p:spPr/>
        <p:txBody>
          <a:bodyPr/>
          <a:lstStyle/>
          <a:p>
            <a:r>
              <a:rPr lang="en-US" altLang="en-US"/>
              <a:t>User Comments</a:t>
            </a:r>
          </a:p>
        </p:txBody>
      </p:sp>
      <p:sp>
        <p:nvSpPr>
          <p:cNvPr id="64515" name="Rectangle 3">
            <a:extLst>
              <a:ext uri="{FF2B5EF4-FFF2-40B4-BE49-F238E27FC236}">
                <a16:creationId xmlns:a16="http://schemas.microsoft.com/office/drawing/2014/main" id="{8180A95C-BB64-4B4B-BA45-97217B9982FD}"/>
              </a:ext>
            </a:extLst>
          </p:cNvPr>
          <p:cNvSpPr>
            <a:spLocks noGrp="1" noChangeArrowheads="1"/>
          </p:cNvSpPr>
          <p:nvPr>
            <p:ph sz="quarter" idx="1"/>
          </p:nvPr>
        </p:nvSpPr>
        <p:spPr/>
        <p:txBody>
          <a:bodyPr/>
          <a:lstStyle/>
          <a:p>
            <a:r>
              <a:rPr lang="en-US" altLang="en-US" sz="2800"/>
              <a:t>The University of Liverpool develop a N-S editor using a VAX based Pascal complier called NSEDIT</a:t>
            </a:r>
          </a:p>
          <a:p>
            <a:r>
              <a:rPr lang="en-US" altLang="en-US" sz="2800"/>
              <a:t>User responses:</a:t>
            </a:r>
          </a:p>
          <a:p>
            <a:pPr lvl="1"/>
            <a:r>
              <a:rPr lang="en-US" altLang="en-US" sz="2400"/>
              <a:t> 60% agreed that it helped to ensure the correct syntax</a:t>
            </a:r>
          </a:p>
          <a:p>
            <a:pPr lvl="1"/>
            <a:r>
              <a:rPr lang="en-US" altLang="en-US" sz="2400"/>
              <a:t>21% said it enforced structured programming</a:t>
            </a:r>
          </a:p>
          <a:p>
            <a:pPr lvl="1"/>
            <a:r>
              <a:rPr lang="en-US" altLang="en-US" sz="2400"/>
              <a:t>12% felt it made the transition from design to code easier</a:t>
            </a:r>
          </a:p>
        </p:txBody>
      </p:sp>
      <p:sp>
        <p:nvSpPr>
          <p:cNvPr id="4" name="Datumsplatzhalter 3">
            <a:extLst>
              <a:ext uri="{FF2B5EF4-FFF2-40B4-BE49-F238E27FC236}">
                <a16:creationId xmlns:a16="http://schemas.microsoft.com/office/drawing/2014/main" id="{C05FF63C-FE50-4B6B-B454-2E43DFCA1271}"/>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E0AD96F6-8441-40F1-B5B6-A5989AD0FB90}"/>
              </a:ext>
            </a:extLst>
          </p:cNvPr>
          <p:cNvSpPr>
            <a:spLocks noGrp="1"/>
          </p:cNvSpPr>
          <p:nvPr>
            <p:ph type="sldNum" sz="quarter" idx="12"/>
          </p:nvPr>
        </p:nvSpPr>
        <p:spPr/>
        <p:txBody>
          <a:bodyPr/>
          <a:lstStyle/>
          <a:p>
            <a:fld id="{77AA2548-989E-486C-9DB1-1E9E2F4DC842}" type="slidenum">
              <a:rPr lang="en-US" altLang="en-US"/>
              <a:pPr/>
              <a:t>104</a:t>
            </a:fld>
            <a:endParaRPr lang="en-US" altLang="en-US"/>
          </a:p>
        </p:txBody>
      </p:sp>
      <p:sp>
        <p:nvSpPr>
          <p:cNvPr id="2" name="Fußzeilenplatzhalter 1">
            <a:extLst>
              <a:ext uri="{FF2B5EF4-FFF2-40B4-BE49-F238E27FC236}">
                <a16:creationId xmlns:a16="http://schemas.microsoft.com/office/drawing/2014/main" id="{98DD8A82-FC2A-48C2-A0BC-426240A7FC5A}"/>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75C93AF-9A81-463B-A940-1C8B1C2A0EAD}"/>
              </a:ext>
            </a:extLst>
          </p:cNvPr>
          <p:cNvSpPr>
            <a:spLocks noGrp="1" noChangeArrowheads="1"/>
          </p:cNvSpPr>
          <p:nvPr>
            <p:ph type="title"/>
          </p:nvPr>
        </p:nvSpPr>
        <p:spPr/>
        <p:txBody>
          <a:bodyPr/>
          <a:lstStyle/>
          <a:p>
            <a:r>
              <a:rPr lang="en-US" altLang="en-US"/>
              <a:t>Editor Downloads/Tools</a:t>
            </a:r>
          </a:p>
        </p:txBody>
      </p:sp>
      <p:sp>
        <p:nvSpPr>
          <p:cNvPr id="76803" name="Rectangle 3">
            <a:extLst>
              <a:ext uri="{FF2B5EF4-FFF2-40B4-BE49-F238E27FC236}">
                <a16:creationId xmlns:a16="http://schemas.microsoft.com/office/drawing/2014/main" id="{57DF9156-375A-4760-A4FF-DADFE04F60F6}"/>
              </a:ext>
            </a:extLst>
          </p:cNvPr>
          <p:cNvSpPr>
            <a:spLocks noGrp="1" noChangeArrowheads="1"/>
          </p:cNvSpPr>
          <p:nvPr>
            <p:ph sz="quarter" idx="1"/>
          </p:nvPr>
        </p:nvSpPr>
        <p:spPr/>
        <p:txBody>
          <a:bodyPr/>
          <a:lstStyle/>
          <a:p>
            <a:endParaRPr lang="en-US" altLang="en-US" sz="2800" dirty="0"/>
          </a:p>
          <a:p>
            <a:r>
              <a:rPr lang="en-US" altLang="en-US" sz="2800" dirty="0"/>
              <a:t>Microsoft Visio 2000 supports N-S charts</a:t>
            </a:r>
          </a:p>
          <a:p>
            <a:r>
              <a:rPr lang="en-US" altLang="en-US" sz="2800" dirty="0"/>
              <a:t>Latex </a:t>
            </a:r>
            <a:r>
              <a:rPr lang="en-US" altLang="en-US" sz="2800" dirty="0" err="1"/>
              <a:t>Struktex</a:t>
            </a:r>
            <a:r>
              <a:rPr lang="en-US" altLang="en-US" sz="2800" dirty="0"/>
              <a:t> Package</a:t>
            </a:r>
          </a:p>
          <a:p>
            <a:endParaRPr lang="en-US" altLang="en-US" sz="2800" dirty="0"/>
          </a:p>
        </p:txBody>
      </p:sp>
      <p:sp>
        <p:nvSpPr>
          <p:cNvPr id="4" name="Datumsplatzhalter 3">
            <a:extLst>
              <a:ext uri="{FF2B5EF4-FFF2-40B4-BE49-F238E27FC236}">
                <a16:creationId xmlns:a16="http://schemas.microsoft.com/office/drawing/2014/main" id="{3965B19D-C160-439D-A778-25443041286A}"/>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A06DC3B6-5A61-4415-B553-FB7342DD8BB9}"/>
              </a:ext>
            </a:extLst>
          </p:cNvPr>
          <p:cNvSpPr>
            <a:spLocks noGrp="1"/>
          </p:cNvSpPr>
          <p:nvPr>
            <p:ph type="sldNum" sz="quarter" idx="12"/>
          </p:nvPr>
        </p:nvSpPr>
        <p:spPr/>
        <p:txBody>
          <a:bodyPr/>
          <a:lstStyle/>
          <a:p>
            <a:fld id="{CF9224AC-D670-4A2D-BD5D-086C82AF80DF}" type="slidenum">
              <a:rPr lang="en-US" altLang="en-US"/>
              <a:pPr/>
              <a:t>105</a:t>
            </a:fld>
            <a:endParaRPr lang="en-US" altLang="en-US"/>
          </a:p>
        </p:txBody>
      </p:sp>
      <p:sp>
        <p:nvSpPr>
          <p:cNvPr id="2" name="Fußzeilenplatzhalter 1">
            <a:extLst>
              <a:ext uri="{FF2B5EF4-FFF2-40B4-BE49-F238E27FC236}">
                <a16:creationId xmlns:a16="http://schemas.microsoft.com/office/drawing/2014/main" id="{52C87869-2DFC-41FE-A786-9C2167DB2574}"/>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2" name="Rectangle 12">
            <a:extLst>
              <a:ext uri="{FF2B5EF4-FFF2-40B4-BE49-F238E27FC236}">
                <a16:creationId xmlns:a16="http://schemas.microsoft.com/office/drawing/2014/main" id="{7A2274E4-6604-4D4E-8840-790CA5E7CD7F}"/>
              </a:ext>
            </a:extLst>
          </p:cNvPr>
          <p:cNvSpPr>
            <a:spLocks noGrp="1" noChangeArrowheads="1"/>
          </p:cNvSpPr>
          <p:nvPr>
            <p:ph type="title"/>
          </p:nvPr>
        </p:nvSpPr>
        <p:spPr/>
        <p:txBody>
          <a:bodyPr/>
          <a:lstStyle/>
          <a:p>
            <a:r>
              <a:rPr lang="en-US" altLang="en-US"/>
              <a:t>Visio Screen Shot</a:t>
            </a:r>
          </a:p>
        </p:txBody>
      </p:sp>
      <p:sp>
        <p:nvSpPr>
          <p:cNvPr id="2" name="Inhaltsplatzhalter 1">
            <a:extLst>
              <a:ext uri="{FF2B5EF4-FFF2-40B4-BE49-F238E27FC236}">
                <a16:creationId xmlns:a16="http://schemas.microsoft.com/office/drawing/2014/main" id="{F1482EB8-6FFA-4133-8941-B013A9E4C839}"/>
              </a:ext>
            </a:extLst>
          </p:cNvPr>
          <p:cNvSpPr>
            <a:spLocks noGrp="1"/>
          </p:cNvSpPr>
          <p:nvPr>
            <p:ph sz="quarter" idx="1"/>
          </p:nvPr>
        </p:nvSpPr>
        <p:spPr/>
        <p:txBody>
          <a:bodyPr/>
          <a:lstStyle/>
          <a:p>
            <a:endParaRPr lang="en-GB"/>
          </a:p>
        </p:txBody>
      </p:sp>
      <p:sp>
        <p:nvSpPr>
          <p:cNvPr id="4" name="Datumsplatzhalter 2">
            <a:extLst>
              <a:ext uri="{FF2B5EF4-FFF2-40B4-BE49-F238E27FC236}">
                <a16:creationId xmlns:a16="http://schemas.microsoft.com/office/drawing/2014/main" id="{63F5F57B-E507-4725-A20A-B56A32A36492}"/>
              </a:ext>
            </a:extLst>
          </p:cNvPr>
          <p:cNvSpPr>
            <a:spLocks noGrp="1"/>
          </p:cNvSpPr>
          <p:nvPr>
            <p:ph type="dt" sz="half" idx="10"/>
          </p:nvPr>
        </p:nvSpPr>
        <p:spPr/>
        <p:txBody>
          <a:bodyPr/>
          <a:lstStyle/>
          <a:p>
            <a:endParaRPr lang="en-US" altLang="en-US"/>
          </a:p>
        </p:txBody>
      </p:sp>
      <p:sp>
        <p:nvSpPr>
          <p:cNvPr id="5" name="Foliennummernplatzhalter 4">
            <a:extLst>
              <a:ext uri="{FF2B5EF4-FFF2-40B4-BE49-F238E27FC236}">
                <a16:creationId xmlns:a16="http://schemas.microsoft.com/office/drawing/2014/main" id="{5D3CC464-391A-45A7-A952-BCD8932C8E07}"/>
              </a:ext>
            </a:extLst>
          </p:cNvPr>
          <p:cNvSpPr>
            <a:spLocks noGrp="1"/>
          </p:cNvSpPr>
          <p:nvPr>
            <p:ph type="sldNum" sz="quarter" idx="12"/>
          </p:nvPr>
        </p:nvSpPr>
        <p:spPr/>
        <p:txBody>
          <a:bodyPr/>
          <a:lstStyle/>
          <a:p>
            <a:fld id="{9CFB3830-E626-4924-A19B-51431C5E2542}" type="slidenum">
              <a:rPr lang="en-US" altLang="en-US"/>
              <a:pPr/>
              <a:t>106</a:t>
            </a:fld>
            <a:endParaRPr lang="en-US" altLang="en-US"/>
          </a:p>
        </p:txBody>
      </p:sp>
      <p:pic>
        <p:nvPicPr>
          <p:cNvPr id="81931" name="Picture 11">
            <a:extLst>
              <a:ext uri="{FF2B5EF4-FFF2-40B4-BE49-F238E27FC236}">
                <a16:creationId xmlns:a16="http://schemas.microsoft.com/office/drawing/2014/main" id="{1DDA634A-2B64-4DEE-B0A3-4F3E641F3E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
            <a:ext cx="9144000" cy="651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ßzeilenplatzhalter 2">
            <a:extLst>
              <a:ext uri="{FF2B5EF4-FFF2-40B4-BE49-F238E27FC236}">
                <a16:creationId xmlns:a16="http://schemas.microsoft.com/office/drawing/2014/main" id="{FDFC4017-FAF2-4EBA-8994-55C8B143DDFF}"/>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5">
            <a:extLst>
              <a:ext uri="{FF2B5EF4-FFF2-40B4-BE49-F238E27FC236}">
                <a16:creationId xmlns:a16="http://schemas.microsoft.com/office/drawing/2014/main" id="{BE71530A-0ED4-4330-9C54-4EEE306A7D2A}"/>
              </a:ext>
            </a:extLst>
          </p:cNvPr>
          <p:cNvSpPr>
            <a:spLocks noGrp="1" noChangeArrowheads="1"/>
          </p:cNvSpPr>
          <p:nvPr>
            <p:ph type="title"/>
          </p:nvPr>
        </p:nvSpPr>
        <p:spPr/>
        <p:txBody>
          <a:bodyPr vert="horz"/>
          <a:lstStyle/>
          <a:p>
            <a:r>
              <a:rPr lang="en-US" altLang="en-US" dirty="0">
                <a:solidFill>
                  <a:schemeClr val="tx1"/>
                </a:solidFill>
              </a:rPr>
              <a:t>MS Visio Example</a:t>
            </a:r>
          </a:p>
        </p:txBody>
      </p:sp>
      <p:sp>
        <p:nvSpPr>
          <p:cNvPr id="4" name="Datumsplatzhalter 2">
            <a:extLst>
              <a:ext uri="{FF2B5EF4-FFF2-40B4-BE49-F238E27FC236}">
                <a16:creationId xmlns:a16="http://schemas.microsoft.com/office/drawing/2014/main" id="{84CC3CEC-1781-44B0-8AA5-3D81ED7EFCF3}"/>
              </a:ext>
            </a:extLst>
          </p:cNvPr>
          <p:cNvSpPr>
            <a:spLocks noGrp="1"/>
          </p:cNvSpPr>
          <p:nvPr>
            <p:ph type="dt" sz="half" idx="10"/>
          </p:nvPr>
        </p:nvSpPr>
        <p:spPr/>
        <p:txBody>
          <a:bodyPr/>
          <a:lstStyle/>
          <a:p>
            <a:endParaRPr lang="en-US" altLang="en-US"/>
          </a:p>
        </p:txBody>
      </p:sp>
      <p:sp>
        <p:nvSpPr>
          <p:cNvPr id="5" name="Foliennummernplatzhalter 4">
            <a:extLst>
              <a:ext uri="{FF2B5EF4-FFF2-40B4-BE49-F238E27FC236}">
                <a16:creationId xmlns:a16="http://schemas.microsoft.com/office/drawing/2014/main" id="{2EDC3A16-B0AE-424D-95A7-06DB6219F077}"/>
              </a:ext>
            </a:extLst>
          </p:cNvPr>
          <p:cNvSpPr>
            <a:spLocks noGrp="1"/>
          </p:cNvSpPr>
          <p:nvPr>
            <p:ph type="sldNum" sz="quarter" idx="12"/>
          </p:nvPr>
        </p:nvSpPr>
        <p:spPr/>
        <p:txBody>
          <a:bodyPr/>
          <a:lstStyle/>
          <a:p>
            <a:fld id="{B38E4329-740D-48E8-A92C-620CDDCD45C3}" type="slidenum">
              <a:rPr lang="en-US" altLang="en-US"/>
              <a:pPr/>
              <a:t>107</a:t>
            </a:fld>
            <a:endParaRPr lang="en-US" altLang="en-US"/>
          </a:p>
        </p:txBody>
      </p:sp>
      <p:graphicFrame>
        <p:nvGraphicFramePr>
          <p:cNvPr id="80898" name="Object 2">
            <a:extLst>
              <a:ext uri="{FF2B5EF4-FFF2-40B4-BE49-F238E27FC236}">
                <a16:creationId xmlns:a16="http://schemas.microsoft.com/office/drawing/2014/main" id="{30A68569-9072-4E54-82BD-8FA69FE89870}"/>
              </a:ext>
            </a:extLst>
          </p:cNvPr>
          <p:cNvGraphicFramePr>
            <a:graphicFrameLocks noChangeAspect="1"/>
          </p:cNvGraphicFramePr>
          <p:nvPr>
            <p:extLst>
              <p:ext uri="{D42A27DB-BD31-4B8C-83A1-F6EECF244321}">
                <p14:modId xmlns:p14="http://schemas.microsoft.com/office/powerpoint/2010/main" val="1040437967"/>
              </p:ext>
            </p:extLst>
          </p:nvPr>
        </p:nvGraphicFramePr>
        <p:xfrm>
          <a:off x="863588" y="1508126"/>
          <a:ext cx="5532821" cy="4937894"/>
        </p:xfrm>
        <a:graphic>
          <a:graphicData uri="http://schemas.openxmlformats.org/presentationml/2006/ole">
            <mc:AlternateContent xmlns:mc="http://schemas.openxmlformats.org/markup-compatibility/2006">
              <mc:Choice xmlns:v="urn:schemas-microsoft-com:vml" Requires="v">
                <p:oleObj spid="_x0000_s8194" name="VISIO" r:id="rId4" imgW="3456720" imgH="5771520" progId="Visio.Drawing.6">
                  <p:embed/>
                </p:oleObj>
              </mc:Choice>
              <mc:Fallback>
                <p:oleObj name="VISIO" r:id="rId4" imgW="3456720" imgH="5771520" progId="Visio.Drawing.6">
                  <p:embed/>
                  <p:pic>
                    <p:nvPicPr>
                      <p:cNvPr id="80898" name="Object 2">
                        <a:extLst>
                          <a:ext uri="{FF2B5EF4-FFF2-40B4-BE49-F238E27FC236}">
                            <a16:creationId xmlns:a16="http://schemas.microsoft.com/office/drawing/2014/main" id="{30A68569-9072-4E54-82BD-8FA69FE898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588" y="1508126"/>
                        <a:ext cx="5532821" cy="4937894"/>
                      </a:xfrm>
                      <a:prstGeom prst="rect">
                        <a:avLst/>
                      </a:prstGeom>
                      <a:noFill/>
                      <a:ln>
                        <a:noFill/>
                      </a:ln>
                      <a:effectLst/>
                    </p:spPr>
                  </p:pic>
                </p:oleObj>
              </mc:Fallback>
            </mc:AlternateContent>
          </a:graphicData>
        </a:graphic>
      </p:graphicFrame>
      <p:sp>
        <p:nvSpPr>
          <p:cNvPr id="3" name="Fußzeilenplatzhalter 2">
            <a:extLst>
              <a:ext uri="{FF2B5EF4-FFF2-40B4-BE49-F238E27FC236}">
                <a16:creationId xmlns:a16="http://schemas.microsoft.com/office/drawing/2014/main" id="{5EB4D12D-E770-46B9-8E74-B9181782E1CC}"/>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a:extLst>
              <a:ext uri="{FF2B5EF4-FFF2-40B4-BE49-F238E27FC236}">
                <a16:creationId xmlns:a16="http://schemas.microsoft.com/office/drawing/2014/main" id="{4978128A-D4CC-42AF-B418-D8039A32398F}"/>
              </a:ext>
            </a:extLst>
          </p:cNvPr>
          <p:cNvSpPr>
            <a:spLocks noGrp="1" noChangeArrowheads="1"/>
          </p:cNvSpPr>
          <p:nvPr>
            <p:ph type="title"/>
          </p:nvPr>
        </p:nvSpPr>
        <p:spPr/>
        <p:txBody>
          <a:bodyPr/>
          <a:lstStyle/>
          <a:p>
            <a:r>
              <a:rPr lang="en-US" altLang="en-US"/>
              <a:t>Summary</a:t>
            </a:r>
          </a:p>
        </p:txBody>
      </p:sp>
      <p:sp>
        <p:nvSpPr>
          <p:cNvPr id="11269" name="Rectangle 5">
            <a:extLst>
              <a:ext uri="{FF2B5EF4-FFF2-40B4-BE49-F238E27FC236}">
                <a16:creationId xmlns:a16="http://schemas.microsoft.com/office/drawing/2014/main" id="{1910D45A-C932-4AFD-B803-6C1899855325}"/>
              </a:ext>
            </a:extLst>
          </p:cNvPr>
          <p:cNvSpPr>
            <a:spLocks noGrp="1" noChangeArrowheads="1"/>
          </p:cNvSpPr>
          <p:nvPr>
            <p:ph sz="quarter" idx="1"/>
          </p:nvPr>
        </p:nvSpPr>
        <p:spPr/>
        <p:txBody>
          <a:bodyPr/>
          <a:lstStyle/>
          <a:p>
            <a:pPr>
              <a:lnSpc>
                <a:spcPct val="90000"/>
              </a:lnSpc>
            </a:pPr>
            <a:r>
              <a:rPr lang="en-US" altLang="en-US"/>
              <a:t>We have seen some of the advantages and disadvantages of using Nassi-Shneiderman charts</a:t>
            </a:r>
          </a:p>
          <a:p>
            <a:pPr>
              <a:lnSpc>
                <a:spcPct val="90000"/>
              </a:lnSpc>
            </a:pPr>
            <a:endParaRPr lang="en-US" altLang="en-US"/>
          </a:p>
          <a:p>
            <a:pPr>
              <a:lnSpc>
                <a:spcPct val="90000"/>
              </a:lnSpc>
            </a:pPr>
            <a:r>
              <a:rPr lang="en-US" altLang="en-US"/>
              <a:t>I think you can clearly see the benefits to using N-S charts for system design as well as documentation and maintenance</a:t>
            </a:r>
          </a:p>
        </p:txBody>
      </p:sp>
      <p:sp>
        <p:nvSpPr>
          <p:cNvPr id="4" name="Datumsplatzhalter 3">
            <a:extLst>
              <a:ext uri="{FF2B5EF4-FFF2-40B4-BE49-F238E27FC236}">
                <a16:creationId xmlns:a16="http://schemas.microsoft.com/office/drawing/2014/main" id="{E0510C1B-F0F8-430C-A621-D047B5977333}"/>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47160A24-A68F-4509-B0F5-BBE4AD3F5032}"/>
              </a:ext>
            </a:extLst>
          </p:cNvPr>
          <p:cNvSpPr>
            <a:spLocks noGrp="1"/>
          </p:cNvSpPr>
          <p:nvPr>
            <p:ph type="sldNum" sz="quarter" idx="12"/>
          </p:nvPr>
        </p:nvSpPr>
        <p:spPr/>
        <p:txBody>
          <a:bodyPr/>
          <a:lstStyle/>
          <a:p>
            <a:fld id="{4D802AB8-169A-4619-A659-EFDD1B0BEA35}" type="slidenum">
              <a:rPr lang="en-US" altLang="en-US"/>
              <a:pPr/>
              <a:t>108</a:t>
            </a:fld>
            <a:endParaRPr lang="en-US" altLang="en-US"/>
          </a:p>
        </p:txBody>
      </p:sp>
      <p:sp>
        <p:nvSpPr>
          <p:cNvPr id="2" name="Fußzeilenplatzhalter 1">
            <a:extLst>
              <a:ext uri="{FF2B5EF4-FFF2-40B4-BE49-F238E27FC236}">
                <a16:creationId xmlns:a16="http://schemas.microsoft.com/office/drawing/2014/main" id="{66456F68-6170-4590-BF47-C2C688670DF1}"/>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ransition>
    <p:checke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a:extLst>
              <a:ext uri="{FF2B5EF4-FFF2-40B4-BE49-F238E27FC236}">
                <a16:creationId xmlns:a16="http://schemas.microsoft.com/office/drawing/2014/main" id="{D54E626C-E87B-4D18-B077-30A92AED5B31}"/>
              </a:ext>
            </a:extLst>
          </p:cNvPr>
          <p:cNvSpPr>
            <a:spLocks noGrp="1" noChangeArrowheads="1"/>
          </p:cNvSpPr>
          <p:nvPr>
            <p:ph type="title"/>
          </p:nvPr>
        </p:nvSpPr>
        <p:spPr/>
        <p:txBody>
          <a:bodyPr/>
          <a:lstStyle/>
          <a:p>
            <a:r>
              <a:rPr lang="en-US" altLang="en-US"/>
              <a:t>References</a:t>
            </a:r>
          </a:p>
        </p:txBody>
      </p:sp>
      <p:sp>
        <p:nvSpPr>
          <p:cNvPr id="12295" name="Rectangle 7">
            <a:extLst>
              <a:ext uri="{FF2B5EF4-FFF2-40B4-BE49-F238E27FC236}">
                <a16:creationId xmlns:a16="http://schemas.microsoft.com/office/drawing/2014/main" id="{73C56CA3-7B1C-49A5-A220-1A073DFE5F10}"/>
              </a:ext>
            </a:extLst>
          </p:cNvPr>
          <p:cNvSpPr>
            <a:spLocks noGrp="1" noChangeArrowheads="1"/>
          </p:cNvSpPr>
          <p:nvPr>
            <p:ph sz="quarter" idx="1"/>
          </p:nvPr>
        </p:nvSpPr>
        <p:spPr/>
        <p:txBody>
          <a:bodyPr/>
          <a:lstStyle/>
          <a:p>
            <a:pPr>
              <a:lnSpc>
                <a:spcPct val="90000"/>
              </a:lnSpc>
            </a:pPr>
            <a:r>
              <a:rPr lang="en-US" altLang="en-US" sz="1400">
                <a:cs typeface="Times New Roman" panose="02020603050405020304" pitchFamily="18" charset="0"/>
              </a:rPr>
              <a:t>Beek, Marcel, Koolen, Hans, Van Setten, Mark: (1996), “Program Structure Diagrams”, (visited 3/18/01), wwwis.cs.utwente.nl:8080/dmrg/mee/misop.htm</a:t>
            </a:r>
          </a:p>
          <a:p>
            <a:pPr>
              <a:lnSpc>
                <a:spcPct val="90000"/>
              </a:lnSpc>
              <a:buFont typeface="Wingdings" panose="05000000000000000000" pitchFamily="2" charset="2"/>
              <a:buNone/>
            </a:pPr>
            <a:endParaRPr lang="en-US" altLang="en-US" sz="1400">
              <a:cs typeface="Times New Roman" panose="02020603050405020304" pitchFamily="18" charset="0"/>
            </a:endParaRPr>
          </a:p>
          <a:p>
            <a:pPr>
              <a:lnSpc>
                <a:spcPct val="90000"/>
              </a:lnSpc>
            </a:pPr>
            <a:r>
              <a:rPr lang="en-US" altLang="en-US" sz="1400">
                <a:cs typeface="Times New Roman" panose="02020603050405020304" pitchFamily="18" charset="0"/>
              </a:rPr>
              <a:t>Cary, David (2000): “Nassi-Shneiderman on the Web”, (visited 3/18/01), www.rdrop.com/~cary/html/psd.html</a:t>
            </a:r>
          </a:p>
          <a:p>
            <a:pPr>
              <a:lnSpc>
                <a:spcPct val="90000"/>
              </a:lnSpc>
              <a:buFont typeface="Wingdings" panose="05000000000000000000" pitchFamily="2" charset="2"/>
              <a:buNone/>
            </a:pPr>
            <a:r>
              <a:rPr lang="en-US" altLang="en-US" sz="1400">
                <a:cs typeface="Times New Roman" panose="02020603050405020304" pitchFamily="18" charset="0"/>
              </a:rPr>
              <a:t> </a:t>
            </a:r>
          </a:p>
          <a:p>
            <a:pPr>
              <a:lnSpc>
                <a:spcPct val="90000"/>
              </a:lnSpc>
            </a:pPr>
            <a:r>
              <a:rPr lang="en-US" altLang="en-US" sz="1400">
                <a:cs typeface="Times New Roman" panose="02020603050405020304" pitchFamily="18" charset="0"/>
              </a:rPr>
              <a:t>Coenen, Frans: “Comp101 – Design and Style Review”, (visited 3/6/01), www.csc.liv.ac.uk/~frans/comp101/week9/designAndStyle.htm.</a:t>
            </a:r>
          </a:p>
          <a:p>
            <a:pPr>
              <a:lnSpc>
                <a:spcPct val="90000"/>
              </a:lnSpc>
              <a:buFont typeface="Wingdings" panose="05000000000000000000" pitchFamily="2" charset="2"/>
              <a:buNone/>
            </a:pPr>
            <a:r>
              <a:rPr lang="en-US" altLang="en-US" sz="1400">
                <a:cs typeface="Times New Roman" panose="02020603050405020304" pitchFamily="18" charset="0"/>
              </a:rPr>
              <a:t> </a:t>
            </a:r>
          </a:p>
          <a:p>
            <a:pPr>
              <a:lnSpc>
                <a:spcPct val="90000"/>
              </a:lnSpc>
            </a:pPr>
            <a:r>
              <a:rPr lang="en-US" altLang="en-US" sz="1400">
                <a:cs typeface="Times New Roman" panose="02020603050405020304" pitchFamily="18" charset="0"/>
              </a:rPr>
              <a:t>Halewood, K.  and Woodward M.R.: (1988), “NSEDIT:  A Syntax-directed Editor and Testing Tool based on Nassi-Shneiderman Charts”, Software-Practice and Experience, Vol. 18, No.10, pp. 987-998 </a:t>
            </a:r>
          </a:p>
          <a:p>
            <a:pPr>
              <a:lnSpc>
                <a:spcPct val="90000"/>
              </a:lnSpc>
              <a:buFont typeface="Wingdings" panose="05000000000000000000" pitchFamily="2" charset="2"/>
              <a:buNone/>
            </a:pPr>
            <a:r>
              <a:rPr lang="en-US" altLang="en-US" sz="1400">
                <a:cs typeface="Times New Roman" panose="02020603050405020304" pitchFamily="18" charset="0"/>
              </a:rPr>
              <a:t> </a:t>
            </a:r>
          </a:p>
          <a:p>
            <a:pPr>
              <a:lnSpc>
                <a:spcPct val="90000"/>
              </a:lnSpc>
            </a:pPr>
            <a:r>
              <a:rPr lang="en-US" altLang="en-US" sz="1400">
                <a:cs typeface="Times New Roman" panose="02020603050405020304" pitchFamily="18" charset="0"/>
              </a:rPr>
              <a:t>Juch, Forschungszentrum: (1997) “Nassi Tutorial”,(visited 3/12/01), www.kfa-juelich.de/zam/nassi/tutorial.html </a:t>
            </a:r>
          </a:p>
          <a:p>
            <a:pPr>
              <a:lnSpc>
                <a:spcPct val="90000"/>
              </a:lnSpc>
              <a:buFont typeface="Wingdings" panose="05000000000000000000" pitchFamily="2" charset="2"/>
              <a:buNone/>
            </a:pPr>
            <a:r>
              <a:rPr lang="en-US" altLang="en-US" sz="1400">
                <a:cs typeface="Times New Roman" panose="02020603050405020304" pitchFamily="18" charset="0"/>
              </a:rPr>
              <a:t> </a:t>
            </a:r>
          </a:p>
          <a:p>
            <a:pPr>
              <a:lnSpc>
                <a:spcPct val="90000"/>
              </a:lnSpc>
            </a:pPr>
            <a:r>
              <a:rPr lang="en-US" altLang="en-US" sz="1400">
                <a:cs typeface="Times New Roman" panose="02020603050405020304" pitchFamily="18" charset="0"/>
              </a:rPr>
              <a:t>Kendall, Kenneth E. and Kendall, Julie E.: (1999)  System Analysis and Design, Prentice Hall, New Jersey</a:t>
            </a:r>
          </a:p>
          <a:p>
            <a:pPr>
              <a:lnSpc>
                <a:spcPct val="90000"/>
              </a:lnSpc>
              <a:buFont typeface="Wingdings" panose="05000000000000000000" pitchFamily="2" charset="2"/>
              <a:buNone/>
            </a:pPr>
            <a:r>
              <a:rPr lang="en-US" altLang="en-US" sz="1400">
                <a:cs typeface="Times New Roman" panose="02020603050405020304" pitchFamily="18" charset="0"/>
              </a:rPr>
              <a:t> </a:t>
            </a:r>
          </a:p>
        </p:txBody>
      </p:sp>
      <p:sp>
        <p:nvSpPr>
          <p:cNvPr id="4" name="Datumsplatzhalter 3">
            <a:extLst>
              <a:ext uri="{FF2B5EF4-FFF2-40B4-BE49-F238E27FC236}">
                <a16:creationId xmlns:a16="http://schemas.microsoft.com/office/drawing/2014/main" id="{A64D5B86-3297-4502-A977-7E719FBF1746}"/>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313DF3AA-4829-4E37-B655-1C822658CA8D}"/>
              </a:ext>
            </a:extLst>
          </p:cNvPr>
          <p:cNvSpPr>
            <a:spLocks noGrp="1"/>
          </p:cNvSpPr>
          <p:nvPr>
            <p:ph type="sldNum" sz="quarter" idx="12"/>
          </p:nvPr>
        </p:nvSpPr>
        <p:spPr/>
        <p:txBody>
          <a:bodyPr/>
          <a:lstStyle/>
          <a:p>
            <a:fld id="{F803B868-8FCC-45C8-9CE6-9E3953DB4091}" type="slidenum">
              <a:rPr lang="en-US" altLang="en-US"/>
              <a:pPr/>
              <a:t>109</a:t>
            </a:fld>
            <a:endParaRPr lang="en-US" altLang="en-US"/>
          </a:p>
        </p:txBody>
      </p:sp>
      <p:sp>
        <p:nvSpPr>
          <p:cNvPr id="2" name="Fußzeilenplatzhalter 1">
            <a:extLst>
              <a:ext uri="{FF2B5EF4-FFF2-40B4-BE49-F238E27FC236}">
                <a16:creationId xmlns:a16="http://schemas.microsoft.com/office/drawing/2014/main" id="{F8C2B5DD-1C27-41DF-AB27-093CB4B6B97B}"/>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ransition>
    <p:check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4633B8-8243-4174-A7AF-FF5357A757F3}"/>
              </a:ext>
            </a:extLst>
          </p:cNvPr>
          <p:cNvSpPr>
            <a:spLocks noGrp="1"/>
          </p:cNvSpPr>
          <p:nvPr>
            <p:ph type="title"/>
          </p:nvPr>
        </p:nvSpPr>
        <p:spPr/>
        <p:txBody>
          <a:bodyPr/>
          <a:lstStyle/>
          <a:p>
            <a:r>
              <a:rPr lang="de-DE" dirty="0" err="1"/>
              <a:t>Definitions</a:t>
            </a:r>
            <a:endParaRPr lang="de-DE" dirty="0"/>
          </a:p>
        </p:txBody>
      </p:sp>
      <p:sp>
        <p:nvSpPr>
          <p:cNvPr id="3" name="Inhaltsplatzhalter 2">
            <a:extLst>
              <a:ext uri="{FF2B5EF4-FFF2-40B4-BE49-F238E27FC236}">
                <a16:creationId xmlns:a16="http://schemas.microsoft.com/office/drawing/2014/main" id="{06FA3DF9-D6ED-4AF8-94A3-7A990C03B9FE}"/>
              </a:ext>
            </a:extLst>
          </p:cNvPr>
          <p:cNvSpPr>
            <a:spLocks noGrp="1"/>
          </p:cNvSpPr>
          <p:nvPr>
            <p:ph sz="quarter" idx="1"/>
          </p:nvPr>
        </p:nvSpPr>
        <p:spPr/>
        <p:txBody>
          <a:bodyPr/>
          <a:lstStyle/>
          <a:p>
            <a:r>
              <a:rPr lang="en-US" b="1" dirty="0"/>
              <a:t>Wikipedia:</a:t>
            </a:r>
            <a:endParaRPr lang="de-DE" dirty="0"/>
          </a:p>
          <a:p>
            <a:pPr lvl="1"/>
            <a:r>
              <a:rPr lang="en-US" dirty="0"/>
              <a:t>In computer science </a:t>
            </a:r>
            <a:r>
              <a:rPr lang="en-US" b="1" dirty="0"/>
              <a:t>real-time</a:t>
            </a:r>
            <a:r>
              <a:rPr lang="en-US" dirty="0"/>
              <a:t> computing (RTC) or reactive computing is the study of hardware and software systems that are subject to a real-time constraint i.e. operational </a:t>
            </a:r>
            <a:r>
              <a:rPr lang="en-US" b="1" dirty="0"/>
              <a:t>deadlines</a:t>
            </a:r>
            <a:r>
              <a:rPr lang="en-US" dirty="0"/>
              <a:t> from </a:t>
            </a:r>
            <a:r>
              <a:rPr lang="en-US" b="1" dirty="0"/>
              <a:t>event to system response</a:t>
            </a:r>
            <a:r>
              <a:rPr lang="en-US" dirty="0"/>
              <a:t>. </a:t>
            </a:r>
            <a:endParaRPr lang="de-DE" dirty="0"/>
          </a:p>
          <a:p>
            <a:pPr lvl="1"/>
            <a:r>
              <a:rPr lang="en-US" dirty="0"/>
              <a:t>By contrast a </a:t>
            </a:r>
            <a:r>
              <a:rPr lang="en-US" b="1" dirty="0"/>
              <a:t>non-real-time system</a:t>
            </a:r>
            <a:r>
              <a:rPr lang="en-US" dirty="0"/>
              <a:t>  is one for which there is </a:t>
            </a:r>
            <a:r>
              <a:rPr lang="en-US" b="1" dirty="0"/>
              <a:t>no deadline</a:t>
            </a:r>
            <a:r>
              <a:rPr lang="en-US" dirty="0"/>
              <a:t> even if fast response or high performance is desired or preferred. </a:t>
            </a:r>
          </a:p>
          <a:p>
            <a:pPr lvl="1"/>
            <a:r>
              <a:rPr lang="en-US" sz="2300" b="1" dirty="0"/>
              <a:t>Real-time computations</a:t>
            </a:r>
            <a:r>
              <a:rPr lang="en-US" sz="2300" dirty="0"/>
              <a:t> can be said to have </a:t>
            </a:r>
            <a:r>
              <a:rPr lang="en-US" sz="2300" b="1" dirty="0"/>
              <a:t>failed if</a:t>
            </a:r>
            <a:r>
              <a:rPr lang="en-US" sz="2300" dirty="0"/>
              <a:t> they are </a:t>
            </a:r>
            <a:r>
              <a:rPr lang="en-US" sz="2300" b="1" dirty="0"/>
              <a:t>not completed before their deadline</a:t>
            </a:r>
            <a:r>
              <a:rPr lang="en-US" sz="2300" dirty="0"/>
              <a:t> where their deadline is relative to an event. </a:t>
            </a:r>
            <a:endParaRPr lang="de-DE" sz="2800" dirty="0"/>
          </a:p>
          <a:p>
            <a:pPr lvl="1"/>
            <a:r>
              <a:rPr lang="en-US" sz="2300" b="1" dirty="0"/>
              <a:t>A real-time deadline must be met regardless of system load</a:t>
            </a:r>
            <a:endParaRPr lang="de-DE" dirty="0"/>
          </a:p>
        </p:txBody>
      </p:sp>
      <p:sp>
        <p:nvSpPr>
          <p:cNvPr id="4" name="Datumsplatzhalter 3">
            <a:extLst>
              <a:ext uri="{FF2B5EF4-FFF2-40B4-BE49-F238E27FC236}">
                <a16:creationId xmlns:a16="http://schemas.microsoft.com/office/drawing/2014/main" id="{52BEB656-89AA-44BE-9BF9-E02BA97C90FA}"/>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261A9078-1D1C-457C-AC79-7F612C08EB76}"/>
              </a:ext>
            </a:extLst>
          </p:cNvPr>
          <p:cNvSpPr>
            <a:spLocks noGrp="1"/>
          </p:cNvSpPr>
          <p:nvPr>
            <p:ph type="sldNum" sz="quarter" idx="12"/>
          </p:nvPr>
        </p:nvSpPr>
        <p:spPr/>
        <p:txBody>
          <a:bodyPr/>
          <a:lstStyle/>
          <a:p>
            <a:pPr>
              <a:defRPr/>
            </a:pPr>
            <a:fld id="{AFD5F09E-495C-4440-9B64-34BC52B4539C}" type="slidenum">
              <a:rPr lang="en-US" smtClean="0"/>
              <a:pPr>
                <a:defRPr/>
              </a:pPr>
              <a:t>11</a:t>
            </a:fld>
            <a:endParaRPr lang="en-US"/>
          </a:p>
        </p:txBody>
      </p:sp>
      <p:sp>
        <p:nvSpPr>
          <p:cNvPr id="7" name="Fußzeilenplatzhalter 6">
            <a:extLst>
              <a:ext uri="{FF2B5EF4-FFF2-40B4-BE49-F238E27FC236}">
                <a16:creationId xmlns:a16="http://schemas.microsoft.com/office/drawing/2014/main" id="{FB459178-02D7-4D16-B535-15346C4174E7}"/>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6492300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687E6D03-6540-4915-8783-A417227E40B9}"/>
              </a:ext>
            </a:extLst>
          </p:cNvPr>
          <p:cNvSpPr>
            <a:spLocks noGrp="1" noChangeArrowheads="1"/>
          </p:cNvSpPr>
          <p:nvPr>
            <p:ph type="title"/>
          </p:nvPr>
        </p:nvSpPr>
        <p:spPr/>
        <p:txBody>
          <a:bodyPr/>
          <a:lstStyle/>
          <a:p>
            <a:r>
              <a:rPr lang="en-US" altLang="en-US"/>
              <a:t>References </a:t>
            </a:r>
            <a:r>
              <a:rPr lang="en-US" altLang="en-US" sz="2400"/>
              <a:t>(cont.)</a:t>
            </a:r>
            <a:endParaRPr lang="en-US" altLang="en-US"/>
          </a:p>
        </p:txBody>
      </p:sp>
      <p:sp>
        <p:nvSpPr>
          <p:cNvPr id="115715" name="Rectangle 3">
            <a:extLst>
              <a:ext uri="{FF2B5EF4-FFF2-40B4-BE49-F238E27FC236}">
                <a16:creationId xmlns:a16="http://schemas.microsoft.com/office/drawing/2014/main" id="{036D8B3A-1EF5-4454-800C-B737B0B6C299}"/>
              </a:ext>
            </a:extLst>
          </p:cNvPr>
          <p:cNvSpPr>
            <a:spLocks noGrp="1" noChangeArrowheads="1"/>
          </p:cNvSpPr>
          <p:nvPr>
            <p:ph sz="quarter" idx="1"/>
          </p:nvPr>
        </p:nvSpPr>
        <p:spPr/>
        <p:txBody>
          <a:bodyPr/>
          <a:lstStyle/>
          <a:p>
            <a:r>
              <a:rPr lang="en-US" altLang="en-US" sz="1400">
                <a:cs typeface="Times New Roman" panose="02020603050405020304" pitchFamily="18" charset="0"/>
              </a:rPr>
              <a:t>Seesing, Paul R.:  (1993), “Basic System Analysis Tools for Computer Users”, (visited 4/9/01), www.open.org/~prslkg/sy_chap.htm</a:t>
            </a:r>
          </a:p>
          <a:p>
            <a:pPr>
              <a:buFont typeface="Wingdings" panose="05000000000000000000" pitchFamily="2" charset="2"/>
              <a:buNone/>
            </a:pPr>
            <a:r>
              <a:rPr lang="en-US" altLang="en-US" sz="1400">
                <a:cs typeface="Times New Roman" panose="02020603050405020304" pitchFamily="18" charset="0"/>
              </a:rPr>
              <a:t> </a:t>
            </a:r>
          </a:p>
          <a:p>
            <a:r>
              <a:rPr lang="en-US" altLang="en-US" sz="1400">
                <a:cs typeface="Times New Roman" panose="02020603050405020304" pitchFamily="18" charset="0"/>
              </a:rPr>
              <a:t>Tiemann, Peter: “Nassi-Shneiderman Charts”, (visited 4/9/01), </a:t>
            </a:r>
            <a:r>
              <a:rPr lang="en-US" altLang="en-US" sz="1400">
                <a:cs typeface="Times New Roman" panose="02020603050405020304" pitchFamily="18" charset="0"/>
                <a:hlinkClick r:id="rId2"/>
              </a:rPr>
              <a:t>www.preview.org/software/sc_help/nassishneiderman</a:t>
            </a:r>
            <a:endParaRPr lang="en-US" altLang="en-US" sz="1400">
              <a:cs typeface="Times New Roman" panose="02020603050405020304" pitchFamily="18" charset="0"/>
            </a:endParaRPr>
          </a:p>
          <a:p>
            <a:pPr>
              <a:buFont typeface="Wingdings" panose="05000000000000000000" pitchFamily="2" charset="2"/>
              <a:buNone/>
            </a:pPr>
            <a:r>
              <a:rPr lang="en-US" altLang="en-US" sz="1400">
                <a:cs typeface="Times New Roman" panose="02020603050405020304" pitchFamily="18" charset="0"/>
              </a:rPr>
              <a:t> </a:t>
            </a:r>
          </a:p>
          <a:p>
            <a:r>
              <a:rPr lang="en-US" altLang="en-US" sz="1400">
                <a:cs typeface="Times New Roman" panose="02020603050405020304" pitchFamily="18" charset="0"/>
              </a:rPr>
              <a:t>“Why Should I Use Structograms?”: (visited 4/9/01), </a:t>
            </a:r>
            <a:r>
              <a:rPr lang="en-US" altLang="en-US" sz="1400">
                <a:cs typeface="Times New Roman" panose="02020603050405020304" pitchFamily="18" charset="0"/>
                <a:hlinkClick r:id="rId3"/>
              </a:rPr>
              <a:t>www.blue-river-software.com/products/whystructs.htm</a:t>
            </a:r>
            <a:endParaRPr lang="en-US" altLang="en-US" sz="1400">
              <a:cs typeface="Times New Roman" panose="02020603050405020304" pitchFamily="18" charset="0"/>
            </a:endParaRPr>
          </a:p>
          <a:p>
            <a:pPr>
              <a:buFont typeface="Wingdings" panose="05000000000000000000" pitchFamily="2" charset="2"/>
              <a:buNone/>
            </a:pPr>
            <a:r>
              <a:rPr lang="en-US" altLang="en-US" sz="1400">
                <a:cs typeface="Times New Roman" panose="02020603050405020304" pitchFamily="18" charset="0"/>
              </a:rPr>
              <a:t> </a:t>
            </a:r>
          </a:p>
          <a:p>
            <a:r>
              <a:rPr lang="en-US" altLang="en-US" sz="1400">
                <a:cs typeface="Times New Roman" panose="02020603050405020304" pitchFamily="18" charset="0"/>
              </a:rPr>
              <a:t>Weiss, Edmond H.:  (1990).  “Visualizing a Procedure with Nassi-Schneiderman Charts”, Journal of Technical Writing and Communication, Vol. 20, No.3, pp. 237-254</a:t>
            </a:r>
          </a:p>
          <a:p>
            <a:pPr>
              <a:buFont typeface="Wingdings" panose="05000000000000000000" pitchFamily="2" charset="2"/>
              <a:buNone/>
            </a:pPr>
            <a:endParaRPr lang="en-US" altLang="en-US" sz="1400">
              <a:cs typeface="Times New Roman" panose="02020603050405020304" pitchFamily="18" charset="0"/>
            </a:endParaRPr>
          </a:p>
          <a:p>
            <a:r>
              <a:rPr lang="en-US" altLang="en-US" sz="1400">
                <a:cs typeface="Times New Roman" panose="02020603050405020304" pitchFamily="18" charset="0"/>
              </a:rPr>
              <a:t>Woodward, M.R.: (1987) “The Use of Nassi-Shneiderman Charts and Supporting Tools in Software Engineering Education”,  Computer Education, Vol. 11, No. 4, pp. 267-279</a:t>
            </a:r>
            <a:endParaRPr lang="en-US" altLang="en-US" sz="1400"/>
          </a:p>
        </p:txBody>
      </p:sp>
      <p:sp>
        <p:nvSpPr>
          <p:cNvPr id="4" name="Datumsplatzhalter 3">
            <a:extLst>
              <a:ext uri="{FF2B5EF4-FFF2-40B4-BE49-F238E27FC236}">
                <a16:creationId xmlns:a16="http://schemas.microsoft.com/office/drawing/2014/main" id="{5EAA4F7C-CFFE-4D58-818D-967F413B3B03}"/>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68C223AF-AF21-4D8F-BB9B-EB53A4031E73}"/>
              </a:ext>
            </a:extLst>
          </p:cNvPr>
          <p:cNvSpPr>
            <a:spLocks noGrp="1"/>
          </p:cNvSpPr>
          <p:nvPr>
            <p:ph type="sldNum" sz="quarter" idx="12"/>
          </p:nvPr>
        </p:nvSpPr>
        <p:spPr/>
        <p:txBody>
          <a:bodyPr/>
          <a:lstStyle/>
          <a:p>
            <a:fld id="{E227DA10-07DB-4548-9145-7C650C860893}" type="slidenum">
              <a:rPr lang="en-US" altLang="en-US"/>
              <a:pPr/>
              <a:t>110</a:t>
            </a:fld>
            <a:endParaRPr lang="en-US" altLang="en-US"/>
          </a:p>
        </p:txBody>
      </p:sp>
      <p:sp>
        <p:nvSpPr>
          <p:cNvPr id="2" name="Fußzeilenplatzhalter 1">
            <a:extLst>
              <a:ext uri="{FF2B5EF4-FFF2-40B4-BE49-F238E27FC236}">
                <a16:creationId xmlns:a16="http://schemas.microsoft.com/office/drawing/2014/main" id="{D1673F6E-1BA5-4659-BB02-A638D2D3AF5B}"/>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1663D55-ADD5-435A-8D8D-27F2C31781FA}"/>
              </a:ext>
            </a:extLst>
          </p:cNvPr>
          <p:cNvSpPr>
            <a:spLocks noGrp="1"/>
          </p:cNvSpPr>
          <p:nvPr>
            <p:ph type="body" idx="1"/>
          </p:nvPr>
        </p:nvSpPr>
        <p:spPr/>
        <p:txBody>
          <a:bodyPr/>
          <a:lstStyle/>
          <a:p>
            <a:r>
              <a:rPr lang="de-DE" dirty="0"/>
              <a:t>Sans </a:t>
            </a:r>
            <a:r>
              <a:rPr lang="de-DE" dirty="0" err="1"/>
              <a:t>operating</a:t>
            </a:r>
            <a:r>
              <a:rPr lang="de-DE" dirty="0"/>
              <a:t> </a:t>
            </a:r>
            <a:r>
              <a:rPr lang="de-DE" dirty="0" err="1"/>
              <a:t>system</a:t>
            </a:r>
            <a:endParaRPr lang="de-DE" dirty="0"/>
          </a:p>
        </p:txBody>
      </p:sp>
      <p:sp>
        <p:nvSpPr>
          <p:cNvPr id="3" name="Titel 2">
            <a:extLst>
              <a:ext uri="{FF2B5EF4-FFF2-40B4-BE49-F238E27FC236}">
                <a16:creationId xmlns:a16="http://schemas.microsoft.com/office/drawing/2014/main" id="{7101EFB6-D402-42DD-8BC4-BA31D6D24AC3}"/>
              </a:ext>
            </a:extLst>
          </p:cNvPr>
          <p:cNvSpPr>
            <a:spLocks noGrp="1"/>
          </p:cNvSpPr>
          <p:nvPr>
            <p:ph type="title"/>
          </p:nvPr>
        </p:nvSpPr>
        <p:spPr/>
        <p:txBody>
          <a:bodyPr/>
          <a:lstStyle/>
          <a:p>
            <a:r>
              <a:rPr lang="de-DE" dirty="0"/>
              <a:t>Simple Scheduling</a:t>
            </a:r>
          </a:p>
        </p:txBody>
      </p:sp>
      <p:sp>
        <p:nvSpPr>
          <p:cNvPr id="4" name="Fußzeilenplatzhalter 3">
            <a:extLst>
              <a:ext uri="{FF2B5EF4-FFF2-40B4-BE49-F238E27FC236}">
                <a16:creationId xmlns:a16="http://schemas.microsoft.com/office/drawing/2014/main" id="{E21B69B9-27D4-4F28-8ACE-88247CD42E71}"/>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5" name="Datumsplatzhalter 4">
            <a:extLst>
              <a:ext uri="{FF2B5EF4-FFF2-40B4-BE49-F238E27FC236}">
                <a16:creationId xmlns:a16="http://schemas.microsoft.com/office/drawing/2014/main" id="{A4EEA503-22AF-4F7B-A087-D5A0DB7D92A2}"/>
              </a:ext>
            </a:extLst>
          </p:cNvPr>
          <p:cNvSpPr>
            <a:spLocks noGrp="1"/>
          </p:cNvSpPr>
          <p:nvPr>
            <p:ph type="dt" sz="half" idx="11"/>
          </p:nvPr>
        </p:nvSpPr>
        <p:spPr/>
        <p:txBody>
          <a:bodyPr/>
          <a:lstStyle/>
          <a:p>
            <a:pPr>
              <a:defRPr/>
            </a:pPr>
            <a:endParaRPr lang="en-US"/>
          </a:p>
        </p:txBody>
      </p:sp>
      <p:sp>
        <p:nvSpPr>
          <p:cNvPr id="6" name="Foliennummernplatzhalter 5">
            <a:extLst>
              <a:ext uri="{FF2B5EF4-FFF2-40B4-BE49-F238E27FC236}">
                <a16:creationId xmlns:a16="http://schemas.microsoft.com/office/drawing/2014/main" id="{184FD6B4-FE58-4DCA-B646-08A6E1312EA5}"/>
              </a:ext>
            </a:extLst>
          </p:cNvPr>
          <p:cNvSpPr>
            <a:spLocks noGrp="1"/>
          </p:cNvSpPr>
          <p:nvPr>
            <p:ph type="sldNum" sz="quarter" idx="12"/>
          </p:nvPr>
        </p:nvSpPr>
        <p:spPr/>
        <p:txBody>
          <a:bodyPr/>
          <a:lstStyle/>
          <a:p>
            <a:pPr>
              <a:defRPr/>
            </a:pPr>
            <a:fld id="{317A6DE5-10F6-4E56-BEBA-87214C48BBE4}" type="slidenum">
              <a:rPr lang="en-US" smtClean="0"/>
              <a:pPr>
                <a:defRPr/>
              </a:pPr>
              <a:t>111</a:t>
            </a:fld>
            <a:endParaRPr lang="en-US"/>
          </a:p>
        </p:txBody>
      </p:sp>
    </p:spTree>
    <p:extLst>
      <p:ext uri="{BB962C8B-B14F-4D97-AF65-F5344CB8AC3E}">
        <p14:creationId xmlns:p14="http://schemas.microsoft.com/office/powerpoint/2010/main" val="8840152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8C07A-C5A7-48A0-9747-9B15BD9CE1C7}"/>
              </a:ext>
            </a:extLst>
          </p:cNvPr>
          <p:cNvSpPr>
            <a:spLocks noGrp="1"/>
          </p:cNvSpPr>
          <p:nvPr>
            <p:ph type="title"/>
          </p:nvPr>
        </p:nvSpPr>
        <p:spPr/>
        <p:txBody>
          <a:bodyPr/>
          <a:lstStyle/>
          <a:p>
            <a:r>
              <a:rPr lang="de-DE" dirty="0"/>
              <a:t>Realtime </a:t>
            </a:r>
            <a:r>
              <a:rPr lang="de-DE" dirty="0" err="1"/>
              <a:t>requirements</a:t>
            </a:r>
            <a:endParaRPr lang="de-DE" dirty="0"/>
          </a:p>
        </p:txBody>
      </p:sp>
      <p:sp>
        <p:nvSpPr>
          <p:cNvPr id="3" name="Inhaltsplatzhalter 2">
            <a:extLst>
              <a:ext uri="{FF2B5EF4-FFF2-40B4-BE49-F238E27FC236}">
                <a16:creationId xmlns:a16="http://schemas.microsoft.com/office/drawing/2014/main" id="{B264361B-0BF0-431F-9BB1-088AE88765FB}"/>
              </a:ext>
            </a:extLst>
          </p:cNvPr>
          <p:cNvSpPr>
            <a:spLocks noGrp="1"/>
          </p:cNvSpPr>
          <p:nvPr>
            <p:ph sz="quarter" idx="1"/>
          </p:nvPr>
        </p:nvSpPr>
        <p:spPr/>
        <p:txBody>
          <a:bodyPr/>
          <a:lstStyle/>
          <a:p>
            <a:r>
              <a:rPr lang="en-US" sz="2000" dirty="0"/>
              <a:t>A </a:t>
            </a:r>
            <a:r>
              <a:rPr lang="en-US" sz="2000" b="1" dirty="0"/>
              <a:t>real-time scheduler</a:t>
            </a:r>
            <a:r>
              <a:rPr lang="en-US" sz="2000" dirty="0"/>
              <a:t> must divide all ready (runnable) tasks to the processor so that all </a:t>
            </a:r>
            <a:r>
              <a:rPr lang="en-US" sz="2000" dirty="0" err="1"/>
              <a:t>all</a:t>
            </a:r>
            <a:r>
              <a:rPr lang="en-US" sz="2000" dirty="0"/>
              <a:t> time conditions are met. The set of tasks managed by the real-time scheduler is called </a:t>
            </a:r>
            <a:r>
              <a:rPr lang="en-US" sz="2000" b="1" dirty="0"/>
              <a:t>taskset</a:t>
            </a:r>
            <a:r>
              <a:rPr lang="en-US" sz="2000" dirty="0"/>
              <a:t>.</a:t>
            </a:r>
            <a:endParaRPr lang="de-DE" sz="2000" dirty="0"/>
          </a:p>
          <a:p>
            <a:r>
              <a:rPr lang="en-US" sz="2000" dirty="0"/>
              <a:t> </a:t>
            </a:r>
            <a:endParaRPr lang="de-DE" sz="2000" dirty="0"/>
          </a:p>
          <a:p>
            <a:r>
              <a:rPr lang="en-US" sz="2000" dirty="0"/>
              <a:t>For the evaluation of various scheduling strategies the processor demand </a:t>
            </a:r>
            <a:r>
              <a:rPr lang="en-US" sz="2000" i="1" dirty="0"/>
              <a:t>H</a:t>
            </a:r>
            <a:r>
              <a:rPr lang="en-US" sz="2000" dirty="0"/>
              <a:t> (=</a:t>
            </a:r>
            <a:r>
              <a:rPr lang="en-US" sz="2000" b="1" dirty="0"/>
              <a:t>utilization</a:t>
            </a:r>
            <a:r>
              <a:rPr lang="en-US" sz="2000" dirty="0"/>
              <a:t>) is an important quantity for the load of the processor it is defined as</a:t>
            </a:r>
          </a:p>
          <a:p>
            <a:endParaRPr lang="en-US" sz="2000" dirty="0"/>
          </a:p>
          <a:p>
            <a:endParaRPr lang="en-US" sz="2000" dirty="0"/>
          </a:p>
          <a:p>
            <a:endParaRPr lang="en-US" sz="2000" dirty="0"/>
          </a:p>
          <a:p>
            <a:r>
              <a:rPr lang="en-GB" dirty="0"/>
              <a:t>Each CPU can be utilized up to 100 % at maximum.</a:t>
            </a:r>
            <a:r>
              <a:rPr lang="en-GB" b="1" dirty="0"/>
              <a:t> </a:t>
            </a:r>
            <a:endParaRPr lang="de-DE" sz="2000" dirty="0"/>
          </a:p>
          <a:p>
            <a:endParaRPr lang="de-DE" sz="1800" dirty="0"/>
          </a:p>
        </p:txBody>
      </p:sp>
      <p:sp>
        <p:nvSpPr>
          <p:cNvPr id="4" name="Datumsplatzhalter 3">
            <a:extLst>
              <a:ext uri="{FF2B5EF4-FFF2-40B4-BE49-F238E27FC236}">
                <a16:creationId xmlns:a16="http://schemas.microsoft.com/office/drawing/2014/main" id="{E7A369BA-A5DB-4995-A7D2-75FE4005B6B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5180CE3-A86E-4A81-8D57-CCC0F841939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90A1EB8-CDB0-4A05-90E8-6CE31C4FA046}"/>
              </a:ext>
            </a:extLst>
          </p:cNvPr>
          <p:cNvSpPr>
            <a:spLocks noGrp="1"/>
          </p:cNvSpPr>
          <p:nvPr>
            <p:ph type="sldNum" sz="quarter" idx="12"/>
          </p:nvPr>
        </p:nvSpPr>
        <p:spPr/>
        <p:txBody>
          <a:bodyPr/>
          <a:lstStyle/>
          <a:p>
            <a:pPr>
              <a:defRPr/>
            </a:pPr>
            <a:fld id="{AFD5F09E-495C-4440-9B64-34BC52B4539C}" type="slidenum">
              <a:rPr lang="en-US" smtClean="0"/>
              <a:pPr>
                <a:defRPr/>
              </a:pPr>
              <a:t>112</a:t>
            </a:fld>
            <a:endParaRPr lang="en-US"/>
          </a:p>
        </p:txBody>
      </p:sp>
      <p:pic>
        <p:nvPicPr>
          <p:cNvPr id="10" name="Grafik 9">
            <a:extLst>
              <a:ext uri="{FF2B5EF4-FFF2-40B4-BE49-F238E27FC236}">
                <a16:creationId xmlns:a16="http://schemas.microsoft.com/office/drawing/2014/main" id="{388780B2-1104-487B-98C8-443F8222A39B}"/>
              </a:ext>
            </a:extLst>
          </p:cNvPr>
          <p:cNvPicPr>
            <a:picLocks noChangeAspect="1"/>
          </p:cNvPicPr>
          <p:nvPr/>
        </p:nvPicPr>
        <p:blipFill>
          <a:blip r:embed="rId2"/>
          <a:stretch>
            <a:fillRect/>
          </a:stretch>
        </p:blipFill>
        <p:spPr>
          <a:xfrm>
            <a:off x="539552" y="3933056"/>
            <a:ext cx="6121619" cy="714569"/>
          </a:xfrm>
          <a:prstGeom prst="rect">
            <a:avLst/>
          </a:prstGeom>
        </p:spPr>
      </p:pic>
    </p:spTree>
    <p:extLst>
      <p:ext uri="{BB962C8B-B14F-4D97-AF65-F5344CB8AC3E}">
        <p14:creationId xmlns:p14="http://schemas.microsoft.com/office/powerpoint/2010/main" val="8754995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7A5F12-FF1F-4ED5-9C55-7513B65BD0E2}"/>
              </a:ext>
            </a:extLst>
          </p:cNvPr>
          <p:cNvSpPr>
            <a:spLocks noGrp="1"/>
          </p:cNvSpPr>
          <p:nvPr>
            <p:ph type="title"/>
          </p:nvPr>
        </p:nvSpPr>
        <p:spPr/>
        <p:txBody>
          <a:bodyPr/>
          <a:lstStyle/>
          <a:p>
            <a:r>
              <a:rPr lang="de-DE" dirty="0"/>
              <a:t>Tasks and Deadlines</a:t>
            </a:r>
          </a:p>
        </p:txBody>
      </p:sp>
      <p:sp>
        <p:nvSpPr>
          <p:cNvPr id="3" name="Inhaltsplatzhalter 2">
            <a:extLst>
              <a:ext uri="{FF2B5EF4-FFF2-40B4-BE49-F238E27FC236}">
                <a16:creationId xmlns:a16="http://schemas.microsoft.com/office/drawing/2014/main" id="{1ABAB727-7070-47D6-9D08-8F9DE9345D08}"/>
              </a:ext>
            </a:extLst>
          </p:cNvPr>
          <p:cNvSpPr>
            <a:spLocks noGrp="1"/>
          </p:cNvSpPr>
          <p:nvPr>
            <p:ph sz="quarter" idx="1"/>
          </p:nvPr>
        </p:nvSpPr>
        <p:spPr>
          <a:xfrm>
            <a:off x="301752" y="1448780"/>
            <a:ext cx="8503920" cy="893840"/>
          </a:xfrm>
        </p:spPr>
        <p:txBody>
          <a:bodyPr/>
          <a:lstStyle/>
          <a:p>
            <a:pPr marL="0" indent="0">
              <a:buNone/>
            </a:pPr>
            <a:r>
              <a:rPr lang="en-US" sz="2000" b="1" dirty="0"/>
              <a:t>Example</a:t>
            </a:r>
            <a:r>
              <a:rPr lang="en-US" sz="2000" dirty="0"/>
              <a:t>: A periodic task 1 with a period of </a:t>
            </a:r>
            <a:r>
              <a:rPr lang="en-US" sz="2000" i="1" dirty="0"/>
              <a:t>T</a:t>
            </a:r>
            <a:r>
              <a:rPr lang="en-US" sz="2000" baseline="-25000" dirty="0"/>
              <a:t>P1</a:t>
            </a:r>
            <a:r>
              <a:rPr lang="en-US" sz="2000" dirty="0"/>
              <a:t> = 200 </a:t>
            </a:r>
            <a:r>
              <a:rPr lang="en-US" sz="2000" dirty="0" err="1"/>
              <a:t>ms</a:t>
            </a:r>
            <a:r>
              <a:rPr lang="en-US" sz="2000" dirty="0"/>
              <a:t> and an execution time of </a:t>
            </a:r>
            <a:r>
              <a:rPr lang="en-US" sz="2000" i="1" dirty="0"/>
              <a:t>T</a:t>
            </a:r>
            <a:r>
              <a:rPr lang="en-US" sz="2000" baseline="-25000" dirty="0"/>
              <a:t>e1</a:t>
            </a:r>
            <a:r>
              <a:rPr lang="en-US" sz="2000" dirty="0"/>
              <a:t> = 100 </a:t>
            </a:r>
            <a:r>
              <a:rPr lang="en-US" sz="2000" dirty="0" err="1"/>
              <a:t>ms</a:t>
            </a:r>
            <a:r>
              <a:rPr lang="en-US" sz="2000" dirty="0"/>
              <a:t> causes a processor demand of </a:t>
            </a:r>
            <a:r>
              <a:rPr lang="en-US" sz="2000" i="1" dirty="0"/>
              <a:t>H</a:t>
            </a:r>
            <a:r>
              <a:rPr lang="en-US" sz="2000" baseline="-25000" dirty="0"/>
              <a:t>1</a:t>
            </a:r>
            <a:r>
              <a:rPr lang="en-US" sz="2000" dirty="0"/>
              <a:t> = 50 %</a:t>
            </a:r>
            <a:endParaRPr lang="de-DE" sz="2000" dirty="0"/>
          </a:p>
        </p:txBody>
      </p:sp>
      <p:sp>
        <p:nvSpPr>
          <p:cNvPr id="4" name="Datumsplatzhalter 3">
            <a:extLst>
              <a:ext uri="{FF2B5EF4-FFF2-40B4-BE49-F238E27FC236}">
                <a16:creationId xmlns:a16="http://schemas.microsoft.com/office/drawing/2014/main" id="{D2EE1E69-900F-4B92-B85B-56AB0E10536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86B9248-EBF2-4C7D-9644-E0FABB346FB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C118562-B078-401F-85C7-4C417B71B168}"/>
              </a:ext>
            </a:extLst>
          </p:cNvPr>
          <p:cNvSpPr>
            <a:spLocks noGrp="1"/>
          </p:cNvSpPr>
          <p:nvPr>
            <p:ph type="sldNum" sz="quarter" idx="12"/>
          </p:nvPr>
        </p:nvSpPr>
        <p:spPr/>
        <p:txBody>
          <a:bodyPr/>
          <a:lstStyle/>
          <a:p>
            <a:pPr>
              <a:defRPr/>
            </a:pPr>
            <a:fld id="{AFD5F09E-495C-4440-9B64-34BC52B4539C}" type="slidenum">
              <a:rPr lang="en-US" smtClean="0"/>
              <a:pPr>
                <a:defRPr/>
              </a:pPr>
              <a:t>113</a:t>
            </a:fld>
            <a:endParaRPr lang="en-US"/>
          </a:p>
        </p:txBody>
      </p:sp>
      <p:grpSp>
        <p:nvGrpSpPr>
          <p:cNvPr id="24" name="Gruppieren 23">
            <a:extLst>
              <a:ext uri="{FF2B5EF4-FFF2-40B4-BE49-F238E27FC236}">
                <a16:creationId xmlns:a16="http://schemas.microsoft.com/office/drawing/2014/main" id="{4B79D861-EB52-41B6-BD82-0537B0C20760}"/>
              </a:ext>
            </a:extLst>
          </p:cNvPr>
          <p:cNvGrpSpPr/>
          <p:nvPr/>
        </p:nvGrpSpPr>
        <p:grpSpPr>
          <a:xfrm>
            <a:off x="324281" y="1767815"/>
            <a:ext cx="9144000" cy="1144588"/>
            <a:chOff x="0" y="0"/>
            <a:chExt cx="9144000" cy="1144588"/>
          </a:xfrm>
        </p:grpSpPr>
        <p:sp>
          <p:nvSpPr>
            <p:cNvPr id="15" name="Line 16">
              <a:extLst>
                <a:ext uri="{FF2B5EF4-FFF2-40B4-BE49-F238E27FC236}">
                  <a16:creationId xmlns:a16="http://schemas.microsoft.com/office/drawing/2014/main" id="{DFF07963-6968-46DE-90FC-34BEC7E78A79}"/>
                </a:ext>
              </a:extLst>
            </p:cNvPr>
            <p:cNvSpPr>
              <a:spLocks noChangeShapeType="1"/>
            </p:cNvSpPr>
            <p:nvPr/>
          </p:nvSpPr>
          <p:spPr bwMode="auto">
            <a:xfrm>
              <a:off x="304800" y="765175"/>
              <a:ext cx="4572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Text Box 15">
              <a:extLst>
                <a:ext uri="{FF2B5EF4-FFF2-40B4-BE49-F238E27FC236}">
                  <a16:creationId xmlns:a16="http://schemas.microsoft.com/office/drawing/2014/main" id="{0DD34CB1-6CAA-413C-8212-17AFE30D1A8B}"/>
                </a:ext>
              </a:extLst>
            </p:cNvPr>
            <p:cNvSpPr txBox="1">
              <a:spLocks noChangeArrowheads="1"/>
            </p:cNvSpPr>
            <p:nvPr/>
          </p:nvSpPr>
          <p:spPr bwMode="auto">
            <a:xfrm>
              <a:off x="4876800" y="554038"/>
              <a:ext cx="304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7" name="Line 14">
              <a:extLst>
                <a:ext uri="{FF2B5EF4-FFF2-40B4-BE49-F238E27FC236}">
                  <a16:creationId xmlns:a16="http://schemas.microsoft.com/office/drawing/2014/main" id="{C4DABE18-CDC3-4804-95C5-A6393407264D}"/>
                </a:ext>
              </a:extLst>
            </p:cNvPr>
            <p:cNvSpPr>
              <a:spLocks noChangeShapeType="1"/>
            </p:cNvSpPr>
            <p:nvPr/>
          </p:nvSpPr>
          <p:spPr bwMode="auto">
            <a:xfrm>
              <a:off x="609600" y="936625"/>
              <a:ext cx="21336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Text Box 13">
              <a:extLst>
                <a:ext uri="{FF2B5EF4-FFF2-40B4-BE49-F238E27FC236}">
                  <a16:creationId xmlns:a16="http://schemas.microsoft.com/office/drawing/2014/main" id="{3FC05757-6639-4547-8F98-EAE270757385}"/>
                </a:ext>
              </a:extLst>
            </p:cNvPr>
            <p:cNvSpPr txBox="1">
              <a:spLocks noChangeArrowheads="1"/>
            </p:cNvSpPr>
            <p:nvPr/>
          </p:nvSpPr>
          <p:spPr bwMode="auto">
            <a:xfrm>
              <a:off x="1295400" y="833438"/>
              <a:ext cx="420688"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9" name="Rectangle 12">
              <a:extLst>
                <a:ext uri="{FF2B5EF4-FFF2-40B4-BE49-F238E27FC236}">
                  <a16:creationId xmlns:a16="http://schemas.microsoft.com/office/drawing/2014/main" id="{21396127-93A6-49FD-98E0-88ADF70FD367}"/>
                </a:ext>
              </a:extLst>
            </p:cNvPr>
            <p:cNvSpPr>
              <a:spLocks noChangeArrowheads="1"/>
            </p:cNvSpPr>
            <p:nvPr/>
          </p:nvSpPr>
          <p:spPr bwMode="auto">
            <a:xfrm>
              <a:off x="609600" y="547688"/>
              <a:ext cx="106680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0" name="Rectangle 11">
              <a:extLst>
                <a:ext uri="{FF2B5EF4-FFF2-40B4-BE49-F238E27FC236}">
                  <a16:creationId xmlns:a16="http://schemas.microsoft.com/office/drawing/2014/main" id="{7E611A30-3443-4BD6-984D-015C931071EA}"/>
                </a:ext>
              </a:extLst>
            </p:cNvPr>
            <p:cNvSpPr>
              <a:spLocks noChangeArrowheads="1"/>
            </p:cNvSpPr>
            <p:nvPr/>
          </p:nvSpPr>
          <p:spPr bwMode="auto">
            <a:xfrm>
              <a:off x="2743200" y="547688"/>
              <a:ext cx="106680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 name="Text Box 10">
              <a:extLst>
                <a:ext uri="{FF2B5EF4-FFF2-40B4-BE49-F238E27FC236}">
                  <a16:creationId xmlns:a16="http://schemas.microsoft.com/office/drawing/2014/main" id="{6E56E8AB-A9B8-448A-90A4-ED35B03882B1}"/>
                </a:ext>
              </a:extLst>
            </p:cNvPr>
            <p:cNvSpPr txBox="1">
              <a:spLocks noChangeArrowheads="1"/>
            </p:cNvSpPr>
            <p:nvPr/>
          </p:nvSpPr>
          <p:spPr bwMode="auto">
            <a:xfrm>
              <a:off x="568325" y="514350"/>
              <a:ext cx="685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01C3816C-FF32-4810-870F-EE660441BCA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3" name="Rectangle 21">
              <a:extLst>
                <a:ext uri="{FF2B5EF4-FFF2-40B4-BE49-F238E27FC236}">
                  <a16:creationId xmlns:a16="http://schemas.microsoft.com/office/drawing/2014/main" id="{4554277C-4A2C-4398-A7EA-DADC77E3B303}"/>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sp>
        <p:nvSpPr>
          <p:cNvPr id="25" name="Inhaltsplatzhalter 2">
            <a:extLst>
              <a:ext uri="{FF2B5EF4-FFF2-40B4-BE49-F238E27FC236}">
                <a16:creationId xmlns:a16="http://schemas.microsoft.com/office/drawing/2014/main" id="{A7E36C8F-0B64-4FC8-8A95-9123B3FE51EB}"/>
              </a:ext>
            </a:extLst>
          </p:cNvPr>
          <p:cNvSpPr txBox="1">
            <a:spLocks/>
          </p:cNvSpPr>
          <p:nvPr/>
        </p:nvSpPr>
        <p:spPr bwMode="auto">
          <a:xfrm>
            <a:off x="301625" y="2911147"/>
            <a:ext cx="8503920" cy="89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88" indent="-273050" algn="l" rtl="0" fontAlgn="base">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fontAlgn="base">
              <a:spcBef>
                <a:spcPct val="20000"/>
              </a:spcBef>
              <a:spcAft>
                <a:spcPct val="0"/>
              </a:spcAft>
              <a:buClr>
                <a:srgbClr val="1B587C"/>
              </a:buClr>
              <a:buSzPct val="75000"/>
              <a:buFont typeface="Wingdings 2" panose="05020102010507070707" pitchFamily="18" charset="2"/>
              <a:buChar char=""/>
              <a:defRPr sz="2000" kern="1200">
                <a:solidFill>
                  <a:schemeClr val="tx1"/>
                </a:solidFill>
                <a:latin typeface="+mn-lt"/>
                <a:ea typeface="+mn-ea"/>
                <a:cs typeface="+mn-cs"/>
              </a:defRPr>
            </a:lvl3pPr>
            <a:lvl4pPr marL="1096963" indent="-228600" algn="l" rtl="0" fontAlgn="base">
              <a:spcBef>
                <a:spcPct val="20000"/>
              </a:spcBef>
              <a:spcAft>
                <a:spcPct val="0"/>
              </a:spcAft>
              <a:buClr>
                <a:srgbClr val="4E8542"/>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fontAlgn="base">
              <a:spcBef>
                <a:spcPct val="20000"/>
              </a:spcBef>
              <a:spcAft>
                <a:spcPct val="0"/>
              </a:spcAft>
              <a:buClr>
                <a:srgbClr val="604878"/>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r>
              <a:rPr lang="en-US" sz="2000" dirty="0"/>
              <a:t>A second periodic task with a period of </a:t>
            </a:r>
            <a:r>
              <a:rPr lang="en-US" sz="2000" i="1" dirty="0"/>
              <a:t>T</a:t>
            </a:r>
            <a:r>
              <a:rPr lang="en-US" sz="2000" baseline="-25000" dirty="0"/>
              <a:t>P2</a:t>
            </a:r>
            <a:r>
              <a:rPr lang="en-US" sz="2000" dirty="0"/>
              <a:t> = 100 </a:t>
            </a:r>
            <a:r>
              <a:rPr lang="en-US" sz="2000" dirty="0" err="1"/>
              <a:t>ms</a:t>
            </a:r>
            <a:r>
              <a:rPr lang="en-US" sz="2000" dirty="0"/>
              <a:t> and an execution time of </a:t>
            </a:r>
            <a:r>
              <a:rPr lang="en-US" sz="2000" i="1" dirty="0"/>
              <a:t>T</a:t>
            </a:r>
            <a:r>
              <a:rPr lang="en-US" sz="2000" baseline="-25000" dirty="0"/>
              <a:t>e2</a:t>
            </a:r>
            <a:r>
              <a:rPr lang="en-US" sz="2000" dirty="0"/>
              <a:t> = 50 </a:t>
            </a:r>
            <a:r>
              <a:rPr lang="en-US" sz="2000" dirty="0" err="1"/>
              <a:t>ms</a:t>
            </a:r>
            <a:r>
              <a:rPr lang="en-US" sz="2000" dirty="0"/>
              <a:t> also causes a processor demand of </a:t>
            </a:r>
            <a:r>
              <a:rPr lang="en-US" sz="2000" i="1" dirty="0"/>
              <a:t>H</a:t>
            </a:r>
            <a:r>
              <a:rPr lang="en-US" sz="2000" baseline="-25000" dirty="0"/>
              <a:t>2</a:t>
            </a:r>
            <a:r>
              <a:rPr lang="en-US" sz="2000" dirty="0"/>
              <a:t> = 50 %. </a:t>
            </a:r>
            <a:endParaRPr lang="de-DE" sz="2000" dirty="0"/>
          </a:p>
        </p:txBody>
      </p:sp>
      <p:grpSp>
        <p:nvGrpSpPr>
          <p:cNvPr id="37" name="Gruppieren 36">
            <a:extLst>
              <a:ext uri="{FF2B5EF4-FFF2-40B4-BE49-F238E27FC236}">
                <a16:creationId xmlns:a16="http://schemas.microsoft.com/office/drawing/2014/main" id="{13FAA458-5770-452C-B02A-978430BFBFFC}"/>
              </a:ext>
            </a:extLst>
          </p:cNvPr>
          <p:cNvGrpSpPr/>
          <p:nvPr/>
        </p:nvGrpSpPr>
        <p:grpSpPr>
          <a:xfrm>
            <a:off x="247650" y="3141617"/>
            <a:ext cx="9144000" cy="1155700"/>
            <a:chOff x="0" y="0"/>
            <a:chExt cx="9144000" cy="1155700"/>
          </a:xfrm>
        </p:grpSpPr>
        <p:sp>
          <p:nvSpPr>
            <p:cNvPr id="26" name="Rectangle 30">
              <a:extLst>
                <a:ext uri="{FF2B5EF4-FFF2-40B4-BE49-F238E27FC236}">
                  <a16:creationId xmlns:a16="http://schemas.microsoft.com/office/drawing/2014/main" id="{4F5475D8-79DB-48F3-8609-8B307F42D1B0}"/>
                </a:ext>
              </a:extLst>
            </p:cNvPr>
            <p:cNvSpPr>
              <a:spLocks noChangeArrowheads="1"/>
            </p:cNvSpPr>
            <p:nvPr/>
          </p:nvSpPr>
          <p:spPr bwMode="auto">
            <a:xfrm>
              <a:off x="609600" y="601663"/>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7" name="Line 29">
              <a:extLst>
                <a:ext uri="{FF2B5EF4-FFF2-40B4-BE49-F238E27FC236}">
                  <a16:creationId xmlns:a16="http://schemas.microsoft.com/office/drawing/2014/main" id="{735EE825-9785-471C-B289-29C2FAA4344A}"/>
                </a:ext>
              </a:extLst>
            </p:cNvPr>
            <p:cNvSpPr>
              <a:spLocks noChangeShapeType="1"/>
            </p:cNvSpPr>
            <p:nvPr/>
          </p:nvSpPr>
          <p:spPr bwMode="auto">
            <a:xfrm>
              <a:off x="304800" y="808038"/>
              <a:ext cx="4572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Text Box 28">
              <a:extLst>
                <a:ext uri="{FF2B5EF4-FFF2-40B4-BE49-F238E27FC236}">
                  <a16:creationId xmlns:a16="http://schemas.microsoft.com/office/drawing/2014/main" id="{60498444-5BD1-4555-8D7F-0B5A8CA388C1}"/>
                </a:ext>
              </a:extLst>
            </p:cNvPr>
            <p:cNvSpPr txBox="1">
              <a:spLocks noChangeArrowheads="1"/>
            </p:cNvSpPr>
            <p:nvPr/>
          </p:nvSpPr>
          <p:spPr bwMode="auto">
            <a:xfrm>
              <a:off x="4876800" y="601663"/>
              <a:ext cx="304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9" name="Line 27">
              <a:extLst>
                <a:ext uri="{FF2B5EF4-FFF2-40B4-BE49-F238E27FC236}">
                  <a16:creationId xmlns:a16="http://schemas.microsoft.com/office/drawing/2014/main" id="{93A5D4C3-7D9D-454F-92FC-3D88B0CEDC08}"/>
                </a:ext>
              </a:extLst>
            </p:cNvPr>
            <p:cNvSpPr>
              <a:spLocks noChangeShapeType="1"/>
            </p:cNvSpPr>
            <p:nvPr/>
          </p:nvSpPr>
          <p:spPr bwMode="auto">
            <a:xfrm>
              <a:off x="609600" y="984250"/>
              <a:ext cx="10668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Rectangle 26">
              <a:extLst>
                <a:ext uri="{FF2B5EF4-FFF2-40B4-BE49-F238E27FC236}">
                  <a16:creationId xmlns:a16="http://schemas.microsoft.com/office/drawing/2014/main" id="{07EA0025-178D-4C74-A3A5-BEF05568D9C6}"/>
                </a:ext>
              </a:extLst>
            </p:cNvPr>
            <p:cNvSpPr>
              <a:spLocks noChangeArrowheads="1"/>
            </p:cNvSpPr>
            <p:nvPr/>
          </p:nvSpPr>
          <p:spPr bwMode="auto">
            <a:xfrm>
              <a:off x="1676400" y="601663"/>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1" name="Rectangle 25">
              <a:extLst>
                <a:ext uri="{FF2B5EF4-FFF2-40B4-BE49-F238E27FC236}">
                  <a16:creationId xmlns:a16="http://schemas.microsoft.com/office/drawing/2014/main" id="{E5E8805D-6A51-4EB9-9888-5A7C7DC718EB}"/>
                </a:ext>
              </a:extLst>
            </p:cNvPr>
            <p:cNvSpPr>
              <a:spLocks noChangeArrowheads="1"/>
            </p:cNvSpPr>
            <p:nvPr/>
          </p:nvSpPr>
          <p:spPr bwMode="auto">
            <a:xfrm>
              <a:off x="2743200" y="601663"/>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2" name="Rectangle 24">
              <a:extLst>
                <a:ext uri="{FF2B5EF4-FFF2-40B4-BE49-F238E27FC236}">
                  <a16:creationId xmlns:a16="http://schemas.microsoft.com/office/drawing/2014/main" id="{03E2A5F9-2E39-489E-AFD5-FFFAA4D0139C}"/>
                </a:ext>
              </a:extLst>
            </p:cNvPr>
            <p:cNvSpPr>
              <a:spLocks noChangeArrowheads="1"/>
            </p:cNvSpPr>
            <p:nvPr/>
          </p:nvSpPr>
          <p:spPr bwMode="auto">
            <a:xfrm>
              <a:off x="3810000" y="601663"/>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3" name="Text Box 23">
              <a:extLst>
                <a:ext uri="{FF2B5EF4-FFF2-40B4-BE49-F238E27FC236}">
                  <a16:creationId xmlns:a16="http://schemas.microsoft.com/office/drawing/2014/main" id="{7E5B88DA-1893-4394-9ECA-BFA420F87674}"/>
                </a:ext>
              </a:extLst>
            </p:cNvPr>
            <p:cNvSpPr txBox="1">
              <a:spLocks noChangeArrowheads="1"/>
            </p:cNvSpPr>
            <p:nvPr/>
          </p:nvSpPr>
          <p:spPr bwMode="auto">
            <a:xfrm>
              <a:off x="949325" y="844550"/>
              <a:ext cx="411163"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4" name="Text Box 22">
              <a:extLst>
                <a:ext uri="{FF2B5EF4-FFF2-40B4-BE49-F238E27FC236}">
                  <a16:creationId xmlns:a16="http://schemas.microsoft.com/office/drawing/2014/main" id="{B1F6ECD7-A500-4B4D-962D-0A0A2925E7C1}"/>
                </a:ext>
              </a:extLst>
            </p:cNvPr>
            <p:cNvSpPr txBox="1">
              <a:spLocks noChangeArrowheads="1"/>
            </p:cNvSpPr>
            <p:nvPr/>
          </p:nvSpPr>
          <p:spPr bwMode="auto">
            <a:xfrm>
              <a:off x="558800" y="571500"/>
              <a:ext cx="685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5" name="Rectangle 31">
              <a:extLst>
                <a:ext uri="{FF2B5EF4-FFF2-40B4-BE49-F238E27FC236}">
                  <a16:creationId xmlns:a16="http://schemas.microsoft.com/office/drawing/2014/main" id="{39C0483C-9294-4300-A842-BFD44035A973}"/>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6" name="Rectangle 35">
              <a:extLst>
                <a:ext uri="{FF2B5EF4-FFF2-40B4-BE49-F238E27FC236}">
                  <a16:creationId xmlns:a16="http://schemas.microsoft.com/office/drawing/2014/main" id="{598DCB0E-1649-46FB-9904-D13E91DC3C86}"/>
                </a:ext>
              </a:extLst>
            </p:cNvPr>
            <p:cNvSpPr>
              <a:spLocks noChangeArrowheads="1"/>
            </p:cNvSpPr>
            <p:nvPr/>
          </p:nvSpPr>
          <p:spPr bwMode="auto">
            <a:xfrm>
              <a:off x="0" y="457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sp>
        <p:nvSpPr>
          <p:cNvPr id="38" name="Inhaltsplatzhalter 2">
            <a:extLst>
              <a:ext uri="{FF2B5EF4-FFF2-40B4-BE49-F238E27FC236}">
                <a16:creationId xmlns:a16="http://schemas.microsoft.com/office/drawing/2014/main" id="{8DDCA1EF-67BD-45C8-B63D-AB0191F8ACFA}"/>
              </a:ext>
            </a:extLst>
          </p:cNvPr>
          <p:cNvSpPr txBox="1">
            <a:spLocks/>
          </p:cNvSpPr>
          <p:nvPr/>
        </p:nvSpPr>
        <p:spPr bwMode="auto">
          <a:xfrm>
            <a:off x="301625" y="4360376"/>
            <a:ext cx="8503920" cy="893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88" indent="-273050" algn="l" rtl="0" fontAlgn="base">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fontAlgn="base">
              <a:spcBef>
                <a:spcPct val="20000"/>
              </a:spcBef>
              <a:spcAft>
                <a:spcPct val="0"/>
              </a:spcAft>
              <a:buClr>
                <a:srgbClr val="1B587C"/>
              </a:buClr>
              <a:buSzPct val="75000"/>
              <a:buFont typeface="Wingdings 2" panose="05020102010507070707" pitchFamily="18" charset="2"/>
              <a:buChar char=""/>
              <a:defRPr sz="2000" kern="1200">
                <a:solidFill>
                  <a:schemeClr val="tx1"/>
                </a:solidFill>
                <a:latin typeface="+mn-lt"/>
                <a:ea typeface="+mn-ea"/>
                <a:cs typeface="+mn-cs"/>
              </a:defRPr>
            </a:lvl3pPr>
            <a:lvl4pPr marL="1096963" indent="-228600" algn="l" rtl="0" fontAlgn="base">
              <a:spcBef>
                <a:spcPct val="20000"/>
              </a:spcBef>
              <a:spcAft>
                <a:spcPct val="0"/>
              </a:spcAft>
              <a:buClr>
                <a:srgbClr val="4E8542"/>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fontAlgn="base">
              <a:spcBef>
                <a:spcPct val="20000"/>
              </a:spcBef>
              <a:spcAft>
                <a:spcPct val="0"/>
              </a:spcAft>
              <a:buClr>
                <a:srgbClr val="604878"/>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marL="0" indent="0">
              <a:buNone/>
            </a:pPr>
            <a:r>
              <a:rPr lang="en-US" sz="2000" dirty="0"/>
              <a:t>An implicit timing condition for each periodic task is: task execution must be finished before the next period starts (deadline) !</a:t>
            </a:r>
            <a:endParaRPr lang="de-DE" sz="2000" dirty="0"/>
          </a:p>
        </p:txBody>
      </p:sp>
      <p:grpSp>
        <p:nvGrpSpPr>
          <p:cNvPr id="66" name="Gruppieren 65">
            <a:extLst>
              <a:ext uri="{FF2B5EF4-FFF2-40B4-BE49-F238E27FC236}">
                <a16:creationId xmlns:a16="http://schemas.microsoft.com/office/drawing/2014/main" id="{9BA1EC9A-E186-4AE0-AF8A-1B8986847B76}"/>
              </a:ext>
            </a:extLst>
          </p:cNvPr>
          <p:cNvGrpSpPr/>
          <p:nvPr/>
        </p:nvGrpSpPr>
        <p:grpSpPr>
          <a:xfrm>
            <a:off x="324281" y="5020039"/>
            <a:ext cx="9144000" cy="1230313"/>
            <a:chOff x="324281" y="5020039"/>
            <a:chExt cx="9144000" cy="1230313"/>
          </a:xfrm>
        </p:grpSpPr>
        <p:sp>
          <p:nvSpPr>
            <p:cNvPr id="39" name="Rectangle 57">
              <a:extLst>
                <a:ext uri="{FF2B5EF4-FFF2-40B4-BE49-F238E27FC236}">
                  <a16:creationId xmlns:a16="http://schemas.microsoft.com/office/drawing/2014/main" id="{35CB3757-B061-413C-8578-38EF61EB69C8}"/>
                </a:ext>
              </a:extLst>
            </p:cNvPr>
            <p:cNvSpPr>
              <a:spLocks noChangeArrowheads="1"/>
            </p:cNvSpPr>
            <p:nvPr/>
          </p:nvSpPr>
          <p:spPr bwMode="auto">
            <a:xfrm>
              <a:off x="933881" y="5701077"/>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0" name="Line 56">
              <a:extLst>
                <a:ext uri="{FF2B5EF4-FFF2-40B4-BE49-F238E27FC236}">
                  <a16:creationId xmlns:a16="http://schemas.microsoft.com/office/drawing/2014/main" id="{AA39F25F-FBCF-4D95-995D-8640B57A7FDE}"/>
                </a:ext>
              </a:extLst>
            </p:cNvPr>
            <p:cNvSpPr>
              <a:spLocks noChangeShapeType="1"/>
            </p:cNvSpPr>
            <p:nvPr/>
          </p:nvSpPr>
          <p:spPr bwMode="auto">
            <a:xfrm>
              <a:off x="629081" y="5909039"/>
              <a:ext cx="4572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1" name="Text Box 55">
              <a:extLst>
                <a:ext uri="{FF2B5EF4-FFF2-40B4-BE49-F238E27FC236}">
                  <a16:creationId xmlns:a16="http://schemas.microsoft.com/office/drawing/2014/main" id="{B5C51A70-CA94-42DB-B745-01F6519519FB}"/>
                </a:ext>
              </a:extLst>
            </p:cNvPr>
            <p:cNvSpPr txBox="1">
              <a:spLocks noChangeArrowheads="1"/>
            </p:cNvSpPr>
            <p:nvPr/>
          </p:nvSpPr>
          <p:spPr bwMode="auto">
            <a:xfrm>
              <a:off x="5201081" y="5701077"/>
              <a:ext cx="304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42" name="Line 54">
              <a:extLst>
                <a:ext uri="{FF2B5EF4-FFF2-40B4-BE49-F238E27FC236}">
                  <a16:creationId xmlns:a16="http://schemas.microsoft.com/office/drawing/2014/main" id="{6C32042F-C238-46F4-B052-2766260118F9}"/>
                </a:ext>
              </a:extLst>
            </p:cNvPr>
            <p:cNvSpPr>
              <a:spLocks noChangeShapeType="1"/>
            </p:cNvSpPr>
            <p:nvPr/>
          </p:nvSpPr>
          <p:spPr bwMode="auto">
            <a:xfrm>
              <a:off x="933881" y="6074139"/>
              <a:ext cx="10668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 name="Rectangle 53">
              <a:extLst>
                <a:ext uri="{FF2B5EF4-FFF2-40B4-BE49-F238E27FC236}">
                  <a16:creationId xmlns:a16="http://schemas.microsoft.com/office/drawing/2014/main" id="{730F7813-7C7B-4196-87F3-3ECAE172D2A2}"/>
                </a:ext>
              </a:extLst>
            </p:cNvPr>
            <p:cNvSpPr>
              <a:spLocks noChangeArrowheads="1"/>
            </p:cNvSpPr>
            <p:nvPr/>
          </p:nvSpPr>
          <p:spPr bwMode="auto">
            <a:xfrm>
              <a:off x="1467281" y="5701077"/>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Rectangle 52">
              <a:extLst>
                <a:ext uri="{FF2B5EF4-FFF2-40B4-BE49-F238E27FC236}">
                  <a16:creationId xmlns:a16="http://schemas.microsoft.com/office/drawing/2014/main" id="{D1D2AA76-62EF-49F4-9782-1FCE92E4D4BF}"/>
                </a:ext>
              </a:extLst>
            </p:cNvPr>
            <p:cNvSpPr>
              <a:spLocks noChangeArrowheads="1"/>
            </p:cNvSpPr>
            <p:nvPr/>
          </p:nvSpPr>
          <p:spPr bwMode="auto">
            <a:xfrm>
              <a:off x="2000681" y="5701077"/>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5" name="Rectangle 51">
              <a:extLst>
                <a:ext uri="{FF2B5EF4-FFF2-40B4-BE49-F238E27FC236}">
                  <a16:creationId xmlns:a16="http://schemas.microsoft.com/office/drawing/2014/main" id="{BEE20BF3-D84F-4AB9-B836-D54389AA07F1}"/>
                </a:ext>
              </a:extLst>
            </p:cNvPr>
            <p:cNvSpPr>
              <a:spLocks noChangeArrowheads="1"/>
            </p:cNvSpPr>
            <p:nvPr/>
          </p:nvSpPr>
          <p:spPr bwMode="auto">
            <a:xfrm>
              <a:off x="2534081" y="5701077"/>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6" name="Rectangle 50">
              <a:extLst>
                <a:ext uri="{FF2B5EF4-FFF2-40B4-BE49-F238E27FC236}">
                  <a16:creationId xmlns:a16="http://schemas.microsoft.com/office/drawing/2014/main" id="{08570E15-E853-435E-A4DB-C6EEF2E64293}"/>
                </a:ext>
              </a:extLst>
            </p:cNvPr>
            <p:cNvSpPr>
              <a:spLocks noChangeArrowheads="1"/>
            </p:cNvSpPr>
            <p:nvPr/>
          </p:nvSpPr>
          <p:spPr bwMode="auto">
            <a:xfrm>
              <a:off x="3067481" y="5701077"/>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Rectangle 49">
              <a:extLst>
                <a:ext uri="{FF2B5EF4-FFF2-40B4-BE49-F238E27FC236}">
                  <a16:creationId xmlns:a16="http://schemas.microsoft.com/office/drawing/2014/main" id="{92090409-9C70-4FB1-8E1E-D3FDFEFDDACA}"/>
                </a:ext>
              </a:extLst>
            </p:cNvPr>
            <p:cNvSpPr>
              <a:spLocks noChangeArrowheads="1"/>
            </p:cNvSpPr>
            <p:nvPr/>
          </p:nvSpPr>
          <p:spPr bwMode="auto">
            <a:xfrm>
              <a:off x="3600881" y="5701077"/>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Rectangle 48">
              <a:extLst>
                <a:ext uri="{FF2B5EF4-FFF2-40B4-BE49-F238E27FC236}">
                  <a16:creationId xmlns:a16="http://schemas.microsoft.com/office/drawing/2014/main" id="{30C7B884-2E40-4FEB-884A-9CC2F70271B0}"/>
                </a:ext>
              </a:extLst>
            </p:cNvPr>
            <p:cNvSpPr>
              <a:spLocks noChangeArrowheads="1"/>
            </p:cNvSpPr>
            <p:nvPr/>
          </p:nvSpPr>
          <p:spPr bwMode="auto">
            <a:xfrm>
              <a:off x="4134281" y="5701077"/>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 name="Text Box 47">
              <a:extLst>
                <a:ext uri="{FF2B5EF4-FFF2-40B4-BE49-F238E27FC236}">
                  <a16:creationId xmlns:a16="http://schemas.microsoft.com/office/drawing/2014/main" id="{FA9EE129-1017-42A5-9F79-093EEA8F1912}"/>
                </a:ext>
              </a:extLst>
            </p:cNvPr>
            <p:cNvSpPr txBox="1">
              <a:spLocks noChangeArrowheads="1"/>
            </p:cNvSpPr>
            <p:nvPr/>
          </p:nvSpPr>
          <p:spPr bwMode="auto">
            <a:xfrm>
              <a:off x="1273606" y="5939202"/>
              <a:ext cx="447675"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0" name="Text Box 46">
              <a:extLst>
                <a:ext uri="{FF2B5EF4-FFF2-40B4-BE49-F238E27FC236}">
                  <a16:creationId xmlns:a16="http://schemas.microsoft.com/office/drawing/2014/main" id="{44269614-87B3-4AFA-9E6F-1EE9E0C1DA31}"/>
                </a:ext>
              </a:extLst>
            </p:cNvPr>
            <p:cNvSpPr txBox="1">
              <a:spLocks noChangeArrowheads="1"/>
            </p:cNvSpPr>
            <p:nvPr/>
          </p:nvSpPr>
          <p:spPr bwMode="auto">
            <a:xfrm>
              <a:off x="10100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1" name="Text Box 45">
              <a:extLst>
                <a:ext uri="{FF2B5EF4-FFF2-40B4-BE49-F238E27FC236}">
                  <a16:creationId xmlns:a16="http://schemas.microsoft.com/office/drawing/2014/main" id="{68FFE4F5-1197-411D-A350-70E235455658}"/>
                </a:ext>
              </a:extLst>
            </p:cNvPr>
            <p:cNvSpPr txBox="1">
              <a:spLocks noChangeArrowheads="1"/>
            </p:cNvSpPr>
            <p:nvPr/>
          </p:nvSpPr>
          <p:spPr bwMode="auto">
            <a:xfrm>
              <a:off x="15434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2" name="Text Box 44">
              <a:extLst>
                <a:ext uri="{FF2B5EF4-FFF2-40B4-BE49-F238E27FC236}">
                  <a16:creationId xmlns:a16="http://schemas.microsoft.com/office/drawing/2014/main" id="{CF352471-0180-4CC3-B8E6-77F2F6181BAF}"/>
                </a:ext>
              </a:extLst>
            </p:cNvPr>
            <p:cNvSpPr txBox="1">
              <a:spLocks noChangeArrowheads="1"/>
            </p:cNvSpPr>
            <p:nvPr/>
          </p:nvSpPr>
          <p:spPr bwMode="auto">
            <a:xfrm>
              <a:off x="20768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3" name="Text Box 43">
              <a:extLst>
                <a:ext uri="{FF2B5EF4-FFF2-40B4-BE49-F238E27FC236}">
                  <a16:creationId xmlns:a16="http://schemas.microsoft.com/office/drawing/2014/main" id="{99C62BB7-2828-44FF-87AF-12D5A1D8B57C}"/>
                </a:ext>
              </a:extLst>
            </p:cNvPr>
            <p:cNvSpPr txBox="1">
              <a:spLocks noChangeArrowheads="1"/>
            </p:cNvSpPr>
            <p:nvPr/>
          </p:nvSpPr>
          <p:spPr bwMode="auto">
            <a:xfrm>
              <a:off x="26102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4" name="Text Box 42">
              <a:extLst>
                <a:ext uri="{FF2B5EF4-FFF2-40B4-BE49-F238E27FC236}">
                  <a16:creationId xmlns:a16="http://schemas.microsoft.com/office/drawing/2014/main" id="{0769D1C2-CAB8-4949-A100-11966FFC9D15}"/>
                </a:ext>
              </a:extLst>
            </p:cNvPr>
            <p:cNvSpPr txBox="1">
              <a:spLocks noChangeArrowheads="1"/>
            </p:cNvSpPr>
            <p:nvPr/>
          </p:nvSpPr>
          <p:spPr bwMode="auto">
            <a:xfrm>
              <a:off x="31436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5" name="Text Box 41">
              <a:extLst>
                <a:ext uri="{FF2B5EF4-FFF2-40B4-BE49-F238E27FC236}">
                  <a16:creationId xmlns:a16="http://schemas.microsoft.com/office/drawing/2014/main" id="{BCE1721A-1C90-43DF-9A44-4DA9FC58676E}"/>
                </a:ext>
              </a:extLst>
            </p:cNvPr>
            <p:cNvSpPr txBox="1">
              <a:spLocks noChangeArrowheads="1"/>
            </p:cNvSpPr>
            <p:nvPr/>
          </p:nvSpPr>
          <p:spPr bwMode="auto">
            <a:xfrm>
              <a:off x="36770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6" name="Text Box 40">
              <a:extLst>
                <a:ext uri="{FF2B5EF4-FFF2-40B4-BE49-F238E27FC236}">
                  <a16:creationId xmlns:a16="http://schemas.microsoft.com/office/drawing/2014/main" id="{06CAE440-9F93-42BA-9F27-79294352DD56}"/>
                </a:ext>
              </a:extLst>
            </p:cNvPr>
            <p:cNvSpPr txBox="1">
              <a:spLocks noChangeArrowheads="1"/>
            </p:cNvSpPr>
            <p:nvPr/>
          </p:nvSpPr>
          <p:spPr bwMode="auto">
            <a:xfrm>
              <a:off x="4210481" y="568520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7" name="Text Box 58">
              <a:extLst>
                <a:ext uri="{FF2B5EF4-FFF2-40B4-BE49-F238E27FC236}">
                  <a16:creationId xmlns:a16="http://schemas.microsoft.com/office/drawing/2014/main" id="{41E1ADED-C8CC-4847-8D35-BEEF82662CEF}"/>
                </a:ext>
              </a:extLst>
            </p:cNvPr>
            <p:cNvSpPr txBox="1">
              <a:spLocks noChangeArrowheads="1"/>
            </p:cNvSpPr>
            <p:nvPr/>
          </p:nvSpPr>
          <p:spPr bwMode="auto">
            <a:xfrm>
              <a:off x="1086281" y="5277214"/>
              <a:ext cx="990600" cy="31273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2 deadline</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8" name="Line 39">
              <a:extLst>
                <a:ext uri="{FF2B5EF4-FFF2-40B4-BE49-F238E27FC236}">
                  <a16:creationId xmlns:a16="http://schemas.microsoft.com/office/drawing/2014/main" id="{863A4FD0-5944-44A9-B558-558ADF23E358}"/>
                </a:ext>
              </a:extLst>
            </p:cNvPr>
            <p:cNvSpPr>
              <a:spLocks noChangeShapeType="1"/>
            </p:cNvSpPr>
            <p:nvPr/>
          </p:nvSpPr>
          <p:spPr bwMode="auto">
            <a:xfrm>
              <a:off x="2000681" y="5489939"/>
              <a:ext cx="0" cy="1920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9" name="Line 38">
              <a:extLst>
                <a:ext uri="{FF2B5EF4-FFF2-40B4-BE49-F238E27FC236}">
                  <a16:creationId xmlns:a16="http://schemas.microsoft.com/office/drawing/2014/main" id="{33A303B7-5DA1-4EFE-AB4B-0F8B34316EC0}"/>
                </a:ext>
              </a:extLst>
            </p:cNvPr>
            <p:cNvSpPr>
              <a:spLocks noChangeShapeType="1"/>
            </p:cNvSpPr>
            <p:nvPr/>
          </p:nvSpPr>
          <p:spPr bwMode="auto">
            <a:xfrm>
              <a:off x="1721281" y="5593127"/>
              <a:ext cx="2794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0" name="Text Box 59">
              <a:extLst>
                <a:ext uri="{FF2B5EF4-FFF2-40B4-BE49-F238E27FC236}">
                  <a16:creationId xmlns:a16="http://schemas.microsoft.com/office/drawing/2014/main" id="{31C57197-927E-4E1C-BEF4-97BB9520C377}"/>
                </a:ext>
              </a:extLst>
            </p:cNvPr>
            <p:cNvSpPr txBox="1">
              <a:spLocks noChangeArrowheads="1"/>
            </p:cNvSpPr>
            <p:nvPr/>
          </p:nvSpPr>
          <p:spPr bwMode="auto">
            <a:xfrm>
              <a:off x="2039487" y="5429013"/>
              <a:ext cx="1117600" cy="31273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12 deadline</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61" name="Line 37">
              <a:extLst>
                <a:ext uri="{FF2B5EF4-FFF2-40B4-BE49-F238E27FC236}">
                  <a16:creationId xmlns:a16="http://schemas.microsoft.com/office/drawing/2014/main" id="{6B7AA7BF-EFFF-4A55-A61E-AA4CBE101A57}"/>
                </a:ext>
              </a:extLst>
            </p:cNvPr>
            <p:cNvSpPr>
              <a:spLocks noChangeShapeType="1"/>
            </p:cNvSpPr>
            <p:nvPr/>
          </p:nvSpPr>
          <p:spPr bwMode="auto">
            <a:xfrm>
              <a:off x="3067481" y="5489939"/>
              <a:ext cx="0" cy="19208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2" name="Line 36">
              <a:extLst>
                <a:ext uri="{FF2B5EF4-FFF2-40B4-BE49-F238E27FC236}">
                  <a16:creationId xmlns:a16="http://schemas.microsoft.com/office/drawing/2014/main" id="{AB5BFA94-A82D-4692-8DA0-10136C897AAE}"/>
                </a:ext>
              </a:extLst>
            </p:cNvPr>
            <p:cNvSpPr>
              <a:spLocks noChangeShapeType="1"/>
            </p:cNvSpPr>
            <p:nvPr/>
          </p:nvSpPr>
          <p:spPr bwMode="auto">
            <a:xfrm>
              <a:off x="2788081" y="5593127"/>
              <a:ext cx="2794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3" name="Rectangle 60">
              <a:extLst>
                <a:ext uri="{FF2B5EF4-FFF2-40B4-BE49-F238E27FC236}">
                  <a16:creationId xmlns:a16="http://schemas.microsoft.com/office/drawing/2014/main" id="{939CB5BE-88E4-421A-AB9A-D728BF7E2313}"/>
                </a:ext>
              </a:extLst>
            </p:cNvPr>
            <p:cNvSpPr>
              <a:spLocks noChangeArrowheads="1"/>
            </p:cNvSpPr>
            <p:nvPr/>
          </p:nvSpPr>
          <p:spPr bwMode="auto">
            <a:xfrm>
              <a:off x="324281" y="502003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64" name="Rectangle 61">
              <a:extLst>
                <a:ext uri="{FF2B5EF4-FFF2-40B4-BE49-F238E27FC236}">
                  <a16:creationId xmlns:a16="http://schemas.microsoft.com/office/drawing/2014/main" id="{5DA6080C-4ACB-4D1A-A3A7-561FB26D10F2}"/>
                </a:ext>
              </a:extLst>
            </p:cNvPr>
            <p:cNvSpPr>
              <a:spLocks noChangeArrowheads="1"/>
            </p:cNvSpPr>
            <p:nvPr/>
          </p:nvSpPr>
          <p:spPr bwMode="auto">
            <a:xfrm>
              <a:off x="324281" y="54772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chemeClr val="tx1"/>
                  </a:solidFill>
                  <a:effectLst/>
                  <a:latin typeface="Arial" panose="020B0604020202020204" pitchFamily="34" charset="0"/>
                </a:rPr>
                <a:t>Both tasks cause a total processor demand </a:t>
              </a:r>
              <a:r>
                <a:rPr kumimoji="0" lang="en-GB" altLang="de-DE" sz="1400" b="0" i="1" u="none" strike="noStrike" cap="none" normalizeH="0" baseline="0" dirty="0">
                  <a:ln>
                    <a:noFill/>
                  </a:ln>
                  <a:solidFill>
                    <a:schemeClr val="tx1"/>
                  </a:solidFill>
                  <a:effectLst/>
                  <a:latin typeface="Arial" panose="020B0604020202020204" pitchFamily="34" charset="0"/>
                </a:rPr>
                <a:t>H</a:t>
              </a:r>
              <a:r>
                <a:rPr kumimoji="0" lang="en-GB" altLang="de-DE" sz="1400" b="0" i="0" u="none" strike="noStrike" cap="none" normalizeH="0" baseline="0" dirty="0">
                  <a:ln>
                    <a:noFill/>
                  </a:ln>
                  <a:solidFill>
                    <a:schemeClr val="tx1"/>
                  </a:solidFill>
                  <a:effectLst/>
                  <a:latin typeface="Arial" panose="020B0604020202020204" pitchFamily="34" charset="0"/>
                </a:rPr>
                <a:t> = </a:t>
              </a:r>
              <a:r>
                <a:rPr kumimoji="0" lang="en-GB" altLang="de-DE" sz="1400" b="0" i="1" u="none" strike="noStrike" cap="none" normalizeH="0" baseline="0" dirty="0">
                  <a:ln>
                    <a:noFill/>
                  </a:ln>
                  <a:solidFill>
                    <a:schemeClr val="tx1"/>
                  </a:solidFill>
                  <a:effectLst/>
                  <a:latin typeface="Arial" panose="020B0604020202020204" pitchFamily="34" charset="0"/>
                </a:rPr>
                <a:t>H</a:t>
              </a:r>
              <a:r>
                <a:rPr kumimoji="0" lang="en-GB" altLang="de-DE" sz="1400" b="0" i="0" u="none" strike="noStrike" cap="none" normalizeH="0" baseline="-30000" dirty="0">
                  <a:ln>
                    <a:noFill/>
                  </a:ln>
                  <a:solidFill>
                    <a:schemeClr val="tx1"/>
                  </a:solidFill>
                  <a:effectLst/>
                  <a:latin typeface="Arial" panose="020B0604020202020204" pitchFamily="34" charset="0"/>
                </a:rPr>
                <a:t>1</a:t>
              </a:r>
              <a:r>
                <a:rPr kumimoji="0" lang="en-GB" altLang="de-DE" sz="1400" b="0" i="0" u="none" strike="noStrike" cap="none" normalizeH="0" baseline="0" dirty="0">
                  <a:ln>
                    <a:noFill/>
                  </a:ln>
                  <a:solidFill>
                    <a:schemeClr val="tx1"/>
                  </a:solidFill>
                  <a:effectLst/>
                  <a:latin typeface="Arial" panose="020B0604020202020204" pitchFamily="34" charset="0"/>
                </a:rPr>
                <a:t> + </a:t>
              </a:r>
              <a:r>
                <a:rPr kumimoji="0" lang="en-GB" altLang="de-DE" sz="1400" b="0" i="1" u="none" strike="noStrike" cap="none" normalizeH="0" baseline="0" dirty="0">
                  <a:ln>
                    <a:noFill/>
                  </a:ln>
                  <a:solidFill>
                    <a:schemeClr val="tx1"/>
                  </a:solidFill>
                  <a:effectLst/>
                  <a:latin typeface="Arial" panose="020B0604020202020204" pitchFamily="34" charset="0"/>
                </a:rPr>
                <a:t>H</a:t>
              </a:r>
              <a:r>
                <a:rPr kumimoji="0" lang="en-GB" altLang="de-DE" sz="1400" b="0" i="0" u="none" strike="noStrike" cap="none" normalizeH="0" baseline="-30000" dirty="0">
                  <a:ln>
                    <a:noFill/>
                  </a:ln>
                  <a:solidFill>
                    <a:schemeClr val="tx1"/>
                  </a:solidFill>
                  <a:effectLst/>
                  <a:latin typeface="Arial" panose="020B0604020202020204" pitchFamily="34" charset="0"/>
                </a:rPr>
                <a:t>2</a:t>
              </a:r>
              <a:r>
                <a:rPr kumimoji="0" lang="en-GB" altLang="de-DE" sz="1400" b="0" i="0" u="none" strike="noStrike" cap="none" normalizeH="0" baseline="0" dirty="0">
                  <a:ln>
                    <a:noFill/>
                  </a:ln>
                  <a:solidFill>
                    <a:schemeClr val="tx1"/>
                  </a:solidFill>
                  <a:effectLst/>
                  <a:latin typeface="Arial" panose="020B0604020202020204" pitchFamily="34" charset="0"/>
                </a:rPr>
                <a:t> = 100 %.</a:t>
              </a:r>
              <a:br>
                <a:rPr kumimoji="0" lang="en-GB" altLang="de-DE" sz="1400" b="0" i="0" u="none" strike="noStrike" cap="none" normalizeH="0" baseline="0" dirty="0">
                  <a:ln>
                    <a:noFill/>
                  </a:ln>
                  <a:solidFill>
                    <a:schemeClr val="tx1"/>
                  </a:solidFill>
                  <a:effectLst/>
                  <a:latin typeface="Arial" panose="020B0604020202020204" pitchFamily="34" charset="0"/>
                </a:rPr>
              </a:br>
              <a:br>
                <a:rPr kumimoji="0" lang="en-GB" altLang="de-DE" sz="1400" b="0" i="0" u="none" strike="noStrike" cap="none" normalizeH="0" baseline="0" dirty="0">
                  <a:ln>
                    <a:noFill/>
                  </a:ln>
                  <a:solidFill>
                    <a:schemeClr val="tx1"/>
                  </a:solidFill>
                  <a:effectLst/>
                  <a:latin typeface="Arial" panose="020B0604020202020204" pitchFamily="34" charset="0"/>
                </a:rPr>
              </a:b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65" name="Rectangle 72">
              <a:extLst>
                <a:ext uri="{FF2B5EF4-FFF2-40B4-BE49-F238E27FC236}">
                  <a16:creationId xmlns:a16="http://schemas.microsoft.com/office/drawing/2014/main" id="{7D8BA861-62A3-43E9-8201-06E3F0E0FCFE}"/>
                </a:ext>
              </a:extLst>
            </p:cNvPr>
            <p:cNvSpPr>
              <a:spLocks noChangeArrowheads="1"/>
            </p:cNvSpPr>
            <p:nvPr/>
          </p:nvSpPr>
          <p:spPr bwMode="auto">
            <a:xfrm>
              <a:off x="324281" y="54772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spTree>
    <p:extLst>
      <p:ext uri="{BB962C8B-B14F-4D97-AF65-F5344CB8AC3E}">
        <p14:creationId xmlns:p14="http://schemas.microsoft.com/office/powerpoint/2010/main" val="1673363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EAD732-BCBA-4F57-AF21-C1B8B68827F4}"/>
              </a:ext>
            </a:extLst>
          </p:cNvPr>
          <p:cNvSpPr>
            <a:spLocks noGrp="1"/>
          </p:cNvSpPr>
          <p:nvPr>
            <p:ph type="title"/>
          </p:nvPr>
        </p:nvSpPr>
        <p:spPr/>
        <p:txBody>
          <a:bodyPr/>
          <a:lstStyle/>
          <a:p>
            <a:r>
              <a:rPr lang="de-DE" dirty="0"/>
              <a:t>Tasks and Deadlines </a:t>
            </a:r>
            <a:r>
              <a:rPr lang="de-DE" dirty="0" err="1"/>
              <a:t>continued</a:t>
            </a:r>
            <a:endParaRPr lang="de-DE" dirty="0"/>
          </a:p>
        </p:txBody>
      </p:sp>
      <p:sp>
        <p:nvSpPr>
          <p:cNvPr id="4" name="Datumsplatzhalter 3">
            <a:extLst>
              <a:ext uri="{FF2B5EF4-FFF2-40B4-BE49-F238E27FC236}">
                <a16:creationId xmlns:a16="http://schemas.microsoft.com/office/drawing/2014/main" id="{45919AFA-A2D5-4871-AE48-CE5052A9768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D8CE88F-7D51-4B35-8713-897D5EAE5AB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8F8F88F-8CB6-4488-BC95-F3F1B2996441}"/>
              </a:ext>
            </a:extLst>
          </p:cNvPr>
          <p:cNvSpPr>
            <a:spLocks noGrp="1"/>
          </p:cNvSpPr>
          <p:nvPr>
            <p:ph type="sldNum" sz="quarter" idx="12"/>
          </p:nvPr>
        </p:nvSpPr>
        <p:spPr/>
        <p:txBody>
          <a:bodyPr/>
          <a:lstStyle/>
          <a:p>
            <a:pPr>
              <a:defRPr/>
            </a:pPr>
            <a:fld id="{AFD5F09E-495C-4440-9B64-34BC52B4539C}" type="slidenum">
              <a:rPr lang="en-US" smtClean="0"/>
              <a:pPr>
                <a:defRPr/>
              </a:pPr>
              <a:t>114</a:t>
            </a:fld>
            <a:endParaRPr lang="en-US"/>
          </a:p>
        </p:txBody>
      </p:sp>
      <p:grpSp>
        <p:nvGrpSpPr>
          <p:cNvPr id="79" name="Gruppieren 78">
            <a:extLst>
              <a:ext uri="{FF2B5EF4-FFF2-40B4-BE49-F238E27FC236}">
                <a16:creationId xmlns:a16="http://schemas.microsoft.com/office/drawing/2014/main" id="{B22C365C-7077-4DA3-8F05-4854EEDA8F2D}"/>
              </a:ext>
            </a:extLst>
          </p:cNvPr>
          <p:cNvGrpSpPr/>
          <p:nvPr/>
        </p:nvGrpSpPr>
        <p:grpSpPr>
          <a:xfrm>
            <a:off x="581025" y="1965822"/>
            <a:ext cx="9553575" cy="1432718"/>
            <a:chOff x="-257175" y="129382"/>
            <a:chExt cx="9553575" cy="1432718"/>
          </a:xfrm>
        </p:grpSpPr>
        <p:sp>
          <p:nvSpPr>
            <p:cNvPr id="43" name="Rectangle 74">
              <a:extLst>
                <a:ext uri="{FF2B5EF4-FFF2-40B4-BE49-F238E27FC236}">
                  <a16:creationId xmlns:a16="http://schemas.microsoft.com/office/drawing/2014/main" id="{B3869530-6A84-4C44-A78D-06CD29631F84}"/>
                </a:ext>
              </a:extLst>
            </p:cNvPr>
            <p:cNvSpPr>
              <a:spLocks noChangeArrowheads="1"/>
            </p:cNvSpPr>
            <p:nvPr/>
          </p:nvSpPr>
          <p:spPr bwMode="auto">
            <a:xfrm>
              <a:off x="762000" y="1250950"/>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4" name="Line 73">
              <a:extLst>
                <a:ext uri="{FF2B5EF4-FFF2-40B4-BE49-F238E27FC236}">
                  <a16:creationId xmlns:a16="http://schemas.microsoft.com/office/drawing/2014/main" id="{CD7E141A-856C-418B-BF7F-144933C6F39B}"/>
                </a:ext>
              </a:extLst>
            </p:cNvPr>
            <p:cNvSpPr>
              <a:spLocks noChangeShapeType="1"/>
            </p:cNvSpPr>
            <p:nvPr/>
          </p:nvSpPr>
          <p:spPr bwMode="auto">
            <a:xfrm>
              <a:off x="457200" y="1458913"/>
              <a:ext cx="4572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Text Box 72">
              <a:extLst>
                <a:ext uri="{FF2B5EF4-FFF2-40B4-BE49-F238E27FC236}">
                  <a16:creationId xmlns:a16="http://schemas.microsoft.com/office/drawing/2014/main" id="{E124374B-2F79-4C30-8C10-68A0DF43BD81}"/>
                </a:ext>
              </a:extLst>
            </p:cNvPr>
            <p:cNvSpPr txBox="1">
              <a:spLocks noChangeArrowheads="1"/>
            </p:cNvSpPr>
            <p:nvPr/>
          </p:nvSpPr>
          <p:spPr bwMode="auto">
            <a:xfrm>
              <a:off x="5029200" y="1250950"/>
              <a:ext cx="304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46" name="Rectangle 71">
              <a:extLst>
                <a:ext uri="{FF2B5EF4-FFF2-40B4-BE49-F238E27FC236}">
                  <a16:creationId xmlns:a16="http://schemas.microsoft.com/office/drawing/2014/main" id="{30985C8E-9A74-42AD-BCD3-664C5718785C}"/>
                </a:ext>
              </a:extLst>
            </p:cNvPr>
            <p:cNvSpPr>
              <a:spLocks noChangeArrowheads="1"/>
            </p:cNvSpPr>
            <p:nvPr/>
          </p:nvSpPr>
          <p:spPr bwMode="auto">
            <a:xfrm>
              <a:off x="1295400" y="1250950"/>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7" name="Rectangle 70">
              <a:extLst>
                <a:ext uri="{FF2B5EF4-FFF2-40B4-BE49-F238E27FC236}">
                  <a16:creationId xmlns:a16="http://schemas.microsoft.com/office/drawing/2014/main" id="{1BA1BFF8-0703-472E-B3E3-B9CDE9BFE69B}"/>
                </a:ext>
              </a:extLst>
            </p:cNvPr>
            <p:cNvSpPr>
              <a:spLocks noChangeArrowheads="1"/>
            </p:cNvSpPr>
            <p:nvPr/>
          </p:nvSpPr>
          <p:spPr bwMode="auto">
            <a:xfrm>
              <a:off x="1828800" y="1250950"/>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8" name="Rectangle 69">
              <a:extLst>
                <a:ext uri="{FF2B5EF4-FFF2-40B4-BE49-F238E27FC236}">
                  <a16:creationId xmlns:a16="http://schemas.microsoft.com/office/drawing/2014/main" id="{C4EBE986-F874-4A4E-9D8F-91573BFDB682}"/>
                </a:ext>
              </a:extLst>
            </p:cNvPr>
            <p:cNvSpPr>
              <a:spLocks noChangeArrowheads="1"/>
            </p:cNvSpPr>
            <p:nvPr/>
          </p:nvSpPr>
          <p:spPr bwMode="auto">
            <a:xfrm>
              <a:off x="2362200" y="1250950"/>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49" name="Rectangle 68">
              <a:extLst>
                <a:ext uri="{FF2B5EF4-FFF2-40B4-BE49-F238E27FC236}">
                  <a16:creationId xmlns:a16="http://schemas.microsoft.com/office/drawing/2014/main" id="{5913CC00-950B-44F2-9209-69942A96BBF7}"/>
                </a:ext>
              </a:extLst>
            </p:cNvPr>
            <p:cNvSpPr>
              <a:spLocks noChangeArrowheads="1"/>
            </p:cNvSpPr>
            <p:nvPr/>
          </p:nvSpPr>
          <p:spPr bwMode="auto">
            <a:xfrm>
              <a:off x="2895600" y="1250950"/>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0" name="Rectangle 67">
              <a:extLst>
                <a:ext uri="{FF2B5EF4-FFF2-40B4-BE49-F238E27FC236}">
                  <a16:creationId xmlns:a16="http://schemas.microsoft.com/office/drawing/2014/main" id="{D98DCF71-68C2-48E0-B97A-B3FC1A117234}"/>
                </a:ext>
              </a:extLst>
            </p:cNvPr>
            <p:cNvSpPr>
              <a:spLocks noChangeArrowheads="1"/>
            </p:cNvSpPr>
            <p:nvPr/>
          </p:nvSpPr>
          <p:spPr bwMode="auto">
            <a:xfrm>
              <a:off x="3429000" y="1250950"/>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1" name="Rectangle 66">
              <a:extLst>
                <a:ext uri="{FF2B5EF4-FFF2-40B4-BE49-F238E27FC236}">
                  <a16:creationId xmlns:a16="http://schemas.microsoft.com/office/drawing/2014/main" id="{7853C8B2-4EC1-4F60-BB90-70624C9E099C}"/>
                </a:ext>
              </a:extLst>
            </p:cNvPr>
            <p:cNvSpPr>
              <a:spLocks noChangeArrowheads="1"/>
            </p:cNvSpPr>
            <p:nvPr/>
          </p:nvSpPr>
          <p:spPr bwMode="auto">
            <a:xfrm>
              <a:off x="3962400" y="1250950"/>
              <a:ext cx="53975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52" name="Text Box 65">
              <a:extLst>
                <a:ext uri="{FF2B5EF4-FFF2-40B4-BE49-F238E27FC236}">
                  <a16:creationId xmlns:a16="http://schemas.microsoft.com/office/drawing/2014/main" id="{2C240388-E8B2-493F-97AB-90B18640FDFE}"/>
                </a:ext>
              </a:extLst>
            </p:cNvPr>
            <p:cNvSpPr txBox="1">
              <a:spLocks noChangeArrowheads="1"/>
            </p:cNvSpPr>
            <p:nvPr/>
          </p:nvSpPr>
          <p:spPr bwMode="auto">
            <a:xfrm>
              <a:off x="8382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3" name="Text Box 64">
              <a:extLst>
                <a:ext uri="{FF2B5EF4-FFF2-40B4-BE49-F238E27FC236}">
                  <a16:creationId xmlns:a16="http://schemas.microsoft.com/office/drawing/2014/main" id="{36F09FE4-FB99-45AC-9245-F6B26981B363}"/>
                </a:ext>
              </a:extLst>
            </p:cNvPr>
            <p:cNvSpPr txBox="1">
              <a:spLocks noChangeArrowheads="1"/>
            </p:cNvSpPr>
            <p:nvPr/>
          </p:nvSpPr>
          <p:spPr bwMode="auto">
            <a:xfrm>
              <a:off x="13716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4" name="Text Box 63">
              <a:extLst>
                <a:ext uri="{FF2B5EF4-FFF2-40B4-BE49-F238E27FC236}">
                  <a16:creationId xmlns:a16="http://schemas.microsoft.com/office/drawing/2014/main" id="{85550A41-F3CD-40AE-AA93-38144EC3DDA2}"/>
                </a:ext>
              </a:extLst>
            </p:cNvPr>
            <p:cNvSpPr txBox="1">
              <a:spLocks noChangeArrowheads="1"/>
            </p:cNvSpPr>
            <p:nvPr/>
          </p:nvSpPr>
          <p:spPr bwMode="auto">
            <a:xfrm>
              <a:off x="19050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5" name="Text Box 62">
              <a:extLst>
                <a:ext uri="{FF2B5EF4-FFF2-40B4-BE49-F238E27FC236}">
                  <a16:creationId xmlns:a16="http://schemas.microsoft.com/office/drawing/2014/main" id="{8B8ECF28-4E6E-40E5-88D1-3ED2643D07ED}"/>
                </a:ext>
              </a:extLst>
            </p:cNvPr>
            <p:cNvSpPr txBox="1">
              <a:spLocks noChangeArrowheads="1"/>
            </p:cNvSpPr>
            <p:nvPr/>
          </p:nvSpPr>
          <p:spPr bwMode="auto">
            <a:xfrm>
              <a:off x="24384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6" name="Text Box 78">
              <a:extLst>
                <a:ext uri="{FF2B5EF4-FFF2-40B4-BE49-F238E27FC236}">
                  <a16:creationId xmlns:a16="http://schemas.microsoft.com/office/drawing/2014/main" id="{4322E44A-C6B1-43BA-8180-55373B0BB9B3}"/>
                </a:ext>
              </a:extLst>
            </p:cNvPr>
            <p:cNvSpPr txBox="1">
              <a:spLocks noChangeArrowheads="1"/>
            </p:cNvSpPr>
            <p:nvPr/>
          </p:nvSpPr>
          <p:spPr bwMode="auto">
            <a:xfrm>
              <a:off x="-257175" y="129382"/>
              <a:ext cx="1095375" cy="1027906"/>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blocked</a:t>
              </a:r>
              <a:b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endParaRPr kumimoji="0" lang="de-DE" altLang="de-DE"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running</a:t>
              </a:r>
              <a:endParaRPr kumimoji="0" lang="de-DE" altLang="de-DE"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ready</a:t>
              </a:r>
              <a:endParaRPr kumimoji="0" lang="en-US" altLang="de-DE" sz="3200" b="0" i="0" u="none" strike="noStrike" cap="none" normalizeH="0" baseline="0" dirty="0">
                <a:ln>
                  <a:noFill/>
                </a:ln>
                <a:solidFill>
                  <a:schemeClr val="tx1"/>
                </a:solidFill>
                <a:effectLst/>
                <a:latin typeface="Arial" panose="020B0604020202020204" pitchFamily="34" charset="0"/>
              </a:endParaRPr>
            </a:p>
          </p:txBody>
        </p:sp>
        <p:sp>
          <p:nvSpPr>
            <p:cNvPr id="57" name="Text Box 75">
              <a:extLst>
                <a:ext uri="{FF2B5EF4-FFF2-40B4-BE49-F238E27FC236}">
                  <a16:creationId xmlns:a16="http://schemas.microsoft.com/office/drawing/2014/main" id="{C9978331-927B-47DF-A6A3-A609A9186138}"/>
                </a:ext>
              </a:extLst>
            </p:cNvPr>
            <p:cNvSpPr txBox="1">
              <a:spLocks noChangeArrowheads="1"/>
            </p:cNvSpPr>
            <p:nvPr/>
          </p:nvSpPr>
          <p:spPr bwMode="auto">
            <a:xfrm>
              <a:off x="1266825" y="234950"/>
              <a:ext cx="587375" cy="2571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58" name="Line 61">
              <a:extLst>
                <a:ext uri="{FF2B5EF4-FFF2-40B4-BE49-F238E27FC236}">
                  <a16:creationId xmlns:a16="http://schemas.microsoft.com/office/drawing/2014/main" id="{E1FDBE80-3387-4576-A84E-5AE94BACA5AF}"/>
                </a:ext>
              </a:extLst>
            </p:cNvPr>
            <p:cNvSpPr>
              <a:spLocks noChangeShapeType="1"/>
            </p:cNvSpPr>
            <p:nvPr/>
          </p:nvSpPr>
          <p:spPr bwMode="auto">
            <a:xfrm>
              <a:off x="762000" y="949325"/>
              <a:ext cx="3733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9" name="Line 60">
              <a:extLst>
                <a:ext uri="{FF2B5EF4-FFF2-40B4-BE49-F238E27FC236}">
                  <a16:creationId xmlns:a16="http://schemas.microsoft.com/office/drawing/2014/main" id="{6717A852-28ED-4BBC-B0AE-CD91ED600E6B}"/>
                </a:ext>
              </a:extLst>
            </p:cNvPr>
            <p:cNvSpPr>
              <a:spLocks noChangeShapeType="1"/>
            </p:cNvSpPr>
            <p:nvPr/>
          </p:nvSpPr>
          <p:spPr bwMode="auto">
            <a:xfrm>
              <a:off x="762000" y="736600"/>
              <a:ext cx="3733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0" name="Line 76">
              <a:extLst>
                <a:ext uri="{FF2B5EF4-FFF2-40B4-BE49-F238E27FC236}">
                  <a16:creationId xmlns:a16="http://schemas.microsoft.com/office/drawing/2014/main" id="{E7704FFC-D2E8-451B-8A5C-869E6CEDCEAC}"/>
                </a:ext>
              </a:extLst>
            </p:cNvPr>
            <p:cNvSpPr>
              <a:spLocks noChangeShapeType="1"/>
            </p:cNvSpPr>
            <p:nvPr/>
          </p:nvSpPr>
          <p:spPr bwMode="auto">
            <a:xfrm>
              <a:off x="762000" y="249238"/>
              <a:ext cx="3733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1" name="Text Box 59">
              <a:extLst>
                <a:ext uri="{FF2B5EF4-FFF2-40B4-BE49-F238E27FC236}">
                  <a16:creationId xmlns:a16="http://schemas.microsoft.com/office/drawing/2014/main" id="{D1C170AF-5789-462C-945A-43D85D02F8A1}"/>
                </a:ext>
              </a:extLst>
            </p:cNvPr>
            <p:cNvSpPr txBox="1">
              <a:spLocks noChangeArrowheads="1"/>
            </p:cNvSpPr>
            <p:nvPr/>
          </p:nvSpPr>
          <p:spPr bwMode="auto">
            <a:xfrm>
              <a:off x="29718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62" name="Text Box 58">
              <a:extLst>
                <a:ext uri="{FF2B5EF4-FFF2-40B4-BE49-F238E27FC236}">
                  <a16:creationId xmlns:a16="http://schemas.microsoft.com/office/drawing/2014/main" id="{53B6C0C3-6128-436F-9ED8-D641492DDF98}"/>
                </a:ext>
              </a:extLst>
            </p:cNvPr>
            <p:cNvSpPr txBox="1">
              <a:spLocks noChangeArrowheads="1"/>
            </p:cNvSpPr>
            <p:nvPr/>
          </p:nvSpPr>
          <p:spPr bwMode="auto">
            <a:xfrm>
              <a:off x="35052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63" name="Text Box 57">
              <a:extLst>
                <a:ext uri="{FF2B5EF4-FFF2-40B4-BE49-F238E27FC236}">
                  <a16:creationId xmlns:a16="http://schemas.microsoft.com/office/drawing/2014/main" id="{AED679ED-5552-46DD-886D-0792AF0FDD5B}"/>
                </a:ext>
              </a:extLst>
            </p:cNvPr>
            <p:cNvSpPr txBox="1">
              <a:spLocks noChangeArrowheads="1"/>
            </p:cNvSpPr>
            <p:nvPr/>
          </p:nvSpPr>
          <p:spPr bwMode="auto">
            <a:xfrm>
              <a:off x="4038600" y="123507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64" name="Freeform 56">
              <a:extLst>
                <a:ext uri="{FF2B5EF4-FFF2-40B4-BE49-F238E27FC236}">
                  <a16:creationId xmlns:a16="http://schemas.microsoft.com/office/drawing/2014/main" id="{6CDA70B9-E9C2-43DD-838F-571326CDC3BB}"/>
                </a:ext>
              </a:extLst>
            </p:cNvPr>
            <p:cNvSpPr>
              <a:spLocks/>
            </p:cNvSpPr>
            <p:nvPr/>
          </p:nvSpPr>
          <p:spPr bwMode="auto">
            <a:xfrm>
              <a:off x="990600" y="741363"/>
              <a:ext cx="3463925" cy="206375"/>
            </a:xfrm>
            <a:custGeom>
              <a:avLst/>
              <a:gdLst>
                <a:gd name="T0" fmla="*/ 0 w 5456"/>
                <a:gd name="T1" fmla="*/ 326 h 326"/>
                <a:gd name="T2" fmla="*/ 480 w 5456"/>
                <a:gd name="T3" fmla="*/ 326 h 326"/>
                <a:gd name="T4" fmla="*/ 480 w 5456"/>
                <a:gd name="T5" fmla="*/ 0 h 326"/>
                <a:gd name="T6" fmla="*/ 1320 w 5456"/>
                <a:gd name="T7" fmla="*/ 0 h 326"/>
                <a:gd name="T8" fmla="*/ 1325 w 5456"/>
                <a:gd name="T9" fmla="*/ 311 h 326"/>
                <a:gd name="T10" fmla="*/ 2153 w 5456"/>
                <a:gd name="T11" fmla="*/ 311 h 326"/>
                <a:gd name="T12" fmla="*/ 2160 w 5456"/>
                <a:gd name="T13" fmla="*/ 0 h 326"/>
                <a:gd name="T14" fmla="*/ 3001 w 5456"/>
                <a:gd name="T15" fmla="*/ 0 h 326"/>
                <a:gd name="T16" fmla="*/ 3001 w 5456"/>
                <a:gd name="T17" fmla="*/ 326 h 326"/>
                <a:gd name="T18" fmla="*/ 3841 w 5456"/>
                <a:gd name="T19" fmla="*/ 326 h 326"/>
                <a:gd name="T20" fmla="*/ 3841 w 5456"/>
                <a:gd name="T21" fmla="*/ 0 h 326"/>
                <a:gd name="T22" fmla="*/ 4681 w 5456"/>
                <a:gd name="T23" fmla="*/ 0 h 326"/>
                <a:gd name="T24" fmla="*/ 4678 w 5456"/>
                <a:gd name="T25" fmla="*/ 321 h 326"/>
                <a:gd name="T26" fmla="*/ 5456 w 5456"/>
                <a:gd name="T27" fmla="*/ 32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56" h="326">
                  <a:moveTo>
                    <a:pt x="0" y="326"/>
                  </a:moveTo>
                  <a:lnTo>
                    <a:pt x="480" y="326"/>
                  </a:lnTo>
                  <a:lnTo>
                    <a:pt x="480" y="0"/>
                  </a:lnTo>
                  <a:lnTo>
                    <a:pt x="1320" y="0"/>
                  </a:lnTo>
                  <a:lnTo>
                    <a:pt x="1325" y="311"/>
                  </a:lnTo>
                  <a:lnTo>
                    <a:pt x="2153" y="311"/>
                  </a:lnTo>
                  <a:lnTo>
                    <a:pt x="2160" y="0"/>
                  </a:lnTo>
                  <a:lnTo>
                    <a:pt x="3001" y="0"/>
                  </a:lnTo>
                  <a:lnTo>
                    <a:pt x="3001" y="326"/>
                  </a:lnTo>
                  <a:lnTo>
                    <a:pt x="3841" y="326"/>
                  </a:lnTo>
                  <a:lnTo>
                    <a:pt x="3841" y="0"/>
                  </a:lnTo>
                  <a:lnTo>
                    <a:pt x="4681" y="0"/>
                  </a:lnTo>
                  <a:lnTo>
                    <a:pt x="4678" y="321"/>
                  </a:lnTo>
                  <a:lnTo>
                    <a:pt x="5456" y="321"/>
                  </a:lnTo>
                </a:path>
              </a:pathLst>
            </a:custGeom>
            <a:noFill/>
            <a:ln w="1270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5" name="Line 55">
              <a:extLst>
                <a:ext uri="{FF2B5EF4-FFF2-40B4-BE49-F238E27FC236}">
                  <a16:creationId xmlns:a16="http://schemas.microsoft.com/office/drawing/2014/main" id="{502846DE-B96F-4141-998F-67CE43F43AD7}"/>
                </a:ext>
              </a:extLst>
            </p:cNvPr>
            <p:cNvSpPr>
              <a:spLocks noChangeShapeType="1"/>
            </p:cNvSpPr>
            <p:nvPr/>
          </p:nvSpPr>
          <p:spPr bwMode="auto">
            <a:xfrm>
              <a:off x="2362200" y="76517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6" name="Freeform 54">
              <a:extLst>
                <a:ext uri="{FF2B5EF4-FFF2-40B4-BE49-F238E27FC236}">
                  <a16:creationId xmlns:a16="http://schemas.microsoft.com/office/drawing/2014/main" id="{B0B358E2-F11E-4AA1-9AFF-B2E857D9ABA8}"/>
                </a:ext>
              </a:extLst>
            </p:cNvPr>
            <p:cNvSpPr>
              <a:spLocks/>
            </p:cNvSpPr>
            <p:nvPr/>
          </p:nvSpPr>
          <p:spPr bwMode="auto">
            <a:xfrm>
              <a:off x="914400" y="742950"/>
              <a:ext cx="3505200" cy="207963"/>
            </a:xfrm>
            <a:custGeom>
              <a:avLst/>
              <a:gdLst>
                <a:gd name="T0" fmla="*/ 0 w 5520"/>
                <a:gd name="T1" fmla="*/ 0 h 326"/>
                <a:gd name="T2" fmla="*/ 600 w 5520"/>
                <a:gd name="T3" fmla="*/ 0 h 326"/>
                <a:gd name="T4" fmla="*/ 600 w 5520"/>
                <a:gd name="T5" fmla="*/ 326 h 326"/>
                <a:gd name="T6" fmla="*/ 1440 w 5520"/>
                <a:gd name="T7" fmla="*/ 326 h 326"/>
                <a:gd name="T8" fmla="*/ 1440 w 5520"/>
                <a:gd name="T9" fmla="*/ 0 h 326"/>
                <a:gd name="T10" fmla="*/ 2280 w 5520"/>
                <a:gd name="T11" fmla="*/ 0 h 326"/>
                <a:gd name="T12" fmla="*/ 2280 w 5520"/>
                <a:gd name="T13" fmla="*/ 326 h 326"/>
                <a:gd name="T14" fmla="*/ 3120 w 5520"/>
                <a:gd name="T15" fmla="*/ 326 h 326"/>
                <a:gd name="T16" fmla="*/ 3120 w 5520"/>
                <a:gd name="T17" fmla="*/ 0 h 326"/>
                <a:gd name="T18" fmla="*/ 3960 w 5520"/>
                <a:gd name="T19" fmla="*/ 0 h 326"/>
                <a:gd name="T20" fmla="*/ 3960 w 5520"/>
                <a:gd name="T21" fmla="*/ 326 h 326"/>
                <a:gd name="T22" fmla="*/ 4800 w 5520"/>
                <a:gd name="T23" fmla="*/ 326 h 326"/>
                <a:gd name="T24" fmla="*/ 4800 w 5520"/>
                <a:gd name="T25" fmla="*/ 0 h 326"/>
                <a:gd name="T26" fmla="*/ 5520 w 5520"/>
                <a:gd name="T27" fmla="*/ 0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20" h="326">
                  <a:moveTo>
                    <a:pt x="0" y="0"/>
                  </a:moveTo>
                  <a:lnTo>
                    <a:pt x="600" y="0"/>
                  </a:lnTo>
                  <a:lnTo>
                    <a:pt x="600" y="326"/>
                  </a:lnTo>
                  <a:lnTo>
                    <a:pt x="1440" y="326"/>
                  </a:lnTo>
                  <a:lnTo>
                    <a:pt x="1440" y="0"/>
                  </a:lnTo>
                  <a:lnTo>
                    <a:pt x="2280" y="0"/>
                  </a:lnTo>
                  <a:lnTo>
                    <a:pt x="2280" y="326"/>
                  </a:lnTo>
                  <a:lnTo>
                    <a:pt x="3120" y="326"/>
                  </a:lnTo>
                  <a:lnTo>
                    <a:pt x="3120" y="0"/>
                  </a:lnTo>
                  <a:lnTo>
                    <a:pt x="3960" y="0"/>
                  </a:lnTo>
                  <a:lnTo>
                    <a:pt x="3960" y="326"/>
                  </a:lnTo>
                  <a:lnTo>
                    <a:pt x="4800" y="326"/>
                  </a:lnTo>
                  <a:lnTo>
                    <a:pt x="4800" y="0"/>
                  </a:lnTo>
                  <a:lnTo>
                    <a:pt x="5520" y="0"/>
                  </a:lnTo>
                </a:path>
              </a:pathLst>
            </a:custGeom>
            <a:solidFill>
              <a:srgbClr val="DDDDDD"/>
            </a:solid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67" name="Text Box 77">
              <a:extLst>
                <a:ext uri="{FF2B5EF4-FFF2-40B4-BE49-F238E27FC236}">
                  <a16:creationId xmlns:a16="http://schemas.microsoft.com/office/drawing/2014/main" id="{520AC776-1929-41FA-BE18-51D94775E857}"/>
                </a:ext>
              </a:extLst>
            </p:cNvPr>
            <p:cNvSpPr txBox="1">
              <a:spLocks noChangeArrowheads="1"/>
            </p:cNvSpPr>
            <p:nvPr/>
          </p:nvSpPr>
          <p:spPr bwMode="auto">
            <a:xfrm>
              <a:off x="1835150" y="374650"/>
              <a:ext cx="587375" cy="2571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solidFill>
                    <a:schemeClr val="accent1"/>
                  </a:solidFill>
                  <a:latin typeface="Arial" panose="020B0604020202020204" pitchFamily="34" charset="0"/>
                  <a:ea typeface="Times New Roman" panose="02020603050405020304" pitchFamily="18" charset="0"/>
                  <a:cs typeface="Times New Roman" panose="02020603050405020304" pitchFamily="18" charset="0"/>
                </a:rPr>
                <a:t>Task 2</a:t>
              </a:r>
              <a:endParaRPr kumimoji="0" lang="en-US" altLang="de-DE" sz="1400" b="0" i="0" u="none" strike="noStrike" cap="none" normalizeH="0" baseline="0" dirty="0">
                <a:solidFill>
                  <a:schemeClr val="accent1"/>
                </a:solidFill>
                <a:latin typeface="Arial" panose="020B0604020202020204" pitchFamily="34" charset="0"/>
              </a:endParaRPr>
            </a:p>
          </p:txBody>
        </p:sp>
        <p:sp>
          <p:nvSpPr>
            <p:cNvPr id="68" name="Text Box 53">
              <a:extLst>
                <a:ext uri="{FF2B5EF4-FFF2-40B4-BE49-F238E27FC236}">
                  <a16:creationId xmlns:a16="http://schemas.microsoft.com/office/drawing/2014/main" id="{7AD3DD0E-B2B8-4B15-9724-1F59D76ED9A9}"/>
                </a:ext>
              </a:extLst>
            </p:cNvPr>
            <p:cNvSpPr txBox="1">
              <a:spLocks noChangeArrowheads="1"/>
            </p:cNvSpPr>
            <p:nvPr/>
          </p:nvSpPr>
          <p:spPr bwMode="auto">
            <a:xfrm>
              <a:off x="914400" y="939800"/>
              <a:ext cx="990600" cy="31273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2 deadline</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69" name="Line 52">
              <a:extLst>
                <a:ext uri="{FF2B5EF4-FFF2-40B4-BE49-F238E27FC236}">
                  <a16:creationId xmlns:a16="http://schemas.microsoft.com/office/drawing/2014/main" id="{9E70A01C-8806-47AE-8383-EF28A35E0687}"/>
                </a:ext>
              </a:extLst>
            </p:cNvPr>
            <p:cNvSpPr>
              <a:spLocks noChangeShapeType="1"/>
            </p:cNvSpPr>
            <p:nvPr/>
          </p:nvSpPr>
          <p:spPr bwMode="auto">
            <a:xfrm>
              <a:off x="1828800" y="1049338"/>
              <a:ext cx="0" cy="1920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0" name="Line 51">
              <a:extLst>
                <a:ext uri="{FF2B5EF4-FFF2-40B4-BE49-F238E27FC236}">
                  <a16:creationId xmlns:a16="http://schemas.microsoft.com/office/drawing/2014/main" id="{CE937B85-24F0-4EEF-BEA2-F1F233A55C10}"/>
                </a:ext>
              </a:extLst>
            </p:cNvPr>
            <p:cNvSpPr>
              <a:spLocks noChangeShapeType="1"/>
            </p:cNvSpPr>
            <p:nvPr/>
          </p:nvSpPr>
          <p:spPr bwMode="auto">
            <a:xfrm>
              <a:off x="1549400" y="1157288"/>
              <a:ext cx="2794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1" name="Text Box 50">
              <a:extLst>
                <a:ext uri="{FF2B5EF4-FFF2-40B4-BE49-F238E27FC236}">
                  <a16:creationId xmlns:a16="http://schemas.microsoft.com/office/drawing/2014/main" id="{80E9D3A0-B897-483B-BCEF-DB9237F78DFB}"/>
                </a:ext>
              </a:extLst>
            </p:cNvPr>
            <p:cNvSpPr txBox="1">
              <a:spLocks noChangeArrowheads="1"/>
            </p:cNvSpPr>
            <p:nvPr/>
          </p:nvSpPr>
          <p:spPr bwMode="auto">
            <a:xfrm>
              <a:off x="1868488" y="939800"/>
              <a:ext cx="1103312" cy="31273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12 deadline</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72" name="Line 49">
              <a:extLst>
                <a:ext uri="{FF2B5EF4-FFF2-40B4-BE49-F238E27FC236}">
                  <a16:creationId xmlns:a16="http://schemas.microsoft.com/office/drawing/2014/main" id="{63C5CB20-B08E-4EF8-9C62-4FEE7D27954C}"/>
                </a:ext>
              </a:extLst>
            </p:cNvPr>
            <p:cNvSpPr>
              <a:spLocks noChangeShapeType="1"/>
            </p:cNvSpPr>
            <p:nvPr/>
          </p:nvSpPr>
          <p:spPr bwMode="auto">
            <a:xfrm>
              <a:off x="2895600" y="1049338"/>
              <a:ext cx="0" cy="19208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3" name="Line 48">
              <a:extLst>
                <a:ext uri="{FF2B5EF4-FFF2-40B4-BE49-F238E27FC236}">
                  <a16:creationId xmlns:a16="http://schemas.microsoft.com/office/drawing/2014/main" id="{A740174A-1F8C-45EF-B275-F66655C319B4}"/>
                </a:ext>
              </a:extLst>
            </p:cNvPr>
            <p:cNvSpPr>
              <a:spLocks noChangeShapeType="1"/>
            </p:cNvSpPr>
            <p:nvPr/>
          </p:nvSpPr>
          <p:spPr bwMode="auto">
            <a:xfrm>
              <a:off x="2616200" y="1157288"/>
              <a:ext cx="2794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74" name="Rectangle 79">
              <a:extLst>
                <a:ext uri="{FF2B5EF4-FFF2-40B4-BE49-F238E27FC236}">
                  <a16:creationId xmlns:a16="http://schemas.microsoft.com/office/drawing/2014/main" id="{64239CF1-76C9-4EE4-88FE-ED11AD489067}"/>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75" name="Rectangle 80">
              <a:extLst>
                <a:ext uri="{FF2B5EF4-FFF2-40B4-BE49-F238E27FC236}">
                  <a16:creationId xmlns:a16="http://schemas.microsoft.com/office/drawing/2014/main" id="{51C9C0F8-72F5-4F38-8B60-949D48C28604}"/>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a:ln>
                    <a:noFill/>
                  </a:ln>
                  <a:solidFill>
                    <a:schemeClr val="tx1"/>
                  </a:solidFill>
                  <a:effectLst/>
                  <a:latin typeface="Arial" panose="020B0604020202020204" pitchFamily="34" charset="0"/>
                </a:rPr>
              </a:b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76" name="Rectangle 81">
              <a:extLst>
                <a:ext uri="{FF2B5EF4-FFF2-40B4-BE49-F238E27FC236}">
                  <a16:creationId xmlns:a16="http://schemas.microsoft.com/office/drawing/2014/main" id="{12C14B7C-E75C-4A77-9BFE-BCAA4334A825}"/>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77" name="Rectangle 82">
              <a:extLst>
                <a:ext uri="{FF2B5EF4-FFF2-40B4-BE49-F238E27FC236}">
                  <a16:creationId xmlns:a16="http://schemas.microsoft.com/office/drawing/2014/main" id="{B4F62CFD-95A3-4885-B43A-BE73E005C6F3}"/>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400" b="0" i="0" u="none" strike="noStrike" cap="none" normalizeH="0" baseline="0">
                  <a:ln>
                    <a:noFill/>
                  </a:ln>
                  <a:solidFill>
                    <a:schemeClr val="tx1"/>
                  </a:solidFill>
                  <a:effectLst/>
                  <a:latin typeface="Arial" panose="020B0604020202020204" pitchFamily="34" charset="0"/>
                </a:rPr>
                <a:t> </a:t>
              </a: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78" name="Rectangle 94">
              <a:extLst>
                <a:ext uri="{FF2B5EF4-FFF2-40B4-BE49-F238E27FC236}">
                  <a16:creationId xmlns:a16="http://schemas.microsoft.com/office/drawing/2014/main" id="{FF473FAC-C4DA-48EA-83E8-88FFF4B535DA}"/>
                </a:ext>
              </a:extLst>
            </p:cNvPr>
            <p:cNvSpPr>
              <a:spLocks noChangeArrowheads="1"/>
            </p:cNvSpPr>
            <p:nvPr/>
          </p:nvSpPr>
          <p:spPr bwMode="auto">
            <a:xfrm>
              <a:off x="152400" y="6096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dirty="0">
                  <a:ln>
                    <a:noFill/>
                  </a:ln>
                  <a:solidFill>
                    <a:schemeClr val="tx1"/>
                  </a:solidFill>
                  <a:effectLst/>
                  <a:latin typeface="Arial" panose="020B0604020202020204" pitchFamily="34" charset="0"/>
                </a:rPr>
              </a:b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grpSp>
      <p:sp>
        <p:nvSpPr>
          <p:cNvPr id="80" name="Rechteck 79">
            <a:extLst>
              <a:ext uri="{FF2B5EF4-FFF2-40B4-BE49-F238E27FC236}">
                <a16:creationId xmlns:a16="http://schemas.microsoft.com/office/drawing/2014/main" id="{C499F3F7-8DD1-4016-93FC-358F80DC8958}"/>
              </a:ext>
            </a:extLst>
          </p:cNvPr>
          <p:cNvSpPr/>
          <p:nvPr/>
        </p:nvSpPr>
        <p:spPr>
          <a:xfrm>
            <a:off x="581024" y="3746353"/>
            <a:ext cx="7915411" cy="923330"/>
          </a:xfrm>
          <a:prstGeom prst="rect">
            <a:avLst/>
          </a:prstGeom>
        </p:spPr>
        <p:txBody>
          <a:bodyPr wrap="square">
            <a:spAutoFit/>
          </a:bodyPr>
          <a:lstStyle/>
          <a:p>
            <a:r>
              <a:rPr lang="en-US" sz="1800" dirty="0">
                <a:ea typeface="Times New Roman" panose="02020603050405020304" pitchFamily="18" charset="0"/>
                <a:cs typeface="Times New Roman" panose="02020603050405020304" pitchFamily="18" charset="0"/>
              </a:rPr>
              <a:t>One possible schedule for executing both tasks is to displace task 1 after exactly half of its execution time by task 2 which is never displaced. </a:t>
            </a:r>
            <a:br>
              <a:rPr lang="en-US" sz="1800" dirty="0">
                <a:ea typeface="Times New Roman" panose="02020603050405020304" pitchFamily="18" charset="0"/>
                <a:cs typeface="Times New Roman" panose="02020603050405020304" pitchFamily="18" charset="0"/>
              </a:rPr>
            </a:br>
            <a:r>
              <a:rPr lang="en-US" sz="1800" dirty="0">
                <a:ea typeface="Times New Roman" panose="02020603050405020304" pitchFamily="18" charset="0"/>
                <a:cs typeface="Times New Roman" panose="02020603050405020304" pitchFamily="18" charset="0"/>
              </a:rPr>
              <a:t>Thus task 1 must be displaceable.</a:t>
            </a:r>
            <a:endParaRPr lang="de-DE" sz="1800" dirty="0"/>
          </a:p>
        </p:txBody>
      </p:sp>
      <p:pic>
        <p:nvPicPr>
          <p:cNvPr id="84" name="Grafik 83">
            <a:extLst>
              <a:ext uri="{FF2B5EF4-FFF2-40B4-BE49-F238E27FC236}">
                <a16:creationId xmlns:a16="http://schemas.microsoft.com/office/drawing/2014/main" id="{D5FD219A-E878-42E0-A880-A7E85B1F3617}"/>
              </a:ext>
            </a:extLst>
          </p:cNvPr>
          <p:cNvPicPr>
            <a:picLocks noChangeAspect="1"/>
          </p:cNvPicPr>
          <p:nvPr/>
        </p:nvPicPr>
        <p:blipFill rotWithShape="1">
          <a:blip r:embed="rId2"/>
          <a:srcRect l="6519" t="11032" r="22998" b="25146"/>
          <a:stretch/>
        </p:blipFill>
        <p:spPr>
          <a:xfrm>
            <a:off x="591033" y="4900910"/>
            <a:ext cx="5097092" cy="935884"/>
          </a:xfrm>
          <a:prstGeom prst="rect">
            <a:avLst/>
          </a:prstGeom>
        </p:spPr>
      </p:pic>
    </p:spTree>
    <p:extLst>
      <p:ext uri="{BB962C8B-B14F-4D97-AF65-F5344CB8AC3E}">
        <p14:creationId xmlns:p14="http://schemas.microsoft.com/office/powerpoint/2010/main" val="18779353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66CE4E-6122-4CCC-BD40-04A60736C4F2}"/>
              </a:ext>
            </a:extLst>
          </p:cNvPr>
          <p:cNvSpPr>
            <a:spLocks noGrp="1"/>
          </p:cNvSpPr>
          <p:nvPr>
            <p:ph type="title"/>
          </p:nvPr>
        </p:nvSpPr>
        <p:spPr/>
        <p:txBody>
          <a:bodyPr/>
          <a:lstStyle/>
          <a:p>
            <a:r>
              <a:rPr lang="de-DE" dirty="0"/>
              <a:t>Scheduling </a:t>
            </a:r>
            <a:r>
              <a:rPr lang="de-DE" dirty="0" err="1"/>
              <a:t>without</a:t>
            </a:r>
            <a:r>
              <a:rPr lang="de-DE" dirty="0"/>
              <a:t> OS</a:t>
            </a:r>
          </a:p>
        </p:txBody>
      </p:sp>
      <p:sp>
        <p:nvSpPr>
          <p:cNvPr id="3" name="Inhaltsplatzhalter 2">
            <a:extLst>
              <a:ext uri="{FF2B5EF4-FFF2-40B4-BE49-F238E27FC236}">
                <a16:creationId xmlns:a16="http://schemas.microsoft.com/office/drawing/2014/main" id="{80D3002E-8099-44EF-9898-8B5F2390A7A3}"/>
              </a:ext>
            </a:extLst>
          </p:cNvPr>
          <p:cNvSpPr>
            <a:spLocks noGrp="1"/>
          </p:cNvSpPr>
          <p:nvPr>
            <p:ph sz="quarter" idx="1"/>
          </p:nvPr>
        </p:nvSpPr>
        <p:spPr/>
        <p:txBody>
          <a:bodyPr/>
          <a:lstStyle/>
          <a:p>
            <a:r>
              <a:rPr lang="de-DE" dirty="0" err="1"/>
              <a:t>No</a:t>
            </a:r>
            <a:r>
              <a:rPr lang="de-DE" dirty="0"/>
              <a:t> OS </a:t>
            </a:r>
            <a:r>
              <a:rPr lang="de-DE" dirty="0" err="1"/>
              <a:t>functions</a:t>
            </a:r>
            <a:r>
              <a:rPr lang="de-DE" dirty="0"/>
              <a:t> </a:t>
            </a:r>
            <a:r>
              <a:rPr lang="de-DE" dirty="0" err="1"/>
              <a:t>there</a:t>
            </a:r>
            <a:r>
              <a:rPr lang="de-DE" dirty="0"/>
              <a:t> </a:t>
            </a:r>
            <a:r>
              <a:rPr lang="de-DE" dirty="0" err="1"/>
              <a:t>for</a:t>
            </a:r>
            <a:r>
              <a:rPr lang="de-DE" dirty="0"/>
              <a:t> </a:t>
            </a:r>
            <a:r>
              <a:rPr lang="de-DE" dirty="0" err="1"/>
              <a:t>task</a:t>
            </a:r>
            <a:r>
              <a:rPr lang="de-DE" dirty="0"/>
              <a:t> </a:t>
            </a:r>
            <a:r>
              <a:rPr lang="de-DE" dirty="0" err="1"/>
              <a:t>management</a:t>
            </a:r>
            <a:endParaRPr lang="de-DE" dirty="0"/>
          </a:p>
          <a:p>
            <a:r>
              <a:rPr lang="de-DE" dirty="0"/>
              <a:t>Task </a:t>
            </a:r>
            <a:r>
              <a:rPr lang="de-DE" dirty="0" err="1"/>
              <a:t>management</a:t>
            </a:r>
            <a:r>
              <a:rPr lang="de-DE" dirty="0"/>
              <a:t> </a:t>
            </a:r>
            <a:r>
              <a:rPr lang="de-DE" dirty="0" err="1"/>
              <a:t>has</a:t>
            </a:r>
            <a:r>
              <a:rPr lang="de-DE" dirty="0"/>
              <a:t> </a:t>
            </a:r>
            <a:r>
              <a:rPr lang="de-DE" dirty="0" err="1"/>
              <a:t>to</a:t>
            </a:r>
            <a:r>
              <a:rPr lang="de-DE" dirty="0"/>
              <a:t> </a:t>
            </a:r>
            <a:r>
              <a:rPr lang="de-DE" dirty="0" err="1"/>
              <a:t>be</a:t>
            </a:r>
            <a:r>
              <a:rPr lang="de-DE" dirty="0"/>
              <a:t> </a:t>
            </a:r>
            <a:r>
              <a:rPr lang="de-DE" dirty="0" err="1"/>
              <a:t>implemented</a:t>
            </a:r>
            <a:r>
              <a:rPr lang="de-DE" dirty="0"/>
              <a:t> </a:t>
            </a:r>
            <a:r>
              <a:rPr lang="de-DE" dirty="0" err="1"/>
              <a:t>manually</a:t>
            </a:r>
            <a:endParaRPr lang="de-DE" dirty="0"/>
          </a:p>
          <a:p>
            <a:r>
              <a:rPr lang="de-DE" dirty="0"/>
              <a:t>Time Slice Scheduling</a:t>
            </a:r>
          </a:p>
        </p:txBody>
      </p:sp>
      <p:sp>
        <p:nvSpPr>
          <p:cNvPr id="4" name="Datumsplatzhalter 3">
            <a:extLst>
              <a:ext uri="{FF2B5EF4-FFF2-40B4-BE49-F238E27FC236}">
                <a16:creationId xmlns:a16="http://schemas.microsoft.com/office/drawing/2014/main" id="{301C8692-4EFA-4458-86BC-EBCCC81564D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AFC776A-4072-4DA7-A09D-BCD5019B03C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57C76CC-D38A-41FF-9CFC-E28F40991248}"/>
              </a:ext>
            </a:extLst>
          </p:cNvPr>
          <p:cNvSpPr>
            <a:spLocks noGrp="1"/>
          </p:cNvSpPr>
          <p:nvPr>
            <p:ph type="sldNum" sz="quarter" idx="12"/>
          </p:nvPr>
        </p:nvSpPr>
        <p:spPr/>
        <p:txBody>
          <a:bodyPr/>
          <a:lstStyle/>
          <a:p>
            <a:pPr>
              <a:defRPr/>
            </a:pPr>
            <a:fld id="{AFD5F09E-495C-4440-9B64-34BC52B4539C}" type="slidenum">
              <a:rPr lang="en-US" smtClean="0"/>
              <a:pPr>
                <a:defRPr/>
              </a:pPr>
              <a:t>115</a:t>
            </a:fld>
            <a:endParaRPr lang="en-US"/>
          </a:p>
        </p:txBody>
      </p:sp>
      <p:pic>
        <p:nvPicPr>
          <p:cNvPr id="18" name="Grafik 17">
            <a:extLst>
              <a:ext uri="{FF2B5EF4-FFF2-40B4-BE49-F238E27FC236}">
                <a16:creationId xmlns:a16="http://schemas.microsoft.com/office/drawing/2014/main" id="{383F73AB-AA18-45AF-B1B6-7F012C0D27B1}"/>
              </a:ext>
            </a:extLst>
          </p:cNvPr>
          <p:cNvPicPr>
            <a:picLocks noChangeAspect="1"/>
          </p:cNvPicPr>
          <p:nvPr/>
        </p:nvPicPr>
        <p:blipFill>
          <a:blip r:embed="rId2"/>
          <a:stretch>
            <a:fillRect/>
          </a:stretch>
        </p:blipFill>
        <p:spPr>
          <a:xfrm>
            <a:off x="-180528" y="3176972"/>
            <a:ext cx="6121619" cy="2360520"/>
          </a:xfrm>
          <a:prstGeom prst="rect">
            <a:avLst/>
          </a:prstGeom>
        </p:spPr>
      </p:pic>
      <p:pic>
        <p:nvPicPr>
          <p:cNvPr id="20" name="Grafik 19">
            <a:extLst>
              <a:ext uri="{FF2B5EF4-FFF2-40B4-BE49-F238E27FC236}">
                <a16:creationId xmlns:a16="http://schemas.microsoft.com/office/drawing/2014/main" id="{629DE905-A709-450B-8846-421EF15823A6}"/>
              </a:ext>
            </a:extLst>
          </p:cNvPr>
          <p:cNvPicPr>
            <a:picLocks noChangeAspect="1"/>
          </p:cNvPicPr>
          <p:nvPr/>
        </p:nvPicPr>
        <p:blipFill>
          <a:blip r:embed="rId3"/>
          <a:stretch>
            <a:fillRect/>
          </a:stretch>
        </p:blipFill>
        <p:spPr>
          <a:xfrm>
            <a:off x="3022381" y="3304188"/>
            <a:ext cx="6121619" cy="1969645"/>
          </a:xfrm>
          <a:prstGeom prst="rect">
            <a:avLst/>
          </a:prstGeom>
        </p:spPr>
      </p:pic>
    </p:spTree>
    <p:extLst>
      <p:ext uri="{BB962C8B-B14F-4D97-AF65-F5344CB8AC3E}">
        <p14:creationId xmlns:p14="http://schemas.microsoft.com/office/powerpoint/2010/main" val="231323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E642E3-FBA0-408C-9195-456063D92A0A}"/>
              </a:ext>
            </a:extLst>
          </p:cNvPr>
          <p:cNvSpPr>
            <a:spLocks noGrp="1"/>
          </p:cNvSpPr>
          <p:nvPr>
            <p:ph type="title"/>
          </p:nvPr>
        </p:nvSpPr>
        <p:spPr/>
        <p:txBody>
          <a:bodyPr/>
          <a:lstStyle/>
          <a:p>
            <a:r>
              <a:rPr lang="de-DE" dirty="0"/>
              <a:t>Time-Slice-Scheduling </a:t>
            </a:r>
            <a:r>
              <a:rPr lang="de-DE" dirty="0" err="1"/>
              <a:t>Example</a:t>
            </a:r>
            <a:endParaRPr lang="de-DE" dirty="0"/>
          </a:p>
        </p:txBody>
      </p:sp>
      <p:sp>
        <p:nvSpPr>
          <p:cNvPr id="3" name="Inhaltsplatzhalter 2">
            <a:extLst>
              <a:ext uri="{FF2B5EF4-FFF2-40B4-BE49-F238E27FC236}">
                <a16:creationId xmlns:a16="http://schemas.microsoft.com/office/drawing/2014/main" id="{1F26BDC5-A324-4352-A3E3-51E555556046}"/>
              </a:ext>
            </a:extLst>
          </p:cNvPr>
          <p:cNvSpPr>
            <a:spLocks noGrp="1"/>
          </p:cNvSpPr>
          <p:nvPr>
            <p:ph sz="quarter" idx="1"/>
          </p:nvPr>
        </p:nvSpPr>
        <p:spPr>
          <a:xfrm>
            <a:off x="301752" y="1527048"/>
            <a:ext cx="8626732" cy="4572000"/>
          </a:xfrm>
        </p:spPr>
        <p:txBody>
          <a:bodyPr/>
          <a:lstStyle/>
          <a:p>
            <a:r>
              <a:rPr lang="de-DE" sz="1600" dirty="0" err="1"/>
              <a:t>Example</a:t>
            </a:r>
            <a:r>
              <a:rPr lang="de-DE" sz="1600" dirty="0"/>
              <a:t> 1: 3 Tasks </a:t>
            </a:r>
            <a:r>
              <a:rPr lang="de-DE" sz="1600" dirty="0" err="1"/>
              <a:t>with</a:t>
            </a:r>
            <a:r>
              <a:rPr lang="de-DE" sz="1600" dirty="0"/>
              <a:t> </a:t>
            </a:r>
            <a:r>
              <a:rPr lang="de-DE" sz="1600" dirty="0" err="1"/>
              <a:t>Hmax</a:t>
            </a:r>
            <a:r>
              <a:rPr lang="de-DE" sz="1600" dirty="0"/>
              <a:t> &lt; 0.778: </a:t>
            </a:r>
          </a:p>
          <a:p>
            <a:r>
              <a:rPr lang="de-DE" sz="1600" dirty="0"/>
              <a:t>Task T1: </a:t>
            </a:r>
            <a:r>
              <a:rPr lang="de-DE" sz="1600" dirty="0" err="1"/>
              <a:t>period</a:t>
            </a:r>
            <a:r>
              <a:rPr lang="de-DE" sz="1600" dirty="0"/>
              <a:t> Tp1 = 10 </a:t>
            </a:r>
            <a:r>
              <a:rPr lang="de-DE" sz="1600" dirty="0" err="1"/>
              <a:t>ms</a:t>
            </a:r>
            <a:r>
              <a:rPr lang="de-DE" sz="1600" dirty="0"/>
              <a:t> </a:t>
            </a:r>
            <a:r>
              <a:rPr lang="de-DE" sz="1600" dirty="0" err="1"/>
              <a:t>execution</a:t>
            </a:r>
            <a:r>
              <a:rPr lang="de-DE" sz="1600" dirty="0"/>
              <a:t> time Te1 = 1 </a:t>
            </a:r>
            <a:r>
              <a:rPr lang="de-DE" sz="1600" dirty="0" err="1"/>
              <a:t>ms</a:t>
            </a:r>
            <a:r>
              <a:rPr lang="de-DE" sz="1600" dirty="0"/>
              <a:t> </a:t>
            </a:r>
            <a:r>
              <a:rPr lang="de-DE" sz="1600" dirty="0" err="1"/>
              <a:t>with</a:t>
            </a:r>
            <a:r>
              <a:rPr lang="de-DE" sz="1600" dirty="0"/>
              <a:t> H1 = 0.1</a:t>
            </a:r>
          </a:p>
          <a:p>
            <a:r>
              <a:rPr lang="de-DE" sz="1600" dirty="0"/>
              <a:t>Task T2: </a:t>
            </a:r>
            <a:r>
              <a:rPr lang="de-DE" sz="1600" dirty="0" err="1"/>
              <a:t>period</a:t>
            </a:r>
            <a:r>
              <a:rPr lang="de-DE" sz="1600" dirty="0"/>
              <a:t> Tp2 = 10 </a:t>
            </a:r>
            <a:r>
              <a:rPr lang="de-DE" sz="1600" dirty="0" err="1"/>
              <a:t>ms</a:t>
            </a:r>
            <a:r>
              <a:rPr lang="de-DE" sz="1600" dirty="0"/>
              <a:t> </a:t>
            </a:r>
            <a:r>
              <a:rPr lang="de-DE" sz="1600" dirty="0" err="1"/>
              <a:t>execution</a:t>
            </a:r>
            <a:r>
              <a:rPr lang="de-DE" sz="1600" dirty="0"/>
              <a:t> time Te2 = 5 </a:t>
            </a:r>
            <a:r>
              <a:rPr lang="de-DE" sz="1600" dirty="0" err="1"/>
              <a:t>ms</a:t>
            </a:r>
            <a:r>
              <a:rPr lang="de-DE" sz="1600" dirty="0"/>
              <a:t> </a:t>
            </a:r>
            <a:r>
              <a:rPr lang="de-DE" sz="1600" dirty="0" err="1"/>
              <a:t>with</a:t>
            </a:r>
            <a:r>
              <a:rPr lang="de-DE" sz="1600" dirty="0"/>
              <a:t> H2 = 0.5</a:t>
            </a:r>
          </a:p>
          <a:p>
            <a:r>
              <a:rPr lang="de-DE" sz="1600" dirty="0"/>
              <a:t>Task T3: non-</a:t>
            </a:r>
            <a:r>
              <a:rPr lang="de-DE" sz="1600" dirty="0" err="1"/>
              <a:t>periodic</a:t>
            </a:r>
            <a:r>
              <a:rPr lang="de-DE" sz="1600" dirty="0"/>
              <a:t> </a:t>
            </a:r>
            <a:r>
              <a:rPr lang="de-DE" sz="1600" dirty="0" err="1"/>
              <a:t>period</a:t>
            </a:r>
            <a:r>
              <a:rPr lang="de-DE" sz="1600" dirty="0"/>
              <a:t> Tp3 = </a:t>
            </a:r>
            <a:r>
              <a:rPr lang="de-DE" sz="1600" dirty="0" err="1"/>
              <a:t>deadline</a:t>
            </a:r>
            <a:r>
              <a:rPr lang="de-DE" sz="1600" dirty="0"/>
              <a:t> Td3 = 15.4 </a:t>
            </a:r>
            <a:r>
              <a:rPr lang="de-DE" sz="1600" dirty="0" err="1"/>
              <a:t>ms</a:t>
            </a:r>
            <a:r>
              <a:rPr lang="de-DE" sz="1600" dirty="0"/>
              <a:t> Te3 = 2.62 </a:t>
            </a:r>
            <a:r>
              <a:rPr lang="de-DE" sz="1600" dirty="0" err="1"/>
              <a:t>ms</a:t>
            </a:r>
            <a:r>
              <a:rPr lang="de-DE" sz="1600" dirty="0"/>
              <a:t> </a:t>
            </a:r>
            <a:r>
              <a:rPr lang="de-DE" sz="1600" dirty="0" err="1"/>
              <a:t>with</a:t>
            </a:r>
            <a:r>
              <a:rPr lang="de-DE" sz="1600" dirty="0"/>
              <a:t> H3 = 0.17</a:t>
            </a:r>
          </a:p>
          <a:p>
            <a:pPr marL="0" indent="0">
              <a:buNone/>
            </a:pPr>
            <a:endParaRPr lang="de-DE" sz="1600" dirty="0"/>
          </a:p>
          <a:p>
            <a:r>
              <a:rPr lang="de-DE" sz="1600" dirty="0"/>
              <a:t>By (2.2) </a:t>
            </a:r>
            <a:r>
              <a:rPr lang="de-DE" sz="1600" dirty="0" err="1"/>
              <a:t>the</a:t>
            </a:r>
            <a:r>
              <a:rPr lang="de-DE" sz="1600" dirty="0"/>
              <a:t> total CPU </a:t>
            </a:r>
            <a:r>
              <a:rPr lang="de-DE" sz="1600" dirty="0" err="1"/>
              <a:t>utilization</a:t>
            </a:r>
            <a:r>
              <a:rPr lang="de-DE" sz="1600" dirty="0"/>
              <a:t> H = 0.1 + 0.5 + 0.17 = 0.77 </a:t>
            </a:r>
          </a:p>
          <a:p>
            <a:endParaRPr lang="de-DE" sz="1600" dirty="0"/>
          </a:p>
          <a:p>
            <a:r>
              <a:rPr lang="de-DE" sz="1600" dirty="0" err="1"/>
              <a:t>One</a:t>
            </a:r>
            <a:r>
              <a:rPr lang="de-DE" sz="1600" dirty="0"/>
              <a:t> </a:t>
            </a:r>
            <a:r>
              <a:rPr lang="de-DE" sz="1600" dirty="0" err="1"/>
              <a:t>chooses</a:t>
            </a:r>
            <a:r>
              <a:rPr lang="de-DE" sz="1600" dirty="0"/>
              <a:t> a </a:t>
            </a:r>
            <a:r>
              <a:rPr lang="de-DE" sz="1600" dirty="0" err="1"/>
              <a:t>basic</a:t>
            </a:r>
            <a:r>
              <a:rPr lang="de-DE" sz="1600" dirty="0"/>
              <a:t> time-slice TTS = 1 </a:t>
            </a:r>
            <a:r>
              <a:rPr lang="de-DE" sz="1600" dirty="0" err="1"/>
              <a:t>ms</a:t>
            </a:r>
            <a:r>
              <a:rPr lang="de-DE" sz="1600" dirty="0"/>
              <a:t> and </a:t>
            </a:r>
            <a:r>
              <a:rPr lang="de-DE" sz="1600" dirty="0" err="1"/>
              <a:t>assigns</a:t>
            </a:r>
            <a:r>
              <a:rPr lang="de-DE" sz="1600" dirty="0"/>
              <a:t> individual time </a:t>
            </a:r>
            <a:r>
              <a:rPr lang="de-DE" sz="1600" dirty="0" err="1"/>
              <a:t>slices</a:t>
            </a:r>
            <a:r>
              <a:rPr lang="de-DE" sz="1600" dirty="0"/>
              <a:t> </a:t>
            </a:r>
            <a:r>
              <a:rPr lang="de-DE" sz="1600" dirty="0" err="1"/>
              <a:t>as</a:t>
            </a:r>
            <a:r>
              <a:rPr lang="de-DE" sz="1600" dirty="0"/>
              <a:t> multiples </a:t>
            </a:r>
            <a:r>
              <a:rPr lang="de-DE" sz="1600" dirty="0" err="1"/>
              <a:t>of</a:t>
            </a:r>
            <a:r>
              <a:rPr lang="de-DE" sz="1600" dirty="0"/>
              <a:t> TTS </a:t>
            </a:r>
            <a:r>
              <a:rPr lang="de-DE" sz="1600" dirty="0" err="1"/>
              <a:t>with</a:t>
            </a:r>
            <a:r>
              <a:rPr lang="de-DE" sz="1600" dirty="0"/>
              <a:t> </a:t>
            </a:r>
            <a:r>
              <a:rPr lang="el-GR" sz="1600" dirty="0"/>
              <a:t>Σ</a:t>
            </a:r>
            <a:r>
              <a:rPr lang="de-DE" sz="1600" dirty="0"/>
              <a:t>TTS = 9 </a:t>
            </a:r>
            <a:r>
              <a:rPr lang="de-DE" sz="1600" dirty="0" err="1"/>
              <a:t>ms</a:t>
            </a:r>
            <a:r>
              <a:rPr lang="de-DE" sz="1600" dirty="0"/>
              <a:t>:</a:t>
            </a:r>
          </a:p>
          <a:p>
            <a:r>
              <a:rPr lang="de-DE" sz="1600" dirty="0"/>
              <a:t>Task T1: 	TTS1 = 1  TTS = 1 </a:t>
            </a:r>
            <a:r>
              <a:rPr lang="de-DE" sz="1600" dirty="0" err="1"/>
              <a:t>ms</a:t>
            </a:r>
            <a:r>
              <a:rPr lang="de-DE" sz="1600" dirty="0"/>
              <a:t>	 H1 = TTS1/</a:t>
            </a:r>
            <a:r>
              <a:rPr lang="el-GR" sz="1600" dirty="0"/>
              <a:t>Σ</a:t>
            </a:r>
            <a:r>
              <a:rPr lang="de-DE" sz="1600" dirty="0"/>
              <a:t>TTS = 1 </a:t>
            </a:r>
            <a:r>
              <a:rPr lang="de-DE" sz="1600" dirty="0" err="1"/>
              <a:t>ms</a:t>
            </a:r>
            <a:r>
              <a:rPr lang="de-DE" sz="1600" dirty="0"/>
              <a:t> / 9 </a:t>
            </a:r>
            <a:r>
              <a:rPr lang="de-DE" sz="1600" dirty="0" err="1"/>
              <a:t>ms</a:t>
            </a:r>
            <a:r>
              <a:rPr lang="de-DE" sz="1600" dirty="0"/>
              <a:t> = 11 %</a:t>
            </a:r>
          </a:p>
          <a:p>
            <a:r>
              <a:rPr lang="de-DE" sz="1600" dirty="0"/>
              <a:t>Task T2: 	TTS2 = 5 TTS = 5 </a:t>
            </a:r>
            <a:r>
              <a:rPr lang="de-DE" sz="1600" dirty="0" err="1"/>
              <a:t>ms</a:t>
            </a:r>
            <a:r>
              <a:rPr lang="de-DE" sz="1600" dirty="0"/>
              <a:t>	 H2 = TTS2/</a:t>
            </a:r>
            <a:r>
              <a:rPr lang="el-GR" sz="1600" dirty="0"/>
              <a:t>Σ</a:t>
            </a:r>
            <a:r>
              <a:rPr lang="de-DE" sz="1600" dirty="0"/>
              <a:t>TTS = 5 </a:t>
            </a:r>
            <a:r>
              <a:rPr lang="de-DE" sz="1600" dirty="0" err="1"/>
              <a:t>ms</a:t>
            </a:r>
            <a:r>
              <a:rPr lang="de-DE" sz="1600" dirty="0"/>
              <a:t> / 9 </a:t>
            </a:r>
            <a:r>
              <a:rPr lang="de-DE" sz="1600" dirty="0" err="1"/>
              <a:t>ms</a:t>
            </a:r>
            <a:r>
              <a:rPr lang="de-DE" sz="1600" dirty="0"/>
              <a:t> = 55 %</a:t>
            </a:r>
          </a:p>
          <a:p>
            <a:r>
              <a:rPr lang="de-DE" sz="1600" dirty="0"/>
              <a:t>Task T3:  	TTS3 = 3 TTS = 3 </a:t>
            </a:r>
            <a:r>
              <a:rPr lang="de-DE" sz="1600" dirty="0" err="1"/>
              <a:t>ms</a:t>
            </a:r>
            <a:r>
              <a:rPr lang="de-DE" sz="1600" dirty="0"/>
              <a:t>	 H3 = TTS3/</a:t>
            </a:r>
            <a:r>
              <a:rPr lang="el-GR" sz="1600" dirty="0"/>
              <a:t>Σ</a:t>
            </a:r>
            <a:r>
              <a:rPr lang="de-DE" sz="1600" dirty="0"/>
              <a:t>TTS = 3 </a:t>
            </a:r>
            <a:r>
              <a:rPr lang="de-DE" sz="1600" dirty="0" err="1"/>
              <a:t>ms</a:t>
            </a:r>
            <a:r>
              <a:rPr lang="de-DE" sz="1600" dirty="0"/>
              <a:t> / 9 </a:t>
            </a:r>
            <a:r>
              <a:rPr lang="de-DE" sz="1600" dirty="0" err="1"/>
              <a:t>ms</a:t>
            </a:r>
            <a:r>
              <a:rPr lang="de-DE" sz="1600" dirty="0"/>
              <a:t> = 33 %</a:t>
            </a:r>
          </a:p>
          <a:p>
            <a:endParaRPr lang="de-DE" sz="1600" dirty="0"/>
          </a:p>
        </p:txBody>
      </p:sp>
      <p:sp>
        <p:nvSpPr>
          <p:cNvPr id="4" name="Datumsplatzhalter 3">
            <a:extLst>
              <a:ext uri="{FF2B5EF4-FFF2-40B4-BE49-F238E27FC236}">
                <a16:creationId xmlns:a16="http://schemas.microsoft.com/office/drawing/2014/main" id="{19F3C042-1593-4A95-8045-DFAD1C860A2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328992E-D01C-42D4-9D4E-A0E50385016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68EBCE3-39B9-4F1F-A6F9-2463FB66A12E}"/>
              </a:ext>
            </a:extLst>
          </p:cNvPr>
          <p:cNvSpPr>
            <a:spLocks noGrp="1"/>
          </p:cNvSpPr>
          <p:nvPr>
            <p:ph type="sldNum" sz="quarter" idx="12"/>
          </p:nvPr>
        </p:nvSpPr>
        <p:spPr/>
        <p:txBody>
          <a:bodyPr/>
          <a:lstStyle/>
          <a:p>
            <a:pPr>
              <a:defRPr/>
            </a:pPr>
            <a:fld id="{AFD5F09E-495C-4440-9B64-34BC52B4539C}" type="slidenum">
              <a:rPr lang="en-US" smtClean="0"/>
              <a:pPr>
                <a:defRPr/>
              </a:pPr>
              <a:t>116</a:t>
            </a:fld>
            <a:endParaRPr lang="en-US"/>
          </a:p>
        </p:txBody>
      </p:sp>
      <p:pic>
        <p:nvPicPr>
          <p:cNvPr id="9" name="Grafik 8">
            <a:extLst>
              <a:ext uri="{FF2B5EF4-FFF2-40B4-BE49-F238E27FC236}">
                <a16:creationId xmlns:a16="http://schemas.microsoft.com/office/drawing/2014/main" id="{718C8B66-4762-4922-A265-3A2AC5A764DC}"/>
              </a:ext>
            </a:extLst>
          </p:cNvPr>
          <p:cNvPicPr>
            <a:picLocks noChangeAspect="1"/>
          </p:cNvPicPr>
          <p:nvPr/>
        </p:nvPicPr>
        <p:blipFill rotWithShape="1">
          <a:blip r:embed="rId2"/>
          <a:srcRect b="35998"/>
          <a:stretch/>
        </p:blipFill>
        <p:spPr>
          <a:xfrm>
            <a:off x="331063" y="5039142"/>
            <a:ext cx="6790528" cy="1227451"/>
          </a:xfrm>
          <a:prstGeom prst="rect">
            <a:avLst/>
          </a:prstGeom>
        </p:spPr>
      </p:pic>
    </p:spTree>
    <p:extLst>
      <p:ext uri="{BB962C8B-B14F-4D97-AF65-F5344CB8AC3E}">
        <p14:creationId xmlns:p14="http://schemas.microsoft.com/office/powerpoint/2010/main" val="16581360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E3A3F-0F0C-40C3-A5BD-3DEE9BA50FBF}"/>
              </a:ext>
            </a:extLst>
          </p:cNvPr>
          <p:cNvSpPr>
            <a:spLocks noGrp="1"/>
          </p:cNvSpPr>
          <p:nvPr>
            <p:ph type="title"/>
          </p:nvPr>
        </p:nvSpPr>
        <p:spPr/>
        <p:txBody>
          <a:bodyPr/>
          <a:lstStyle/>
          <a:p>
            <a:r>
              <a:rPr lang="de-DE" dirty="0"/>
              <a:t>Fixed-Time-Slice Schedule</a:t>
            </a:r>
          </a:p>
        </p:txBody>
      </p:sp>
      <p:sp>
        <p:nvSpPr>
          <p:cNvPr id="58" name="Inhaltsplatzhalter 57">
            <a:extLst>
              <a:ext uri="{FF2B5EF4-FFF2-40B4-BE49-F238E27FC236}">
                <a16:creationId xmlns:a16="http://schemas.microsoft.com/office/drawing/2014/main" id="{BF081C72-BC7A-4170-9727-93326DD04B85}"/>
              </a:ext>
            </a:extLst>
          </p:cNvPr>
          <p:cNvSpPr>
            <a:spLocks noGrp="1"/>
          </p:cNvSpPr>
          <p:nvPr>
            <p:ph sz="quarter" idx="1"/>
          </p:nvPr>
        </p:nvSpPr>
        <p:spPr/>
        <p:txBody>
          <a:bodyPr/>
          <a:lstStyle/>
          <a:p>
            <a:r>
              <a:rPr lang="en-GB" sz="2000" dirty="0"/>
              <a:t>FT scheduling is based on a TDMA approach requires no priorities and is therefore frequently used in embedded microcontroller applications without an operating system.</a:t>
            </a:r>
            <a:endParaRPr lang="de-DE" sz="2000" dirty="0"/>
          </a:p>
          <a:p>
            <a:r>
              <a:rPr lang="en-GB" sz="2000" dirty="0"/>
              <a:t>A strictly periodic schedule is created with a periodic time </a:t>
            </a:r>
            <a:r>
              <a:rPr lang="en-GB" sz="2000" i="1" dirty="0"/>
              <a:t>N·T</a:t>
            </a:r>
            <a:r>
              <a:rPr lang="en-GB" sz="2000" i="1" baseline="-25000" dirty="0"/>
              <a:t>TS</a:t>
            </a:r>
            <a:r>
              <a:rPr lang="en-GB" sz="2000" dirty="0"/>
              <a:t> i.e. with </a:t>
            </a:r>
            <a:r>
              <a:rPr lang="en-GB" sz="2000" i="1" dirty="0"/>
              <a:t>N</a:t>
            </a:r>
            <a:r>
              <a:rPr lang="en-GB" sz="2000" dirty="0"/>
              <a:t> integer multiples of the basic </a:t>
            </a:r>
            <a:r>
              <a:rPr lang="en-GB" sz="2000" i="1" dirty="0"/>
              <a:t>T</a:t>
            </a:r>
            <a:r>
              <a:rPr lang="en-GB" sz="2000" i="1" baseline="-25000" dirty="0"/>
              <a:t>TS</a:t>
            </a:r>
            <a:r>
              <a:rPr lang="en-GB" sz="2000" dirty="0"/>
              <a:t> time slice. Each task gets assigned one (ore more) basic time slots large enough to hold the WCET of each</a:t>
            </a:r>
          </a:p>
          <a:p>
            <a:endParaRPr lang="en-GB" sz="2000" dirty="0"/>
          </a:p>
          <a:p>
            <a:endParaRPr lang="en-GB" sz="2000" dirty="0"/>
          </a:p>
          <a:p>
            <a:endParaRPr lang="en-GB" sz="2000" dirty="0"/>
          </a:p>
          <a:p>
            <a:r>
              <a:rPr lang="en-GB" sz="2000" dirty="0"/>
              <a:t>Conditions for Events are polled within each task if a task is not finished at the end of its </a:t>
            </a:r>
            <a:r>
              <a:rPr lang="en-GB" sz="2000" dirty="0" err="1"/>
              <a:t>timeslice</a:t>
            </a:r>
            <a:r>
              <a:rPr lang="en-GB" sz="2000" dirty="0"/>
              <a:t> it can be </a:t>
            </a:r>
            <a:r>
              <a:rPr lang="en-GB" sz="2000" dirty="0" err="1"/>
              <a:t>preempted</a:t>
            </a:r>
            <a:r>
              <a:rPr lang="en-GB" sz="2000" dirty="0"/>
              <a:t> (</a:t>
            </a:r>
            <a:r>
              <a:rPr lang="en-GB" sz="2000" b="1" i="1" dirty="0" err="1"/>
              <a:t>preemptive</a:t>
            </a:r>
            <a:r>
              <a:rPr lang="en-GB" sz="2000" b="1" i="1" dirty="0"/>
              <a:t> FTS</a:t>
            </a:r>
            <a:r>
              <a:rPr lang="en-GB" sz="2000" dirty="0"/>
              <a:t>) or not (</a:t>
            </a:r>
            <a:r>
              <a:rPr lang="en-GB" sz="2000" b="1" i="1" dirty="0"/>
              <a:t>cooperative FTS</a:t>
            </a:r>
            <a:r>
              <a:rPr lang="en-GB" sz="2000" dirty="0"/>
              <a:t>).</a:t>
            </a:r>
            <a:endParaRPr lang="de-DE" sz="2000" dirty="0"/>
          </a:p>
          <a:p>
            <a:endParaRPr lang="de-DE" sz="2000" dirty="0"/>
          </a:p>
        </p:txBody>
      </p:sp>
      <p:sp>
        <p:nvSpPr>
          <p:cNvPr id="4" name="Datumsplatzhalter 3">
            <a:extLst>
              <a:ext uri="{FF2B5EF4-FFF2-40B4-BE49-F238E27FC236}">
                <a16:creationId xmlns:a16="http://schemas.microsoft.com/office/drawing/2014/main" id="{066B86EF-DC21-41C0-A670-EAEBC1F11BE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22A443C-DB4D-4701-B863-0E1C7BBCC40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6265CD5-472B-4435-80C8-2D14F6CB7E36}"/>
              </a:ext>
            </a:extLst>
          </p:cNvPr>
          <p:cNvSpPr>
            <a:spLocks noGrp="1"/>
          </p:cNvSpPr>
          <p:nvPr>
            <p:ph type="sldNum" sz="quarter" idx="12"/>
          </p:nvPr>
        </p:nvSpPr>
        <p:spPr/>
        <p:txBody>
          <a:bodyPr/>
          <a:lstStyle/>
          <a:p>
            <a:pPr>
              <a:defRPr/>
            </a:pPr>
            <a:fld id="{AFD5F09E-495C-4440-9B64-34BC52B4539C}" type="slidenum">
              <a:rPr lang="en-US" smtClean="0"/>
              <a:pPr>
                <a:defRPr/>
              </a:pPr>
              <a:t>117</a:t>
            </a:fld>
            <a:endParaRPr lang="en-US"/>
          </a:p>
        </p:txBody>
      </p:sp>
      <p:pic>
        <p:nvPicPr>
          <p:cNvPr id="97" name="Grafik 96">
            <a:extLst>
              <a:ext uri="{FF2B5EF4-FFF2-40B4-BE49-F238E27FC236}">
                <a16:creationId xmlns:a16="http://schemas.microsoft.com/office/drawing/2014/main" id="{CCB81B7C-0074-4AB7-BCD2-DF086909EA8C}"/>
              </a:ext>
            </a:extLst>
          </p:cNvPr>
          <p:cNvPicPr>
            <a:picLocks noChangeAspect="1"/>
          </p:cNvPicPr>
          <p:nvPr/>
        </p:nvPicPr>
        <p:blipFill>
          <a:blip r:embed="rId2"/>
          <a:stretch>
            <a:fillRect/>
          </a:stretch>
        </p:blipFill>
        <p:spPr>
          <a:xfrm>
            <a:off x="4699" y="3937696"/>
            <a:ext cx="6121619" cy="856567"/>
          </a:xfrm>
          <a:prstGeom prst="rect">
            <a:avLst/>
          </a:prstGeom>
        </p:spPr>
      </p:pic>
    </p:spTree>
    <p:extLst>
      <p:ext uri="{BB962C8B-B14F-4D97-AF65-F5344CB8AC3E}">
        <p14:creationId xmlns:p14="http://schemas.microsoft.com/office/powerpoint/2010/main" val="240219140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7FE6CF-7F08-4F67-9C89-6F359731C5A6}"/>
              </a:ext>
            </a:extLst>
          </p:cNvPr>
          <p:cNvSpPr>
            <a:spLocks noGrp="1"/>
          </p:cNvSpPr>
          <p:nvPr>
            <p:ph type="title"/>
          </p:nvPr>
        </p:nvSpPr>
        <p:spPr/>
        <p:txBody>
          <a:bodyPr/>
          <a:lstStyle/>
          <a:p>
            <a:r>
              <a:rPr lang="de-DE" dirty="0"/>
              <a:t>FTS </a:t>
            </a:r>
            <a:r>
              <a:rPr lang="de-DE" dirty="0" err="1"/>
              <a:t>Example</a:t>
            </a:r>
            <a:endParaRPr lang="de-DE" dirty="0"/>
          </a:p>
        </p:txBody>
      </p:sp>
      <p:sp>
        <p:nvSpPr>
          <p:cNvPr id="3" name="Inhaltsplatzhalter 2">
            <a:extLst>
              <a:ext uri="{FF2B5EF4-FFF2-40B4-BE49-F238E27FC236}">
                <a16:creationId xmlns:a16="http://schemas.microsoft.com/office/drawing/2014/main" id="{9BF30F49-8609-4EA9-B23C-BD7C00AFB715}"/>
              </a:ext>
            </a:extLst>
          </p:cNvPr>
          <p:cNvSpPr>
            <a:spLocks noGrp="1"/>
          </p:cNvSpPr>
          <p:nvPr>
            <p:ph sz="quarter" idx="1"/>
          </p:nvPr>
        </p:nvSpPr>
        <p:spPr/>
        <p:txBody>
          <a:bodyPr/>
          <a:lstStyle/>
          <a:p>
            <a:r>
              <a:rPr lang="en-GB" sz="2000" dirty="0"/>
              <a:t>The previous example with three tasks and an idle task T4 at a period </a:t>
            </a:r>
            <a:r>
              <a:rPr lang="en-GB" sz="2000" i="1" dirty="0"/>
              <a:t>N</a:t>
            </a:r>
            <a:r>
              <a:rPr lang="en-GB" sz="2000" dirty="0"/>
              <a:t>∙</a:t>
            </a:r>
            <a:r>
              <a:rPr lang="en-GB" sz="2000" i="1" dirty="0"/>
              <a:t>T</a:t>
            </a:r>
            <a:r>
              <a:rPr lang="en-GB" sz="2000" i="1" baseline="-25000" dirty="0"/>
              <a:t>TS</a:t>
            </a:r>
            <a:r>
              <a:rPr lang="en-GB" sz="2000" dirty="0"/>
              <a:t> = </a:t>
            </a:r>
            <a:r>
              <a:rPr lang="en-US" sz="2000" dirty="0"/>
              <a:t>Σ</a:t>
            </a:r>
            <a:r>
              <a:rPr lang="en-GB" sz="2000" i="1" dirty="0"/>
              <a:t>T</a:t>
            </a:r>
            <a:r>
              <a:rPr lang="en-GB" sz="2000" i="1" baseline="-25000" dirty="0"/>
              <a:t>TS</a:t>
            </a:r>
            <a:r>
              <a:rPr lang="en-GB" sz="2000" dirty="0"/>
              <a:t> = 10 </a:t>
            </a:r>
            <a:r>
              <a:rPr lang="en-GB" sz="2000" dirty="0" err="1"/>
              <a:t>ms</a:t>
            </a:r>
            <a:r>
              <a:rPr lang="en-GB" sz="2000" dirty="0"/>
              <a:t> is realized the time slices are chosen as multiples of </a:t>
            </a:r>
            <a:r>
              <a:rPr lang="en-GB" sz="2000" i="1" dirty="0"/>
              <a:t>T</a:t>
            </a:r>
            <a:r>
              <a:rPr lang="en-GB" sz="2000" i="1" baseline="-25000" dirty="0"/>
              <a:t>TS</a:t>
            </a:r>
            <a:r>
              <a:rPr lang="en-GB" sz="2000" dirty="0"/>
              <a:t> = 1 </a:t>
            </a:r>
            <a:r>
              <a:rPr lang="en-GB" sz="2000" dirty="0" err="1"/>
              <a:t>ms</a:t>
            </a:r>
            <a:r>
              <a:rPr lang="en-GB" sz="2000" dirty="0"/>
              <a:t> as follows </a:t>
            </a:r>
            <a:endParaRPr lang="de-DE" sz="2000" dirty="0"/>
          </a:p>
          <a:p>
            <a:pPr lvl="1"/>
            <a:r>
              <a:rPr lang="en-US" sz="1500" dirty="0"/>
              <a:t>Task T1: 		</a:t>
            </a:r>
            <a:r>
              <a:rPr lang="en-US" sz="1500" i="1" dirty="0"/>
              <a:t>T</a:t>
            </a:r>
            <a:r>
              <a:rPr lang="en-US" sz="1500" i="1" baseline="-25000" dirty="0"/>
              <a:t>TS</a:t>
            </a:r>
            <a:r>
              <a:rPr lang="en-US" sz="1500" baseline="-25000" dirty="0"/>
              <a:t>1</a:t>
            </a:r>
            <a:r>
              <a:rPr lang="en-US" sz="1500" dirty="0"/>
              <a:t> = 1 </a:t>
            </a:r>
            <a:r>
              <a:rPr lang="en-US" sz="1500" dirty="0">
                <a:sym typeface="Symbol" panose="05050102010706020507" pitchFamily="18" charset="2"/>
              </a:rPr>
              <a:t></a:t>
            </a:r>
            <a:r>
              <a:rPr lang="en-US" sz="1500" i="1" dirty="0"/>
              <a:t>T</a:t>
            </a:r>
            <a:r>
              <a:rPr lang="en-US" sz="1500" i="1" baseline="-25000" dirty="0"/>
              <a:t>TS</a:t>
            </a:r>
            <a:r>
              <a:rPr lang="en-US" sz="1500" dirty="0"/>
              <a:t> = 1 </a:t>
            </a:r>
            <a:r>
              <a:rPr lang="en-US" sz="1500" dirty="0" err="1"/>
              <a:t>ms</a:t>
            </a:r>
            <a:r>
              <a:rPr lang="en-US" sz="1500" dirty="0"/>
              <a:t>	</a:t>
            </a:r>
            <a:r>
              <a:rPr lang="en-US" sz="1500" dirty="0">
                <a:sym typeface="Wingdings" panose="05000000000000000000" pitchFamily="2" charset="2"/>
              </a:rPr>
              <a:t></a:t>
            </a:r>
            <a:r>
              <a:rPr lang="en-US" sz="1500" dirty="0"/>
              <a:t> </a:t>
            </a:r>
            <a:r>
              <a:rPr lang="en-US" sz="1500" i="1" dirty="0"/>
              <a:t>H</a:t>
            </a:r>
            <a:r>
              <a:rPr lang="en-US" sz="1500" baseline="-25000" dirty="0"/>
              <a:t>1</a:t>
            </a:r>
            <a:r>
              <a:rPr lang="en-US" sz="1500" dirty="0"/>
              <a:t> = </a:t>
            </a:r>
            <a:r>
              <a:rPr lang="en-US" sz="1500" i="1" dirty="0"/>
              <a:t>T</a:t>
            </a:r>
            <a:r>
              <a:rPr lang="en-US" sz="1500" i="1" baseline="-25000" dirty="0"/>
              <a:t>TS</a:t>
            </a:r>
            <a:r>
              <a:rPr lang="en-US" sz="1500" baseline="-25000" dirty="0"/>
              <a:t>1</a:t>
            </a:r>
            <a:r>
              <a:rPr lang="en-US" sz="1500" dirty="0"/>
              <a:t>/Σ</a:t>
            </a:r>
            <a:r>
              <a:rPr lang="en-US" sz="1500" i="1" dirty="0"/>
              <a:t>T</a:t>
            </a:r>
            <a:r>
              <a:rPr lang="en-US" sz="1500" i="1" baseline="-25000" dirty="0"/>
              <a:t>TS</a:t>
            </a:r>
            <a:r>
              <a:rPr lang="en-US" sz="1500" dirty="0"/>
              <a:t> = 1 </a:t>
            </a:r>
            <a:r>
              <a:rPr lang="en-US" sz="1500" dirty="0" err="1"/>
              <a:t>ms</a:t>
            </a:r>
            <a:r>
              <a:rPr lang="en-US" sz="1500" dirty="0"/>
              <a:t> / 10 </a:t>
            </a:r>
            <a:r>
              <a:rPr lang="en-US" sz="1500" dirty="0" err="1"/>
              <a:t>ms</a:t>
            </a:r>
            <a:r>
              <a:rPr lang="en-US" sz="1500" dirty="0"/>
              <a:t> = 10 %</a:t>
            </a:r>
            <a:endParaRPr lang="de-DE" sz="1500" dirty="0"/>
          </a:p>
          <a:p>
            <a:pPr lvl="1"/>
            <a:r>
              <a:rPr lang="en-US" sz="1500" dirty="0"/>
              <a:t>Task T2: 		</a:t>
            </a:r>
            <a:r>
              <a:rPr lang="en-US" sz="1500" i="1" dirty="0"/>
              <a:t>T</a:t>
            </a:r>
            <a:r>
              <a:rPr lang="en-US" sz="1500" i="1" baseline="-25000" dirty="0"/>
              <a:t>TS</a:t>
            </a:r>
            <a:r>
              <a:rPr lang="en-US" sz="1500" baseline="-25000" dirty="0"/>
              <a:t>2</a:t>
            </a:r>
            <a:r>
              <a:rPr lang="en-US" sz="1500" dirty="0"/>
              <a:t> = 5 </a:t>
            </a:r>
            <a:r>
              <a:rPr lang="en-US" sz="1500" dirty="0">
                <a:sym typeface="Symbol" panose="05050102010706020507" pitchFamily="18" charset="2"/>
              </a:rPr>
              <a:t></a:t>
            </a:r>
            <a:r>
              <a:rPr lang="en-US" sz="1500" i="1" dirty="0"/>
              <a:t>T</a:t>
            </a:r>
            <a:r>
              <a:rPr lang="en-US" sz="1500" i="1" baseline="-25000" dirty="0"/>
              <a:t>TS</a:t>
            </a:r>
            <a:r>
              <a:rPr lang="en-US" sz="1500" dirty="0"/>
              <a:t> = 5 </a:t>
            </a:r>
            <a:r>
              <a:rPr lang="en-US" sz="1500" dirty="0" err="1"/>
              <a:t>ms</a:t>
            </a:r>
            <a:r>
              <a:rPr lang="en-US" sz="1500" dirty="0"/>
              <a:t>	</a:t>
            </a:r>
            <a:r>
              <a:rPr lang="en-US" sz="1500" dirty="0">
                <a:sym typeface="Wingdings" panose="05000000000000000000" pitchFamily="2" charset="2"/>
              </a:rPr>
              <a:t></a:t>
            </a:r>
            <a:r>
              <a:rPr lang="en-US" sz="1500" dirty="0"/>
              <a:t> </a:t>
            </a:r>
            <a:r>
              <a:rPr lang="en-US" sz="1500" i="1" dirty="0"/>
              <a:t>H</a:t>
            </a:r>
            <a:r>
              <a:rPr lang="en-US" sz="1500" baseline="-25000" dirty="0"/>
              <a:t>2</a:t>
            </a:r>
            <a:r>
              <a:rPr lang="en-US" sz="1500" dirty="0"/>
              <a:t> = </a:t>
            </a:r>
            <a:r>
              <a:rPr lang="en-US" sz="1500" i="1" dirty="0"/>
              <a:t>T</a:t>
            </a:r>
            <a:r>
              <a:rPr lang="en-US" sz="1500" i="1" baseline="-25000" dirty="0"/>
              <a:t>TS</a:t>
            </a:r>
            <a:r>
              <a:rPr lang="en-US" sz="1500" baseline="-25000" dirty="0"/>
              <a:t>2</a:t>
            </a:r>
            <a:r>
              <a:rPr lang="en-US" sz="1500" dirty="0"/>
              <a:t>/Σ</a:t>
            </a:r>
            <a:r>
              <a:rPr lang="en-US" sz="1500" i="1" dirty="0"/>
              <a:t>T</a:t>
            </a:r>
            <a:r>
              <a:rPr lang="en-US" sz="1500" i="1" baseline="-25000" dirty="0"/>
              <a:t>TS</a:t>
            </a:r>
            <a:r>
              <a:rPr lang="en-US" sz="1500" dirty="0"/>
              <a:t> = 5 </a:t>
            </a:r>
            <a:r>
              <a:rPr lang="en-US" sz="1500" dirty="0" err="1"/>
              <a:t>ms</a:t>
            </a:r>
            <a:r>
              <a:rPr lang="en-US" sz="1500" dirty="0"/>
              <a:t> / 10 </a:t>
            </a:r>
            <a:r>
              <a:rPr lang="en-US" sz="1500" dirty="0" err="1"/>
              <a:t>ms</a:t>
            </a:r>
            <a:r>
              <a:rPr lang="en-US" sz="1500" dirty="0"/>
              <a:t> = 50 %</a:t>
            </a:r>
            <a:endParaRPr lang="de-DE" sz="1500" dirty="0"/>
          </a:p>
          <a:p>
            <a:pPr lvl="1"/>
            <a:r>
              <a:rPr lang="en-US" sz="1500" dirty="0"/>
              <a:t>Task T3:  		</a:t>
            </a:r>
            <a:r>
              <a:rPr lang="en-US" sz="1500" i="1" dirty="0"/>
              <a:t>T</a:t>
            </a:r>
            <a:r>
              <a:rPr lang="en-US" sz="1500" i="1" baseline="-25000" dirty="0"/>
              <a:t>TS</a:t>
            </a:r>
            <a:r>
              <a:rPr lang="en-US" sz="1500" baseline="-25000" dirty="0"/>
              <a:t>3</a:t>
            </a:r>
            <a:r>
              <a:rPr lang="en-US" sz="1500" dirty="0"/>
              <a:t> = 3 </a:t>
            </a:r>
            <a:r>
              <a:rPr lang="en-US" sz="1500" dirty="0">
                <a:sym typeface="Symbol" panose="05050102010706020507" pitchFamily="18" charset="2"/>
              </a:rPr>
              <a:t></a:t>
            </a:r>
            <a:r>
              <a:rPr lang="en-US" sz="1500" i="1" dirty="0"/>
              <a:t>T</a:t>
            </a:r>
            <a:r>
              <a:rPr lang="en-US" sz="1500" i="1" baseline="-25000" dirty="0"/>
              <a:t>TS</a:t>
            </a:r>
            <a:r>
              <a:rPr lang="en-US" sz="1500" dirty="0"/>
              <a:t> = 3 </a:t>
            </a:r>
            <a:r>
              <a:rPr lang="en-US" sz="1500" dirty="0" err="1"/>
              <a:t>ms</a:t>
            </a:r>
            <a:r>
              <a:rPr lang="en-US" sz="1500" dirty="0"/>
              <a:t>	</a:t>
            </a:r>
            <a:r>
              <a:rPr lang="en-US" sz="1500" dirty="0">
                <a:sym typeface="Wingdings" panose="05000000000000000000" pitchFamily="2" charset="2"/>
              </a:rPr>
              <a:t></a:t>
            </a:r>
            <a:r>
              <a:rPr lang="en-US" sz="1500" dirty="0"/>
              <a:t> </a:t>
            </a:r>
            <a:r>
              <a:rPr lang="en-US" sz="1500" i="1" dirty="0"/>
              <a:t>H</a:t>
            </a:r>
            <a:r>
              <a:rPr lang="en-US" sz="1500" baseline="-25000" dirty="0"/>
              <a:t>3</a:t>
            </a:r>
            <a:r>
              <a:rPr lang="en-US" sz="1500" dirty="0"/>
              <a:t> = </a:t>
            </a:r>
            <a:r>
              <a:rPr lang="en-US" sz="1500" i="1" dirty="0"/>
              <a:t>T</a:t>
            </a:r>
            <a:r>
              <a:rPr lang="en-US" sz="1500" i="1" baseline="-25000" dirty="0"/>
              <a:t>TS</a:t>
            </a:r>
            <a:r>
              <a:rPr lang="en-US" sz="1500" baseline="-25000" dirty="0"/>
              <a:t>3</a:t>
            </a:r>
            <a:r>
              <a:rPr lang="en-US" sz="1500" dirty="0"/>
              <a:t>/2Σ</a:t>
            </a:r>
            <a:r>
              <a:rPr lang="en-US" sz="1500" i="1" dirty="0"/>
              <a:t>T</a:t>
            </a:r>
            <a:r>
              <a:rPr lang="en-US" sz="1500" i="1" baseline="-25000" dirty="0"/>
              <a:t>TS</a:t>
            </a:r>
            <a:r>
              <a:rPr lang="en-US" sz="1500" dirty="0"/>
              <a:t> = 3 </a:t>
            </a:r>
            <a:r>
              <a:rPr lang="en-US" sz="1500" dirty="0" err="1"/>
              <a:t>ms</a:t>
            </a:r>
            <a:r>
              <a:rPr lang="en-US" sz="1500" dirty="0"/>
              <a:t> / 10 </a:t>
            </a:r>
            <a:r>
              <a:rPr lang="en-US" sz="1500" dirty="0" err="1"/>
              <a:t>ms</a:t>
            </a:r>
            <a:r>
              <a:rPr lang="en-US" sz="1500" dirty="0"/>
              <a:t> = 30 %</a:t>
            </a:r>
            <a:endParaRPr lang="de-DE" sz="1500" dirty="0"/>
          </a:p>
          <a:p>
            <a:pPr lvl="1"/>
            <a:r>
              <a:rPr lang="en-US" sz="1500" dirty="0"/>
              <a:t>Task T4 (idle)		</a:t>
            </a:r>
            <a:r>
              <a:rPr lang="en-US" sz="1500" i="1" dirty="0"/>
              <a:t>T</a:t>
            </a:r>
            <a:r>
              <a:rPr lang="en-US" sz="1500" i="1" baseline="-25000" dirty="0"/>
              <a:t>TS</a:t>
            </a:r>
            <a:r>
              <a:rPr lang="en-US" sz="1500" baseline="-25000" dirty="0"/>
              <a:t>4</a:t>
            </a:r>
            <a:r>
              <a:rPr lang="en-US" sz="1500" dirty="0"/>
              <a:t> = 1 </a:t>
            </a:r>
            <a:r>
              <a:rPr lang="en-US" sz="1500" dirty="0">
                <a:sym typeface="Symbol" panose="05050102010706020507" pitchFamily="18" charset="2"/>
              </a:rPr>
              <a:t></a:t>
            </a:r>
            <a:r>
              <a:rPr lang="en-US" sz="1500" i="1" dirty="0"/>
              <a:t>T</a:t>
            </a:r>
            <a:r>
              <a:rPr lang="en-US" sz="1500" i="1" baseline="-25000" dirty="0"/>
              <a:t>TS</a:t>
            </a:r>
            <a:r>
              <a:rPr lang="en-US" sz="1500" dirty="0"/>
              <a:t> = 1 </a:t>
            </a:r>
            <a:r>
              <a:rPr lang="en-US" sz="1500" dirty="0" err="1"/>
              <a:t>ms</a:t>
            </a:r>
            <a:r>
              <a:rPr lang="en-US" sz="1500" dirty="0"/>
              <a:t>	</a:t>
            </a:r>
            <a:r>
              <a:rPr lang="en-US" sz="1500" dirty="0">
                <a:sym typeface="Wingdings" panose="05000000000000000000" pitchFamily="2" charset="2"/>
              </a:rPr>
              <a:t></a:t>
            </a:r>
            <a:r>
              <a:rPr lang="en-US" sz="1500" dirty="0"/>
              <a:t> </a:t>
            </a:r>
            <a:r>
              <a:rPr lang="en-US" sz="1500" i="1" dirty="0"/>
              <a:t>H</a:t>
            </a:r>
            <a:r>
              <a:rPr lang="en-US" sz="1500" baseline="-25000" dirty="0"/>
              <a:t>4</a:t>
            </a:r>
            <a:r>
              <a:rPr lang="en-US" sz="1500" dirty="0"/>
              <a:t> = 10 %</a:t>
            </a:r>
          </a:p>
          <a:p>
            <a:pPr lvl="1"/>
            <a:endParaRPr lang="en-US" sz="1500" dirty="0"/>
          </a:p>
          <a:p>
            <a:pPr lvl="1"/>
            <a:endParaRPr lang="en-US" sz="1500" dirty="0"/>
          </a:p>
          <a:p>
            <a:pPr lvl="1"/>
            <a:endParaRPr lang="en-US" sz="1500" dirty="0"/>
          </a:p>
          <a:p>
            <a:pPr lvl="1"/>
            <a:endParaRPr lang="en-US" sz="1500" dirty="0"/>
          </a:p>
          <a:p>
            <a:pPr lvl="1"/>
            <a:endParaRPr lang="en-US" sz="1500" dirty="0"/>
          </a:p>
          <a:p>
            <a:pPr lvl="1"/>
            <a:endParaRPr lang="en-US" sz="1500" dirty="0"/>
          </a:p>
          <a:p>
            <a:pPr lvl="1"/>
            <a:r>
              <a:rPr lang="en-GB" sz="1800" dirty="0"/>
              <a:t>T3 runs for the second time at </a:t>
            </a:r>
            <a:r>
              <a:rPr lang="en-GB" sz="1800" i="1" dirty="0"/>
              <a:t>t</a:t>
            </a:r>
            <a:r>
              <a:rPr lang="en-GB" sz="1800" dirty="0"/>
              <a:t> = 26 </a:t>
            </a:r>
            <a:r>
              <a:rPr lang="en-GB" sz="1800" dirty="0" err="1"/>
              <a:t>ms</a:t>
            </a:r>
            <a:r>
              <a:rPr lang="en-GB" sz="1800" dirty="0"/>
              <a:t> the delay of 10 </a:t>
            </a:r>
            <a:r>
              <a:rPr lang="en-GB" sz="1800" dirty="0" err="1"/>
              <a:t>ms</a:t>
            </a:r>
            <a:r>
              <a:rPr lang="en-GB" sz="1800" dirty="0"/>
              <a:t> does not result in a T3-deadline violation. The idle task T4 provides a placeholder for unused CPU load which can be used in modern CPUs for power saving features</a:t>
            </a:r>
            <a:endParaRPr lang="de-DE" sz="1200" dirty="0"/>
          </a:p>
          <a:p>
            <a:endParaRPr lang="de-DE" sz="2000" dirty="0"/>
          </a:p>
        </p:txBody>
      </p:sp>
      <p:sp>
        <p:nvSpPr>
          <p:cNvPr id="4" name="Datumsplatzhalter 3">
            <a:extLst>
              <a:ext uri="{FF2B5EF4-FFF2-40B4-BE49-F238E27FC236}">
                <a16:creationId xmlns:a16="http://schemas.microsoft.com/office/drawing/2014/main" id="{A67B3FE5-CA67-4D80-8B29-89D4D13995B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B226323-DD74-4A6C-AA25-C34392E5370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8B65028E-26A1-45D8-A9C6-54A52D88BD08}"/>
              </a:ext>
            </a:extLst>
          </p:cNvPr>
          <p:cNvSpPr>
            <a:spLocks noGrp="1"/>
          </p:cNvSpPr>
          <p:nvPr>
            <p:ph type="sldNum" sz="quarter" idx="12"/>
          </p:nvPr>
        </p:nvSpPr>
        <p:spPr/>
        <p:txBody>
          <a:bodyPr/>
          <a:lstStyle/>
          <a:p>
            <a:pPr>
              <a:defRPr/>
            </a:pPr>
            <a:fld id="{AFD5F09E-495C-4440-9B64-34BC52B4539C}" type="slidenum">
              <a:rPr lang="en-US" smtClean="0"/>
              <a:pPr>
                <a:defRPr/>
              </a:pPr>
              <a:t>118</a:t>
            </a:fld>
            <a:endParaRPr lang="en-US"/>
          </a:p>
        </p:txBody>
      </p:sp>
      <p:pic>
        <p:nvPicPr>
          <p:cNvPr id="61" name="Grafik 60">
            <a:extLst>
              <a:ext uri="{FF2B5EF4-FFF2-40B4-BE49-F238E27FC236}">
                <a16:creationId xmlns:a16="http://schemas.microsoft.com/office/drawing/2014/main" id="{B0043897-367E-4D60-9D57-33581076815C}"/>
              </a:ext>
            </a:extLst>
          </p:cNvPr>
          <p:cNvPicPr>
            <a:picLocks noChangeAspect="1"/>
          </p:cNvPicPr>
          <p:nvPr/>
        </p:nvPicPr>
        <p:blipFill>
          <a:blip r:embed="rId2"/>
          <a:stretch>
            <a:fillRect/>
          </a:stretch>
        </p:blipFill>
        <p:spPr>
          <a:xfrm>
            <a:off x="431540" y="3573016"/>
            <a:ext cx="7784329" cy="1482883"/>
          </a:xfrm>
          <a:prstGeom prst="rect">
            <a:avLst/>
          </a:prstGeom>
        </p:spPr>
      </p:pic>
    </p:spTree>
    <p:extLst>
      <p:ext uri="{BB962C8B-B14F-4D97-AF65-F5344CB8AC3E}">
        <p14:creationId xmlns:p14="http://schemas.microsoft.com/office/powerpoint/2010/main" val="13315237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F23E8D-34ED-4BE5-AF61-5933A510D686}"/>
              </a:ext>
            </a:extLst>
          </p:cNvPr>
          <p:cNvSpPr>
            <a:spLocks noGrp="1"/>
          </p:cNvSpPr>
          <p:nvPr>
            <p:ph type="title"/>
          </p:nvPr>
        </p:nvSpPr>
        <p:spPr/>
        <p:txBody>
          <a:bodyPr/>
          <a:lstStyle/>
          <a:p>
            <a:r>
              <a:rPr lang="de-DE" dirty="0"/>
              <a:t>Code </a:t>
            </a:r>
            <a:r>
              <a:rPr lang="de-DE" dirty="0" err="1"/>
              <a:t>Example</a:t>
            </a:r>
            <a:endParaRPr lang="de-DE" dirty="0"/>
          </a:p>
        </p:txBody>
      </p:sp>
      <p:sp>
        <p:nvSpPr>
          <p:cNvPr id="3" name="Inhaltsplatzhalter 2">
            <a:extLst>
              <a:ext uri="{FF2B5EF4-FFF2-40B4-BE49-F238E27FC236}">
                <a16:creationId xmlns:a16="http://schemas.microsoft.com/office/drawing/2014/main" id="{081E797F-4C5F-4F33-B287-63591628BC66}"/>
              </a:ext>
            </a:extLst>
          </p:cNvPr>
          <p:cNvSpPr>
            <a:spLocks noGrp="1"/>
          </p:cNvSpPr>
          <p:nvPr>
            <p:ph sz="quarter" idx="1"/>
          </p:nvPr>
        </p:nvSpPr>
        <p:spPr/>
        <p:txBody>
          <a:bodyPr/>
          <a:lstStyle/>
          <a:p>
            <a:pPr marL="0" indent="0">
              <a:buNone/>
            </a:pPr>
            <a:r>
              <a:rPr lang="de-DE" sz="1200" dirty="0"/>
              <a:t>// ---------------------------------------------------</a:t>
            </a:r>
          </a:p>
          <a:p>
            <a:pPr marL="0" indent="0">
              <a:buNone/>
            </a:pPr>
            <a:r>
              <a:rPr lang="de-DE" sz="1200" dirty="0"/>
              <a:t>// </a:t>
            </a:r>
            <a:r>
              <a:rPr lang="de-DE" sz="1200" dirty="0" err="1"/>
              <a:t>the</a:t>
            </a:r>
            <a:r>
              <a:rPr lang="de-DE" sz="1200" dirty="0"/>
              <a:t> </a:t>
            </a:r>
            <a:r>
              <a:rPr lang="de-DE" sz="1200" dirty="0" err="1"/>
              <a:t>fixed</a:t>
            </a:r>
            <a:r>
              <a:rPr lang="de-DE" sz="1200" dirty="0"/>
              <a:t> time-slice </a:t>
            </a:r>
            <a:r>
              <a:rPr lang="de-DE" sz="1200" dirty="0" err="1"/>
              <a:t>scheduler</a:t>
            </a:r>
            <a:endParaRPr lang="de-DE" sz="1200" dirty="0"/>
          </a:p>
          <a:p>
            <a:pPr marL="0" indent="0">
              <a:buNone/>
            </a:pPr>
            <a:r>
              <a:rPr lang="de-DE" sz="1200" dirty="0"/>
              <a:t>// ---------------------------------------------------</a:t>
            </a:r>
          </a:p>
          <a:p>
            <a:pPr marL="0" indent="0">
              <a:buNone/>
            </a:pPr>
            <a:r>
              <a:rPr lang="de-DE" sz="1200" dirty="0" err="1"/>
              <a:t>void</a:t>
            </a:r>
            <a:r>
              <a:rPr lang="de-DE" sz="1200" dirty="0"/>
              <a:t> </a:t>
            </a:r>
            <a:r>
              <a:rPr lang="de-DE" sz="1200" dirty="0" err="1"/>
              <a:t>tSlice_schedule</a:t>
            </a:r>
            <a:r>
              <a:rPr lang="de-DE" sz="1200" dirty="0"/>
              <a:t> (</a:t>
            </a:r>
            <a:r>
              <a:rPr lang="de-DE" sz="1200" dirty="0" err="1"/>
              <a:t>void</a:t>
            </a:r>
            <a:r>
              <a:rPr lang="de-DE" sz="1200" dirty="0"/>
              <a:t>)</a:t>
            </a:r>
          </a:p>
          <a:p>
            <a:pPr marL="0" indent="0">
              <a:buNone/>
            </a:pPr>
            <a:r>
              <a:rPr lang="de-DE" sz="1200" dirty="0"/>
              <a:t>{</a:t>
            </a:r>
          </a:p>
          <a:p>
            <a:pPr marL="0" indent="0">
              <a:buNone/>
            </a:pPr>
            <a:r>
              <a:rPr lang="de-DE" sz="1200" dirty="0"/>
              <a:t>	</a:t>
            </a:r>
            <a:r>
              <a:rPr lang="de-DE" sz="1200" dirty="0" err="1"/>
              <a:t>if</a:t>
            </a:r>
            <a:r>
              <a:rPr lang="de-DE" sz="1200" dirty="0"/>
              <a:t> (MOD2(1 </a:t>
            </a:r>
            <a:r>
              <a:rPr lang="de-DE" sz="1200" dirty="0" err="1"/>
              <a:t>T_ts</a:t>
            </a:r>
            <a:r>
              <a:rPr lang="de-DE" sz="1200" dirty="0"/>
              <a:t>) == 1)  {  // ( </a:t>
            </a:r>
            <a:r>
              <a:rPr lang="de-DE" sz="1200" dirty="0" err="1"/>
              <a:t>T_ts</a:t>
            </a:r>
            <a:r>
              <a:rPr lang="de-DE" sz="1200" dirty="0"/>
              <a:t> &amp; 1 )  {</a:t>
            </a:r>
          </a:p>
          <a:p>
            <a:pPr marL="0" indent="0">
              <a:buNone/>
            </a:pPr>
            <a:r>
              <a:rPr lang="de-DE" sz="1200" dirty="0"/>
              <a:t>		// </a:t>
            </a:r>
            <a:r>
              <a:rPr lang="de-DE" sz="1200" dirty="0" err="1"/>
              <a:t>timeslice</a:t>
            </a:r>
            <a:r>
              <a:rPr lang="de-DE" sz="1200" dirty="0"/>
              <a:t> 2^1 = 2: (T_Ts % 2^N) == 2^(N-1) = 135 ...</a:t>
            </a:r>
          </a:p>
          <a:p>
            <a:pPr marL="0" indent="0">
              <a:buNone/>
            </a:pPr>
            <a:r>
              <a:rPr lang="de-DE" sz="1200" dirty="0"/>
              <a:t>		// TODO ... }</a:t>
            </a:r>
          </a:p>
          <a:p>
            <a:pPr marL="0" indent="0">
              <a:buNone/>
            </a:pPr>
            <a:r>
              <a:rPr lang="de-DE" sz="1200" dirty="0"/>
              <a:t>	</a:t>
            </a:r>
            <a:r>
              <a:rPr lang="de-DE" sz="1200" dirty="0" err="1"/>
              <a:t>else</a:t>
            </a:r>
            <a:r>
              <a:rPr lang="de-DE" sz="1200" dirty="0"/>
              <a:t> </a:t>
            </a:r>
            <a:r>
              <a:rPr lang="de-DE" sz="1200" dirty="0" err="1"/>
              <a:t>if</a:t>
            </a:r>
            <a:r>
              <a:rPr lang="de-DE" sz="1200" dirty="0"/>
              <a:t> (MOD2(10 </a:t>
            </a:r>
            <a:r>
              <a:rPr lang="de-DE" sz="1200" dirty="0" err="1"/>
              <a:t>T_ts</a:t>
            </a:r>
            <a:r>
              <a:rPr lang="de-DE" sz="1200" dirty="0"/>
              <a:t>) == 512)   {  //( ( </a:t>
            </a:r>
            <a:r>
              <a:rPr lang="de-DE" sz="1200" dirty="0" err="1"/>
              <a:t>T_ts</a:t>
            </a:r>
            <a:r>
              <a:rPr lang="de-DE" sz="1200" dirty="0"/>
              <a:t> &amp; 0x3FF ) == 512 ) 	{</a:t>
            </a:r>
          </a:p>
          <a:p>
            <a:pPr marL="0" indent="0">
              <a:buNone/>
            </a:pPr>
            <a:r>
              <a:rPr lang="de-DE" sz="1200" dirty="0"/>
              <a:t>		// </a:t>
            </a:r>
            <a:r>
              <a:rPr lang="de-DE" sz="1200" dirty="0" err="1"/>
              <a:t>timeslice</a:t>
            </a:r>
            <a:r>
              <a:rPr lang="de-DE" sz="1200" dirty="0"/>
              <a:t> 2^10 = 1024: (T_Ts % 2^N) == 2^(N-1) = 512 1036 2060 ...</a:t>
            </a:r>
          </a:p>
          <a:p>
            <a:pPr marL="0" indent="0">
              <a:buNone/>
            </a:pPr>
            <a:r>
              <a:rPr lang="de-DE" sz="1200" dirty="0"/>
              <a:t>		// TODO ...  }</a:t>
            </a:r>
          </a:p>
          <a:p>
            <a:pPr marL="0" indent="0">
              <a:buNone/>
            </a:pPr>
            <a:r>
              <a:rPr lang="de-DE" sz="1200" dirty="0"/>
              <a:t>	</a:t>
            </a:r>
            <a:r>
              <a:rPr lang="de-DE" sz="1200" dirty="0" err="1"/>
              <a:t>T_ts</a:t>
            </a:r>
            <a:r>
              <a:rPr lang="de-DE" sz="1200" dirty="0"/>
              <a:t>++ ;  // Tick </a:t>
            </a:r>
            <a:r>
              <a:rPr lang="de-DE" sz="1200" dirty="0" err="1"/>
              <a:t>counter</a:t>
            </a:r>
            <a:r>
              <a:rPr lang="de-DE" sz="1200" dirty="0"/>
              <a:t> </a:t>
            </a:r>
            <a:r>
              <a:rPr lang="de-DE" sz="1200" dirty="0" err="1"/>
              <a:t>increment</a:t>
            </a:r>
            <a:endParaRPr lang="de-DE" sz="1200" dirty="0"/>
          </a:p>
          <a:p>
            <a:pPr marL="0" indent="0">
              <a:buNone/>
            </a:pPr>
            <a:r>
              <a:rPr lang="de-DE" sz="1200" dirty="0"/>
              <a:t>	</a:t>
            </a:r>
            <a:r>
              <a:rPr lang="de-DE" sz="1200" dirty="0" err="1"/>
              <a:t>return</a:t>
            </a:r>
            <a:r>
              <a:rPr lang="de-DE" sz="1200" dirty="0"/>
              <a:t> ;</a:t>
            </a:r>
          </a:p>
          <a:p>
            <a:pPr marL="0" indent="0">
              <a:buNone/>
            </a:pPr>
            <a:r>
              <a:rPr lang="de-DE" sz="1200" dirty="0"/>
              <a:t>}</a:t>
            </a:r>
          </a:p>
          <a:p>
            <a:pPr marL="0" indent="0">
              <a:buNone/>
            </a:pPr>
            <a:r>
              <a:rPr lang="de-DE" sz="1200" dirty="0"/>
              <a:t>// ---------------------------------------------------</a:t>
            </a:r>
          </a:p>
          <a:p>
            <a:pPr marL="0" indent="0">
              <a:buNone/>
            </a:pPr>
            <a:r>
              <a:rPr lang="de-DE" sz="1200" dirty="0"/>
              <a:t>// </a:t>
            </a:r>
            <a:r>
              <a:rPr lang="de-DE" sz="1200" dirty="0" err="1"/>
              <a:t>timer</a:t>
            </a:r>
            <a:r>
              <a:rPr lang="de-DE" sz="1200" dirty="0"/>
              <a:t> 0 </a:t>
            </a:r>
            <a:r>
              <a:rPr lang="de-DE" sz="1200" dirty="0" err="1"/>
              <a:t>compare</a:t>
            </a:r>
            <a:r>
              <a:rPr lang="de-DE" sz="1200" dirty="0"/>
              <a:t> </a:t>
            </a:r>
            <a:r>
              <a:rPr lang="de-DE" sz="1200" dirty="0" err="1"/>
              <a:t>interrupt</a:t>
            </a:r>
            <a:endParaRPr lang="de-DE" sz="1200" dirty="0"/>
          </a:p>
          <a:p>
            <a:pPr marL="0" indent="0">
              <a:buNone/>
            </a:pPr>
            <a:r>
              <a:rPr lang="de-DE" sz="1200" dirty="0"/>
              <a:t>// ---------------------------------------------------</a:t>
            </a:r>
          </a:p>
          <a:p>
            <a:pPr marL="0" indent="0">
              <a:buNone/>
            </a:pPr>
            <a:r>
              <a:rPr lang="de-DE" sz="1200" dirty="0"/>
              <a:t>ISR ( TIMER0_COMP_vect )	</a:t>
            </a:r>
          </a:p>
          <a:p>
            <a:pPr marL="0" indent="0">
              <a:buNone/>
            </a:pPr>
            <a:r>
              <a:rPr lang="de-DE" sz="1200" dirty="0"/>
              <a:t>{</a:t>
            </a:r>
          </a:p>
          <a:p>
            <a:pPr marL="0" indent="0">
              <a:buNone/>
            </a:pPr>
            <a:r>
              <a:rPr lang="de-DE" sz="1200" dirty="0"/>
              <a:t>  	</a:t>
            </a:r>
            <a:r>
              <a:rPr lang="de-DE" sz="1200" dirty="0" err="1"/>
              <a:t>tSlice_schedule</a:t>
            </a:r>
            <a:r>
              <a:rPr lang="de-DE" sz="1200" dirty="0"/>
              <a:t> ();</a:t>
            </a:r>
          </a:p>
          <a:p>
            <a:pPr marL="0" indent="0">
              <a:buNone/>
            </a:pPr>
            <a:r>
              <a:rPr lang="de-DE" sz="1200" dirty="0"/>
              <a:t>}</a:t>
            </a:r>
          </a:p>
        </p:txBody>
      </p:sp>
      <p:sp>
        <p:nvSpPr>
          <p:cNvPr id="4" name="Datumsplatzhalter 3">
            <a:extLst>
              <a:ext uri="{FF2B5EF4-FFF2-40B4-BE49-F238E27FC236}">
                <a16:creationId xmlns:a16="http://schemas.microsoft.com/office/drawing/2014/main" id="{C7BD5BB4-03B3-4E59-8B80-32D3EC73F87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0E497E1-E7E0-41A0-AB6B-FCE12F8F6EF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4DFFFFF-C0B2-4DA5-90BE-1BCD786486B1}"/>
              </a:ext>
            </a:extLst>
          </p:cNvPr>
          <p:cNvSpPr>
            <a:spLocks noGrp="1"/>
          </p:cNvSpPr>
          <p:nvPr>
            <p:ph type="sldNum" sz="quarter" idx="12"/>
          </p:nvPr>
        </p:nvSpPr>
        <p:spPr/>
        <p:txBody>
          <a:bodyPr/>
          <a:lstStyle/>
          <a:p>
            <a:pPr>
              <a:defRPr/>
            </a:pPr>
            <a:fld id="{AFD5F09E-495C-4440-9B64-34BC52B4539C}" type="slidenum">
              <a:rPr lang="en-US" smtClean="0"/>
              <a:pPr>
                <a:defRPr/>
              </a:pPr>
              <a:t>119</a:t>
            </a:fld>
            <a:endParaRPr lang="en-US"/>
          </a:p>
        </p:txBody>
      </p:sp>
    </p:spTree>
    <p:extLst>
      <p:ext uri="{BB962C8B-B14F-4D97-AF65-F5344CB8AC3E}">
        <p14:creationId xmlns:p14="http://schemas.microsoft.com/office/powerpoint/2010/main" val="946667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525E1A-6CC1-442A-ABA9-51BBADDC5573}"/>
              </a:ext>
            </a:extLst>
          </p:cNvPr>
          <p:cNvSpPr>
            <a:spLocks noGrp="1"/>
          </p:cNvSpPr>
          <p:nvPr>
            <p:ph type="title"/>
          </p:nvPr>
        </p:nvSpPr>
        <p:spPr/>
        <p:txBody>
          <a:bodyPr/>
          <a:lstStyle/>
          <a:p>
            <a:r>
              <a:rPr lang="de-DE" dirty="0"/>
              <a:t>Realtime and </a:t>
            </a:r>
            <a:r>
              <a:rPr lang="de-DE" dirty="0" err="1"/>
              <a:t>Processes</a:t>
            </a:r>
            <a:endParaRPr lang="de-DE" dirty="0"/>
          </a:p>
        </p:txBody>
      </p:sp>
      <p:sp>
        <p:nvSpPr>
          <p:cNvPr id="4" name="Datumsplatzhalter 3">
            <a:extLst>
              <a:ext uri="{FF2B5EF4-FFF2-40B4-BE49-F238E27FC236}">
                <a16:creationId xmlns:a16="http://schemas.microsoft.com/office/drawing/2014/main" id="{1E9A964E-E9D8-4450-BBB1-FFDCE5DA5001}"/>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32776B58-55E4-4781-A629-E055BBA2B42B}"/>
              </a:ext>
            </a:extLst>
          </p:cNvPr>
          <p:cNvSpPr>
            <a:spLocks noGrp="1"/>
          </p:cNvSpPr>
          <p:nvPr>
            <p:ph type="sldNum" sz="quarter" idx="12"/>
          </p:nvPr>
        </p:nvSpPr>
        <p:spPr/>
        <p:txBody>
          <a:bodyPr/>
          <a:lstStyle/>
          <a:p>
            <a:pPr>
              <a:defRPr/>
            </a:pPr>
            <a:fld id="{AFD5F09E-495C-4440-9B64-34BC52B4539C}" type="slidenum">
              <a:rPr lang="en-US" smtClean="0"/>
              <a:pPr>
                <a:defRPr/>
              </a:pPr>
              <a:t>12</a:t>
            </a:fld>
            <a:endParaRPr lang="en-US"/>
          </a:p>
        </p:txBody>
      </p:sp>
      <p:sp>
        <p:nvSpPr>
          <p:cNvPr id="7" name="AutoShape 1">
            <a:extLst>
              <a:ext uri="{FF2B5EF4-FFF2-40B4-BE49-F238E27FC236}">
                <a16:creationId xmlns:a16="http://schemas.microsoft.com/office/drawing/2014/main" id="{D34BDE1C-A100-428F-8C80-EFEC735C5443}"/>
              </a:ext>
            </a:extLst>
          </p:cNvPr>
          <p:cNvSpPr>
            <a:spLocks noChangeArrowheads="1"/>
          </p:cNvSpPr>
          <p:nvPr/>
        </p:nvSpPr>
        <p:spPr bwMode="auto">
          <a:xfrm>
            <a:off x="4077329" y="4367786"/>
            <a:ext cx="1143000" cy="1138237"/>
          </a:xfrm>
          <a:prstGeom prst="rightArrow">
            <a:avLst>
              <a:gd name="adj1" fmla="val 50000"/>
              <a:gd name="adj2" fmla="val 25105"/>
            </a:avLst>
          </a:prstGeom>
          <a:solidFill>
            <a:srgbClr val="DDDDD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Materials</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Energy</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Information</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8" name="AutoShape 2">
            <a:extLst>
              <a:ext uri="{FF2B5EF4-FFF2-40B4-BE49-F238E27FC236}">
                <a16:creationId xmlns:a16="http://schemas.microsoft.com/office/drawing/2014/main" id="{04F4D40D-381E-4265-B01A-FC4425F6B2D0}"/>
              </a:ext>
            </a:extLst>
          </p:cNvPr>
          <p:cNvSpPr>
            <a:spLocks noChangeArrowheads="1"/>
          </p:cNvSpPr>
          <p:nvPr/>
        </p:nvSpPr>
        <p:spPr bwMode="auto">
          <a:xfrm>
            <a:off x="7208044" y="4368970"/>
            <a:ext cx="1143000" cy="1138237"/>
          </a:xfrm>
          <a:prstGeom prst="rightArrow">
            <a:avLst>
              <a:gd name="adj1" fmla="val 50000"/>
              <a:gd name="adj2" fmla="val 25105"/>
            </a:avLst>
          </a:prstGeom>
          <a:solidFill>
            <a:srgbClr val="DDDDDD"/>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Materials</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Energy</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Information</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9" name="Rectangle 31">
            <a:extLst>
              <a:ext uri="{FF2B5EF4-FFF2-40B4-BE49-F238E27FC236}">
                <a16:creationId xmlns:a16="http://schemas.microsoft.com/office/drawing/2014/main" id="{792F166A-5348-4703-A029-4EF6D085D33C}"/>
              </a:ext>
            </a:extLst>
          </p:cNvPr>
          <p:cNvSpPr>
            <a:spLocks noChangeArrowheads="1"/>
          </p:cNvSpPr>
          <p:nvPr/>
        </p:nvSpPr>
        <p:spPr bwMode="auto">
          <a:xfrm>
            <a:off x="2380456" y="4574161"/>
            <a:ext cx="1447800" cy="82867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30">
            <a:extLst>
              <a:ext uri="{FF2B5EF4-FFF2-40B4-BE49-F238E27FC236}">
                <a16:creationId xmlns:a16="http://schemas.microsoft.com/office/drawing/2014/main" id="{3B543B92-045E-4AA1-AA3A-FE37715A530A}"/>
              </a:ext>
            </a:extLst>
          </p:cNvPr>
          <p:cNvSpPr>
            <a:spLocks noChangeArrowheads="1"/>
          </p:cNvSpPr>
          <p:nvPr/>
        </p:nvSpPr>
        <p:spPr bwMode="auto">
          <a:xfrm>
            <a:off x="5504656" y="4513836"/>
            <a:ext cx="1600200" cy="93186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Text Box 29">
            <a:extLst>
              <a:ext uri="{FF2B5EF4-FFF2-40B4-BE49-F238E27FC236}">
                <a16:creationId xmlns:a16="http://schemas.microsoft.com/office/drawing/2014/main" id="{8815879E-6A36-4C9D-986C-1CD46139201C}"/>
              </a:ext>
            </a:extLst>
          </p:cNvPr>
          <p:cNvSpPr txBox="1">
            <a:spLocks noChangeArrowheads="1"/>
          </p:cNvSpPr>
          <p:nvPr/>
        </p:nvSpPr>
        <p:spPr bwMode="auto">
          <a:xfrm>
            <a:off x="2380456" y="4574161"/>
            <a:ext cx="1371600" cy="8286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 Control</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e.g. process    </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computer</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12" name="Text Box 28">
            <a:extLst>
              <a:ext uri="{FF2B5EF4-FFF2-40B4-BE49-F238E27FC236}">
                <a16:creationId xmlns:a16="http://schemas.microsoft.com/office/drawing/2014/main" id="{C5BAE60E-F276-40C3-89F1-C267CB06341C}"/>
              </a:ext>
            </a:extLst>
          </p:cNvPr>
          <p:cNvSpPr txBox="1">
            <a:spLocks noChangeArrowheads="1"/>
          </p:cNvSpPr>
          <p:nvPr/>
        </p:nvSpPr>
        <p:spPr bwMode="auto">
          <a:xfrm>
            <a:off x="5504656" y="4513836"/>
            <a:ext cx="1600200" cy="8286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a:t>
            </a: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convert (transform)</a:t>
            </a: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transport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3" name="Oval 27">
            <a:extLst>
              <a:ext uri="{FF2B5EF4-FFF2-40B4-BE49-F238E27FC236}">
                <a16:creationId xmlns:a16="http://schemas.microsoft.com/office/drawing/2014/main" id="{60AC73AC-B02C-4D95-8D3D-68479EDEA817}"/>
              </a:ext>
            </a:extLst>
          </p:cNvPr>
          <p:cNvSpPr>
            <a:spLocks noChangeArrowheads="1"/>
          </p:cNvSpPr>
          <p:nvPr/>
        </p:nvSpPr>
        <p:spPr bwMode="auto">
          <a:xfrm>
            <a:off x="6266656" y="5321874"/>
            <a:ext cx="304800" cy="3048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Rectangle 26">
            <a:extLst>
              <a:ext uri="{FF2B5EF4-FFF2-40B4-BE49-F238E27FC236}">
                <a16:creationId xmlns:a16="http://schemas.microsoft.com/office/drawing/2014/main" id="{8C1A9364-BAD9-443D-9489-3C4DFADB8003}"/>
              </a:ext>
            </a:extLst>
          </p:cNvPr>
          <p:cNvSpPr>
            <a:spLocks noChangeArrowheads="1"/>
          </p:cNvSpPr>
          <p:nvPr/>
        </p:nvSpPr>
        <p:spPr bwMode="auto">
          <a:xfrm>
            <a:off x="6266656" y="4367786"/>
            <a:ext cx="304800" cy="304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5" name="Group 16">
            <a:extLst>
              <a:ext uri="{FF2B5EF4-FFF2-40B4-BE49-F238E27FC236}">
                <a16:creationId xmlns:a16="http://schemas.microsoft.com/office/drawing/2014/main" id="{7481D0C9-69C6-4B81-8E4C-F24669CC0E9F}"/>
              </a:ext>
            </a:extLst>
          </p:cNvPr>
          <p:cNvGrpSpPr>
            <a:grpSpLocks/>
          </p:cNvGrpSpPr>
          <p:nvPr/>
        </p:nvGrpSpPr>
        <p:grpSpPr bwMode="auto">
          <a:xfrm>
            <a:off x="2380456" y="3834386"/>
            <a:ext cx="520700" cy="622300"/>
            <a:chOff x="9054" y="10123"/>
            <a:chExt cx="821" cy="981"/>
          </a:xfrm>
        </p:grpSpPr>
        <p:sp>
          <p:nvSpPr>
            <p:cNvPr id="16" name="Oval 25">
              <a:extLst>
                <a:ext uri="{FF2B5EF4-FFF2-40B4-BE49-F238E27FC236}">
                  <a16:creationId xmlns:a16="http://schemas.microsoft.com/office/drawing/2014/main" id="{5D4380DB-2AD3-4B18-AA39-4BF342694F94}"/>
                </a:ext>
              </a:extLst>
            </p:cNvPr>
            <p:cNvSpPr>
              <a:spLocks noChangeArrowheads="1"/>
            </p:cNvSpPr>
            <p:nvPr/>
          </p:nvSpPr>
          <p:spPr bwMode="auto">
            <a:xfrm>
              <a:off x="9054" y="10289"/>
              <a:ext cx="163" cy="163"/>
            </a:xfrm>
            <a:prstGeom prst="ellipse">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7" name="Line 24">
              <a:extLst>
                <a:ext uri="{FF2B5EF4-FFF2-40B4-BE49-F238E27FC236}">
                  <a16:creationId xmlns:a16="http://schemas.microsoft.com/office/drawing/2014/main" id="{4CB97795-0AEF-4F68-A1F0-786399B0F8B2}"/>
                </a:ext>
              </a:extLst>
            </p:cNvPr>
            <p:cNvSpPr>
              <a:spLocks noChangeShapeType="1"/>
            </p:cNvSpPr>
            <p:nvPr/>
          </p:nvSpPr>
          <p:spPr bwMode="auto">
            <a:xfrm>
              <a:off x="9133" y="10455"/>
              <a:ext cx="0"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Freeform 23">
              <a:extLst>
                <a:ext uri="{FF2B5EF4-FFF2-40B4-BE49-F238E27FC236}">
                  <a16:creationId xmlns:a16="http://schemas.microsoft.com/office/drawing/2014/main" id="{53023D9D-8881-4A36-93B3-9297CCED9E39}"/>
                </a:ext>
              </a:extLst>
            </p:cNvPr>
            <p:cNvSpPr>
              <a:spLocks/>
            </p:cNvSpPr>
            <p:nvPr/>
          </p:nvSpPr>
          <p:spPr bwMode="auto">
            <a:xfrm>
              <a:off x="9217" y="10615"/>
              <a:ext cx="631" cy="326"/>
            </a:xfrm>
            <a:custGeom>
              <a:avLst/>
              <a:gdLst>
                <a:gd name="T0" fmla="*/ 197 w 631"/>
                <a:gd name="T1" fmla="*/ 0 h 326"/>
                <a:gd name="T2" fmla="*/ 0 w 631"/>
                <a:gd name="T3" fmla="*/ 166 h 326"/>
                <a:gd name="T4" fmla="*/ 437 w 631"/>
                <a:gd name="T5" fmla="*/ 326 h 326"/>
                <a:gd name="T6" fmla="*/ 631 w 631"/>
                <a:gd name="T7" fmla="*/ 161 h 326"/>
                <a:gd name="T8" fmla="*/ 197 w 631"/>
                <a:gd name="T9" fmla="*/ 0 h 326"/>
              </a:gdLst>
              <a:ahLst/>
              <a:cxnLst>
                <a:cxn ang="0">
                  <a:pos x="T0" y="T1"/>
                </a:cxn>
                <a:cxn ang="0">
                  <a:pos x="T2" y="T3"/>
                </a:cxn>
                <a:cxn ang="0">
                  <a:pos x="T4" y="T5"/>
                </a:cxn>
                <a:cxn ang="0">
                  <a:pos x="T6" y="T7"/>
                </a:cxn>
                <a:cxn ang="0">
                  <a:pos x="T8" y="T9"/>
                </a:cxn>
              </a:cxnLst>
              <a:rect l="0" t="0" r="r" b="b"/>
              <a:pathLst>
                <a:path w="631" h="326">
                  <a:moveTo>
                    <a:pt x="197" y="0"/>
                  </a:moveTo>
                  <a:lnTo>
                    <a:pt x="0" y="166"/>
                  </a:lnTo>
                  <a:lnTo>
                    <a:pt x="437" y="326"/>
                  </a:lnTo>
                  <a:lnTo>
                    <a:pt x="631" y="161"/>
                  </a:lnTo>
                  <a:lnTo>
                    <a:pt x="197" y="0"/>
                  </a:lnTo>
                  <a:close/>
                </a:path>
              </a:pathLst>
            </a:custGeom>
            <a:solidFill>
              <a:srgbClr val="DDDDDD"/>
            </a:solidFill>
            <a:ln w="9525">
              <a:solidFill>
                <a:srgbClr val="DDDDDD"/>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9" name="Freeform 22">
              <a:extLst>
                <a:ext uri="{FF2B5EF4-FFF2-40B4-BE49-F238E27FC236}">
                  <a16:creationId xmlns:a16="http://schemas.microsoft.com/office/drawing/2014/main" id="{08F373A2-3E52-4736-90C8-4A0864EF400A}"/>
                </a:ext>
              </a:extLst>
            </p:cNvPr>
            <p:cNvSpPr>
              <a:spLocks/>
            </p:cNvSpPr>
            <p:nvPr/>
          </p:nvSpPr>
          <p:spPr bwMode="auto">
            <a:xfrm>
              <a:off x="9441" y="10218"/>
              <a:ext cx="434" cy="489"/>
            </a:xfrm>
            <a:custGeom>
              <a:avLst/>
              <a:gdLst>
                <a:gd name="T0" fmla="*/ 0 w 434"/>
                <a:gd name="T1" fmla="*/ 329 h 489"/>
                <a:gd name="T2" fmla="*/ 0 w 434"/>
                <a:gd name="T3" fmla="*/ 0 h 489"/>
                <a:gd name="T4" fmla="*/ 434 w 434"/>
                <a:gd name="T5" fmla="*/ 163 h 489"/>
                <a:gd name="T6" fmla="*/ 434 w 434"/>
                <a:gd name="T7" fmla="*/ 489 h 489"/>
                <a:gd name="T8" fmla="*/ 0 w 434"/>
                <a:gd name="T9" fmla="*/ 329 h 489"/>
              </a:gdLst>
              <a:ahLst/>
              <a:cxnLst>
                <a:cxn ang="0">
                  <a:pos x="T0" y="T1"/>
                </a:cxn>
                <a:cxn ang="0">
                  <a:pos x="T2" y="T3"/>
                </a:cxn>
                <a:cxn ang="0">
                  <a:pos x="T4" y="T5"/>
                </a:cxn>
                <a:cxn ang="0">
                  <a:pos x="T6" y="T7"/>
                </a:cxn>
                <a:cxn ang="0">
                  <a:pos x="T8" y="T9"/>
                </a:cxn>
              </a:cxnLst>
              <a:rect l="0" t="0" r="r" b="b"/>
              <a:pathLst>
                <a:path w="434" h="489">
                  <a:moveTo>
                    <a:pt x="0" y="329"/>
                  </a:moveTo>
                  <a:lnTo>
                    <a:pt x="0" y="0"/>
                  </a:lnTo>
                  <a:lnTo>
                    <a:pt x="434" y="163"/>
                  </a:lnTo>
                  <a:lnTo>
                    <a:pt x="434" y="489"/>
                  </a:lnTo>
                  <a:lnTo>
                    <a:pt x="0" y="329"/>
                  </a:lnTo>
                  <a:close/>
                </a:path>
              </a:pathLst>
            </a:custGeom>
            <a:solidFill>
              <a:srgbClr val="DDDDDD"/>
            </a:solidFill>
            <a:ln w="9525">
              <a:solidFill>
                <a:srgbClr val="DDDDDD"/>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20" name="Line 21">
              <a:extLst>
                <a:ext uri="{FF2B5EF4-FFF2-40B4-BE49-F238E27FC236}">
                  <a16:creationId xmlns:a16="http://schemas.microsoft.com/office/drawing/2014/main" id="{E29CD18F-7E6D-412C-B6C7-329AF6CC45CD}"/>
                </a:ext>
              </a:extLst>
            </p:cNvPr>
            <p:cNvSpPr>
              <a:spLocks noChangeShapeType="1"/>
            </p:cNvSpPr>
            <p:nvPr/>
          </p:nvSpPr>
          <p:spPr bwMode="auto">
            <a:xfrm>
              <a:off x="9139" y="10540"/>
              <a:ext cx="281" cy="16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Freeform 20">
              <a:extLst>
                <a:ext uri="{FF2B5EF4-FFF2-40B4-BE49-F238E27FC236}">
                  <a16:creationId xmlns:a16="http://schemas.microsoft.com/office/drawing/2014/main" id="{C89EDE01-38E3-4EBF-8CC3-F0AABBD2B088}"/>
                </a:ext>
              </a:extLst>
            </p:cNvPr>
            <p:cNvSpPr>
              <a:spLocks/>
            </p:cNvSpPr>
            <p:nvPr/>
          </p:nvSpPr>
          <p:spPr bwMode="auto">
            <a:xfrm>
              <a:off x="9054" y="10781"/>
              <a:ext cx="163" cy="323"/>
            </a:xfrm>
            <a:custGeom>
              <a:avLst/>
              <a:gdLst>
                <a:gd name="T0" fmla="*/ 0 w 163"/>
                <a:gd name="T1" fmla="*/ 160 h 160"/>
                <a:gd name="T2" fmla="*/ 79 w 163"/>
                <a:gd name="T3" fmla="*/ 0 h 160"/>
                <a:gd name="T4" fmla="*/ 163 w 163"/>
                <a:gd name="T5" fmla="*/ 160 h 160"/>
              </a:gdLst>
              <a:ahLst/>
              <a:cxnLst>
                <a:cxn ang="0">
                  <a:pos x="T0" y="T1"/>
                </a:cxn>
                <a:cxn ang="0">
                  <a:pos x="T2" y="T3"/>
                </a:cxn>
                <a:cxn ang="0">
                  <a:pos x="T4" y="T5"/>
                </a:cxn>
              </a:cxnLst>
              <a:rect l="0" t="0" r="r" b="b"/>
              <a:pathLst>
                <a:path w="163" h="160">
                  <a:moveTo>
                    <a:pt x="0" y="160"/>
                  </a:moveTo>
                  <a:lnTo>
                    <a:pt x="79" y="0"/>
                  </a:lnTo>
                  <a:lnTo>
                    <a:pt x="163" y="160"/>
                  </a:lnTo>
                </a:path>
              </a:pathLst>
            </a:cu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 name="Freeform 19">
              <a:extLst>
                <a:ext uri="{FF2B5EF4-FFF2-40B4-BE49-F238E27FC236}">
                  <a16:creationId xmlns:a16="http://schemas.microsoft.com/office/drawing/2014/main" id="{7BBA8221-1E41-4E41-B3AD-9C9827136CA9}"/>
                </a:ext>
              </a:extLst>
            </p:cNvPr>
            <p:cNvSpPr>
              <a:spLocks/>
            </p:cNvSpPr>
            <p:nvPr/>
          </p:nvSpPr>
          <p:spPr bwMode="auto">
            <a:xfrm>
              <a:off x="9441" y="10123"/>
              <a:ext cx="434" cy="492"/>
            </a:xfrm>
            <a:custGeom>
              <a:avLst/>
              <a:gdLst>
                <a:gd name="T0" fmla="*/ 0 w 434"/>
                <a:gd name="T1" fmla="*/ 329 h 489"/>
                <a:gd name="T2" fmla="*/ 0 w 434"/>
                <a:gd name="T3" fmla="*/ 0 h 489"/>
                <a:gd name="T4" fmla="*/ 434 w 434"/>
                <a:gd name="T5" fmla="*/ 163 h 489"/>
                <a:gd name="T6" fmla="*/ 434 w 434"/>
                <a:gd name="T7" fmla="*/ 489 h 489"/>
                <a:gd name="T8" fmla="*/ 0 w 434"/>
                <a:gd name="T9" fmla="*/ 329 h 489"/>
              </a:gdLst>
              <a:ahLst/>
              <a:cxnLst>
                <a:cxn ang="0">
                  <a:pos x="T0" y="T1"/>
                </a:cxn>
                <a:cxn ang="0">
                  <a:pos x="T2" y="T3"/>
                </a:cxn>
                <a:cxn ang="0">
                  <a:pos x="T4" y="T5"/>
                </a:cxn>
                <a:cxn ang="0">
                  <a:pos x="T6" y="T7"/>
                </a:cxn>
                <a:cxn ang="0">
                  <a:pos x="T8" y="T9"/>
                </a:cxn>
              </a:cxnLst>
              <a:rect l="0" t="0" r="r" b="b"/>
              <a:pathLst>
                <a:path w="434" h="489">
                  <a:moveTo>
                    <a:pt x="0" y="329"/>
                  </a:moveTo>
                  <a:lnTo>
                    <a:pt x="0" y="0"/>
                  </a:lnTo>
                  <a:lnTo>
                    <a:pt x="434" y="163"/>
                  </a:lnTo>
                  <a:lnTo>
                    <a:pt x="434" y="489"/>
                  </a:lnTo>
                  <a:lnTo>
                    <a:pt x="0" y="329"/>
                  </a:lnTo>
                  <a:close/>
                </a:path>
              </a:pathLst>
            </a:custGeom>
            <a:solidFill>
              <a:srgbClr val="CCFFFF"/>
            </a:solidFill>
            <a:ln w="9525">
              <a:solidFill>
                <a:srgbClr val="DDDDDD"/>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23" name="Freeform 18">
              <a:extLst>
                <a:ext uri="{FF2B5EF4-FFF2-40B4-BE49-F238E27FC236}">
                  <a16:creationId xmlns:a16="http://schemas.microsoft.com/office/drawing/2014/main" id="{3B258A53-0E7A-4860-B041-1CB638897F5B}"/>
                </a:ext>
              </a:extLst>
            </p:cNvPr>
            <p:cNvSpPr>
              <a:spLocks/>
            </p:cNvSpPr>
            <p:nvPr/>
          </p:nvSpPr>
          <p:spPr bwMode="auto">
            <a:xfrm>
              <a:off x="9441" y="10126"/>
              <a:ext cx="434" cy="489"/>
            </a:xfrm>
            <a:custGeom>
              <a:avLst/>
              <a:gdLst>
                <a:gd name="T0" fmla="*/ 0 w 434"/>
                <a:gd name="T1" fmla="*/ 329 h 489"/>
                <a:gd name="T2" fmla="*/ 0 w 434"/>
                <a:gd name="T3" fmla="*/ 0 h 489"/>
                <a:gd name="T4" fmla="*/ 434 w 434"/>
                <a:gd name="T5" fmla="*/ 163 h 489"/>
                <a:gd name="T6" fmla="*/ 434 w 434"/>
                <a:gd name="T7" fmla="*/ 489 h 489"/>
                <a:gd name="T8" fmla="*/ 0 w 434"/>
                <a:gd name="T9" fmla="*/ 329 h 489"/>
              </a:gdLst>
              <a:ahLst/>
              <a:cxnLst>
                <a:cxn ang="0">
                  <a:pos x="T0" y="T1"/>
                </a:cxn>
                <a:cxn ang="0">
                  <a:pos x="T2" y="T3"/>
                </a:cxn>
                <a:cxn ang="0">
                  <a:pos x="T4" y="T5"/>
                </a:cxn>
                <a:cxn ang="0">
                  <a:pos x="T6" y="T7"/>
                </a:cxn>
                <a:cxn ang="0">
                  <a:pos x="T8" y="T9"/>
                </a:cxn>
              </a:cxnLst>
              <a:rect l="0" t="0" r="r" b="b"/>
              <a:pathLst>
                <a:path w="434" h="489">
                  <a:moveTo>
                    <a:pt x="0" y="329"/>
                  </a:moveTo>
                  <a:lnTo>
                    <a:pt x="0" y="0"/>
                  </a:lnTo>
                  <a:lnTo>
                    <a:pt x="434" y="163"/>
                  </a:lnTo>
                  <a:lnTo>
                    <a:pt x="434" y="489"/>
                  </a:lnTo>
                  <a:lnTo>
                    <a:pt x="0" y="329"/>
                  </a:lnTo>
                  <a:close/>
                </a:path>
              </a:pathLst>
            </a:custGeom>
            <a:solidFill>
              <a:srgbClr val="CCFFFF"/>
            </a:solidFill>
            <a:ln w="9525">
              <a:solidFill>
                <a:srgbClr val="DDDDDD"/>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24" name="Freeform 17">
              <a:extLst>
                <a:ext uri="{FF2B5EF4-FFF2-40B4-BE49-F238E27FC236}">
                  <a16:creationId xmlns:a16="http://schemas.microsoft.com/office/drawing/2014/main" id="{2797A6A9-80F7-4D5C-AF7A-A12462D6D287}"/>
                </a:ext>
              </a:extLst>
            </p:cNvPr>
            <p:cNvSpPr>
              <a:spLocks/>
            </p:cNvSpPr>
            <p:nvPr/>
          </p:nvSpPr>
          <p:spPr bwMode="auto">
            <a:xfrm>
              <a:off x="9441" y="10176"/>
              <a:ext cx="434" cy="489"/>
            </a:xfrm>
            <a:custGeom>
              <a:avLst/>
              <a:gdLst>
                <a:gd name="T0" fmla="*/ 0 w 434"/>
                <a:gd name="T1" fmla="*/ 329 h 489"/>
                <a:gd name="T2" fmla="*/ 0 w 434"/>
                <a:gd name="T3" fmla="*/ 0 h 489"/>
                <a:gd name="T4" fmla="*/ 434 w 434"/>
                <a:gd name="T5" fmla="*/ 163 h 489"/>
                <a:gd name="T6" fmla="*/ 434 w 434"/>
                <a:gd name="T7" fmla="*/ 489 h 489"/>
                <a:gd name="T8" fmla="*/ 0 w 434"/>
                <a:gd name="T9" fmla="*/ 329 h 489"/>
              </a:gdLst>
              <a:ahLst/>
              <a:cxnLst>
                <a:cxn ang="0">
                  <a:pos x="T0" y="T1"/>
                </a:cxn>
                <a:cxn ang="0">
                  <a:pos x="T2" y="T3"/>
                </a:cxn>
                <a:cxn ang="0">
                  <a:pos x="T4" y="T5"/>
                </a:cxn>
                <a:cxn ang="0">
                  <a:pos x="T6" y="T7"/>
                </a:cxn>
                <a:cxn ang="0">
                  <a:pos x="T8" y="T9"/>
                </a:cxn>
              </a:cxnLst>
              <a:rect l="0" t="0" r="r" b="b"/>
              <a:pathLst>
                <a:path w="434" h="489">
                  <a:moveTo>
                    <a:pt x="0" y="329"/>
                  </a:moveTo>
                  <a:lnTo>
                    <a:pt x="0" y="0"/>
                  </a:lnTo>
                  <a:lnTo>
                    <a:pt x="434" y="163"/>
                  </a:lnTo>
                  <a:lnTo>
                    <a:pt x="434" y="489"/>
                  </a:lnTo>
                  <a:lnTo>
                    <a:pt x="0" y="329"/>
                  </a:lnTo>
                  <a:close/>
                </a:path>
              </a:pathLst>
            </a:custGeom>
            <a:solidFill>
              <a:srgbClr val="CCFFFF"/>
            </a:solidFill>
            <a:ln w="9525">
              <a:solidFill>
                <a:srgbClr val="DDDDDD"/>
              </a:solidFill>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25" name="Freeform 15">
            <a:extLst>
              <a:ext uri="{FF2B5EF4-FFF2-40B4-BE49-F238E27FC236}">
                <a16:creationId xmlns:a16="http://schemas.microsoft.com/office/drawing/2014/main" id="{C8086C82-7894-4288-B5E8-DFCB06E73F56}"/>
              </a:ext>
            </a:extLst>
          </p:cNvPr>
          <p:cNvSpPr>
            <a:spLocks/>
          </p:cNvSpPr>
          <p:nvPr/>
        </p:nvSpPr>
        <p:spPr bwMode="auto">
          <a:xfrm>
            <a:off x="2901156" y="4188399"/>
            <a:ext cx="317500" cy="376237"/>
          </a:xfrm>
          <a:custGeom>
            <a:avLst/>
            <a:gdLst>
              <a:gd name="T0" fmla="*/ 0 w 259"/>
              <a:gd name="T1" fmla="*/ 0 h 593"/>
              <a:gd name="T2" fmla="*/ 259 w 259"/>
              <a:gd name="T3" fmla="*/ 0 h 593"/>
              <a:gd name="T4" fmla="*/ 259 w 259"/>
              <a:gd name="T5" fmla="*/ 593 h 593"/>
            </a:gdLst>
            <a:ahLst/>
            <a:cxnLst>
              <a:cxn ang="0">
                <a:pos x="T0" y="T1"/>
              </a:cxn>
              <a:cxn ang="0">
                <a:pos x="T2" y="T3"/>
              </a:cxn>
              <a:cxn ang="0">
                <a:pos x="T4" y="T5"/>
              </a:cxn>
            </a:cxnLst>
            <a:rect l="0" t="0" r="r" b="b"/>
            <a:pathLst>
              <a:path w="259" h="593">
                <a:moveTo>
                  <a:pt x="0" y="0"/>
                </a:moveTo>
                <a:lnTo>
                  <a:pt x="259" y="0"/>
                </a:lnTo>
                <a:lnTo>
                  <a:pt x="259" y="593"/>
                </a:lnTo>
              </a:path>
            </a:pathLst>
          </a:custGeom>
          <a:noFill/>
          <a:ln w="9525">
            <a:solidFill>
              <a:srgbClr val="000000"/>
            </a:solidFill>
            <a:round/>
            <a:headEnd/>
            <a:tailEnd type="stealth"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Text Box 14">
            <a:extLst>
              <a:ext uri="{FF2B5EF4-FFF2-40B4-BE49-F238E27FC236}">
                <a16:creationId xmlns:a16="http://schemas.microsoft.com/office/drawing/2014/main" id="{592B8C66-657B-4E53-964E-BBEB63C76AB3}"/>
              </a:ext>
            </a:extLst>
          </p:cNvPr>
          <p:cNvSpPr txBox="1">
            <a:spLocks noChangeArrowheads="1"/>
          </p:cNvSpPr>
          <p:nvPr/>
        </p:nvSpPr>
        <p:spPr bwMode="auto">
          <a:xfrm>
            <a:off x="2304256" y="3604199"/>
            <a:ext cx="685800" cy="2397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Operator</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7" name="Freeform 13">
            <a:extLst>
              <a:ext uri="{FF2B5EF4-FFF2-40B4-BE49-F238E27FC236}">
                <a16:creationId xmlns:a16="http://schemas.microsoft.com/office/drawing/2014/main" id="{A6227410-F087-40CD-8F60-0B6C9AAF3B8F}"/>
              </a:ext>
            </a:extLst>
          </p:cNvPr>
          <p:cNvSpPr>
            <a:spLocks/>
          </p:cNvSpPr>
          <p:nvPr/>
        </p:nvSpPr>
        <p:spPr bwMode="auto">
          <a:xfrm>
            <a:off x="3218656" y="5418711"/>
            <a:ext cx="3201988" cy="446088"/>
          </a:xfrm>
          <a:custGeom>
            <a:avLst/>
            <a:gdLst>
              <a:gd name="T0" fmla="*/ 5282 w 5282"/>
              <a:gd name="T1" fmla="*/ 314 h 702"/>
              <a:gd name="T2" fmla="*/ 5280 w 5282"/>
              <a:gd name="T3" fmla="*/ 702 h 702"/>
              <a:gd name="T4" fmla="*/ 0 w 5282"/>
              <a:gd name="T5" fmla="*/ 702 h 702"/>
              <a:gd name="T6" fmla="*/ 0 w 5282"/>
              <a:gd name="T7" fmla="*/ 0 h 702"/>
            </a:gdLst>
            <a:ahLst/>
            <a:cxnLst>
              <a:cxn ang="0">
                <a:pos x="T0" y="T1"/>
              </a:cxn>
              <a:cxn ang="0">
                <a:pos x="T2" y="T3"/>
              </a:cxn>
              <a:cxn ang="0">
                <a:pos x="T4" y="T5"/>
              </a:cxn>
              <a:cxn ang="0">
                <a:pos x="T6" y="T7"/>
              </a:cxn>
            </a:cxnLst>
            <a:rect l="0" t="0" r="r" b="b"/>
            <a:pathLst>
              <a:path w="5282" h="702">
                <a:moveTo>
                  <a:pt x="5282" y="314"/>
                </a:moveTo>
                <a:lnTo>
                  <a:pt x="5280" y="702"/>
                </a:lnTo>
                <a:lnTo>
                  <a:pt x="0" y="702"/>
                </a:lnTo>
                <a:lnTo>
                  <a:pt x="0" y="0"/>
                </a:lnTo>
              </a:path>
            </a:pathLst>
          </a:custGeom>
          <a:noFill/>
          <a:ln w="9525">
            <a:solidFill>
              <a:srgbClr val="000000"/>
            </a:solidFill>
            <a:round/>
            <a:headEnd/>
            <a:tailEnd type="stealth"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Freeform 12">
            <a:extLst>
              <a:ext uri="{FF2B5EF4-FFF2-40B4-BE49-F238E27FC236}">
                <a16:creationId xmlns:a16="http://schemas.microsoft.com/office/drawing/2014/main" id="{031FCE5B-5174-464A-AA9F-D84D416FD9C2}"/>
              </a:ext>
            </a:extLst>
          </p:cNvPr>
          <p:cNvSpPr>
            <a:spLocks/>
          </p:cNvSpPr>
          <p:nvPr/>
        </p:nvSpPr>
        <p:spPr bwMode="auto">
          <a:xfrm>
            <a:off x="3637756" y="3940749"/>
            <a:ext cx="2782888" cy="615950"/>
          </a:xfrm>
          <a:custGeom>
            <a:avLst/>
            <a:gdLst>
              <a:gd name="T0" fmla="*/ 0 w 4442"/>
              <a:gd name="T1" fmla="*/ 969 h 969"/>
              <a:gd name="T2" fmla="*/ 0 w 4442"/>
              <a:gd name="T3" fmla="*/ 0 h 969"/>
              <a:gd name="T4" fmla="*/ 4442 w 4442"/>
              <a:gd name="T5" fmla="*/ 0 h 969"/>
              <a:gd name="T6" fmla="*/ 4442 w 4442"/>
              <a:gd name="T7" fmla="*/ 652 h 969"/>
            </a:gdLst>
            <a:ahLst/>
            <a:cxnLst>
              <a:cxn ang="0">
                <a:pos x="T0" y="T1"/>
              </a:cxn>
              <a:cxn ang="0">
                <a:pos x="T2" y="T3"/>
              </a:cxn>
              <a:cxn ang="0">
                <a:pos x="T4" y="T5"/>
              </a:cxn>
              <a:cxn ang="0">
                <a:pos x="T6" y="T7"/>
              </a:cxn>
            </a:cxnLst>
            <a:rect l="0" t="0" r="r" b="b"/>
            <a:pathLst>
              <a:path w="4442" h="969">
                <a:moveTo>
                  <a:pt x="0" y="969"/>
                </a:moveTo>
                <a:lnTo>
                  <a:pt x="0" y="0"/>
                </a:lnTo>
                <a:lnTo>
                  <a:pt x="4442" y="0"/>
                </a:lnTo>
                <a:lnTo>
                  <a:pt x="4442" y="652"/>
                </a:lnTo>
              </a:path>
            </a:pathLst>
          </a:custGeom>
          <a:noFill/>
          <a:ln w="9525">
            <a:solidFill>
              <a:srgbClr val="000000"/>
            </a:solidFill>
            <a:round/>
            <a:headEnd/>
            <a:tailEnd type="stealth"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Text Box 11">
            <a:extLst>
              <a:ext uri="{FF2B5EF4-FFF2-40B4-BE49-F238E27FC236}">
                <a16:creationId xmlns:a16="http://schemas.microsoft.com/office/drawing/2014/main" id="{F57DFE38-7AC7-4B32-9322-480FDFFD9747}"/>
              </a:ext>
            </a:extLst>
          </p:cNvPr>
          <p:cNvSpPr txBox="1">
            <a:spLocks noChangeArrowheads="1"/>
          </p:cNvSpPr>
          <p:nvPr/>
        </p:nvSpPr>
        <p:spPr bwMode="auto">
          <a:xfrm>
            <a:off x="4209256" y="3723261"/>
            <a:ext cx="1447800" cy="23971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 Control Data</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30" name="Text Box 10">
            <a:extLst>
              <a:ext uri="{FF2B5EF4-FFF2-40B4-BE49-F238E27FC236}">
                <a16:creationId xmlns:a16="http://schemas.microsoft.com/office/drawing/2014/main" id="{5A76A359-667F-4756-8D08-45BB333FBDBB}"/>
              </a:ext>
            </a:extLst>
          </p:cNvPr>
          <p:cNvSpPr txBox="1">
            <a:spLocks noChangeArrowheads="1"/>
          </p:cNvSpPr>
          <p:nvPr/>
        </p:nvSpPr>
        <p:spPr bwMode="auto">
          <a:xfrm>
            <a:off x="6419056" y="4145536"/>
            <a:ext cx="685800" cy="23971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Actors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1" name="Text Box 9">
            <a:extLst>
              <a:ext uri="{FF2B5EF4-FFF2-40B4-BE49-F238E27FC236}">
                <a16:creationId xmlns:a16="http://schemas.microsoft.com/office/drawing/2014/main" id="{65950B38-4A0D-4FA9-AE1C-1D0B5C958419}"/>
              </a:ext>
            </a:extLst>
          </p:cNvPr>
          <p:cNvSpPr txBox="1">
            <a:spLocks noChangeArrowheads="1"/>
          </p:cNvSpPr>
          <p:nvPr/>
        </p:nvSpPr>
        <p:spPr bwMode="auto">
          <a:xfrm>
            <a:off x="6419056" y="5558411"/>
            <a:ext cx="685800" cy="23971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Sensors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2" name="Text Box 8">
            <a:extLst>
              <a:ext uri="{FF2B5EF4-FFF2-40B4-BE49-F238E27FC236}">
                <a16:creationId xmlns:a16="http://schemas.microsoft.com/office/drawing/2014/main" id="{DB19DE6B-FE30-4752-8289-887E61112CC1}"/>
              </a:ext>
            </a:extLst>
          </p:cNvPr>
          <p:cNvSpPr txBox="1">
            <a:spLocks noChangeArrowheads="1"/>
          </p:cNvSpPr>
          <p:nvPr/>
        </p:nvSpPr>
        <p:spPr bwMode="auto">
          <a:xfrm>
            <a:off x="4209256" y="5666361"/>
            <a:ext cx="1752600" cy="23971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Input Data Process State</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33" name="Text Box 7">
            <a:extLst>
              <a:ext uri="{FF2B5EF4-FFF2-40B4-BE49-F238E27FC236}">
                <a16:creationId xmlns:a16="http://schemas.microsoft.com/office/drawing/2014/main" id="{101860A6-E828-4DE9-90A5-D24D577595DE}"/>
              </a:ext>
            </a:extLst>
          </p:cNvPr>
          <p:cNvSpPr txBox="1">
            <a:spLocks noChangeArrowheads="1"/>
          </p:cNvSpPr>
          <p:nvPr/>
        </p:nvSpPr>
        <p:spPr bwMode="auto">
          <a:xfrm>
            <a:off x="3244056" y="5455224"/>
            <a:ext cx="304800" cy="2936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4" name="Text Box 6">
            <a:extLst>
              <a:ext uri="{FF2B5EF4-FFF2-40B4-BE49-F238E27FC236}">
                <a16:creationId xmlns:a16="http://schemas.microsoft.com/office/drawing/2014/main" id="{D85BC698-5D87-4C66-B315-6DC410074C4E}"/>
              </a:ext>
            </a:extLst>
          </p:cNvPr>
          <p:cNvSpPr txBox="1">
            <a:spLocks noChangeArrowheads="1"/>
          </p:cNvSpPr>
          <p:nvPr/>
        </p:nvSpPr>
        <p:spPr bwMode="auto">
          <a:xfrm>
            <a:off x="3218656" y="4261424"/>
            <a:ext cx="457200" cy="2936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a:t>
            </a:r>
            <a:r>
              <a:rPr kumimoji="0" lang="en-US" altLang="de-DE" sz="1200" b="1" i="1"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5" name="Text Box 5">
            <a:extLst>
              <a:ext uri="{FF2B5EF4-FFF2-40B4-BE49-F238E27FC236}">
                <a16:creationId xmlns:a16="http://schemas.microsoft.com/office/drawing/2014/main" id="{2519FFBC-6EB9-4CC7-BA39-61926F224812}"/>
              </a:ext>
            </a:extLst>
          </p:cNvPr>
          <p:cNvSpPr txBox="1">
            <a:spLocks noChangeArrowheads="1"/>
          </p:cNvSpPr>
          <p:nvPr/>
        </p:nvSpPr>
        <p:spPr bwMode="auto">
          <a:xfrm>
            <a:off x="3599656" y="4261424"/>
            <a:ext cx="304800" cy="29368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6" name="Text Box 4">
            <a:extLst>
              <a:ext uri="{FF2B5EF4-FFF2-40B4-BE49-F238E27FC236}">
                <a16:creationId xmlns:a16="http://schemas.microsoft.com/office/drawing/2014/main" id="{2D08644C-0CC0-4B60-BFEF-4CDB4C49A97D}"/>
              </a:ext>
            </a:extLst>
          </p:cNvPr>
          <p:cNvSpPr txBox="1">
            <a:spLocks noChangeArrowheads="1"/>
          </p:cNvSpPr>
          <p:nvPr/>
        </p:nvSpPr>
        <p:spPr bwMode="auto">
          <a:xfrm>
            <a:off x="5352256" y="4018536"/>
            <a:ext cx="990600" cy="23971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Disturbances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7" name="Line 3">
            <a:extLst>
              <a:ext uri="{FF2B5EF4-FFF2-40B4-BE49-F238E27FC236}">
                <a16:creationId xmlns:a16="http://schemas.microsoft.com/office/drawing/2014/main" id="{54F1981C-B168-4D1B-A3DC-E916D1B54D21}"/>
              </a:ext>
            </a:extLst>
          </p:cNvPr>
          <p:cNvSpPr>
            <a:spLocks noChangeShapeType="1"/>
          </p:cNvSpPr>
          <p:nvPr/>
        </p:nvSpPr>
        <p:spPr bwMode="auto">
          <a:xfrm>
            <a:off x="5809456" y="4261424"/>
            <a:ext cx="0" cy="249237"/>
          </a:xfrm>
          <a:prstGeom prst="line">
            <a:avLst/>
          </a:prstGeom>
          <a:noFill/>
          <a:ln w="9525">
            <a:solidFill>
              <a:srgbClr val="000000"/>
            </a:solidFill>
            <a:round/>
            <a:headEnd/>
            <a:tailEnd type="stealth"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 name="Rectangle 32">
            <a:extLst>
              <a:ext uri="{FF2B5EF4-FFF2-40B4-BE49-F238E27FC236}">
                <a16:creationId xmlns:a16="http://schemas.microsoft.com/office/drawing/2014/main" id="{6DD19A92-1FC2-45F7-9E62-169D5E4825AB}"/>
              </a:ext>
            </a:extLst>
          </p:cNvPr>
          <p:cNvSpPr>
            <a:spLocks noChangeArrowheads="1"/>
          </p:cNvSpPr>
          <p:nvPr/>
        </p:nvSpPr>
        <p:spPr bwMode="auto">
          <a:xfrm>
            <a:off x="2228056" y="22104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9" name="Rectangle 44">
            <a:extLst>
              <a:ext uri="{FF2B5EF4-FFF2-40B4-BE49-F238E27FC236}">
                <a16:creationId xmlns:a16="http://schemas.microsoft.com/office/drawing/2014/main" id="{AFBB1D21-9590-4BF5-A7D8-30C5FD576F84}"/>
              </a:ext>
            </a:extLst>
          </p:cNvPr>
          <p:cNvSpPr>
            <a:spLocks noChangeArrowheads="1"/>
          </p:cNvSpPr>
          <p:nvPr/>
        </p:nvSpPr>
        <p:spPr bwMode="auto">
          <a:xfrm>
            <a:off x="2228056" y="2667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a:ln>
                  <a:noFill/>
                </a:ln>
                <a:solidFill>
                  <a:schemeClr val="tx1"/>
                </a:solidFill>
                <a:effectLst/>
                <a:latin typeface="Arial" panose="020B0604020202020204" pitchFamily="34" charset="0"/>
              </a:rPr>
            </a:b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40" name="Rectangle 47">
            <a:extLst>
              <a:ext uri="{FF2B5EF4-FFF2-40B4-BE49-F238E27FC236}">
                <a16:creationId xmlns:a16="http://schemas.microsoft.com/office/drawing/2014/main" id="{07AC1D4E-0BA6-4D3C-8EBA-0B0EA38F8E40}"/>
              </a:ext>
            </a:extLst>
          </p:cNvPr>
          <p:cNvSpPr>
            <a:spLocks noChangeArrowheads="1"/>
          </p:cNvSpPr>
          <p:nvPr/>
        </p:nvSpPr>
        <p:spPr bwMode="auto">
          <a:xfrm>
            <a:off x="2228056" y="2667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41" name="Rectangle 57">
            <a:extLst>
              <a:ext uri="{FF2B5EF4-FFF2-40B4-BE49-F238E27FC236}">
                <a16:creationId xmlns:a16="http://schemas.microsoft.com/office/drawing/2014/main" id="{C6D893EE-26A0-4F90-9D99-E178514AB1CE}"/>
              </a:ext>
            </a:extLst>
          </p:cNvPr>
          <p:cNvSpPr>
            <a:spLocks noChangeArrowheads="1"/>
          </p:cNvSpPr>
          <p:nvPr/>
        </p:nvSpPr>
        <p:spPr bwMode="auto">
          <a:xfrm>
            <a:off x="-231598" y="98942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grpSp>
        <p:nvGrpSpPr>
          <p:cNvPr id="42" name="Group 48">
            <a:extLst>
              <a:ext uri="{FF2B5EF4-FFF2-40B4-BE49-F238E27FC236}">
                <a16:creationId xmlns:a16="http://schemas.microsoft.com/office/drawing/2014/main" id="{CD2A9CA5-2EEF-4D31-AD80-CA8BC4123FA3}"/>
              </a:ext>
            </a:extLst>
          </p:cNvPr>
          <p:cNvGrpSpPr>
            <a:grpSpLocks/>
          </p:cNvGrpSpPr>
          <p:nvPr/>
        </p:nvGrpSpPr>
        <p:grpSpPr bwMode="auto">
          <a:xfrm>
            <a:off x="234994" y="1692583"/>
            <a:ext cx="4800600" cy="1758950"/>
            <a:chOff x="1854" y="4331"/>
            <a:chExt cx="7560" cy="2771"/>
          </a:xfrm>
        </p:grpSpPr>
        <p:sp>
          <p:nvSpPr>
            <p:cNvPr id="43" name="Rectangle 56">
              <a:extLst>
                <a:ext uri="{FF2B5EF4-FFF2-40B4-BE49-F238E27FC236}">
                  <a16:creationId xmlns:a16="http://schemas.microsoft.com/office/drawing/2014/main" id="{0147F62D-F0B4-4B2C-8272-EE509BFA764B}"/>
                </a:ext>
              </a:extLst>
            </p:cNvPr>
            <p:cNvSpPr>
              <a:spLocks noChangeArrowheads="1"/>
            </p:cNvSpPr>
            <p:nvPr/>
          </p:nvSpPr>
          <p:spPr bwMode="auto">
            <a:xfrm>
              <a:off x="1854" y="4331"/>
              <a:ext cx="2520" cy="1956"/>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Real-time</a:t>
              </a:r>
              <a:b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Computer</a:t>
              </a: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Control</a:t>
              </a:r>
              <a:b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b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b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44" name="Rectangle 55">
              <a:extLst>
                <a:ext uri="{FF2B5EF4-FFF2-40B4-BE49-F238E27FC236}">
                  <a16:creationId xmlns:a16="http://schemas.microsoft.com/office/drawing/2014/main" id="{642954D1-8AA9-45CF-B98E-59E24CB3EE61}"/>
                </a:ext>
              </a:extLst>
            </p:cNvPr>
            <p:cNvSpPr>
              <a:spLocks noChangeArrowheads="1"/>
            </p:cNvSpPr>
            <p:nvPr/>
          </p:nvSpPr>
          <p:spPr bwMode="auto">
            <a:xfrm>
              <a:off x="7014" y="4331"/>
              <a:ext cx="2400" cy="195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Technical  Process</a:t>
              </a: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45" name="Line 54">
              <a:extLst>
                <a:ext uri="{FF2B5EF4-FFF2-40B4-BE49-F238E27FC236}">
                  <a16:creationId xmlns:a16="http://schemas.microsoft.com/office/drawing/2014/main" id="{467CBF7A-BA88-4522-B42E-883C1E785D0D}"/>
                </a:ext>
              </a:extLst>
            </p:cNvPr>
            <p:cNvSpPr>
              <a:spLocks noChangeShapeType="1"/>
            </p:cNvSpPr>
            <p:nvPr/>
          </p:nvSpPr>
          <p:spPr bwMode="auto">
            <a:xfrm>
              <a:off x="4374" y="4820"/>
              <a:ext cx="26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6" name="Text Box 53">
              <a:extLst>
                <a:ext uri="{FF2B5EF4-FFF2-40B4-BE49-F238E27FC236}">
                  <a16:creationId xmlns:a16="http://schemas.microsoft.com/office/drawing/2014/main" id="{DDAAA591-80C1-4103-9F4E-6E9B88AF5F10}"/>
                </a:ext>
              </a:extLst>
            </p:cNvPr>
            <p:cNvSpPr txBox="1">
              <a:spLocks noChangeArrowheads="1"/>
            </p:cNvSpPr>
            <p:nvPr/>
          </p:nvSpPr>
          <p:spPr bwMode="auto">
            <a:xfrm>
              <a:off x="4734" y="4488"/>
              <a:ext cx="1680" cy="6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Output data</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47" name="Line 52">
              <a:extLst>
                <a:ext uri="{FF2B5EF4-FFF2-40B4-BE49-F238E27FC236}">
                  <a16:creationId xmlns:a16="http://schemas.microsoft.com/office/drawing/2014/main" id="{8A6B7C19-8671-400A-978E-574EAFD96756}"/>
                </a:ext>
              </a:extLst>
            </p:cNvPr>
            <p:cNvSpPr>
              <a:spLocks noChangeShapeType="1"/>
            </p:cNvSpPr>
            <p:nvPr/>
          </p:nvSpPr>
          <p:spPr bwMode="auto">
            <a:xfrm flipH="1">
              <a:off x="4374" y="5798"/>
              <a:ext cx="26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 name="Text Box 51">
              <a:extLst>
                <a:ext uri="{FF2B5EF4-FFF2-40B4-BE49-F238E27FC236}">
                  <a16:creationId xmlns:a16="http://schemas.microsoft.com/office/drawing/2014/main" id="{CEE790CE-8B6B-4DFE-A899-24DD79B89559}"/>
                </a:ext>
              </a:extLst>
            </p:cNvPr>
            <p:cNvSpPr txBox="1">
              <a:spLocks noChangeArrowheads="1"/>
            </p:cNvSpPr>
            <p:nvPr/>
          </p:nvSpPr>
          <p:spPr bwMode="auto">
            <a:xfrm>
              <a:off x="4734" y="5466"/>
              <a:ext cx="1680" cy="65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Input data</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49" name="Text Box 50">
              <a:extLst>
                <a:ext uri="{FF2B5EF4-FFF2-40B4-BE49-F238E27FC236}">
                  <a16:creationId xmlns:a16="http://schemas.microsoft.com/office/drawing/2014/main" id="{F16584E3-25DC-4297-AEFD-3AF5BE404534}"/>
                </a:ext>
              </a:extLst>
            </p:cNvPr>
            <p:cNvSpPr txBox="1">
              <a:spLocks noChangeArrowheads="1"/>
            </p:cNvSpPr>
            <p:nvPr/>
          </p:nvSpPr>
          <p:spPr bwMode="auto">
            <a:xfrm>
              <a:off x="1974" y="6287"/>
              <a:ext cx="2400" cy="81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must read calculate and output data in time</a:t>
              </a:r>
              <a:endParaRPr kumimoji="0" lang="en-GB" altLang="de-DE" sz="1400" b="0" i="0" u="none" strike="noStrike" cap="none" normalizeH="0" baseline="0" dirty="0">
                <a:ln>
                  <a:noFill/>
                </a:ln>
                <a:solidFill>
                  <a:schemeClr val="tx1"/>
                </a:solidFill>
                <a:effectLst/>
                <a:latin typeface="Arial" panose="020B0604020202020204" pitchFamily="34" charset="0"/>
              </a:endParaRPr>
            </a:p>
          </p:txBody>
        </p:sp>
        <p:sp>
          <p:nvSpPr>
            <p:cNvPr id="50" name="Text Box 49">
              <a:extLst>
                <a:ext uri="{FF2B5EF4-FFF2-40B4-BE49-F238E27FC236}">
                  <a16:creationId xmlns:a16="http://schemas.microsoft.com/office/drawing/2014/main" id="{BF91A137-9294-441F-A12B-E142E2F0856D}"/>
                </a:ext>
              </a:extLst>
            </p:cNvPr>
            <p:cNvSpPr txBox="1">
              <a:spLocks noChangeArrowheads="1"/>
            </p:cNvSpPr>
            <p:nvPr/>
          </p:nvSpPr>
          <p:spPr bwMode="auto">
            <a:xfrm>
              <a:off x="7014" y="6287"/>
              <a:ext cx="2400" cy="81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defines deadlines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grpSp>
      <p:sp>
        <p:nvSpPr>
          <p:cNvPr id="51" name="Rectangle 64">
            <a:extLst>
              <a:ext uri="{FF2B5EF4-FFF2-40B4-BE49-F238E27FC236}">
                <a16:creationId xmlns:a16="http://schemas.microsoft.com/office/drawing/2014/main" id="{9107FBD6-E964-41D2-AD5E-577AACC1B80A}"/>
              </a:ext>
            </a:extLst>
          </p:cNvPr>
          <p:cNvSpPr>
            <a:spLocks noChangeArrowheads="1"/>
          </p:cNvSpPr>
          <p:nvPr/>
        </p:nvSpPr>
        <p:spPr bwMode="auto">
          <a:xfrm>
            <a:off x="-231598" y="14466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2" name="Fußzeilenplatzhalter 51">
            <a:extLst>
              <a:ext uri="{FF2B5EF4-FFF2-40B4-BE49-F238E27FC236}">
                <a16:creationId xmlns:a16="http://schemas.microsoft.com/office/drawing/2014/main" id="{062F07A0-EC4B-4D7C-94E3-FBB80F0DFEE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777917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16E1CC-B740-4671-8A80-F97D762229D5}"/>
              </a:ext>
            </a:extLst>
          </p:cNvPr>
          <p:cNvSpPr>
            <a:spLocks noGrp="1"/>
          </p:cNvSpPr>
          <p:nvPr>
            <p:ph type="title"/>
          </p:nvPr>
        </p:nvSpPr>
        <p:spPr/>
        <p:txBody>
          <a:bodyPr/>
          <a:lstStyle/>
          <a:p>
            <a:r>
              <a:rPr lang="de-DE" dirty="0"/>
              <a:t>Simulation</a:t>
            </a:r>
            <a:endParaRPr lang="en-GB" dirty="0"/>
          </a:p>
        </p:txBody>
      </p:sp>
      <p:sp>
        <p:nvSpPr>
          <p:cNvPr id="3" name="Inhaltsplatzhalter 2">
            <a:extLst>
              <a:ext uri="{FF2B5EF4-FFF2-40B4-BE49-F238E27FC236}">
                <a16:creationId xmlns:a16="http://schemas.microsoft.com/office/drawing/2014/main" id="{CE55D7FE-78A8-4E0B-8670-EB2092F89361}"/>
              </a:ext>
            </a:extLst>
          </p:cNvPr>
          <p:cNvSpPr>
            <a:spLocks noGrp="1"/>
          </p:cNvSpPr>
          <p:nvPr>
            <p:ph sz="quarter" idx="1"/>
          </p:nvPr>
        </p:nvSpPr>
        <p:spPr/>
        <p:txBody>
          <a:bodyPr/>
          <a:lstStyle/>
          <a:p>
            <a:r>
              <a:rPr lang="en-GB" dirty="0">
                <a:hlinkClick r:id="rId2"/>
              </a:rPr>
              <a:t>https://www.tinkercad.com/dashboard?type=circuits&amp;collection=designs</a:t>
            </a:r>
            <a:endParaRPr lang="en-GB" dirty="0"/>
          </a:p>
          <a:p>
            <a:r>
              <a:rPr lang="de-DE" dirty="0"/>
              <a:t>Go </a:t>
            </a:r>
            <a:r>
              <a:rPr lang="de-DE" dirty="0" err="1"/>
              <a:t>to</a:t>
            </a:r>
            <a:r>
              <a:rPr lang="de-DE" dirty="0"/>
              <a:t> </a:t>
            </a:r>
            <a:r>
              <a:rPr lang="de-DE" dirty="0">
                <a:hlinkClick r:id="rId3"/>
              </a:rPr>
              <a:t>www.tinkercad.com</a:t>
            </a:r>
            <a:endParaRPr lang="de-DE" dirty="0"/>
          </a:p>
          <a:p>
            <a:r>
              <a:rPr lang="de-DE" dirty="0"/>
              <a:t>Click on </a:t>
            </a:r>
            <a:r>
              <a:rPr lang="de-DE" b="1" dirty="0"/>
              <a:t>Klasse beitreten</a:t>
            </a:r>
            <a:endParaRPr lang="de-DE" dirty="0"/>
          </a:p>
          <a:p>
            <a:r>
              <a:rPr lang="de-DE" dirty="0"/>
              <a:t>Enter </a:t>
            </a:r>
            <a:r>
              <a:rPr lang="de-DE" dirty="0" err="1"/>
              <a:t>the</a:t>
            </a:r>
            <a:r>
              <a:rPr lang="de-DE" dirty="0"/>
              <a:t> </a:t>
            </a:r>
            <a:r>
              <a:rPr lang="de-DE" b="1" dirty="0" err="1"/>
              <a:t>Classcode</a:t>
            </a:r>
            <a:r>
              <a:rPr lang="de-DE" dirty="0"/>
              <a:t> </a:t>
            </a:r>
            <a:r>
              <a:rPr lang="en-GB" dirty="0"/>
              <a:t>ALRAII7KC858</a:t>
            </a:r>
          </a:p>
          <a:p>
            <a:endParaRPr lang="de-DE" dirty="0"/>
          </a:p>
          <a:p>
            <a:r>
              <a:rPr lang="de-DE" dirty="0"/>
              <a:t>Enter </a:t>
            </a:r>
            <a:r>
              <a:rPr lang="de-DE" dirty="0" err="1"/>
              <a:t>your</a:t>
            </a:r>
            <a:r>
              <a:rPr lang="de-DE" dirty="0"/>
              <a:t> </a:t>
            </a:r>
            <a:r>
              <a:rPr lang="de-DE" dirty="0" err="1"/>
              <a:t>nickname</a:t>
            </a:r>
            <a:endParaRPr lang="en-GB" dirty="0"/>
          </a:p>
          <a:p>
            <a:endParaRPr lang="en-GB" dirty="0"/>
          </a:p>
        </p:txBody>
      </p:sp>
      <p:sp>
        <p:nvSpPr>
          <p:cNvPr id="4" name="Datumsplatzhalter 3">
            <a:extLst>
              <a:ext uri="{FF2B5EF4-FFF2-40B4-BE49-F238E27FC236}">
                <a16:creationId xmlns:a16="http://schemas.microsoft.com/office/drawing/2014/main" id="{D6CD5D44-E513-41E7-9D15-1CF063B1DF0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9C3FE73-D49D-43CA-9145-D51E1C12A57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CA74385-B865-41E0-B86D-F6D2F2FE18CE}"/>
              </a:ext>
            </a:extLst>
          </p:cNvPr>
          <p:cNvSpPr>
            <a:spLocks noGrp="1"/>
          </p:cNvSpPr>
          <p:nvPr>
            <p:ph type="sldNum" sz="quarter" idx="12"/>
          </p:nvPr>
        </p:nvSpPr>
        <p:spPr/>
        <p:txBody>
          <a:bodyPr/>
          <a:lstStyle/>
          <a:p>
            <a:pPr>
              <a:defRPr/>
            </a:pPr>
            <a:fld id="{AFD5F09E-495C-4440-9B64-34BC52B4539C}" type="slidenum">
              <a:rPr lang="en-US" smtClean="0"/>
              <a:pPr>
                <a:defRPr/>
              </a:pPr>
              <a:t>120</a:t>
            </a:fld>
            <a:endParaRPr lang="en-US"/>
          </a:p>
        </p:txBody>
      </p:sp>
    </p:spTree>
    <p:extLst>
      <p:ext uri="{BB962C8B-B14F-4D97-AF65-F5344CB8AC3E}">
        <p14:creationId xmlns:p14="http://schemas.microsoft.com/office/powerpoint/2010/main" val="1521215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A4D164D-F712-4727-8A25-73730E9311DF}"/>
              </a:ext>
            </a:extLst>
          </p:cNvPr>
          <p:cNvSpPr>
            <a:spLocks noGrp="1"/>
          </p:cNvSpPr>
          <p:nvPr>
            <p:ph type="body" idx="1"/>
          </p:nvPr>
        </p:nvSpPr>
        <p:spPr/>
        <p:txBody>
          <a:bodyPr/>
          <a:lstStyle/>
          <a:p>
            <a:endParaRPr lang="de-DE"/>
          </a:p>
        </p:txBody>
      </p:sp>
      <p:sp>
        <p:nvSpPr>
          <p:cNvPr id="3" name="Titel 2">
            <a:extLst>
              <a:ext uri="{FF2B5EF4-FFF2-40B4-BE49-F238E27FC236}">
                <a16:creationId xmlns:a16="http://schemas.microsoft.com/office/drawing/2014/main" id="{6DF67E1B-0B65-4843-86D5-3B5F0CF21377}"/>
              </a:ext>
            </a:extLst>
          </p:cNvPr>
          <p:cNvSpPr>
            <a:spLocks noGrp="1"/>
          </p:cNvSpPr>
          <p:nvPr>
            <p:ph type="title"/>
          </p:nvPr>
        </p:nvSpPr>
        <p:spPr/>
        <p:txBody>
          <a:bodyPr/>
          <a:lstStyle/>
          <a:p>
            <a:r>
              <a:rPr lang="de-DE" dirty="0" err="1"/>
              <a:t>FreeRTOS</a:t>
            </a:r>
            <a:endParaRPr lang="de-DE" dirty="0"/>
          </a:p>
        </p:txBody>
      </p:sp>
      <p:sp>
        <p:nvSpPr>
          <p:cNvPr id="4" name="Fußzeilenplatzhalter 3">
            <a:extLst>
              <a:ext uri="{FF2B5EF4-FFF2-40B4-BE49-F238E27FC236}">
                <a16:creationId xmlns:a16="http://schemas.microsoft.com/office/drawing/2014/main" id="{A984C65B-2EA9-479B-8CB7-4D661E5EFF1C}"/>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5" name="Datumsplatzhalter 4">
            <a:extLst>
              <a:ext uri="{FF2B5EF4-FFF2-40B4-BE49-F238E27FC236}">
                <a16:creationId xmlns:a16="http://schemas.microsoft.com/office/drawing/2014/main" id="{FEA60FDB-C5F1-4E65-85C7-FFE56EAB2176}"/>
              </a:ext>
            </a:extLst>
          </p:cNvPr>
          <p:cNvSpPr>
            <a:spLocks noGrp="1"/>
          </p:cNvSpPr>
          <p:nvPr>
            <p:ph type="dt" sz="half" idx="11"/>
          </p:nvPr>
        </p:nvSpPr>
        <p:spPr/>
        <p:txBody>
          <a:bodyPr/>
          <a:lstStyle/>
          <a:p>
            <a:pPr>
              <a:defRPr/>
            </a:pPr>
            <a:endParaRPr lang="en-US"/>
          </a:p>
        </p:txBody>
      </p:sp>
      <p:sp>
        <p:nvSpPr>
          <p:cNvPr id="6" name="Foliennummernplatzhalter 5">
            <a:extLst>
              <a:ext uri="{FF2B5EF4-FFF2-40B4-BE49-F238E27FC236}">
                <a16:creationId xmlns:a16="http://schemas.microsoft.com/office/drawing/2014/main" id="{B9109239-63AA-4AF4-ACD0-AF4D48A9E49E}"/>
              </a:ext>
            </a:extLst>
          </p:cNvPr>
          <p:cNvSpPr>
            <a:spLocks noGrp="1"/>
          </p:cNvSpPr>
          <p:nvPr>
            <p:ph type="sldNum" sz="quarter" idx="12"/>
          </p:nvPr>
        </p:nvSpPr>
        <p:spPr/>
        <p:txBody>
          <a:bodyPr/>
          <a:lstStyle/>
          <a:p>
            <a:pPr>
              <a:defRPr/>
            </a:pPr>
            <a:fld id="{317A6DE5-10F6-4E56-BEBA-87214C48BBE4}" type="slidenum">
              <a:rPr lang="en-US" smtClean="0"/>
              <a:pPr>
                <a:defRPr/>
              </a:pPr>
              <a:t>121</a:t>
            </a:fld>
            <a:endParaRPr lang="en-US"/>
          </a:p>
        </p:txBody>
      </p:sp>
    </p:spTree>
    <p:extLst>
      <p:ext uri="{BB962C8B-B14F-4D97-AF65-F5344CB8AC3E}">
        <p14:creationId xmlns:p14="http://schemas.microsoft.com/office/powerpoint/2010/main" val="9355440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FreeRTOS</a:t>
            </a:r>
            <a:endParaRPr lang="en-US" dirty="0"/>
          </a:p>
        </p:txBody>
      </p:sp>
      <p:sp>
        <p:nvSpPr>
          <p:cNvPr id="3" name="Content Placeholder 2"/>
          <p:cNvSpPr>
            <a:spLocks noGrp="1"/>
          </p:cNvSpPr>
          <p:nvPr>
            <p:ph idx="1"/>
          </p:nvPr>
        </p:nvSpPr>
        <p:spPr/>
        <p:txBody>
          <a:bodyPr/>
          <a:lstStyle/>
          <a:p>
            <a:r>
              <a:rPr lang="en-US" dirty="0" err="1"/>
              <a:t>FreeRTOS</a:t>
            </a:r>
            <a:r>
              <a:rPr lang="en-US" dirty="0"/>
              <a:t> is a real-time kernel/scheduler on top of which MCU applications can be built to meet their hard real-time requirements.</a:t>
            </a:r>
          </a:p>
          <a:p>
            <a:pPr lvl="1"/>
            <a:r>
              <a:rPr lang="en-US" dirty="0"/>
              <a:t>Allows MCU applications be organized as a collection of independent threads of execution.</a:t>
            </a:r>
          </a:p>
          <a:p>
            <a:pPr lvl="1"/>
            <a:r>
              <a:rPr lang="en-US" dirty="0"/>
              <a:t>Decides which thread should be executed by examining the priority assigned to each thread.</a:t>
            </a:r>
          </a:p>
          <a:p>
            <a:pPr lvl="2"/>
            <a:r>
              <a:rPr lang="en-US" dirty="0"/>
              <a:t>Assume a single core MCU where only a single thread can be executing at one time.</a:t>
            </a:r>
          </a:p>
        </p:txBody>
      </p:sp>
      <p:sp>
        <p:nvSpPr>
          <p:cNvPr id="4" name="Slide Number Placeholder 3"/>
          <p:cNvSpPr>
            <a:spLocks noGrp="1"/>
          </p:cNvSpPr>
          <p:nvPr>
            <p:ph type="sldNum" sz="quarter" idx="12"/>
          </p:nvPr>
        </p:nvSpPr>
        <p:spPr/>
        <p:txBody>
          <a:bodyPr/>
          <a:lstStyle/>
          <a:p>
            <a:fld id="{55425ECB-8EF4-4635-8F26-5EE9ACB72B4B}" type="slidenum">
              <a:rPr lang="en-US" smtClean="0"/>
              <a:t>122</a:t>
            </a:fld>
            <a:endParaRPr lang="en-US"/>
          </a:p>
        </p:txBody>
      </p:sp>
      <p:sp>
        <p:nvSpPr>
          <p:cNvPr id="5" name="Datumsplatzhalter 4">
            <a:extLst>
              <a:ext uri="{FF2B5EF4-FFF2-40B4-BE49-F238E27FC236}">
                <a16:creationId xmlns:a16="http://schemas.microsoft.com/office/drawing/2014/main" id="{88A36AF0-34F3-49B4-90B8-BC6D23F9D94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3C5C9E5C-597B-4385-A782-F23F77CD40C6}"/>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5774851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simplest case of task priority assignments</a:t>
            </a:r>
          </a:p>
        </p:txBody>
      </p:sp>
      <p:sp>
        <p:nvSpPr>
          <p:cNvPr id="3" name="Content Placeholder 2"/>
          <p:cNvSpPr>
            <a:spLocks noGrp="1"/>
          </p:cNvSpPr>
          <p:nvPr>
            <p:ph idx="1"/>
          </p:nvPr>
        </p:nvSpPr>
        <p:spPr/>
        <p:txBody>
          <a:bodyPr>
            <a:normAutofit/>
          </a:bodyPr>
          <a:lstStyle/>
          <a:p>
            <a:r>
              <a:rPr lang="en-US" dirty="0"/>
              <a:t>Assign higher priorities (lower priorities) to threads that implement hard real-time (soft real-time) requirements</a:t>
            </a:r>
          </a:p>
          <a:p>
            <a:pPr lvl="1"/>
            <a:r>
              <a:rPr lang="en-US" dirty="0"/>
              <a:t>As a result hard real-time threads are always executed ahead of soft real-time threads.</a:t>
            </a:r>
          </a:p>
          <a:p>
            <a:r>
              <a:rPr lang="en-US" dirty="0"/>
              <a:t>But priority assignment decision are not always that simple.</a:t>
            </a:r>
          </a:p>
          <a:p>
            <a:endParaRPr lang="en-US" dirty="0"/>
          </a:p>
          <a:p>
            <a:r>
              <a:rPr lang="en-US" dirty="0"/>
              <a:t>In general </a:t>
            </a:r>
            <a:r>
              <a:rPr lang="en-US" b="1" dirty="0"/>
              <a:t>task prioritization </a:t>
            </a:r>
            <a:r>
              <a:rPr lang="en-US" dirty="0"/>
              <a:t>can help ensure an application meet its processing deadline.</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123</a:t>
            </a:fld>
            <a:endParaRPr lang="en-US"/>
          </a:p>
        </p:txBody>
      </p:sp>
      <p:sp>
        <p:nvSpPr>
          <p:cNvPr id="5" name="Datumsplatzhalter 4">
            <a:extLst>
              <a:ext uri="{FF2B5EF4-FFF2-40B4-BE49-F238E27FC236}">
                <a16:creationId xmlns:a16="http://schemas.microsoft.com/office/drawing/2014/main" id="{A2A54AC4-8D2C-475E-A9A9-F9558CC1DCB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4AB2CCB1-41A7-4ED2-9B19-49DE692475F7}"/>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0945166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real-time kernel</a:t>
            </a:r>
          </a:p>
        </p:txBody>
      </p:sp>
      <p:sp>
        <p:nvSpPr>
          <p:cNvPr id="3" name="Content Placeholder 2"/>
          <p:cNvSpPr>
            <a:spLocks noGrp="1"/>
          </p:cNvSpPr>
          <p:nvPr>
            <p:ph idx="1"/>
          </p:nvPr>
        </p:nvSpPr>
        <p:spPr/>
        <p:txBody>
          <a:bodyPr>
            <a:normAutofit lnSpcReduction="10000"/>
          </a:bodyPr>
          <a:lstStyle/>
          <a:p>
            <a:r>
              <a:rPr lang="en-US" dirty="0"/>
              <a:t>For a simple system many well-established techniques can provide an  appropriate solution without the use of a kernel.</a:t>
            </a:r>
          </a:p>
          <a:p>
            <a:r>
              <a:rPr lang="en-US" dirty="0"/>
              <a:t>For a more complex embedded application a kernel would be preferable.</a:t>
            </a:r>
          </a:p>
          <a:p>
            <a:r>
              <a:rPr lang="en-US" dirty="0"/>
              <a:t>But where the crossover point occurs will always be subjective.</a:t>
            </a:r>
          </a:p>
          <a:p>
            <a:endParaRPr lang="en-US" dirty="0"/>
          </a:p>
          <a:p>
            <a:r>
              <a:rPr lang="en-US" dirty="0"/>
              <a:t>Besides ensuring an application meets its processing deadline a kernel can bring other less obvious benefits.</a:t>
            </a:r>
          </a:p>
        </p:txBody>
      </p:sp>
      <p:sp>
        <p:nvSpPr>
          <p:cNvPr id="4" name="Slide Number Placeholder 3"/>
          <p:cNvSpPr>
            <a:spLocks noGrp="1"/>
          </p:cNvSpPr>
          <p:nvPr>
            <p:ph type="sldNum" sz="quarter" idx="12"/>
          </p:nvPr>
        </p:nvSpPr>
        <p:spPr/>
        <p:txBody>
          <a:bodyPr/>
          <a:lstStyle/>
          <a:p>
            <a:fld id="{55425ECB-8EF4-4635-8F26-5EE9ACB72B4B}" type="slidenum">
              <a:rPr lang="en-US" smtClean="0"/>
              <a:t>124</a:t>
            </a:fld>
            <a:endParaRPr lang="en-US"/>
          </a:p>
        </p:txBody>
      </p:sp>
      <p:sp>
        <p:nvSpPr>
          <p:cNvPr id="5" name="Datumsplatzhalter 4">
            <a:extLst>
              <a:ext uri="{FF2B5EF4-FFF2-40B4-BE49-F238E27FC236}">
                <a16:creationId xmlns:a16="http://schemas.microsoft.com/office/drawing/2014/main" id="{2D9ABE6F-7245-445C-AA98-1D43B669073F}"/>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B7C29850-C6BB-47C9-81A3-FBE61C7F4B2E}"/>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51772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using real-time kernel 1</a:t>
            </a:r>
          </a:p>
        </p:txBody>
      </p:sp>
      <p:sp>
        <p:nvSpPr>
          <p:cNvPr id="3" name="Content Placeholder 2"/>
          <p:cNvSpPr>
            <a:spLocks noGrp="1"/>
          </p:cNvSpPr>
          <p:nvPr>
            <p:ph idx="1"/>
          </p:nvPr>
        </p:nvSpPr>
        <p:spPr/>
        <p:txBody>
          <a:bodyPr>
            <a:noAutofit/>
          </a:bodyPr>
          <a:lstStyle/>
          <a:p>
            <a:r>
              <a:rPr lang="en-US" sz="2000" dirty="0"/>
              <a:t>Abstracting away timing information</a:t>
            </a:r>
          </a:p>
          <a:p>
            <a:pPr lvl="1"/>
            <a:r>
              <a:rPr lang="en-US" sz="1800" dirty="0"/>
              <a:t>Kernel is responsible for execution timing and provides a time-related API to the application. This allows the application code to be simpler and the overall code size be smaller.</a:t>
            </a:r>
          </a:p>
          <a:p>
            <a:r>
              <a:rPr lang="en-US" sz="2000" dirty="0"/>
              <a:t>Maintainability/Extensibility</a:t>
            </a:r>
          </a:p>
          <a:p>
            <a:pPr lvl="1"/>
            <a:r>
              <a:rPr lang="en-US" sz="1800" dirty="0"/>
              <a:t>Abstracting away timing details results in fewer interdependencies between modules and allows </a:t>
            </a:r>
            <a:r>
              <a:rPr lang="en-US" sz="1800" dirty="0" err="1"/>
              <a:t>sw</a:t>
            </a:r>
            <a:r>
              <a:rPr lang="en-US" sz="1800" dirty="0"/>
              <a:t> to evolve in a predictable way. </a:t>
            </a:r>
          </a:p>
          <a:p>
            <a:pPr lvl="1"/>
            <a:r>
              <a:rPr lang="en-US" sz="1800" dirty="0"/>
              <a:t>Application performance is less susceptible to changes in the underlying hardware.</a:t>
            </a:r>
          </a:p>
          <a:p>
            <a:r>
              <a:rPr lang="en-US" sz="2000" dirty="0"/>
              <a:t>Modularity</a:t>
            </a:r>
          </a:p>
          <a:p>
            <a:pPr lvl="1"/>
            <a:r>
              <a:rPr lang="en-US" sz="1800" dirty="0"/>
              <a:t>Tasks are independent modules each of which has a well-defined purpose.</a:t>
            </a:r>
          </a:p>
          <a:p>
            <a:r>
              <a:rPr lang="en-US" sz="2000" dirty="0"/>
              <a:t>Team development</a:t>
            </a:r>
          </a:p>
          <a:p>
            <a:pPr lvl="1"/>
            <a:r>
              <a:rPr lang="en-US" sz="1800" dirty="0"/>
              <a:t>Tasks have well-defined interfaces allowing easier development by teams</a:t>
            </a:r>
          </a:p>
        </p:txBody>
      </p:sp>
      <p:sp>
        <p:nvSpPr>
          <p:cNvPr id="4" name="Slide Number Placeholder 3"/>
          <p:cNvSpPr>
            <a:spLocks noGrp="1"/>
          </p:cNvSpPr>
          <p:nvPr>
            <p:ph type="sldNum" sz="quarter" idx="12"/>
          </p:nvPr>
        </p:nvSpPr>
        <p:spPr/>
        <p:txBody>
          <a:bodyPr/>
          <a:lstStyle/>
          <a:p>
            <a:fld id="{55425ECB-8EF4-4635-8F26-5EE9ACB72B4B}" type="slidenum">
              <a:rPr lang="en-US" smtClean="0"/>
              <a:t>125</a:t>
            </a:fld>
            <a:endParaRPr lang="en-US"/>
          </a:p>
        </p:txBody>
      </p:sp>
      <p:sp>
        <p:nvSpPr>
          <p:cNvPr id="5" name="Datumsplatzhalter 4">
            <a:extLst>
              <a:ext uri="{FF2B5EF4-FFF2-40B4-BE49-F238E27FC236}">
                <a16:creationId xmlns:a16="http://schemas.microsoft.com/office/drawing/2014/main" id="{DBE96A6C-3B16-4013-A8FF-E88339783FE2}"/>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64B4F0D5-414B-497C-B80F-9DB511DF492C}"/>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0835595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using real-time kernel 2</a:t>
            </a:r>
          </a:p>
        </p:txBody>
      </p:sp>
      <p:sp>
        <p:nvSpPr>
          <p:cNvPr id="3" name="Content Placeholder 2"/>
          <p:cNvSpPr>
            <a:spLocks noGrp="1"/>
          </p:cNvSpPr>
          <p:nvPr>
            <p:ph idx="1"/>
          </p:nvPr>
        </p:nvSpPr>
        <p:spPr/>
        <p:txBody>
          <a:bodyPr>
            <a:noAutofit/>
          </a:bodyPr>
          <a:lstStyle/>
          <a:p>
            <a:r>
              <a:rPr lang="en-US" sz="2200" dirty="0"/>
              <a:t>Easier testing</a:t>
            </a:r>
          </a:p>
          <a:p>
            <a:pPr lvl="1"/>
            <a:r>
              <a:rPr lang="en-US" sz="2200" dirty="0"/>
              <a:t>Tasks are independent modules with clean interfaces they can be tested in isolation.</a:t>
            </a:r>
          </a:p>
          <a:p>
            <a:r>
              <a:rPr lang="en-US" sz="2200" dirty="0"/>
              <a:t>Idle time utilization</a:t>
            </a:r>
          </a:p>
          <a:p>
            <a:pPr lvl="1"/>
            <a:r>
              <a:rPr lang="en-US" sz="2200" dirty="0"/>
              <a:t>The idle task is created automatically when the kernel is started. It executes whenever there are no application tasks to run.</a:t>
            </a:r>
          </a:p>
          <a:p>
            <a:pPr lvl="1"/>
            <a:r>
              <a:rPr lang="en-US" sz="2200" dirty="0"/>
              <a:t>Be used to measure spare processing capacity perform background checks or simply place the process into a low-power mode.</a:t>
            </a:r>
          </a:p>
          <a:p>
            <a:r>
              <a:rPr lang="en-US" sz="2200" dirty="0"/>
              <a:t>Flexible interrupt handling</a:t>
            </a:r>
          </a:p>
          <a:p>
            <a:pPr lvl="1"/>
            <a:r>
              <a:rPr lang="en-US" sz="2200" dirty="0"/>
              <a:t>Interrupt handlers can be kept very short by deferring most of the required processing to handler tasks.</a:t>
            </a:r>
          </a:p>
        </p:txBody>
      </p:sp>
      <p:sp>
        <p:nvSpPr>
          <p:cNvPr id="4" name="Slide Number Placeholder 3"/>
          <p:cNvSpPr>
            <a:spLocks noGrp="1"/>
          </p:cNvSpPr>
          <p:nvPr>
            <p:ph type="sldNum" sz="quarter" idx="12"/>
          </p:nvPr>
        </p:nvSpPr>
        <p:spPr/>
        <p:txBody>
          <a:bodyPr/>
          <a:lstStyle/>
          <a:p>
            <a:fld id="{55425ECB-8EF4-4635-8F26-5EE9ACB72B4B}" type="slidenum">
              <a:rPr lang="en-US" smtClean="0"/>
              <a:t>126</a:t>
            </a:fld>
            <a:endParaRPr lang="en-US"/>
          </a:p>
        </p:txBody>
      </p:sp>
      <p:sp>
        <p:nvSpPr>
          <p:cNvPr id="5" name="Datumsplatzhalter 4">
            <a:extLst>
              <a:ext uri="{FF2B5EF4-FFF2-40B4-BE49-F238E27FC236}">
                <a16:creationId xmlns:a16="http://schemas.microsoft.com/office/drawing/2014/main" id="{3365815A-33C8-41C3-8553-90FA8A19B52F}"/>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24EB4508-4C54-4ACF-9364-4B19BEBE1F2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098990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 FreeRTOS features</a:t>
            </a:r>
          </a:p>
        </p:txBody>
      </p:sp>
      <p:sp>
        <p:nvSpPr>
          <p:cNvPr id="3" name="Content Placeholder 2"/>
          <p:cNvSpPr>
            <a:spLocks noGrp="1"/>
          </p:cNvSpPr>
          <p:nvPr>
            <p:ph idx="1"/>
          </p:nvPr>
        </p:nvSpPr>
        <p:spPr/>
        <p:txBody>
          <a:bodyPr>
            <a:normAutofit/>
          </a:bodyPr>
          <a:lstStyle/>
          <a:p>
            <a:r>
              <a:rPr lang="en-US" dirty="0"/>
              <a:t>Pre-emptive or co-operative operation</a:t>
            </a:r>
          </a:p>
          <a:p>
            <a:r>
              <a:rPr lang="en-US" dirty="0"/>
              <a:t>Very flexible task priority assignment</a:t>
            </a:r>
          </a:p>
          <a:p>
            <a:r>
              <a:rPr lang="en-US" dirty="0"/>
              <a:t>Queues</a:t>
            </a:r>
          </a:p>
          <a:p>
            <a:r>
              <a:rPr lang="en-US" dirty="0"/>
              <a:t>Binary/Counting / Recursive semaphores</a:t>
            </a:r>
          </a:p>
          <a:p>
            <a:r>
              <a:rPr lang="en-US" dirty="0" err="1"/>
              <a:t>Mutexes</a:t>
            </a:r>
            <a:endParaRPr lang="en-US" dirty="0"/>
          </a:p>
          <a:p>
            <a:r>
              <a:rPr lang="en-US" dirty="0"/>
              <a:t>Tick/Idle hook functions</a:t>
            </a:r>
          </a:p>
          <a:p>
            <a:r>
              <a:rPr lang="en-US" dirty="0"/>
              <a:t>Stack overflow checking</a:t>
            </a:r>
          </a:p>
          <a:p>
            <a:r>
              <a:rPr lang="en-US" dirty="0"/>
              <a:t>Trace hook macros</a:t>
            </a:r>
          </a:p>
          <a:p>
            <a:r>
              <a:rPr lang="en-US" dirty="0"/>
              <a:t>Interrupt nesting</a:t>
            </a:r>
          </a:p>
        </p:txBody>
      </p:sp>
      <p:sp>
        <p:nvSpPr>
          <p:cNvPr id="4" name="Slide Number Placeholder 3"/>
          <p:cNvSpPr>
            <a:spLocks noGrp="1"/>
          </p:cNvSpPr>
          <p:nvPr>
            <p:ph type="sldNum" sz="quarter" idx="12"/>
          </p:nvPr>
        </p:nvSpPr>
        <p:spPr/>
        <p:txBody>
          <a:bodyPr/>
          <a:lstStyle/>
          <a:p>
            <a:fld id="{55425ECB-8EF4-4635-8F26-5EE9ACB72B4B}" type="slidenum">
              <a:rPr lang="en-US" smtClean="0"/>
              <a:t>127</a:t>
            </a:fld>
            <a:endParaRPr lang="en-US"/>
          </a:p>
        </p:txBody>
      </p:sp>
      <p:sp>
        <p:nvSpPr>
          <p:cNvPr id="5" name="Datumsplatzhalter 4">
            <a:extLst>
              <a:ext uri="{FF2B5EF4-FFF2-40B4-BE49-F238E27FC236}">
                <a16:creationId xmlns:a16="http://schemas.microsoft.com/office/drawing/2014/main" id="{1FFFC1A8-3C23-48A7-B0FE-984D483AE5BC}"/>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BBA53DD1-6BB8-4401-BBB5-D15CCF873AE1}"/>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2013894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081A8E7E-AA11-4DE6-8E3E-54538CD43DFB}"/>
              </a:ext>
            </a:extLst>
          </p:cNvPr>
          <p:cNvSpPr>
            <a:spLocks noGrp="1"/>
          </p:cNvSpPr>
          <p:nvPr>
            <p:ph type="body" idx="1"/>
          </p:nvPr>
        </p:nvSpPr>
        <p:spPr/>
        <p:txBody>
          <a:bodyPr/>
          <a:lstStyle/>
          <a:p>
            <a:r>
              <a:rPr lang="de-DE" dirty="0"/>
              <a:t>Architecture</a:t>
            </a:r>
            <a:endParaRPr lang="en-GB" dirty="0"/>
          </a:p>
        </p:txBody>
      </p:sp>
      <p:sp>
        <p:nvSpPr>
          <p:cNvPr id="7" name="Titel 6">
            <a:extLst>
              <a:ext uri="{FF2B5EF4-FFF2-40B4-BE49-F238E27FC236}">
                <a16:creationId xmlns:a16="http://schemas.microsoft.com/office/drawing/2014/main" id="{94CEE714-A4FE-414F-8145-9212D173CF5D}"/>
              </a:ext>
            </a:extLst>
          </p:cNvPr>
          <p:cNvSpPr>
            <a:spLocks noGrp="1"/>
          </p:cNvSpPr>
          <p:nvPr>
            <p:ph type="title"/>
          </p:nvPr>
        </p:nvSpPr>
        <p:spPr/>
        <p:txBody>
          <a:bodyPr/>
          <a:lstStyle/>
          <a:p>
            <a:r>
              <a:rPr lang="de-DE" dirty="0" err="1"/>
              <a:t>FreeRTOS</a:t>
            </a:r>
            <a:endParaRPr lang="en-GB" dirty="0"/>
          </a:p>
        </p:txBody>
      </p:sp>
      <p:sp>
        <p:nvSpPr>
          <p:cNvPr id="5" name="Fußzeilenplatzhalter 4">
            <a:extLst>
              <a:ext uri="{FF2B5EF4-FFF2-40B4-BE49-F238E27FC236}">
                <a16:creationId xmlns:a16="http://schemas.microsoft.com/office/drawing/2014/main" id="{D7420383-0D61-46E7-B1F6-6D1F0D2574E3}"/>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4" name="Datumsplatzhalter 3">
            <a:extLst>
              <a:ext uri="{FF2B5EF4-FFF2-40B4-BE49-F238E27FC236}">
                <a16:creationId xmlns:a16="http://schemas.microsoft.com/office/drawing/2014/main" id="{524BF454-F09A-4969-B446-2C141696B2C3}"/>
              </a:ext>
            </a:extLst>
          </p:cNvPr>
          <p:cNvSpPr>
            <a:spLocks noGrp="1"/>
          </p:cNvSpPr>
          <p:nvPr>
            <p:ph type="dt" sz="half" idx="11"/>
          </p:nvPr>
        </p:nvSpPr>
        <p:spPr/>
        <p:txBody>
          <a:bodyPr/>
          <a:lstStyle/>
          <a:p>
            <a:pPr>
              <a:defRPr/>
            </a:pPr>
            <a:endParaRPr lang="en-US"/>
          </a:p>
        </p:txBody>
      </p:sp>
      <p:sp>
        <p:nvSpPr>
          <p:cNvPr id="6" name="Foliennummernplatzhalter 5">
            <a:extLst>
              <a:ext uri="{FF2B5EF4-FFF2-40B4-BE49-F238E27FC236}">
                <a16:creationId xmlns:a16="http://schemas.microsoft.com/office/drawing/2014/main" id="{3BEEB29B-5C9E-4C82-9921-4ADA0DD275D3}"/>
              </a:ext>
            </a:extLst>
          </p:cNvPr>
          <p:cNvSpPr>
            <a:spLocks noGrp="1"/>
          </p:cNvSpPr>
          <p:nvPr>
            <p:ph type="sldNum" sz="quarter" idx="12"/>
          </p:nvPr>
        </p:nvSpPr>
        <p:spPr/>
        <p:txBody>
          <a:bodyPr/>
          <a:lstStyle/>
          <a:p>
            <a:pPr>
              <a:defRPr/>
            </a:pPr>
            <a:fld id="{AFD5F09E-495C-4440-9B64-34BC52B4539C}" type="slidenum">
              <a:rPr lang="en-US" smtClean="0"/>
              <a:pPr>
                <a:defRPr/>
              </a:pPr>
              <a:t>128</a:t>
            </a:fld>
            <a:endParaRPr lang="en-US"/>
          </a:p>
        </p:txBody>
      </p:sp>
    </p:spTree>
    <p:extLst>
      <p:ext uri="{BB962C8B-B14F-4D97-AF65-F5344CB8AC3E}">
        <p14:creationId xmlns:p14="http://schemas.microsoft.com/office/powerpoint/2010/main" val="180650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F6014BD3-B684-4B59-B44A-DF4660E5A3C4}"/>
              </a:ext>
            </a:extLst>
          </p:cNvPr>
          <p:cNvSpPr>
            <a:spLocks noGrp="1"/>
          </p:cNvSpPr>
          <p:nvPr>
            <p:ph type="title"/>
          </p:nvPr>
        </p:nvSpPr>
        <p:spPr/>
        <p:txBody>
          <a:bodyPr/>
          <a:lstStyle/>
          <a:p>
            <a:r>
              <a:rPr lang="de-DE" dirty="0" err="1"/>
              <a:t>FreeRTOS</a:t>
            </a:r>
            <a:r>
              <a:rPr lang="de-DE" dirty="0"/>
              <a:t> – RT and Embedded</a:t>
            </a:r>
            <a:endParaRPr lang="en-GB" dirty="0"/>
          </a:p>
        </p:txBody>
      </p:sp>
      <p:sp>
        <p:nvSpPr>
          <p:cNvPr id="8" name="Inhaltsplatzhalter 7">
            <a:extLst>
              <a:ext uri="{FF2B5EF4-FFF2-40B4-BE49-F238E27FC236}">
                <a16:creationId xmlns:a16="http://schemas.microsoft.com/office/drawing/2014/main" id="{B89AFECC-10F9-4E2C-9A80-B1752B1FA667}"/>
              </a:ext>
            </a:extLst>
          </p:cNvPr>
          <p:cNvSpPr>
            <a:spLocks noGrp="1"/>
          </p:cNvSpPr>
          <p:nvPr>
            <p:ph sz="quarter" idx="1"/>
          </p:nvPr>
        </p:nvSpPr>
        <p:spPr>
          <a:xfrm>
            <a:off x="301752" y="1665312"/>
            <a:ext cx="8503920" cy="4572000"/>
          </a:xfrm>
        </p:spPr>
        <p:txBody>
          <a:bodyPr>
            <a:normAutofit fontScale="70000" lnSpcReduction="20000"/>
          </a:bodyPr>
          <a:lstStyle/>
          <a:p>
            <a:r>
              <a:rPr lang="en-GB" dirty="0"/>
              <a:t>"Embedded" and "real-time" can mean different things to different people, so let's define them as </a:t>
            </a:r>
            <a:r>
              <a:rPr lang="en-GB" dirty="0" err="1"/>
              <a:t>FreeRTOS</a:t>
            </a:r>
            <a:r>
              <a:rPr lang="en-GB" dirty="0"/>
              <a:t> uses them.</a:t>
            </a:r>
          </a:p>
          <a:p>
            <a:r>
              <a:rPr lang="en-GB" dirty="0"/>
              <a:t>An embedded system is a computer system that is designed to do only a few things, like the system in a TV remote control, in-car GPS, digital watch, or pacemaker. Embedded systems are typically smaller and slower than general purpose computer systems, and are also usually less expensive. A typical low-end embedded system may have an 8-bit CPU running at 25MHz, a few KB of RAM, and maybe 32KB of flash memory. A higher-end embedded system may have a 32-bit CPU running at 750MHz, a GB of RAM, and multiple GB of flash memory.</a:t>
            </a:r>
          </a:p>
          <a:p>
            <a:r>
              <a:rPr lang="en-GB" dirty="0"/>
              <a:t>Real-time systems are designed to do something within a certain amount of time; they guarantee that stuff happens when it's supposed to.</a:t>
            </a:r>
          </a:p>
          <a:p>
            <a:r>
              <a:rPr lang="en-GB" dirty="0"/>
              <a:t>A pacemaker is an excellent example of a real-time embedded system. A pacemaker must contract the heart muscle at the right time to keep you alive; it can't be too busy to respond in time. Pacemakers and other real-time embedded systems are carefully designed to run their tasks on time, every time.</a:t>
            </a:r>
          </a:p>
        </p:txBody>
      </p:sp>
      <p:sp>
        <p:nvSpPr>
          <p:cNvPr id="5" name="Datumsplatzhalter 4">
            <a:extLst>
              <a:ext uri="{FF2B5EF4-FFF2-40B4-BE49-F238E27FC236}">
                <a16:creationId xmlns:a16="http://schemas.microsoft.com/office/drawing/2014/main" id="{50426146-4828-4645-BB94-1D005F9297A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BB1DC8C-2575-4271-96ED-C03110D5020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A10B888-A741-495B-84FE-D9CCAFF013DC}"/>
              </a:ext>
            </a:extLst>
          </p:cNvPr>
          <p:cNvSpPr>
            <a:spLocks noGrp="1"/>
          </p:cNvSpPr>
          <p:nvPr>
            <p:ph type="sldNum" sz="quarter" idx="12"/>
          </p:nvPr>
        </p:nvSpPr>
        <p:spPr/>
        <p:txBody>
          <a:bodyPr/>
          <a:lstStyle/>
          <a:p>
            <a:pPr>
              <a:defRPr/>
            </a:pPr>
            <a:fld id="{317A6DE5-10F6-4E56-BEBA-87214C48BBE4}" type="slidenum">
              <a:rPr lang="en-US" smtClean="0"/>
              <a:pPr>
                <a:defRPr/>
              </a:pPr>
              <a:t>129</a:t>
            </a:fld>
            <a:endParaRPr lang="en-US"/>
          </a:p>
        </p:txBody>
      </p:sp>
    </p:spTree>
    <p:extLst>
      <p:ext uri="{BB962C8B-B14F-4D97-AF65-F5344CB8AC3E}">
        <p14:creationId xmlns:p14="http://schemas.microsoft.com/office/powerpoint/2010/main" val="2993039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AB8642-EAB9-4A53-9DE7-3EFD25A481D3}"/>
              </a:ext>
            </a:extLst>
          </p:cNvPr>
          <p:cNvSpPr>
            <a:spLocks noGrp="1"/>
          </p:cNvSpPr>
          <p:nvPr>
            <p:ph type="title"/>
          </p:nvPr>
        </p:nvSpPr>
        <p:spPr/>
        <p:txBody>
          <a:bodyPr/>
          <a:lstStyle/>
          <a:p>
            <a:r>
              <a:rPr lang="de-DE" dirty="0"/>
              <a:t>Time </a:t>
            </a:r>
            <a:r>
              <a:rPr lang="de-DE" dirty="0" err="1"/>
              <a:t>Conditions</a:t>
            </a:r>
            <a:endParaRPr lang="de-DE" dirty="0"/>
          </a:p>
        </p:txBody>
      </p:sp>
      <p:sp>
        <p:nvSpPr>
          <p:cNvPr id="4" name="Datumsplatzhalter 3">
            <a:extLst>
              <a:ext uri="{FF2B5EF4-FFF2-40B4-BE49-F238E27FC236}">
                <a16:creationId xmlns:a16="http://schemas.microsoft.com/office/drawing/2014/main" id="{F65FC2B7-5871-4C7F-A03E-93D246F8A46C}"/>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2801A04A-A5B1-4DFA-A5A6-D40A5A527B0B}"/>
              </a:ext>
            </a:extLst>
          </p:cNvPr>
          <p:cNvSpPr>
            <a:spLocks noGrp="1"/>
          </p:cNvSpPr>
          <p:nvPr>
            <p:ph type="sldNum" sz="quarter" idx="12"/>
          </p:nvPr>
        </p:nvSpPr>
        <p:spPr/>
        <p:txBody>
          <a:bodyPr/>
          <a:lstStyle/>
          <a:p>
            <a:pPr>
              <a:defRPr/>
            </a:pPr>
            <a:fld id="{AFD5F09E-495C-4440-9B64-34BC52B4539C}" type="slidenum">
              <a:rPr lang="en-US" smtClean="0"/>
              <a:pPr>
                <a:defRPr/>
              </a:pPr>
              <a:t>13</a:t>
            </a:fld>
            <a:endParaRPr lang="en-US"/>
          </a:p>
        </p:txBody>
      </p:sp>
      <p:grpSp>
        <p:nvGrpSpPr>
          <p:cNvPr id="16" name="Gruppieren 15">
            <a:extLst>
              <a:ext uri="{FF2B5EF4-FFF2-40B4-BE49-F238E27FC236}">
                <a16:creationId xmlns:a16="http://schemas.microsoft.com/office/drawing/2014/main" id="{AB2C6C1E-8F91-4F25-AACC-4A7666DE85CC}"/>
              </a:ext>
            </a:extLst>
          </p:cNvPr>
          <p:cNvGrpSpPr/>
          <p:nvPr/>
        </p:nvGrpSpPr>
        <p:grpSpPr>
          <a:xfrm>
            <a:off x="1007604" y="2160476"/>
            <a:ext cx="2239499" cy="656456"/>
            <a:chOff x="1007604" y="2160476"/>
            <a:chExt cx="2239499" cy="656456"/>
          </a:xfrm>
        </p:grpSpPr>
        <p:cxnSp>
          <p:nvCxnSpPr>
            <p:cNvPr id="11" name="Gerade Verbindung mit Pfeil 10">
              <a:extLst>
                <a:ext uri="{FF2B5EF4-FFF2-40B4-BE49-F238E27FC236}">
                  <a16:creationId xmlns:a16="http://schemas.microsoft.com/office/drawing/2014/main" id="{62F77B39-E6F2-4CB2-8400-EFF602DA5772}"/>
                </a:ext>
              </a:extLst>
            </p:cNvPr>
            <p:cNvCxnSpPr/>
            <p:nvPr/>
          </p:nvCxnSpPr>
          <p:spPr>
            <a:xfrm>
              <a:off x="1007604" y="2456892"/>
              <a:ext cx="1908212" cy="0"/>
            </a:xfrm>
            <a:prstGeom prst="straightConnector1">
              <a:avLst/>
            </a:prstGeom>
            <a:ln w="28575">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2" name="Gerade Verbindung mit Pfeil 11">
              <a:extLst>
                <a:ext uri="{FF2B5EF4-FFF2-40B4-BE49-F238E27FC236}">
                  <a16:creationId xmlns:a16="http://schemas.microsoft.com/office/drawing/2014/main" id="{C05913AB-CFF8-44FA-B6BC-F472A634765D}"/>
                </a:ext>
              </a:extLst>
            </p:cNvPr>
            <p:cNvCxnSpPr>
              <a:cxnSpLocks/>
            </p:cNvCxnSpPr>
            <p:nvPr/>
          </p:nvCxnSpPr>
          <p:spPr>
            <a:xfrm>
              <a:off x="1961710" y="2160476"/>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Textfeld 13">
              <a:extLst>
                <a:ext uri="{FF2B5EF4-FFF2-40B4-BE49-F238E27FC236}">
                  <a16:creationId xmlns:a16="http://schemas.microsoft.com/office/drawing/2014/main" id="{670DC7B2-5FE1-4FEE-8B00-62A8C995A8EC}"/>
                </a:ext>
              </a:extLst>
            </p:cNvPr>
            <p:cNvSpPr txBox="1"/>
            <p:nvPr/>
          </p:nvSpPr>
          <p:spPr>
            <a:xfrm>
              <a:off x="2310999" y="2496690"/>
              <a:ext cx="936104" cy="307777"/>
            </a:xfrm>
            <a:prstGeom prst="rect">
              <a:avLst/>
            </a:prstGeom>
            <a:noFill/>
          </p:spPr>
          <p:txBody>
            <a:bodyPr wrap="square" rtlCol="0">
              <a:spAutoFit/>
            </a:bodyPr>
            <a:lstStyle/>
            <a:p>
              <a:r>
                <a:rPr lang="de-DE" dirty="0"/>
                <a:t>time t</a:t>
              </a:r>
            </a:p>
          </p:txBody>
        </p:sp>
        <p:sp>
          <p:nvSpPr>
            <p:cNvPr id="15" name="Textfeld 14">
              <a:extLst>
                <a:ext uri="{FF2B5EF4-FFF2-40B4-BE49-F238E27FC236}">
                  <a16:creationId xmlns:a16="http://schemas.microsoft.com/office/drawing/2014/main" id="{1B2252B4-45D7-4825-83D2-0305C27EDD6A}"/>
                </a:ext>
              </a:extLst>
            </p:cNvPr>
            <p:cNvSpPr txBox="1"/>
            <p:nvPr/>
          </p:nvSpPr>
          <p:spPr>
            <a:xfrm>
              <a:off x="1842947" y="2509155"/>
              <a:ext cx="316785" cy="307777"/>
            </a:xfrm>
            <a:prstGeom prst="rect">
              <a:avLst/>
            </a:prstGeom>
            <a:noFill/>
          </p:spPr>
          <p:txBody>
            <a:bodyPr wrap="square" rtlCol="0">
              <a:spAutoFit/>
            </a:bodyPr>
            <a:lstStyle/>
            <a:p>
              <a:r>
                <a:rPr lang="de-DE" dirty="0"/>
                <a:t>t</a:t>
              </a:r>
              <a:r>
                <a:rPr lang="de-DE" baseline="-25000" dirty="0"/>
                <a:t>0</a:t>
              </a:r>
            </a:p>
          </p:txBody>
        </p:sp>
      </p:grpSp>
      <p:sp>
        <p:nvSpPr>
          <p:cNvPr id="37" name="Textfeld 36">
            <a:extLst>
              <a:ext uri="{FF2B5EF4-FFF2-40B4-BE49-F238E27FC236}">
                <a16:creationId xmlns:a16="http://schemas.microsoft.com/office/drawing/2014/main" id="{F069E9EA-C3BF-44CA-88AF-7AA6DCDBD957}"/>
              </a:ext>
            </a:extLst>
          </p:cNvPr>
          <p:cNvSpPr txBox="1"/>
          <p:nvPr/>
        </p:nvSpPr>
        <p:spPr>
          <a:xfrm>
            <a:off x="301625" y="1557772"/>
            <a:ext cx="2635543" cy="307777"/>
          </a:xfrm>
          <a:prstGeom prst="rect">
            <a:avLst/>
          </a:prstGeom>
          <a:noFill/>
        </p:spPr>
        <p:txBody>
          <a:bodyPr wrap="square" rtlCol="0">
            <a:spAutoFit/>
          </a:bodyPr>
          <a:lstStyle/>
          <a:p>
            <a:r>
              <a:rPr lang="de-DE" dirty="0" err="1"/>
              <a:t>Precise</a:t>
            </a:r>
            <a:r>
              <a:rPr lang="de-DE" dirty="0"/>
              <a:t> time </a:t>
            </a:r>
            <a:r>
              <a:rPr lang="de-DE" dirty="0" err="1"/>
              <a:t>Exact</a:t>
            </a:r>
            <a:r>
              <a:rPr lang="de-DE" dirty="0"/>
              <a:t> time</a:t>
            </a:r>
          </a:p>
        </p:txBody>
      </p:sp>
      <p:sp>
        <p:nvSpPr>
          <p:cNvPr id="38" name="Textfeld 37">
            <a:extLst>
              <a:ext uri="{FF2B5EF4-FFF2-40B4-BE49-F238E27FC236}">
                <a16:creationId xmlns:a16="http://schemas.microsoft.com/office/drawing/2014/main" id="{080650DC-B8A1-4CB4-BF2E-81CD6CBEE5D9}"/>
              </a:ext>
            </a:extLst>
          </p:cNvPr>
          <p:cNvSpPr txBox="1"/>
          <p:nvPr/>
        </p:nvSpPr>
        <p:spPr>
          <a:xfrm>
            <a:off x="301625" y="2901508"/>
            <a:ext cx="2635543" cy="307777"/>
          </a:xfrm>
          <a:prstGeom prst="rect">
            <a:avLst/>
          </a:prstGeom>
          <a:noFill/>
        </p:spPr>
        <p:txBody>
          <a:bodyPr wrap="square" rtlCol="0">
            <a:spAutoFit/>
          </a:bodyPr>
          <a:lstStyle/>
          <a:p>
            <a:r>
              <a:rPr lang="de-DE" dirty="0" err="1"/>
              <a:t>Latest</a:t>
            </a:r>
            <a:r>
              <a:rPr lang="de-DE" dirty="0"/>
              <a:t> Time </a:t>
            </a:r>
            <a:r>
              <a:rPr lang="de-DE" dirty="0" err="1"/>
              <a:t>deadline</a:t>
            </a:r>
            <a:endParaRPr lang="de-DE" dirty="0"/>
          </a:p>
        </p:txBody>
      </p:sp>
      <p:grpSp>
        <p:nvGrpSpPr>
          <p:cNvPr id="41" name="Gruppieren 40">
            <a:extLst>
              <a:ext uri="{FF2B5EF4-FFF2-40B4-BE49-F238E27FC236}">
                <a16:creationId xmlns:a16="http://schemas.microsoft.com/office/drawing/2014/main" id="{E3D73A0B-32FD-40EF-A9F5-DC35F057583A}"/>
              </a:ext>
            </a:extLst>
          </p:cNvPr>
          <p:cNvGrpSpPr/>
          <p:nvPr/>
        </p:nvGrpSpPr>
        <p:grpSpPr>
          <a:xfrm>
            <a:off x="1007604" y="3309701"/>
            <a:ext cx="2239499" cy="656456"/>
            <a:chOff x="1007604" y="3309701"/>
            <a:chExt cx="2239499" cy="656456"/>
          </a:xfrm>
        </p:grpSpPr>
        <p:grpSp>
          <p:nvGrpSpPr>
            <p:cNvPr id="17" name="Gruppieren 16">
              <a:extLst>
                <a:ext uri="{FF2B5EF4-FFF2-40B4-BE49-F238E27FC236}">
                  <a16:creationId xmlns:a16="http://schemas.microsoft.com/office/drawing/2014/main" id="{C76384A9-2D5E-473F-8297-031B75CA3F69}"/>
                </a:ext>
              </a:extLst>
            </p:cNvPr>
            <p:cNvGrpSpPr/>
            <p:nvPr/>
          </p:nvGrpSpPr>
          <p:grpSpPr>
            <a:xfrm>
              <a:off x="1007604" y="3309701"/>
              <a:ext cx="2239499" cy="656456"/>
              <a:chOff x="1007604" y="2160476"/>
              <a:chExt cx="2239499" cy="656456"/>
            </a:xfrm>
          </p:grpSpPr>
          <p:cxnSp>
            <p:nvCxnSpPr>
              <p:cNvPr id="18" name="Gerade Verbindung mit Pfeil 17">
                <a:extLst>
                  <a:ext uri="{FF2B5EF4-FFF2-40B4-BE49-F238E27FC236}">
                    <a16:creationId xmlns:a16="http://schemas.microsoft.com/office/drawing/2014/main" id="{8C7132EA-A6AC-455A-9EE3-E0EFCB7B9A0D}"/>
                  </a:ext>
                </a:extLst>
              </p:cNvPr>
              <p:cNvCxnSpPr/>
              <p:nvPr/>
            </p:nvCxnSpPr>
            <p:spPr>
              <a:xfrm>
                <a:off x="1007604" y="2456892"/>
                <a:ext cx="1908212" cy="0"/>
              </a:xfrm>
              <a:prstGeom prst="straightConnector1">
                <a:avLst/>
              </a:prstGeom>
              <a:ln w="28575">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9" name="Gerade Verbindung mit Pfeil 18">
                <a:extLst>
                  <a:ext uri="{FF2B5EF4-FFF2-40B4-BE49-F238E27FC236}">
                    <a16:creationId xmlns:a16="http://schemas.microsoft.com/office/drawing/2014/main" id="{DC3C15BA-AA06-46EF-A162-5B587292E3DC}"/>
                  </a:ext>
                </a:extLst>
              </p:cNvPr>
              <p:cNvCxnSpPr>
                <a:cxnSpLocks/>
              </p:cNvCxnSpPr>
              <p:nvPr/>
            </p:nvCxnSpPr>
            <p:spPr>
              <a:xfrm>
                <a:off x="1961710" y="2160476"/>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0" name="Textfeld 19">
                <a:extLst>
                  <a:ext uri="{FF2B5EF4-FFF2-40B4-BE49-F238E27FC236}">
                    <a16:creationId xmlns:a16="http://schemas.microsoft.com/office/drawing/2014/main" id="{BF4B5FA3-6F67-42DA-B92A-718A5D2A33DC}"/>
                  </a:ext>
                </a:extLst>
              </p:cNvPr>
              <p:cNvSpPr txBox="1"/>
              <p:nvPr/>
            </p:nvSpPr>
            <p:spPr>
              <a:xfrm>
                <a:off x="2310999" y="2496690"/>
                <a:ext cx="936104" cy="307777"/>
              </a:xfrm>
              <a:prstGeom prst="rect">
                <a:avLst/>
              </a:prstGeom>
              <a:noFill/>
            </p:spPr>
            <p:txBody>
              <a:bodyPr wrap="square" rtlCol="0">
                <a:spAutoFit/>
              </a:bodyPr>
              <a:lstStyle/>
              <a:p>
                <a:r>
                  <a:rPr lang="de-DE" dirty="0"/>
                  <a:t>time t</a:t>
                </a:r>
              </a:p>
            </p:txBody>
          </p:sp>
          <p:sp>
            <p:nvSpPr>
              <p:cNvPr id="21" name="Textfeld 20">
                <a:extLst>
                  <a:ext uri="{FF2B5EF4-FFF2-40B4-BE49-F238E27FC236}">
                    <a16:creationId xmlns:a16="http://schemas.microsoft.com/office/drawing/2014/main" id="{190415AD-9E15-40D0-983D-A688DB118AB7}"/>
                  </a:ext>
                </a:extLst>
              </p:cNvPr>
              <p:cNvSpPr txBox="1"/>
              <p:nvPr/>
            </p:nvSpPr>
            <p:spPr>
              <a:xfrm>
                <a:off x="1842947" y="2509155"/>
                <a:ext cx="468052" cy="307777"/>
              </a:xfrm>
              <a:prstGeom prst="rect">
                <a:avLst/>
              </a:prstGeom>
              <a:noFill/>
            </p:spPr>
            <p:txBody>
              <a:bodyPr wrap="square" rtlCol="0">
                <a:spAutoFit/>
              </a:bodyPr>
              <a:lstStyle/>
              <a:p>
                <a:r>
                  <a:rPr lang="de-DE" dirty="0" err="1"/>
                  <a:t>t</a:t>
                </a:r>
                <a:r>
                  <a:rPr lang="de-DE" baseline="-25000" dirty="0" err="1"/>
                  <a:t>max</a:t>
                </a:r>
                <a:endParaRPr lang="de-DE" baseline="-25000" dirty="0"/>
              </a:p>
            </p:txBody>
          </p:sp>
        </p:grpSp>
        <p:cxnSp>
          <p:nvCxnSpPr>
            <p:cNvPr id="40" name="Gerade Verbindung mit Pfeil 39">
              <a:extLst>
                <a:ext uri="{FF2B5EF4-FFF2-40B4-BE49-F238E27FC236}">
                  <a16:creationId xmlns:a16="http://schemas.microsoft.com/office/drawing/2014/main" id="{00987967-1A18-48C8-8CCE-0884B74C9C08}"/>
                </a:ext>
              </a:extLst>
            </p:cNvPr>
            <p:cNvCxnSpPr/>
            <p:nvPr/>
          </p:nvCxnSpPr>
          <p:spPr>
            <a:xfrm>
              <a:off x="1007604" y="3447829"/>
              <a:ext cx="9541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42" name="Gruppieren 41">
            <a:extLst>
              <a:ext uri="{FF2B5EF4-FFF2-40B4-BE49-F238E27FC236}">
                <a16:creationId xmlns:a16="http://schemas.microsoft.com/office/drawing/2014/main" id="{89FC2E1A-0C72-4689-A55C-0AF7E10FB934}"/>
              </a:ext>
            </a:extLst>
          </p:cNvPr>
          <p:cNvGrpSpPr/>
          <p:nvPr/>
        </p:nvGrpSpPr>
        <p:grpSpPr>
          <a:xfrm>
            <a:off x="1007604" y="4588707"/>
            <a:ext cx="2239499" cy="656456"/>
            <a:chOff x="1007604" y="3309701"/>
            <a:chExt cx="2239499" cy="656456"/>
          </a:xfrm>
        </p:grpSpPr>
        <p:grpSp>
          <p:nvGrpSpPr>
            <p:cNvPr id="43" name="Gruppieren 42">
              <a:extLst>
                <a:ext uri="{FF2B5EF4-FFF2-40B4-BE49-F238E27FC236}">
                  <a16:creationId xmlns:a16="http://schemas.microsoft.com/office/drawing/2014/main" id="{790F79E3-5051-49C3-928F-3493340DD1D5}"/>
                </a:ext>
              </a:extLst>
            </p:cNvPr>
            <p:cNvGrpSpPr/>
            <p:nvPr/>
          </p:nvGrpSpPr>
          <p:grpSpPr>
            <a:xfrm>
              <a:off x="1007604" y="3309701"/>
              <a:ext cx="2239499" cy="656456"/>
              <a:chOff x="1007604" y="2160476"/>
              <a:chExt cx="2239499" cy="656456"/>
            </a:xfrm>
          </p:grpSpPr>
          <p:cxnSp>
            <p:nvCxnSpPr>
              <p:cNvPr id="45" name="Gerade Verbindung mit Pfeil 44">
                <a:extLst>
                  <a:ext uri="{FF2B5EF4-FFF2-40B4-BE49-F238E27FC236}">
                    <a16:creationId xmlns:a16="http://schemas.microsoft.com/office/drawing/2014/main" id="{0C642B5B-4286-4AE7-B154-C37253094B14}"/>
                  </a:ext>
                </a:extLst>
              </p:cNvPr>
              <p:cNvCxnSpPr/>
              <p:nvPr/>
            </p:nvCxnSpPr>
            <p:spPr>
              <a:xfrm>
                <a:off x="1007604" y="2456892"/>
                <a:ext cx="1908212" cy="0"/>
              </a:xfrm>
              <a:prstGeom prst="straightConnector1">
                <a:avLst/>
              </a:prstGeom>
              <a:ln w="28575">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6" name="Gerade Verbindung mit Pfeil 45">
                <a:extLst>
                  <a:ext uri="{FF2B5EF4-FFF2-40B4-BE49-F238E27FC236}">
                    <a16:creationId xmlns:a16="http://schemas.microsoft.com/office/drawing/2014/main" id="{81A9ADF2-F690-4CBD-8D6D-A695C3B51831}"/>
                  </a:ext>
                </a:extLst>
              </p:cNvPr>
              <p:cNvCxnSpPr>
                <a:cxnSpLocks/>
              </p:cNvCxnSpPr>
              <p:nvPr/>
            </p:nvCxnSpPr>
            <p:spPr>
              <a:xfrm>
                <a:off x="1961710" y="2160476"/>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7" name="Textfeld 46">
                <a:extLst>
                  <a:ext uri="{FF2B5EF4-FFF2-40B4-BE49-F238E27FC236}">
                    <a16:creationId xmlns:a16="http://schemas.microsoft.com/office/drawing/2014/main" id="{5238D31F-8677-419E-85B4-38861F9E9584}"/>
                  </a:ext>
                </a:extLst>
              </p:cNvPr>
              <p:cNvSpPr txBox="1"/>
              <p:nvPr/>
            </p:nvSpPr>
            <p:spPr>
              <a:xfrm>
                <a:off x="2310999" y="2496690"/>
                <a:ext cx="936104" cy="307777"/>
              </a:xfrm>
              <a:prstGeom prst="rect">
                <a:avLst/>
              </a:prstGeom>
              <a:noFill/>
            </p:spPr>
            <p:txBody>
              <a:bodyPr wrap="square" rtlCol="0">
                <a:spAutoFit/>
              </a:bodyPr>
              <a:lstStyle/>
              <a:p>
                <a:r>
                  <a:rPr lang="de-DE" dirty="0"/>
                  <a:t>time t</a:t>
                </a:r>
              </a:p>
            </p:txBody>
          </p:sp>
          <p:sp>
            <p:nvSpPr>
              <p:cNvPr id="48" name="Textfeld 47">
                <a:extLst>
                  <a:ext uri="{FF2B5EF4-FFF2-40B4-BE49-F238E27FC236}">
                    <a16:creationId xmlns:a16="http://schemas.microsoft.com/office/drawing/2014/main" id="{367A83C6-93E6-40C0-BEE4-2BF1EF8ABA8D}"/>
                  </a:ext>
                </a:extLst>
              </p:cNvPr>
              <p:cNvSpPr txBox="1"/>
              <p:nvPr/>
            </p:nvSpPr>
            <p:spPr>
              <a:xfrm>
                <a:off x="1842947" y="2509155"/>
                <a:ext cx="468052" cy="307777"/>
              </a:xfrm>
              <a:prstGeom prst="rect">
                <a:avLst/>
              </a:prstGeom>
              <a:noFill/>
            </p:spPr>
            <p:txBody>
              <a:bodyPr wrap="square" rtlCol="0">
                <a:spAutoFit/>
              </a:bodyPr>
              <a:lstStyle/>
              <a:p>
                <a:r>
                  <a:rPr lang="de-DE" dirty="0" err="1"/>
                  <a:t>t</a:t>
                </a:r>
                <a:r>
                  <a:rPr lang="de-DE" baseline="-25000" dirty="0" err="1"/>
                  <a:t>min</a:t>
                </a:r>
                <a:endParaRPr lang="de-DE" baseline="-25000" dirty="0"/>
              </a:p>
            </p:txBody>
          </p:sp>
        </p:grpSp>
        <p:cxnSp>
          <p:nvCxnSpPr>
            <p:cNvPr id="44" name="Gerade Verbindung mit Pfeil 43">
              <a:extLst>
                <a:ext uri="{FF2B5EF4-FFF2-40B4-BE49-F238E27FC236}">
                  <a16:creationId xmlns:a16="http://schemas.microsoft.com/office/drawing/2014/main" id="{6A92CF59-EC6F-497D-BDCE-3515DCE2B92B}"/>
                </a:ext>
              </a:extLst>
            </p:cNvPr>
            <p:cNvCxnSpPr/>
            <p:nvPr/>
          </p:nvCxnSpPr>
          <p:spPr>
            <a:xfrm>
              <a:off x="1961710" y="3442408"/>
              <a:ext cx="95410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9" name="Textfeld 48">
            <a:extLst>
              <a:ext uri="{FF2B5EF4-FFF2-40B4-BE49-F238E27FC236}">
                <a16:creationId xmlns:a16="http://schemas.microsoft.com/office/drawing/2014/main" id="{8D0FFAED-6D3B-476B-9004-185E3F3C7DD2}"/>
              </a:ext>
            </a:extLst>
          </p:cNvPr>
          <p:cNvSpPr txBox="1"/>
          <p:nvPr/>
        </p:nvSpPr>
        <p:spPr>
          <a:xfrm>
            <a:off x="301625" y="4064479"/>
            <a:ext cx="2635543" cy="307777"/>
          </a:xfrm>
          <a:prstGeom prst="rect">
            <a:avLst/>
          </a:prstGeom>
          <a:noFill/>
        </p:spPr>
        <p:txBody>
          <a:bodyPr wrap="square" rtlCol="0">
            <a:spAutoFit/>
          </a:bodyPr>
          <a:lstStyle/>
          <a:p>
            <a:r>
              <a:rPr lang="de-DE" dirty="0" err="1"/>
              <a:t>Earliest</a:t>
            </a:r>
            <a:r>
              <a:rPr lang="de-DE" dirty="0"/>
              <a:t> Time</a:t>
            </a:r>
          </a:p>
        </p:txBody>
      </p:sp>
      <p:sp>
        <p:nvSpPr>
          <p:cNvPr id="57" name="Textfeld 56">
            <a:extLst>
              <a:ext uri="{FF2B5EF4-FFF2-40B4-BE49-F238E27FC236}">
                <a16:creationId xmlns:a16="http://schemas.microsoft.com/office/drawing/2014/main" id="{70384426-F6F2-4362-99CC-497AD458C05E}"/>
              </a:ext>
            </a:extLst>
          </p:cNvPr>
          <p:cNvSpPr txBox="1"/>
          <p:nvPr/>
        </p:nvSpPr>
        <p:spPr>
          <a:xfrm>
            <a:off x="4226061" y="1935786"/>
            <a:ext cx="2635543" cy="307777"/>
          </a:xfrm>
          <a:prstGeom prst="rect">
            <a:avLst/>
          </a:prstGeom>
          <a:noFill/>
        </p:spPr>
        <p:txBody>
          <a:bodyPr wrap="square" rtlCol="0">
            <a:spAutoFit/>
          </a:bodyPr>
          <a:lstStyle/>
          <a:p>
            <a:r>
              <a:rPr lang="de-DE" dirty="0"/>
              <a:t>Time </a:t>
            </a:r>
            <a:r>
              <a:rPr lang="de-DE" dirty="0" err="1"/>
              <a:t>Interval</a:t>
            </a:r>
            <a:endParaRPr lang="de-DE" dirty="0"/>
          </a:p>
        </p:txBody>
      </p:sp>
      <p:grpSp>
        <p:nvGrpSpPr>
          <p:cNvPr id="62" name="Gruppieren 61">
            <a:extLst>
              <a:ext uri="{FF2B5EF4-FFF2-40B4-BE49-F238E27FC236}">
                <a16:creationId xmlns:a16="http://schemas.microsoft.com/office/drawing/2014/main" id="{3B383131-A180-4147-A90A-2BCCAE8C0076}"/>
              </a:ext>
            </a:extLst>
          </p:cNvPr>
          <p:cNvGrpSpPr/>
          <p:nvPr/>
        </p:nvGrpSpPr>
        <p:grpSpPr>
          <a:xfrm>
            <a:off x="4932040" y="2443432"/>
            <a:ext cx="2239499" cy="665279"/>
            <a:chOff x="4932040" y="2443432"/>
            <a:chExt cx="2239499" cy="665279"/>
          </a:xfrm>
        </p:grpSpPr>
        <p:grpSp>
          <p:nvGrpSpPr>
            <p:cNvPr id="50" name="Gruppieren 49">
              <a:extLst>
                <a:ext uri="{FF2B5EF4-FFF2-40B4-BE49-F238E27FC236}">
                  <a16:creationId xmlns:a16="http://schemas.microsoft.com/office/drawing/2014/main" id="{0EAF5BC8-67D6-4DC5-93EE-9CA07F98E502}"/>
                </a:ext>
              </a:extLst>
            </p:cNvPr>
            <p:cNvGrpSpPr/>
            <p:nvPr/>
          </p:nvGrpSpPr>
          <p:grpSpPr>
            <a:xfrm>
              <a:off x="4932040" y="2460014"/>
              <a:ext cx="2239499" cy="648697"/>
              <a:chOff x="1007604" y="3309701"/>
              <a:chExt cx="2239499" cy="648697"/>
            </a:xfrm>
          </p:grpSpPr>
          <p:grpSp>
            <p:nvGrpSpPr>
              <p:cNvPr id="51" name="Gruppieren 50">
                <a:extLst>
                  <a:ext uri="{FF2B5EF4-FFF2-40B4-BE49-F238E27FC236}">
                    <a16:creationId xmlns:a16="http://schemas.microsoft.com/office/drawing/2014/main" id="{54693A29-8BA6-49C1-BDC2-9209960AFB40}"/>
                  </a:ext>
                </a:extLst>
              </p:cNvPr>
              <p:cNvGrpSpPr/>
              <p:nvPr/>
            </p:nvGrpSpPr>
            <p:grpSpPr>
              <a:xfrm>
                <a:off x="1007604" y="3309701"/>
                <a:ext cx="2239499" cy="648697"/>
                <a:chOff x="1007604" y="2160476"/>
                <a:chExt cx="2239499" cy="648697"/>
              </a:xfrm>
            </p:grpSpPr>
            <p:cxnSp>
              <p:nvCxnSpPr>
                <p:cNvPr id="53" name="Gerade Verbindung mit Pfeil 52">
                  <a:extLst>
                    <a:ext uri="{FF2B5EF4-FFF2-40B4-BE49-F238E27FC236}">
                      <a16:creationId xmlns:a16="http://schemas.microsoft.com/office/drawing/2014/main" id="{8DFE1B3D-0E83-456A-B280-7B58E7F4D319}"/>
                    </a:ext>
                  </a:extLst>
                </p:cNvPr>
                <p:cNvCxnSpPr/>
                <p:nvPr/>
              </p:nvCxnSpPr>
              <p:spPr>
                <a:xfrm>
                  <a:off x="1007604" y="2456892"/>
                  <a:ext cx="1908212" cy="0"/>
                </a:xfrm>
                <a:prstGeom prst="straightConnector1">
                  <a:avLst/>
                </a:prstGeom>
                <a:ln w="28575">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54" name="Gerade Verbindung mit Pfeil 53">
                  <a:extLst>
                    <a:ext uri="{FF2B5EF4-FFF2-40B4-BE49-F238E27FC236}">
                      <a16:creationId xmlns:a16="http://schemas.microsoft.com/office/drawing/2014/main" id="{27608330-8046-4E73-96A9-0D3D1E98D510}"/>
                    </a:ext>
                  </a:extLst>
                </p:cNvPr>
                <p:cNvCxnSpPr>
                  <a:cxnSpLocks/>
                </p:cNvCxnSpPr>
                <p:nvPr/>
              </p:nvCxnSpPr>
              <p:spPr>
                <a:xfrm>
                  <a:off x="1961710" y="2160476"/>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55" name="Textfeld 54">
                  <a:extLst>
                    <a:ext uri="{FF2B5EF4-FFF2-40B4-BE49-F238E27FC236}">
                      <a16:creationId xmlns:a16="http://schemas.microsoft.com/office/drawing/2014/main" id="{C4B3A7BB-9CE1-4446-88A1-C4C642283A9E}"/>
                    </a:ext>
                  </a:extLst>
                </p:cNvPr>
                <p:cNvSpPr txBox="1"/>
                <p:nvPr/>
              </p:nvSpPr>
              <p:spPr>
                <a:xfrm>
                  <a:off x="2310999" y="2496690"/>
                  <a:ext cx="936104" cy="307777"/>
                </a:xfrm>
                <a:prstGeom prst="rect">
                  <a:avLst/>
                </a:prstGeom>
                <a:noFill/>
              </p:spPr>
              <p:txBody>
                <a:bodyPr wrap="square" rtlCol="0">
                  <a:spAutoFit/>
                </a:bodyPr>
                <a:lstStyle/>
                <a:p>
                  <a:r>
                    <a:rPr lang="de-DE" dirty="0"/>
                    <a:t>time t</a:t>
                  </a:r>
                </a:p>
              </p:txBody>
            </p:sp>
            <p:sp>
              <p:nvSpPr>
                <p:cNvPr id="56" name="Textfeld 55">
                  <a:extLst>
                    <a:ext uri="{FF2B5EF4-FFF2-40B4-BE49-F238E27FC236}">
                      <a16:creationId xmlns:a16="http://schemas.microsoft.com/office/drawing/2014/main" id="{6882AAD8-75D0-4EF3-BB06-610354BE4832}"/>
                    </a:ext>
                  </a:extLst>
                </p:cNvPr>
                <p:cNvSpPr txBox="1"/>
                <p:nvPr/>
              </p:nvSpPr>
              <p:spPr>
                <a:xfrm>
                  <a:off x="1385370" y="2501396"/>
                  <a:ext cx="468052" cy="307777"/>
                </a:xfrm>
                <a:prstGeom prst="rect">
                  <a:avLst/>
                </a:prstGeom>
                <a:noFill/>
              </p:spPr>
              <p:txBody>
                <a:bodyPr wrap="square" rtlCol="0">
                  <a:spAutoFit/>
                </a:bodyPr>
                <a:lstStyle/>
                <a:p>
                  <a:r>
                    <a:rPr lang="de-DE" dirty="0" err="1"/>
                    <a:t>t</a:t>
                  </a:r>
                  <a:r>
                    <a:rPr lang="de-DE" baseline="-25000" dirty="0" err="1"/>
                    <a:t>min</a:t>
                  </a:r>
                  <a:endParaRPr lang="de-DE" baseline="-25000" dirty="0"/>
                </a:p>
              </p:txBody>
            </p:sp>
          </p:grpSp>
          <p:cxnSp>
            <p:nvCxnSpPr>
              <p:cNvPr id="52" name="Gerade Verbindung mit Pfeil 51">
                <a:extLst>
                  <a:ext uri="{FF2B5EF4-FFF2-40B4-BE49-F238E27FC236}">
                    <a16:creationId xmlns:a16="http://schemas.microsoft.com/office/drawing/2014/main" id="{F1151BAB-9152-4C71-9942-B1AC99895A65}"/>
                  </a:ext>
                </a:extLst>
              </p:cNvPr>
              <p:cNvCxnSpPr>
                <a:cxnSpLocks/>
              </p:cNvCxnSpPr>
              <p:nvPr/>
            </p:nvCxnSpPr>
            <p:spPr>
              <a:xfrm>
                <a:off x="1583668" y="3452185"/>
                <a:ext cx="378042" cy="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grpSp>
        <p:cxnSp>
          <p:nvCxnSpPr>
            <p:cNvPr id="60" name="Gerade Verbindung mit Pfeil 59">
              <a:extLst>
                <a:ext uri="{FF2B5EF4-FFF2-40B4-BE49-F238E27FC236}">
                  <a16:creationId xmlns:a16="http://schemas.microsoft.com/office/drawing/2014/main" id="{7EF69972-7CC3-4F59-9967-77E27E9413B5}"/>
                </a:ext>
              </a:extLst>
            </p:cNvPr>
            <p:cNvCxnSpPr>
              <a:cxnSpLocks/>
            </p:cNvCxnSpPr>
            <p:nvPr/>
          </p:nvCxnSpPr>
          <p:spPr>
            <a:xfrm>
              <a:off x="5508104" y="2443432"/>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1" name="Textfeld 60">
              <a:extLst>
                <a:ext uri="{FF2B5EF4-FFF2-40B4-BE49-F238E27FC236}">
                  <a16:creationId xmlns:a16="http://schemas.microsoft.com/office/drawing/2014/main" id="{B1B16CEE-AC75-40FF-AF0A-3D0E41B15EAF}"/>
                </a:ext>
              </a:extLst>
            </p:cNvPr>
            <p:cNvSpPr txBox="1"/>
            <p:nvPr/>
          </p:nvSpPr>
          <p:spPr>
            <a:xfrm>
              <a:off x="5697923" y="2797061"/>
              <a:ext cx="468052" cy="307777"/>
            </a:xfrm>
            <a:prstGeom prst="rect">
              <a:avLst/>
            </a:prstGeom>
            <a:noFill/>
          </p:spPr>
          <p:txBody>
            <a:bodyPr wrap="square" rtlCol="0">
              <a:spAutoFit/>
            </a:bodyPr>
            <a:lstStyle/>
            <a:p>
              <a:r>
                <a:rPr lang="de-DE" dirty="0" err="1"/>
                <a:t>t</a:t>
              </a:r>
              <a:r>
                <a:rPr lang="de-DE" baseline="-25000" dirty="0" err="1"/>
                <a:t>max</a:t>
              </a:r>
              <a:endParaRPr lang="de-DE" baseline="-25000" dirty="0"/>
            </a:p>
          </p:txBody>
        </p:sp>
      </p:grpSp>
      <p:sp>
        <p:nvSpPr>
          <p:cNvPr id="73" name="Textfeld 72">
            <a:extLst>
              <a:ext uri="{FF2B5EF4-FFF2-40B4-BE49-F238E27FC236}">
                <a16:creationId xmlns:a16="http://schemas.microsoft.com/office/drawing/2014/main" id="{046CEF51-5AA0-4E31-827D-A4C34ADB7AB1}"/>
              </a:ext>
            </a:extLst>
          </p:cNvPr>
          <p:cNvSpPr txBox="1"/>
          <p:nvPr/>
        </p:nvSpPr>
        <p:spPr>
          <a:xfrm>
            <a:off x="4267338" y="3533061"/>
            <a:ext cx="2635543" cy="307777"/>
          </a:xfrm>
          <a:prstGeom prst="rect">
            <a:avLst/>
          </a:prstGeom>
          <a:noFill/>
        </p:spPr>
        <p:txBody>
          <a:bodyPr wrap="square" rtlCol="0">
            <a:spAutoFit/>
          </a:bodyPr>
          <a:lstStyle/>
          <a:p>
            <a:r>
              <a:rPr lang="de-DE" dirty="0" err="1"/>
              <a:t>Periodic</a:t>
            </a:r>
            <a:r>
              <a:rPr lang="de-DE" dirty="0"/>
              <a:t> Time </a:t>
            </a:r>
            <a:r>
              <a:rPr lang="de-DE" dirty="0" err="1"/>
              <a:t>Condition</a:t>
            </a:r>
            <a:endParaRPr lang="de-DE" dirty="0"/>
          </a:p>
        </p:txBody>
      </p:sp>
      <p:grpSp>
        <p:nvGrpSpPr>
          <p:cNvPr id="76" name="Gruppieren 75">
            <a:extLst>
              <a:ext uri="{FF2B5EF4-FFF2-40B4-BE49-F238E27FC236}">
                <a16:creationId xmlns:a16="http://schemas.microsoft.com/office/drawing/2014/main" id="{E29CC86B-56A5-48E3-82BC-43F4EE77AF89}"/>
              </a:ext>
            </a:extLst>
          </p:cNvPr>
          <p:cNvGrpSpPr/>
          <p:nvPr/>
        </p:nvGrpSpPr>
        <p:grpSpPr>
          <a:xfrm>
            <a:off x="4936937" y="4087659"/>
            <a:ext cx="2599262" cy="676475"/>
            <a:chOff x="4932040" y="4248708"/>
            <a:chExt cx="2599262" cy="676475"/>
          </a:xfrm>
        </p:grpSpPr>
        <p:grpSp>
          <p:nvGrpSpPr>
            <p:cNvPr id="63" name="Gruppieren 62">
              <a:extLst>
                <a:ext uri="{FF2B5EF4-FFF2-40B4-BE49-F238E27FC236}">
                  <a16:creationId xmlns:a16="http://schemas.microsoft.com/office/drawing/2014/main" id="{133544CF-6468-47B3-94FD-8A1F5069D814}"/>
                </a:ext>
              </a:extLst>
            </p:cNvPr>
            <p:cNvGrpSpPr/>
            <p:nvPr/>
          </p:nvGrpSpPr>
          <p:grpSpPr>
            <a:xfrm>
              <a:off x="4932040" y="4254146"/>
              <a:ext cx="2599262" cy="670775"/>
              <a:chOff x="4932040" y="2443432"/>
              <a:chExt cx="2599262" cy="670775"/>
            </a:xfrm>
          </p:grpSpPr>
          <p:grpSp>
            <p:nvGrpSpPr>
              <p:cNvPr id="67" name="Gruppieren 66">
                <a:extLst>
                  <a:ext uri="{FF2B5EF4-FFF2-40B4-BE49-F238E27FC236}">
                    <a16:creationId xmlns:a16="http://schemas.microsoft.com/office/drawing/2014/main" id="{7CB2FEC8-4A22-4D95-B488-F1DB3DFCA9D5}"/>
                  </a:ext>
                </a:extLst>
              </p:cNvPr>
              <p:cNvGrpSpPr/>
              <p:nvPr/>
            </p:nvGrpSpPr>
            <p:grpSpPr>
              <a:xfrm>
                <a:off x="4932040" y="2460014"/>
                <a:ext cx="2599262" cy="654193"/>
                <a:chOff x="1007604" y="2160476"/>
                <a:chExt cx="2599262" cy="654193"/>
              </a:xfrm>
            </p:grpSpPr>
            <p:cxnSp>
              <p:nvCxnSpPr>
                <p:cNvPr id="69" name="Gerade Verbindung mit Pfeil 68">
                  <a:extLst>
                    <a:ext uri="{FF2B5EF4-FFF2-40B4-BE49-F238E27FC236}">
                      <a16:creationId xmlns:a16="http://schemas.microsoft.com/office/drawing/2014/main" id="{22BBA9C9-1670-4295-8279-49E1E80ABB46}"/>
                    </a:ext>
                  </a:extLst>
                </p:cNvPr>
                <p:cNvCxnSpPr/>
                <p:nvPr/>
              </p:nvCxnSpPr>
              <p:spPr>
                <a:xfrm>
                  <a:off x="1007604" y="2456892"/>
                  <a:ext cx="1908212" cy="0"/>
                </a:xfrm>
                <a:prstGeom prst="straightConnector1">
                  <a:avLst/>
                </a:prstGeom>
                <a:ln w="28575">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Gerade Verbindung mit Pfeil 69">
                  <a:extLst>
                    <a:ext uri="{FF2B5EF4-FFF2-40B4-BE49-F238E27FC236}">
                      <a16:creationId xmlns:a16="http://schemas.microsoft.com/office/drawing/2014/main" id="{EBE0DF46-1BE5-4B86-AA94-5D1EF95990A9}"/>
                    </a:ext>
                  </a:extLst>
                </p:cNvPr>
                <p:cNvCxnSpPr>
                  <a:cxnSpLocks/>
                </p:cNvCxnSpPr>
                <p:nvPr/>
              </p:nvCxnSpPr>
              <p:spPr>
                <a:xfrm>
                  <a:off x="1907704" y="2160476"/>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1" name="Textfeld 70">
                  <a:extLst>
                    <a:ext uri="{FF2B5EF4-FFF2-40B4-BE49-F238E27FC236}">
                      <a16:creationId xmlns:a16="http://schemas.microsoft.com/office/drawing/2014/main" id="{76A9EA07-FF8E-4319-B5C8-90E89F92A507}"/>
                    </a:ext>
                  </a:extLst>
                </p:cNvPr>
                <p:cNvSpPr txBox="1"/>
                <p:nvPr/>
              </p:nvSpPr>
              <p:spPr>
                <a:xfrm>
                  <a:off x="2670762" y="2506892"/>
                  <a:ext cx="936104" cy="307777"/>
                </a:xfrm>
                <a:prstGeom prst="rect">
                  <a:avLst/>
                </a:prstGeom>
                <a:noFill/>
              </p:spPr>
              <p:txBody>
                <a:bodyPr wrap="square" rtlCol="0">
                  <a:spAutoFit/>
                </a:bodyPr>
                <a:lstStyle/>
                <a:p>
                  <a:r>
                    <a:rPr lang="de-DE" dirty="0"/>
                    <a:t>time t</a:t>
                  </a:r>
                </a:p>
              </p:txBody>
            </p:sp>
            <p:sp>
              <p:nvSpPr>
                <p:cNvPr id="72" name="Textfeld 71">
                  <a:extLst>
                    <a:ext uri="{FF2B5EF4-FFF2-40B4-BE49-F238E27FC236}">
                      <a16:creationId xmlns:a16="http://schemas.microsoft.com/office/drawing/2014/main" id="{1EE9F884-34A5-4DA3-85E5-DB9BDA0ED314}"/>
                    </a:ext>
                  </a:extLst>
                </p:cNvPr>
                <p:cNvSpPr txBox="1"/>
                <p:nvPr/>
              </p:nvSpPr>
              <p:spPr>
                <a:xfrm>
                  <a:off x="1259632" y="2501396"/>
                  <a:ext cx="468052" cy="307777"/>
                </a:xfrm>
                <a:prstGeom prst="rect">
                  <a:avLst/>
                </a:prstGeom>
                <a:noFill/>
              </p:spPr>
              <p:txBody>
                <a:bodyPr wrap="square" rtlCol="0">
                  <a:spAutoFit/>
                </a:bodyPr>
                <a:lstStyle/>
                <a:p>
                  <a:r>
                    <a:rPr lang="de-DE" dirty="0" err="1"/>
                    <a:t>kt</a:t>
                  </a:r>
                  <a:r>
                    <a:rPr lang="de-DE" baseline="-25000" dirty="0" err="1"/>
                    <a:t>s</a:t>
                  </a:r>
                  <a:endParaRPr lang="de-DE" baseline="-25000" dirty="0"/>
                </a:p>
              </p:txBody>
            </p:sp>
          </p:grpSp>
          <p:cxnSp>
            <p:nvCxnSpPr>
              <p:cNvPr id="65" name="Gerade Verbindung mit Pfeil 64">
                <a:extLst>
                  <a:ext uri="{FF2B5EF4-FFF2-40B4-BE49-F238E27FC236}">
                    <a16:creationId xmlns:a16="http://schemas.microsoft.com/office/drawing/2014/main" id="{E33BFDC4-2FEF-45A4-A5FE-1051B7E759BC}"/>
                  </a:ext>
                </a:extLst>
              </p:cNvPr>
              <p:cNvCxnSpPr>
                <a:cxnSpLocks/>
              </p:cNvCxnSpPr>
              <p:nvPr/>
            </p:nvCxnSpPr>
            <p:spPr>
              <a:xfrm>
                <a:off x="5364088" y="2443432"/>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6" name="Textfeld 65">
                <a:extLst>
                  <a:ext uri="{FF2B5EF4-FFF2-40B4-BE49-F238E27FC236}">
                    <a16:creationId xmlns:a16="http://schemas.microsoft.com/office/drawing/2014/main" id="{02E42CB2-A026-4826-9817-72AAC565637E}"/>
                  </a:ext>
                </a:extLst>
              </p:cNvPr>
              <p:cNvSpPr txBox="1"/>
              <p:nvPr/>
            </p:nvSpPr>
            <p:spPr>
              <a:xfrm>
                <a:off x="5508104" y="2797061"/>
                <a:ext cx="755807" cy="307777"/>
              </a:xfrm>
              <a:prstGeom prst="rect">
                <a:avLst/>
              </a:prstGeom>
              <a:noFill/>
            </p:spPr>
            <p:txBody>
              <a:bodyPr wrap="square" rtlCol="0">
                <a:spAutoFit/>
              </a:bodyPr>
              <a:lstStyle/>
              <a:p>
                <a:r>
                  <a:rPr lang="de-DE" dirty="0"/>
                  <a:t>(k+1)</a:t>
                </a:r>
                <a:r>
                  <a:rPr lang="de-DE" dirty="0" err="1"/>
                  <a:t>t</a:t>
                </a:r>
                <a:r>
                  <a:rPr lang="de-DE" baseline="-25000" dirty="0" err="1"/>
                  <a:t>s</a:t>
                </a:r>
                <a:endParaRPr lang="de-DE" baseline="-25000" dirty="0"/>
              </a:p>
            </p:txBody>
          </p:sp>
        </p:grpSp>
        <p:cxnSp>
          <p:nvCxnSpPr>
            <p:cNvPr id="74" name="Gerade Verbindung mit Pfeil 73">
              <a:extLst>
                <a:ext uri="{FF2B5EF4-FFF2-40B4-BE49-F238E27FC236}">
                  <a16:creationId xmlns:a16="http://schemas.microsoft.com/office/drawing/2014/main" id="{1D4B5670-BEA1-4C34-AA3F-4772899191D4}"/>
                </a:ext>
              </a:extLst>
            </p:cNvPr>
            <p:cNvCxnSpPr>
              <a:cxnSpLocks/>
            </p:cNvCxnSpPr>
            <p:nvPr/>
          </p:nvCxnSpPr>
          <p:spPr>
            <a:xfrm>
              <a:off x="6336196" y="4248708"/>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5" name="Textfeld 74">
              <a:extLst>
                <a:ext uri="{FF2B5EF4-FFF2-40B4-BE49-F238E27FC236}">
                  <a16:creationId xmlns:a16="http://schemas.microsoft.com/office/drawing/2014/main" id="{B732CA3F-C058-40D2-B151-A2401994CD70}"/>
                </a:ext>
              </a:extLst>
            </p:cNvPr>
            <p:cNvSpPr txBox="1"/>
            <p:nvPr/>
          </p:nvSpPr>
          <p:spPr>
            <a:xfrm>
              <a:off x="6025210" y="4617406"/>
              <a:ext cx="755807" cy="307777"/>
            </a:xfrm>
            <a:prstGeom prst="rect">
              <a:avLst/>
            </a:prstGeom>
            <a:noFill/>
          </p:spPr>
          <p:txBody>
            <a:bodyPr wrap="square" rtlCol="0">
              <a:spAutoFit/>
            </a:bodyPr>
            <a:lstStyle/>
            <a:p>
              <a:r>
                <a:rPr lang="de-DE" dirty="0"/>
                <a:t>(k+2)</a:t>
              </a:r>
              <a:r>
                <a:rPr lang="de-DE" dirty="0" err="1"/>
                <a:t>t</a:t>
              </a:r>
              <a:r>
                <a:rPr lang="de-DE" baseline="-25000" dirty="0" err="1"/>
                <a:t>s</a:t>
              </a:r>
              <a:endParaRPr lang="de-DE" baseline="-25000" dirty="0"/>
            </a:p>
          </p:txBody>
        </p:sp>
      </p:grpSp>
      <p:grpSp>
        <p:nvGrpSpPr>
          <p:cNvPr id="77" name="Gruppieren 76">
            <a:extLst>
              <a:ext uri="{FF2B5EF4-FFF2-40B4-BE49-F238E27FC236}">
                <a16:creationId xmlns:a16="http://schemas.microsoft.com/office/drawing/2014/main" id="{CE780CB6-88A8-420B-8F08-4AA121AC0FBA}"/>
              </a:ext>
            </a:extLst>
          </p:cNvPr>
          <p:cNvGrpSpPr/>
          <p:nvPr/>
        </p:nvGrpSpPr>
        <p:grpSpPr>
          <a:xfrm>
            <a:off x="4360873" y="5399886"/>
            <a:ext cx="2599262" cy="685077"/>
            <a:chOff x="4932040" y="4248708"/>
            <a:chExt cx="2599262" cy="685077"/>
          </a:xfrm>
        </p:grpSpPr>
        <p:grpSp>
          <p:nvGrpSpPr>
            <p:cNvPr id="78" name="Gruppieren 77">
              <a:extLst>
                <a:ext uri="{FF2B5EF4-FFF2-40B4-BE49-F238E27FC236}">
                  <a16:creationId xmlns:a16="http://schemas.microsoft.com/office/drawing/2014/main" id="{F2679668-D1D3-4870-AB09-9340BD120EC5}"/>
                </a:ext>
              </a:extLst>
            </p:cNvPr>
            <p:cNvGrpSpPr/>
            <p:nvPr/>
          </p:nvGrpSpPr>
          <p:grpSpPr>
            <a:xfrm>
              <a:off x="4932040" y="4254146"/>
              <a:ext cx="2599262" cy="670775"/>
              <a:chOff x="4932040" y="2443432"/>
              <a:chExt cx="2599262" cy="670775"/>
            </a:xfrm>
          </p:grpSpPr>
          <p:grpSp>
            <p:nvGrpSpPr>
              <p:cNvPr id="81" name="Gruppieren 80">
                <a:extLst>
                  <a:ext uri="{FF2B5EF4-FFF2-40B4-BE49-F238E27FC236}">
                    <a16:creationId xmlns:a16="http://schemas.microsoft.com/office/drawing/2014/main" id="{DF7BFBA0-72ED-432D-86D6-9A9A908714EB}"/>
                  </a:ext>
                </a:extLst>
              </p:cNvPr>
              <p:cNvGrpSpPr/>
              <p:nvPr/>
            </p:nvGrpSpPr>
            <p:grpSpPr>
              <a:xfrm>
                <a:off x="4932040" y="2460014"/>
                <a:ext cx="2599262" cy="654193"/>
                <a:chOff x="1007604" y="2160476"/>
                <a:chExt cx="2599262" cy="654193"/>
              </a:xfrm>
            </p:grpSpPr>
            <p:cxnSp>
              <p:nvCxnSpPr>
                <p:cNvPr id="84" name="Gerade Verbindung mit Pfeil 83">
                  <a:extLst>
                    <a:ext uri="{FF2B5EF4-FFF2-40B4-BE49-F238E27FC236}">
                      <a16:creationId xmlns:a16="http://schemas.microsoft.com/office/drawing/2014/main" id="{0321BD22-4EA7-4E6A-A27B-D0050F73CB39}"/>
                    </a:ext>
                  </a:extLst>
                </p:cNvPr>
                <p:cNvCxnSpPr/>
                <p:nvPr/>
              </p:nvCxnSpPr>
              <p:spPr>
                <a:xfrm>
                  <a:off x="1007604" y="2456892"/>
                  <a:ext cx="1908212" cy="0"/>
                </a:xfrm>
                <a:prstGeom prst="straightConnector1">
                  <a:avLst/>
                </a:prstGeom>
                <a:ln w="28575">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85" name="Gerade Verbindung mit Pfeil 84">
                  <a:extLst>
                    <a:ext uri="{FF2B5EF4-FFF2-40B4-BE49-F238E27FC236}">
                      <a16:creationId xmlns:a16="http://schemas.microsoft.com/office/drawing/2014/main" id="{D50168AF-ED88-4F52-8107-E3756701AB23}"/>
                    </a:ext>
                  </a:extLst>
                </p:cNvPr>
                <p:cNvCxnSpPr>
                  <a:cxnSpLocks/>
                </p:cNvCxnSpPr>
                <p:nvPr/>
              </p:nvCxnSpPr>
              <p:spPr>
                <a:xfrm>
                  <a:off x="2207600" y="2160476"/>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6" name="Textfeld 85">
                  <a:extLst>
                    <a:ext uri="{FF2B5EF4-FFF2-40B4-BE49-F238E27FC236}">
                      <a16:creationId xmlns:a16="http://schemas.microsoft.com/office/drawing/2014/main" id="{B6D261BE-DA54-49CE-AB53-B6365C8E676D}"/>
                    </a:ext>
                  </a:extLst>
                </p:cNvPr>
                <p:cNvSpPr txBox="1"/>
                <p:nvPr/>
              </p:nvSpPr>
              <p:spPr>
                <a:xfrm>
                  <a:off x="2670762" y="2506892"/>
                  <a:ext cx="936104" cy="307777"/>
                </a:xfrm>
                <a:prstGeom prst="rect">
                  <a:avLst/>
                </a:prstGeom>
                <a:noFill/>
              </p:spPr>
              <p:txBody>
                <a:bodyPr wrap="square" rtlCol="0">
                  <a:spAutoFit/>
                </a:bodyPr>
                <a:lstStyle/>
                <a:p>
                  <a:r>
                    <a:rPr lang="de-DE" dirty="0"/>
                    <a:t>time t</a:t>
                  </a:r>
                </a:p>
              </p:txBody>
            </p:sp>
            <p:sp>
              <p:nvSpPr>
                <p:cNvPr id="87" name="Textfeld 86">
                  <a:extLst>
                    <a:ext uri="{FF2B5EF4-FFF2-40B4-BE49-F238E27FC236}">
                      <a16:creationId xmlns:a16="http://schemas.microsoft.com/office/drawing/2014/main" id="{098AD02C-536A-42CD-87DD-D21057FFD376}"/>
                    </a:ext>
                  </a:extLst>
                </p:cNvPr>
                <p:cNvSpPr txBox="1"/>
                <p:nvPr/>
              </p:nvSpPr>
              <p:spPr>
                <a:xfrm>
                  <a:off x="1259632" y="2501396"/>
                  <a:ext cx="468052" cy="307777"/>
                </a:xfrm>
                <a:prstGeom prst="rect">
                  <a:avLst/>
                </a:prstGeom>
                <a:noFill/>
              </p:spPr>
              <p:txBody>
                <a:bodyPr wrap="square" rtlCol="0">
                  <a:spAutoFit/>
                </a:bodyPr>
                <a:lstStyle/>
                <a:p>
                  <a:r>
                    <a:rPr lang="de-DE" dirty="0"/>
                    <a:t>t</a:t>
                  </a:r>
                  <a:r>
                    <a:rPr lang="de-DE" baseline="-25000" dirty="0"/>
                    <a:t>1</a:t>
                  </a:r>
                </a:p>
              </p:txBody>
            </p:sp>
          </p:grpSp>
          <p:cxnSp>
            <p:nvCxnSpPr>
              <p:cNvPr id="82" name="Gerade Verbindung mit Pfeil 81">
                <a:extLst>
                  <a:ext uri="{FF2B5EF4-FFF2-40B4-BE49-F238E27FC236}">
                    <a16:creationId xmlns:a16="http://schemas.microsoft.com/office/drawing/2014/main" id="{8F314AAB-6E05-4C6E-9B8B-276F47AAE5D6}"/>
                  </a:ext>
                </a:extLst>
              </p:cNvPr>
              <p:cNvCxnSpPr>
                <a:cxnSpLocks/>
              </p:cNvCxnSpPr>
              <p:nvPr/>
            </p:nvCxnSpPr>
            <p:spPr>
              <a:xfrm>
                <a:off x="5364088" y="2443432"/>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3" name="Textfeld 82">
                <a:extLst>
                  <a:ext uri="{FF2B5EF4-FFF2-40B4-BE49-F238E27FC236}">
                    <a16:creationId xmlns:a16="http://schemas.microsoft.com/office/drawing/2014/main" id="{CBA1ED06-FD28-4326-BC2E-5E034A4AC908}"/>
                  </a:ext>
                </a:extLst>
              </p:cNvPr>
              <p:cNvSpPr txBox="1"/>
              <p:nvPr/>
            </p:nvSpPr>
            <p:spPr>
              <a:xfrm>
                <a:off x="5994434" y="2797061"/>
                <a:ext cx="372869" cy="307777"/>
              </a:xfrm>
              <a:prstGeom prst="rect">
                <a:avLst/>
              </a:prstGeom>
              <a:noFill/>
            </p:spPr>
            <p:txBody>
              <a:bodyPr wrap="square" rtlCol="0">
                <a:spAutoFit/>
              </a:bodyPr>
              <a:lstStyle/>
              <a:p>
                <a:r>
                  <a:rPr lang="de-DE" dirty="0"/>
                  <a:t>t</a:t>
                </a:r>
                <a:r>
                  <a:rPr lang="de-DE" baseline="-25000" dirty="0"/>
                  <a:t>2</a:t>
                </a:r>
              </a:p>
            </p:txBody>
          </p:sp>
        </p:grpSp>
        <p:cxnSp>
          <p:nvCxnSpPr>
            <p:cNvPr id="79" name="Gerade Verbindung mit Pfeil 78">
              <a:extLst>
                <a:ext uri="{FF2B5EF4-FFF2-40B4-BE49-F238E27FC236}">
                  <a16:creationId xmlns:a16="http://schemas.microsoft.com/office/drawing/2014/main" id="{68434A2F-1245-49B1-825C-F36491608090}"/>
                </a:ext>
              </a:extLst>
            </p:cNvPr>
            <p:cNvCxnSpPr>
              <a:cxnSpLocks/>
            </p:cNvCxnSpPr>
            <p:nvPr/>
          </p:nvCxnSpPr>
          <p:spPr>
            <a:xfrm>
              <a:off x="6336196" y="4248708"/>
              <a:ext cx="0" cy="296416"/>
            </a:xfrm>
            <a:prstGeom prst="straightConnector1">
              <a:avLst/>
            </a:prstGeom>
            <a:ln w="12700">
              <a:prstDash val="soli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0" name="Textfeld 79">
              <a:extLst>
                <a:ext uri="{FF2B5EF4-FFF2-40B4-BE49-F238E27FC236}">
                  <a16:creationId xmlns:a16="http://schemas.microsoft.com/office/drawing/2014/main" id="{BC426EEA-C289-4987-9969-CACD6DDCC03F}"/>
                </a:ext>
              </a:extLst>
            </p:cNvPr>
            <p:cNvSpPr txBox="1"/>
            <p:nvPr/>
          </p:nvSpPr>
          <p:spPr>
            <a:xfrm>
              <a:off x="6174288" y="4626008"/>
              <a:ext cx="323815" cy="307777"/>
            </a:xfrm>
            <a:prstGeom prst="rect">
              <a:avLst/>
            </a:prstGeom>
            <a:noFill/>
          </p:spPr>
          <p:txBody>
            <a:bodyPr wrap="square" rtlCol="0">
              <a:spAutoFit/>
            </a:bodyPr>
            <a:lstStyle/>
            <a:p>
              <a:r>
                <a:rPr lang="de-DE" dirty="0"/>
                <a:t>t</a:t>
              </a:r>
              <a:r>
                <a:rPr lang="de-DE" baseline="-25000" dirty="0"/>
                <a:t>3</a:t>
              </a:r>
            </a:p>
          </p:txBody>
        </p:sp>
      </p:grpSp>
      <p:sp>
        <p:nvSpPr>
          <p:cNvPr id="88" name="Textfeld 87">
            <a:extLst>
              <a:ext uri="{FF2B5EF4-FFF2-40B4-BE49-F238E27FC236}">
                <a16:creationId xmlns:a16="http://schemas.microsoft.com/office/drawing/2014/main" id="{AC424433-E249-42B5-BBA8-A56008D6DAA7}"/>
              </a:ext>
            </a:extLst>
          </p:cNvPr>
          <p:cNvSpPr txBox="1"/>
          <p:nvPr/>
        </p:nvSpPr>
        <p:spPr>
          <a:xfrm>
            <a:off x="4267338" y="4897030"/>
            <a:ext cx="2635543" cy="307777"/>
          </a:xfrm>
          <a:prstGeom prst="rect">
            <a:avLst/>
          </a:prstGeom>
          <a:noFill/>
        </p:spPr>
        <p:txBody>
          <a:bodyPr wrap="square" rtlCol="0">
            <a:spAutoFit/>
          </a:bodyPr>
          <a:lstStyle/>
          <a:p>
            <a:r>
              <a:rPr lang="de-DE" dirty="0"/>
              <a:t>Non-</a:t>
            </a:r>
            <a:r>
              <a:rPr lang="de-DE" dirty="0" err="1"/>
              <a:t>Periodic</a:t>
            </a:r>
            <a:r>
              <a:rPr lang="de-DE" dirty="0"/>
              <a:t> Time </a:t>
            </a:r>
            <a:r>
              <a:rPr lang="de-DE" dirty="0" err="1"/>
              <a:t>Condition</a:t>
            </a:r>
            <a:endParaRPr lang="de-DE" dirty="0"/>
          </a:p>
        </p:txBody>
      </p:sp>
      <p:sp>
        <p:nvSpPr>
          <p:cNvPr id="89" name="Fußzeilenplatzhalter 88">
            <a:extLst>
              <a:ext uri="{FF2B5EF4-FFF2-40B4-BE49-F238E27FC236}">
                <a16:creationId xmlns:a16="http://schemas.microsoft.com/office/drawing/2014/main" id="{6961F636-A16A-4D1B-8DC6-15E6099088E4}"/>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271975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16687F-D7A1-4BC5-B856-42CB86638D25}"/>
              </a:ext>
            </a:extLst>
          </p:cNvPr>
          <p:cNvSpPr>
            <a:spLocks noGrp="1"/>
          </p:cNvSpPr>
          <p:nvPr>
            <p:ph type="title"/>
          </p:nvPr>
        </p:nvSpPr>
        <p:spPr/>
        <p:txBody>
          <a:bodyPr/>
          <a:lstStyle/>
          <a:p>
            <a:r>
              <a:rPr lang="de-DE" dirty="0"/>
              <a:t>Architecture</a:t>
            </a:r>
            <a:endParaRPr lang="en-GB" dirty="0"/>
          </a:p>
        </p:txBody>
      </p:sp>
      <p:sp>
        <p:nvSpPr>
          <p:cNvPr id="3" name="Inhaltsplatzhalter 2">
            <a:extLst>
              <a:ext uri="{FF2B5EF4-FFF2-40B4-BE49-F238E27FC236}">
                <a16:creationId xmlns:a16="http://schemas.microsoft.com/office/drawing/2014/main" id="{A6103887-0CE3-4239-9454-40790882CC5D}"/>
              </a:ext>
            </a:extLst>
          </p:cNvPr>
          <p:cNvSpPr>
            <a:spLocks noGrp="1"/>
          </p:cNvSpPr>
          <p:nvPr>
            <p:ph sz="quarter" idx="1"/>
          </p:nvPr>
        </p:nvSpPr>
        <p:spPr/>
        <p:txBody>
          <a:bodyPr>
            <a:normAutofit fontScale="55000" lnSpcReduction="20000"/>
          </a:bodyPr>
          <a:lstStyle/>
          <a:p>
            <a:r>
              <a:rPr lang="en-GB" dirty="0" err="1"/>
              <a:t>FreeRTOS</a:t>
            </a:r>
            <a:r>
              <a:rPr lang="en-GB" dirty="0"/>
              <a:t> is a relatively small application. The minimum core of </a:t>
            </a:r>
            <a:r>
              <a:rPr lang="en-GB" dirty="0" err="1"/>
              <a:t>FreeRTOS</a:t>
            </a:r>
            <a:r>
              <a:rPr lang="en-GB" dirty="0"/>
              <a:t> is only three source (.c) files and a handful of header files, totalling just under 9000 lines of code, including comments and blank lines. A typical binary code image is less than 10KB.</a:t>
            </a:r>
          </a:p>
          <a:p>
            <a:endParaRPr lang="en-GB" dirty="0"/>
          </a:p>
          <a:p>
            <a:r>
              <a:rPr lang="en-GB" dirty="0" err="1"/>
              <a:t>FreeRTOS's</a:t>
            </a:r>
            <a:r>
              <a:rPr lang="en-GB" dirty="0"/>
              <a:t> code breaks down into three main areas: tasks, communication, and hardware interfacing.</a:t>
            </a:r>
          </a:p>
          <a:p>
            <a:endParaRPr lang="en-GB" dirty="0"/>
          </a:p>
          <a:p>
            <a:r>
              <a:rPr lang="en-GB" dirty="0"/>
              <a:t>Tasks: Almost half of </a:t>
            </a:r>
            <a:r>
              <a:rPr lang="en-GB" dirty="0" err="1"/>
              <a:t>FreeRTOS's</a:t>
            </a:r>
            <a:r>
              <a:rPr lang="en-GB" dirty="0"/>
              <a:t> core code deals with the central concern in many operating systems: tasks. A task is a user-defined C function with a given priority. </a:t>
            </a:r>
            <a:r>
              <a:rPr lang="en-GB" dirty="0" err="1"/>
              <a:t>tasks.c</a:t>
            </a:r>
            <a:r>
              <a:rPr lang="en-GB" dirty="0"/>
              <a:t> and </a:t>
            </a:r>
            <a:r>
              <a:rPr lang="en-GB" dirty="0" err="1"/>
              <a:t>task.h</a:t>
            </a:r>
            <a:r>
              <a:rPr lang="en-GB" dirty="0"/>
              <a:t> do all the heavy lifting for creating, scheduling, and maintaining tasks.</a:t>
            </a:r>
            <a:br>
              <a:rPr lang="en-GB" dirty="0"/>
            </a:br>
            <a:endParaRPr lang="en-GB" dirty="0"/>
          </a:p>
          <a:p>
            <a:r>
              <a:rPr lang="en-GB" dirty="0"/>
              <a:t>Communication: Tasks are good, but tasks that can communicate with each other are even better! Which brings us to the second </a:t>
            </a:r>
            <a:r>
              <a:rPr lang="en-GB" dirty="0" err="1"/>
              <a:t>FreeRTOS</a:t>
            </a:r>
            <a:r>
              <a:rPr lang="en-GB" dirty="0"/>
              <a:t> job: communication. About 40% of </a:t>
            </a:r>
            <a:r>
              <a:rPr lang="en-GB" dirty="0" err="1"/>
              <a:t>FreeRTOS's</a:t>
            </a:r>
            <a:r>
              <a:rPr lang="en-GB" dirty="0"/>
              <a:t> core code deals with communication. </a:t>
            </a:r>
            <a:r>
              <a:rPr lang="en-GB" dirty="0" err="1"/>
              <a:t>queue.c</a:t>
            </a:r>
            <a:r>
              <a:rPr lang="en-GB" dirty="0"/>
              <a:t> and </a:t>
            </a:r>
            <a:r>
              <a:rPr lang="en-GB" dirty="0" err="1"/>
              <a:t>queue.h</a:t>
            </a:r>
            <a:r>
              <a:rPr lang="en-GB" dirty="0"/>
              <a:t> handle </a:t>
            </a:r>
            <a:r>
              <a:rPr lang="en-GB" dirty="0" err="1"/>
              <a:t>FreeRTOS</a:t>
            </a:r>
            <a:r>
              <a:rPr lang="en-GB" dirty="0"/>
              <a:t> communication. Tasks and interrupts use queues to send data to each other and to signal the use of critical resources using semaphores and mutexes.</a:t>
            </a:r>
            <a:br>
              <a:rPr lang="en-GB" dirty="0"/>
            </a:br>
            <a:endParaRPr lang="en-GB" dirty="0"/>
          </a:p>
          <a:p>
            <a:r>
              <a:rPr lang="en-GB" dirty="0"/>
              <a:t>The Hardware Whisperer: The approximately 9000 lines of code that make up the base of </a:t>
            </a:r>
            <a:r>
              <a:rPr lang="en-GB" dirty="0" err="1"/>
              <a:t>FreeRTOS</a:t>
            </a:r>
            <a:r>
              <a:rPr lang="en-GB" dirty="0"/>
              <a:t> are hardware-independent; the same code runs whether </a:t>
            </a:r>
            <a:r>
              <a:rPr lang="en-GB" dirty="0" err="1"/>
              <a:t>FreeRTOS</a:t>
            </a:r>
            <a:r>
              <a:rPr lang="en-GB" dirty="0"/>
              <a:t> is running on the humble 8051 or the newest, shiniest ARM core. About 6% of </a:t>
            </a:r>
            <a:r>
              <a:rPr lang="en-GB" dirty="0" err="1"/>
              <a:t>FreeRTOS's</a:t>
            </a:r>
            <a:r>
              <a:rPr lang="en-GB" dirty="0"/>
              <a:t> core code acts a shim between the hardware-independent </a:t>
            </a:r>
            <a:r>
              <a:rPr lang="en-GB" dirty="0" err="1"/>
              <a:t>FreeRTOS</a:t>
            </a:r>
            <a:r>
              <a:rPr lang="en-GB" dirty="0"/>
              <a:t> core and the hardware-dependent code. We'll discuss the hardware-dependent code in the next section.</a:t>
            </a:r>
          </a:p>
        </p:txBody>
      </p:sp>
      <p:sp>
        <p:nvSpPr>
          <p:cNvPr id="4" name="Datumsplatzhalter 3">
            <a:extLst>
              <a:ext uri="{FF2B5EF4-FFF2-40B4-BE49-F238E27FC236}">
                <a16:creationId xmlns:a16="http://schemas.microsoft.com/office/drawing/2014/main" id="{38775BE0-6CA6-43D1-9996-AE224E032F2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FF903A4-A856-4505-A158-496B21A68D1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06AC11E-DD38-42C8-A2FA-27AB948A54FA}"/>
              </a:ext>
            </a:extLst>
          </p:cNvPr>
          <p:cNvSpPr>
            <a:spLocks noGrp="1"/>
          </p:cNvSpPr>
          <p:nvPr>
            <p:ph type="sldNum" sz="quarter" idx="12"/>
          </p:nvPr>
        </p:nvSpPr>
        <p:spPr/>
        <p:txBody>
          <a:bodyPr/>
          <a:lstStyle/>
          <a:p>
            <a:pPr>
              <a:defRPr/>
            </a:pPr>
            <a:fld id="{AFD5F09E-495C-4440-9B64-34BC52B4539C}" type="slidenum">
              <a:rPr lang="en-US" smtClean="0"/>
              <a:pPr>
                <a:defRPr/>
              </a:pPr>
              <a:t>130</a:t>
            </a:fld>
            <a:endParaRPr lang="en-US"/>
          </a:p>
        </p:txBody>
      </p:sp>
    </p:spTree>
    <p:extLst>
      <p:ext uri="{BB962C8B-B14F-4D97-AF65-F5344CB8AC3E}">
        <p14:creationId xmlns:p14="http://schemas.microsoft.com/office/powerpoint/2010/main" val="855633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A2C0-888B-4A36-A1C9-2DE1FD0EE9AF}"/>
              </a:ext>
            </a:extLst>
          </p:cNvPr>
          <p:cNvSpPr>
            <a:spLocks noGrp="1"/>
          </p:cNvSpPr>
          <p:nvPr>
            <p:ph type="title"/>
          </p:nvPr>
        </p:nvSpPr>
        <p:spPr/>
        <p:txBody>
          <a:bodyPr/>
          <a:lstStyle/>
          <a:p>
            <a:r>
              <a:rPr lang="de-DE" dirty="0"/>
              <a:t>Hardware </a:t>
            </a:r>
            <a:r>
              <a:rPr lang="de-DE" dirty="0" err="1"/>
              <a:t>Considerations</a:t>
            </a:r>
            <a:endParaRPr lang="en-GB" dirty="0"/>
          </a:p>
        </p:txBody>
      </p:sp>
      <p:sp>
        <p:nvSpPr>
          <p:cNvPr id="3" name="Inhaltsplatzhalter 2">
            <a:extLst>
              <a:ext uri="{FF2B5EF4-FFF2-40B4-BE49-F238E27FC236}">
                <a16:creationId xmlns:a16="http://schemas.microsoft.com/office/drawing/2014/main" id="{EF58C904-83AB-416F-8CC2-0E5012AC2BE0}"/>
              </a:ext>
            </a:extLst>
          </p:cNvPr>
          <p:cNvSpPr>
            <a:spLocks noGrp="1"/>
          </p:cNvSpPr>
          <p:nvPr>
            <p:ph sz="quarter" idx="1"/>
          </p:nvPr>
        </p:nvSpPr>
        <p:spPr>
          <a:xfrm>
            <a:off x="301752" y="1527048"/>
            <a:ext cx="8503920" cy="1185990"/>
          </a:xfrm>
        </p:spPr>
        <p:txBody>
          <a:bodyPr/>
          <a:lstStyle/>
          <a:p>
            <a:r>
              <a:rPr lang="en-GB" dirty="0"/>
              <a:t>The hardware-independent </a:t>
            </a:r>
            <a:r>
              <a:rPr lang="en-GB" dirty="0" err="1"/>
              <a:t>FreeRTOS</a:t>
            </a:r>
            <a:r>
              <a:rPr lang="en-GB" dirty="0"/>
              <a:t> layer sits on top of a hardware-dependent layer. This hardware-dependent layer knows how to talk to whatever chip architecture you choose.</a:t>
            </a:r>
          </a:p>
        </p:txBody>
      </p:sp>
      <p:sp>
        <p:nvSpPr>
          <p:cNvPr id="4" name="Datumsplatzhalter 3">
            <a:extLst>
              <a:ext uri="{FF2B5EF4-FFF2-40B4-BE49-F238E27FC236}">
                <a16:creationId xmlns:a16="http://schemas.microsoft.com/office/drawing/2014/main" id="{994F5FC4-8ED7-4455-B3A0-21F97027D83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00375D3-40B2-4ACF-997F-6C51553E0DB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146CC23-7263-4399-9FCA-E8D8DD025D4F}"/>
              </a:ext>
            </a:extLst>
          </p:cNvPr>
          <p:cNvSpPr>
            <a:spLocks noGrp="1"/>
          </p:cNvSpPr>
          <p:nvPr>
            <p:ph type="sldNum" sz="quarter" idx="12"/>
          </p:nvPr>
        </p:nvSpPr>
        <p:spPr/>
        <p:txBody>
          <a:bodyPr/>
          <a:lstStyle/>
          <a:p>
            <a:pPr>
              <a:defRPr/>
            </a:pPr>
            <a:fld id="{AFD5F09E-495C-4440-9B64-34BC52B4539C}" type="slidenum">
              <a:rPr lang="en-US" smtClean="0"/>
              <a:pPr>
                <a:defRPr/>
              </a:pPr>
              <a:t>131</a:t>
            </a:fld>
            <a:endParaRPr lang="en-US"/>
          </a:p>
        </p:txBody>
      </p:sp>
      <p:pic>
        <p:nvPicPr>
          <p:cNvPr id="67586" name="Picture 2">
            <a:extLst>
              <a:ext uri="{FF2B5EF4-FFF2-40B4-BE49-F238E27FC236}">
                <a16:creationId xmlns:a16="http://schemas.microsoft.com/office/drawing/2014/main" id="{B04A5370-D2DB-4038-8084-943D80481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52" y="3268662"/>
            <a:ext cx="5314364" cy="298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8093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333490-5CF2-41FA-8E65-556FA38408D6}"/>
              </a:ext>
            </a:extLst>
          </p:cNvPr>
          <p:cNvSpPr>
            <a:spLocks noGrp="1"/>
          </p:cNvSpPr>
          <p:nvPr>
            <p:ph type="title"/>
          </p:nvPr>
        </p:nvSpPr>
        <p:spPr/>
        <p:txBody>
          <a:bodyPr/>
          <a:lstStyle/>
          <a:p>
            <a:r>
              <a:rPr lang="de-DE" dirty="0" err="1"/>
              <a:t>Configurations</a:t>
            </a:r>
            <a:endParaRPr lang="en-GB" dirty="0"/>
          </a:p>
        </p:txBody>
      </p:sp>
      <p:sp>
        <p:nvSpPr>
          <p:cNvPr id="3" name="Inhaltsplatzhalter 2">
            <a:extLst>
              <a:ext uri="{FF2B5EF4-FFF2-40B4-BE49-F238E27FC236}">
                <a16:creationId xmlns:a16="http://schemas.microsoft.com/office/drawing/2014/main" id="{5350350C-23B2-4093-9EB1-6EBCC17C0E99}"/>
              </a:ext>
            </a:extLst>
          </p:cNvPr>
          <p:cNvSpPr>
            <a:spLocks noGrp="1"/>
          </p:cNvSpPr>
          <p:nvPr>
            <p:ph sz="quarter" idx="1"/>
          </p:nvPr>
        </p:nvSpPr>
        <p:spPr/>
        <p:txBody>
          <a:bodyPr>
            <a:normAutofit fontScale="85000" lnSpcReduction="10000"/>
          </a:bodyPr>
          <a:lstStyle/>
          <a:p>
            <a:r>
              <a:rPr lang="en-GB" dirty="0"/>
              <a:t>Configuration options are selected in </a:t>
            </a:r>
            <a:r>
              <a:rPr lang="en-GB" dirty="0" err="1"/>
              <a:t>FreeRTOSConfig.h</a:t>
            </a:r>
            <a:r>
              <a:rPr lang="en-GB" dirty="0"/>
              <a:t> by setting various #defines. Clock speed, heap size, mutexes, and API subsets are all configurable in this file, along with many other options. Here are a few examples that set the maximum number of task priority levels, the CPU frequency, the system tick frequency, the minimal stack size and the total heap size:</a:t>
            </a:r>
          </a:p>
          <a:p>
            <a:endParaRPr lang="en-GB" dirty="0"/>
          </a:p>
          <a:p>
            <a:r>
              <a:rPr lang="en-GB" sz="2400" dirty="0"/>
              <a:t>#define </a:t>
            </a:r>
            <a:r>
              <a:rPr lang="en-GB" sz="2400" dirty="0" err="1"/>
              <a:t>configMAX_PRIORITIES</a:t>
            </a:r>
            <a:r>
              <a:rPr lang="en-GB" sz="2400" dirty="0"/>
              <a:t>      ( ( unsigned </a:t>
            </a:r>
            <a:r>
              <a:rPr lang="en-GB" sz="2400" dirty="0" err="1"/>
              <a:t>portBASE_TYPE</a:t>
            </a:r>
            <a:r>
              <a:rPr lang="en-GB" sz="2400" dirty="0"/>
              <a:t> ) 5 )</a:t>
            </a:r>
          </a:p>
          <a:p>
            <a:r>
              <a:rPr lang="en-GB" sz="2400" dirty="0"/>
              <a:t>#define </a:t>
            </a:r>
            <a:r>
              <a:rPr lang="en-GB" sz="2400" dirty="0" err="1"/>
              <a:t>configCPU_CLOCK_HZ</a:t>
            </a:r>
            <a:r>
              <a:rPr lang="en-GB" sz="2400" dirty="0"/>
              <a:t>        ( 12000000UL )</a:t>
            </a:r>
          </a:p>
          <a:p>
            <a:r>
              <a:rPr lang="en-GB" sz="2400" dirty="0"/>
              <a:t>#define </a:t>
            </a:r>
            <a:r>
              <a:rPr lang="en-GB" sz="2400" dirty="0" err="1"/>
              <a:t>configTICK_RATE_HZ</a:t>
            </a:r>
            <a:r>
              <a:rPr lang="en-GB" sz="2400" dirty="0"/>
              <a:t>        ( ( </a:t>
            </a:r>
            <a:r>
              <a:rPr lang="en-GB" sz="2400" dirty="0" err="1"/>
              <a:t>portTickType</a:t>
            </a:r>
            <a:r>
              <a:rPr lang="en-GB" sz="2400" dirty="0"/>
              <a:t> ) 1000 )</a:t>
            </a:r>
          </a:p>
          <a:p>
            <a:r>
              <a:rPr lang="en-GB" sz="2400" dirty="0"/>
              <a:t>#define </a:t>
            </a:r>
            <a:r>
              <a:rPr lang="en-GB" sz="2400" dirty="0" err="1"/>
              <a:t>configMINIMAL_STACK_SIZE</a:t>
            </a:r>
            <a:r>
              <a:rPr lang="en-GB" sz="2400" dirty="0"/>
              <a:t>  ( ( unsigned short ) 100 )</a:t>
            </a:r>
          </a:p>
          <a:p>
            <a:r>
              <a:rPr lang="en-GB" sz="2400" dirty="0"/>
              <a:t>#define </a:t>
            </a:r>
            <a:r>
              <a:rPr lang="en-GB" sz="2400" dirty="0" err="1"/>
              <a:t>configTOTAL_HEAP_SIZE</a:t>
            </a:r>
            <a:r>
              <a:rPr lang="en-GB" sz="2400" dirty="0"/>
              <a:t>     ( ( </a:t>
            </a:r>
            <a:r>
              <a:rPr lang="en-GB" sz="2400" dirty="0" err="1"/>
              <a:t>size_t</a:t>
            </a:r>
            <a:r>
              <a:rPr lang="en-GB" sz="2400" dirty="0"/>
              <a:t> ) ( 4 * 1024 ) )</a:t>
            </a:r>
          </a:p>
        </p:txBody>
      </p:sp>
      <p:sp>
        <p:nvSpPr>
          <p:cNvPr id="4" name="Datumsplatzhalter 3">
            <a:extLst>
              <a:ext uri="{FF2B5EF4-FFF2-40B4-BE49-F238E27FC236}">
                <a16:creationId xmlns:a16="http://schemas.microsoft.com/office/drawing/2014/main" id="{8ECF5E5A-FAA0-43E3-A55C-4EAA41FAB4B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80ACD5F-14DB-440B-82FB-472328FF75C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4E520C6-AB60-4947-BEFD-4F2EC5D35DC9}"/>
              </a:ext>
            </a:extLst>
          </p:cNvPr>
          <p:cNvSpPr>
            <a:spLocks noGrp="1"/>
          </p:cNvSpPr>
          <p:nvPr>
            <p:ph type="sldNum" sz="quarter" idx="12"/>
          </p:nvPr>
        </p:nvSpPr>
        <p:spPr/>
        <p:txBody>
          <a:bodyPr/>
          <a:lstStyle/>
          <a:p>
            <a:pPr>
              <a:defRPr/>
            </a:pPr>
            <a:fld id="{AFD5F09E-495C-4440-9B64-34BC52B4539C}" type="slidenum">
              <a:rPr lang="en-US" smtClean="0"/>
              <a:pPr>
                <a:defRPr/>
              </a:pPr>
              <a:t>132</a:t>
            </a:fld>
            <a:endParaRPr lang="en-US"/>
          </a:p>
        </p:txBody>
      </p:sp>
    </p:spTree>
    <p:extLst>
      <p:ext uri="{BB962C8B-B14F-4D97-AF65-F5344CB8AC3E}">
        <p14:creationId xmlns:p14="http://schemas.microsoft.com/office/powerpoint/2010/main" val="17596036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B2B7BE-ACE3-4C6E-884A-002A68BF077A}"/>
              </a:ext>
            </a:extLst>
          </p:cNvPr>
          <p:cNvSpPr>
            <a:spLocks noGrp="1"/>
          </p:cNvSpPr>
          <p:nvPr>
            <p:ph type="title"/>
          </p:nvPr>
        </p:nvSpPr>
        <p:spPr/>
        <p:txBody>
          <a:bodyPr/>
          <a:lstStyle/>
          <a:p>
            <a:r>
              <a:rPr lang="de-DE" dirty="0"/>
              <a:t>Hardware </a:t>
            </a:r>
            <a:r>
              <a:rPr lang="de-DE" dirty="0" err="1"/>
              <a:t>Dependency</a:t>
            </a:r>
            <a:endParaRPr lang="en-GB" dirty="0"/>
          </a:p>
        </p:txBody>
      </p:sp>
      <p:sp>
        <p:nvSpPr>
          <p:cNvPr id="3" name="Inhaltsplatzhalter 2">
            <a:extLst>
              <a:ext uri="{FF2B5EF4-FFF2-40B4-BE49-F238E27FC236}">
                <a16:creationId xmlns:a16="http://schemas.microsoft.com/office/drawing/2014/main" id="{4D6DDDCA-079D-4B45-BD12-67D0FA8C8D3E}"/>
              </a:ext>
            </a:extLst>
          </p:cNvPr>
          <p:cNvSpPr>
            <a:spLocks noGrp="1"/>
          </p:cNvSpPr>
          <p:nvPr>
            <p:ph sz="quarter" idx="1"/>
          </p:nvPr>
        </p:nvSpPr>
        <p:spPr/>
        <p:txBody>
          <a:bodyPr>
            <a:normAutofit fontScale="92500" lnSpcReduction="20000"/>
          </a:bodyPr>
          <a:lstStyle/>
          <a:p>
            <a:r>
              <a:rPr lang="en-GB" dirty="0"/>
              <a:t>Hardware-dependent code lives in separate files for each compiler toolchain and CPU architecture. </a:t>
            </a:r>
          </a:p>
          <a:p>
            <a:r>
              <a:rPr lang="en-GB" dirty="0"/>
              <a:t>For example, if you're working with the IAR compiler on an ARM Cortex-M3 chip, the hardware-dependent code lives in the </a:t>
            </a:r>
            <a:r>
              <a:rPr lang="en-GB" dirty="0" err="1"/>
              <a:t>FreeRTOS</a:t>
            </a:r>
            <a:r>
              <a:rPr lang="en-GB" dirty="0"/>
              <a:t>/Source/portable/IAR/ARM_CM3/ directory. </a:t>
            </a:r>
          </a:p>
          <a:p>
            <a:r>
              <a:rPr lang="en-GB" dirty="0" err="1"/>
              <a:t>portmacro.h</a:t>
            </a:r>
            <a:r>
              <a:rPr lang="en-GB" dirty="0"/>
              <a:t> declares all of the hardware-specific functions, while </a:t>
            </a:r>
            <a:r>
              <a:rPr lang="en-GB" dirty="0" err="1"/>
              <a:t>port.c</a:t>
            </a:r>
            <a:r>
              <a:rPr lang="en-GB" dirty="0"/>
              <a:t> and </a:t>
            </a:r>
            <a:r>
              <a:rPr lang="en-GB" dirty="0" err="1"/>
              <a:t>portasm.s</a:t>
            </a:r>
            <a:r>
              <a:rPr lang="en-GB" dirty="0"/>
              <a:t> contain all of the actual hardware-dependent code. </a:t>
            </a:r>
          </a:p>
          <a:p>
            <a:r>
              <a:rPr lang="en-GB" dirty="0"/>
              <a:t>The hardware-independent header file </a:t>
            </a:r>
            <a:r>
              <a:rPr lang="en-GB" dirty="0" err="1"/>
              <a:t>portable.h</a:t>
            </a:r>
            <a:r>
              <a:rPr lang="en-GB" dirty="0"/>
              <a:t> #</a:t>
            </a:r>
            <a:r>
              <a:rPr lang="en-GB" dirty="0" err="1"/>
              <a:t>include's</a:t>
            </a:r>
            <a:r>
              <a:rPr lang="en-GB" dirty="0"/>
              <a:t> the correct </a:t>
            </a:r>
            <a:r>
              <a:rPr lang="en-GB" dirty="0" err="1"/>
              <a:t>portmacro.h</a:t>
            </a:r>
            <a:r>
              <a:rPr lang="en-GB" dirty="0"/>
              <a:t> file at compile time. </a:t>
            </a:r>
            <a:r>
              <a:rPr lang="en-GB" dirty="0" err="1"/>
              <a:t>FreeRTOS</a:t>
            </a:r>
            <a:r>
              <a:rPr lang="en-GB" dirty="0"/>
              <a:t> calls the hardware-specific functions using #</a:t>
            </a:r>
            <a:r>
              <a:rPr lang="en-GB" dirty="0" err="1"/>
              <a:t>define'd</a:t>
            </a:r>
            <a:r>
              <a:rPr lang="en-GB" dirty="0"/>
              <a:t> functions declared in </a:t>
            </a:r>
            <a:r>
              <a:rPr lang="en-GB" dirty="0" err="1"/>
              <a:t>portmacro.h</a:t>
            </a:r>
            <a:r>
              <a:rPr lang="en-GB" dirty="0"/>
              <a:t>.</a:t>
            </a:r>
          </a:p>
        </p:txBody>
      </p:sp>
      <p:sp>
        <p:nvSpPr>
          <p:cNvPr id="4" name="Datumsplatzhalter 3">
            <a:extLst>
              <a:ext uri="{FF2B5EF4-FFF2-40B4-BE49-F238E27FC236}">
                <a16:creationId xmlns:a16="http://schemas.microsoft.com/office/drawing/2014/main" id="{1046A296-E250-4167-9AF2-C0756C8621D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8D6A825-87A3-4438-B034-50C84331225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329D36E-DD80-40C6-BE0B-65C5075474BF}"/>
              </a:ext>
            </a:extLst>
          </p:cNvPr>
          <p:cNvSpPr>
            <a:spLocks noGrp="1"/>
          </p:cNvSpPr>
          <p:nvPr>
            <p:ph type="sldNum" sz="quarter" idx="12"/>
          </p:nvPr>
        </p:nvSpPr>
        <p:spPr/>
        <p:txBody>
          <a:bodyPr/>
          <a:lstStyle/>
          <a:p>
            <a:pPr>
              <a:defRPr/>
            </a:pPr>
            <a:fld id="{AFD5F09E-495C-4440-9B64-34BC52B4539C}" type="slidenum">
              <a:rPr lang="en-US" smtClean="0"/>
              <a:pPr>
                <a:defRPr/>
              </a:pPr>
              <a:t>133</a:t>
            </a:fld>
            <a:endParaRPr lang="en-US"/>
          </a:p>
        </p:txBody>
      </p:sp>
    </p:spTree>
    <p:extLst>
      <p:ext uri="{BB962C8B-B14F-4D97-AF65-F5344CB8AC3E}">
        <p14:creationId xmlns:p14="http://schemas.microsoft.com/office/powerpoint/2010/main" val="22532493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FFCDB1-48FD-47E4-BFCB-0B0B8CAD1A8E}"/>
              </a:ext>
            </a:extLst>
          </p:cNvPr>
          <p:cNvSpPr>
            <a:spLocks noGrp="1"/>
          </p:cNvSpPr>
          <p:nvPr>
            <p:ph type="title"/>
          </p:nvPr>
        </p:nvSpPr>
        <p:spPr/>
        <p:txBody>
          <a:bodyPr/>
          <a:lstStyle/>
          <a:p>
            <a:r>
              <a:rPr lang="de-DE" dirty="0" err="1"/>
              <a:t>Example</a:t>
            </a:r>
            <a:endParaRPr lang="en-GB" dirty="0"/>
          </a:p>
        </p:txBody>
      </p:sp>
      <p:sp>
        <p:nvSpPr>
          <p:cNvPr id="3" name="Inhaltsplatzhalter 2">
            <a:extLst>
              <a:ext uri="{FF2B5EF4-FFF2-40B4-BE49-F238E27FC236}">
                <a16:creationId xmlns:a16="http://schemas.microsoft.com/office/drawing/2014/main" id="{8CAEE1A2-C472-4A14-A391-B1874F9C2DCF}"/>
              </a:ext>
            </a:extLst>
          </p:cNvPr>
          <p:cNvSpPr>
            <a:spLocks noGrp="1"/>
          </p:cNvSpPr>
          <p:nvPr>
            <p:ph sz="quarter" idx="1"/>
          </p:nvPr>
        </p:nvSpPr>
        <p:spPr/>
        <p:txBody>
          <a:bodyPr>
            <a:normAutofit fontScale="77500" lnSpcReduction="20000"/>
          </a:bodyPr>
          <a:lstStyle/>
          <a:p>
            <a:r>
              <a:rPr lang="en-GB" dirty="0"/>
              <a:t>Let's look at an example of how </a:t>
            </a:r>
            <a:r>
              <a:rPr lang="en-GB" dirty="0" err="1"/>
              <a:t>FreeRTOS</a:t>
            </a:r>
            <a:r>
              <a:rPr lang="en-GB" dirty="0"/>
              <a:t> calls a hardware-dependent function. The hardware-independent file </a:t>
            </a:r>
            <a:r>
              <a:rPr lang="en-GB" dirty="0" err="1"/>
              <a:t>tasks.c</a:t>
            </a:r>
            <a:r>
              <a:rPr lang="en-GB" dirty="0"/>
              <a:t> frequently needs to enter a critical section of code to prevent </a:t>
            </a:r>
            <a:r>
              <a:rPr lang="en-GB" dirty="0" err="1"/>
              <a:t>preemption</a:t>
            </a:r>
            <a:r>
              <a:rPr lang="en-GB" dirty="0"/>
              <a:t>. Entering a critical section happens differently on different architectures, and the hardware-independent </a:t>
            </a:r>
            <a:r>
              <a:rPr lang="en-GB" dirty="0" err="1"/>
              <a:t>tasks.c</a:t>
            </a:r>
            <a:r>
              <a:rPr lang="en-GB" dirty="0"/>
              <a:t> does not want to have to understand the hardware-dependent details. </a:t>
            </a:r>
          </a:p>
          <a:p>
            <a:r>
              <a:rPr lang="en-GB" dirty="0"/>
              <a:t>So </a:t>
            </a:r>
            <a:r>
              <a:rPr lang="en-GB" dirty="0" err="1"/>
              <a:t>tasks.c</a:t>
            </a:r>
            <a:r>
              <a:rPr lang="en-GB" dirty="0"/>
              <a:t> calls the global macro </a:t>
            </a:r>
            <a:r>
              <a:rPr lang="en-GB" dirty="0" err="1"/>
              <a:t>portENTER_CRITICAL</a:t>
            </a:r>
            <a:r>
              <a:rPr lang="en-GB" dirty="0"/>
              <a:t>(), glad to be ignorant of how it actually works. </a:t>
            </a:r>
          </a:p>
          <a:p>
            <a:r>
              <a:rPr lang="en-GB" dirty="0"/>
              <a:t>Assuming we're using the IAR compiler on an ARM Cortex-M3 chip, </a:t>
            </a:r>
            <a:r>
              <a:rPr lang="en-GB" dirty="0" err="1"/>
              <a:t>FreeRTOS</a:t>
            </a:r>
            <a:r>
              <a:rPr lang="en-GB" dirty="0"/>
              <a:t> is built with the file</a:t>
            </a:r>
          </a:p>
          <a:p>
            <a:r>
              <a:rPr lang="en-GB" dirty="0"/>
              <a:t> </a:t>
            </a:r>
            <a:r>
              <a:rPr lang="en-GB" dirty="0" err="1"/>
              <a:t>FreeRTOS</a:t>
            </a:r>
            <a:r>
              <a:rPr lang="en-GB" dirty="0"/>
              <a:t>/Source/portable/IAR/ARM_CM3/</a:t>
            </a:r>
            <a:r>
              <a:rPr lang="en-GB" dirty="0" err="1"/>
              <a:t>portmacro.h</a:t>
            </a:r>
            <a:r>
              <a:rPr lang="en-GB" dirty="0"/>
              <a:t> which defines </a:t>
            </a:r>
            <a:r>
              <a:rPr lang="en-GB" dirty="0" err="1"/>
              <a:t>portENTER_CRITICAL</a:t>
            </a:r>
            <a:r>
              <a:rPr lang="en-GB" dirty="0"/>
              <a:t>() like this:</a:t>
            </a:r>
          </a:p>
          <a:p>
            <a:endParaRPr lang="en-GB" dirty="0"/>
          </a:p>
          <a:p>
            <a:r>
              <a:rPr lang="en-GB" dirty="0"/>
              <a:t>#define </a:t>
            </a:r>
            <a:r>
              <a:rPr lang="en-GB" dirty="0" err="1"/>
              <a:t>portENTER_CRITICAL</a:t>
            </a:r>
            <a:r>
              <a:rPr lang="en-GB" dirty="0"/>
              <a:t>()   </a:t>
            </a:r>
            <a:r>
              <a:rPr lang="en-GB" dirty="0" err="1"/>
              <a:t>vPortEnterCritical</a:t>
            </a:r>
            <a:r>
              <a:rPr lang="en-GB" dirty="0"/>
              <a:t>()</a:t>
            </a:r>
          </a:p>
        </p:txBody>
      </p:sp>
      <p:sp>
        <p:nvSpPr>
          <p:cNvPr id="4" name="Datumsplatzhalter 3">
            <a:extLst>
              <a:ext uri="{FF2B5EF4-FFF2-40B4-BE49-F238E27FC236}">
                <a16:creationId xmlns:a16="http://schemas.microsoft.com/office/drawing/2014/main" id="{AD58202B-6B4A-4082-93F0-638A0E4D6D2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3010BDE-F377-46DC-863C-818BD6078ED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7EA9D03-2789-41E6-8EC8-D366264CBE31}"/>
              </a:ext>
            </a:extLst>
          </p:cNvPr>
          <p:cNvSpPr>
            <a:spLocks noGrp="1"/>
          </p:cNvSpPr>
          <p:nvPr>
            <p:ph type="sldNum" sz="quarter" idx="12"/>
          </p:nvPr>
        </p:nvSpPr>
        <p:spPr/>
        <p:txBody>
          <a:bodyPr/>
          <a:lstStyle/>
          <a:p>
            <a:pPr>
              <a:defRPr/>
            </a:pPr>
            <a:fld id="{AFD5F09E-495C-4440-9B64-34BC52B4539C}" type="slidenum">
              <a:rPr lang="en-US" smtClean="0"/>
              <a:pPr>
                <a:defRPr/>
              </a:pPr>
              <a:t>134</a:t>
            </a:fld>
            <a:endParaRPr lang="en-US"/>
          </a:p>
        </p:txBody>
      </p:sp>
    </p:spTree>
    <p:extLst>
      <p:ext uri="{BB962C8B-B14F-4D97-AF65-F5344CB8AC3E}">
        <p14:creationId xmlns:p14="http://schemas.microsoft.com/office/powerpoint/2010/main" val="28569295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5CA19F-3632-45C0-A004-FD366BAF4FE8}"/>
              </a:ext>
            </a:extLst>
          </p:cNvPr>
          <p:cNvSpPr>
            <a:spLocks noGrp="1"/>
          </p:cNvSpPr>
          <p:nvPr>
            <p:ph type="title"/>
          </p:nvPr>
        </p:nvSpPr>
        <p:spPr/>
        <p:txBody>
          <a:bodyPr/>
          <a:lstStyle/>
          <a:p>
            <a:r>
              <a:rPr lang="de-DE" dirty="0" err="1"/>
              <a:t>Example</a:t>
            </a:r>
            <a:r>
              <a:rPr lang="de-DE" dirty="0"/>
              <a:t> 2</a:t>
            </a:r>
            <a:endParaRPr lang="en-GB" dirty="0"/>
          </a:p>
        </p:txBody>
      </p:sp>
      <p:sp>
        <p:nvSpPr>
          <p:cNvPr id="3" name="Inhaltsplatzhalter 2">
            <a:extLst>
              <a:ext uri="{FF2B5EF4-FFF2-40B4-BE49-F238E27FC236}">
                <a16:creationId xmlns:a16="http://schemas.microsoft.com/office/drawing/2014/main" id="{6D71929B-20C0-40C0-A715-335BF5850D55}"/>
              </a:ext>
            </a:extLst>
          </p:cNvPr>
          <p:cNvSpPr>
            <a:spLocks noGrp="1"/>
          </p:cNvSpPr>
          <p:nvPr>
            <p:ph sz="quarter" idx="1"/>
          </p:nvPr>
        </p:nvSpPr>
        <p:spPr/>
        <p:txBody>
          <a:bodyPr>
            <a:normAutofit fontScale="70000" lnSpcReduction="20000"/>
          </a:bodyPr>
          <a:lstStyle/>
          <a:p>
            <a:r>
              <a:rPr lang="en-GB" dirty="0" err="1"/>
              <a:t>vPortEnterCritical</a:t>
            </a:r>
            <a:r>
              <a:rPr lang="en-GB" dirty="0"/>
              <a:t>() is actually defined in </a:t>
            </a:r>
            <a:r>
              <a:rPr lang="en-GB" dirty="0" err="1"/>
              <a:t>FreeRTOS</a:t>
            </a:r>
            <a:r>
              <a:rPr lang="en-GB" dirty="0"/>
              <a:t>/Source/portable/IAR/ARM_CM3/</a:t>
            </a:r>
            <a:r>
              <a:rPr lang="en-GB" dirty="0" err="1"/>
              <a:t>port.c</a:t>
            </a:r>
            <a:r>
              <a:rPr lang="en-GB" dirty="0"/>
              <a:t>. The </a:t>
            </a:r>
            <a:r>
              <a:rPr lang="en-GB" dirty="0" err="1"/>
              <a:t>port.c</a:t>
            </a:r>
            <a:r>
              <a:rPr lang="en-GB" dirty="0"/>
              <a:t> file is hardware-dependent, and contains code that understands the IAR compiler and the Cortex-M3 chip. </a:t>
            </a:r>
            <a:r>
              <a:rPr lang="en-GB" dirty="0" err="1"/>
              <a:t>vPortEnterCritical</a:t>
            </a:r>
            <a:r>
              <a:rPr lang="en-GB" dirty="0"/>
              <a:t>() enters the critical section using this hardware-specific knowledge and returns to the hardware-independent </a:t>
            </a:r>
            <a:r>
              <a:rPr lang="en-GB" dirty="0" err="1"/>
              <a:t>tasks.c</a:t>
            </a:r>
            <a:r>
              <a:rPr lang="en-GB" dirty="0"/>
              <a:t>.</a:t>
            </a:r>
          </a:p>
          <a:p>
            <a:endParaRPr lang="en-GB" dirty="0"/>
          </a:p>
          <a:p>
            <a:r>
              <a:rPr lang="en-GB" dirty="0"/>
              <a:t>The </a:t>
            </a:r>
            <a:r>
              <a:rPr lang="en-GB" dirty="0" err="1"/>
              <a:t>portmacro.h</a:t>
            </a:r>
            <a:r>
              <a:rPr lang="en-GB" dirty="0"/>
              <a:t> file also defines an architecture's basic data types. Data types for basic integer variables, pointers, and the system timer tick data type are defined like this for the IAR compiler on ARM Cortex-M3 chips:</a:t>
            </a:r>
          </a:p>
          <a:p>
            <a:endParaRPr lang="en-GB" dirty="0"/>
          </a:p>
          <a:p>
            <a:r>
              <a:rPr lang="en-GB" dirty="0"/>
              <a:t>#define </a:t>
            </a:r>
            <a:r>
              <a:rPr lang="en-GB" dirty="0" err="1"/>
              <a:t>portBASE_TYPE</a:t>
            </a:r>
            <a:r>
              <a:rPr lang="en-GB" dirty="0"/>
              <a:t>  long              // Basic integer variable type</a:t>
            </a:r>
          </a:p>
          <a:p>
            <a:r>
              <a:rPr lang="en-GB" dirty="0"/>
              <a:t>#define </a:t>
            </a:r>
            <a:r>
              <a:rPr lang="en-GB" dirty="0" err="1"/>
              <a:t>portSTACK_TYPE</a:t>
            </a:r>
            <a:r>
              <a:rPr lang="en-GB" dirty="0"/>
              <a:t> unsigned long     // Pointers to memory locations</a:t>
            </a:r>
          </a:p>
          <a:p>
            <a:r>
              <a:rPr lang="en-GB" dirty="0"/>
              <a:t>typedef unsigned </a:t>
            </a:r>
            <a:r>
              <a:rPr lang="en-GB" dirty="0" err="1"/>
              <a:t>portLONG</a:t>
            </a:r>
            <a:r>
              <a:rPr lang="en-GB" dirty="0"/>
              <a:t> </a:t>
            </a:r>
            <a:r>
              <a:rPr lang="en-GB" dirty="0" err="1"/>
              <a:t>portTickType</a:t>
            </a:r>
            <a:r>
              <a:rPr lang="en-GB" dirty="0"/>
              <a:t>;  // The system timer tick type</a:t>
            </a:r>
          </a:p>
        </p:txBody>
      </p:sp>
      <p:sp>
        <p:nvSpPr>
          <p:cNvPr id="4" name="Datumsplatzhalter 3">
            <a:extLst>
              <a:ext uri="{FF2B5EF4-FFF2-40B4-BE49-F238E27FC236}">
                <a16:creationId xmlns:a16="http://schemas.microsoft.com/office/drawing/2014/main" id="{F2D653D5-D9AE-4CF1-BC7E-EBE9DEB2ED4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7FDAA76-75B1-4158-8AB5-0A82FA09572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866FA2EF-B814-4D19-8065-256C5964DB48}"/>
              </a:ext>
            </a:extLst>
          </p:cNvPr>
          <p:cNvSpPr>
            <a:spLocks noGrp="1"/>
          </p:cNvSpPr>
          <p:nvPr>
            <p:ph type="sldNum" sz="quarter" idx="12"/>
          </p:nvPr>
        </p:nvSpPr>
        <p:spPr/>
        <p:txBody>
          <a:bodyPr/>
          <a:lstStyle/>
          <a:p>
            <a:pPr>
              <a:defRPr/>
            </a:pPr>
            <a:fld id="{AFD5F09E-495C-4440-9B64-34BC52B4539C}" type="slidenum">
              <a:rPr lang="en-US" smtClean="0"/>
              <a:pPr>
                <a:defRPr/>
              </a:pPr>
              <a:t>135</a:t>
            </a:fld>
            <a:endParaRPr lang="en-US"/>
          </a:p>
        </p:txBody>
      </p:sp>
    </p:spTree>
    <p:extLst>
      <p:ext uri="{BB962C8B-B14F-4D97-AF65-F5344CB8AC3E}">
        <p14:creationId xmlns:p14="http://schemas.microsoft.com/office/powerpoint/2010/main" val="4712951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412E43-8450-49D8-A808-2B82A841624A}"/>
              </a:ext>
            </a:extLst>
          </p:cNvPr>
          <p:cNvSpPr>
            <a:spLocks noGrp="1"/>
          </p:cNvSpPr>
          <p:nvPr>
            <p:ph type="title"/>
          </p:nvPr>
        </p:nvSpPr>
        <p:spPr/>
        <p:txBody>
          <a:bodyPr/>
          <a:lstStyle/>
          <a:p>
            <a:r>
              <a:rPr lang="de-DE" dirty="0" err="1"/>
              <a:t>Example</a:t>
            </a:r>
            <a:r>
              <a:rPr lang="de-DE" dirty="0"/>
              <a:t> 3</a:t>
            </a:r>
            <a:endParaRPr lang="en-GB" dirty="0"/>
          </a:p>
        </p:txBody>
      </p:sp>
      <p:sp>
        <p:nvSpPr>
          <p:cNvPr id="3" name="Inhaltsplatzhalter 2">
            <a:extLst>
              <a:ext uri="{FF2B5EF4-FFF2-40B4-BE49-F238E27FC236}">
                <a16:creationId xmlns:a16="http://schemas.microsoft.com/office/drawing/2014/main" id="{6F92F998-6B9B-4743-9392-E4FDF16CEED5}"/>
              </a:ext>
            </a:extLst>
          </p:cNvPr>
          <p:cNvSpPr>
            <a:spLocks noGrp="1"/>
          </p:cNvSpPr>
          <p:nvPr>
            <p:ph sz="quarter" idx="1"/>
          </p:nvPr>
        </p:nvSpPr>
        <p:spPr/>
        <p:txBody>
          <a:bodyPr>
            <a:normAutofit fontScale="77500" lnSpcReduction="20000"/>
          </a:bodyPr>
          <a:lstStyle/>
          <a:p>
            <a:r>
              <a:rPr lang="en-GB" dirty="0"/>
              <a:t>This method of using data types and functions through thin layers of #defines may seem a bit complicated, but it allows </a:t>
            </a:r>
            <a:r>
              <a:rPr lang="en-GB" dirty="0" err="1"/>
              <a:t>FreeRTOS</a:t>
            </a:r>
            <a:r>
              <a:rPr lang="en-GB" dirty="0"/>
              <a:t> to be recompiled for a completely different system architecture by changing only the hardware-dependent files. And if you want to run </a:t>
            </a:r>
            <a:r>
              <a:rPr lang="en-GB" dirty="0" err="1"/>
              <a:t>FreeRTOS</a:t>
            </a:r>
            <a:r>
              <a:rPr lang="en-GB" dirty="0"/>
              <a:t> on an architecture it doesn't currently support, you only have to implement the hardware-dependent functionality which is much smaller than the hardware-independent part of </a:t>
            </a:r>
            <a:r>
              <a:rPr lang="en-GB" dirty="0" err="1"/>
              <a:t>FreeRTOS</a:t>
            </a:r>
            <a:r>
              <a:rPr lang="en-GB" dirty="0"/>
              <a:t>.</a:t>
            </a:r>
          </a:p>
          <a:p>
            <a:endParaRPr lang="en-GB" dirty="0"/>
          </a:p>
          <a:p>
            <a:r>
              <a:rPr lang="en-GB" dirty="0"/>
              <a:t>As we've seen, </a:t>
            </a:r>
            <a:r>
              <a:rPr lang="en-GB" dirty="0" err="1"/>
              <a:t>FreeRTOS</a:t>
            </a:r>
            <a:r>
              <a:rPr lang="en-GB" dirty="0"/>
              <a:t> implements hardware-dependent functionality with C </a:t>
            </a:r>
            <a:r>
              <a:rPr lang="en-GB" dirty="0" err="1"/>
              <a:t>preprocessor</a:t>
            </a:r>
            <a:r>
              <a:rPr lang="en-GB" dirty="0"/>
              <a:t> #define macros. </a:t>
            </a:r>
            <a:r>
              <a:rPr lang="en-GB" dirty="0" err="1"/>
              <a:t>FreeRTOS</a:t>
            </a:r>
            <a:r>
              <a:rPr lang="en-GB" dirty="0"/>
              <a:t> also uses #define for plenty of hardware-independent code. For non-embedded applications this frequent use of #define is a cardinal sin, but in many smaller embedded systems the overhead for calling a function is not worth the advantages that "real" functions offer.</a:t>
            </a:r>
          </a:p>
        </p:txBody>
      </p:sp>
      <p:sp>
        <p:nvSpPr>
          <p:cNvPr id="4" name="Datumsplatzhalter 3">
            <a:extLst>
              <a:ext uri="{FF2B5EF4-FFF2-40B4-BE49-F238E27FC236}">
                <a16:creationId xmlns:a16="http://schemas.microsoft.com/office/drawing/2014/main" id="{41B2C957-F24D-4F73-8620-FBD55569DF7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D8D0856-8FA1-4D17-9889-BDF4AAA98A1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7FA5ED1-D420-4B43-86E4-39D1CEAB7426}"/>
              </a:ext>
            </a:extLst>
          </p:cNvPr>
          <p:cNvSpPr>
            <a:spLocks noGrp="1"/>
          </p:cNvSpPr>
          <p:nvPr>
            <p:ph type="sldNum" sz="quarter" idx="12"/>
          </p:nvPr>
        </p:nvSpPr>
        <p:spPr/>
        <p:txBody>
          <a:bodyPr/>
          <a:lstStyle/>
          <a:p>
            <a:pPr>
              <a:defRPr/>
            </a:pPr>
            <a:fld id="{AFD5F09E-495C-4440-9B64-34BC52B4539C}" type="slidenum">
              <a:rPr lang="en-US" smtClean="0"/>
              <a:pPr>
                <a:defRPr/>
              </a:pPr>
              <a:t>136</a:t>
            </a:fld>
            <a:endParaRPr lang="en-US"/>
          </a:p>
        </p:txBody>
      </p:sp>
    </p:spTree>
    <p:extLst>
      <p:ext uri="{BB962C8B-B14F-4D97-AF65-F5344CB8AC3E}">
        <p14:creationId xmlns:p14="http://schemas.microsoft.com/office/powerpoint/2010/main" val="28071320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task state machine</a:t>
            </a:r>
          </a:p>
        </p:txBody>
      </p:sp>
      <p:sp>
        <p:nvSpPr>
          <p:cNvPr id="3" name="Datumsplatzhalter 2">
            <a:extLst>
              <a:ext uri="{FF2B5EF4-FFF2-40B4-BE49-F238E27FC236}">
                <a16:creationId xmlns:a16="http://schemas.microsoft.com/office/drawing/2014/main" id="{0AC5E682-9549-4F5F-A794-E20F22E98D7B}"/>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201BB81-3612-496B-B8AA-E32258754DC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55425ECB-8EF4-4635-8F26-5EE9ACB72B4B}" type="slidenum">
              <a:rPr lang="en-US" smtClean="0"/>
              <a:t>137</a:t>
            </a:fld>
            <a:endParaRPr lang="en-US"/>
          </a:p>
        </p:txBody>
      </p:sp>
      <p:pic>
        <p:nvPicPr>
          <p:cNvPr id="9" name="Picture 2">
            <a:extLst>
              <a:ext uri="{FF2B5EF4-FFF2-40B4-BE49-F238E27FC236}">
                <a16:creationId xmlns:a16="http://schemas.microsoft.com/office/drawing/2014/main" id="{1A3D5F84-8CAB-477B-B766-46C023FCA61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83768" y="1570079"/>
            <a:ext cx="3888432" cy="4796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6299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CE291-26A1-4F0D-A5B1-126A35A8493D}"/>
              </a:ext>
            </a:extLst>
          </p:cNvPr>
          <p:cNvSpPr>
            <a:spLocks noGrp="1"/>
          </p:cNvSpPr>
          <p:nvPr>
            <p:ph type="title"/>
          </p:nvPr>
        </p:nvSpPr>
        <p:spPr/>
        <p:txBody>
          <a:bodyPr/>
          <a:lstStyle/>
          <a:p>
            <a:r>
              <a:rPr lang="de-DE" dirty="0"/>
              <a:t>Scheduling Tasks – Ready List</a:t>
            </a:r>
            <a:endParaRPr lang="en-GB" dirty="0"/>
          </a:p>
        </p:txBody>
      </p:sp>
      <p:sp>
        <p:nvSpPr>
          <p:cNvPr id="4" name="Datumsplatzhalter 3">
            <a:extLst>
              <a:ext uri="{FF2B5EF4-FFF2-40B4-BE49-F238E27FC236}">
                <a16:creationId xmlns:a16="http://schemas.microsoft.com/office/drawing/2014/main" id="{CE5E0BFF-971C-461E-9588-4FCB5FA6CAC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6E637A1-6201-4A50-89CD-965E12EEE6B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8025DBE-6E1C-4AA9-AEF2-B1F1BA408D1A}"/>
              </a:ext>
            </a:extLst>
          </p:cNvPr>
          <p:cNvSpPr>
            <a:spLocks noGrp="1"/>
          </p:cNvSpPr>
          <p:nvPr>
            <p:ph type="sldNum" sz="quarter" idx="12"/>
          </p:nvPr>
        </p:nvSpPr>
        <p:spPr/>
        <p:txBody>
          <a:bodyPr/>
          <a:lstStyle/>
          <a:p>
            <a:pPr>
              <a:defRPr/>
            </a:pPr>
            <a:fld id="{AFD5F09E-495C-4440-9B64-34BC52B4539C}" type="slidenum">
              <a:rPr lang="en-US" smtClean="0"/>
              <a:pPr>
                <a:defRPr/>
              </a:pPr>
              <a:t>138</a:t>
            </a:fld>
            <a:endParaRPr lang="en-US"/>
          </a:p>
        </p:txBody>
      </p:sp>
      <p:pic>
        <p:nvPicPr>
          <p:cNvPr id="76802" name="Picture 2">
            <a:extLst>
              <a:ext uri="{FF2B5EF4-FFF2-40B4-BE49-F238E27FC236}">
                <a16:creationId xmlns:a16="http://schemas.microsoft.com/office/drawing/2014/main" id="{5D96058A-6C52-489E-A05C-129815BAFDA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642276" y="1527175"/>
            <a:ext cx="582293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4259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4DAF69-93E7-4EE3-873B-6F364346B9B1}"/>
              </a:ext>
            </a:extLst>
          </p:cNvPr>
          <p:cNvSpPr>
            <a:spLocks noGrp="1"/>
          </p:cNvSpPr>
          <p:nvPr>
            <p:ph type="title"/>
          </p:nvPr>
        </p:nvSpPr>
        <p:spPr/>
        <p:txBody>
          <a:bodyPr/>
          <a:lstStyle/>
          <a:p>
            <a:r>
              <a:rPr lang="de-DE" dirty="0"/>
              <a:t>Tasks – Task Control Block in </a:t>
            </a:r>
            <a:r>
              <a:rPr lang="de-DE" dirty="0" err="1"/>
              <a:t>tasks.c</a:t>
            </a:r>
            <a:endParaRPr lang="en-GB" dirty="0"/>
          </a:p>
        </p:txBody>
      </p:sp>
      <p:sp>
        <p:nvSpPr>
          <p:cNvPr id="3" name="Inhaltsplatzhalter 2">
            <a:extLst>
              <a:ext uri="{FF2B5EF4-FFF2-40B4-BE49-F238E27FC236}">
                <a16:creationId xmlns:a16="http://schemas.microsoft.com/office/drawing/2014/main" id="{4949C377-7E4B-45A6-9BFE-52EA980F77D8}"/>
              </a:ext>
            </a:extLst>
          </p:cNvPr>
          <p:cNvSpPr>
            <a:spLocks noGrp="1"/>
          </p:cNvSpPr>
          <p:nvPr>
            <p:ph sz="quarter" idx="1"/>
          </p:nvPr>
        </p:nvSpPr>
        <p:spPr/>
        <p:txBody>
          <a:bodyPr>
            <a:normAutofit fontScale="25000" lnSpcReduction="20000"/>
          </a:bodyPr>
          <a:lstStyle/>
          <a:p>
            <a:r>
              <a:rPr lang="en-GB" dirty="0"/>
              <a:t>typedef struct </a:t>
            </a:r>
            <a:r>
              <a:rPr lang="en-GB" dirty="0" err="1"/>
              <a:t>tskTaskControlBlock</a:t>
            </a:r>
            <a:endParaRPr lang="en-GB" dirty="0"/>
          </a:p>
          <a:p>
            <a:r>
              <a:rPr lang="en-GB" dirty="0"/>
              <a:t>{</a:t>
            </a:r>
          </a:p>
          <a:p>
            <a:r>
              <a:rPr lang="en-GB" dirty="0"/>
              <a:t>  volatile </a:t>
            </a:r>
            <a:r>
              <a:rPr lang="en-GB" dirty="0" err="1"/>
              <a:t>portSTACK_TYPE</a:t>
            </a:r>
            <a:r>
              <a:rPr lang="en-GB" dirty="0"/>
              <a:t> *</a:t>
            </a:r>
            <a:r>
              <a:rPr lang="en-GB" dirty="0" err="1"/>
              <a:t>pxTopOfStack</a:t>
            </a:r>
            <a:r>
              <a:rPr lang="en-GB" dirty="0"/>
              <a:t>;                  /* Points to the location of</a:t>
            </a:r>
          </a:p>
          <a:p>
            <a:r>
              <a:rPr lang="en-GB" dirty="0"/>
              <a:t>                                                             the last item placed on </a:t>
            </a:r>
          </a:p>
          <a:p>
            <a:r>
              <a:rPr lang="en-GB" dirty="0"/>
              <a:t>                                                             the tasks stack.  THIS </a:t>
            </a:r>
          </a:p>
          <a:p>
            <a:r>
              <a:rPr lang="en-GB" dirty="0"/>
              <a:t>                                                             MUST BE THE FIRST MEMBER </a:t>
            </a:r>
          </a:p>
          <a:p>
            <a:r>
              <a:rPr lang="en-GB" dirty="0"/>
              <a:t>                                                             OF THE STRUCT. */</a:t>
            </a:r>
          </a:p>
          <a:p>
            <a:r>
              <a:rPr lang="en-GB" dirty="0"/>
              <a:t>                                                         </a:t>
            </a:r>
          </a:p>
          <a:p>
            <a:r>
              <a:rPr lang="en-GB" dirty="0"/>
              <a:t>  </a:t>
            </a:r>
            <a:r>
              <a:rPr lang="en-GB" dirty="0" err="1"/>
              <a:t>xListItem</a:t>
            </a:r>
            <a:r>
              <a:rPr lang="en-GB" dirty="0"/>
              <a:t>    </a:t>
            </a:r>
            <a:r>
              <a:rPr lang="en-GB" dirty="0" err="1"/>
              <a:t>xGenericListItem</a:t>
            </a:r>
            <a:r>
              <a:rPr lang="en-GB" dirty="0"/>
              <a:t>;                          /* List item used to place </a:t>
            </a:r>
          </a:p>
          <a:p>
            <a:r>
              <a:rPr lang="en-GB" dirty="0"/>
              <a:t>                                                             the TCB in ready and </a:t>
            </a:r>
          </a:p>
          <a:p>
            <a:r>
              <a:rPr lang="en-GB" dirty="0"/>
              <a:t>                                                             blocked queues. */</a:t>
            </a:r>
          </a:p>
          <a:p>
            <a:r>
              <a:rPr lang="en-GB" dirty="0"/>
              <a:t>  </a:t>
            </a:r>
            <a:r>
              <a:rPr lang="en-GB" dirty="0" err="1"/>
              <a:t>xListItem</a:t>
            </a:r>
            <a:r>
              <a:rPr lang="en-GB" dirty="0"/>
              <a:t>    </a:t>
            </a:r>
            <a:r>
              <a:rPr lang="en-GB" dirty="0" err="1"/>
              <a:t>xEventListItem</a:t>
            </a:r>
            <a:r>
              <a:rPr lang="en-GB" dirty="0"/>
              <a:t>;                            /* List item used to place </a:t>
            </a:r>
          </a:p>
          <a:p>
            <a:r>
              <a:rPr lang="en-GB" dirty="0"/>
              <a:t>                                                             the TCB in event lists.*/</a:t>
            </a:r>
          </a:p>
          <a:p>
            <a:r>
              <a:rPr lang="en-GB" dirty="0"/>
              <a:t>  unsigned </a:t>
            </a:r>
            <a:r>
              <a:rPr lang="en-GB" dirty="0" err="1"/>
              <a:t>portBASE_TYPE</a:t>
            </a:r>
            <a:r>
              <a:rPr lang="en-GB" dirty="0"/>
              <a:t> </a:t>
            </a:r>
            <a:r>
              <a:rPr lang="en-GB" dirty="0" err="1"/>
              <a:t>uxPriority</a:t>
            </a:r>
            <a:r>
              <a:rPr lang="en-GB" dirty="0"/>
              <a:t>;                      /* The priority of the task</a:t>
            </a:r>
          </a:p>
          <a:p>
            <a:r>
              <a:rPr lang="en-GB" dirty="0"/>
              <a:t>                                                             where 0 is the lowest </a:t>
            </a:r>
          </a:p>
          <a:p>
            <a:r>
              <a:rPr lang="en-GB" dirty="0"/>
              <a:t>                                                             priority. */</a:t>
            </a:r>
          </a:p>
          <a:p>
            <a:r>
              <a:rPr lang="en-GB" dirty="0"/>
              <a:t>  </a:t>
            </a:r>
            <a:r>
              <a:rPr lang="en-GB" dirty="0" err="1"/>
              <a:t>portSTACK_TYPE</a:t>
            </a:r>
            <a:r>
              <a:rPr lang="en-GB" dirty="0"/>
              <a:t> *</a:t>
            </a:r>
            <a:r>
              <a:rPr lang="en-GB" dirty="0" err="1"/>
              <a:t>pxStack</a:t>
            </a:r>
            <a:r>
              <a:rPr lang="en-GB" dirty="0"/>
              <a:t>;                                /* Points to the start of </a:t>
            </a:r>
          </a:p>
          <a:p>
            <a:r>
              <a:rPr lang="en-GB" dirty="0"/>
              <a:t>                                                             the stack. */</a:t>
            </a:r>
          </a:p>
          <a:p>
            <a:r>
              <a:rPr lang="en-GB" dirty="0"/>
              <a:t>  signed char    </a:t>
            </a:r>
            <a:r>
              <a:rPr lang="en-GB" dirty="0" err="1"/>
              <a:t>pcTaskName</a:t>
            </a:r>
            <a:r>
              <a:rPr lang="en-GB" dirty="0"/>
              <a:t>[ </a:t>
            </a:r>
            <a:r>
              <a:rPr lang="en-GB" dirty="0" err="1"/>
              <a:t>configMAX_TASK_NAME_LEN</a:t>
            </a:r>
            <a:r>
              <a:rPr lang="en-GB" dirty="0"/>
              <a:t> ];   /* Descriptive name given </a:t>
            </a:r>
          </a:p>
          <a:p>
            <a:r>
              <a:rPr lang="en-GB" dirty="0"/>
              <a:t>                                                             to the task when created.</a:t>
            </a:r>
          </a:p>
          <a:p>
            <a:r>
              <a:rPr lang="en-GB" dirty="0"/>
              <a:t>                                                             Facilitates debugging </a:t>
            </a:r>
          </a:p>
          <a:p>
            <a:r>
              <a:rPr lang="en-GB" dirty="0"/>
              <a:t>                                                             only. */</a:t>
            </a:r>
          </a:p>
          <a:p>
            <a:endParaRPr lang="en-GB" dirty="0"/>
          </a:p>
          <a:p>
            <a:r>
              <a:rPr lang="en-GB" dirty="0"/>
              <a:t>  #if ( </a:t>
            </a:r>
            <a:r>
              <a:rPr lang="en-GB" dirty="0" err="1"/>
              <a:t>portSTACK_GROWTH</a:t>
            </a:r>
            <a:r>
              <a:rPr lang="en-GB" dirty="0"/>
              <a:t> &gt; 0 )</a:t>
            </a:r>
          </a:p>
          <a:p>
            <a:r>
              <a:rPr lang="en-GB" dirty="0"/>
              <a:t>    </a:t>
            </a:r>
            <a:r>
              <a:rPr lang="en-GB" dirty="0" err="1"/>
              <a:t>portSTACK_TYPE</a:t>
            </a:r>
            <a:r>
              <a:rPr lang="en-GB" dirty="0"/>
              <a:t> *</a:t>
            </a:r>
            <a:r>
              <a:rPr lang="en-GB" dirty="0" err="1"/>
              <a:t>pxEndOfStack</a:t>
            </a:r>
            <a:r>
              <a:rPr lang="en-GB" dirty="0"/>
              <a:t>;                         /* Used for stack overflow </a:t>
            </a:r>
          </a:p>
          <a:p>
            <a:r>
              <a:rPr lang="en-GB" dirty="0"/>
              <a:t>                                                             checking on architectures</a:t>
            </a:r>
          </a:p>
          <a:p>
            <a:r>
              <a:rPr lang="en-GB" dirty="0"/>
              <a:t>                                                             where the stack grows up</a:t>
            </a:r>
          </a:p>
          <a:p>
            <a:r>
              <a:rPr lang="en-GB" dirty="0"/>
              <a:t>                                                             from low memory. */</a:t>
            </a:r>
          </a:p>
          <a:p>
            <a:r>
              <a:rPr lang="en-GB" dirty="0"/>
              <a:t>  #endif</a:t>
            </a:r>
          </a:p>
          <a:p>
            <a:endParaRPr lang="en-GB" dirty="0"/>
          </a:p>
          <a:p>
            <a:r>
              <a:rPr lang="en-GB" dirty="0"/>
              <a:t>  #if ( </a:t>
            </a:r>
            <a:r>
              <a:rPr lang="en-GB" dirty="0" err="1"/>
              <a:t>configUSE_MUTEXES</a:t>
            </a:r>
            <a:r>
              <a:rPr lang="en-GB" dirty="0"/>
              <a:t> == 1 )</a:t>
            </a:r>
          </a:p>
          <a:p>
            <a:r>
              <a:rPr lang="en-GB" dirty="0"/>
              <a:t>    unsigned </a:t>
            </a:r>
            <a:r>
              <a:rPr lang="en-GB" dirty="0" err="1"/>
              <a:t>portBASE_TYPE</a:t>
            </a:r>
            <a:r>
              <a:rPr lang="en-GB" dirty="0"/>
              <a:t> </a:t>
            </a:r>
            <a:r>
              <a:rPr lang="en-GB" dirty="0" err="1"/>
              <a:t>uxBasePriority</a:t>
            </a:r>
            <a:r>
              <a:rPr lang="en-GB" dirty="0"/>
              <a:t>;                /* The priority last </a:t>
            </a:r>
          </a:p>
          <a:p>
            <a:r>
              <a:rPr lang="en-GB" dirty="0"/>
              <a:t>                                                             assigned to the task - </a:t>
            </a:r>
          </a:p>
          <a:p>
            <a:r>
              <a:rPr lang="en-GB" dirty="0"/>
              <a:t>                                                             used by the priority </a:t>
            </a:r>
          </a:p>
          <a:p>
            <a:r>
              <a:rPr lang="en-GB" dirty="0"/>
              <a:t>                                                             inheritance mechanism. */</a:t>
            </a:r>
          </a:p>
          <a:p>
            <a:r>
              <a:rPr lang="en-GB" dirty="0"/>
              <a:t>  #endif</a:t>
            </a:r>
          </a:p>
          <a:p>
            <a:endParaRPr lang="en-GB" dirty="0"/>
          </a:p>
          <a:p>
            <a:r>
              <a:rPr lang="en-GB" dirty="0"/>
              <a:t>} </a:t>
            </a:r>
            <a:r>
              <a:rPr lang="en-GB" dirty="0" err="1"/>
              <a:t>tskTCB</a:t>
            </a:r>
            <a:r>
              <a:rPr lang="en-GB" dirty="0"/>
              <a:t>;</a:t>
            </a:r>
          </a:p>
        </p:txBody>
      </p:sp>
      <p:sp>
        <p:nvSpPr>
          <p:cNvPr id="4" name="Datumsplatzhalter 3">
            <a:extLst>
              <a:ext uri="{FF2B5EF4-FFF2-40B4-BE49-F238E27FC236}">
                <a16:creationId xmlns:a16="http://schemas.microsoft.com/office/drawing/2014/main" id="{CA409B74-DD0B-42EE-AEBA-6E38A061A2B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0D2389B-03D1-462A-B021-E018EADA7D8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F5411DA-62C5-47A0-87BF-5BD5D538684B}"/>
              </a:ext>
            </a:extLst>
          </p:cNvPr>
          <p:cNvSpPr>
            <a:spLocks noGrp="1"/>
          </p:cNvSpPr>
          <p:nvPr>
            <p:ph type="sldNum" sz="quarter" idx="12"/>
          </p:nvPr>
        </p:nvSpPr>
        <p:spPr/>
        <p:txBody>
          <a:bodyPr/>
          <a:lstStyle/>
          <a:p>
            <a:pPr>
              <a:defRPr/>
            </a:pPr>
            <a:fld id="{AFD5F09E-495C-4440-9B64-34BC52B4539C}" type="slidenum">
              <a:rPr lang="en-US" smtClean="0"/>
              <a:pPr>
                <a:defRPr/>
              </a:pPr>
              <a:t>139</a:t>
            </a:fld>
            <a:endParaRPr lang="en-US"/>
          </a:p>
        </p:txBody>
      </p:sp>
    </p:spTree>
    <p:extLst>
      <p:ext uri="{BB962C8B-B14F-4D97-AF65-F5344CB8AC3E}">
        <p14:creationId xmlns:p14="http://schemas.microsoft.com/office/powerpoint/2010/main" val="4227427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53B26A-32E7-4E68-8DCB-34AE19A11D9B}"/>
              </a:ext>
            </a:extLst>
          </p:cNvPr>
          <p:cNvSpPr>
            <a:spLocks noGrp="1"/>
          </p:cNvSpPr>
          <p:nvPr>
            <p:ph type="title"/>
          </p:nvPr>
        </p:nvSpPr>
        <p:spPr/>
        <p:txBody>
          <a:bodyPr/>
          <a:lstStyle/>
          <a:p>
            <a:r>
              <a:rPr lang="de-DE" dirty="0"/>
              <a:t>Realtime </a:t>
            </a:r>
            <a:r>
              <a:rPr lang="de-DE" dirty="0" err="1"/>
              <a:t>Requirements</a:t>
            </a:r>
            <a:endParaRPr lang="de-DE" dirty="0"/>
          </a:p>
        </p:txBody>
      </p:sp>
      <p:sp>
        <p:nvSpPr>
          <p:cNvPr id="3" name="Inhaltsplatzhalter 2">
            <a:extLst>
              <a:ext uri="{FF2B5EF4-FFF2-40B4-BE49-F238E27FC236}">
                <a16:creationId xmlns:a16="http://schemas.microsoft.com/office/drawing/2014/main" id="{EDB7F4F0-0775-4F92-886B-211DE902E503}"/>
              </a:ext>
            </a:extLst>
          </p:cNvPr>
          <p:cNvSpPr>
            <a:spLocks noGrp="1"/>
          </p:cNvSpPr>
          <p:nvPr>
            <p:ph sz="quarter" idx="1"/>
          </p:nvPr>
        </p:nvSpPr>
        <p:spPr/>
        <p:txBody>
          <a:bodyPr/>
          <a:lstStyle/>
          <a:p>
            <a:r>
              <a:rPr lang="de-DE" dirty="0"/>
              <a:t>Hard Realtime</a:t>
            </a:r>
          </a:p>
          <a:p>
            <a:pPr lvl="1"/>
            <a:r>
              <a:rPr lang="en-US" dirty="0"/>
              <a:t>the time conditions must be met or catastrophes occur !  Deviations from the time-conditions are not allowed and represent a serious error. </a:t>
            </a:r>
            <a:endParaRPr lang="de-DE" dirty="0"/>
          </a:p>
          <a:p>
            <a:r>
              <a:rPr lang="de-DE"/>
              <a:t>Soft </a:t>
            </a:r>
            <a:r>
              <a:rPr lang="de-DE" dirty="0"/>
              <a:t>Realtime</a:t>
            </a:r>
          </a:p>
          <a:p>
            <a:pPr lvl="1"/>
            <a:r>
              <a:rPr lang="en-US" dirty="0"/>
              <a:t>the deadlines must be met but with a degree of flexibility. The deadlines can contain varying levels of tolerance average timing deadlines and even statistical distribution of response times with different degrees of acceptability</a:t>
            </a:r>
            <a:endParaRPr lang="de-DE" dirty="0"/>
          </a:p>
          <a:p>
            <a:r>
              <a:rPr lang="de-DE" dirty="0" err="1"/>
              <a:t>Concurrency</a:t>
            </a:r>
            <a:endParaRPr lang="de-DE" dirty="0"/>
          </a:p>
          <a:p>
            <a:pPr lvl="1"/>
            <a:r>
              <a:rPr lang="en-US" dirty="0"/>
              <a:t>Real-time systems must generally treat multiple inputs and outputs simultaneously</a:t>
            </a:r>
            <a:endParaRPr lang="de-DE" dirty="0"/>
          </a:p>
        </p:txBody>
      </p:sp>
      <p:sp>
        <p:nvSpPr>
          <p:cNvPr id="4" name="Datumsplatzhalter 3">
            <a:extLst>
              <a:ext uri="{FF2B5EF4-FFF2-40B4-BE49-F238E27FC236}">
                <a16:creationId xmlns:a16="http://schemas.microsoft.com/office/drawing/2014/main" id="{24B3584C-361C-43EF-9512-83B77B39C387}"/>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4D9C55F8-22AE-47A2-A498-8C1390D8F98B}"/>
              </a:ext>
            </a:extLst>
          </p:cNvPr>
          <p:cNvSpPr>
            <a:spLocks noGrp="1"/>
          </p:cNvSpPr>
          <p:nvPr>
            <p:ph type="sldNum" sz="quarter" idx="12"/>
          </p:nvPr>
        </p:nvSpPr>
        <p:spPr/>
        <p:txBody>
          <a:bodyPr/>
          <a:lstStyle/>
          <a:p>
            <a:pPr>
              <a:defRPr/>
            </a:pPr>
            <a:fld id="{AFD5F09E-495C-4440-9B64-34BC52B4539C}" type="slidenum">
              <a:rPr lang="en-US" smtClean="0"/>
              <a:pPr>
                <a:defRPr/>
              </a:pPr>
              <a:t>14</a:t>
            </a:fld>
            <a:endParaRPr lang="en-US"/>
          </a:p>
        </p:txBody>
      </p:sp>
      <p:sp>
        <p:nvSpPr>
          <p:cNvPr id="7" name="Fußzeilenplatzhalter 6">
            <a:extLst>
              <a:ext uri="{FF2B5EF4-FFF2-40B4-BE49-F238E27FC236}">
                <a16:creationId xmlns:a16="http://schemas.microsoft.com/office/drawing/2014/main" id="{05DBB7B0-3C99-474F-9D78-12762185E87E}"/>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66498065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5A325-CC99-4193-A300-9D9F37053D9F}"/>
              </a:ext>
            </a:extLst>
          </p:cNvPr>
          <p:cNvSpPr>
            <a:spLocks noGrp="1"/>
          </p:cNvSpPr>
          <p:nvPr>
            <p:ph type="title"/>
          </p:nvPr>
        </p:nvSpPr>
        <p:spPr/>
        <p:txBody>
          <a:bodyPr/>
          <a:lstStyle/>
          <a:p>
            <a:r>
              <a:rPr lang="de-DE" dirty="0"/>
              <a:t>Lists</a:t>
            </a:r>
            <a:endParaRPr lang="en-GB" dirty="0"/>
          </a:p>
        </p:txBody>
      </p:sp>
      <p:sp>
        <p:nvSpPr>
          <p:cNvPr id="4" name="Datumsplatzhalter 3">
            <a:extLst>
              <a:ext uri="{FF2B5EF4-FFF2-40B4-BE49-F238E27FC236}">
                <a16:creationId xmlns:a16="http://schemas.microsoft.com/office/drawing/2014/main" id="{0BE959D3-CD60-4471-A373-4C514814B92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D486574-8B42-4FEB-8E8F-90D5B72DABA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7D121E2-DF08-479D-B911-87BDD1BE4977}"/>
              </a:ext>
            </a:extLst>
          </p:cNvPr>
          <p:cNvSpPr>
            <a:spLocks noGrp="1"/>
          </p:cNvSpPr>
          <p:nvPr>
            <p:ph type="sldNum" sz="quarter" idx="12"/>
          </p:nvPr>
        </p:nvSpPr>
        <p:spPr/>
        <p:txBody>
          <a:bodyPr/>
          <a:lstStyle/>
          <a:p>
            <a:pPr>
              <a:defRPr/>
            </a:pPr>
            <a:fld id="{AFD5F09E-495C-4440-9B64-34BC52B4539C}" type="slidenum">
              <a:rPr lang="en-US" smtClean="0"/>
              <a:pPr>
                <a:defRPr/>
              </a:pPr>
              <a:t>140</a:t>
            </a:fld>
            <a:endParaRPr lang="en-US"/>
          </a:p>
        </p:txBody>
      </p:sp>
      <p:pic>
        <p:nvPicPr>
          <p:cNvPr id="82946" name="Picture 2">
            <a:extLst>
              <a:ext uri="{FF2B5EF4-FFF2-40B4-BE49-F238E27FC236}">
                <a16:creationId xmlns:a16="http://schemas.microsoft.com/office/drawing/2014/main" id="{7A364EF2-262E-4E47-98CC-1778BA758AD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09180" y="1527175"/>
            <a:ext cx="428912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089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24C12C-4678-4A4D-BAC5-CE45357E6D22}"/>
              </a:ext>
            </a:extLst>
          </p:cNvPr>
          <p:cNvSpPr>
            <a:spLocks noGrp="1"/>
          </p:cNvSpPr>
          <p:nvPr>
            <p:ph type="title"/>
          </p:nvPr>
        </p:nvSpPr>
        <p:spPr/>
        <p:txBody>
          <a:bodyPr/>
          <a:lstStyle/>
          <a:p>
            <a:r>
              <a:rPr lang="de-DE" dirty="0"/>
              <a:t>Scheduling Tasks – </a:t>
            </a:r>
            <a:r>
              <a:rPr lang="de-DE" dirty="0" err="1"/>
              <a:t>Priorities</a:t>
            </a:r>
            <a:r>
              <a:rPr lang="de-DE" dirty="0"/>
              <a:t> and Ready List</a:t>
            </a:r>
            <a:endParaRPr lang="en-GB" dirty="0"/>
          </a:p>
        </p:txBody>
      </p:sp>
      <p:sp>
        <p:nvSpPr>
          <p:cNvPr id="3" name="Inhaltsplatzhalter 2">
            <a:extLst>
              <a:ext uri="{FF2B5EF4-FFF2-40B4-BE49-F238E27FC236}">
                <a16:creationId xmlns:a16="http://schemas.microsoft.com/office/drawing/2014/main" id="{C29A5864-D4A2-46DD-BFF6-1D3F63240AFB}"/>
              </a:ext>
            </a:extLst>
          </p:cNvPr>
          <p:cNvSpPr>
            <a:spLocks noGrp="1"/>
          </p:cNvSpPr>
          <p:nvPr>
            <p:ph sz="quarter" idx="1"/>
          </p:nvPr>
        </p:nvSpPr>
        <p:spPr/>
        <p:txBody>
          <a:bodyPr>
            <a:normAutofit fontScale="77500" lnSpcReduction="20000"/>
          </a:bodyPr>
          <a:lstStyle/>
          <a:p>
            <a:r>
              <a:rPr lang="en-GB" dirty="0"/>
              <a:t>Each task has a user-assigned priority between 0 (the lowest priority) and the compile-time value of configMAX_PRIORITIES-1 (the highest priority). For instance, if </a:t>
            </a:r>
            <a:r>
              <a:rPr lang="en-GB" dirty="0" err="1"/>
              <a:t>configMAX_PRIORITIES</a:t>
            </a:r>
            <a:r>
              <a:rPr lang="en-GB" dirty="0"/>
              <a:t> is set to 5, then </a:t>
            </a:r>
            <a:r>
              <a:rPr lang="en-GB" dirty="0" err="1"/>
              <a:t>FreeRTOS</a:t>
            </a:r>
            <a:r>
              <a:rPr lang="en-GB" dirty="0"/>
              <a:t> will use 5 priority levels: 0 (lowest priority), 1, 2, 3, and 4 (highest priority).</a:t>
            </a:r>
          </a:p>
          <a:p>
            <a:endParaRPr lang="en-GB" dirty="0"/>
          </a:p>
          <a:p>
            <a:r>
              <a:rPr lang="en-GB" dirty="0" err="1"/>
              <a:t>FreeRTOS</a:t>
            </a:r>
            <a:r>
              <a:rPr lang="en-GB" dirty="0"/>
              <a:t> uses a "ready list" to keep track of all tasks that are currently ready to run. It implements the ready list as an array of task lists like this:</a:t>
            </a:r>
          </a:p>
          <a:p>
            <a:endParaRPr lang="en-GB" dirty="0"/>
          </a:p>
          <a:p>
            <a:r>
              <a:rPr lang="en-GB" dirty="0"/>
              <a:t>static </a:t>
            </a:r>
            <a:r>
              <a:rPr lang="en-GB" dirty="0" err="1"/>
              <a:t>xList</a:t>
            </a:r>
            <a:r>
              <a:rPr lang="en-GB" dirty="0"/>
              <a:t> </a:t>
            </a:r>
            <a:r>
              <a:rPr lang="en-GB" dirty="0" err="1"/>
              <a:t>pxReadyTasksLists</a:t>
            </a:r>
            <a:r>
              <a:rPr lang="en-GB" dirty="0"/>
              <a:t>[ </a:t>
            </a:r>
            <a:r>
              <a:rPr lang="en-GB" dirty="0" err="1"/>
              <a:t>configMAX_PRIORITIES</a:t>
            </a:r>
            <a:r>
              <a:rPr lang="en-GB" dirty="0"/>
              <a:t> ];  /* Prioritised ready tasks.  */</a:t>
            </a:r>
          </a:p>
          <a:p>
            <a:r>
              <a:rPr lang="en-GB" dirty="0" err="1"/>
              <a:t>pxReadyTasksLists</a:t>
            </a:r>
            <a:r>
              <a:rPr lang="en-GB" dirty="0"/>
              <a:t>[0] is a list of all ready priority 0 tasks, </a:t>
            </a:r>
            <a:r>
              <a:rPr lang="en-GB" dirty="0" err="1"/>
              <a:t>pxReadyTasksLists</a:t>
            </a:r>
            <a:r>
              <a:rPr lang="en-GB" dirty="0"/>
              <a:t>[1] is a list of all ready priority 1 tasks, and so on, all the way up to </a:t>
            </a:r>
            <a:r>
              <a:rPr lang="en-GB" dirty="0" err="1"/>
              <a:t>pxReadyTasksLists</a:t>
            </a:r>
            <a:r>
              <a:rPr lang="en-GB" dirty="0"/>
              <a:t>[configMAX_PRIORITIES-1].</a:t>
            </a:r>
          </a:p>
        </p:txBody>
      </p:sp>
      <p:sp>
        <p:nvSpPr>
          <p:cNvPr id="4" name="Datumsplatzhalter 3">
            <a:extLst>
              <a:ext uri="{FF2B5EF4-FFF2-40B4-BE49-F238E27FC236}">
                <a16:creationId xmlns:a16="http://schemas.microsoft.com/office/drawing/2014/main" id="{8EDE9B59-9E2C-48C4-973A-B55BA33DFAE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D421C44-A680-48B2-A25D-6F9F05B1F97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B720559-B016-4F54-932E-58C047B48675}"/>
              </a:ext>
            </a:extLst>
          </p:cNvPr>
          <p:cNvSpPr>
            <a:spLocks noGrp="1"/>
          </p:cNvSpPr>
          <p:nvPr>
            <p:ph type="sldNum" sz="quarter" idx="12"/>
          </p:nvPr>
        </p:nvSpPr>
        <p:spPr/>
        <p:txBody>
          <a:bodyPr/>
          <a:lstStyle/>
          <a:p>
            <a:pPr>
              <a:defRPr/>
            </a:pPr>
            <a:fld id="{AFD5F09E-495C-4440-9B64-34BC52B4539C}" type="slidenum">
              <a:rPr lang="en-US" smtClean="0"/>
              <a:pPr>
                <a:defRPr/>
              </a:pPr>
              <a:t>141</a:t>
            </a:fld>
            <a:endParaRPr lang="en-US"/>
          </a:p>
        </p:txBody>
      </p:sp>
    </p:spTree>
    <p:extLst>
      <p:ext uri="{BB962C8B-B14F-4D97-AF65-F5344CB8AC3E}">
        <p14:creationId xmlns:p14="http://schemas.microsoft.com/office/powerpoint/2010/main" val="37137145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6CC120-378C-4386-82A9-7A02FF178CF3}"/>
              </a:ext>
            </a:extLst>
          </p:cNvPr>
          <p:cNvSpPr>
            <a:spLocks noGrp="1"/>
          </p:cNvSpPr>
          <p:nvPr>
            <p:ph type="title"/>
          </p:nvPr>
        </p:nvSpPr>
        <p:spPr/>
        <p:txBody>
          <a:bodyPr/>
          <a:lstStyle/>
          <a:p>
            <a:r>
              <a:rPr lang="de-DE" dirty="0"/>
              <a:t>Scheduling Tasks – System Tick</a:t>
            </a:r>
            <a:endParaRPr lang="en-GB" dirty="0"/>
          </a:p>
        </p:txBody>
      </p:sp>
      <p:sp>
        <p:nvSpPr>
          <p:cNvPr id="3" name="Inhaltsplatzhalter 2">
            <a:extLst>
              <a:ext uri="{FF2B5EF4-FFF2-40B4-BE49-F238E27FC236}">
                <a16:creationId xmlns:a16="http://schemas.microsoft.com/office/drawing/2014/main" id="{DA9CFB9E-18CA-4C86-80C3-0CBBF4EA98FD}"/>
              </a:ext>
            </a:extLst>
          </p:cNvPr>
          <p:cNvSpPr>
            <a:spLocks noGrp="1"/>
          </p:cNvSpPr>
          <p:nvPr>
            <p:ph sz="quarter" idx="1"/>
          </p:nvPr>
        </p:nvSpPr>
        <p:spPr/>
        <p:txBody>
          <a:bodyPr>
            <a:normAutofit fontScale="55000" lnSpcReduction="20000"/>
          </a:bodyPr>
          <a:lstStyle/>
          <a:p>
            <a:r>
              <a:rPr lang="en-GB" dirty="0"/>
              <a:t>The heartbeat of a </a:t>
            </a:r>
            <a:r>
              <a:rPr lang="en-GB" dirty="0" err="1"/>
              <a:t>FreeRTOS</a:t>
            </a:r>
            <a:r>
              <a:rPr lang="en-GB" dirty="0"/>
              <a:t> system is called the system tick. </a:t>
            </a:r>
            <a:r>
              <a:rPr lang="en-GB" dirty="0" err="1"/>
              <a:t>FreeRTOS</a:t>
            </a:r>
            <a:r>
              <a:rPr lang="en-GB" dirty="0"/>
              <a:t> configures the system to generate a periodic tick interrupt. The user can configure the tick interrupt frequency, which is typically in the millisecond range. Every time the tick interrupt fires, the </a:t>
            </a:r>
            <a:r>
              <a:rPr lang="en-GB" dirty="0" err="1"/>
              <a:t>vTaskSwitchContext</a:t>
            </a:r>
            <a:r>
              <a:rPr lang="en-GB" dirty="0"/>
              <a:t>() function is called. </a:t>
            </a:r>
            <a:r>
              <a:rPr lang="en-GB" dirty="0" err="1"/>
              <a:t>vTaskSwitchContext</a:t>
            </a:r>
            <a:r>
              <a:rPr lang="en-GB" dirty="0"/>
              <a:t>() selects the highest-priority ready task and puts it in the </a:t>
            </a:r>
            <a:r>
              <a:rPr lang="en-GB" dirty="0" err="1"/>
              <a:t>pxCurrentTCB</a:t>
            </a:r>
            <a:r>
              <a:rPr lang="en-GB" dirty="0"/>
              <a:t> variable like this:</a:t>
            </a:r>
          </a:p>
          <a:p>
            <a:endParaRPr lang="en-GB" dirty="0"/>
          </a:p>
          <a:p>
            <a:r>
              <a:rPr lang="en-GB" dirty="0"/>
              <a:t>/* Find the highest-priority queue that contains ready tasks. */</a:t>
            </a:r>
          </a:p>
          <a:p>
            <a:r>
              <a:rPr lang="en-GB" dirty="0"/>
              <a:t>while( </a:t>
            </a:r>
            <a:r>
              <a:rPr lang="en-GB" dirty="0" err="1"/>
              <a:t>listLIST_IS_EMPTY</a:t>
            </a:r>
            <a:r>
              <a:rPr lang="en-GB" dirty="0"/>
              <a:t>( &amp;( </a:t>
            </a:r>
            <a:r>
              <a:rPr lang="en-GB" dirty="0" err="1"/>
              <a:t>pxReadyTasksLists</a:t>
            </a:r>
            <a:r>
              <a:rPr lang="en-GB" dirty="0"/>
              <a:t>[ </a:t>
            </a:r>
            <a:r>
              <a:rPr lang="en-GB" dirty="0" err="1"/>
              <a:t>uxTopReadyPriority</a:t>
            </a:r>
            <a:r>
              <a:rPr lang="en-GB" dirty="0"/>
              <a:t> ] ) ) )</a:t>
            </a:r>
          </a:p>
          <a:p>
            <a:r>
              <a:rPr lang="en-GB" dirty="0"/>
              <a:t>{</a:t>
            </a:r>
          </a:p>
          <a:p>
            <a:r>
              <a:rPr lang="en-GB" dirty="0"/>
              <a:t>    </a:t>
            </a:r>
            <a:r>
              <a:rPr lang="en-GB" dirty="0" err="1"/>
              <a:t>configASSERT</a:t>
            </a:r>
            <a:r>
              <a:rPr lang="en-GB" dirty="0"/>
              <a:t>( </a:t>
            </a:r>
            <a:r>
              <a:rPr lang="en-GB" dirty="0" err="1"/>
              <a:t>uxTopReadyPriority</a:t>
            </a:r>
            <a:r>
              <a:rPr lang="en-GB" dirty="0"/>
              <a:t> );</a:t>
            </a:r>
          </a:p>
          <a:p>
            <a:r>
              <a:rPr lang="en-GB" dirty="0"/>
              <a:t>    --</a:t>
            </a:r>
            <a:r>
              <a:rPr lang="en-GB" dirty="0" err="1"/>
              <a:t>uxTopReadyPriority</a:t>
            </a:r>
            <a:r>
              <a:rPr lang="en-GB" dirty="0"/>
              <a:t>;</a:t>
            </a:r>
          </a:p>
          <a:p>
            <a:r>
              <a:rPr lang="en-GB" dirty="0"/>
              <a:t>}</a:t>
            </a:r>
          </a:p>
          <a:p>
            <a:endParaRPr lang="en-GB" dirty="0"/>
          </a:p>
          <a:p>
            <a:r>
              <a:rPr lang="en-GB" dirty="0"/>
              <a:t>/* </a:t>
            </a:r>
            <a:r>
              <a:rPr lang="en-GB" dirty="0" err="1"/>
              <a:t>listGET_OWNER_OF_NEXT_ENTRY</a:t>
            </a:r>
            <a:r>
              <a:rPr lang="en-GB" dirty="0"/>
              <a:t> walks through the list, so the tasks of the same </a:t>
            </a:r>
          </a:p>
          <a:p>
            <a:r>
              <a:rPr lang="en-GB" dirty="0"/>
              <a:t>priority get an equal share of the processor time. */</a:t>
            </a:r>
          </a:p>
          <a:p>
            <a:r>
              <a:rPr lang="en-GB" dirty="0" err="1"/>
              <a:t>listGET_OWNER_OF_NEXT_ENTRY</a:t>
            </a:r>
            <a:r>
              <a:rPr lang="en-GB" dirty="0"/>
              <a:t>( </a:t>
            </a:r>
            <a:r>
              <a:rPr lang="en-GB" dirty="0" err="1"/>
              <a:t>pxCurrentTCB</a:t>
            </a:r>
            <a:r>
              <a:rPr lang="en-GB" dirty="0"/>
              <a:t>, &amp;( </a:t>
            </a:r>
            <a:r>
              <a:rPr lang="en-GB" dirty="0" err="1"/>
              <a:t>pxReadyTasksLists</a:t>
            </a:r>
            <a:r>
              <a:rPr lang="en-GB" dirty="0"/>
              <a:t>[ </a:t>
            </a:r>
            <a:r>
              <a:rPr lang="en-GB" dirty="0" err="1"/>
              <a:t>uxTopReadyPriority</a:t>
            </a:r>
            <a:r>
              <a:rPr lang="en-GB" dirty="0"/>
              <a:t> ] ) );</a:t>
            </a:r>
          </a:p>
        </p:txBody>
      </p:sp>
      <p:sp>
        <p:nvSpPr>
          <p:cNvPr id="4" name="Datumsplatzhalter 3">
            <a:extLst>
              <a:ext uri="{FF2B5EF4-FFF2-40B4-BE49-F238E27FC236}">
                <a16:creationId xmlns:a16="http://schemas.microsoft.com/office/drawing/2014/main" id="{725E42D4-520D-4F4B-9E64-838C08DB14B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49FFCF9-29D8-43FA-B55E-74172320DFA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ADE1509-6A86-4124-BF97-A17CE32702B2}"/>
              </a:ext>
            </a:extLst>
          </p:cNvPr>
          <p:cNvSpPr>
            <a:spLocks noGrp="1"/>
          </p:cNvSpPr>
          <p:nvPr>
            <p:ph type="sldNum" sz="quarter" idx="12"/>
          </p:nvPr>
        </p:nvSpPr>
        <p:spPr/>
        <p:txBody>
          <a:bodyPr/>
          <a:lstStyle/>
          <a:p>
            <a:pPr>
              <a:defRPr/>
            </a:pPr>
            <a:fld id="{AFD5F09E-495C-4440-9B64-34BC52B4539C}" type="slidenum">
              <a:rPr lang="en-US" smtClean="0"/>
              <a:pPr>
                <a:defRPr/>
              </a:pPr>
              <a:t>142</a:t>
            </a:fld>
            <a:endParaRPr lang="en-US"/>
          </a:p>
        </p:txBody>
      </p:sp>
    </p:spTree>
    <p:extLst>
      <p:ext uri="{BB962C8B-B14F-4D97-AF65-F5344CB8AC3E}">
        <p14:creationId xmlns:p14="http://schemas.microsoft.com/office/powerpoint/2010/main" val="19415059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2D0B47-FA15-4B8D-B535-F6AE3563548C}"/>
              </a:ext>
            </a:extLst>
          </p:cNvPr>
          <p:cNvSpPr>
            <a:spLocks noGrp="1"/>
          </p:cNvSpPr>
          <p:nvPr>
            <p:ph type="title"/>
          </p:nvPr>
        </p:nvSpPr>
        <p:spPr/>
        <p:txBody>
          <a:bodyPr/>
          <a:lstStyle/>
          <a:p>
            <a:r>
              <a:rPr lang="de-DE" dirty="0"/>
              <a:t>Scheduling Tasks – Ready List</a:t>
            </a:r>
            <a:endParaRPr lang="en-GB" dirty="0"/>
          </a:p>
        </p:txBody>
      </p:sp>
      <p:sp>
        <p:nvSpPr>
          <p:cNvPr id="3" name="Inhaltsplatzhalter 2">
            <a:extLst>
              <a:ext uri="{FF2B5EF4-FFF2-40B4-BE49-F238E27FC236}">
                <a16:creationId xmlns:a16="http://schemas.microsoft.com/office/drawing/2014/main" id="{BDC8BEAB-1560-4C9A-8835-929AF091D7C2}"/>
              </a:ext>
            </a:extLst>
          </p:cNvPr>
          <p:cNvSpPr>
            <a:spLocks noGrp="1"/>
          </p:cNvSpPr>
          <p:nvPr>
            <p:ph sz="quarter" idx="1"/>
          </p:nvPr>
        </p:nvSpPr>
        <p:spPr/>
        <p:txBody>
          <a:bodyPr>
            <a:normAutofit fontScale="77500" lnSpcReduction="20000"/>
          </a:bodyPr>
          <a:lstStyle/>
          <a:p>
            <a:r>
              <a:rPr lang="en-GB" dirty="0"/>
              <a:t>Before the while loop starts, </a:t>
            </a:r>
            <a:r>
              <a:rPr lang="en-GB" dirty="0" err="1"/>
              <a:t>uxTopReadyPriority</a:t>
            </a:r>
            <a:r>
              <a:rPr lang="en-GB" dirty="0"/>
              <a:t> is guaranteed to be greater than or equal to the priority of the highest-priority ready task. The while() loop starts at priority level </a:t>
            </a:r>
            <a:r>
              <a:rPr lang="en-GB" dirty="0" err="1"/>
              <a:t>uxTopReadyPriority</a:t>
            </a:r>
            <a:r>
              <a:rPr lang="en-GB" dirty="0"/>
              <a:t> and walks down through the </a:t>
            </a:r>
            <a:r>
              <a:rPr lang="en-GB" dirty="0" err="1"/>
              <a:t>pxReadyTasksLists</a:t>
            </a:r>
            <a:r>
              <a:rPr lang="en-GB" dirty="0"/>
              <a:t>[] array to find the highest-priority level with ready tasks. </a:t>
            </a:r>
            <a:r>
              <a:rPr lang="en-GB" dirty="0" err="1"/>
              <a:t>listGET_OWNER_OF_NEXT_ENTRY</a:t>
            </a:r>
            <a:r>
              <a:rPr lang="en-GB" dirty="0"/>
              <a:t>() then grabs the next ready task from that priority level's ready list.</a:t>
            </a:r>
          </a:p>
          <a:p>
            <a:endParaRPr lang="en-GB" dirty="0"/>
          </a:p>
          <a:p>
            <a:r>
              <a:rPr lang="en-GB" dirty="0"/>
              <a:t>Now </a:t>
            </a:r>
            <a:r>
              <a:rPr lang="en-GB" dirty="0" err="1"/>
              <a:t>pxCurrentTCB</a:t>
            </a:r>
            <a:r>
              <a:rPr lang="en-GB" dirty="0"/>
              <a:t> points to the highest-priority task, and when </a:t>
            </a:r>
            <a:r>
              <a:rPr lang="en-GB" dirty="0" err="1"/>
              <a:t>vTaskSwitchContext</a:t>
            </a:r>
            <a:r>
              <a:rPr lang="en-GB" dirty="0"/>
              <a:t>() returns the hardware-dependent code starts running that task.</a:t>
            </a:r>
          </a:p>
          <a:p>
            <a:endParaRPr lang="en-GB" dirty="0"/>
          </a:p>
          <a:p>
            <a:r>
              <a:rPr lang="en-GB" dirty="0"/>
              <a:t>Those nine lines of code are the absolute heart of </a:t>
            </a:r>
            <a:r>
              <a:rPr lang="en-GB" dirty="0" err="1"/>
              <a:t>FreeRTOS</a:t>
            </a:r>
            <a:r>
              <a:rPr lang="en-GB" dirty="0"/>
              <a:t>. The other 8900+ lines of </a:t>
            </a:r>
            <a:r>
              <a:rPr lang="en-GB" dirty="0" err="1"/>
              <a:t>FreeRTOS</a:t>
            </a:r>
            <a:r>
              <a:rPr lang="en-GB" dirty="0"/>
              <a:t> are there to make sure those nine lines are all that's needed to keep the highest-priority task running.</a:t>
            </a:r>
          </a:p>
        </p:txBody>
      </p:sp>
      <p:sp>
        <p:nvSpPr>
          <p:cNvPr id="4" name="Datumsplatzhalter 3">
            <a:extLst>
              <a:ext uri="{FF2B5EF4-FFF2-40B4-BE49-F238E27FC236}">
                <a16:creationId xmlns:a16="http://schemas.microsoft.com/office/drawing/2014/main" id="{C64CC064-DC43-462E-BE4D-1247E0003F0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7B54756-3C51-44AE-AC8F-A9307333734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228F356-9861-420C-988A-E6E5BB648BEB}"/>
              </a:ext>
            </a:extLst>
          </p:cNvPr>
          <p:cNvSpPr>
            <a:spLocks noGrp="1"/>
          </p:cNvSpPr>
          <p:nvPr>
            <p:ph type="sldNum" sz="quarter" idx="12"/>
          </p:nvPr>
        </p:nvSpPr>
        <p:spPr/>
        <p:txBody>
          <a:bodyPr/>
          <a:lstStyle/>
          <a:p>
            <a:pPr>
              <a:defRPr/>
            </a:pPr>
            <a:fld id="{AFD5F09E-495C-4440-9B64-34BC52B4539C}" type="slidenum">
              <a:rPr lang="en-US" smtClean="0"/>
              <a:pPr>
                <a:defRPr/>
              </a:pPr>
              <a:t>143</a:t>
            </a:fld>
            <a:endParaRPr lang="en-US"/>
          </a:p>
        </p:txBody>
      </p:sp>
    </p:spTree>
    <p:extLst>
      <p:ext uri="{BB962C8B-B14F-4D97-AF65-F5344CB8AC3E}">
        <p14:creationId xmlns:p14="http://schemas.microsoft.com/office/powerpoint/2010/main" val="13670066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0CE291-26A1-4F0D-A5B1-126A35A8493D}"/>
              </a:ext>
            </a:extLst>
          </p:cNvPr>
          <p:cNvSpPr>
            <a:spLocks noGrp="1"/>
          </p:cNvSpPr>
          <p:nvPr>
            <p:ph type="title"/>
          </p:nvPr>
        </p:nvSpPr>
        <p:spPr/>
        <p:txBody>
          <a:bodyPr/>
          <a:lstStyle/>
          <a:p>
            <a:r>
              <a:rPr lang="de-DE" dirty="0" err="1"/>
              <a:t>Schuling</a:t>
            </a:r>
            <a:r>
              <a:rPr lang="de-DE" dirty="0"/>
              <a:t> Tasks – Ready List</a:t>
            </a:r>
            <a:endParaRPr lang="en-GB" dirty="0"/>
          </a:p>
        </p:txBody>
      </p:sp>
      <p:sp>
        <p:nvSpPr>
          <p:cNvPr id="4" name="Datumsplatzhalter 3">
            <a:extLst>
              <a:ext uri="{FF2B5EF4-FFF2-40B4-BE49-F238E27FC236}">
                <a16:creationId xmlns:a16="http://schemas.microsoft.com/office/drawing/2014/main" id="{CE5E0BFF-971C-461E-9588-4FCB5FA6CAC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6E637A1-6201-4A50-89CD-965E12EEE6B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8025DBE-6E1C-4AA9-AEF2-B1F1BA408D1A}"/>
              </a:ext>
            </a:extLst>
          </p:cNvPr>
          <p:cNvSpPr>
            <a:spLocks noGrp="1"/>
          </p:cNvSpPr>
          <p:nvPr>
            <p:ph type="sldNum" sz="quarter" idx="12"/>
          </p:nvPr>
        </p:nvSpPr>
        <p:spPr/>
        <p:txBody>
          <a:bodyPr/>
          <a:lstStyle/>
          <a:p>
            <a:pPr>
              <a:defRPr/>
            </a:pPr>
            <a:fld id="{AFD5F09E-495C-4440-9B64-34BC52B4539C}" type="slidenum">
              <a:rPr lang="en-US" smtClean="0"/>
              <a:pPr>
                <a:defRPr/>
              </a:pPr>
              <a:t>144</a:t>
            </a:fld>
            <a:endParaRPr lang="en-US"/>
          </a:p>
        </p:txBody>
      </p:sp>
      <p:pic>
        <p:nvPicPr>
          <p:cNvPr id="76802" name="Picture 2">
            <a:extLst>
              <a:ext uri="{FF2B5EF4-FFF2-40B4-BE49-F238E27FC236}">
                <a16:creationId xmlns:a16="http://schemas.microsoft.com/office/drawing/2014/main" id="{5D96058A-6C52-489E-A05C-129815BAFDAE}"/>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1642276" y="1527175"/>
            <a:ext cx="582293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7276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4DAF69-93E7-4EE3-873B-6F364346B9B1}"/>
              </a:ext>
            </a:extLst>
          </p:cNvPr>
          <p:cNvSpPr>
            <a:spLocks noGrp="1"/>
          </p:cNvSpPr>
          <p:nvPr>
            <p:ph type="title"/>
          </p:nvPr>
        </p:nvSpPr>
        <p:spPr/>
        <p:txBody>
          <a:bodyPr/>
          <a:lstStyle/>
          <a:p>
            <a:r>
              <a:rPr lang="de-DE" dirty="0"/>
              <a:t>Tasks – Task Control Block in </a:t>
            </a:r>
            <a:r>
              <a:rPr lang="de-DE" dirty="0" err="1"/>
              <a:t>tasks.c</a:t>
            </a:r>
            <a:endParaRPr lang="en-GB" dirty="0"/>
          </a:p>
        </p:txBody>
      </p:sp>
      <p:sp>
        <p:nvSpPr>
          <p:cNvPr id="3" name="Inhaltsplatzhalter 2">
            <a:extLst>
              <a:ext uri="{FF2B5EF4-FFF2-40B4-BE49-F238E27FC236}">
                <a16:creationId xmlns:a16="http://schemas.microsoft.com/office/drawing/2014/main" id="{4949C377-7E4B-45A6-9BFE-52EA980F77D8}"/>
              </a:ext>
            </a:extLst>
          </p:cNvPr>
          <p:cNvSpPr>
            <a:spLocks noGrp="1"/>
          </p:cNvSpPr>
          <p:nvPr>
            <p:ph sz="quarter" idx="1"/>
          </p:nvPr>
        </p:nvSpPr>
        <p:spPr/>
        <p:txBody>
          <a:bodyPr>
            <a:normAutofit fontScale="25000" lnSpcReduction="20000"/>
          </a:bodyPr>
          <a:lstStyle/>
          <a:p>
            <a:r>
              <a:rPr lang="en-GB" dirty="0"/>
              <a:t>typedef struct </a:t>
            </a:r>
            <a:r>
              <a:rPr lang="en-GB" dirty="0" err="1"/>
              <a:t>tskTaskControlBlock</a:t>
            </a:r>
            <a:endParaRPr lang="en-GB" dirty="0"/>
          </a:p>
          <a:p>
            <a:r>
              <a:rPr lang="en-GB" dirty="0"/>
              <a:t>{</a:t>
            </a:r>
          </a:p>
          <a:p>
            <a:r>
              <a:rPr lang="en-GB" dirty="0"/>
              <a:t>  volatile </a:t>
            </a:r>
            <a:r>
              <a:rPr lang="en-GB" dirty="0" err="1"/>
              <a:t>portSTACK_TYPE</a:t>
            </a:r>
            <a:r>
              <a:rPr lang="en-GB" dirty="0"/>
              <a:t> *</a:t>
            </a:r>
            <a:r>
              <a:rPr lang="en-GB" dirty="0" err="1"/>
              <a:t>pxTopOfStack</a:t>
            </a:r>
            <a:r>
              <a:rPr lang="en-GB" dirty="0"/>
              <a:t>;                  /* Points to the location of</a:t>
            </a:r>
          </a:p>
          <a:p>
            <a:r>
              <a:rPr lang="en-GB" dirty="0"/>
              <a:t>                                                             the last item placed on </a:t>
            </a:r>
          </a:p>
          <a:p>
            <a:r>
              <a:rPr lang="en-GB" dirty="0"/>
              <a:t>                                                             the tasks stack.  THIS </a:t>
            </a:r>
          </a:p>
          <a:p>
            <a:r>
              <a:rPr lang="en-GB" dirty="0"/>
              <a:t>                                                             MUST BE THE FIRST MEMBER </a:t>
            </a:r>
          </a:p>
          <a:p>
            <a:r>
              <a:rPr lang="en-GB" dirty="0"/>
              <a:t>                                                             OF THE STRUCT. */</a:t>
            </a:r>
          </a:p>
          <a:p>
            <a:r>
              <a:rPr lang="en-GB" dirty="0"/>
              <a:t>                                                         </a:t>
            </a:r>
          </a:p>
          <a:p>
            <a:r>
              <a:rPr lang="en-GB" dirty="0"/>
              <a:t>  </a:t>
            </a:r>
            <a:r>
              <a:rPr lang="en-GB" dirty="0" err="1"/>
              <a:t>xListItem</a:t>
            </a:r>
            <a:r>
              <a:rPr lang="en-GB" dirty="0"/>
              <a:t>    </a:t>
            </a:r>
            <a:r>
              <a:rPr lang="en-GB" dirty="0" err="1"/>
              <a:t>xGenericListItem</a:t>
            </a:r>
            <a:r>
              <a:rPr lang="en-GB" dirty="0"/>
              <a:t>;                          /* List item used to place </a:t>
            </a:r>
          </a:p>
          <a:p>
            <a:r>
              <a:rPr lang="en-GB" dirty="0"/>
              <a:t>                                                             the TCB in ready and </a:t>
            </a:r>
          </a:p>
          <a:p>
            <a:r>
              <a:rPr lang="en-GB" dirty="0"/>
              <a:t>                                                             blocked queues. */</a:t>
            </a:r>
          </a:p>
          <a:p>
            <a:r>
              <a:rPr lang="en-GB" dirty="0"/>
              <a:t>  </a:t>
            </a:r>
            <a:r>
              <a:rPr lang="en-GB" dirty="0" err="1"/>
              <a:t>xListItem</a:t>
            </a:r>
            <a:r>
              <a:rPr lang="en-GB" dirty="0"/>
              <a:t>    </a:t>
            </a:r>
            <a:r>
              <a:rPr lang="en-GB" dirty="0" err="1"/>
              <a:t>xEventListItem</a:t>
            </a:r>
            <a:r>
              <a:rPr lang="en-GB" dirty="0"/>
              <a:t>;                            /* List item used to place </a:t>
            </a:r>
          </a:p>
          <a:p>
            <a:r>
              <a:rPr lang="en-GB" dirty="0"/>
              <a:t>                                                             the TCB in event lists.*/</a:t>
            </a:r>
          </a:p>
          <a:p>
            <a:r>
              <a:rPr lang="en-GB" dirty="0"/>
              <a:t>  unsigned </a:t>
            </a:r>
            <a:r>
              <a:rPr lang="en-GB" dirty="0" err="1"/>
              <a:t>portBASE_TYPE</a:t>
            </a:r>
            <a:r>
              <a:rPr lang="en-GB" dirty="0"/>
              <a:t> </a:t>
            </a:r>
            <a:r>
              <a:rPr lang="en-GB" dirty="0" err="1"/>
              <a:t>uxPriority</a:t>
            </a:r>
            <a:r>
              <a:rPr lang="en-GB" dirty="0"/>
              <a:t>;                      /* The priority of the task</a:t>
            </a:r>
          </a:p>
          <a:p>
            <a:r>
              <a:rPr lang="en-GB" dirty="0"/>
              <a:t>                                                             where 0 is the lowest </a:t>
            </a:r>
          </a:p>
          <a:p>
            <a:r>
              <a:rPr lang="en-GB" dirty="0"/>
              <a:t>                                                             priority. */</a:t>
            </a:r>
          </a:p>
          <a:p>
            <a:r>
              <a:rPr lang="en-GB" dirty="0"/>
              <a:t>  </a:t>
            </a:r>
            <a:r>
              <a:rPr lang="en-GB" dirty="0" err="1"/>
              <a:t>portSTACK_TYPE</a:t>
            </a:r>
            <a:r>
              <a:rPr lang="en-GB" dirty="0"/>
              <a:t> *</a:t>
            </a:r>
            <a:r>
              <a:rPr lang="en-GB" dirty="0" err="1"/>
              <a:t>pxStack</a:t>
            </a:r>
            <a:r>
              <a:rPr lang="en-GB" dirty="0"/>
              <a:t>;                                /* Points to the start of </a:t>
            </a:r>
          </a:p>
          <a:p>
            <a:r>
              <a:rPr lang="en-GB" dirty="0"/>
              <a:t>                                                             the stack. */</a:t>
            </a:r>
          </a:p>
          <a:p>
            <a:r>
              <a:rPr lang="en-GB" dirty="0"/>
              <a:t>  signed char    </a:t>
            </a:r>
            <a:r>
              <a:rPr lang="en-GB" dirty="0" err="1"/>
              <a:t>pcTaskName</a:t>
            </a:r>
            <a:r>
              <a:rPr lang="en-GB" dirty="0"/>
              <a:t>[ </a:t>
            </a:r>
            <a:r>
              <a:rPr lang="en-GB" dirty="0" err="1"/>
              <a:t>configMAX_TASK_NAME_LEN</a:t>
            </a:r>
            <a:r>
              <a:rPr lang="en-GB" dirty="0"/>
              <a:t> ];   /* Descriptive name given </a:t>
            </a:r>
          </a:p>
          <a:p>
            <a:r>
              <a:rPr lang="en-GB" dirty="0"/>
              <a:t>                                                             to the task when created.</a:t>
            </a:r>
          </a:p>
          <a:p>
            <a:r>
              <a:rPr lang="en-GB" dirty="0"/>
              <a:t>                                                             Facilitates debugging </a:t>
            </a:r>
          </a:p>
          <a:p>
            <a:r>
              <a:rPr lang="en-GB" dirty="0"/>
              <a:t>                                                             only. */</a:t>
            </a:r>
          </a:p>
          <a:p>
            <a:endParaRPr lang="en-GB" dirty="0"/>
          </a:p>
          <a:p>
            <a:r>
              <a:rPr lang="en-GB" dirty="0"/>
              <a:t>  #if ( </a:t>
            </a:r>
            <a:r>
              <a:rPr lang="en-GB" dirty="0" err="1"/>
              <a:t>portSTACK_GROWTH</a:t>
            </a:r>
            <a:r>
              <a:rPr lang="en-GB" dirty="0"/>
              <a:t> &gt; 0 )</a:t>
            </a:r>
          </a:p>
          <a:p>
            <a:r>
              <a:rPr lang="en-GB" dirty="0"/>
              <a:t>    </a:t>
            </a:r>
            <a:r>
              <a:rPr lang="en-GB" dirty="0" err="1"/>
              <a:t>portSTACK_TYPE</a:t>
            </a:r>
            <a:r>
              <a:rPr lang="en-GB" dirty="0"/>
              <a:t> *</a:t>
            </a:r>
            <a:r>
              <a:rPr lang="en-GB" dirty="0" err="1"/>
              <a:t>pxEndOfStack</a:t>
            </a:r>
            <a:r>
              <a:rPr lang="en-GB" dirty="0"/>
              <a:t>;                         /* Used for stack overflow </a:t>
            </a:r>
          </a:p>
          <a:p>
            <a:r>
              <a:rPr lang="en-GB" dirty="0"/>
              <a:t>                                                             checking on architectures</a:t>
            </a:r>
          </a:p>
          <a:p>
            <a:r>
              <a:rPr lang="en-GB" dirty="0"/>
              <a:t>                                                             where the stack grows up</a:t>
            </a:r>
          </a:p>
          <a:p>
            <a:r>
              <a:rPr lang="en-GB" dirty="0"/>
              <a:t>                                                             from low memory. */</a:t>
            </a:r>
          </a:p>
          <a:p>
            <a:r>
              <a:rPr lang="en-GB" dirty="0"/>
              <a:t>  #endif</a:t>
            </a:r>
          </a:p>
          <a:p>
            <a:endParaRPr lang="en-GB" dirty="0"/>
          </a:p>
          <a:p>
            <a:r>
              <a:rPr lang="en-GB" dirty="0"/>
              <a:t>  #if ( </a:t>
            </a:r>
            <a:r>
              <a:rPr lang="en-GB" dirty="0" err="1"/>
              <a:t>configUSE_MUTEXES</a:t>
            </a:r>
            <a:r>
              <a:rPr lang="en-GB" dirty="0"/>
              <a:t> == 1 )</a:t>
            </a:r>
          </a:p>
          <a:p>
            <a:r>
              <a:rPr lang="en-GB" dirty="0"/>
              <a:t>    unsigned </a:t>
            </a:r>
            <a:r>
              <a:rPr lang="en-GB" dirty="0" err="1"/>
              <a:t>portBASE_TYPE</a:t>
            </a:r>
            <a:r>
              <a:rPr lang="en-GB" dirty="0"/>
              <a:t> </a:t>
            </a:r>
            <a:r>
              <a:rPr lang="en-GB" dirty="0" err="1"/>
              <a:t>uxBasePriority</a:t>
            </a:r>
            <a:r>
              <a:rPr lang="en-GB" dirty="0"/>
              <a:t>;                /* The priority last </a:t>
            </a:r>
          </a:p>
          <a:p>
            <a:r>
              <a:rPr lang="en-GB" dirty="0"/>
              <a:t>                                                             assigned to the task - </a:t>
            </a:r>
          </a:p>
          <a:p>
            <a:r>
              <a:rPr lang="en-GB" dirty="0"/>
              <a:t>                                                             used by the priority </a:t>
            </a:r>
          </a:p>
          <a:p>
            <a:r>
              <a:rPr lang="en-GB" dirty="0"/>
              <a:t>                                                             inheritance mechanism. */</a:t>
            </a:r>
          </a:p>
          <a:p>
            <a:r>
              <a:rPr lang="en-GB" dirty="0"/>
              <a:t>  #endif</a:t>
            </a:r>
          </a:p>
          <a:p>
            <a:endParaRPr lang="en-GB" dirty="0"/>
          </a:p>
          <a:p>
            <a:r>
              <a:rPr lang="en-GB" dirty="0"/>
              <a:t>} </a:t>
            </a:r>
            <a:r>
              <a:rPr lang="en-GB" dirty="0" err="1"/>
              <a:t>tskTCB</a:t>
            </a:r>
            <a:r>
              <a:rPr lang="en-GB" dirty="0"/>
              <a:t>;</a:t>
            </a:r>
          </a:p>
        </p:txBody>
      </p:sp>
      <p:sp>
        <p:nvSpPr>
          <p:cNvPr id="4" name="Datumsplatzhalter 3">
            <a:extLst>
              <a:ext uri="{FF2B5EF4-FFF2-40B4-BE49-F238E27FC236}">
                <a16:creationId xmlns:a16="http://schemas.microsoft.com/office/drawing/2014/main" id="{CA409B74-DD0B-42EE-AEBA-6E38A061A2B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0D2389B-03D1-462A-B021-E018EADA7D8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F5411DA-62C5-47A0-87BF-5BD5D538684B}"/>
              </a:ext>
            </a:extLst>
          </p:cNvPr>
          <p:cNvSpPr>
            <a:spLocks noGrp="1"/>
          </p:cNvSpPr>
          <p:nvPr>
            <p:ph type="sldNum" sz="quarter" idx="12"/>
          </p:nvPr>
        </p:nvSpPr>
        <p:spPr/>
        <p:txBody>
          <a:bodyPr/>
          <a:lstStyle/>
          <a:p>
            <a:pPr>
              <a:defRPr/>
            </a:pPr>
            <a:fld id="{AFD5F09E-495C-4440-9B64-34BC52B4539C}" type="slidenum">
              <a:rPr lang="en-US" smtClean="0"/>
              <a:pPr>
                <a:defRPr/>
              </a:pPr>
              <a:t>145</a:t>
            </a:fld>
            <a:endParaRPr lang="en-US"/>
          </a:p>
        </p:txBody>
      </p:sp>
    </p:spTree>
    <p:extLst>
      <p:ext uri="{BB962C8B-B14F-4D97-AF65-F5344CB8AC3E}">
        <p14:creationId xmlns:p14="http://schemas.microsoft.com/office/powerpoint/2010/main" val="22414724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7614E1-F627-429F-868E-E8A40CCEAAF6}"/>
              </a:ext>
            </a:extLst>
          </p:cNvPr>
          <p:cNvSpPr>
            <a:spLocks noGrp="1"/>
          </p:cNvSpPr>
          <p:nvPr>
            <p:ph type="title"/>
          </p:nvPr>
        </p:nvSpPr>
        <p:spPr/>
        <p:txBody>
          <a:bodyPr/>
          <a:lstStyle/>
          <a:p>
            <a:r>
              <a:rPr lang="de-DE" dirty="0"/>
              <a:t>Tasks - TCB</a:t>
            </a:r>
            <a:endParaRPr lang="en-GB" dirty="0"/>
          </a:p>
        </p:txBody>
      </p:sp>
      <p:sp>
        <p:nvSpPr>
          <p:cNvPr id="3" name="Inhaltsplatzhalter 2">
            <a:extLst>
              <a:ext uri="{FF2B5EF4-FFF2-40B4-BE49-F238E27FC236}">
                <a16:creationId xmlns:a16="http://schemas.microsoft.com/office/drawing/2014/main" id="{B35C75CE-D66E-4307-853F-FD9AD9D5A514}"/>
              </a:ext>
            </a:extLst>
          </p:cNvPr>
          <p:cNvSpPr>
            <a:spLocks noGrp="1"/>
          </p:cNvSpPr>
          <p:nvPr>
            <p:ph sz="quarter" idx="1"/>
          </p:nvPr>
        </p:nvSpPr>
        <p:spPr/>
        <p:txBody>
          <a:bodyPr>
            <a:normAutofit fontScale="55000" lnSpcReduction="20000"/>
          </a:bodyPr>
          <a:lstStyle/>
          <a:p>
            <a:r>
              <a:rPr lang="en-GB" dirty="0"/>
              <a:t>The TCB stores the address of the stack start address in </a:t>
            </a:r>
            <a:r>
              <a:rPr lang="en-GB" dirty="0" err="1"/>
              <a:t>pxStack</a:t>
            </a:r>
            <a:r>
              <a:rPr lang="en-GB" dirty="0"/>
              <a:t> and the current top of stack in </a:t>
            </a:r>
            <a:r>
              <a:rPr lang="en-GB" dirty="0" err="1"/>
              <a:t>pxTopOfStack</a:t>
            </a:r>
            <a:r>
              <a:rPr lang="en-GB" dirty="0"/>
              <a:t>. It also stores a pointer to the end of the stack in </a:t>
            </a:r>
            <a:r>
              <a:rPr lang="en-GB" dirty="0" err="1"/>
              <a:t>pxEndOfStack</a:t>
            </a:r>
            <a:r>
              <a:rPr lang="en-GB" dirty="0"/>
              <a:t> to check for stack overflow if the stack grows "up" to higher addresses. If the stack grows "down" to lower addresses then stack overflow is checked by comparing the current top of stack against the start of stack memory in </a:t>
            </a:r>
            <a:r>
              <a:rPr lang="en-GB" dirty="0" err="1"/>
              <a:t>pxStack</a:t>
            </a:r>
            <a:r>
              <a:rPr lang="en-GB" dirty="0"/>
              <a:t>.</a:t>
            </a:r>
          </a:p>
          <a:p>
            <a:endParaRPr lang="en-GB" dirty="0"/>
          </a:p>
          <a:p>
            <a:r>
              <a:rPr lang="en-GB" dirty="0"/>
              <a:t>The TCB stores the initial priority of the task in </a:t>
            </a:r>
            <a:r>
              <a:rPr lang="en-GB" dirty="0" err="1"/>
              <a:t>uxPriority</a:t>
            </a:r>
            <a:r>
              <a:rPr lang="en-GB" dirty="0"/>
              <a:t> and </a:t>
            </a:r>
            <a:r>
              <a:rPr lang="en-GB" dirty="0" err="1"/>
              <a:t>uxBasePriority</a:t>
            </a:r>
            <a:r>
              <a:rPr lang="en-GB" dirty="0"/>
              <a:t>. A task is given a priority when it is created, and a task's priority can be changed. If </a:t>
            </a:r>
            <a:r>
              <a:rPr lang="en-GB" dirty="0" err="1"/>
              <a:t>FreeRTOS</a:t>
            </a:r>
            <a:r>
              <a:rPr lang="en-GB" dirty="0"/>
              <a:t> implements priority inheritance then it uses </a:t>
            </a:r>
            <a:r>
              <a:rPr lang="en-GB" dirty="0" err="1"/>
              <a:t>uxBasePriority</a:t>
            </a:r>
            <a:r>
              <a:rPr lang="en-GB" dirty="0"/>
              <a:t> to remember the original priority while the task is temporarily elevated to the "inherited" priority. (See the discussion about mutexes below for more on priority inheritance.)</a:t>
            </a:r>
          </a:p>
          <a:p>
            <a:endParaRPr lang="en-GB" dirty="0"/>
          </a:p>
          <a:p>
            <a:r>
              <a:rPr lang="en-GB" dirty="0"/>
              <a:t>Each task has two list items for use in </a:t>
            </a:r>
            <a:r>
              <a:rPr lang="en-GB" dirty="0" err="1"/>
              <a:t>FreeRTOS's</a:t>
            </a:r>
            <a:r>
              <a:rPr lang="en-GB" dirty="0"/>
              <a:t> various scheduling lists. When a task is inserted into a list </a:t>
            </a:r>
            <a:r>
              <a:rPr lang="en-GB" dirty="0" err="1"/>
              <a:t>FreeRTOS</a:t>
            </a:r>
            <a:r>
              <a:rPr lang="en-GB" dirty="0"/>
              <a:t> doesn't insert a pointer directly to the TCB. Instead, it inserts a pointer to either the TCB's </a:t>
            </a:r>
            <a:r>
              <a:rPr lang="en-GB" dirty="0" err="1"/>
              <a:t>xGenericListItem</a:t>
            </a:r>
            <a:r>
              <a:rPr lang="en-GB" dirty="0"/>
              <a:t> or </a:t>
            </a:r>
            <a:r>
              <a:rPr lang="en-GB" dirty="0" err="1"/>
              <a:t>xEventListItem</a:t>
            </a:r>
            <a:r>
              <a:rPr lang="en-GB" dirty="0"/>
              <a:t>. These </a:t>
            </a:r>
            <a:r>
              <a:rPr lang="en-GB" dirty="0" err="1"/>
              <a:t>xListItem</a:t>
            </a:r>
            <a:r>
              <a:rPr lang="en-GB" dirty="0"/>
              <a:t> variables let the </a:t>
            </a:r>
            <a:r>
              <a:rPr lang="en-GB" dirty="0" err="1"/>
              <a:t>FreeRTOS</a:t>
            </a:r>
            <a:r>
              <a:rPr lang="en-GB" dirty="0"/>
              <a:t> lists be smarter than if they merely held a pointer to the TCB. We'll see an example of this when we discuss lists later.</a:t>
            </a:r>
          </a:p>
          <a:p>
            <a:endParaRPr lang="en-GB" dirty="0"/>
          </a:p>
          <a:p>
            <a:r>
              <a:rPr lang="en-GB" dirty="0"/>
              <a:t>A task can be in one of four states: running, ready to run, suspended, or blocked. You might expect each task to have a variable that tells </a:t>
            </a:r>
            <a:r>
              <a:rPr lang="en-GB" dirty="0" err="1"/>
              <a:t>FreeRTOS</a:t>
            </a:r>
            <a:r>
              <a:rPr lang="en-GB" dirty="0"/>
              <a:t> what state it's in, but it doesn't. Instead, </a:t>
            </a:r>
            <a:r>
              <a:rPr lang="en-GB" dirty="0" err="1"/>
              <a:t>FreeRTOS</a:t>
            </a:r>
            <a:r>
              <a:rPr lang="en-GB" dirty="0"/>
              <a:t> tracks task state implicitly by putting tasks in the appropriate list: ready list, suspended list, etc. The presence of a task in a particular list indicates the task's state. As a task changes from one state to another, </a:t>
            </a:r>
            <a:r>
              <a:rPr lang="en-GB" dirty="0" err="1"/>
              <a:t>FreeRTOS</a:t>
            </a:r>
            <a:r>
              <a:rPr lang="en-GB" dirty="0"/>
              <a:t> simply moves it from one list to another.</a:t>
            </a:r>
          </a:p>
        </p:txBody>
      </p:sp>
      <p:sp>
        <p:nvSpPr>
          <p:cNvPr id="4" name="Datumsplatzhalter 3">
            <a:extLst>
              <a:ext uri="{FF2B5EF4-FFF2-40B4-BE49-F238E27FC236}">
                <a16:creationId xmlns:a16="http://schemas.microsoft.com/office/drawing/2014/main" id="{A45773A4-8319-4ABA-83E7-9DADE0E6EC1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24BE782-BDE2-4A69-B296-37ED22BDDA4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8BCBE723-CD0C-4197-941B-CC1BF8E37683}"/>
              </a:ext>
            </a:extLst>
          </p:cNvPr>
          <p:cNvSpPr>
            <a:spLocks noGrp="1"/>
          </p:cNvSpPr>
          <p:nvPr>
            <p:ph type="sldNum" sz="quarter" idx="12"/>
          </p:nvPr>
        </p:nvSpPr>
        <p:spPr/>
        <p:txBody>
          <a:bodyPr/>
          <a:lstStyle/>
          <a:p>
            <a:pPr>
              <a:defRPr/>
            </a:pPr>
            <a:fld id="{AFD5F09E-495C-4440-9B64-34BC52B4539C}" type="slidenum">
              <a:rPr lang="en-US" smtClean="0"/>
              <a:pPr>
                <a:defRPr/>
              </a:pPr>
              <a:t>146</a:t>
            </a:fld>
            <a:endParaRPr lang="en-US"/>
          </a:p>
        </p:txBody>
      </p:sp>
    </p:spTree>
    <p:extLst>
      <p:ext uri="{BB962C8B-B14F-4D97-AF65-F5344CB8AC3E}">
        <p14:creationId xmlns:p14="http://schemas.microsoft.com/office/powerpoint/2010/main" val="378001360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CC1F900-8A04-4FFC-A782-F75D6300F315}"/>
              </a:ext>
            </a:extLst>
          </p:cNvPr>
          <p:cNvSpPr>
            <a:spLocks noGrp="1"/>
          </p:cNvSpPr>
          <p:nvPr>
            <p:ph type="title"/>
          </p:nvPr>
        </p:nvSpPr>
        <p:spPr/>
        <p:txBody>
          <a:bodyPr/>
          <a:lstStyle/>
          <a:p>
            <a:r>
              <a:rPr lang="de-DE" dirty="0"/>
              <a:t>Tasks  Setup</a:t>
            </a:r>
            <a:endParaRPr lang="en-GB" dirty="0"/>
          </a:p>
        </p:txBody>
      </p:sp>
      <p:sp>
        <p:nvSpPr>
          <p:cNvPr id="3" name="Inhaltsplatzhalter 2">
            <a:extLst>
              <a:ext uri="{FF2B5EF4-FFF2-40B4-BE49-F238E27FC236}">
                <a16:creationId xmlns:a16="http://schemas.microsoft.com/office/drawing/2014/main" id="{EFB933BE-8353-44C0-9EFB-0F2991C227CF}"/>
              </a:ext>
            </a:extLst>
          </p:cNvPr>
          <p:cNvSpPr>
            <a:spLocks noGrp="1"/>
          </p:cNvSpPr>
          <p:nvPr>
            <p:ph sz="quarter" idx="1"/>
          </p:nvPr>
        </p:nvSpPr>
        <p:spPr/>
        <p:txBody>
          <a:bodyPr>
            <a:normAutofit fontScale="70000" lnSpcReduction="20000"/>
          </a:bodyPr>
          <a:lstStyle/>
          <a:p>
            <a:r>
              <a:rPr lang="en-GB" dirty="0"/>
              <a:t>We've already touched on how a task is selected and scheduled with the </a:t>
            </a:r>
            <a:r>
              <a:rPr lang="en-GB" dirty="0" err="1"/>
              <a:t>pxReadyTasksLists</a:t>
            </a:r>
            <a:r>
              <a:rPr lang="en-GB" dirty="0"/>
              <a:t> array; now let's look at how a task is initially created. A task is created when the </a:t>
            </a:r>
            <a:r>
              <a:rPr lang="en-GB" dirty="0" err="1"/>
              <a:t>xTaskCreate</a:t>
            </a:r>
            <a:r>
              <a:rPr lang="en-GB" dirty="0"/>
              <a:t>() function is called. </a:t>
            </a:r>
            <a:r>
              <a:rPr lang="en-GB" dirty="0" err="1"/>
              <a:t>FreeRTOS</a:t>
            </a:r>
            <a:r>
              <a:rPr lang="en-GB" dirty="0"/>
              <a:t> uses a newly allocated TCB object to store the name, priority, and other details for a task, then allocates the amount of stack the user requests (assuming there's enough memory available) and remembers the start of the stack memory in TCB's </a:t>
            </a:r>
            <a:r>
              <a:rPr lang="en-GB" dirty="0" err="1"/>
              <a:t>pxStack</a:t>
            </a:r>
            <a:r>
              <a:rPr lang="en-GB" dirty="0"/>
              <a:t> member.</a:t>
            </a:r>
          </a:p>
          <a:p>
            <a:endParaRPr lang="en-GB" dirty="0"/>
          </a:p>
          <a:p>
            <a:r>
              <a:rPr lang="en-GB" dirty="0"/>
              <a:t>The stack is initialized to look as if the new task is already running and was interrupted by a context switch. This way the scheduler can treat newly created tasks exactly the same way as it treats tasks that have been running for a while; the scheduler doesn't need any special case code for handling new tasks.</a:t>
            </a:r>
          </a:p>
          <a:p>
            <a:endParaRPr lang="en-GB" dirty="0"/>
          </a:p>
          <a:p>
            <a:r>
              <a:rPr lang="en-GB" dirty="0"/>
              <a:t>The way that a task's stack is made to look like it was interrupted by a context switch depends on the architecture </a:t>
            </a:r>
            <a:r>
              <a:rPr lang="en-GB" dirty="0" err="1"/>
              <a:t>FreeRTOS</a:t>
            </a:r>
            <a:r>
              <a:rPr lang="en-GB" dirty="0"/>
              <a:t> is running on, but this ARM Cortex-M3 processor's implementation is a good example:</a:t>
            </a:r>
          </a:p>
        </p:txBody>
      </p:sp>
      <p:sp>
        <p:nvSpPr>
          <p:cNvPr id="4" name="Datumsplatzhalter 3">
            <a:extLst>
              <a:ext uri="{FF2B5EF4-FFF2-40B4-BE49-F238E27FC236}">
                <a16:creationId xmlns:a16="http://schemas.microsoft.com/office/drawing/2014/main" id="{FF30ADCF-4B1D-4953-83D9-302074C14E1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47DAECE-048F-46F7-B4C9-7BBA65839E4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9CFA6D6-CBC9-4302-8B78-7C61BEA52556}"/>
              </a:ext>
            </a:extLst>
          </p:cNvPr>
          <p:cNvSpPr>
            <a:spLocks noGrp="1"/>
          </p:cNvSpPr>
          <p:nvPr>
            <p:ph type="sldNum" sz="quarter" idx="12"/>
          </p:nvPr>
        </p:nvSpPr>
        <p:spPr/>
        <p:txBody>
          <a:bodyPr/>
          <a:lstStyle/>
          <a:p>
            <a:pPr>
              <a:defRPr/>
            </a:pPr>
            <a:fld id="{AFD5F09E-495C-4440-9B64-34BC52B4539C}" type="slidenum">
              <a:rPr lang="en-US" smtClean="0"/>
              <a:pPr>
                <a:defRPr/>
              </a:pPr>
              <a:t>147</a:t>
            </a:fld>
            <a:endParaRPr lang="en-US"/>
          </a:p>
        </p:txBody>
      </p:sp>
    </p:spTree>
    <p:extLst>
      <p:ext uri="{BB962C8B-B14F-4D97-AF65-F5344CB8AC3E}">
        <p14:creationId xmlns:p14="http://schemas.microsoft.com/office/powerpoint/2010/main" val="5897693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F49949-1FB8-4776-B7FC-FE1F74A69868}"/>
              </a:ext>
            </a:extLst>
          </p:cNvPr>
          <p:cNvSpPr>
            <a:spLocks noGrp="1"/>
          </p:cNvSpPr>
          <p:nvPr>
            <p:ph type="title"/>
          </p:nvPr>
        </p:nvSpPr>
        <p:spPr/>
        <p:txBody>
          <a:bodyPr/>
          <a:lstStyle/>
          <a:p>
            <a:r>
              <a:rPr lang="de-DE" dirty="0"/>
              <a:t>Tasks - Stack</a:t>
            </a:r>
            <a:endParaRPr lang="en-GB" dirty="0"/>
          </a:p>
        </p:txBody>
      </p:sp>
      <p:sp>
        <p:nvSpPr>
          <p:cNvPr id="3" name="Inhaltsplatzhalter 2">
            <a:extLst>
              <a:ext uri="{FF2B5EF4-FFF2-40B4-BE49-F238E27FC236}">
                <a16:creationId xmlns:a16="http://schemas.microsoft.com/office/drawing/2014/main" id="{1FEF043D-7DCE-4902-828C-475571671270}"/>
              </a:ext>
            </a:extLst>
          </p:cNvPr>
          <p:cNvSpPr>
            <a:spLocks noGrp="1"/>
          </p:cNvSpPr>
          <p:nvPr>
            <p:ph sz="quarter" idx="1"/>
          </p:nvPr>
        </p:nvSpPr>
        <p:spPr/>
        <p:txBody>
          <a:bodyPr>
            <a:normAutofit fontScale="55000" lnSpcReduction="20000"/>
          </a:bodyPr>
          <a:lstStyle/>
          <a:p>
            <a:r>
              <a:rPr lang="en-GB" dirty="0"/>
              <a:t>unsigned int *</a:t>
            </a:r>
            <a:r>
              <a:rPr lang="en-GB" dirty="0" err="1"/>
              <a:t>pxPortInitialiseStack</a:t>
            </a:r>
            <a:r>
              <a:rPr lang="en-GB" dirty="0"/>
              <a:t>( unsigned int *</a:t>
            </a:r>
            <a:r>
              <a:rPr lang="en-GB" dirty="0" err="1"/>
              <a:t>pxTopOfStack</a:t>
            </a:r>
            <a:r>
              <a:rPr lang="en-GB" dirty="0"/>
              <a:t>, </a:t>
            </a:r>
          </a:p>
          <a:p>
            <a:r>
              <a:rPr lang="en-GB" dirty="0"/>
              <a:t>                                     </a:t>
            </a:r>
            <a:r>
              <a:rPr lang="en-GB" dirty="0" err="1"/>
              <a:t>pdTASK_CODE</a:t>
            </a:r>
            <a:r>
              <a:rPr lang="en-GB" dirty="0"/>
              <a:t> </a:t>
            </a:r>
            <a:r>
              <a:rPr lang="en-GB" dirty="0" err="1"/>
              <a:t>pxCode</a:t>
            </a:r>
            <a:r>
              <a:rPr lang="en-GB" dirty="0"/>
              <a:t>,</a:t>
            </a:r>
          </a:p>
          <a:p>
            <a:r>
              <a:rPr lang="en-GB" dirty="0"/>
              <a:t>                                     void *</a:t>
            </a:r>
            <a:r>
              <a:rPr lang="en-GB" dirty="0" err="1"/>
              <a:t>pvParameters</a:t>
            </a:r>
            <a:r>
              <a:rPr lang="en-GB" dirty="0"/>
              <a:t> )</a:t>
            </a:r>
          </a:p>
          <a:p>
            <a:r>
              <a:rPr lang="en-GB" dirty="0"/>
              <a:t>{</a:t>
            </a:r>
          </a:p>
          <a:p>
            <a:r>
              <a:rPr lang="en-GB" dirty="0"/>
              <a:t>  /* Simulate the stack frame as it would be created by a context switch interrupt. */</a:t>
            </a:r>
          </a:p>
          <a:p>
            <a:r>
              <a:rPr lang="en-GB" dirty="0"/>
              <a:t>  </a:t>
            </a:r>
            <a:r>
              <a:rPr lang="en-GB" dirty="0" err="1"/>
              <a:t>pxTopOfStack</a:t>
            </a:r>
            <a:r>
              <a:rPr lang="en-GB" dirty="0"/>
              <a:t>--; /* Offset added to account for the way the MCU uses the stack on </a:t>
            </a:r>
          </a:p>
          <a:p>
            <a:r>
              <a:rPr lang="en-GB" dirty="0"/>
              <a:t>                     entry/exit of interrupts. */</a:t>
            </a:r>
          </a:p>
          <a:p>
            <a:r>
              <a:rPr lang="en-GB" dirty="0"/>
              <a:t>  *</a:t>
            </a:r>
            <a:r>
              <a:rPr lang="en-GB" dirty="0" err="1"/>
              <a:t>pxTopOfStack</a:t>
            </a:r>
            <a:r>
              <a:rPr lang="en-GB" dirty="0"/>
              <a:t> = </a:t>
            </a:r>
            <a:r>
              <a:rPr lang="en-GB" dirty="0" err="1"/>
              <a:t>portINITIAL_XPSR</a:t>
            </a:r>
            <a:r>
              <a:rPr lang="en-GB" dirty="0"/>
              <a:t>;  /* </a:t>
            </a:r>
            <a:r>
              <a:rPr lang="en-GB" dirty="0" err="1"/>
              <a:t>xPSR</a:t>
            </a:r>
            <a:r>
              <a:rPr lang="en-GB" dirty="0"/>
              <a:t> */</a:t>
            </a:r>
          </a:p>
          <a:p>
            <a:r>
              <a:rPr lang="en-GB" dirty="0"/>
              <a:t>  </a:t>
            </a:r>
            <a:r>
              <a:rPr lang="en-GB" dirty="0" err="1"/>
              <a:t>pxTopOfStack</a:t>
            </a:r>
            <a:r>
              <a:rPr lang="en-GB" dirty="0"/>
              <a:t>--;</a:t>
            </a:r>
          </a:p>
          <a:p>
            <a:r>
              <a:rPr lang="en-GB" dirty="0"/>
              <a:t>  *</a:t>
            </a:r>
            <a:r>
              <a:rPr lang="en-GB" dirty="0" err="1"/>
              <a:t>pxTopOfStack</a:t>
            </a:r>
            <a:r>
              <a:rPr lang="en-GB" dirty="0"/>
              <a:t> = ( </a:t>
            </a:r>
            <a:r>
              <a:rPr lang="en-GB" dirty="0" err="1"/>
              <a:t>portSTACK_TYPE</a:t>
            </a:r>
            <a:r>
              <a:rPr lang="en-GB" dirty="0"/>
              <a:t> ) </a:t>
            </a:r>
            <a:r>
              <a:rPr lang="en-GB" dirty="0" err="1"/>
              <a:t>pxCode</a:t>
            </a:r>
            <a:r>
              <a:rPr lang="en-GB" dirty="0"/>
              <a:t>;  /* PC */</a:t>
            </a:r>
          </a:p>
          <a:p>
            <a:r>
              <a:rPr lang="en-GB" dirty="0"/>
              <a:t>  </a:t>
            </a:r>
            <a:r>
              <a:rPr lang="en-GB" dirty="0" err="1"/>
              <a:t>pxTopOfStack</a:t>
            </a:r>
            <a:r>
              <a:rPr lang="en-GB" dirty="0"/>
              <a:t>--;</a:t>
            </a:r>
          </a:p>
          <a:p>
            <a:r>
              <a:rPr lang="en-GB" dirty="0"/>
              <a:t>  *</a:t>
            </a:r>
            <a:r>
              <a:rPr lang="en-GB" dirty="0" err="1"/>
              <a:t>pxTopOfStack</a:t>
            </a:r>
            <a:r>
              <a:rPr lang="en-GB" dirty="0"/>
              <a:t> = 0;  /* LR */</a:t>
            </a:r>
          </a:p>
          <a:p>
            <a:r>
              <a:rPr lang="en-GB" dirty="0"/>
              <a:t>  </a:t>
            </a:r>
            <a:r>
              <a:rPr lang="en-GB" dirty="0" err="1"/>
              <a:t>pxTopOfStack</a:t>
            </a:r>
            <a:r>
              <a:rPr lang="en-GB" dirty="0"/>
              <a:t> -= 5;  /* R12, R3, R2 and R1. */</a:t>
            </a:r>
          </a:p>
          <a:p>
            <a:r>
              <a:rPr lang="en-GB" dirty="0"/>
              <a:t>  *</a:t>
            </a:r>
            <a:r>
              <a:rPr lang="en-GB" dirty="0" err="1"/>
              <a:t>pxTopOfStack</a:t>
            </a:r>
            <a:r>
              <a:rPr lang="en-GB" dirty="0"/>
              <a:t> = ( </a:t>
            </a:r>
            <a:r>
              <a:rPr lang="en-GB" dirty="0" err="1"/>
              <a:t>portSTACK_TYPE</a:t>
            </a:r>
            <a:r>
              <a:rPr lang="en-GB" dirty="0"/>
              <a:t> ) </a:t>
            </a:r>
            <a:r>
              <a:rPr lang="en-GB" dirty="0" err="1"/>
              <a:t>pvParameters</a:t>
            </a:r>
            <a:r>
              <a:rPr lang="en-GB" dirty="0"/>
              <a:t>;  /* R0 */</a:t>
            </a:r>
          </a:p>
          <a:p>
            <a:r>
              <a:rPr lang="en-GB" dirty="0"/>
              <a:t>  </a:t>
            </a:r>
            <a:r>
              <a:rPr lang="en-GB" dirty="0" err="1"/>
              <a:t>pxTopOfStack</a:t>
            </a:r>
            <a:r>
              <a:rPr lang="en-GB" dirty="0"/>
              <a:t> -= 8;  /* R11, R10, R9, R8, R7, R6, R5 and R4. */</a:t>
            </a:r>
          </a:p>
          <a:p>
            <a:r>
              <a:rPr lang="en-GB" dirty="0"/>
              <a:t>  </a:t>
            </a:r>
          </a:p>
          <a:p>
            <a:r>
              <a:rPr lang="en-GB" dirty="0"/>
              <a:t>  return </a:t>
            </a:r>
            <a:r>
              <a:rPr lang="en-GB" dirty="0" err="1"/>
              <a:t>pxTopOfStack</a:t>
            </a:r>
            <a:r>
              <a:rPr lang="en-GB" dirty="0"/>
              <a:t>;</a:t>
            </a:r>
          </a:p>
          <a:p>
            <a:r>
              <a:rPr lang="en-GB" dirty="0"/>
              <a:t>}</a:t>
            </a:r>
          </a:p>
        </p:txBody>
      </p:sp>
      <p:sp>
        <p:nvSpPr>
          <p:cNvPr id="4" name="Datumsplatzhalter 3">
            <a:extLst>
              <a:ext uri="{FF2B5EF4-FFF2-40B4-BE49-F238E27FC236}">
                <a16:creationId xmlns:a16="http://schemas.microsoft.com/office/drawing/2014/main" id="{589D3895-B3AD-4AA0-9ED5-79566DF70AE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DE469BF-3BD1-40DF-896C-A1B168BD6F5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720E93C-2607-407B-AD6D-3D4D1E9DA3B5}"/>
              </a:ext>
            </a:extLst>
          </p:cNvPr>
          <p:cNvSpPr>
            <a:spLocks noGrp="1"/>
          </p:cNvSpPr>
          <p:nvPr>
            <p:ph type="sldNum" sz="quarter" idx="12"/>
          </p:nvPr>
        </p:nvSpPr>
        <p:spPr/>
        <p:txBody>
          <a:bodyPr/>
          <a:lstStyle/>
          <a:p>
            <a:pPr>
              <a:defRPr/>
            </a:pPr>
            <a:fld id="{AFD5F09E-495C-4440-9B64-34BC52B4539C}" type="slidenum">
              <a:rPr lang="en-US" smtClean="0"/>
              <a:pPr>
                <a:defRPr/>
              </a:pPr>
              <a:t>148</a:t>
            </a:fld>
            <a:endParaRPr lang="en-US"/>
          </a:p>
        </p:txBody>
      </p:sp>
    </p:spTree>
    <p:extLst>
      <p:ext uri="{BB962C8B-B14F-4D97-AF65-F5344CB8AC3E}">
        <p14:creationId xmlns:p14="http://schemas.microsoft.com/office/powerpoint/2010/main" val="35378699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F9866-FCD2-454E-8204-760ABBB407F4}"/>
              </a:ext>
            </a:extLst>
          </p:cNvPr>
          <p:cNvSpPr>
            <a:spLocks noGrp="1"/>
          </p:cNvSpPr>
          <p:nvPr>
            <p:ph type="title"/>
          </p:nvPr>
        </p:nvSpPr>
        <p:spPr/>
        <p:txBody>
          <a:bodyPr/>
          <a:lstStyle/>
          <a:p>
            <a:r>
              <a:rPr lang="de-DE" dirty="0"/>
              <a:t>Tasks - Stack</a:t>
            </a:r>
            <a:endParaRPr lang="en-GB" dirty="0"/>
          </a:p>
        </p:txBody>
      </p:sp>
      <p:sp>
        <p:nvSpPr>
          <p:cNvPr id="3" name="Inhaltsplatzhalter 2">
            <a:extLst>
              <a:ext uri="{FF2B5EF4-FFF2-40B4-BE49-F238E27FC236}">
                <a16:creationId xmlns:a16="http://schemas.microsoft.com/office/drawing/2014/main" id="{266EE576-E411-450B-A7DA-F50E104914D7}"/>
              </a:ext>
            </a:extLst>
          </p:cNvPr>
          <p:cNvSpPr>
            <a:spLocks noGrp="1"/>
          </p:cNvSpPr>
          <p:nvPr>
            <p:ph sz="quarter" idx="1"/>
          </p:nvPr>
        </p:nvSpPr>
        <p:spPr/>
        <p:txBody>
          <a:bodyPr>
            <a:normAutofit fontScale="55000" lnSpcReduction="20000"/>
          </a:bodyPr>
          <a:lstStyle/>
          <a:p>
            <a:r>
              <a:rPr lang="en-GB" dirty="0"/>
              <a:t>The ARM Cortex-M3 processor pushes registers on the stack when a task is interrupted. </a:t>
            </a:r>
            <a:r>
              <a:rPr lang="en-GB" dirty="0" err="1"/>
              <a:t>pxPortInitialiseStack</a:t>
            </a:r>
            <a:r>
              <a:rPr lang="en-GB" dirty="0"/>
              <a:t>() modifies the stack to look like the registers were pushed even though the task hasn't actually started running yet. Known values are stored to the stack for the ARM registers </a:t>
            </a:r>
            <a:r>
              <a:rPr lang="en-GB" dirty="0" err="1"/>
              <a:t>xPSR</a:t>
            </a:r>
            <a:r>
              <a:rPr lang="en-GB" dirty="0"/>
              <a:t>, PC, LR, and R0. The remaining registers R1 -- R12 get stack space allocated for them by decrementing the top of stack pointer, but no specific data is stored in the stack for those registers. The ARM architecture says that those registers are undefined at reset, so a (non-buggy) program will not rely on a known value.</a:t>
            </a:r>
          </a:p>
          <a:p>
            <a:endParaRPr lang="en-GB" dirty="0"/>
          </a:p>
          <a:p>
            <a:r>
              <a:rPr lang="en-GB" dirty="0"/>
              <a:t>After the stack is prepared, the task is almost ready to run. First though, </a:t>
            </a:r>
            <a:r>
              <a:rPr lang="en-GB" dirty="0" err="1"/>
              <a:t>FreeRTOS</a:t>
            </a:r>
            <a:r>
              <a:rPr lang="en-GB" dirty="0"/>
              <a:t> disables interrupts: We're about to start mucking with the ready lists and other scheduler structures and we don't want anyone else changing them underneath us.</a:t>
            </a:r>
          </a:p>
          <a:p>
            <a:endParaRPr lang="en-GB" dirty="0"/>
          </a:p>
          <a:p>
            <a:r>
              <a:rPr lang="en-GB" dirty="0"/>
              <a:t>If this is the first task to ever be created, </a:t>
            </a:r>
            <a:r>
              <a:rPr lang="en-GB" dirty="0" err="1"/>
              <a:t>FreeRTOS</a:t>
            </a:r>
            <a:r>
              <a:rPr lang="en-GB" dirty="0"/>
              <a:t> initializes the scheduler's task lists. </a:t>
            </a:r>
            <a:r>
              <a:rPr lang="en-GB" dirty="0" err="1"/>
              <a:t>FreeRTOS's</a:t>
            </a:r>
            <a:r>
              <a:rPr lang="en-GB" dirty="0"/>
              <a:t> scheduler has an array of ready lists, </a:t>
            </a:r>
            <a:r>
              <a:rPr lang="en-GB" dirty="0" err="1"/>
              <a:t>pxReadyTasksLists</a:t>
            </a:r>
            <a:r>
              <a:rPr lang="en-GB" dirty="0"/>
              <a:t>[], which has one ready list for each possible priority level. </a:t>
            </a:r>
            <a:r>
              <a:rPr lang="en-GB" dirty="0" err="1"/>
              <a:t>FreeRTOS</a:t>
            </a:r>
            <a:r>
              <a:rPr lang="en-GB" dirty="0"/>
              <a:t> also has a few other lists for tracking tasks that have been suspended, killed, and delayed. These are all initialized now as well.</a:t>
            </a:r>
          </a:p>
          <a:p>
            <a:endParaRPr lang="en-GB" dirty="0"/>
          </a:p>
          <a:p>
            <a:r>
              <a:rPr lang="en-GB" dirty="0"/>
              <a:t>After any first-time initialization is done, the new task is added to the ready list at its specified priority level. Interrupts are re-enabled and new task creation is complete.</a:t>
            </a:r>
          </a:p>
        </p:txBody>
      </p:sp>
      <p:sp>
        <p:nvSpPr>
          <p:cNvPr id="4" name="Datumsplatzhalter 3">
            <a:extLst>
              <a:ext uri="{FF2B5EF4-FFF2-40B4-BE49-F238E27FC236}">
                <a16:creationId xmlns:a16="http://schemas.microsoft.com/office/drawing/2014/main" id="{D8CEE3A9-B260-4DBC-8AB7-23DA23300D4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43443B2-FF72-462D-B177-4227B3B50FB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E98698A-188A-483C-8739-12D5C885B9F7}"/>
              </a:ext>
            </a:extLst>
          </p:cNvPr>
          <p:cNvSpPr>
            <a:spLocks noGrp="1"/>
          </p:cNvSpPr>
          <p:nvPr>
            <p:ph type="sldNum" sz="quarter" idx="12"/>
          </p:nvPr>
        </p:nvSpPr>
        <p:spPr/>
        <p:txBody>
          <a:bodyPr/>
          <a:lstStyle/>
          <a:p>
            <a:pPr>
              <a:defRPr/>
            </a:pPr>
            <a:fld id="{AFD5F09E-495C-4440-9B64-34BC52B4539C}" type="slidenum">
              <a:rPr lang="en-US" smtClean="0"/>
              <a:pPr>
                <a:defRPr/>
              </a:pPr>
              <a:t>149</a:t>
            </a:fld>
            <a:endParaRPr lang="en-US"/>
          </a:p>
        </p:txBody>
      </p:sp>
    </p:spTree>
    <p:extLst>
      <p:ext uri="{BB962C8B-B14F-4D97-AF65-F5344CB8AC3E}">
        <p14:creationId xmlns:p14="http://schemas.microsoft.com/office/powerpoint/2010/main" val="134009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C45AB3-9CB0-47FA-9EF6-23288BF00804}"/>
              </a:ext>
            </a:extLst>
          </p:cNvPr>
          <p:cNvSpPr>
            <a:spLocks noGrp="1"/>
          </p:cNvSpPr>
          <p:nvPr>
            <p:ph type="title"/>
          </p:nvPr>
        </p:nvSpPr>
        <p:spPr/>
        <p:txBody>
          <a:bodyPr/>
          <a:lstStyle/>
          <a:p>
            <a:r>
              <a:rPr lang="de-DE" dirty="0" err="1"/>
              <a:t>Realization</a:t>
            </a:r>
            <a:r>
              <a:rPr lang="de-DE" dirty="0"/>
              <a:t> </a:t>
            </a:r>
            <a:r>
              <a:rPr lang="de-DE" dirty="0" err="1"/>
              <a:t>of</a:t>
            </a:r>
            <a:r>
              <a:rPr lang="de-DE" dirty="0"/>
              <a:t> RT </a:t>
            </a:r>
            <a:r>
              <a:rPr lang="de-DE" dirty="0" err="1"/>
              <a:t>systems</a:t>
            </a:r>
            <a:endParaRPr lang="de-DE" dirty="0"/>
          </a:p>
        </p:txBody>
      </p:sp>
      <p:sp>
        <p:nvSpPr>
          <p:cNvPr id="4" name="Datumsplatzhalter 3">
            <a:extLst>
              <a:ext uri="{FF2B5EF4-FFF2-40B4-BE49-F238E27FC236}">
                <a16:creationId xmlns:a16="http://schemas.microsoft.com/office/drawing/2014/main" id="{310310A0-ADA8-46F0-A99E-81A9A492C74A}"/>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6A962E15-1ECD-4ECE-9B12-2EF3CF431D3B}"/>
              </a:ext>
            </a:extLst>
          </p:cNvPr>
          <p:cNvSpPr>
            <a:spLocks noGrp="1"/>
          </p:cNvSpPr>
          <p:nvPr>
            <p:ph type="sldNum" sz="quarter" idx="12"/>
          </p:nvPr>
        </p:nvSpPr>
        <p:spPr/>
        <p:txBody>
          <a:bodyPr/>
          <a:lstStyle/>
          <a:p>
            <a:pPr>
              <a:defRPr/>
            </a:pPr>
            <a:fld id="{AFD5F09E-495C-4440-9B64-34BC52B4539C}" type="slidenum">
              <a:rPr lang="en-US" smtClean="0"/>
              <a:pPr>
                <a:defRPr/>
              </a:pPr>
              <a:t>15</a:t>
            </a:fld>
            <a:endParaRPr lang="en-US"/>
          </a:p>
        </p:txBody>
      </p:sp>
      <p:sp>
        <p:nvSpPr>
          <p:cNvPr id="7" name="Rectangle 35">
            <a:extLst>
              <a:ext uri="{FF2B5EF4-FFF2-40B4-BE49-F238E27FC236}">
                <a16:creationId xmlns:a16="http://schemas.microsoft.com/office/drawing/2014/main" id="{FA56B093-B379-47F3-BD4E-7C65FCB96599}"/>
              </a:ext>
            </a:extLst>
          </p:cNvPr>
          <p:cNvSpPr>
            <a:spLocks noChangeArrowheads="1"/>
          </p:cNvSpPr>
          <p:nvPr/>
        </p:nvSpPr>
        <p:spPr bwMode="auto">
          <a:xfrm>
            <a:off x="789886" y="1818767"/>
            <a:ext cx="1981200" cy="1966913"/>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 name="AutoShape 34">
            <a:extLst>
              <a:ext uri="{FF2B5EF4-FFF2-40B4-BE49-F238E27FC236}">
                <a16:creationId xmlns:a16="http://schemas.microsoft.com/office/drawing/2014/main" id="{7E383627-8923-4711-B847-04BAB0533F84}"/>
              </a:ext>
            </a:extLst>
          </p:cNvPr>
          <p:cNvSpPr>
            <a:spLocks noChangeArrowheads="1"/>
          </p:cNvSpPr>
          <p:nvPr/>
        </p:nvSpPr>
        <p:spPr bwMode="auto">
          <a:xfrm>
            <a:off x="866086" y="1921955"/>
            <a:ext cx="762000" cy="311150"/>
          </a:xfrm>
          <a:prstGeom prst="flowChartAlternate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9" name="AutoShape 33">
            <a:extLst>
              <a:ext uri="{FF2B5EF4-FFF2-40B4-BE49-F238E27FC236}">
                <a16:creationId xmlns:a16="http://schemas.microsoft.com/office/drawing/2014/main" id="{D4D9C043-D96B-438B-881B-4C7FF6FBA1CE}"/>
              </a:ext>
            </a:extLst>
          </p:cNvPr>
          <p:cNvSpPr>
            <a:spLocks noChangeArrowheads="1"/>
          </p:cNvSpPr>
          <p:nvPr/>
        </p:nvSpPr>
        <p:spPr bwMode="auto">
          <a:xfrm>
            <a:off x="866086" y="3303080"/>
            <a:ext cx="762000" cy="414337"/>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Processor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0" name="AutoShape 32">
            <a:extLst>
              <a:ext uri="{FF2B5EF4-FFF2-40B4-BE49-F238E27FC236}">
                <a16:creationId xmlns:a16="http://schemas.microsoft.com/office/drawing/2014/main" id="{E5FE1373-5EEC-414C-B0BC-7A41F770C275}"/>
              </a:ext>
            </a:extLst>
          </p:cNvPr>
          <p:cNvSpPr>
            <a:spLocks noChangeArrowheads="1"/>
          </p:cNvSpPr>
          <p:nvPr/>
        </p:nvSpPr>
        <p:spPr bwMode="auto">
          <a:xfrm>
            <a:off x="1932886" y="1921955"/>
            <a:ext cx="762000" cy="311150"/>
          </a:xfrm>
          <a:prstGeom prst="flowChartAlternate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n</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1" name="AutoShape 31">
            <a:extLst>
              <a:ext uri="{FF2B5EF4-FFF2-40B4-BE49-F238E27FC236}">
                <a16:creationId xmlns:a16="http://schemas.microsoft.com/office/drawing/2014/main" id="{735E2258-108B-425A-8805-347E9BA65037}"/>
              </a:ext>
            </a:extLst>
          </p:cNvPr>
          <p:cNvSpPr>
            <a:spLocks noChangeArrowheads="1"/>
          </p:cNvSpPr>
          <p:nvPr/>
        </p:nvSpPr>
        <p:spPr bwMode="auto">
          <a:xfrm>
            <a:off x="1932886" y="3303080"/>
            <a:ext cx="762000" cy="414337"/>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Processor n</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2" name="Rectangle 16">
            <a:extLst>
              <a:ext uri="{FF2B5EF4-FFF2-40B4-BE49-F238E27FC236}">
                <a16:creationId xmlns:a16="http://schemas.microsoft.com/office/drawing/2014/main" id="{40753B3F-60C7-4067-96BC-EDDB231FCE1C}"/>
              </a:ext>
            </a:extLst>
          </p:cNvPr>
          <p:cNvSpPr>
            <a:spLocks noChangeArrowheads="1"/>
          </p:cNvSpPr>
          <p:nvPr/>
        </p:nvSpPr>
        <p:spPr bwMode="auto">
          <a:xfrm>
            <a:off x="3304486" y="1831894"/>
            <a:ext cx="1981200" cy="1966913"/>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 name="Rectangle 25">
            <a:extLst>
              <a:ext uri="{FF2B5EF4-FFF2-40B4-BE49-F238E27FC236}">
                <a16:creationId xmlns:a16="http://schemas.microsoft.com/office/drawing/2014/main" id="{188166D0-1437-41C2-A4C3-84819D86CA75}"/>
              </a:ext>
            </a:extLst>
          </p:cNvPr>
          <p:cNvSpPr>
            <a:spLocks noChangeArrowheads="1"/>
          </p:cNvSpPr>
          <p:nvPr/>
        </p:nvSpPr>
        <p:spPr bwMode="auto">
          <a:xfrm>
            <a:off x="5832049" y="1831894"/>
            <a:ext cx="1981200" cy="1966913"/>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 name="Text Box 30">
            <a:extLst>
              <a:ext uri="{FF2B5EF4-FFF2-40B4-BE49-F238E27FC236}">
                <a16:creationId xmlns:a16="http://schemas.microsoft.com/office/drawing/2014/main" id="{E406C046-CD0F-4996-9984-764A5E18EA4D}"/>
              </a:ext>
            </a:extLst>
          </p:cNvPr>
          <p:cNvSpPr txBox="1">
            <a:spLocks noChangeArrowheads="1"/>
          </p:cNvSpPr>
          <p:nvPr/>
        </p:nvSpPr>
        <p:spPr bwMode="auto">
          <a:xfrm>
            <a:off x="1628086" y="1921955"/>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5" name="Text Box 29">
            <a:extLst>
              <a:ext uri="{FF2B5EF4-FFF2-40B4-BE49-F238E27FC236}">
                <a16:creationId xmlns:a16="http://schemas.microsoft.com/office/drawing/2014/main" id="{9BE75318-0332-4A1B-BD0D-A13F76D96A85}"/>
              </a:ext>
            </a:extLst>
          </p:cNvPr>
          <p:cNvSpPr txBox="1">
            <a:spLocks noChangeArrowheads="1"/>
          </p:cNvSpPr>
          <p:nvPr/>
        </p:nvSpPr>
        <p:spPr bwMode="auto">
          <a:xfrm>
            <a:off x="1628086" y="3303080"/>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6" name="Line 28">
            <a:extLst>
              <a:ext uri="{FF2B5EF4-FFF2-40B4-BE49-F238E27FC236}">
                <a16:creationId xmlns:a16="http://schemas.microsoft.com/office/drawing/2014/main" id="{D5266954-5183-465A-B12E-A683E6C27862}"/>
              </a:ext>
            </a:extLst>
          </p:cNvPr>
          <p:cNvSpPr>
            <a:spLocks noChangeShapeType="1"/>
          </p:cNvSpPr>
          <p:nvPr/>
        </p:nvSpPr>
        <p:spPr bwMode="auto">
          <a:xfrm>
            <a:off x="1247086" y="2241042"/>
            <a:ext cx="0" cy="1035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Line 27">
            <a:extLst>
              <a:ext uri="{FF2B5EF4-FFF2-40B4-BE49-F238E27FC236}">
                <a16:creationId xmlns:a16="http://schemas.microsoft.com/office/drawing/2014/main" id="{7318BB2B-56E8-43F8-959D-0BC05AB0A468}"/>
              </a:ext>
            </a:extLst>
          </p:cNvPr>
          <p:cNvSpPr>
            <a:spLocks noChangeShapeType="1"/>
          </p:cNvSpPr>
          <p:nvPr/>
        </p:nvSpPr>
        <p:spPr bwMode="auto">
          <a:xfrm>
            <a:off x="2313886" y="2241042"/>
            <a:ext cx="0" cy="10350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Text Box 26">
            <a:extLst>
              <a:ext uri="{FF2B5EF4-FFF2-40B4-BE49-F238E27FC236}">
                <a16:creationId xmlns:a16="http://schemas.microsoft.com/office/drawing/2014/main" id="{CF470625-A2F4-40EB-9696-AF6578667E47}"/>
              </a:ext>
            </a:extLst>
          </p:cNvPr>
          <p:cNvSpPr txBox="1">
            <a:spLocks noChangeArrowheads="1"/>
          </p:cNvSpPr>
          <p:nvPr/>
        </p:nvSpPr>
        <p:spPr bwMode="auto">
          <a:xfrm>
            <a:off x="1628086" y="2560130"/>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9" name="Rectangle 15">
            <a:extLst>
              <a:ext uri="{FF2B5EF4-FFF2-40B4-BE49-F238E27FC236}">
                <a16:creationId xmlns:a16="http://schemas.microsoft.com/office/drawing/2014/main" id="{55756A7A-9700-477F-AA44-852F9776906B}"/>
              </a:ext>
            </a:extLst>
          </p:cNvPr>
          <p:cNvSpPr>
            <a:spLocks noChangeArrowheads="1"/>
          </p:cNvSpPr>
          <p:nvPr/>
        </p:nvSpPr>
        <p:spPr bwMode="auto">
          <a:xfrm>
            <a:off x="3837886" y="2573257"/>
            <a:ext cx="1066800" cy="414337"/>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Real-Time</a:t>
            </a:r>
            <a:b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Scheduler</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0" name="AutoShape 14">
            <a:extLst>
              <a:ext uri="{FF2B5EF4-FFF2-40B4-BE49-F238E27FC236}">
                <a16:creationId xmlns:a16="http://schemas.microsoft.com/office/drawing/2014/main" id="{FBCB14D2-508E-4C44-A972-A5F79AE80314}"/>
              </a:ext>
            </a:extLst>
          </p:cNvPr>
          <p:cNvSpPr>
            <a:spLocks noChangeArrowheads="1"/>
          </p:cNvSpPr>
          <p:nvPr/>
        </p:nvSpPr>
        <p:spPr bwMode="auto">
          <a:xfrm>
            <a:off x="3380686" y="3316207"/>
            <a:ext cx="762000" cy="414337"/>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Processor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1" name="AutoShape 13">
            <a:extLst>
              <a:ext uri="{FF2B5EF4-FFF2-40B4-BE49-F238E27FC236}">
                <a16:creationId xmlns:a16="http://schemas.microsoft.com/office/drawing/2014/main" id="{27F95E7E-D2FB-4FD9-9E09-071381A95A09}"/>
              </a:ext>
            </a:extLst>
          </p:cNvPr>
          <p:cNvSpPr>
            <a:spLocks noChangeArrowheads="1"/>
          </p:cNvSpPr>
          <p:nvPr/>
        </p:nvSpPr>
        <p:spPr bwMode="auto">
          <a:xfrm>
            <a:off x="4447486" y="3316207"/>
            <a:ext cx="762000" cy="414337"/>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Processor m</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2" name="Text Box 12">
            <a:extLst>
              <a:ext uri="{FF2B5EF4-FFF2-40B4-BE49-F238E27FC236}">
                <a16:creationId xmlns:a16="http://schemas.microsoft.com/office/drawing/2014/main" id="{65B2BA95-9935-4A9D-94F3-0055E1054FAC}"/>
              </a:ext>
            </a:extLst>
          </p:cNvPr>
          <p:cNvSpPr txBox="1">
            <a:spLocks noChangeArrowheads="1"/>
          </p:cNvSpPr>
          <p:nvPr/>
        </p:nvSpPr>
        <p:spPr bwMode="auto">
          <a:xfrm>
            <a:off x="4142686" y="3316207"/>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3" name="AutoShape 11">
            <a:extLst>
              <a:ext uri="{FF2B5EF4-FFF2-40B4-BE49-F238E27FC236}">
                <a16:creationId xmlns:a16="http://schemas.microsoft.com/office/drawing/2014/main" id="{33D4CD42-A7B9-49CB-BC80-5A545E5A7C38}"/>
              </a:ext>
            </a:extLst>
          </p:cNvPr>
          <p:cNvSpPr>
            <a:spLocks noChangeArrowheads="1"/>
          </p:cNvSpPr>
          <p:nvPr/>
        </p:nvSpPr>
        <p:spPr bwMode="auto">
          <a:xfrm>
            <a:off x="3380686" y="1935082"/>
            <a:ext cx="762000" cy="311150"/>
          </a:xfrm>
          <a:prstGeom prst="flowChartAlternate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4" name="AutoShape 10">
            <a:extLst>
              <a:ext uri="{FF2B5EF4-FFF2-40B4-BE49-F238E27FC236}">
                <a16:creationId xmlns:a16="http://schemas.microsoft.com/office/drawing/2014/main" id="{E59FC32E-BC6D-4561-89C5-DD0502E9B004}"/>
              </a:ext>
            </a:extLst>
          </p:cNvPr>
          <p:cNvSpPr>
            <a:spLocks noChangeArrowheads="1"/>
          </p:cNvSpPr>
          <p:nvPr/>
        </p:nvSpPr>
        <p:spPr bwMode="auto">
          <a:xfrm>
            <a:off x="4447486" y="1935082"/>
            <a:ext cx="762000" cy="311150"/>
          </a:xfrm>
          <a:prstGeom prst="flowChartAlternate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n</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5" name="Text Box 9">
            <a:extLst>
              <a:ext uri="{FF2B5EF4-FFF2-40B4-BE49-F238E27FC236}">
                <a16:creationId xmlns:a16="http://schemas.microsoft.com/office/drawing/2014/main" id="{31C51613-368E-467A-981F-48F8F452A070}"/>
              </a:ext>
            </a:extLst>
          </p:cNvPr>
          <p:cNvSpPr txBox="1">
            <a:spLocks noChangeArrowheads="1"/>
          </p:cNvSpPr>
          <p:nvPr/>
        </p:nvSpPr>
        <p:spPr bwMode="auto">
          <a:xfrm>
            <a:off x="4142686" y="193508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6" name="Line 8">
            <a:extLst>
              <a:ext uri="{FF2B5EF4-FFF2-40B4-BE49-F238E27FC236}">
                <a16:creationId xmlns:a16="http://schemas.microsoft.com/office/drawing/2014/main" id="{B3509126-0D79-4268-99EB-CD5BCB284E84}"/>
              </a:ext>
            </a:extLst>
          </p:cNvPr>
          <p:cNvSpPr>
            <a:spLocks noChangeShapeType="1"/>
          </p:cNvSpPr>
          <p:nvPr/>
        </p:nvSpPr>
        <p:spPr bwMode="auto">
          <a:xfrm>
            <a:off x="3761686" y="2254169"/>
            <a:ext cx="304800" cy="311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Line 7">
            <a:extLst>
              <a:ext uri="{FF2B5EF4-FFF2-40B4-BE49-F238E27FC236}">
                <a16:creationId xmlns:a16="http://schemas.microsoft.com/office/drawing/2014/main" id="{A876ED9C-B1FD-4D1D-9355-0626BB77525E}"/>
              </a:ext>
            </a:extLst>
          </p:cNvPr>
          <p:cNvSpPr>
            <a:spLocks noChangeShapeType="1"/>
          </p:cNvSpPr>
          <p:nvPr/>
        </p:nvSpPr>
        <p:spPr bwMode="auto">
          <a:xfrm flipV="1">
            <a:off x="4599886" y="2254169"/>
            <a:ext cx="228600" cy="311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Line 6">
            <a:extLst>
              <a:ext uri="{FF2B5EF4-FFF2-40B4-BE49-F238E27FC236}">
                <a16:creationId xmlns:a16="http://schemas.microsoft.com/office/drawing/2014/main" id="{5BBDA087-C88B-44A0-8DA1-43272098419B}"/>
              </a:ext>
            </a:extLst>
          </p:cNvPr>
          <p:cNvSpPr>
            <a:spLocks noChangeShapeType="1"/>
          </p:cNvSpPr>
          <p:nvPr/>
        </p:nvSpPr>
        <p:spPr bwMode="auto">
          <a:xfrm flipV="1">
            <a:off x="3761686" y="2997119"/>
            <a:ext cx="304800" cy="309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Line 5">
            <a:extLst>
              <a:ext uri="{FF2B5EF4-FFF2-40B4-BE49-F238E27FC236}">
                <a16:creationId xmlns:a16="http://schemas.microsoft.com/office/drawing/2014/main" id="{58EE1173-CC02-4C6B-BE21-9F4BC51C4DED}"/>
              </a:ext>
            </a:extLst>
          </p:cNvPr>
          <p:cNvSpPr>
            <a:spLocks noChangeShapeType="1"/>
          </p:cNvSpPr>
          <p:nvPr/>
        </p:nvSpPr>
        <p:spPr bwMode="auto">
          <a:xfrm>
            <a:off x="4599886" y="2997119"/>
            <a:ext cx="228600" cy="309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Text Box 4">
            <a:extLst>
              <a:ext uri="{FF2B5EF4-FFF2-40B4-BE49-F238E27FC236}">
                <a16:creationId xmlns:a16="http://schemas.microsoft.com/office/drawing/2014/main" id="{737B2789-491A-49B7-97E3-38FFF5DA89F4}"/>
              </a:ext>
            </a:extLst>
          </p:cNvPr>
          <p:cNvSpPr txBox="1">
            <a:spLocks noChangeArrowheads="1"/>
          </p:cNvSpPr>
          <p:nvPr/>
        </p:nvSpPr>
        <p:spPr bwMode="auto">
          <a:xfrm>
            <a:off x="4752286" y="2997119"/>
            <a:ext cx="533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 &gt; m</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86013D61-C8FE-4C09-A7D6-03949BB6A638}"/>
              </a:ext>
            </a:extLst>
          </p:cNvPr>
          <p:cNvSpPr>
            <a:spLocks noChangeArrowheads="1"/>
          </p:cNvSpPr>
          <p:nvPr/>
        </p:nvSpPr>
        <p:spPr bwMode="auto">
          <a:xfrm>
            <a:off x="6365449" y="2555794"/>
            <a:ext cx="1066800" cy="414338"/>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Real-Time</a:t>
            </a:r>
            <a:b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Scheduler</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2" name="AutoShape 23">
            <a:extLst>
              <a:ext uri="{FF2B5EF4-FFF2-40B4-BE49-F238E27FC236}">
                <a16:creationId xmlns:a16="http://schemas.microsoft.com/office/drawing/2014/main" id="{BE97D863-90F6-480F-8935-64C9407BA2E6}"/>
              </a:ext>
            </a:extLst>
          </p:cNvPr>
          <p:cNvSpPr>
            <a:spLocks noChangeArrowheads="1"/>
          </p:cNvSpPr>
          <p:nvPr/>
        </p:nvSpPr>
        <p:spPr bwMode="auto">
          <a:xfrm>
            <a:off x="6517849" y="3316207"/>
            <a:ext cx="762000" cy="414337"/>
          </a:xfrm>
          <a:prstGeom prst="flowChart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Processor 1</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33" name="AutoShape 22">
            <a:extLst>
              <a:ext uri="{FF2B5EF4-FFF2-40B4-BE49-F238E27FC236}">
                <a16:creationId xmlns:a16="http://schemas.microsoft.com/office/drawing/2014/main" id="{ABC8A9C0-2329-4498-AF36-9BAFDAFF94C4}"/>
              </a:ext>
            </a:extLst>
          </p:cNvPr>
          <p:cNvSpPr>
            <a:spLocks noChangeArrowheads="1"/>
          </p:cNvSpPr>
          <p:nvPr/>
        </p:nvSpPr>
        <p:spPr bwMode="auto">
          <a:xfrm>
            <a:off x="5908249" y="1935082"/>
            <a:ext cx="762000" cy="311150"/>
          </a:xfrm>
          <a:prstGeom prst="flowChartAlternate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4" name="AutoShape 21">
            <a:extLst>
              <a:ext uri="{FF2B5EF4-FFF2-40B4-BE49-F238E27FC236}">
                <a16:creationId xmlns:a16="http://schemas.microsoft.com/office/drawing/2014/main" id="{ECB0F09F-8CD2-43C3-AE5D-C867904D5678}"/>
              </a:ext>
            </a:extLst>
          </p:cNvPr>
          <p:cNvSpPr>
            <a:spLocks noChangeArrowheads="1"/>
          </p:cNvSpPr>
          <p:nvPr/>
        </p:nvSpPr>
        <p:spPr bwMode="auto">
          <a:xfrm>
            <a:off x="6975049" y="1935082"/>
            <a:ext cx="762000" cy="311150"/>
          </a:xfrm>
          <a:prstGeom prst="flowChartAlternateProcess">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n</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5" name="Text Box 20">
            <a:extLst>
              <a:ext uri="{FF2B5EF4-FFF2-40B4-BE49-F238E27FC236}">
                <a16:creationId xmlns:a16="http://schemas.microsoft.com/office/drawing/2014/main" id="{EFBD1417-35E1-44EB-8EE7-76CFE8B43275}"/>
              </a:ext>
            </a:extLst>
          </p:cNvPr>
          <p:cNvSpPr txBox="1">
            <a:spLocks noChangeArrowheads="1"/>
          </p:cNvSpPr>
          <p:nvPr/>
        </p:nvSpPr>
        <p:spPr bwMode="auto">
          <a:xfrm>
            <a:off x="6670249" y="1935082"/>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6" name="Line 19">
            <a:extLst>
              <a:ext uri="{FF2B5EF4-FFF2-40B4-BE49-F238E27FC236}">
                <a16:creationId xmlns:a16="http://schemas.microsoft.com/office/drawing/2014/main" id="{1CBDF9C0-EAA2-4AF1-AE41-4762F02162F5}"/>
              </a:ext>
            </a:extLst>
          </p:cNvPr>
          <p:cNvSpPr>
            <a:spLocks noChangeShapeType="1"/>
          </p:cNvSpPr>
          <p:nvPr/>
        </p:nvSpPr>
        <p:spPr bwMode="auto">
          <a:xfrm>
            <a:off x="6289249" y="2244644"/>
            <a:ext cx="304800" cy="311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Line 18">
            <a:extLst>
              <a:ext uri="{FF2B5EF4-FFF2-40B4-BE49-F238E27FC236}">
                <a16:creationId xmlns:a16="http://schemas.microsoft.com/office/drawing/2014/main" id="{63FF5713-C8C2-48A9-9CE7-203312934C60}"/>
              </a:ext>
            </a:extLst>
          </p:cNvPr>
          <p:cNvSpPr>
            <a:spLocks noChangeShapeType="1"/>
          </p:cNvSpPr>
          <p:nvPr/>
        </p:nvSpPr>
        <p:spPr bwMode="auto">
          <a:xfrm flipV="1">
            <a:off x="7127449" y="2244644"/>
            <a:ext cx="228600" cy="3111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 name="Line 17">
            <a:extLst>
              <a:ext uri="{FF2B5EF4-FFF2-40B4-BE49-F238E27FC236}">
                <a16:creationId xmlns:a16="http://schemas.microsoft.com/office/drawing/2014/main" id="{0BEBFBA6-B29D-48C4-85E5-78B6B36AD7FE}"/>
              </a:ext>
            </a:extLst>
          </p:cNvPr>
          <p:cNvSpPr>
            <a:spLocks noChangeShapeType="1"/>
          </p:cNvSpPr>
          <p:nvPr/>
        </p:nvSpPr>
        <p:spPr bwMode="auto">
          <a:xfrm>
            <a:off x="6898849" y="2997119"/>
            <a:ext cx="0" cy="3095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Text Box 1">
            <a:extLst>
              <a:ext uri="{FF2B5EF4-FFF2-40B4-BE49-F238E27FC236}">
                <a16:creationId xmlns:a16="http://schemas.microsoft.com/office/drawing/2014/main" id="{6CF4169E-8360-48E8-8572-7E70271E5698}"/>
              </a:ext>
            </a:extLst>
          </p:cNvPr>
          <p:cNvSpPr txBox="1">
            <a:spLocks noChangeArrowheads="1"/>
          </p:cNvSpPr>
          <p:nvPr/>
        </p:nvSpPr>
        <p:spPr bwMode="auto">
          <a:xfrm>
            <a:off x="349621" y="4055139"/>
            <a:ext cx="2556930" cy="5175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 complete parallel processing</a:t>
            </a:r>
            <a:b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multiprocessor system</a:t>
            </a:r>
            <a:endParaRPr kumimoji="0" lang="en-US" altLang="de-DE" sz="2800" b="0" i="0" u="none" strike="noStrike" cap="none" normalizeH="0" baseline="0" dirty="0">
              <a:ln>
                <a:noFill/>
              </a:ln>
              <a:solidFill>
                <a:schemeClr val="tx1"/>
              </a:solidFill>
              <a:effectLst/>
              <a:latin typeface="Arial" panose="020B0604020202020204" pitchFamily="34" charset="0"/>
            </a:endParaRPr>
          </a:p>
        </p:txBody>
      </p:sp>
      <p:sp>
        <p:nvSpPr>
          <p:cNvPr id="40" name="Text Box 2">
            <a:extLst>
              <a:ext uri="{FF2B5EF4-FFF2-40B4-BE49-F238E27FC236}">
                <a16:creationId xmlns:a16="http://schemas.microsoft.com/office/drawing/2014/main" id="{96E908BB-ADCA-4CDC-86D1-B08ADD0419F8}"/>
              </a:ext>
            </a:extLst>
          </p:cNvPr>
          <p:cNvSpPr txBox="1">
            <a:spLocks noChangeArrowheads="1"/>
          </p:cNvSpPr>
          <p:nvPr/>
        </p:nvSpPr>
        <p:spPr bwMode="auto">
          <a:xfrm>
            <a:off x="3028950" y="4055139"/>
            <a:ext cx="2587166" cy="5175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 quasi-parallel processing</a:t>
            </a:r>
            <a:b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multiprocessor system</a:t>
            </a:r>
            <a:endParaRPr kumimoji="0" lang="en-US" altLang="de-DE" sz="2800" b="0" i="0" u="none" strike="noStrike" cap="none" normalizeH="0" baseline="0" dirty="0">
              <a:ln>
                <a:noFill/>
              </a:ln>
              <a:solidFill>
                <a:schemeClr val="tx1"/>
              </a:solidFill>
              <a:effectLst/>
              <a:latin typeface="Arial" panose="020B0604020202020204" pitchFamily="34" charset="0"/>
            </a:endParaRPr>
          </a:p>
        </p:txBody>
      </p:sp>
      <p:sp>
        <p:nvSpPr>
          <p:cNvPr id="41" name="Text Box 3">
            <a:extLst>
              <a:ext uri="{FF2B5EF4-FFF2-40B4-BE49-F238E27FC236}">
                <a16:creationId xmlns:a16="http://schemas.microsoft.com/office/drawing/2014/main" id="{F6B5EA22-CEAD-44CA-B767-1294A1308922}"/>
              </a:ext>
            </a:extLst>
          </p:cNvPr>
          <p:cNvSpPr txBox="1">
            <a:spLocks noChangeArrowheads="1"/>
          </p:cNvSpPr>
          <p:nvPr/>
        </p:nvSpPr>
        <p:spPr bwMode="auto">
          <a:xfrm>
            <a:off x="5740086" y="4055138"/>
            <a:ext cx="2748470" cy="5175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 quasi-parallel processing</a:t>
            </a:r>
            <a:endParaRPr kumimoji="0" lang="de-DE" altLang="de-DE" sz="105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uniprocessor system</a:t>
            </a:r>
            <a:endParaRPr kumimoji="0" lang="en-US" altLang="de-DE" sz="2800" b="0" i="0" u="none" strike="noStrike" cap="none" normalizeH="0" baseline="0" dirty="0">
              <a:ln>
                <a:noFill/>
              </a:ln>
              <a:solidFill>
                <a:schemeClr val="tx1"/>
              </a:solidFill>
              <a:effectLst/>
              <a:latin typeface="Arial" panose="020B0604020202020204" pitchFamily="34" charset="0"/>
            </a:endParaRPr>
          </a:p>
        </p:txBody>
      </p:sp>
      <p:sp>
        <p:nvSpPr>
          <p:cNvPr id="42" name="Rectangle 36">
            <a:extLst>
              <a:ext uri="{FF2B5EF4-FFF2-40B4-BE49-F238E27FC236}">
                <a16:creationId xmlns:a16="http://schemas.microsoft.com/office/drawing/2014/main" id="{3A3EC6FA-1F3B-4BB8-8D15-B39E4C45D8D8}"/>
              </a:ext>
            </a:extLst>
          </p:cNvPr>
          <p:cNvSpPr>
            <a:spLocks noChangeArrowheads="1"/>
          </p:cNvSpPr>
          <p:nvPr/>
        </p:nvSpPr>
        <p:spPr bwMode="auto">
          <a:xfrm>
            <a:off x="914400" y="135881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43" name="Rectangle 57">
            <a:extLst>
              <a:ext uri="{FF2B5EF4-FFF2-40B4-BE49-F238E27FC236}">
                <a16:creationId xmlns:a16="http://schemas.microsoft.com/office/drawing/2014/main" id="{4460AC1A-AF79-46CE-AC06-0F08AA38EFD5}"/>
              </a:ext>
            </a:extLst>
          </p:cNvPr>
          <p:cNvSpPr>
            <a:spLocks noChangeArrowheads="1"/>
          </p:cNvSpPr>
          <p:nvPr/>
        </p:nvSpPr>
        <p:spPr bwMode="auto">
          <a:xfrm>
            <a:off x="914400" y="18160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a:ln>
                  <a:noFill/>
                </a:ln>
                <a:solidFill>
                  <a:schemeClr val="tx1"/>
                </a:solidFill>
                <a:effectLst/>
                <a:latin typeface="Arial" panose="020B0604020202020204" pitchFamily="34" charset="0"/>
              </a:rPr>
            </a:b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44" name="Rectangle 58">
            <a:extLst>
              <a:ext uri="{FF2B5EF4-FFF2-40B4-BE49-F238E27FC236}">
                <a16:creationId xmlns:a16="http://schemas.microsoft.com/office/drawing/2014/main" id="{660CE772-5C96-478D-A6AC-AF3813F09124}"/>
              </a:ext>
            </a:extLst>
          </p:cNvPr>
          <p:cNvSpPr>
            <a:spLocks noChangeArrowheads="1"/>
          </p:cNvSpPr>
          <p:nvPr/>
        </p:nvSpPr>
        <p:spPr bwMode="auto">
          <a:xfrm>
            <a:off x="914400" y="181601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45" name="Rectangle 59">
            <a:extLst>
              <a:ext uri="{FF2B5EF4-FFF2-40B4-BE49-F238E27FC236}">
                <a16:creationId xmlns:a16="http://schemas.microsoft.com/office/drawing/2014/main" id="{A3FD0745-0EA6-4F6E-803F-7C0D24446170}"/>
              </a:ext>
            </a:extLst>
          </p:cNvPr>
          <p:cNvSpPr>
            <a:spLocks noChangeArrowheads="1"/>
          </p:cNvSpPr>
          <p:nvPr/>
        </p:nvSpPr>
        <p:spPr bwMode="auto">
          <a:xfrm>
            <a:off x="1290687" y="183189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it-IT" altLang="de-DE" sz="6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it-IT" altLang="de-DE" sz="1400" b="0" i="0" u="none" strike="noStrike" cap="none" normalizeH="0" baseline="0">
                <a:ln>
                  <a:noFill/>
                </a:ln>
                <a:solidFill>
                  <a:schemeClr val="tx1"/>
                </a:solidFill>
                <a:effectLst/>
                <a:latin typeface="Arial" panose="020B0604020202020204" pitchFamily="34" charset="0"/>
              </a:rPr>
            </a:br>
            <a:br>
              <a:rPr kumimoji="0" lang="it-IT" altLang="de-DE" sz="1400" b="0" i="0" u="none" strike="noStrike" cap="none" normalizeH="0" baseline="0">
                <a:ln>
                  <a:noFill/>
                </a:ln>
                <a:solidFill>
                  <a:schemeClr val="tx1"/>
                </a:solidFill>
                <a:effectLst/>
                <a:latin typeface="Arial" panose="020B0604020202020204" pitchFamily="34" charset="0"/>
              </a:rPr>
            </a:br>
            <a:endParaRPr kumimoji="0" lang="it-IT" altLang="de-DE" sz="1400" b="0" i="0" u="none" strike="noStrike" cap="none" normalizeH="0" baseline="0">
              <a:ln>
                <a:noFill/>
              </a:ln>
              <a:solidFill>
                <a:schemeClr val="tx1"/>
              </a:solidFill>
              <a:effectLst/>
              <a:latin typeface="Arial" panose="020B0604020202020204" pitchFamily="34" charset="0"/>
            </a:endParaRPr>
          </a:p>
        </p:txBody>
      </p:sp>
      <p:sp>
        <p:nvSpPr>
          <p:cNvPr id="46" name="Fußzeilenplatzhalter 45">
            <a:extLst>
              <a:ext uri="{FF2B5EF4-FFF2-40B4-BE49-F238E27FC236}">
                <a16:creationId xmlns:a16="http://schemas.microsoft.com/office/drawing/2014/main" id="{D63AA6EC-5A10-4AAD-B7BD-40A7184BED2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92383392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F5A325-CC99-4193-A300-9D9F37053D9F}"/>
              </a:ext>
            </a:extLst>
          </p:cNvPr>
          <p:cNvSpPr>
            <a:spLocks noGrp="1"/>
          </p:cNvSpPr>
          <p:nvPr>
            <p:ph type="title"/>
          </p:nvPr>
        </p:nvSpPr>
        <p:spPr/>
        <p:txBody>
          <a:bodyPr/>
          <a:lstStyle/>
          <a:p>
            <a:r>
              <a:rPr lang="de-DE" dirty="0"/>
              <a:t>Lists</a:t>
            </a:r>
            <a:endParaRPr lang="en-GB" dirty="0"/>
          </a:p>
        </p:txBody>
      </p:sp>
      <p:sp>
        <p:nvSpPr>
          <p:cNvPr id="4" name="Datumsplatzhalter 3">
            <a:extLst>
              <a:ext uri="{FF2B5EF4-FFF2-40B4-BE49-F238E27FC236}">
                <a16:creationId xmlns:a16="http://schemas.microsoft.com/office/drawing/2014/main" id="{0BE959D3-CD60-4471-A373-4C514814B92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D486574-8B42-4FEB-8E8F-90D5B72DABA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7D121E2-DF08-479D-B911-87BDD1BE4977}"/>
              </a:ext>
            </a:extLst>
          </p:cNvPr>
          <p:cNvSpPr>
            <a:spLocks noGrp="1"/>
          </p:cNvSpPr>
          <p:nvPr>
            <p:ph type="sldNum" sz="quarter" idx="12"/>
          </p:nvPr>
        </p:nvSpPr>
        <p:spPr/>
        <p:txBody>
          <a:bodyPr/>
          <a:lstStyle/>
          <a:p>
            <a:pPr>
              <a:defRPr/>
            </a:pPr>
            <a:fld id="{AFD5F09E-495C-4440-9B64-34BC52B4539C}" type="slidenum">
              <a:rPr lang="en-US" smtClean="0"/>
              <a:pPr>
                <a:defRPr/>
              </a:pPr>
              <a:t>150</a:t>
            </a:fld>
            <a:endParaRPr lang="en-US"/>
          </a:p>
        </p:txBody>
      </p:sp>
      <p:pic>
        <p:nvPicPr>
          <p:cNvPr id="82946" name="Picture 2">
            <a:extLst>
              <a:ext uri="{FF2B5EF4-FFF2-40B4-BE49-F238E27FC236}">
                <a16:creationId xmlns:a16="http://schemas.microsoft.com/office/drawing/2014/main" id="{7A364EF2-262E-4E47-98CC-1778BA758ADF}"/>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09180" y="1527175"/>
            <a:ext cx="428912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40254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7DA9F4-26CB-4853-A95A-1742125F03CA}"/>
              </a:ext>
            </a:extLst>
          </p:cNvPr>
          <p:cNvSpPr>
            <a:spLocks noGrp="1"/>
          </p:cNvSpPr>
          <p:nvPr>
            <p:ph type="title"/>
          </p:nvPr>
        </p:nvSpPr>
        <p:spPr/>
        <p:txBody>
          <a:bodyPr/>
          <a:lstStyle/>
          <a:p>
            <a:r>
              <a:rPr lang="de-DE" dirty="0"/>
              <a:t>Lists</a:t>
            </a:r>
            <a:endParaRPr lang="en-GB" dirty="0"/>
          </a:p>
        </p:txBody>
      </p:sp>
      <p:sp>
        <p:nvSpPr>
          <p:cNvPr id="3" name="Inhaltsplatzhalter 2">
            <a:extLst>
              <a:ext uri="{FF2B5EF4-FFF2-40B4-BE49-F238E27FC236}">
                <a16:creationId xmlns:a16="http://schemas.microsoft.com/office/drawing/2014/main" id="{40539BE3-C9EA-44D2-8D22-12718C92423E}"/>
              </a:ext>
            </a:extLst>
          </p:cNvPr>
          <p:cNvSpPr>
            <a:spLocks noGrp="1"/>
          </p:cNvSpPr>
          <p:nvPr>
            <p:ph sz="quarter" idx="1"/>
          </p:nvPr>
        </p:nvSpPr>
        <p:spPr/>
        <p:txBody>
          <a:bodyPr>
            <a:normAutofit fontScale="55000" lnSpcReduction="20000"/>
          </a:bodyPr>
          <a:lstStyle/>
          <a:p>
            <a:r>
              <a:rPr lang="en-GB" dirty="0"/>
              <a:t>The </a:t>
            </a:r>
            <a:r>
              <a:rPr lang="en-GB" dirty="0" err="1"/>
              <a:t>FreeRTOS</a:t>
            </a:r>
            <a:r>
              <a:rPr lang="en-GB" dirty="0"/>
              <a:t> list is a standard circular doubly linked list with a couple of interesting additions. Here's a list element:</a:t>
            </a:r>
          </a:p>
          <a:p>
            <a:endParaRPr lang="en-GB" dirty="0"/>
          </a:p>
          <a:p>
            <a:r>
              <a:rPr lang="en-GB" dirty="0"/>
              <a:t>struct </a:t>
            </a:r>
            <a:r>
              <a:rPr lang="en-GB" dirty="0" err="1"/>
              <a:t>xLIST_ITEM</a:t>
            </a:r>
            <a:endParaRPr lang="en-GB" dirty="0"/>
          </a:p>
          <a:p>
            <a:r>
              <a:rPr lang="en-GB" dirty="0"/>
              <a:t>{</a:t>
            </a:r>
          </a:p>
          <a:p>
            <a:r>
              <a:rPr lang="en-GB" dirty="0"/>
              <a:t>  </a:t>
            </a:r>
            <a:r>
              <a:rPr lang="en-GB" dirty="0" err="1"/>
              <a:t>portTickType</a:t>
            </a:r>
            <a:r>
              <a:rPr lang="en-GB" dirty="0"/>
              <a:t> </a:t>
            </a:r>
            <a:r>
              <a:rPr lang="en-GB" dirty="0" err="1"/>
              <a:t>xItemValue</a:t>
            </a:r>
            <a:r>
              <a:rPr lang="en-GB" dirty="0"/>
              <a:t>;                   /* The value being listed.  In most cases</a:t>
            </a:r>
          </a:p>
          <a:p>
            <a:r>
              <a:rPr lang="en-GB" dirty="0"/>
              <a:t>                                                this is used to sort the list in </a:t>
            </a:r>
          </a:p>
          <a:p>
            <a:r>
              <a:rPr lang="en-GB" dirty="0"/>
              <a:t>                                                descending order. */</a:t>
            </a:r>
          </a:p>
          <a:p>
            <a:r>
              <a:rPr lang="en-GB" dirty="0"/>
              <a:t>  volatile struct </a:t>
            </a:r>
            <a:r>
              <a:rPr lang="en-GB" dirty="0" err="1"/>
              <a:t>xLIST_ITEM</a:t>
            </a:r>
            <a:r>
              <a:rPr lang="en-GB" dirty="0"/>
              <a:t> * </a:t>
            </a:r>
            <a:r>
              <a:rPr lang="en-GB" dirty="0" err="1"/>
              <a:t>pxNext</a:t>
            </a:r>
            <a:r>
              <a:rPr lang="en-GB" dirty="0"/>
              <a:t>;       /* Pointer to the next </a:t>
            </a:r>
            <a:r>
              <a:rPr lang="en-GB" dirty="0" err="1"/>
              <a:t>xListItem</a:t>
            </a:r>
            <a:r>
              <a:rPr lang="en-GB" dirty="0"/>
              <a:t> in the </a:t>
            </a:r>
          </a:p>
          <a:p>
            <a:r>
              <a:rPr lang="en-GB" dirty="0"/>
              <a:t>                                                list.  */</a:t>
            </a:r>
          </a:p>
          <a:p>
            <a:r>
              <a:rPr lang="en-GB" dirty="0"/>
              <a:t>  volatile struct </a:t>
            </a:r>
            <a:r>
              <a:rPr lang="en-GB" dirty="0" err="1"/>
              <a:t>xLIST_ITEM</a:t>
            </a:r>
            <a:r>
              <a:rPr lang="en-GB" dirty="0"/>
              <a:t> * </a:t>
            </a:r>
            <a:r>
              <a:rPr lang="en-GB" dirty="0" err="1"/>
              <a:t>pxPrevious</a:t>
            </a:r>
            <a:r>
              <a:rPr lang="en-GB" dirty="0"/>
              <a:t>;   /* Pointer to the previous </a:t>
            </a:r>
            <a:r>
              <a:rPr lang="en-GB" dirty="0" err="1"/>
              <a:t>xListItem</a:t>
            </a:r>
            <a:r>
              <a:rPr lang="en-GB" dirty="0"/>
              <a:t> in </a:t>
            </a:r>
          </a:p>
          <a:p>
            <a:r>
              <a:rPr lang="en-GB" dirty="0"/>
              <a:t>                                                the list. */</a:t>
            </a:r>
          </a:p>
          <a:p>
            <a:r>
              <a:rPr lang="en-GB" dirty="0"/>
              <a:t>  void * </a:t>
            </a:r>
            <a:r>
              <a:rPr lang="en-GB" dirty="0" err="1"/>
              <a:t>pvOwner</a:t>
            </a:r>
            <a:r>
              <a:rPr lang="en-GB" dirty="0"/>
              <a:t>;                            /* Pointer to the object (normally a TCB)</a:t>
            </a:r>
          </a:p>
          <a:p>
            <a:r>
              <a:rPr lang="en-GB" dirty="0"/>
              <a:t>                                                that contains the list item.  There is</a:t>
            </a:r>
          </a:p>
          <a:p>
            <a:r>
              <a:rPr lang="en-GB" dirty="0"/>
              <a:t>                                                therefore a two-way link between the </a:t>
            </a:r>
          </a:p>
          <a:p>
            <a:r>
              <a:rPr lang="en-GB" dirty="0"/>
              <a:t>                                                object containing the list item and </a:t>
            </a:r>
          </a:p>
          <a:p>
            <a:r>
              <a:rPr lang="en-GB" dirty="0"/>
              <a:t>                                                the list item itself. */</a:t>
            </a:r>
          </a:p>
          <a:p>
            <a:r>
              <a:rPr lang="en-GB" dirty="0"/>
              <a:t>  void * </a:t>
            </a:r>
            <a:r>
              <a:rPr lang="en-GB" dirty="0" err="1"/>
              <a:t>pvContainer</a:t>
            </a:r>
            <a:r>
              <a:rPr lang="en-GB" dirty="0"/>
              <a:t>;                        /* Pointer to the list in which this list</a:t>
            </a:r>
          </a:p>
          <a:p>
            <a:r>
              <a:rPr lang="en-GB" dirty="0"/>
              <a:t>                                                item is placed (if any). */</a:t>
            </a:r>
          </a:p>
          <a:p>
            <a:r>
              <a:rPr lang="en-GB" dirty="0"/>
              <a:t>};</a:t>
            </a:r>
          </a:p>
        </p:txBody>
      </p:sp>
      <p:sp>
        <p:nvSpPr>
          <p:cNvPr id="4" name="Datumsplatzhalter 3">
            <a:extLst>
              <a:ext uri="{FF2B5EF4-FFF2-40B4-BE49-F238E27FC236}">
                <a16:creationId xmlns:a16="http://schemas.microsoft.com/office/drawing/2014/main" id="{585FC43A-CA74-489F-BFDB-D3FF16BBCFA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54CA5ED-5547-4E3E-A216-4811DE41DA1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FA52609-53D3-4E40-B208-5E90E7CD18E0}"/>
              </a:ext>
            </a:extLst>
          </p:cNvPr>
          <p:cNvSpPr>
            <a:spLocks noGrp="1"/>
          </p:cNvSpPr>
          <p:nvPr>
            <p:ph type="sldNum" sz="quarter" idx="12"/>
          </p:nvPr>
        </p:nvSpPr>
        <p:spPr/>
        <p:txBody>
          <a:bodyPr/>
          <a:lstStyle/>
          <a:p>
            <a:pPr>
              <a:defRPr/>
            </a:pPr>
            <a:fld id="{AFD5F09E-495C-4440-9B64-34BC52B4539C}" type="slidenum">
              <a:rPr lang="en-US" smtClean="0"/>
              <a:pPr>
                <a:defRPr/>
              </a:pPr>
              <a:t>151</a:t>
            </a:fld>
            <a:endParaRPr lang="en-US"/>
          </a:p>
        </p:txBody>
      </p:sp>
    </p:spTree>
    <p:extLst>
      <p:ext uri="{BB962C8B-B14F-4D97-AF65-F5344CB8AC3E}">
        <p14:creationId xmlns:p14="http://schemas.microsoft.com/office/powerpoint/2010/main" val="12401229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40DD8C-B49D-41BF-B936-D4347DD43A12}"/>
              </a:ext>
            </a:extLst>
          </p:cNvPr>
          <p:cNvSpPr>
            <a:spLocks noGrp="1"/>
          </p:cNvSpPr>
          <p:nvPr>
            <p:ph type="title"/>
          </p:nvPr>
        </p:nvSpPr>
        <p:spPr/>
        <p:txBody>
          <a:bodyPr/>
          <a:lstStyle/>
          <a:p>
            <a:r>
              <a:rPr lang="de-DE" dirty="0"/>
              <a:t>Lists</a:t>
            </a:r>
            <a:endParaRPr lang="en-GB" dirty="0"/>
          </a:p>
        </p:txBody>
      </p:sp>
      <p:sp>
        <p:nvSpPr>
          <p:cNvPr id="3" name="Inhaltsplatzhalter 2">
            <a:extLst>
              <a:ext uri="{FF2B5EF4-FFF2-40B4-BE49-F238E27FC236}">
                <a16:creationId xmlns:a16="http://schemas.microsoft.com/office/drawing/2014/main" id="{F91E4978-CDB7-4A56-A5BB-65AD964C0379}"/>
              </a:ext>
            </a:extLst>
          </p:cNvPr>
          <p:cNvSpPr>
            <a:spLocks noGrp="1"/>
          </p:cNvSpPr>
          <p:nvPr>
            <p:ph sz="quarter" idx="1"/>
          </p:nvPr>
        </p:nvSpPr>
        <p:spPr/>
        <p:txBody>
          <a:bodyPr>
            <a:normAutofit fontScale="47500" lnSpcReduction="20000"/>
          </a:bodyPr>
          <a:lstStyle/>
          <a:p>
            <a:r>
              <a:rPr lang="en-GB" dirty="0"/>
              <a:t>Each list element holds a number, </a:t>
            </a:r>
            <a:r>
              <a:rPr lang="en-GB" dirty="0" err="1"/>
              <a:t>xItemValue</a:t>
            </a:r>
            <a:r>
              <a:rPr lang="en-GB" dirty="0"/>
              <a:t>, that is the usually the priority of the task being tracked or a timer value for event scheduling. Lists are kept in high-to-low priority order, meaning that the highest-priority </a:t>
            </a:r>
            <a:r>
              <a:rPr lang="en-GB" dirty="0" err="1"/>
              <a:t>xItemValue</a:t>
            </a:r>
            <a:r>
              <a:rPr lang="en-GB" dirty="0"/>
              <a:t> (the largest number) is at the front of the list and the lowest priority </a:t>
            </a:r>
            <a:r>
              <a:rPr lang="en-GB" dirty="0" err="1"/>
              <a:t>xItemValue</a:t>
            </a:r>
            <a:r>
              <a:rPr lang="en-GB" dirty="0"/>
              <a:t> (the smallest number) is at the end of the list.</a:t>
            </a:r>
          </a:p>
          <a:p>
            <a:endParaRPr lang="en-GB" dirty="0"/>
          </a:p>
          <a:p>
            <a:r>
              <a:rPr lang="en-GB" dirty="0"/>
              <a:t>The </a:t>
            </a:r>
            <a:r>
              <a:rPr lang="en-GB" dirty="0" err="1"/>
              <a:t>pxNext</a:t>
            </a:r>
            <a:r>
              <a:rPr lang="en-GB" dirty="0"/>
              <a:t> and </a:t>
            </a:r>
            <a:r>
              <a:rPr lang="en-GB" dirty="0" err="1"/>
              <a:t>pxPrevious</a:t>
            </a:r>
            <a:r>
              <a:rPr lang="en-GB" dirty="0"/>
              <a:t> pointers are standard linked list pointers. </a:t>
            </a:r>
            <a:r>
              <a:rPr lang="en-GB" dirty="0" err="1"/>
              <a:t>pvOwner</a:t>
            </a:r>
            <a:r>
              <a:rPr lang="en-GB" dirty="0"/>
              <a:t> is a pointer to the owner of the list element. This is usually a pointer to a task's TCB object. </a:t>
            </a:r>
            <a:r>
              <a:rPr lang="en-GB" dirty="0" err="1"/>
              <a:t>pvOwner</a:t>
            </a:r>
            <a:r>
              <a:rPr lang="en-GB" dirty="0"/>
              <a:t> is used to make task switching fast in </a:t>
            </a:r>
            <a:r>
              <a:rPr lang="en-GB" dirty="0" err="1"/>
              <a:t>vTaskSwitchContext</a:t>
            </a:r>
            <a:r>
              <a:rPr lang="en-GB" dirty="0"/>
              <a:t>(): once the highest-priority task's list element is found in </a:t>
            </a:r>
            <a:r>
              <a:rPr lang="en-GB" dirty="0" err="1"/>
              <a:t>pxReadyTasksLists</a:t>
            </a:r>
            <a:r>
              <a:rPr lang="en-GB" dirty="0"/>
              <a:t>[], that list element's </a:t>
            </a:r>
            <a:r>
              <a:rPr lang="en-GB" dirty="0" err="1"/>
              <a:t>pvOwner</a:t>
            </a:r>
            <a:r>
              <a:rPr lang="en-GB" dirty="0"/>
              <a:t> pointer leads us directly to the TCB needed to schedule the task.</a:t>
            </a:r>
          </a:p>
          <a:p>
            <a:endParaRPr lang="en-GB" dirty="0"/>
          </a:p>
          <a:p>
            <a:r>
              <a:rPr lang="en-GB" dirty="0" err="1"/>
              <a:t>pvContainer</a:t>
            </a:r>
            <a:r>
              <a:rPr lang="en-GB" dirty="0"/>
              <a:t> points to the list that this item is in. It is used to quickly determine if a list item is in a particular list. Each list element can be put in a list, which is defined as:</a:t>
            </a:r>
          </a:p>
          <a:p>
            <a:endParaRPr lang="en-GB" dirty="0"/>
          </a:p>
          <a:p>
            <a:r>
              <a:rPr lang="en-GB" dirty="0"/>
              <a:t>typedef struct </a:t>
            </a:r>
            <a:r>
              <a:rPr lang="en-GB" dirty="0" err="1"/>
              <a:t>xLIST</a:t>
            </a:r>
            <a:endParaRPr lang="en-GB" dirty="0"/>
          </a:p>
          <a:p>
            <a:r>
              <a:rPr lang="en-GB" dirty="0"/>
              <a:t>{</a:t>
            </a:r>
          </a:p>
          <a:p>
            <a:r>
              <a:rPr lang="en-GB" dirty="0"/>
              <a:t>  volatile unsigned </a:t>
            </a:r>
            <a:r>
              <a:rPr lang="en-GB" dirty="0" err="1"/>
              <a:t>portBASE_TYPE</a:t>
            </a:r>
            <a:r>
              <a:rPr lang="en-GB" dirty="0"/>
              <a:t> </a:t>
            </a:r>
            <a:r>
              <a:rPr lang="en-GB" dirty="0" err="1"/>
              <a:t>uxNumberOfItems</a:t>
            </a:r>
            <a:r>
              <a:rPr lang="en-GB" dirty="0"/>
              <a:t>;</a:t>
            </a:r>
          </a:p>
          <a:p>
            <a:r>
              <a:rPr lang="en-GB" dirty="0"/>
              <a:t>  volatile </a:t>
            </a:r>
            <a:r>
              <a:rPr lang="en-GB" dirty="0" err="1"/>
              <a:t>xListItem</a:t>
            </a:r>
            <a:r>
              <a:rPr lang="en-GB" dirty="0"/>
              <a:t> * </a:t>
            </a:r>
            <a:r>
              <a:rPr lang="en-GB" dirty="0" err="1"/>
              <a:t>pxIndex</a:t>
            </a:r>
            <a:r>
              <a:rPr lang="en-GB" dirty="0"/>
              <a:t>;           /* Used to walk through the list.  Points to</a:t>
            </a:r>
          </a:p>
          <a:p>
            <a:r>
              <a:rPr lang="en-GB" dirty="0"/>
              <a:t>                                             the last item returned by a call to </a:t>
            </a:r>
          </a:p>
          <a:p>
            <a:r>
              <a:rPr lang="en-GB" dirty="0"/>
              <a:t>                                             </a:t>
            </a:r>
            <a:r>
              <a:rPr lang="en-GB" dirty="0" err="1"/>
              <a:t>pvListGetOwnerOfNextEntry</a:t>
            </a:r>
            <a:r>
              <a:rPr lang="en-GB" dirty="0"/>
              <a:t> (). */</a:t>
            </a:r>
          </a:p>
          <a:p>
            <a:r>
              <a:rPr lang="en-GB" dirty="0"/>
              <a:t>  volatile </a:t>
            </a:r>
            <a:r>
              <a:rPr lang="en-GB" dirty="0" err="1"/>
              <a:t>xMiniListItem</a:t>
            </a:r>
            <a:r>
              <a:rPr lang="en-GB" dirty="0"/>
              <a:t> </a:t>
            </a:r>
            <a:r>
              <a:rPr lang="en-GB" dirty="0" err="1"/>
              <a:t>xListEnd</a:t>
            </a:r>
            <a:r>
              <a:rPr lang="en-GB" dirty="0"/>
              <a:t>;        /* List item that contains the maximum </a:t>
            </a:r>
          </a:p>
          <a:p>
            <a:r>
              <a:rPr lang="en-GB" dirty="0"/>
              <a:t>                                             possible item value, meaning it is always</a:t>
            </a:r>
          </a:p>
          <a:p>
            <a:r>
              <a:rPr lang="en-GB" dirty="0"/>
              <a:t>                                             at the end of the list and is therefore </a:t>
            </a:r>
          </a:p>
          <a:p>
            <a:r>
              <a:rPr lang="en-GB" dirty="0"/>
              <a:t>                                             used as a marker. */</a:t>
            </a:r>
          </a:p>
          <a:p>
            <a:r>
              <a:rPr lang="en-GB" dirty="0"/>
              <a:t>} </a:t>
            </a:r>
            <a:r>
              <a:rPr lang="en-GB" dirty="0" err="1"/>
              <a:t>xList</a:t>
            </a:r>
            <a:r>
              <a:rPr lang="en-GB" dirty="0"/>
              <a:t>;</a:t>
            </a:r>
          </a:p>
        </p:txBody>
      </p:sp>
      <p:sp>
        <p:nvSpPr>
          <p:cNvPr id="4" name="Datumsplatzhalter 3">
            <a:extLst>
              <a:ext uri="{FF2B5EF4-FFF2-40B4-BE49-F238E27FC236}">
                <a16:creationId xmlns:a16="http://schemas.microsoft.com/office/drawing/2014/main" id="{6B918673-03E2-4AF8-B8F6-05A91AF63F8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9949DC5-E620-432A-A6AD-2FBCFDC4DDB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AD4EE02-2D8B-4193-A3EF-BBA924483289}"/>
              </a:ext>
            </a:extLst>
          </p:cNvPr>
          <p:cNvSpPr>
            <a:spLocks noGrp="1"/>
          </p:cNvSpPr>
          <p:nvPr>
            <p:ph type="sldNum" sz="quarter" idx="12"/>
          </p:nvPr>
        </p:nvSpPr>
        <p:spPr/>
        <p:txBody>
          <a:bodyPr/>
          <a:lstStyle/>
          <a:p>
            <a:pPr>
              <a:defRPr/>
            </a:pPr>
            <a:fld id="{AFD5F09E-495C-4440-9B64-34BC52B4539C}" type="slidenum">
              <a:rPr lang="en-US" smtClean="0"/>
              <a:pPr>
                <a:defRPr/>
              </a:pPr>
              <a:t>152</a:t>
            </a:fld>
            <a:endParaRPr lang="en-US"/>
          </a:p>
        </p:txBody>
      </p:sp>
    </p:spTree>
    <p:extLst>
      <p:ext uri="{BB962C8B-B14F-4D97-AF65-F5344CB8AC3E}">
        <p14:creationId xmlns:p14="http://schemas.microsoft.com/office/powerpoint/2010/main" val="32077107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6B3F1A-B3A4-4DB8-9A50-A436FDD5B725}"/>
              </a:ext>
            </a:extLst>
          </p:cNvPr>
          <p:cNvSpPr>
            <a:spLocks noGrp="1"/>
          </p:cNvSpPr>
          <p:nvPr>
            <p:ph type="title"/>
          </p:nvPr>
        </p:nvSpPr>
        <p:spPr/>
        <p:txBody>
          <a:bodyPr/>
          <a:lstStyle/>
          <a:p>
            <a:r>
              <a:rPr lang="de-DE" dirty="0"/>
              <a:t>Lists</a:t>
            </a:r>
            <a:endParaRPr lang="en-GB" dirty="0"/>
          </a:p>
        </p:txBody>
      </p:sp>
      <p:sp>
        <p:nvSpPr>
          <p:cNvPr id="3" name="Inhaltsplatzhalter 2">
            <a:extLst>
              <a:ext uri="{FF2B5EF4-FFF2-40B4-BE49-F238E27FC236}">
                <a16:creationId xmlns:a16="http://schemas.microsoft.com/office/drawing/2014/main" id="{86E4B9DC-AB9B-4BD1-BA75-BAB5E2EB5ACD}"/>
              </a:ext>
            </a:extLst>
          </p:cNvPr>
          <p:cNvSpPr>
            <a:spLocks noGrp="1"/>
          </p:cNvSpPr>
          <p:nvPr>
            <p:ph sz="quarter" idx="1"/>
          </p:nvPr>
        </p:nvSpPr>
        <p:spPr/>
        <p:txBody>
          <a:bodyPr>
            <a:normAutofit fontScale="55000" lnSpcReduction="20000"/>
          </a:bodyPr>
          <a:lstStyle/>
          <a:p>
            <a:r>
              <a:rPr lang="en-GB" dirty="0"/>
              <a:t>The size of a list at any time is stored in </a:t>
            </a:r>
            <a:r>
              <a:rPr lang="en-GB" dirty="0" err="1"/>
              <a:t>uxNumberOfItems</a:t>
            </a:r>
            <a:r>
              <a:rPr lang="en-GB" dirty="0"/>
              <a:t>, for fast list-size operations. All new lists are initialized to contain a single element: the </a:t>
            </a:r>
            <a:r>
              <a:rPr lang="en-GB" dirty="0" err="1"/>
              <a:t>xListEnd</a:t>
            </a:r>
            <a:r>
              <a:rPr lang="en-GB" dirty="0"/>
              <a:t> element. </a:t>
            </a:r>
            <a:r>
              <a:rPr lang="en-GB" dirty="0" err="1"/>
              <a:t>xListEnd.xItemValue</a:t>
            </a:r>
            <a:r>
              <a:rPr lang="en-GB" dirty="0"/>
              <a:t> is a sentinel value which is equal to the largest value for the </a:t>
            </a:r>
            <a:r>
              <a:rPr lang="en-GB" dirty="0" err="1"/>
              <a:t>xItemValue</a:t>
            </a:r>
            <a:r>
              <a:rPr lang="en-GB" dirty="0"/>
              <a:t> variable: 0xffff when </a:t>
            </a:r>
            <a:r>
              <a:rPr lang="en-GB" dirty="0" err="1"/>
              <a:t>portTickType</a:t>
            </a:r>
            <a:r>
              <a:rPr lang="en-GB" dirty="0"/>
              <a:t> is a 16-bit value and 0xffffffff when </a:t>
            </a:r>
            <a:r>
              <a:rPr lang="en-GB" dirty="0" err="1"/>
              <a:t>portTickType</a:t>
            </a:r>
            <a:r>
              <a:rPr lang="en-GB" dirty="0"/>
              <a:t> is a 32-bit value. Other list elements may also have the same value; the insertion algorithm ensures that </a:t>
            </a:r>
            <a:r>
              <a:rPr lang="en-GB" dirty="0" err="1"/>
              <a:t>xListEnd</a:t>
            </a:r>
            <a:r>
              <a:rPr lang="en-GB" dirty="0"/>
              <a:t> is always the last item in the list.</a:t>
            </a:r>
          </a:p>
          <a:p>
            <a:endParaRPr lang="en-GB" dirty="0"/>
          </a:p>
          <a:p>
            <a:r>
              <a:rPr lang="en-GB" dirty="0"/>
              <a:t>Since lists are sorted high-to-low, the </a:t>
            </a:r>
            <a:r>
              <a:rPr lang="en-GB" dirty="0" err="1"/>
              <a:t>xListEnd</a:t>
            </a:r>
            <a:r>
              <a:rPr lang="en-GB" dirty="0"/>
              <a:t> element is used as a marker for the start of the list. And since the list is circular, this </a:t>
            </a:r>
            <a:r>
              <a:rPr lang="en-GB" dirty="0" err="1"/>
              <a:t>xListEnd</a:t>
            </a:r>
            <a:r>
              <a:rPr lang="en-GB" dirty="0"/>
              <a:t> element is also a marker for the end of the list.</a:t>
            </a:r>
          </a:p>
          <a:p>
            <a:endParaRPr lang="en-GB" dirty="0"/>
          </a:p>
          <a:p>
            <a:r>
              <a:rPr lang="en-GB" dirty="0"/>
              <a:t>Most "traditional" list accesses you've used probably do all of their work within a single for() loop or function call like this:</a:t>
            </a:r>
          </a:p>
          <a:p>
            <a:endParaRPr lang="en-GB" dirty="0"/>
          </a:p>
          <a:p>
            <a:r>
              <a:rPr lang="en-GB" dirty="0"/>
              <a:t>for (</a:t>
            </a:r>
            <a:r>
              <a:rPr lang="en-GB" dirty="0" err="1"/>
              <a:t>listPtr</a:t>
            </a:r>
            <a:r>
              <a:rPr lang="en-GB" dirty="0"/>
              <a:t> = </a:t>
            </a:r>
            <a:r>
              <a:rPr lang="en-GB" dirty="0" err="1"/>
              <a:t>listStart</a:t>
            </a:r>
            <a:r>
              <a:rPr lang="en-GB" dirty="0"/>
              <a:t>; </a:t>
            </a:r>
            <a:r>
              <a:rPr lang="en-GB" dirty="0" err="1"/>
              <a:t>listPtr</a:t>
            </a:r>
            <a:r>
              <a:rPr lang="en-GB" dirty="0"/>
              <a:t> != NULL; </a:t>
            </a:r>
            <a:r>
              <a:rPr lang="en-GB" dirty="0" err="1"/>
              <a:t>listPtr</a:t>
            </a:r>
            <a:r>
              <a:rPr lang="en-GB" dirty="0"/>
              <a:t> = </a:t>
            </a:r>
            <a:r>
              <a:rPr lang="en-GB" dirty="0" err="1"/>
              <a:t>listPtr</a:t>
            </a:r>
            <a:r>
              <a:rPr lang="en-GB" dirty="0"/>
              <a:t>-&gt;next) {</a:t>
            </a:r>
          </a:p>
          <a:p>
            <a:r>
              <a:rPr lang="en-GB" dirty="0"/>
              <a:t>  // Do something with </a:t>
            </a:r>
            <a:r>
              <a:rPr lang="en-GB" dirty="0" err="1"/>
              <a:t>listPtr</a:t>
            </a:r>
            <a:r>
              <a:rPr lang="en-GB" dirty="0"/>
              <a:t> here...</a:t>
            </a:r>
          </a:p>
          <a:p>
            <a:r>
              <a:rPr lang="en-GB" dirty="0"/>
              <a:t>}</a:t>
            </a:r>
          </a:p>
          <a:p>
            <a:r>
              <a:rPr lang="en-GB" dirty="0" err="1"/>
              <a:t>FreeRTOS</a:t>
            </a:r>
            <a:r>
              <a:rPr lang="en-GB" dirty="0"/>
              <a:t> frequently needs to access a list across multiple for() and while() loops as well as function calls, and so it uses list functions that manipulate the </a:t>
            </a:r>
            <a:r>
              <a:rPr lang="en-GB" dirty="0" err="1"/>
              <a:t>pxIndex</a:t>
            </a:r>
            <a:r>
              <a:rPr lang="en-GB" dirty="0"/>
              <a:t> pointer to walk the list. The list function </a:t>
            </a:r>
            <a:r>
              <a:rPr lang="en-GB" dirty="0" err="1"/>
              <a:t>listGET_OWNER_OF_NEXT_ENTRY</a:t>
            </a:r>
            <a:r>
              <a:rPr lang="en-GB" dirty="0"/>
              <a:t>() does </a:t>
            </a:r>
            <a:r>
              <a:rPr lang="en-GB" dirty="0" err="1"/>
              <a:t>pxIndex</a:t>
            </a:r>
            <a:r>
              <a:rPr lang="en-GB" dirty="0"/>
              <a:t> = </a:t>
            </a:r>
            <a:r>
              <a:rPr lang="en-GB" dirty="0" err="1"/>
              <a:t>pxIndex</a:t>
            </a:r>
            <a:r>
              <a:rPr lang="en-GB" dirty="0"/>
              <a:t>-&gt;</a:t>
            </a:r>
            <a:r>
              <a:rPr lang="en-GB" dirty="0" err="1"/>
              <a:t>pxNext</a:t>
            </a:r>
            <a:r>
              <a:rPr lang="en-GB" dirty="0"/>
              <a:t>; and returns </a:t>
            </a:r>
            <a:r>
              <a:rPr lang="en-GB" dirty="0" err="1"/>
              <a:t>pxIndex</a:t>
            </a:r>
            <a:r>
              <a:rPr lang="en-GB" dirty="0"/>
              <a:t>. (Of course it does the proper end-of-list-wraparound detection too.) This way the list itself is responsible for keeping track of "where you are" while walking it using </a:t>
            </a:r>
            <a:r>
              <a:rPr lang="en-GB" dirty="0" err="1"/>
              <a:t>pxIndex</a:t>
            </a:r>
            <a:r>
              <a:rPr lang="en-GB" dirty="0"/>
              <a:t>, allowing the rest of </a:t>
            </a:r>
            <a:r>
              <a:rPr lang="en-GB" dirty="0" err="1"/>
              <a:t>FreeRTOS</a:t>
            </a:r>
            <a:r>
              <a:rPr lang="en-GB" dirty="0"/>
              <a:t> to not worry about it.</a:t>
            </a:r>
          </a:p>
        </p:txBody>
      </p:sp>
      <p:sp>
        <p:nvSpPr>
          <p:cNvPr id="4" name="Datumsplatzhalter 3">
            <a:extLst>
              <a:ext uri="{FF2B5EF4-FFF2-40B4-BE49-F238E27FC236}">
                <a16:creationId xmlns:a16="http://schemas.microsoft.com/office/drawing/2014/main" id="{4EED64DC-E26F-4AD8-A7EB-0BD15FFE2ED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BA305CD-17EF-4DD5-B9CB-E96727F0997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A860AB7-5D62-44F6-855B-EAB47EAE3545}"/>
              </a:ext>
            </a:extLst>
          </p:cNvPr>
          <p:cNvSpPr>
            <a:spLocks noGrp="1"/>
          </p:cNvSpPr>
          <p:nvPr>
            <p:ph type="sldNum" sz="quarter" idx="12"/>
          </p:nvPr>
        </p:nvSpPr>
        <p:spPr/>
        <p:txBody>
          <a:bodyPr/>
          <a:lstStyle/>
          <a:p>
            <a:pPr>
              <a:defRPr/>
            </a:pPr>
            <a:fld id="{AFD5F09E-495C-4440-9B64-34BC52B4539C}" type="slidenum">
              <a:rPr lang="en-US" smtClean="0"/>
              <a:pPr>
                <a:defRPr/>
              </a:pPr>
              <a:t>153</a:t>
            </a:fld>
            <a:endParaRPr lang="en-US"/>
          </a:p>
        </p:txBody>
      </p:sp>
    </p:spTree>
    <p:extLst>
      <p:ext uri="{BB962C8B-B14F-4D97-AF65-F5344CB8AC3E}">
        <p14:creationId xmlns:p14="http://schemas.microsoft.com/office/powerpoint/2010/main" val="39587078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50C831-1B6A-4C16-9CFD-89E63850D169}"/>
              </a:ext>
            </a:extLst>
          </p:cNvPr>
          <p:cNvSpPr>
            <a:spLocks noGrp="1"/>
          </p:cNvSpPr>
          <p:nvPr>
            <p:ph type="title"/>
          </p:nvPr>
        </p:nvSpPr>
        <p:spPr/>
        <p:txBody>
          <a:bodyPr/>
          <a:lstStyle/>
          <a:p>
            <a:r>
              <a:rPr lang="de-DE" dirty="0"/>
              <a:t>Lists</a:t>
            </a:r>
            <a:endParaRPr lang="en-GB" dirty="0"/>
          </a:p>
        </p:txBody>
      </p:sp>
      <p:sp>
        <p:nvSpPr>
          <p:cNvPr id="4" name="Datumsplatzhalter 3">
            <a:extLst>
              <a:ext uri="{FF2B5EF4-FFF2-40B4-BE49-F238E27FC236}">
                <a16:creationId xmlns:a16="http://schemas.microsoft.com/office/drawing/2014/main" id="{63DC01DE-908B-4709-876D-FAC19A0E0D6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C9B628B-EEEF-40BA-88AF-17864D1829A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8BE86AF-C24A-4E16-AD1F-C0A1A7997ED2}"/>
              </a:ext>
            </a:extLst>
          </p:cNvPr>
          <p:cNvSpPr>
            <a:spLocks noGrp="1"/>
          </p:cNvSpPr>
          <p:nvPr>
            <p:ph type="sldNum" sz="quarter" idx="12"/>
          </p:nvPr>
        </p:nvSpPr>
        <p:spPr/>
        <p:txBody>
          <a:bodyPr/>
          <a:lstStyle/>
          <a:p>
            <a:pPr>
              <a:defRPr/>
            </a:pPr>
            <a:fld id="{AFD5F09E-495C-4440-9B64-34BC52B4539C}" type="slidenum">
              <a:rPr lang="en-US" smtClean="0"/>
              <a:pPr>
                <a:defRPr/>
              </a:pPr>
              <a:t>154</a:t>
            </a:fld>
            <a:endParaRPr lang="en-US"/>
          </a:p>
        </p:txBody>
      </p:sp>
      <p:pic>
        <p:nvPicPr>
          <p:cNvPr id="87042" name="Picture 2">
            <a:extLst>
              <a:ext uri="{FF2B5EF4-FFF2-40B4-BE49-F238E27FC236}">
                <a16:creationId xmlns:a16="http://schemas.microsoft.com/office/drawing/2014/main" id="{E163FCDC-07F8-4FDC-AA44-318AE16CFEA9}"/>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09180" y="1527175"/>
            <a:ext cx="428912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141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973630-BE95-453E-A475-39E690E3571B}"/>
              </a:ext>
            </a:extLst>
          </p:cNvPr>
          <p:cNvSpPr>
            <a:spLocks noGrp="1"/>
          </p:cNvSpPr>
          <p:nvPr>
            <p:ph type="title"/>
          </p:nvPr>
        </p:nvSpPr>
        <p:spPr/>
        <p:txBody>
          <a:bodyPr/>
          <a:lstStyle/>
          <a:p>
            <a:r>
              <a:rPr lang="de-DE" dirty="0"/>
              <a:t>Lists</a:t>
            </a:r>
            <a:endParaRPr lang="en-GB" dirty="0"/>
          </a:p>
        </p:txBody>
      </p:sp>
      <p:sp>
        <p:nvSpPr>
          <p:cNvPr id="3" name="Inhaltsplatzhalter 2">
            <a:extLst>
              <a:ext uri="{FF2B5EF4-FFF2-40B4-BE49-F238E27FC236}">
                <a16:creationId xmlns:a16="http://schemas.microsoft.com/office/drawing/2014/main" id="{C3BCC904-7AF8-425B-8664-23B6A4618A60}"/>
              </a:ext>
            </a:extLst>
          </p:cNvPr>
          <p:cNvSpPr>
            <a:spLocks noGrp="1"/>
          </p:cNvSpPr>
          <p:nvPr>
            <p:ph sz="quarter" idx="1"/>
          </p:nvPr>
        </p:nvSpPr>
        <p:spPr/>
        <p:txBody>
          <a:bodyPr>
            <a:normAutofit fontScale="77500" lnSpcReduction="20000"/>
          </a:bodyPr>
          <a:lstStyle/>
          <a:p>
            <a:r>
              <a:rPr lang="en-GB" dirty="0"/>
              <a:t>The </a:t>
            </a:r>
            <a:r>
              <a:rPr lang="en-GB" dirty="0" err="1"/>
              <a:t>pxReadyTasksLists</a:t>
            </a:r>
            <a:r>
              <a:rPr lang="en-GB" dirty="0"/>
              <a:t>[] list manipulation done in </a:t>
            </a:r>
            <a:r>
              <a:rPr lang="en-GB" dirty="0" err="1"/>
              <a:t>vTaskSwitchContext</a:t>
            </a:r>
            <a:r>
              <a:rPr lang="en-GB" dirty="0"/>
              <a:t>() is a good example of how </a:t>
            </a:r>
            <a:r>
              <a:rPr lang="en-GB" dirty="0" err="1"/>
              <a:t>pxIndex</a:t>
            </a:r>
            <a:r>
              <a:rPr lang="en-GB" dirty="0"/>
              <a:t> is used. Let's assume we have only one priority level, priority 0, and there are three tasks at that priority level. This is similar to the basic ready list picture we looked at earlier, but this time we'll include all of the data structures and fields.</a:t>
            </a:r>
          </a:p>
          <a:p>
            <a:endParaRPr lang="en-GB" dirty="0"/>
          </a:p>
          <a:p>
            <a:r>
              <a:rPr lang="en-GB" dirty="0"/>
              <a:t>As you can see in Figure 3.3, </a:t>
            </a:r>
            <a:r>
              <a:rPr lang="en-GB" dirty="0" err="1"/>
              <a:t>pxCurrentTCB</a:t>
            </a:r>
            <a:r>
              <a:rPr lang="en-GB" dirty="0"/>
              <a:t> indicates that we're currently running Task B. The next time </a:t>
            </a:r>
            <a:r>
              <a:rPr lang="en-GB" dirty="0" err="1"/>
              <a:t>vTaskSwitchContext</a:t>
            </a:r>
            <a:r>
              <a:rPr lang="en-GB" dirty="0"/>
              <a:t>() runs, it calls </a:t>
            </a:r>
            <a:r>
              <a:rPr lang="en-GB" dirty="0" err="1"/>
              <a:t>listGET_OWNER_OF_NEXT_ENTRY</a:t>
            </a:r>
            <a:r>
              <a:rPr lang="en-GB" dirty="0"/>
              <a:t>() to get the next task to run. This function uses </a:t>
            </a:r>
            <a:r>
              <a:rPr lang="en-GB" dirty="0" err="1"/>
              <a:t>pxIndex</a:t>
            </a:r>
            <a:r>
              <a:rPr lang="en-GB" dirty="0"/>
              <a:t>-&gt;</a:t>
            </a:r>
            <a:r>
              <a:rPr lang="en-GB" dirty="0" err="1"/>
              <a:t>pxNext</a:t>
            </a:r>
            <a:r>
              <a:rPr lang="en-GB" dirty="0"/>
              <a:t> to figure out the next task is Task C, and now </a:t>
            </a:r>
            <a:r>
              <a:rPr lang="en-GB" dirty="0" err="1"/>
              <a:t>pxIndex</a:t>
            </a:r>
            <a:r>
              <a:rPr lang="en-GB" dirty="0"/>
              <a:t> points to Task C's list element and </a:t>
            </a:r>
            <a:r>
              <a:rPr lang="en-GB" dirty="0" err="1"/>
              <a:t>pxCurrentTCB</a:t>
            </a:r>
            <a:r>
              <a:rPr lang="en-GB" dirty="0"/>
              <a:t> points to Task C's TCB, as shown in Figure 3.4.</a:t>
            </a:r>
          </a:p>
          <a:p>
            <a:endParaRPr lang="en-GB" dirty="0"/>
          </a:p>
          <a:p>
            <a:r>
              <a:rPr lang="en-GB" dirty="0"/>
              <a:t>Note that each struct </a:t>
            </a:r>
            <a:r>
              <a:rPr lang="en-GB" dirty="0" err="1"/>
              <a:t>xListItem</a:t>
            </a:r>
            <a:r>
              <a:rPr lang="en-GB" dirty="0"/>
              <a:t> object is actually the </a:t>
            </a:r>
            <a:r>
              <a:rPr lang="en-GB" dirty="0" err="1"/>
              <a:t>xGenericListItem</a:t>
            </a:r>
            <a:r>
              <a:rPr lang="en-GB" dirty="0"/>
              <a:t> object from the associated TCB.</a:t>
            </a:r>
          </a:p>
        </p:txBody>
      </p:sp>
      <p:sp>
        <p:nvSpPr>
          <p:cNvPr id="4" name="Datumsplatzhalter 3">
            <a:extLst>
              <a:ext uri="{FF2B5EF4-FFF2-40B4-BE49-F238E27FC236}">
                <a16:creationId xmlns:a16="http://schemas.microsoft.com/office/drawing/2014/main" id="{6EBFD1B7-E327-4061-B1B5-07D3D20B733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97DD809-7FC4-48C8-BFA0-E49D00B84E5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AF16978-DE52-4984-A2FD-F7DC4470CA01}"/>
              </a:ext>
            </a:extLst>
          </p:cNvPr>
          <p:cNvSpPr>
            <a:spLocks noGrp="1"/>
          </p:cNvSpPr>
          <p:nvPr>
            <p:ph type="sldNum" sz="quarter" idx="12"/>
          </p:nvPr>
        </p:nvSpPr>
        <p:spPr/>
        <p:txBody>
          <a:bodyPr/>
          <a:lstStyle/>
          <a:p>
            <a:pPr>
              <a:defRPr/>
            </a:pPr>
            <a:fld id="{AFD5F09E-495C-4440-9B64-34BC52B4539C}" type="slidenum">
              <a:rPr lang="en-US" smtClean="0"/>
              <a:pPr>
                <a:defRPr/>
              </a:pPr>
              <a:t>155</a:t>
            </a:fld>
            <a:endParaRPr lang="en-US"/>
          </a:p>
        </p:txBody>
      </p:sp>
    </p:spTree>
    <p:extLst>
      <p:ext uri="{BB962C8B-B14F-4D97-AF65-F5344CB8AC3E}">
        <p14:creationId xmlns:p14="http://schemas.microsoft.com/office/powerpoint/2010/main" val="15173991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0EA9F0-C0FB-40C2-ACF4-546326B94FD9}"/>
              </a:ext>
            </a:extLst>
          </p:cNvPr>
          <p:cNvSpPr>
            <a:spLocks noGrp="1"/>
          </p:cNvSpPr>
          <p:nvPr>
            <p:ph type="title"/>
          </p:nvPr>
        </p:nvSpPr>
        <p:spPr/>
        <p:txBody>
          <a:bodyPr/>
          <a:lstStyle/>
          <a:p>
            <a:r>
              <a:rPr lang="de-DE" dirty="0"/>
              <a:t>Queues</a:t>
            </a:r>
            <a:endParaRPr lang="en-GB" dirty="0"/>
          </a:p>
        </p:txBody>
      </p:sp>
      <p:sp>
        <p:nvSpPr>
          <p:cNvPr id="3" name="Inhaltsplatzhalter 2">
            <a:extLst>
              <a:ext uri="{FF2B5EF4-FFF2-40B4-BE49-F238E27FC236}">
                <a16:creationId xmlns:a16="http://schemas.microsoft.com/office/drawing/2014/main" id="{BC8DCC30-4A25-4B36-BA77-6D65571E84E3}"/>
              </a:ext>
            </a:extLst>
          </p:cNvPr>
          <p:cNvSpPr>
            <a:spLocks noGrp="1"/>
          </p:cNvSpPr>
          <p:nvPr>
            <p:ph sz="quarter" idx="1"/>
          </p:nvPr>
        </p:nvSpPr>
        <p:spPr>
          <a:xfrm>
            <a:off x="301752" y="1527048"/>
            <a:ext cx="8503920" cy="4782272"/>
          </a:xfrm>
        </p:spPr>
        <p:txBody>
          <a:bodyPr>
            <a:normAutofit fontScale="32500" lnSpcReduction="20000"/>
          </a:bodyPr>
          <a:lstStyle/>
          <a:p>
            <a:r>
              <a:rPr lang="en-GB" dirty="0" err="1"/>
              <a:t>FreeRTOS</a:t>
            </a:r>
            <a:r>
              <a:rPr lang="en-GB" dirty="0"/>
              <a:t> allows tasks to communicate and synchronize with each other using queues. </a:t>
            </a:r>
          </a:p>
          <a:p>
            <a:r>
              <a:rPr lang="en-GB" dirty="0"/>
              <a:t>Interrupt service routines (ISRs) also use queues for communication and synchronization.</a:t>
            </a:r>
          </a:p>
          <a:p>
            <a:endParaRPr lang="en-GB" dirty="0"/>
          </a:p>
          <a:p>
            <a:r>
              <a:rPr lang="en-GB" dirty="0"/>
              <a:t>The basic queue data structure is:</a:t>
            </a:r>
          </a:p>
          <a:p>
            <a:endParaRPr lang="en-GB" dirty="0"/>
          </a:p>
          <a:p>
            <a:r>
              <a:rPr lang="en-GB" dirty="0"/>
              <a:t>typedef struct </a:t>
            </a:r>
            <a:r>
              <a:rPr lang="en-GB" dirty="0" err="1"/>
              <a:t>QueueDefinition</a:t>
            </a:r>
            <a:endParaRPr lang="en-GB" dirty="0"/>
          </a:p>
          <a:p>
            <a:r>
              <a:rPr lang="en-GB" dirty="0"/>
              <a:t>{</a:t>
            </a:r>
          </a:p>
          <a:p>
            <a:r>
              <a:rPr lang="en-GB" dirty="0"/>
              <a:t>  signed char *</a:t>
            </a:r>
            <a:r>
              <a:rPr lang="en-GB" dirty="0" err="1"/>
              <a:t>pcHead</a:t>
            </a:r>
            <a:r>
              <a:rPr lang="en-GB" dirty="0"/>
              <a:t>;                      /* Points to the beginning of the queue storage area. */</a:t>
            </a:r>
          </a:p>
          <a:p>
            <a:r>
              <a:rPr lang="en-GB" dirty="0"/>
              <a:t>  signed char *</a:t>
            </a:r>
            <a:r>
              <a:rPr lang="en-GB" dirty="0" err="1"/>
              <a:t>pcTail</a:t>
            </a:r>
            <a:r>
              <a:rPr lang="en-GB" dirty="0"/>
              <a:t>;                      /* Points to the byte at the end of the </a:t>
            </a:r>
          </a:p>
          <a:p>
            <a:r>
              <a:rPr lang="en-GB" dirty="0"/>
              <a:t>                                               queue storage area. One more byte is </a:t>
            </a:r>
          </a:p>
          <a:p>
            <a:r>
              <a:rPr lang="en-GB" dirty="0"/>
              <a:t>                                               allocated than necessary to store the </a:t>
            </a:r>
          </a:p>
          <a:p>
            <a:r>
              <a:rPr lang="en-GB" dirty="0"/>
              <a:t>                                             queue items; this is used as a marker. */</a:t>
            </a:r>
          </a:p>
          <a:p>
            <a:r>
              <a:rPr lang="en-GB" dirty="0"/>
              <a:t>  signed char *</a:t>
            </a:r>
            <a:r>
              <a:rPr lang="en-GB" dirty="0" err="1"/>
              <a:t>pcWriteTo</a:t>
            </a:r>
            <a:r>
              <a:rPr lang="en-GB" dirty="0"/>
              <a:t>;                   /* Points to the free next place in the </a:t>
            </a:r>
          </a:p>
          <a:p>
            <a:r>
              <a:rPr lang="en-GB" dirty="0"/>
              <a:t>                                               storage area. */</a:t>
            </a:r>
          </a:p>
          <a:p>
            <a:r>
              <a:rPr lang="en-GB" dirty="0"/>
              <a:t>  signed char *</a:t>
            </a:r>
            <a:r>
              <a:rPr lang="en-GB" dirty="0" err="1"/>
              <a:t>pcReadFrom</a:t>
            </a:r>
            <a:r>
              <a:rPr lang="en-GB" dirty="0"/>
              <a:t>;                  /* Points to the last place that a queued </a:t>
            </a:r>
          </a:p>
          <a:p>
            <a:r>
              <a:rPr lang="en-GB" dirty="0"/>
              <a:t>                                               item was read from. */</a:t>
            </a:r>
          </a:p>
          <a:p>
            <a:r>
              <a:rPr lang="en-GB" dirty="0"/>
              <a:t>                                           </a:t>
            </a:r>
          </a:p>
          <a:p>
            <a:r>
              <a:rPr lang="en-GB" dirty="0"/>
              <a:t>  </a:t>
            </a:r>
            <a:r>
              <a:rPr lang="en-GB" dirty="0" err="1"/>
              <a:t>xList</a:t>
            </a:r>
            <a:r>
              <a:rPr lang="en-GB" dirty="0"/>
              <a:t> </a:t>
            </a:r>
            <a:r>
              <a:rPr lang="en-GB" dirty="0" err="1"/>
              <a:t>xTasksWaitingToSend</a:t>
            </a:r>
            <a:r>
              <a:rPr lang="en-GB" dirty="0"/>
              <a:t>;                /* List of tasks that are blocked waiting </a:t>
            </a:r>
          </a:p>
          <a:p>
            <a:r>
              <a:rPr lang="en-GB" dirty="0"/>
              <a:t>                                               to post onto this queue.  Stored in </a:t>
            </a:r>
          </a:p>
          <a:p>
            <a:r>
              <a:rPr lang="en-GB" dirty="0"/>
              <a:t>                                               priority order. */</a:t>
            </a:r>
          </a:p>
          <a:p>
            <a:r>
              <a:rPr lang="en-GB" dirty="0"/>
              <a:t>  </a:t>
            </a:r>
            <a:r>
              <a:rPr lang="en-GB" dirty="0" err="1"/>
              <a:t>xList</a:t>
            </a:r>
            <a:r>
              <a:rPr lang="en-GB" dirty="0"/>
              <a:t> </a:t>
            </a:r>
            <a:r>
              <a:rPr lang="en-GB" dirty="0" err="1"/>
              <a:t>xTasksWaitingToReceive</a:t>
            </a:r>
            <a:r>
              <a:rPr lang="en-GB" dirty="0"/>
              <a:t>;             /* List of tasks that are blocked waiting </a:t>
            </a:r>
          </a:p>
          <a:p>
            <a:r>
              <a:rPr lang="en-GB" dirty="0"/>
              <a:t>                                               to read from this queue. Stored in </a:t>
            </a:r>
          </a:p>
          <a:p>
            <a:r>
              <a:rPr lang="en-GB" dirty="0"/>
              <a:t>                                               priority order. */</a:t>
            </a:r>
          </a:p>
          <a:p>
            <a:endParaRPr lang="en-GB" dirty="0"/>
          </a:p>
          <a:p>
            <a:r>
              <a:rPr lang="en-GB" dirty="0"/>
              <a:t>  volatile unsigned </a:t>
            </a:r>
            <a:r>
              <a:rPr lang="en-GB" dirty="0" err="1"/>
              <a:t>portBASE_TYPE</a:t>
            </a:r>
            <a:r>
              <a:rPr lang="en-GB" dirty="0"/>
              <a:t> </a:t>
            </a:r>
            <a:r>
              <a:rPr lang="en-GB" dirty="0" err="1"/>
              <a:t>uxMessagesWaiting</a:t>
            </a:r>
            <a:r>
              <a:rPr lang="en-GB" dirty="0"/>
              <a:t>;  /* The number of items currently</a:t>
            </a:r>
          </a:p>
          <a:p>
            <a:r>
              <a:rPr lang="en-GB" dirty="0"/>
              <a:t>                                                         in the queue. */</a:t>
            </a:r>
          </a:p>
          <a:p>
            <a:r>
              <a:rPr lang="en-GB" dirty="0"/>
              <a:t>  unsigned </a:t>
            </a:r>
            <a:r>
              <a:rPr lang="en-GB" dirty="0" err="1"/>
              <a:t>portBASE_TYPE</a:t>
            </a:r>
            <a:r>
              <a:rPr lang="en-GB" dirty="0"/>
              <a:t> </a:t>
            </a:r>
            <a:r>
              <a:rPr lang="en-GB" dirty="0" err="1"/>
              <a:t>uxLength</a:t>
            </a:r>
            <a:r>
              <a:rPr lang="en-GB" dirty="0"/>
              <a:t>;                    /* The length of the queue </a:t>
            </a:r>
          </a:p>
          <a:p>
            <a:r>
              <a:rPr lang="en-GB" dirty="0"/>
              <a:t>                                                         defined as the number of </a:t>
            </a:r>
          </a:p>
          <a:p>
            <a:r>
              <a:rPr lang="en-GB" dirty="0"/>
              <a:t>                                                         items it will hold, not the </a:t>
            </a:r>
          </a:p>
          <a:p>
            <a:r>
              <a:rPr lang="en-GB" dirty="0"/>
              <a:t>                                                         number of bytes. */</a:t>
            </a:r>
          </a:p>
          <a:p>
            <a:r>
              <a:rPr lang="en-GB" dirty="0"/>
              <a:t>  unsigned </a:t>
            </a:r>
            <a:r>
              <a:rPr lang="en-GB" dirty="0" err="1"/>
              <a:t>portBASE_TYPE</a:t>
            </a:r>
            <a:r>
              <a:rPr lang="en-GB" dirty="0"/>
              <a:t> </a:t>
            </a:r>
            <a:r>
              <a:rPr lang="en-GB" dirty="0" err="1"/>
              <a:t>uxItemSize</a:t>
            </a:r>
            <a:r>
              <a:rPr lang="en-GB" dirty="0"/>
              <a:t>;                  /* The size of each items that </a:t>
            </a:r>
          </a:p>
          <a:p>
            <a:r>
              <a:rPr lang="en-GB" dirty="0"/>
              <a:t>                                                         the queue will hold. */</a:t>
            </a:r>
          </a:p>
          <a:p>
            <a:r>
              <a:rPr lang="en-GB" dirty="0"/>
              <a:t>                                         </a:t>
            </a:r>
          </a:p>
          <a:p>
            <a:r>
              <a:rPr lang="en-GB" dirty="0"/>
              <a:t>} </a:t>
            </a:r>
            <a:r>
              <a:rPr lang="en-GB" dirty="0" err="1"/>
              <a:t>xQUEUE</a:t>
            </a:r>
            <a:r>
              <a:rPr lang="en-GB" dirty="0"/>
              <a:t>;</a:t>
            </a:r>
          </a:p>
        </p:txBody>
      </p:sp>
      <p:sp>
        <p:nvSpPr>
          <p:cNvPr id="4" name="Datumsplatzhalter 3">
            <a:extLst>
              <a:ext uri="{FF2B5EF4-FFF2-40B4-BE49-F238E27FC236}">
                <a16:creationId xmlns:a16="http://schemas.microsoft.com/office/drawing/2014/main" id="{0BADB48F-52EB-4CEE-828E-E4C115A4460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111654E-663A-45A3-8558-AE0719B8120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A1D04CF-7F9B-4E76-815A-25D8988B79ED}"/>
              </a:ext>
            </a:extLst>
          </p:cNvPr>
          <p:cNvSpPr>
            <a:spLocks noGrp="1"/>
          </p:cNvSpPr>
          <p:nvPr>
            <p:ph type="sldNum" sz="quarter" idx="12"/>
          </p:nvPr>
        </p:nvSpPr>
        <p:spPr/>
        <p:txBody>
          <a:bodyPr/>
          <a:lstStyle/>
          <a:p>
            <a:pPr>
              <a:defRPr/>
            </a:pPr>
            <a:fld id="{AFD5F09E-495C-4440-9B64-34BC52B4539C}" type="slidenum">
              <a:rPr lang="en-US" smtClean="0"/>
              <a:pPr>
                <a:defRPr/>
              </a:pPr>
              <a:t>156</a:t>
            </a:fld>
            <a:endParaRPr lang="en-US"/>
          </a:p>
        </p:txBody>
      </p:sp>
    </p:spTree>
    <p:extLst>
      <p:ext uri="{BB962C8B-B14F-4D97-AF65-F5344CB8AC3E}">
        <p14:creationId xmlns:p14="http://schemas.microsoft.com/office/powerpoint/2010/main" val="9634654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F9AC49-986B-48B5-84AF-F68751049300}"/>
              </a:ext>
            </a:extLst>
          </p:cNvPr>
          <p:cNvSpPr>
            <a:spLocks noGrp="1"/>
          </p:cNvSpPr>
          <p:nvPr>
            <p:ph type="title"/>
          </p:nvPr>
        </p:nvSpPr>
        <p:spPr/>
        <p:txBody>
          <a:bodyPr/>
          <a:lstStyle/>
          <a:p>
            <a:r>
              <a:rPr lang="de-DE" dirty="0"/>
              <a:t>Queues</a:t>
            </a:r>
            <a:endParaRPr lang="en-GB" dirty="0"/>
          </a:p>
        </p:txBody>
      </p:sp>
      <p:sp>
        <p:nvSpPr>
          <p:cNvPr id="3" name="Inhaltsplatzhalter 2">
            <a:extLst>
              <a:ext uri="{FF2B5EF4-FFF2-40B4-BE49-F238E27FC236}">
                <a16:creationId xmlns:a16="http://schemas.microsoft.com/office/drawing/2014/main" id="{2689A3EA-51C8-420D-A791-996B8BE219FF}"/>
              </a:ext>
            </a:extLst>
          </p:cNvPr>
          <p:cNvSpPr>
            <a:spLocks noGrp="1"/>
          </p:cNvSpPr>
          <p:nvPr>
            <p:ph sz="quarter" idx="1"/>
          </p:nvPr>
        </p:nvSpPr>
        <p:spPr/>
        <p:txBody>
          <a:bodyPr>
            <a:normAutofit fontScale="55000" lnSpcReduction="20000"/>
          </a:bodyPr>
          <a:lstStyle/>
          <a:p>
            <a:r>
              <a:rPr lang="en-GB" dirty="0"/>
              <a:t>This is a fairly standard queue with head and tail pointers, as well as pointers to keep track of where we've just read from and written to.</a:t>
            </a:r>
          </a:p>
          <a:p>
            <a:endParaRPr lang="en-GB" dirty="0"/>
          </a:p>
          <a:p>
            <a:r>
              <a:rPr lang="en-GB" dirty="0"/>
              <a:t>When creating a queue, the user specifies the length of the queue and the size of each item to be tracked by the queue. </a:t>
            </a:r>
            <a:r>
              <a:rPr lang="en-GB" dirty="0" err="1"/>
              <a:t>pcHead</a:t>
            </a:r>
            <a:r>
              <a:rPr lang="en-GB" dirty="0"/>
              <a:t> and </a:t>
            </a:r>
            <a:r>
              <a:rPr lang="en-GB" dirty="0" err="1"/>
              <a:t>pcTail</a:t>
            </a:r>
            <a:r>
              <a:rPr lang="en-GB" dirty="0"/>
              <a:t> are used to keep track of the queue's internal storage. Adding an item into a queue does a deep copy of the item into the queue's internal storage.</a:t>
            </a:r>
          </a:p>
          <a:p>
            <a:endParaRPr lang="en-GB" dirty="0"/>
          </a:p>
          <a:p>
            <a:r>
              <a:rPr lang="en-GB" dirty="0" err="1"/>
              <a:t>FreeRTOS</a:t>
            </a:r>
            <a:r>
              <a:rPr lang="en-GB" dirty="0"/>
              <a:t> makes a deep copy instead of storing a pointer to the item because the lifetime of the item inserted may be much shorter than the lifetime of the queue. For instance, consider a queue of simple integers inserted and removed using local variables across several function calls. If the queue stored pointers to the integers' local variables, the pointers would be invalid as soon as the integers' local variables went out of scope and the local variables' memory was used for some new value.</a:t>
            </a:r>
          </a:p>
          <a:p>
            <a:endParaRPr lang="en-GB" dirty="0"/>
          </a:p>
          <a:p>
            <a:r>
              <a:rPr lang="en-GB" dirty="0"/>
              <a:t>The user chooses what to queue. The user can queue copies of items if the items are small, like in the simple integer example in the previous paragraph, or the user can queue pointers to the items if the items are large. Note that in both cases </a:t>
            </a:r>
            <a:r>
              <a:rPr lang="en-GB" dirty="0" err="1"/>
              <a:t>FreeRTOS</a:t>
            </a:r>
            <a:r>
              <a:rPr lang="en-GB" dirty="0"/>
              <a:t> does a deep copy: if the user chooses to queue copies of items then the queue stores a deep copy of each item; if the user chooses to queue pointers then the queue stores a deep copy of the pointer. Of course, if the user stores pointers in the queue then the user is responsible for managing the memory associated with the pointers. The queue doesn't care what data you're storing in it, it just needs to know the data's size.</a:t>
            </a:r>
          </a:p>
        </p:txBody>
      </p:sp>
      <p:sp>
        <p:nvSpPr>
          <p:cNvPr id="4" name="Datumsplatzhalter 3">
            <a:extLst>
              <a:ext uri="{FF2B5EF4-FFF2-40B4-BE49-F238E27FC236}">
                <a16:creationId xmlns:a16="http://schemas.microsoft.com/office/drawing/2014/main" id="{1858D2A9-DAA7-49C2-BED4-174C9C25A67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DE2813C-7FD4-4092-9F0C-5E2EAED8D7D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C69520C-540C-454F-B384-06E76FEA5FE4}"/>
              </a:ext>
            </a:extLst>
          </p:cNvPr>
          <p:cNvSpPr>
            <a:spLocks noGrp="1"/>
          </p:cNvSpPr>
          <p:nvPr>
            <p:ph type="sldNum" sz="quarter" idx="12"/>
          </p:nvPr>
        </p:nvSpPr>
        <p:spPr/>
        <p:txBody>
          <a:bodyPr/>
          <a:lstStyle/>
          <a:p>
            <a:pPr>
              <a:defRPr/>
            </a:pPr>
            <a:fld id="{AFD5F09E-495C-4440-9B64-34BC52B4539C}" type="slidenum">
              <a:rPr lang="en-US" smtClean="0"/>
              <a:pPr>
                <a:defRPr/>
              </a:pPr>
              <a:t>157</a:t>
            </a:fld>
            <a:endParaRPr lang="en-US"/>
          </a:p>
        </p:txBody>
      </p:sp>
    </p:spTree>
    <p:extLst>
      <p:ext uri="{BB962C8B-B14F-4D97-AF65-F5344CB8AC3E}">
        <p14:creationId xmlns:p14="http://schemas.microsoft.com/office/powerpoint/2010/main" val="240854794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A53AC8-C079-4A93-AA4D-DB414BBE4467}"/>
              </a:ext>
            </a:extLst>
          </p:cNvPr>
          <p:cNvSpPr>
            <a:spLocks noGrp="1"/>
          </p:cNvSpPr>
          <p:nvPr>
            <p:ph type="title"/>
          </p:nvPr>
        </p:nvSpPr>
        <p:spPr/>
        <p:txBody>
          <a:bodyPr/>
          <a:lstStyle/>
          <a:p>
            <a:r>
              <a:rPr lang="de-DE" dirty="0"/>
              <a:t>Queues</a:t>
            </a:r>
            <a:endParaRPr lang="en-GB" dirty="0"/>
          </a:p>
        </p:txBody>
      </p:sp>
      <p:sp>
        <p:nvSpPr>
          <p:cNvPr id="3" name="Inhaltsplatzhalter 2">
            <a:extLst>
              <a:ext uri="{FF2B5EF4-FFF2-40B4-BE49-F238E27FC236}">
                <a16:creationId xmlns:a16="http://schemas.microsoft.com/office/drawing/2014/main" id="{EBD29A34-CDD3-4ADE-B8D4-0B4CEB5BCCED}"/>
              </a:ext>
            </a:extLst>
          </p:cNvPr>
          <p:cNvSpPr>
            <a:spLocks noGrp="1"/>
          </p:cNvSpPr>
          <p:nvPr>
            <p:ph sz="quarter" idx="1"/>
          </p:nvPr>
        </p:nvSpPr>
        <p:spPr/>
        <p:txBody>
          <a:bodyPr>
            <a:normAutofit fontScale="47500" lnSpcReduction="20000"/>
          </a:bodyPr>
          <a:lstStyle/>
          <a:p>
            <a:r>
              <a:rPr lang="en-GB" dirty="0" err="1"/>
              <a:t>FreeRTOS</a:t>
            </a:r>
            <a:r>
              <a:rPr lang="en-GB" dirty="0"/>
              <a:t> supports blocking and non-blocking queue insertions and removals. Non-blocking operations return immediately with a "Did the queue insertion work?" or "Did the queue removal work?" status. Blocking operations are specified with a timeout. A task can block indefinitely or for a limited amount of time.</a:t>
            </a:r>
          </a:p>
          <a:p>
            <a:endParaRPr lang="en-GB" dirty="0"/>
          </a:p>
          <a:p>
            <a:r>
              <a:rPr lang="en-GB" dirty="0"/>
              <a:t>A blocked task—call it Task A—will remain blocked as long as its insert/remove operation cannot complete and its timeout (if any) has not expired. If an interrupt or another task modifies the queue so that Task A's operation could complete, Task A will be unblocked. If Task A's queue operation is still possible by the time it actually runs then Task A will complete its queue operation and return "success". However, by the time Task A actually runs, it is possible that a higher-priority task or interrupt has performed yet another operation on the queue that prevents Task A from performing its operation. In this case Task A will check its timeout and either resume blocking if the timeout hasn't expired, or return with a queue operation "failed" status.</a:t>
            </a:r>
          </a:p>
          <a:p>
            <a:endParaRPr lang="en-GB" dirty="0"/>
          </a:p>
          <a:p>
            <a:r>
              <a:rPr lang="en-GB" dirty="0"/>
              <a:t>It's important to note that the rest of the system keeps going while a task is blocking on a queue; other tasks and interrupts continue to run. This way the blocked task doesn't waste CPU cycles that could be used productively by other tasks and interrupts.</a:t>
            </a:r>
          </a:p>
          <a:p>
            <a:endParaRPr lang="en-GB" dirty="0"/>
          </a:p>
          <a:p>
            <a:r>
              <a:rPr lang="en-GB" dirty="0" err="1"/>
              <a:t>FreeRTOS</a:t>
            </a:r>
            <a:r>
              <a:rPr lang="en-GB" dirty="0"/>
              <a:t> uses the </a:t>
            </a:r>
            <a:r>
              <a:rPr lang="en-GB" dirty="0" err="1"/>
              <a:t>xTasksWaitingToSend</a:t>
            </a:r>
            <a:r>
              <a:rPr lang="en-GB" dirty="0"/>
              <a:t> list to keep track of tasks that are blocking on inserting into a queue. Each time an element is removed from a queue the </a:t>
            </a:r>
            <a:r>
              <a:rPr lang="en-GB" dirty="0" err="1"/>
              <a:t>xTasksWaitingToSend</a:t>
            </a:r>
            <a:r>
              <a:rPr lang="en-GB" dirty="0"/>
              <a:t> list is checked. If a task is waiting in that list the task is unblocked.</a:t>
            </a:r>
          </a:p>
          <a:p>
            <a:endParaRPr lang="en-GB" dirty="0"/>
          </a:p>
          <a:p>
            <a:r>
              <a:rPr lang="en-GB" dirty="0"/>
              <a:t>Similarly, </a:t>
            </a:r>
            <a:r>
              <a:rPr lang="en-GB" dirty="0" err="1"/>
              <a:t>xTasksWaitingToReceive</a:t>
            </a:r>
            <a:r>
              <a:rPr lang="en-GB" dirty="0"/>
              <a:t> keeps track of tasks that are blocking on removing from a queue. Each time a new element is inserted into a queue the </a:t>
            </a:r>
            <a:r>
              <a:rPr lang="en-GB" dirty="0" err="1"/>
              <a:t>xTasksWaitingToReceive</a:t>
            </a:r>
            <a:r>
              <a:rPr lang="en-GB" dirty="0"/>
              <a:t> list is checked. If a task is waiting in that list the task is unblocked.</a:t>
            </a:r>
          </a:p>
        </p:txBody>
      </p:sp>
      <p:sp>
        <p:nvSpPr>
          <p:cNvPr id="4" name="Datumsplatzhalter 3">
            <a:extLst>
              <a:ext uri="{FF2B5EF4-FFF2-40B4-BE49-F238E27FC236}">
                <a16:creationId xmlns:a16="http://schemas.microsoft.com/office/drawing/2014/main" id="{EB56ADA3-9BB8-4F14-8D03-342363DFAB3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3143BA0-24A9-4368-9776-7E09CA348A3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8324B04E-E583-49D6-9C1D-E521E607404A}"/>
              </a:ext>
            </a:extLst>
          </p:cNvPr>
          <p:cNvSpPr>
            <a:spLocks noGrp="1"/>
          </p:cNvSpPr>
          <p:nvPr>
            <p:ph type="sldNum" sz="quarter" idx="12"/>
          </p:nvPr>
        </p:nvSpPr>
        <p:spPr/>
        <p:txBody>
          <a:bodyPr/>
          <a:lstStyle/>
          <a:p>
            <a:pPr>
              <a:defRPr/>
            </a:pPr>
            <a:fld id="{AFD5F09E-495C-4440-9B64-34BC52B4539C}" type="slidenum">
              <a:rPr lang="en-US" smtClean="0"/>
              <a:pPr>
                <a:defRPr/>
              </a:pPr>
              <a:t>158</a:t>
            </a:fld>
            <a:endParaRPr lang="en-US"/>
          </a:p>
        </p:txBody>
      </p:sp>
    </p:spTree>
    <p:extLst>
      <p:ext uri="{BB962C8B-B14F-4D97-AF65-F5344CB8AC3E}">
        <p14:creationId xmlns:p14="http://schemas.microsoft.com/office/powerpoint/2010/main" val="23586489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CFFFA-1AAC-4BE7-96A1-C480B324DB14}"/>
              </a:ext>
            </a:extLst>
          </p:cNvPr>
          <p:cNvSpPr>
            <a:spLocks noGrp="1"/>
          </p:cNvSpPr>
          <p:nvPr>
            <p:ph type="title"/>
          </p:nvPr>
        </p:nvSpPr>
        <p:spPr/>
        <p:txBody>
          <a:bodyPr/>
          <a:lstStyle/>
          <a:p>
            <a:r>
              <a:rPr lang="de-DE" dirty="0" err="1"/>
              <a:t>Semaphores</a:t>
            </a:r>
            <a:r>
              <a:rPr lang="de-DE" dirty="0"/>
              <a:t> and Mutexes</a:t>
            </a:r>
            <a:endParaRPr lang="en-GB" dirty="0"/>
          </a:p>
        </p:txBody>
      </p:sp>
      <p:sp>
        <p:nvSpPr>
          <p:cNvPr id="3" name="Inhaltsplatzhalter 2">
            <a:extLst>
              <a:ext uri="{FF2B5EF4-FFF2-40B4-BE49-F238E27FC236}">
                <a16:creationId xmlns:a16="http://schemas.microsoft.com/office/drawing/2014/main" id="{4CDF49F6-C07A-41E5-A940-7A816235DB05}"/>
              </a:ext>
            </a:extLst>
          </p:cNvPr>
          <p:cNvSpPr>
            <a:spLocks noGrp="1"/>
          </p:cNvSpPr>
          <p:nvPr>
            <p:ph sz="quarter" idx="1"/>
          </p:nvPr>
        </p:nvSpPr>
        <p:spPr/>
        <p:txBody>
          <a:bodyPr>
            <a:normAutofit fontScale="47500" lnSpcReduction="20000"/>
          </a:bodyPr>
          <a:lstStyle/>
          <a:p>
            <a:r>
              <a:rPr lang="en-GB" dirty="0" err="1"/>
              <a:t>FreeRTOS</a:t>
            </a:r>
            <a:r>
              <a:rPr lang="en-GB" dirty="0"/>
              <a:t> uses its queues for communication between and within tasks. </a:t>
            </a:r>
          </a:p>
          <a:p>
            <a:r>
              <a:rPr lang="en-GB" dirty="0" err="1"/>
              <a:t>FreeRTOS</a:t>
            </a:r>
            <a:r>
              <a:rPr lang="en-GB" dirty="0"/>
              <a:t> also uses its queues to implement semaphores and mutexes.</a:t>
            </a:r>
          </a:p>
          <a:p>
            <a:endParaRPr lang="en-GB" dirty="0"/>
          </a:p>
          <a:p>
            <a:r>
              <a:rPr lang="en-GB" dirty="0"/>
              <a:t>What's The Difference?</a:t>
            </a:r>
          </a:p>
          <a:p>
            <a:r>
              <a:rPr lang="en-GB" dirty="0"/>
              <a:t>Semaphores and mutexes may sound like the same thing, but they're not. </a:t>
            </a:r>
            <a:r>
              <a:rPr lang="en-GB" dirty="0" err="1"/>
              <a:t>FreeRTOS</a:t>
            </a:r>
            <a:r>
              <a:rPr lang="en-GB" dirty="0"/>
              <a:t> implements them similarly, but they're intended to be used in different ways. How should they be used differently? </a:t>
            </a:r>
          </a:p>
          <a:p>
            <a:r>
              <a:rPr lang="en-GB" dirty="0"/>
              <a:t>Embedded systems guru Michael Barr says it best in his article, "Mutexes and Semaphores Demystified":</a:t>
            </a:r>
          </a:p>
          <a:p>
            <a:endParaRPr lang="en-GB" dirty="0"/>
          </a:p>
          <a:p>
            <a:r>
              <a:rPr lang="en-GB" dirty="0"/>
              <a:t>The correct use of a semaphore is for </a:t>
            </a:r>
            <a:r>
              <a:rPr lang="en-GB" dirty="0" err="1"/>
              <a:t>signaling</a:t>
            </a:r>
            <a:r>
              <a:rPr lang="en-GB" dirty="0"/>
              <a:t> from one task to another. A mutex is meant to be taken and released, always in that order, by each task that uses the shared resource it protects. By contrast, tasks that use semaphores either signal ["send" in </a:t>
            </a:r>
            <a:r>
              <a:rPr lang="en-GB" dirty="0" err="1"/>
              <a:t>FreeRTOS</a:t>
            </a:r>
            <a:r>
              <a:rPr lang="en-GB" dirty="0"/>
              <a:t> terms] or wait ["receive" in </a:t>
            </a:r>
            <a:r>
              <a:rPr lang="en-GB" dirty="0" err="1"/>
              <a:t>FreeRTOS</a:t>
            </a:r>
            <a:r>
              <a:rPr lang="en-GB" dirty="0"/>
              <a:t> terms] - not both.</a:t>
            </a:r>
          </a:p>
          <a:p>
            <a:r>
              <a:rPr lang="en-GB" dirty="0"/>
              <a:t>A mutex is used to protect a shared resource. A task acquires a mutex, uses the shared resource, then releases the mutex. No task can acquire a mutex while the mutex is being held by another task. This guarantees that only one task is allowed to use a shared resource at a time.</a:t>
            </a:r>
          </a:p>
          <a:p>
            <a:endParaRPr lang="en-GB" dirty="0"/>
          </a:p>
          <a:p>
            <a:r>
              <a:rPr lang="en-GB" dirty="0"/>
              <a:t>Semaphores are used by one task to signal another task. To quote Barr's article:</a:t>
            </a:r>
          </a:p>
          <a:p>
            <a:endParaRPr lang="en-GB" dirty="0"/>
          </a:p>
          <a:p>
            <a:r>
              <a:rPr lang="en-GB" dirty="0"/>
              <a:t>For example, Task 1 may contain code to post (i.e., signal or increment) a particular semaphore when the "power" button is pressed and Task 2, which wakes the display, pends on that same semaphore. In this scenario, one task is the producer of the event signal; the other the consumer.</a:t>
            </a:r>
          </a:p>
        </p:txBody>
      </p:sp>
      <p:sp>
        <p:nvSpPr>
          <p:cNvPr id="4" name="Datumsplatzhalter 3">
            <a:extLst>
              <a:ext uri="{FF2B5EF4-FFF2-40B4-BE49-F238E27FC236}">
                <a16:creationId xmlns:a16="http://schemas.microsoft.com/office/drawing/2014/main" id="{27622997-7A1C-405A-92ED-F06A7682859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51504A5-FAFD-4DF5-B5C1-DB86BD99A6C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E027471-55CF-4C01-9476-4AE30062FEBA}"/>
              </a:ext>
            </a:extLst>
          </p:cNvPr>
          <p:cNvSpPr>
            <a:spLocks noGrp="1"/>
          </p:cNvSpPr>
          <p:nvPr>
            <p:ph type="sldNum" sz="quarter" idx="12"/>
          </p:nvPr>
        </p:nvSpPr>
        <p:spPr/>
        <p:txBody>
          <a:bodyPr/>
          <a:lstStyle/>
          <a:p>
            <a:pPr>
              <a:defRPr/>
            </a:pPr>
            <a:fld id="{AFD5F09E-495C-4440-9B64-34BC52B4539C}" type="slidenum">
              <a:rPr lang="en-US" smtClean="0"/>
              <a:pPr>
                <a:defRPr/>
              </a:pPr>
              <a:t>159</a:t>
            </a:fld>
            <a:endParaRPr lang="en-US"/>
          </a:p>
        </p:txBody>
      </p:sp>
    </p:spTree>
    <p:extLst>
      <p:ext uri="{BB962C8B-B14F-4D97-AF65-F5344CB8AC3E}">
        <p14:creationId xmlns:p14="http://schemas.microsoft.com/office/powerpoint/2010/main" val="454638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A7422E-E7E2-4004-9996-E2615F4FD98D}"/>
              </a:ext>
            </a:extLst>
          </p:cNvPr>
          <p:cNvSpPr>
            <a:spLocks noGrp="1"/>
          </p:cNvSpPr>
          <p:nvPr>
            <p:ph type="title"/>
          </p:nvPr>
        </p:nvSpPr>
        <p:spPr/>
        <p:txBody>
          <a:bodyPr/>
          <a:lstStyle/>
          <a:p>
            <a:r>
              <a:rPr lang="de-DE" dirty="0" err="1"/>
              <a:t>Availability</a:t>
            </a:r>
            <a:endParaRPr lang="de-DE" dirty="0"/>
          </a:p>
        </p:txBody>
      </p:sp>
      <p:sp>
        <p:nvSpPr>
          <p:cNvPr id="4" name="Datumsplatzhalter 3">
            <a:extLst>
              <a:ext uri="{FF2B5EF4-FFF2-40B4-BE49-F238E27FC236}">
                <a16:creationId xmlns:a16="http://schemas.microsoft.com/office/drawing/2014/main" id="{B4DA44B1-225D-4436-A57C-389293F708DA}"/>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FB4B078A-07E2-47B1-B0EA-0A71B12CBF0C}"/>
              </a:ext>
            </a:extLst>
          </p:cNvPr>
          <p:cNvSpPr>
            <a:spLocks noGrp="1"/>
          </p:cNvSpPr>
          <p:nvPr>
            <p:ph type="sldNum" sz="quarter" idx="12"/>
          </p:nvPr>
        </p:nvSpPr>
        <p:spPr/>
        <p:txBody>
          <a:bodyPr/>
          <a:lstStyle/>
          <a:p>
            <a:pPr>
              <a:defRPr/>
            </a:pPr>
            <a:fld id="{AFD5F09E-495C-4440-9B64-34BC52B4539C}" type="slidenum">
              <a:rPr lang="en-US" smtClean="0"/>
              <a:pPr>
                <a:defRPr/>
              </a:pPr>
              <a:t>16</a:t>
            </a:fld>
            <a:endParaRPr lang="en-US"/>
          </a:p>
        </p:txBody>
      </p:sp>
      <p:sp>
        <p:nvSpPr>
          <p:cNvPr id="7" name="Rectangle 1">
            <a:extLst>
              <a:ext uri="{FF2B5EF4-FFF2-40B4-BE49-F238E27FC236}">
                <a16:creationId xmlns:a16="http://schemas.microsoft.com/office/drawing/2014/main" id="{2E4D7A8C-27B0-457E-BD4B-1FC102179BA1}"/>
              </a:ext>
            </a:extLst>
          </p:cNvPr>
          <p:cNvSpPr>
            <a:spLocks noChangeArrowheads="1"/>
          </p:cNvSpPr>
          <p:nvPr/>
        </p:nvSpPr>
        <p:spPr bwMode="auto">
          <a:xfrm>
            <a:off x="1828800" y="2774156"/>
            <a:ext cx="762000" cy="723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Text Box 16">
            <a:extLst>
              <a:ext uri="{FF2B5EF4-FFF2-40B4-BE49-F238E27FC236}">
                <a16:creationId xmlns:a16="http://schemas.microsoft.com/office/drawing/2014/main" id="{A093D20A-C48F-4502-9B59-E59991BAFEB4}"/>
              </a:ext>
            </a:extLst>
          </p:cNvPr>
          <p:cNvSpPr txBox="1">
            <a:spLocks noChangeArrowheads="1"/>
          </p:cNvSpPr>
          <p:nvPr/>
        </p:nvSpPr>
        <p:spPr bwMode="auto">
          <a:xfrm>
            <a:off x="457200" y="1913731"/>
            <a:ext cx="2819400" cy="41433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Reorganization  (e.g. Garbage Collection) </a:t>
            </a:r>
            <a:br>
              <a:rPr kumimoji="0" lang="en-US" altLang="de-DE"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en bloc</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9" name="Line 15">
            <a:extLst>
              <a:ext uri="{FF2B5EF4-FFF2-40B4-BE49-F238E27FC236}">
                <a16:creationId xmlns:a16="http://schemas.microsoft.com/office/drawing/2014/main" id="{281FC969-6386-44EA-B3F1-87BAD6A37CD5}"/>
              </a:ext>
            </a:extLst>
          </p:cNvPr>
          <p:cNvSpPr>
            <a:spLocks noChangeShapeType="1"/>
          </p:cNvSpPr>
          <p:nvPr/>
        </p:nvSpPr>
        <p:spPr bwMode="auto">
          <a:xfrm>
            <a:off x="685800" y="2774156"/>
            <a:ext cx="990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Line 14">
            <a:extLst>
              <a:ext uri="{FF2B5EF4-FFF2-40B4-BE49-F238E27FC236}">
                <a16:creationId xmlns:a16="http://schemas.microsoft.com/office/drawing/2014/main" id="{1F394A27-D0A6-49E4-BD08-2CC280D047D5}"/>
              </a:ext>
            </a:extLst>
          </p:cNvPr>
          <p:cNvSpPr>
            <a:spLocks noChangeShapeType="1"/>
          </p:cNvSpPr>
          <p:nvPr/>
        </p:nvSpPr>
        <p:spPr bwMode="auto">
          <a:xfrm>
            <a:off x="2743200" y="2774156"/>
            <a:ext cx="9906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Line 13">
            <a:extLst>
              <a:ext uri="{FF2B5EF4-FFF2-40B4-BE49-F238E27FC236}">
                <a16:creationId xmlns:a16="http://schemas.microsoft.com/office/drawing/2014/main" id="{FA382B22-BDDB-4233-BFE2-45DF70F1CDC1}"/>
              </a:ext>
            </a:extLst>
          </p:cNvPr>
          <p:cNvSpPr>
            <a:spLocks noChangeShapeType="1"/>
          </p:cNvSpPr>
          <p:nvPr/>
        </p:nvSpPr>
        <p:spPr bwMode="auto">
          <a:xfrm flipV="1">
            <a:off x="1676400" y="2151856"/>
            <a:ext cx="0" cy="622300"/>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Line 12">
            <a:extLst>
              <a:ext uri="{FF2B5EF4-FFF2-40B4-BE49-F238E27FC236}">
                <a16:creationId xmlns:a16="http://schemas.microsoft.com/office/drawing/2014/main" id="{E2985EBF-DE8F-4F56-B96B-4618E2773FFC}"/>
              </a:ext>
            </a:extLst>
          </p:cNvPr>
          <p:cNvSpPr>
            <a:spLocks noChangeShapeType="1"/>
          </p:cNvSpPr>
          <p:nvPr/>
        </p:nvSpPr>
        <p:spPr bwMode="auto">
          <a:xfrm>
            <a:off x="2743200" y="2151856"/>
            <a:ext cx="0" cy="622300"/>
          </a:xfrm>
          <a:prstGeom prst="line">
            <a:avLst/>
          </a:prstGeom>
          <a:noFill/>
          <a:ln w="19050">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3" name="Line 11">
            <a:extLst>
              <a:ext uri="{FF2B5EF4-FFF2-40B4-BE49-F238E27FC236}">
                <a16:creationId xmlns:a16="http://schemas.microsoft.com/office/drawing/2014/main" id="{1CCC1A73-BF24-44C3-B78E-FEE16A3090D9}"/>
              </a:ext>
            </a:extLst>
          </p:cNvPr>
          <p:cNvSpPr>
            <a:spLocks noChangeShapeType="1"/>
          </p:cNvSpPr>
          <p:nvPr/>
        </p:nvSpPr>
        <p:spPr bwMode="auto">
          <a:xfrm>
            <a:off x="1676400" y="2151856"/>
            <a:ext cx="10668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Text Box 10">
            <a:extLst>
              <a:ext uri="{FF2B5EF4-FFF2-40B4-BE49-F238E27FC236}">
                <a16:creationId xmlns:a16="http://schemas.microsoft.com/office/drawing/2014/main" id="{F1E1AAA1-25B1-4F98-9FE0-BBF82EDAF94B}"/>
              </a:ext>
            </a:extLst>
          </p:cNvPr>
          <p:cNvSpPr txBox="1">
            <a:spLocks noChangeArrowheads="1"/>
          </p:cNvSpPr>
          <p:nvPr/>
        </p:nvSpPr>
        <p:spPr bwMode="auto">
          <a:xfrm>
            <a:off x="457200" y="2555081"/>
            <a:ext cx="914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Operations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5" name="Freeform 9">
            <a:extLst>
              <a:ext uri="{FF2B5EF4-FFF2-40B4-BE49-F238E27FC236}">
                <a16:creationId xmlns:a16="http://schemas.microsoft.com/office/drawing/2014/main" id="{9EA62939-8BD3-400D-80CA-7DEDF8AB0AD2}"/>
              </a:ext>
            </a:extLst>
          </p:cNvPr>
          <p:cNvSpPr>
            <a:spLocks/>
          </p:cNvSpPr>
          <p:nvPr/>
        </p:nvSpPr>
        <p:spPr bwMode="auto">
          <a:xfrm>
            <a:off x="838200" y="2774156"/>
            <a:ext cx="76200" cy="309563"/>
          </a:xfrm>
          <a:custGeom>
            <a:avLst/>
            <a:gdLst>
              <a:gd name="T0" fmla="*/ 120 w 120"/>
              <a:gd name="T1" fmla="*/ 489 h 489"/>
              <a:gd name="T2" fmla="*/ 120 w 120"/>
              <a:gd name="T3" fmla="*/ 163 h 489"/>
              <a:gd name="T4" fmla="*/ 0 w 120"/>
              <a:gd name="T5" fmla="*/ 326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3"/>
                </a:lnTo>
                <a:lnTo>
                  <a:pt x="0" y="326"/>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Freeform 8">
            <a:extLst>
              <a:ext uri="{FF2B5EF4-FFF2-40B4-BE49-F238E27FC236}">
                <a16:creationId xmlns:a16="http://schemas.microsoft.com/office/drawing/2014/main" id="{CD24C7CD-D28B-4A05-8C68-5CF4E7D74011}"/>
              </a:ext>
            </a:extLst>
          </p:cNvPr>
          <p:cNvSpPr>
            <a:spLocks/>
          </p:cNvSpPr>
          <p:nvPr/>
        </p:nvSpPr>
        <p:spPr bwMode="auto">
          <a:xfrm>
            <a:off x="1371600" y="2774156"/>
            <a:ext cx="76200" cy="309563"/>
          </a:xfrm>
          <a:custGeom>
            <a:avLst/>
            <a:gdLst>
              <a:gd name="T0" fmla="*/ 120 w 120"/>
              <a:gd name="T1" fmla="*/ 489 h 489"/>
              <a:gd name="T2" fmla="*/ 120 w 120"/>
              <a:gd name="T3" fmla="*/ 163 h 489"/>
              <a:gd name="T4" fmla="*/ 0 w 120"/>
              <a:gd name="T5" fmla="*/ 326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3"/>
                </a:lnTo>
                <a:lnTo>
                  <a:pt x="0" y="326"/>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Freeform 7">
            <a:extLst>
              <a:ext uri="{FF2B5EF4-FFF2-40B4-BE49-F238E27FC236}">
                <a16:creationId xmlns:a16="http://schemas.microsoft.com/office/drawing/2014/main" id="{75198A16-58C5-47F5-BCB2-BCC52B5F8CCB}"/>
              </a:ext>
            </a:extLst>
          </p:cNvPr>
          <p:cNvSpPr>
            <a:spLocks/>
          </p:cNvSpPr>
          <p:nvPr/>
        </p:nvSpPr>
        <p:spPr bwMode="auto">
          <a:xfrm>
            <a:off x="1905000" y="2774156"/>
            <a:ext cx="76200" cy="309563"/>
          </a:xfrm>
          <a:custGeom>
            <a:avLst/>
            <a:gdLst>
              <a:gd name="T0" fmla="*/ 120 w 120"/>
              <a:gd name="T1" fmla="*/ 489 h 489"/>
              <a:gd name="T2" fmla="*/ 120 w 120"/>
              <a:gd name="T3" fmla="*/ 163 h 489"/>
              <a:gd name="T4" fmla="*/ 0 w 120"/>
              <a:gd name="T5" fmla="*/ 326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3"/>
                </a:lnTo>
                <a:lnTo>
                  <a:pt x="0" y="326"/>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Freeform 6">
            <a:extLst>
              <a:ext uri="{FF2B5EF4-FFF2-40B4-BE49-F238E27FC236}">
                <a16:creationId xmlns:a16="http://schemas.microsoft.com/office/drawing/2014/main" id="{76BEF1B1-89B9-48A3-BD68-F732C639B287}"/>
              </a:ext>
            </a:extLst>
          </p:cNvPr>
          <p:cNvSpPr>
            <a:spLocks/>
          </p:cNvSpPr>
          <p:nvPr/>
        </p:nvSpPr>
        <p:spPr bwMode="auto">
          <a:xfrm>
            <a:off x="2438400" y="2774156"/>
            <a:ext cx="76200" cy="309563"/>
          </a:xfrm>
          <a:custGeom>
            <a:avLst/>
            <a:gdLst>
              <a:gd name="T0" fmla="*/ 120 w 120"/>
              <a:gd name="T1" fmla="*/ 489 h 489"/>
              <a:gd name="T2" fmla="*/ 120 w 120"/>
              <a:gd name="T3" fmla="*/ 163 h 489"/>
              <a:gd name="T4" fmla="*/ 0 w 120"/>
              <a:gd name="T5" fmla="*/ 326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3"/>
                </a:lnTo>
                <a:lnTo>
                  <a:pt x="0" y="326"/>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Freeform 5">
            <a:extLst>
              <a:ext uri="{FF2B5EF4-FFF2-40B4-BE49-F238E27FC236}">
                <a16:creationId xmlns:a16="http://schemas.microsoft.com/office/drawing/2014/main" id="{0C26A50D-2521-4895-AAAB-AC44AED2C6F6}"/>
              </a:ext>
            </a:extLst>
          </p:cNvPr>
          <p:cNvSpPr>
            <a:spLocks/>
          </p:cNvSpPr>
          <p:nvPr/>
        </p:nvSpPr>
        <p:spPr bwMode="auto">
          <a:xfrm>
            <a:off x="2971800" y="2774156"/>
            <a:ext cx="76200" cy="309563"/>
          </a:xfrm>
          <a:custGeom>
            <a:avLst/>
            <a:gdLst>
              <a:gd name="T0" fmla="*/ 120 w 120"/>
              <a:gd name="T1" fmla="*/ 489 h 489"/>
              <a:gd name="T2" fmla="*/ 120 w 120"/>
              <a:gd name="T3" fmla="*/ 163 h 489"/>
              <a:gd name="T4" fmla="*/ 0 w 120"/>
              <a:gd name="T5" fmla="*/ 326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3"/>
                </a:lnTo>
                <a:lnTo>
                  <a:pt x="0" y="326"/>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Freeform 4">
            <a:extLst>
              <a:ext uri="{FF2B5EF4-FFF2-40B4-BE49-F238E27FC236}">
                <a16:creationId xmlns:a16="http://schemas.microsoft.com/office/drawing/2014/main" id="{284BEA54-36D5-4D80-8581-AAC16B462CE7}"/>
              </a:ext>
            </a:extLst>
          </p:cNvPr>
          <p:cNvSpPr>
            <a:spLocks/>
          </p:cNvSpPr>
          <p:nvPr/>
        </p:nvSpPr>
        <p:spPr bwMode="auto">
          <a:xfrm>
            <a:off x="3505200" y="2774156"/>
            <a:ext cx="76200" cy="309563"/>
          </a:xfrm>
          <a:custGeom>
            <a:avLst/>
            <a:gdLst>
              <a:gd name="T0" fmla="*/ 120 w 120"/>
              <a:gd name="T1" fmla="*/ 489 h 489"/>
              <a:gd name="T2" fmla="*/ 120 w 120"/>
              <a:gd name="T3" fmla="*/ 163 h 489"/>
              <a:gd name="T4" fmla="*/ 0 w 120"/>
              <a:gd name="T5" fmla="*/ 326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3"/>
                </a:lnTo>
                <a:lnTo>
                  <a:pt x="0" y="326"/>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Text Box 3">
            <a:extLst>
              <a:ext uri="{FF2B5EF4-FFF2-40B4-BE49-F238E27FC236}">
                <a16:creationId xmlns:a16="http://schemas.microsoft.com/office/drawing/2014/main" id="{E14FC4D2-AA3C-4E2B-B40A-6190ABDF761F}"/>
              </a:ext>
            </a:extLst>
          </p:cNvPr>
          <p:cNvSpPr txBox="1">
            <a:spLocks noChangeArrowheads="1"/>
          </p:cNvSpPr>
          <p:nvPr/>
        </p:nvSpPr>
        <p:spPr bwMode="auto">
          <a:xfrm>
            <a:off x="762000" y="3083719"/>
            <a:ext cx="914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Events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2" name="Text Box 2">
            <a:extLst>
              <a:ext uri="{FF2B5EF4-FFF2-40B4-BE49-F238E27FC236}">
                <a16:creationId xmlns:a16="http://schemas.microsoft.com/office/drawing/2014/main" id="{F3B77014-A732-4F38-9B63-CF06B6146E34}"/>
              </a:ext>
            </a:extLst>
          </p:cNvPr>
          <p:cNvSpPr txBox="1">
            <a:spLocks noChangeArrowheads="1"/>
          </p:cNvSpPr>
          <p:nvPr/>
        </p:nvSpPr>
        <p:spPr bwMode="auto">
          <a:xfrm>
            <a:off x="1816961" y="3056227"/>
            <a:ext cx="838200" cy="8286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missed</a:t>
            </a:r>
            <a:endParaRPr kumimoji="0" lang="de-DE" altLang="de-DE" sz="600" b="0" i="0" u="none" strike="noStrike" cap="none" normalizeH="0" baseline="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Events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3" name="Rectangle 17">
            <a:extLst>
              <a:ext uri="{FF2B5EF4-FFF2-40B4-BE49-F238E27FC236}">
                <a16:creationId xmlns:a16="http://schemas.microsoft.com/office/drawing/2014/main" id="{6742B1BC-522C-4A16-91EE-F3630A9327E9}"/>
              </a:ext>
            </a:extLst>
          </p:cNvPr>
          <p:cNvSpPr>
            <a:spLocks noChangeArrowheads="1"/>
          </p:cNvSpPr>
          <p:nvPr/>
        </p:nvSpPr>
        <p:spPr bwMode="auto">
          <a:xfrm>
            <a:off x="-838200" y="137715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4" name="Rectangle 22">
            <a:extLst>
              <a:ext uri="{FF2B5EF4-FFF2-40B4-BE49-F238E27FC236}">
                <a16:creationId xmlns:a16="http://schemas.microsoft.com/office/drawing/2014/main" id="{D128977F-8B87-4F6A-B312-F31166961858}"/>
              </a:ext>
            </a:extLst>
          </p:cNvPr>
          <p:cNvSpPr>
            <a:spLocks noChangeArrowheads="1"/>
          </p:cNvSpPr>
          <p:nvPr/>
        </p:nvSpPr>
        <p:spPr bwMode="auto">
          <a:xfrm>
            <a:off x="-838200" y="18343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6" name="Text Box 24">
            <a:extLst>
              <a:ext uri="{FF2B5EF4-FFF2-40B4-BE49-F238E27FC236}">
                <a16:creationId xmlns:a16="http://schemas.microsoft.com/office/drawing/2014/main" id="{599445FD-3833-4684-B11A-5CCB7BCA4EEE}"/>
              </a:ext>
            </a:extLst>
          </p:cNvPr>
          <p:cNvSpPr txBox="1">
            <a:spLocks noChangeArrowheads="1"/>
          </p:cNvSpPr>
          <p:nvPr/>
        </p:nvSpPr>
        <p:spPr bwMode="auto">
          <a:xfrm>
            <a:off x="445360" y="4355085"/>
            <a:ext cx="2831239" cy="1708160"/>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reorganization free algorithm </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for calculation of a factorial */</a:t>
            </a:r>
            <a:b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br>
            <a:b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b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int</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fact(</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int</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n)</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int</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f = 1;</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for (</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 1; </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&lt; n; </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f *= </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b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b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return f;</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27" name="Text Box 25">
            <a:extLst>
              <a:ext uri="{FF2B5EF4-FFF2-40B4-BE49-F238E27FC236}">
                <a16:creationId xmlns:a16="http://schemas.microsoft.com/office/drawing/2014/main" id="{1C2BBE60-1621-4EFC-9EAD-F57B8CE7BC27}"/>
              </a:ext>
            </a:extLst>
          </p:cNvPr>
          <p:cNvSpPr txBox="1">
            <a:spLocks noChangeArrowheads="1"/>
          </p:cNvSpPr>
          <p:nvPr/>
        </p:nvSpPr>
        <p:spPr bwMode="auto">
          <a:xfrm>
            <a:off x="4175956" y="4355085"/>
            <a:ext cx="3024336" cy="1569660"/>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algorithm needs reorganization </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with calculation of a factorial */</a:t>
            </a:r>
            <a:b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br>
            <a:b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b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int</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fact(</a:t>
            </a:r>
            <a:r>
              <a:rPr kumimoji="0" lang="en-US" altLang="de-DE" sz="900" b="1" i="0" u="none" strike="noStrike" cap="none" normalizeH="0" baseline="0" dirty="0" err="1">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int</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n)</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if (n &gt; 1)</a:t>
            </a:r>
            <a:br>
              <a:rPr kumimoji="0" lang="en-GB"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br>
            <a:r>
              <a:rPr kumimoji="0" lang="en-GB"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return n*fact(n-1); // dynamic</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else                  // memory</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    </a:t>
            </a: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return 1;           // needed here</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dirty="0">
                <a:ln>
                  <a:noFill/>
                </a:ln>
                <a:solidFill>
                  <a:schemeClr val="tx1"/>
                </a:solidFill>
                <a:effectLst/>
                <a:latin typeface="Courier New" panose="02070309020205020404" pitchFamily="49" charset="0"/>
                <a:ea typeface="Times New Roman" panose="02020603050405020304" pitchFamily="18" charset="0"/>
                <a:cs typeface="Courier New" panose="02070309020205020404" pitchFamily="49" charset="0"/>
              </a:rPr>
              <a:t>}</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29" name="Rectangle 29">
            <a:extLst>
              <a:ext uri="{FF2B5EF4-FFF2-40B4-BE49-F238E27FC236}">
                <a16:creationId xmlns:a16="http://schemas.microsoft.com/office/drawing/2014/main" id="{59A4A52F-461D-43A2-9771-EB06D06BFEC3}"/>
              </a:ext>
            </a:extLst>
          </p:cNvPr>
          <p:cNvSpPr>
            <a:spLocks noChangeArrowheads="1"/>
          </p:cNvSpPr>
          <p:nvPr/>
        </p:nvSpPr>
        <p:spPr bwMode="auto">
          <a:xfrm>
            <a:off x="460287" y="3816923"/>
            <a:ext cx="649639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OK with Real-Time programming	</a:t>
            </a:r>
            <a:r>
              <a:rPr lang="en-GB" altLang="de-DE" sz="1200" dirty="0">
                <a:ea typeface="Times New Roman" panose="02020603050405020304" pitchFamily="18" charset="0"/>
                <a:cs typeface="Times New Roman" panose="02020603050405020304" pitchFamily="18" charset="0"/>
              </a:rPr>
              <a:t>	</a:t>
            </a:r>
            <a:r>
              <a:rPr kumimoji="0" lang="en-GB"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Not OK with Real-Time programming !</a:t>
            </a:r>
            <a:r>
              <a:rPr kumimoji="0" lang="de-DE" altLang="de-DE" sz="600" b="0" i="0" u="none" strike="noStrike" cap="none" normalizeH="0" baseline="0" dirty="0">
                <a:ln>
                  <a:noFill/>
                </a:ln>
                <a:solidFill>
                  <a:schemeClr val="tx1"/>
                </a:solidFill>
                <a:effectLst/>
                <a:latin typeface="Arial" panose="020B0604020202020204" pitchFamily="34" charset="0"/>
              </a:rPr>
              <a:t> </a:t>
            </a: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30" name="Fußzeilenplatzhalter 29">
            <a:extLst>
              <a:ext uri="{FF2B5EF4-FFF2-40B4-BE49-F238E27FC236}">
                <a16:creationId xmlns:a16="http://schemas.microsoft.com/office/drawing/2014/main" id="{AF214201-9AD1-498C-AAB1-9BA752C4A71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95837483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3D06C1-C3C1-4669-99E1-EF29724BC6F4}"/>
              </a:ext>
            </a:extLst>
          </p:cNvPr>
          <p:cNvSpPr>
            <a:spLocks noGrp="1"/>
          </p:cNvSpPr>
          <p:nvPr>
            <p:ph type="title"/>
          </p:nvPr>
        </p:nvSpPr>
        <p:spPr/>
        <p:txBody>
          <a:bodyPr/>
          <a:lstStyle/>
          <a:p>
            <a:r>
              <a:rPr lang="de-DE" dirty="0" err="1"/>
              <a:t>Semaphores</a:t>
            </a:r>
            <a:r>
              <a:rPr lang="de-DE" dirty="0"/>
              <a:t> and Mutexes</a:t>
            </a:r>
            <a:endParaRPr lang="en-GB" dirty="0"/>
          </a:p>
        </p:txBody>
      </p:sp>
      <p:sp>
        <p:nvSpPr>
          <p:cNvPr id="3" name="Inhaltsplatzhalter 2">
            <a:extLst>
              <a:ext uri="{FF2B5EF4-FFF2-40B4-BE49-F238E27FC236}">
                <a16:creationId xmlns:a16="http://schemas.microsoft.com/office/drawing/2014/main" id="{D25AFE00-A550-479D-AA61-13AFB5C9323A}"/>
              </a:ext>
            </a:extLst>
          </p:cNvPr>
          <p:cNvSpPr>
            <a:spLocks noGrp="1"/>
          </p:cNvSpPr>
          <p:nvPr>
            <p:ph sz="quarter" idx="1"/>
          </p:nvPr>
        </p:nvSpPr>
        <p:spPr/>
        <p:txBody>
          <a:bodyPr>
            <a:normAutofit fontScale="62500" lnSpcReduction="20000"/>
          </a:bodyPr>
          <a:lstStyle/>
          <a:p>
            <a:r>
              <a:rPr lang="en-GB" dirty="0" err="1"/>
              <a:t>FreeRTOS</a:t>
            </a:r>
            <a:r>
              <a:rPr lang="en-GB" dirty="0"/>
              <a:t> implements an N-element semaphore as a queue that can hold N items. It doesn't store any actual data for the queue items; the semaphore just cares how many queue entries are currently occupied, which is tracked in the queue's </a:t>
            </a:r>
            <a:r>
              <a:rPr lang="en-GB" dirty="0" err="1"/>
              <a:t>uxMessagesWaiting</a:t>
            </a:r>
            <a:r>
              <a:rPr lang="en-GB" dirty="0"/>
              <a:t> field. It's doing "pure synchronization", as the </a:t>
            </a:r>
            <a:r>
              <a:rPr lang="en-GB" dirty="0" err="1"/>
              <a:t>FreeRTOS</a:t>
            </a:r>
            <a:r>
              <a:rPr lang="en-GB" dirty="0"/>
              <a:t> header file </a:t>
            </a:r>
            <a:r>
              <a:rPr lang="en-GB" dirty="0" err="1"/>
              <a:t>semphr.h</a:t>
            </a:r>
            <a:r>
              <a:rPr lang="en-GB" dirty="0"/>
              <a:t> calls it. Therefore the queue has a item size of zero bytes (</a:t>
            </a:r>
            <a:r>
              <a:rPr lang="en-GB" dirty="0" err="1"/>
              <a:t>uxItemSize</a:t>
            </a:r>
            <a:r>
              <a:rPr lang="en-GB" dirty="0"/>
              <a:t> == 0). Each semaphore access increments or decrements the </a:t>
            </a:r>
            <a:r>
              <a:rPr lang="en-GB" dirty="0" err="1"/>
              <a:t>uxMessagesWaiting</a:t>
            </a:r>
            <a:r>
              <a:rPr lang="en-GB" dirty="0"/>
              <a:t> field; no item or data copying is needed.</a:t>
            </a:r>
          </a:p>
          <a:p>
            <a:endParaRPr lang="en-GB" dirty="0"/>
          </a:p>
          <a:p>
            <a:r>
              <a:rPr lang="en-GB" dirty="0"/>
              <a:t>Like a semaphore, a mutex is also implemented as a queue, but several of the </a:t>
            </a:r>
            <a:r>
              <a:rPr lang="en-GB" dirty="0" err="1"/>
              <a:t>xQUEUE</a:t>
            </a:r>
            <a:r>
              <a:rPr lang="en-GB" dirty="0"/>
              <a:t> struct fields are overloaded using #defines:</a:t>
            </a:r>
          </a:p>
          <a:p>
            <a:endParaRPr lang="en-GB" dirty="0"/>
          </a:p>
          <a:p>
            <a:r>
              <a:rPr lang="en-GB" dirty="0"/>
              <a:t>/* Effectively make a union out of the </a:t>
            </a:r>
            <a:r>
              <a:rPr lang="en-GB" dirty="0" err="1"/>
              <a:t>xQUEUE</a:t>
            </a:r>
            <a:r>
              <a:rPr lang="en-GB" dirty="0"/>
              <a:t> structure. */</a:t>
            </a:r>
          </a:p>
          <a:p>
            <a:r>
              <a:rPr lang="en-GB" dirty="0"/>
              <a:t>#define </a:t>
            </a:r>
            <a:r>
              <a:rPr lang="en-GB" dirty="0" err="1"/>
              <a:t>uxQueueType</a:t>
            </a:r>
            <a:r>
              <a:rPr lang="en-GB" dirty="0"/>
              <a:t>           </a:t>
            </a:r>
            <a:r>
              <a:rPr lang="en-GB" dirty="0" err="1"/>
              <a:t>pcHead</a:t>
            </a:r>
            <a:endParaRPr lang="en-GB" dirty="0"/>
          </a:p>
          <a:p>
            <a:r>
              <a:rPr lang="en-GB" dirty="0"/>
              <a:t>#define </a:t>
            </a:r>
            <a:r>
              <a:rPr lang="en-GB" dirty="0" err="1"/>
              <a:t>pxMutexHolder</a:t>
            </a:r>
            <a:r>
              <a:rPr lang="en-GB" dirty="0"/>
              <a:t>         </a:t>
            </a:r>
            <a:r>
              <a:rPr lang="en-GB" dirty="0" err="1"/>
              <a:t>pcTail</a:t>
            </a:r>
            <a:endParaRPr lang="en-GB" dirty="0"/>
          </a:p>
          <a:p>
            <a:r>
              <a:rPr lang="en-GB" dirty="0"/>
              <a:t>Since a mutex doesn't store any data in the queue, it doesn't need any internal storage, and so the </a:t>
            </a:r>
            <a:r>
              <a:rPr lang="en-GB" dirty="0" err="1"/>
              <a:t>pcHead</a:t>
            </a:r>
            <a:r>
              <a:rPr lang="en-GB" dirty="0"/>
              <a:t> and </a:t>
            </a:r>
            <a:r>
              <a:rPr lang="en-GB" dirty="0" err="1"/>
              <a:t>pcTail</a:t>
            </a:r>
            <a:r>
              <a:rPr lang="en-GB" dirty="0"/>
              <a:t> fields aren't needed. </a:t>
            </a:r>
            <a:r>
              <a:rPr lang="en-GB" dirty="0" err="1"/>
              <a:t>FreeRTOS</a:t>
            </a:r>
            <a:r>
              <a:rPr lang="en-GB" dirty="0"/>
              <a:t> sets the </a:t>
            </a:r>
            <a:r>
              <a:rPr lang="en-GB" dirty="0" err="1"/>
              <a:t>uxQueueType</a:t>
            </a:r>
            <a:r>
              <a:rPr lang="en-GB" dirty="0"/>
              <a:t> field (really the </a:t>
            </a:r>
            <a:r>
              <a:rPr lang="en-GB" dirty="0" err="1"/>
              <a:t>pcHead</a:t>
            </a:r>
            <a:r>
              <a:rPr lang="en-GB" dirty="0"/>
              <a:t> field) to 0 to note that this queue is being used for a mutex. </a:t>
            </a:r>
            <a:r>
              <a:rPr lang="en-GB" dirty="0" err="1"/>
              <a:t>FreeRTOS</a:t>
            </a:r>
            <a:r>
              <a:rPr lang="en-GB" dirty="0"/>
              <a:t> uses the overloaded </a:t>
            </a:r>
            <a:r>
              <a:rPr lang="en-GB" dirty="0" err="1"/>
              <a:t>pcTail</a:t>
            </a:r>
            <a:r>
              <a:rPr lang="en-GB" dirty="0"/>
              <a:t> fields to implement priority inheritance for mutexes.</a:t>
            </a:r>
          </a:p>
        </p:txBody>
      </p:sp>
      <p:sp>
        <p:nvSpPr>
          <p:cNvPr id="4" name="Datumsplatzhalter 3">
            <a:extLst>
              <a:ext uri="{FF2B5EF4-FFF2-40B4-BE49-F238E27FC236}">
                <a16:creationId xmlns:a16="http://schemas.microsoft.com/office/drawing/2014/main" id="{FDCE50B1-E49F-466F-805A-E60F9523847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E51E13B-DE0D-426C-8BAF-637F71216BD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E262A3C-366D-4EBC-A3EB-219F23154AB6}"/>
              </a:ext>
            </a:extLst>
          </p:cNvPr>
          <p:cNvSpPr>
            <a:spLocks noGrp="1"/>
          </p:cNvSpPr>
          <p:nvPr>
            <p:ph type="sldNum" sz="quarter" idx="12"/>
          </p:nvPr>
        </p:nvSpPr>
        <p:spPr/>
        <p:txBody>
          <a:bodyPr/>
          <a:lstStyle/>
          <a:p>
            <a:pPr>
              <a:defRPr/>
            </a:pPr>
            <a:fld id="{AFD5F09E-495C-4440-9B64-34BC52B4539C}" type="slidenum">
              <a:rPr lang="en-US" smtClean="0"/>
              <a:pPr>
                <a:defRPr/>
              </a:pPr>
              <a:t>160</a:t>
            </a:fld>
            <a:endParaRPr lang="en-US"/>
          </a:p>
        </p:txBody>
      </p:sp>
    </p:spTree>
    <p:extLst>
      <p:ext uri="{BB962C8B-B14F-4D97-AF65-F5344CB8AC3E}">
        <p14:creationId xmlns:p14="http://schemas.microsoft.com/office/powerpoint/2010/main" val="15959417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7FB357-71B0-4D9B-B9D7-520CC2675609}"/>
              </a:ext>
            </a:extLst>
          </p:cNvPr>
          <p:cNvSpPr>
            <a:spLocks noGrp="1"/>
          </p:cNvSpPr>
          <p:nvPr>
            <p:ph type="title"/>
          </p:nvPr>
        </p:nvSpPr>
        <p:spPr/>
        <p:txBody>
          <a:bodyPr/>
          <a:lstStyle/>
          <a:p>
            <a:r>
              <a:rPr lang="de-DE" dirty="0" err="1"/>
              <a:t>Priority</a:t>
            </a:r>
            <a:r>
              <a:rPr lang="de-DE" dirty="0"/>
              <a:t> </a:t>
            </a:r>
            <a:r>
              <a:rPr lang="de-DE" dirty="0" err="1"/>
              <a:t>Inheritance</a:t>
            </a:r>
            <a:endParaRPr lang="en-GB" dirty="0"/>
          </a:p>
        </p:txBody>
      </p:sp>
      <p:sp>
        <p:nvSpPr>
          <p:cNvPr id="3" name="Inhaltsplatzhalter 2">
            <a:extLst>
              <a:ext uri="{FF2B5EF4-FFF2-40B4-BE49-F238E27FC236}">
                <a16:creationId xmlns:a16="http://schemas.microsoft.com/office/drawing/2014/main" id="{35996395-2CF2-4EAD-AA44-C43C1C865E33}"/>
              </a:ext>
            </a:extLst>
          </p:cNvPr>
          <p:cNvSpPr>
            <a:spLocks noGrp="1"/>
          </p:cNvSpPr>
          <p:nvPr>
            <p:ph sz="quarter" idx="1"/>
          </p:nvPr>
        </p:nvSpPr>
        <p:spPr/>
        <p:txBody>
          <a:bodyPr>
            <a:normAutofit fontScale="77500" lnSpcReduction="20000"/>
          </a:bodyPr>
          <a:lstStyle/>
          <a:p>
            <a:r>
              <a:rPr lang="en-GB" dirty="0"/>
              <a:t>In case you're not familiar with priority inheritance, I'll quote Michael Barr again to define it, this time from his article, "Introduction to Priority Inversion":</a:t>
            </a:r>
          </a:p>
          <a:p>
            <a:endParaRPr lang="en-GB" dirty="0"/>
          </a:p>
          <a:p>
            <a:r>
              <a:rPr lang="en-GB" dirty="0"/>
              <a:t>[Priority inheritance] mandates that a lower-priority task inherit the priority of any higher-priority task pending on a resource they share. This priority change should take place as soon as the high-priority task begins to pend; it should end when the resource is released.</a:t>
            </a:r>
          </a:p>
          <a:p>
            <a:r>
              <a:rPr lang="en-GB" dirty="0" err="1"/>
              <a:t>FreeRTOS</a:t>
            </a:r>
            <a:r>
              <a:rPr lang="en-GB" dirty="0"/>
              <a:t> implements priority inheritance using the </a:t>
            </a:r>
            <a:r>
              <a:rPr lang="en-GB" dirty="0" err="1"/>
              <a:t>pxMutexHolder</a:t>
            </a:r>
            <a:r>
              <a:rPr lang="en-GB" dirty="0"/>
              <a:t> field (which is really just the overloaded-by-#define </a:t>
            </a:r>
            <a:r>
              <a:rPr lang="en-GB" dirty="0" err="1"/>
              <a:t>pcTail</a:t>
            </a:r>
            <a:r>
              <a:rPr lang="en-GB" dirty="0"/>
              <a:t> field). </a:t>
            </a:r>
            <a:r>
              <a:rPr lang="en-GB" dirty="0" err="1"/>
              <a:t>FreeRTOS</a:t>
            </a:r>
            <a:r>
              <a:rPr lang="en-GB" dirty="0"/>
              <a:t> records the task that holds a mutex in the </a:t>
            </a:r>
            <a:r>
              <a:rPr lang="en-GB" dirty="0" err="1"/>
              <a:t>pxMutexHolder</a:t>
            </a:r>
            <a:r>
              <a:rPr lang="en-GB" dirty="0"/>
              <a:t> field. When a higher-priority task is found to be waiting on a mutex currently taken by a lower-priority task, </a:t>
            </a:r>
            <a:r>
              <a:rPr lang="en-GB" dirty="0" err="1"/>
              <a:t>FreeRTOS</a:t>
            </a:r>
            <a:r>
              <a:rPr lang="en-GB" dirty="0"/>
              <a:t> "upgrades" the lower-priority task to the priority of the higher-priority task until the mutex is available again.</a:t>
            </a:r>
          </a:p>
        </p:txBody>
      </p:sp>
      <p:sp>
        <p:nvSpPr>
          <p:cNvPr id="4" name="Datumsplatzhalter 3">
            <a:extLst>
              <a:ext uri="{FF2B5EF4-FFF2-40B4-BE49-F238E27FC236}">
                <a16:creationId xmlns:a16="http://schemas.microsoft.com/office/drawing/2014/main" id="{75D8F189-C44D-42AE-87B2-0BA7D6923E7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D04AB12-8B38-45BE-BA25-9229847544E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F4BEF72-026A-468F-A1AE-8FF89F14F1C7}"/>
              </a:ext>
            </a:extLst>
          </p:cNvPr>
          <p:cNvSpPr>
            <a:spLocks noGrp="1"/>
          </p:cNvSpPr>
          <p:nvPr>
            <p:ph type="sldNum" sz="quarter" idx="12"/>
          </p:nvPr>
        </p:nvSpPr>
        <p:spPr/>
        <p:txBody>
          <a:bodyPr/>
          <a:lstStyle/>
          <a:p>
            <a:pPr>
              <a:defRPr/>
            </a:pPr>
            <a:fld id="{AFD5F09E-495C-4440-9B64-34BC52B4539C}" type="slidenum">
              <a:rPr lang="en-US" smtClean="0"/>
              <a:pPr>
                <a:defRPr/>
              </a:pPr>
              <a:t>161</a:t>
            </a:fld>
            <a:endParaRPr lang="en-US"/>
          </a:p>
        </p:txBody>
      </p:sp>
    </p:spTree>
    <p:extLst>
      <p:ext uri="{BB962C8B-B14F-4D97-AF65-F5344CB8AC3E}">
        <p14:creationId xmlns:p14="http://schemas.microsoft.com/office/powerpoint/2010/main" val="329824633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55425ECB-8EF4-4635-8F26-5EE9ACB72B4B}" type="slidenum">
              <a:rPr lang="en-US" smtClean="0"/>
              <a:t>162</a:t>
            </a:fld>
            <a:endParaRPr lang="en-US"/>
          </a:p>
        </p:txBody>
      </p:sp>
      <p:sp>
        <p:nvSpPr>
          <p:cNvPr id="5" name="Datumsplatzhalter 4">
            <a:extLst>
              <a:ext uri="{FF2B5EF4-FFF2-40B4-BE49-F238E27FC236}">
                <a16:creationId xmlns:a16="http://schemas.microsoft.com/office/drawing/2014/main" id="{C75752FE-4018-4AFA-8DCD-82A5698B06A1}"/>
              </a:ext>
            </a:extLst>
          </p:cNvPr>
          <p:cNvSpPr>
            <a:spLocks noGrp="1"/>
          </p:cNvSpPr>
          <p:nvPr>
            <p:ph type="dt" sz="half" idx="11"/>
          </p:nvPr>
        </p:nvSpPr>
        <p:spPr/>
        <p:txBody>
          <a:bodyPr/>
          <a:lstStyle/>
          <a:p>
            <a:pPr>
              <a:defRPr/>
            </a:pPr>
            <a:endParaRPr lang="en-US"/>
          </a:p>
        </p:txBody>
      </p:sp>
      <p:sp>
        <p:nvSpPr>
          <p:cNvPr id="6" name="Fußzeilenplatzhalter 5">
            <a:extLst>
              <a:ext uri="{FF2B5EF4-FFF2-40B4-BE49-F238E27FC236}">
                <a16:creationId xmlns:a16="http://schemas.microsoft.com/office/drawing/2014/main" id="{37318CDB-B395-42BF-A671-AF6E93902B51}"/>
              </a:ext>
            </a:extLst>
          </p:cNvPr>
          <p:cNvSpPr>
            <a:spLocks noGrp="1"/>
          </p:cNvSpPr>
          <p:nvPr>
            <p:ph type="ftr" sz="quarter" idx="10"/>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1099652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and scope</a:t>
            </a:r>
          </a:p>
        </p:txBody>
      </p:sp>
      <p:sp>
        <p:nvSpPr>
          <p:cNvPr id="5" name="Content Placeholder 4"/>
          <p:cNvSpPr>
            <a:spLocks noGrp="1"/>
          </p:cNvSpPr>
          <p:nvPr>
            <p:ph idx="1"/>
          </p:nvPr>
        </p:nvSpPr>
        <p:spPr/>
        <p:txBody>
          <a:bodyPr/>
          <a:lstStyle/>
          <a:p>
            <a:r>
              <a:rPr lang="en-US" dirty="0"/>
              <a:t>Main topics to be covered</a:t>
            </a:r>
          </a:p>
          <a:p>
            <a:pPr lvl="1"/>
            <a:r>
              <a:rPr lang="en-US" dirty="0"/>
              <a:t>How FreeRTOS allocates processing time to each task within an application</a:t>
            </a:r>
          </a:p>
          <a:p>
            <a:pPr lvl="1"/>
            <a:r>
              <a:rPr lang="en-US" dirty="0"/>
              <a:t>How FreeRTOS chooses which task should execute at any given time</a:t>
            </a:r>
          </a:p>
          <a:p>
            <a:pPr lvl="1"/>
            <a:r>
              <a:rPr lang="en-US" dirty="0"/>
              <a:t>How the relative priority of each task affects system behavior</a:t>
            </a:r>
          </a:p>
          <a:p>
            <a:pPr lvl="1"/>
            <a:r>
              <a:rPr lang="en-US" dirty="0"/>
              <a:t>The states that a task can exist in.</a:t>
            </a:r>
          </a:p>
        </p:txBody>
      </p:sp>
      <p:sp>
        <p:nvSpPr>
          <p:cNvPr id="4" name="Slide Number Placeholder 3"/>
          <p:cNvSpPr>
            <a:spLocks noGrp="1"/>
          </p:cNvSpPr>
          <p:nvPr>
            <p:ph type="sldNum" sz="quarter" idx="12"/>
          </p:nvPr>
        </p:nvSpPr>
        <p:spPr/>
        <p:txBody>
          <a:bodyPr/>
          <a:lstStyle/>
          <a:p>
            <a:fld id="{55425ECB-8EF4-4635-8F26-5EE9ACB72B4B}" type="slidenum">
              <a:rPr lang="en-US" smtClean="0"/>
              <a:t>163</a:t>
            </a:fld>
            <a:endParaRPr lang="en-US"/>
          </a:p>
        </p:txBody>
      </p:sp>
      <p:sp>
        <p:nvSpPr>
          <p:cNvPr id="3" name="Datumsplatzhalter 2">
            <a:extLst>
              <a:ext uri="{FF2B5EF4-FFF2-40B4-BE49-F238E27FC236}">
                <a16:creationId xmlns:a16="http://schemas.microsoft.com/office/drawing/2014/main" id="{19B26DDC-4F2E-4474-9B71-CEF5ED0D109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93EE9BFB-35B1-4084-A490-AFB66E1816B6}"/>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0294263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specific topics </a:t>
            </a:r>
          </a:p>
        </p:txBody>
      </p:sp>
      <p:sp>
        <p:nvSpPr>
          <p:cNvPr id="3" name="Content Placeholder 2"/>
          <p:cNvSpPr>
            <a:spLocks noGrp="1"/>
          </p:cNvSpPr>
          <p:nvPr>
            <p:ph idx="1"/>
          </p:nvPr>
        </p:nvSpPr>
        <p:spPr/>
        <p:txBody>
          <a:bodyPr>
            <a:normAutofit/>
          </a:bodyPr>
          <a:lstStyle/>
          <a:p>
            <a:r>
              <a:rPr lang="en-US" dirty="0"/>
              <a:t>How to implement tasks</a:t>
            </a:r>
          </a:p>
          <a:p>
            <a:r>
              <a:rPr lang="en-US" dirty="0"/>
              <a:t>How to create one or more instances of a task</a:t>
            </a:r>
          </a:p>
          <a:p>
            <a:r>
              <a:rPr lang="en-US" dirty="0"/>
              <a:t>How to use the task parameter</a:t>
            </a:r>
          </a:p>
          <a:p>
            <a:r>
              <a:rPr lang="en-US" dirty="0"/>
              <a:t>How to change the priority of a task that has already been created.</a:t>
            </a:r>
          </a:p>
          <a:p>
            <a:r>
              <a:rPr lang="en-US" dirty="0"/>
              <a:t>How to delete a task.</a:t>
            </a:r>
          </a:p>
          <a:p>
            <a:r>
              <a:rPr lang="en-US" dirty="0"/>
              <a:t>How to implement periodic processing.</a:t>
            </a:r>
          </a:p>
          <a:p>
            <a:r>
              <a:rPr lang="en-US" dirty="0"/>
              <a:t>When the idle task will execute and how it can be used. </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164</a:t>
            </a:fld>
            <a:endParaRPr lang="en-US"/>
          </a:p>
        </p:txBody>
      </p:sp>
      <p:sp>
        <p:nvSpPr>
          <p:cNvPr id="5" name="Datumsplatzhalter 4">
            <a:extLst>
              <a:ext uri="{FF2B5EF4-FFF2-40B4-BE49-F238E27FC236}">
                <a16:creationId xmlns:a16="http://schemas.microsoft.com/office/drawing/2014/main" id="{820030B8-523A-4913-99F9-C91BF78BBD87}"/>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41E176B-0367-424B-8C98-70F3BB10598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45316015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1.2 Task functions</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Tasks are implemented as C functions.</a:t>
            </a:r>
          </a:p>
          <a:p>
            <a:pPr lvl="1"/>
            <a:r>
              <a:rPr lang="en-US" dirty="0"/>
              <a:t>Special: Its prototype must return void and take a void pointer parameter as the following</a:t>
            </a:r>
          </a:p>
          <a:p>
            <a:pPr marL="457200" lvl="1" indent="0">
              <a:buNone/>
            </a:pPr>
            <a:r>
              <a:rPr lang="en-US" b="1" dirty="0"/>
              <a:t>void </a:t>
            </a:r>
            <a:r>
              <a:rPr lang="en-US" b="1" dirty="0" err="1"/>
              <a:t>ATaskFunction</a:t>
            </a:r>
            <a:r>
              <a:rPr lang="en-US" b="1" dirty="0"/>
              <a:t> (void *</a:t>
            </a:r>
            <a:r>
              <a:rPr lang="en-US" b="1" dirty="0" err="1"/>
              <a:t>pvParameters</a:t>
            </a:r>
            <a:r>
              <a:rPr lang="en-US" b="1" dirty="0"/>
              <a:t>);</a:t>
            </a:r>
          </a:p>
          <a:p>
            <a:endParaRPr lang="en-US" dirty="0"/>
          </a:p>
          <a:p>
            <a:r>
              <a:rPr lang="en-US" dirty="0"/>
              <a:t>Each task is a small program in its own right. </a:t>
            </a:r>
          </a:p>
          <a:p>
            <a:pPr lvl="1"/>
            <a:r>
              <a:rPr lang="en-US" dirty="0"/>
              <a:t>Has an entry point</a:t>
            </a:r>
          </a:p>
          <a:p>
            <a:pPr lvl="1"/>
            <a:r>
              <a:rPr lang="en-US" dirty="0"/>
              <a:t>Normally runs forever within an infinite loop</a:t>
            </a:r>
          </a:p>
          <a:p>
            <a:pPr lvl="1"/>
            <a:r>
              <a:rPr lang="en-US" dirty="0"/>
              <a:t>Does not exit</a:t>
            </a:r>
          </a:p>
        </p:txBody>
      </p:sp>
      <p:sp>
        <p:nvSpPr>
          <p:cNvPr id="4" name="Slide Number Placeholder 3"/>
          <p:cNvSpPr>
            <a:spLocks noGrp="1"/>
          </p:cNvSpPr>
          <p:nvPr>
            <p:ph type="sldNum" sz="quarter" idx="12"/>
          </p:nvPr>
        </p:nvSpPr>
        <p:spPr/>
        <p:txBody>
          <a:bodyPr/>
          <a:lstStyle/>
          <a:p>
            <a:fld id="{55425ECB-8EF4-4635-8F26-5EE9ACB72B4B}" type="slidenum">
              <a:rPr lang="en-US" smtClean="0"/>
              <a:t>165</a:t>
            </a:fld>
            <a:endParaRPr lang="en-US"/>
          </a:p>
        </p:txBody>
      </p:sp>
      <p:sp>
        <p:nvSpPr>
          <p:cNvPr id="5" name="Datumsplatzhalter 4">
            <a:extLst>
              <a:ext uri="{FF2B5EF4-FFF2-40B4-BE49-F238E27FC236}">
                <a16:creationId xmlns:a16="http://schemas.microsoft.com/office/drawing/2014/main" id="{F8AC0CD4-236F-4175-B0BF-32D8A9778AA4}"/>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25705F0E-9D17-4806-B037-D822C5BA22B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3832112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Special features of task function</a:t>
            </a:r>
          </a:p>
        </p:txBody>
      </p:sp>
      <p:sp>
        <p:nvSpPr>
          <p:cNvPr id="3" name="Content Placeholder 2"/>
          <p:cNvSpPr>
            <a:spLocks noGrp="1"/>
          </p:cNvSpPr>
          <p:nvPr>
            <p:ph idx="1"/>
          </p:nvPr>
        </p:nvSpPr>
        <p:spPr/>
        <p:txBody>
          <a:bodyPr/>
          <a:lstStyle/>
          <a:p>
            <a:r>
              <a:rPr lang="en-US" dirty="0" err="1"/>
              <a:t>FreeRTOS</a:t>
            </a:r>
            <a:r>
              <a:rPr lang="en-US" dirty="0"/>
              <a:t> task</a:t>
            </a:r>
          </a:p>
          <a:p>
            <a:pPr lvl="1"/>
            <a:r>
              <a:rPr lang="en-US" dirty="0"/>
              <a:t>Must not contain a ‘</a:t>
            </a:r>
            <a:r>
              <a:rPr lang="en-US" b="1" dirty="0"/>
              <a:t>return’</a:t>
            </a:r>
            <a:r>
              <a:rPr lang="en-US" dirty="0"/>
              <a:t> statement</a:t>
            </a:r>
          </a:p>
          <a:p>
            <a:pPr lvl="1"/>
            <a:r>
              <a:rPr lang="en-US" dirty="0"/>
              <a:t>Must not be allowed to execute past the end of the function</a:t>
            </a:r>
          </a:p>
          <a:p>
            <a:pPr lvl="1"/>
            <a:r>
              <a:rPr lang="en-US" dirty="0"/>
              <a:t>If a task is no longer required it should be </a:t>
            </a:r>
            <a:r>
              <a:rPr lang="en-US" b="1" dirty="0"/>
              <a:t>explicitly</a:t>
            </a:r>
            <a:r>
              <a:rPr lang="en-US" dirty="0"/>
              <a:t> deleted.</a:t>
            </a:r>
          </a:p>
          <a:p>
            <a:pPr lvl="1"/>
            <a:r>
              <a:rPr lang="en-US" dirty="0"/>
              <a:t>Be used to create any number of tasks</a:t>
            </a:r>
          </a:p>
          <a:p>
            <a:pPr lvl="2"/>
            <a:r>
              <a:rPr lang="en-US" dirty="0"/>
              <a:t>Each created task is a separate execution instance with its own stack and its own copy of any automatic variables defined within the task itself.</a:t>
            </a:r>
          </a:p>
        </p:txBody>
      </p:sp>
      <p:sp>
        <p:nvSpPr>
          <p:cNvPr id="4" name="Slide Number Placeholder 3"/>
          <p:cNvSpPr>
            <a:spLocks noGrp="1"/>
          </p:cNvSpPr>
          <p:nvPr>
            <p:ph type="sldNum" sz="quarter" idx="12"/>
          </p:nvPr>
        </p:nvSpPr>
        <p:spPr/>
        <p:txBody>
          <a:bodyPr/>
          <a:lstStyle/>
          <a:p>
            <a:fld id="{55425ECB-8EF4-4635-8F26-5EE9ACB72B4B}" type="slidenum">
              <a:rPr lang="en-US" smtClean="0"/>
              <a:t>166</a:t>
            </a:fld>
            <a:endParaRPr lang="en-US"/>
          </a:p>
        </p:txBody>
      </p:sp>
      <p:sp>
        <p:nvSpPr>
          <p:cNvPr id="5" name="Datumsplatzhalter 4">
            <a:extLst>
              <a:ext uri="{FF2B5EF4-FFF2-40B4-BE49-F238E27FC236}">
                <a16:creationId xmlns:a16="http://schemas.microsoft.com/office/drawing/2014/main" id="{4FD36FA7-40A4-492E-A83F-80282E3956F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01CEC2A4-868A-4E45-A583-1E9F353DE0FF}"/>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1501380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5425ECB-8EF4-4635-8F26-5EE9ACB72B4B}" type="slidenum">
              <a:rPr lang="en-US" smtClean="0"/>
              <a:t>167</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71" y="533400"/>
            <a:ext cx="8628529"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umsplatzhalter 2">
            <a:extLst>
              <a:ext uri="{FF2B5EF4-FFF2-40B4-BE49-F238E27FC236}">
                <a16:creationId xmlns:a16="http://schemas.microsoft.com/office/drawing/2014/main" id="{BD5D05A5-D342-4A6E-A58C-82166043E53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7AADF98-9A53-4DE9-97BC-68D5D06D344E}"/>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74666579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level task states</a:t>
            </a:r>
          </a:p>
        </p:txBody>
      </p:sp>
      <p:sp>
        <p:nvSpPr>
          <p:cNvPr id="3" name="Content Placeholder 2"/>
          <p:cNvSpPr>
            <a:spLocks noGrp="1"/>
          </p:cNvSpPr>
          <p:nvPr>
            <p:ph idx="1"/>
          </p:nvPr>
        </p:nvSpPr>
        <p:spPr/>
        <p:txBody>
          <a:bodyPr>
            <a:normAutofit/>
          </a:bodyPr>
          <a:lstStyle/>
          <a:p>
            <a:r>
              <a:rPr lang="en-US" dirty="0"/>
              <a:t>A task can exist in one of two states: Running and Not Running</a:t>
            </a:r>
          </a:p>
          <a:p>
            <a:endParaRPr lang="en-US" dirty="0"/>
          </a:p>
          <a:p>
            <a:endParaRPr lang="en-US" dirty="0"/>
          </a:p>
          <a:p>
            <a:endParaRPr lang="en-US" dirty="0"/>
          </a:p>
          <a:p>
            <a:endParaRPr lang="en-US" dirty="0"/>
          </a:p>
          <a:p>
            <a:endParaRPr lang="en-US" dirty="0"/>
          </a:p>
          <a:p>
            <a:r>
              <a:rPr lang="en-US" dirty="0"/>
              <a:t>Scheduler is the only entity that can switch a task in and out a running state.</a:t>
            </a:r>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168</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83873"/>
            <a:ext cx="4391024" cy="2269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695824" y="2331184"/>
            <a:ext cx="4109848" cy="2246769"/>
          </a:xfrm>
          <a:prstGeom prst="rect">
            <a:avLst/>
          </a:prstGeom>
          <a:noFill/>
        </p:spPr>
        <p:txBody>
          <a:bodyPr wrap="square" rtlCol="0">
            <a:spAutoFit/>
          </a:bodyPr>
          <a:lstStyle/>
          <a:p>
            <a:r>
              <a:rPr lang="en-US" sz="2000" dirty="0">
                <a:latin typeface="Arial" pitchFamily="34" charset="0"/>
                <a:cs typeface="Arial" pitchFamily="34" charset="0"/>
              </a:rPr>
              <a:t>Running state: the processor is </a:t>
            </a:r>
          </a:p>
          <a:p>
            <a:r>
              <a:rPr lang="en-US" sz="2000" dirty="0">
                <a:latin typeface="Arial" pitchFamily="34" charset="0"/>
                <a:cs typeface="Arial" pitchFamily="34" charset="0"/>
              </a:rPr>
              <a:t>executing its code.</a:t>
            </a:r>
          </a:p>
          <a:p>
            <a:endParaRPr lang="en-US" sz="2000" dirty="0">
              <a:latin typeface="Arial" pitchFamily="34" charset="0"/>
              <a:cs typeface="Arial" pitchFamily="34" charset="0"/>
            </a:endParaRPr>
          </a:p>
          <a:p>
            <a:r>
              <a:rPr lang="en-US" sz="2000" dirty="0">
                <a:latin typeface="Arial" pitchFamily="34" charset="0"/>
                <a:cs typeface="Arial" pitchFamily="34" charset="0"/>
              </a:rPr>
              <a:t>Not Running state: the task is dormant </a:t>
            </a:r>
            <a:r>
              <a:rPr lang="en-US" sz="2000" dirty="0">
                <a:cs typeface="Arial" pitchFamily="34" charset="0"/>
              </a:rPr>
              <a:t> </a:t>
            </a:r>
            <a:r>
              <a:rPr lang="en-US" sz="2000" dirty="0">
                <a:latin typeface="Arial" pitchFamily="34" charset="0"/>
                <a:cs typeface="Arial" pitchFamily="34" charset="0"/>
              </a:rPr>
              <a:t>its status having been saved ready for resuming execution the next time</a:t>
            </a:r>
          </a:p>
        </p:txBody>
      </p:sp>
      <p:sp>
        <p:nvSpPr>
          <p:cNvPr id="6" name="Datumsplatzhalter 5">
            <a:extLst>
              <a:ext uri="{FF2B5EF4-FFF2-40B4-BE49-F238E27FC236}">
                <a16:creationId xmlns:a16="http://schemas.microsoft.com/office/drawing/2014/main" id="{6BF83913-FA51-4AC0-9F16-835875A8C4DB}"/>
              </a:ext>
            </a:extLst>
          </p:cNvPr>
          <p:cNvSpPr>
            <a:spLocks noGrp="1"/>
          </p:cNvSpPr>
          <p:nvPr>
            <p:ph type="dt" sz="half" idx="10"/>
          </p:nvPr>
        </p:nvSpPr>
        <p:spPr/>
        <p:txBody>
          <a:bodyPr/>
          <a:lstStyle/>
          <a:p>
            <a:pPr>
              <a:defRPr/>
            </a:pPr>
            <a:endParaRPr lang="en-US"/>
          </a:p>
        </p:txBody>
      </p:sp>
      <p:sp>
        <p:nvSpPr>
          <p:cNvPr id="7" name="Fußzeilenplatzhalter 6">
            <a:extLst>
              <a:ext uri="{FF2B5EF4-FFF2-40B4-BE49-F238E27FC236}">
                <a16:creationId xmlns:a16="http://schemas.microsoft.com/office/drawing/2014/main" id="{D0C976A1-D608-4696-ADD0-11C1FCE52F1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80077885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Creating Tasks</a:t>
            </a:r>
          </a:p>
        </p:txBody>
      </p:sp>
      <p:sp>
        <p:nvSpPr>
          <p:cNvPr id="3" name="Content Placeholder 2"/>
          <p:cNvSpPr>
            <a:spLocks noGrp="1"/>
          </p:cNvSpPr>
          <p:nvPr>
            <p:ph idx="1"/>
          </p:nvPr>
        </p:nvSpPr>
        <p:spPr>
          <a:xfrm>
            <a:off x="457200" y="1600200"/>
            <a:ext cx="8001000" cy="4724400"/>
          </a:xfrm>
        </p:spPr>
        <p:txBody>
          <a:bodyPr>
            <a:normAutofit/>
          </a:bodyPr>
          <a:lstStyle/>
          <a:p>
            <a:r>
              <a:rPr lang="en-US" dirty="0" err="1"/>
              <a:t>xTaskCreate</a:t>
            </a:r>
            <a:r>
              <a:rPr lang="en-US" dirty="0"/>
              <a:t>() API function </a:t>
            </a:r>
          </a:p>
          <a:p>
            <a:pPr lvl="1"/>
            <a:r>
              <a:rPr lang="en-US" dirty="0"/>
              <a:t>the most fundamental component in a multitasking system</a:t>
            </a:r>
          </a:p>
          <a:p>
            <a:pPr lvl="2"/>
            <a:r>
              <a:rPr lang="en-US" dirty="0"/>
              <a:t>Probably the most complex of all API functions</a:t>
            </a:r>
          </a:p>
          <a:p>
            <a:pPr lvl="2"/>
            <a:endParaRPr lang="en-US" dirty="0"/>
          </a:p>
          <a:p>
            <a:pPr marL="400050" lvl="1" indent="0">
              <a:buNone/>
            </a:pPr>
            <a:r>
              <a:rPr lang="en-US" sz="2000" b="1" i="1" dirty="0" err="1"/>
              <a:t>portBASE_TYPE</a:t>
            </a:r>
            <a:r>
              <a:rPr lang="en-US" sz="2000" b="1" i="1" dirty="0"/>
              <a:t>  </a:t>
            </a:r>
            <a:r>
              <a:rPr lang="en-US" sz="2000" b="1" i="1" dirty="0" err="1"/>
              <a:t>xTaskCreate</a:t>
            </a:r>
            <a:r>
              <a:rPr lang="en-US" sz="2000" b="1" i="1" dirty="0"/>
              <a:t>(</a:t>
            </a:r>
          </a:p>
          <a:p>
            <a:pPr marL="857250" lvl="2" indent="0">
              <a:buNone/>
            </a:pPr>
            <a:r>
              <a:rPr lang="en-US" sz="2000" b="1" i="1" dirty="0" err="1"/>
              <a:t>pdTASK_CODE</a:t>
            </a:r>
            <a:r>
              <a:rPr lang="en-US" sz="2000" b="1" i="1" dirty="0"/>
              <a:t> 	</a:t>
            </a:r>
            <a:r>
              <a:rPr lang="en-US" sz="2000" b="1" i="1" dirty="0" err="1"/>
              <a:t>pvTaskCode</a:t>
            </a:r>
            <a:endParaRPr lang="en-US" sz="2000" b="1" i="1" dirty="0"/>
          </a:p>
          <a:p>
            <a:pPr marL="857250" lvl="2" indent="0">
              <a:buNone/>
            </a:pPr>
            <a:r>
              <a:rPr lang="en-US" sz="2000" b="1" i="1" dirty="0" err="1"/>
              <a:t>const</a:t>
            </a:r>
            <a:r>
              <a:rPr lang="en-US" sz="2000" b="1" i="1" dirty="0"/>
              <a:t> signed char 	* </a:t>
            </a:r>
            <a:r>
              <a:rPr lang="en-US" sz="2000" b="1" i="1" dirty="0" err="1"/>
              <a:t>const</a:t>
            </a:r>
            <a:r>
              <a:rPr lang="en-US" sz="2000" b="1" i="1" dirty="0"/>
              <a:t> </a:t>
            </a:r>
            <a:r>
              <a:rPr lang="en-US" sz="2000" b="1" i="1" dirty="0" err="1"/>
              <a:t>pcName</a:t>
            </a:r>
            <a:endParaRPr lang="en-US" sz="2000" b="1" i="1" dirty="0"/>
          </a:p>
          <a:p>
            <a:pPr marL="857250" lvl="2" indent="0">
              <a:buNone/>
            </a:pPr>
            <a:r>
              <a:rPr lang="en-US" sz="2000" b="1" i="1" dirty="0"/>
              <a:t>unsigned short 		</a:t>
            </a:r>
            <a:r>
              <a:rPr lang="en-US" sz="2000" b="1" i="1" dirty="0" err="1"/>
              <a:t>usStackDepth</a:t>
            </a:r>
            <a:endParaRPr lang="en-US" sz="2000" b="1" i="1" dirty="0"/>
          </a:p>
          <a:p>
            <a:pPr marL="857250" lvl="2" indent="0">
              <a:buNone/>
            </a:pPr>
            <a:r>
              <a:rPr lang="en-US" sz="2000" b="1" i="1" dirty="0"/>
              <a:t>void 			*</a:t>
            </a:r>
            <a:r>
              <a:rPr lang="en-US" sz="2000" b="1" i="1" dirty="0" err="1"/>
              <a:t>pvParameters</a:t>
            </a:r>
            <a:endParaRPr lang="en-US" sz="2000" b="1" i="1" dirty="0"/>
          </a:p>
          <a:p>
            <a:pPr marL="857250" lvl="2" indent="0">
              <a:buNone/>
            </a:pPr>
            <a:r>
              <a:rPr lang="en-US" sz="2000" b="1" i="1" dirty="0"/>
              <a:t>unsigned </a:t>
            </a:r>
            <a:r>
              <a:rPr lang="en-US" sz="2000" b="1" i="1" dirty="0" err="1"/>
              <a:t>portBASE_TYPE</a:t>
            </a:r>
            <a:r>
              <a:rPr lang="en-US" sz="2000" b="1" i="1" dirty="0"/>
              <a:t> </a:t>
            </a:r>
            <a:r>
              <a:rPr lang="en-US" sz="2000" b="1" i="1" dirty="0" err="1"/>
              <a:t>uxPriority</a:t>
            </a:r>
            <a:endParaRPr lang="en-US" sz="2000" b="1" i="1" dirty="0"/>
          </a:p>
          <a:p>
            <a:pPr marL="857250" lvl="2" indent="0">
              <a:buNone/>
            </a:pPr>
            <a:r>
              <a:rPr lang="en-US" sz="2000" b="1" i="1" dirty="0" err="1"/>
              <a:t>xTaskHandle</a:t>
            </a:r>
            <a:r>
              <a:rPr lang="en-US" sz="2000" b="1" i="1" dirty="0"/>
              <a:t> 		*</a:t>
            </a:r>
            <a:r>
              <a:rPr lang="en-US" sz="2000" b="1" i="1" dirty="0" err="1"/>
              <a:t>pxCreatedTask</a:t>
            </a:r>
            <a:endParaRPr lang="en-US" sz="2000" b="1" i="1" dirty="0"/>
          </a:p>
          <a:p>
            <a:pPr marL="400050" lvl="1" indent="0">
              <a:buNone/>
            </a:pPr>
            <a:r>
              <a:rPr lang="en-US" sz="2000" b="1" i="1" dirty="0"/>
              <a:t>);</a:t>
            </a:r>
          </a:p>
          <a:p>
            <a:pPr lvl="2"/>
            <a:endParaRPr lang="en-US" dirty="0"/>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169</a:t>
            </a:fld>
            <a:endParaRPr lang="en-US"/>
          </a:p>
        </p:txBody>
      </p:sp>
      <p:sp>
        <p:nvSpPr>
          <p:cNvPr id="5" name="Datumsplatzhalter 4">
            <a:extLst>
              <a:ext uri="{FF2B5EF4-FFF2-40B4-BE49-F238E27FC236}">
                <a16:creationId xmlns:a16="http://schemas.microsoft.com/office/drawing/2014/main" id="{B3282C44-11B9-472E-87DD-5A944169E045}"/>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D7C67A8-8F59-4071-81AE-EE0A2B35E86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148538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937877-9457-469D-B285-D5F6415B06ED}"/>
              </a:ext>
            </a:extLst>
          </p:cNvPr>
          <p:cNvSpPr>
            <a:spLocks noGrp="1"/>
          </p:cNvSpPr>
          <p:nvPr>
            <p:ph type="title"/>
          </p:nvPr>
        </p:nvSpPr>
        <p:spPr/>
        <p:txBody>
          <a:bodyPr/>
          <a:lstStyle/>
          <a:p>
            <a:r>
              <a:rPr lang="de-DE" dirty="0"/>
              <a:t>Processing Time</a:t>
            </a:r>
          </a:p>
        </p:txBody>
      </p:sp>
      <p:sp>
        <p:nvSpPr>
          <p:cNvPr id="4" name="Datumsplatzhalter 3">
            <a:extLst>
              <a:ext uri="{FF2B5EF4-FFF2-40B4-BE49-F238E27FC236}">
                <a16:creationId xmlns:a16="http://schemas.microsoft.com/office/drawing/2014/main" id="{B4229D1D-347D-4D9F-AFFA-10157B0548EE}"/>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D90444E1-121C-4F5C-AED3-A7C2A5BA278E}"/>
              </a:ext>
            </a:extLst>
          </p:cNvPr>
          <p:cNvSpPr>
            <a:spLocks noGrp="1"/>
          </p:cNvSpPr>
          <p:nvPr>
            <p:ph type="sldNum" sz="quarter" idx="12"/>
          </p:nvPr>
        </p:nvSpPr>
        <p:spPr/>
        <p:txBody>
          <a:bodyPr/>
          <a:lstStyle/>
          <a:p>
            <a:pPr>
              <a:defRPr/>
            </a:pPr>
            <a:fld id="{AFD5F09E-495C-4440-9B64-34BC52B4539C}" type="slidenum">
              <a:rPr lang="en-US" smtClean="0"/>
              <a:pPr>
                <a:defRPr/>
              </a:pPr>
              <a:t>17</a:t>
            </a:fld>
            <a:endParaRPr lang="en-US"/>
          </a:p>
        </p:txBody>
      </p:sp>
      <p:sp>
        <p:nvSpPr>
          <p:cNvPr id="7" name="Line 26">
            <a:extLst>
              <a:ext uri="{FF2B5EF4-FFF2-40B4-BE49-F238E27FC236}">
                <a16:creationId xmlns:a16="http://schemas.microsoft.com/office/drawing/2014/main" id="{1C200005-4C92-44D1-A928-FFB0FF583C05}"/>
              </a:ext>
            </a:extLst>
          </p:cNvPr>
          <p:cNvSpPr>
            <a:spLocks noChangeShapeType="1"/>
          </p:cNvSpPr>
          <p:nvPr/>
        </p:nvSpPr>
        <p:spPr bwMode="auto">
          <a:xfrm>
            <a:off x="1143000" y="5205388"/>
            <a:ext cx="1981200" cy="0"/>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Text Box 25">
            <a:extLst>
              <a:ext uri="{FF2B5EF4-FFF2-40B4-BE49-F238E27FC236}">
                <a16:creationId xmlns:a16="http://schemas.microsoft.com/office/drawing/2014/main" id="{51C21026-1E24-48A6-A28F-915C354AA6EA}"/>
              </a:ext>
            </a:extLst>
          </p:cNvPr>
          <p:cNvSpPr txBox="1">
            <a:spLocks noChangeArrowheads="1"/>
          </p:cNvSpPr>
          <p:nvPr/>
        </p:nvSpPr>
        <p:spPr bwMode="auto">
          <a:xfrm>
            <a:off x="533400" y="4865663"/>
            <a:ext cx="6096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Events</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9" name="Line 24">
            <a:extLst>
              <a:ext uri="{FF2B5EF4-FFF2-40B4-BE49-F238E27FC236}">
                <a16:creationId xmlns:a16="http://schemas.microsoft.com/office/drawing/2014/main" id="{D4637CAA-74C0-4E29-A7A1-292610DD31BB}"/>
              </a:ext>
            </a:extLst>
          </p:cNvPr>
          <p:cNvSpPr>
            <a:spLocks noChangeShapeType="1"/>
          </p:cNvSpPr>
          <p:nvPr/>
        </p:nvSpPr>
        <p:spPr bwMode="auto">
          <a:xfrm>
            <a:off x="838200" y="4811688"/>
            <a:ext cx="39624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Line 23">
            <a:extLst>
              <a:ext uri="{FF2B5EF4-FFF2-40B4-BE49-F238E27FC236}">
                <a16:creationId xmlns:a16="http://schemas.microsoft.com/office/drawing/2014/main" id="{9DFDAB4C-F47E-47A6-BA29-66A2EB62700E}"/>
              </a:ext>
            </a:extLst>
          </p:cNvPr>
          <p:cNvSpPr>
            <a:spLocks noChangeShapeType="1"/>
          </p:cNvSpPr>
          <p:nvPr/>
        </p:nvSpPr>
        <p:spPr bwMode="auto">
          <a:xfrm>
            <a:off x="1143000" y="5430813"/>
            <a:ext cx="3352800" cy="0"/>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Rectangle 22">
            <a:extLst>
              <a:ext uri="{FF2B5EF4-FFF2-40B4-BE49-F238E27FC236}">
                <a16:creationId xmlns:a16="http://schemas.microsoft.com/office/drawing/2014/main" id="{31DB6C23-8912-4E47-9325-815D1F2F6673}"/>
              </a:ext>
            </a:extLst>
          </p:cNvPr>
          <p:cNvSpPr>
            <a:spLocks noChangeArrowheads="1"/>
          </p:cNvSpPr>
          <p:nvPr/>
        </p:nvSpPr>
        <p:spPr bwMode="auto">
          <a:xfrm>
            <a:off x="2667000" y="5292701"/>
            <a:ext cx="381000"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1"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2" name="Rectangle 21">
            <a:extLst>
              <a:ext uri="{FF2B5EF4-FFF2-40B4-BE49-F238E27FC236}">
                <a16:creationId xmlns:a16="http://schemas.microsoft.com/office/drawing/2014/main" id="{1AB71FBC-EC27-4700-ACDC-C3704114C702}"/>
              </a:ext>
            </a:extLst>
          </p:cNvPr>
          <p:cNvSpPr>
            <a:spLocks noChangeArrowheads="1"/>
          </p:cNvSpPr>
          <p:nvPr/>
        </p:nvSpPr>
        <p:spPr bwMode="auto">
          <a:xfrm>
            <a:off x="1600200" y="4397351"/>
            <a:ext cx="1752600" cy="414337"/>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3" name="Rectangle 20">
            <a:extLst>
              <a:ext uri="{FF2B5EF4-FFF2-40B4-BE49-F238E27FC236}">
                <a16:creationId xmlns:a16="http://schemas.microsoft.com/office/drawing/2014/main" id="{1D1B5B7C-2ADA-40C1-9691-44B1A135919E}"/>
              </a:ext>
            </a:extLst>
          </p:cNvPr>
          <p:cNvSpPr>
            <a:spLocks noChangeArrowheads="1"/>
          </p:cNvSpPr>
          <p:nvPr/>
        </p:nvSpPr>
        <p:spPr bwMode="auto">
          <a:xfrm>
            <a:off x="838200" y="4500538"/>
            <a:ext cx="3810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14" name="Line 19">
            <a:extLst>
              <a:ext uri="{FF2B5EF4-FFF2-40B4-BE49-F238E27FC236}">
                <a16:creationId xmlns:a16="http://schemas.microsoft.com/office/drawing/2014/main" id="{33C7C2E6-C206-4E21-8935-F9FB7CA8FDFE}"/>
              </a:ext>
            </a:extLst>
          </p:cNvPr>
          <p:cNvSpPr>
            <a:spLocks noChangeShapeType="1"/>
          </p:cNvSpPr>
          <p:nvPr/>
        </p:nvSpPr>
        <p:spPr bwMode="auto">
          <a:xfrm>
            <a:off x="1066800" y="4706913"/>
            <a:ext cx="76200" cy="104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Line 18">
            <a:extLst>
              <a:ext uri="{FF2B5EF4-FFF2-40B4-BE49-F238E27FC236}">
                <a16:creationId xmlns:a16="http://schemas.microsoft.com/office/drawing/2014/main" id="{0B10DC0B-033F-47E9-B1AC-38262F8E9D3C}"/>
              </a:ext>
            </a:extLst>
          </p:cNvPr>
          <p:cNvSpPr>
            <a:spLocks noChangeShapeType="1"/>
          </p:cNvSpPr>
          <p:nvPr/>
        </p:nvSpPr>
        <p:spPr bwMode="auto">
          <a:xfrm>
            <a:off x="1143000" y="4122713"/>
            <a:ext cx="4572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Line 17">
            <a:extLst>
              <a:ext uri="{FF2B5EF4-FFF2-40B4-BE49-F238E27FC236}">
                <a16:creationId xmlns:a16="http://schemas.microsoft.com/office/drawing/2014/main" id="{99682035-8716-4D2D-863D-74CC9A2FE442}"/>
              </a:ext>
            </a:extLst>
          </p:cNvPr>
          <p:cNvSpPr>
            <a:spLocks noChangeShapeType="1"/>
          </p:cNvSpPr>
          <p:nvPr/>
        </p:nvSpPr>
        <p:spPr bwMode="auto">
          <a:xfrm>
            <a:off x="1143000" y="4254476"/>
            <a:ext cx="22098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Rectangle 16">
            <a:extLst>
              <a:ext uri="{FF2B5EF4-FFF2-40B4-BE49-F238E27FC236}">
                <a16:creationId xmlns:a16="http://schemas.microsoft.com/office/drawing/2014/main" id="{CFB8C2B0-78DE-49D9-AFE9-8364D4C53BF0}"/>
              </a:ext>
            </a:extLst>
          </p:cNvPr>
          <p:cNvSpPr>
            <a:spLocks noChangeArrowheads="1"/>
          </p:cNvSpPr>
          <p:nvPr/>
        </p:nvSpPr>
        <p:spPr bwMode="auto">
          <a:xfrm>
            <a:off x="1905000" y="4471963"/>
            <a:ext cx="1219200" cy="33972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 name="Line 15">
            <a:extLst>
              <a:ext uri="{FF2B5EF4-FFF2-40B4-BE49-F238E27FC236}">
                <a16:creationId xmlns:a16="http://schemas.microsoft.com/office/drawing/2014/main" id="{19A06BE4-E1FD-4E27-A478-0643CCAA8305}"/>
              </a:ext>
            </a:extLst>
          </p:cNvPr>
          <p:cNvSpPr>
            <a:spLocks noChangeShapeType="1"/>
          </p:cNvSpPr>
          <p:nvPr/>
        </p:nvSpPr>
        <p:spPr bwMode="auto">
          <a:xfrm>
            <a:off x="1905000" y="4603726"/>
            <a:ext cx="121920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Rectangle 14">
            <a:extLst>
              <a:ext uri="{FF2B5EF4-FFF2-40B4-BE49-F238E27FC236}">
                <a16:creationId xmlns:a16="http://schemas.microsoft.com/office/drawing/2014/main" id="{9397E6F9-9681-4569-BA05-C64485140038}"/>
              </a:ext>
            </a:extLst>
          </p:cNvPr>
          <p:cNvSpPr>
            <a:spLocks noChangeArrowheads="1"/>
          </p:cNvSpPr>
          <p:nvPr/>
        </p:nvSpPr>
        <p:spPr bwMode="auto">
          <a:xfrm>
            <a:off x="2362200" y="4500538"/>
            <a:ext cx="38100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V</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0" name="Rectangle 13">
            <a:extLst>
              <a:ext uri="{FF2B5EF4-FFF2-40B4-BE49-F238E27FC236}">
                <a16:creationId xmlns:a16="http://schemas.microsoft.com/office/drawing/2014/main" id="{43BFFC01-386E-455A-BC2B-150FB9E862FF}"/>
              </a:ext>
            </a:extLst>
          </p:cNvPr>
          <p:cNvSpPr>
            <a:spLocks noChangeArrowheads="1"/>
          </p:cNvSpPr>
          <p:nvPr/>
        </p:nvSpPr>
        <p:spPr bwMode="auto">
          <a:xfrm>
            <a:off x="1919288" y="5081563"/>
            <a:ext cx="381000"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1"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21" name="Text Box 27">
            <a:extLst>
              <a:ext uri="{FF2B5EF4-FFF2-40B4-BE49-F238E27FC236}">
                <a16:creationId xmlns:a16="http://schemas.microsoft.com/office/drawing/2014/main" id="{ABFBB925-4CBE-4F87-88CC-F8CC0E0AFBA2}"/>
              </a:ext>
            </a:extLst>
          </p:cNvPr>
          <p:cNvSpPr txBox="1">
            <a:spLocks noChangeArrowheads="1"/>
          </p:cNvSpPr>
          <p:nvPr/>
        </p:nvSpPr>
        <p:spPr bwMode="auto">
          <a:xfrm>
            <a:off x="4876800" y="4090963"/>
            <a:ext cx="1981200" cy="141128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0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allowed Reaction Time</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0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V</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Processing/Execution Time</a:t>
            </a: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0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Reaction Time</a:t>
            </a: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0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L</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Latency Time</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0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n-US" altLang="de-DE" sz="1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Prozess</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Time</a:t>
            </a:r>
            <a:endParaRPr kumimoji="0" lang="en-US" altLang="de-DE" sz="1400" b="0" i="0" u="none" strike="noStrike" cap="none" normalizeH="0" baseline="0" dirty="0">
              <a:ln>
                <a:noFill/>
              </a:ln>
              <a:solidFill>
                <a:schemeClr val="tx1"/>
              </a:solidFill>
              <a:effectLst/>
              <a:latin typeface="Arial" panose="020B0604020202020204" pitchFamily="34" charset="0"/>
            </a:endParaRPr>
          </a:p>
        </p:txBody>
      </p:sp>
      <p:sp>
        <p:nvSpPr>
          <p:cNvPr id="22" name="Line 12">
            <a:extLst>
              <a:ext uri="{FF2B5EF4-FFF2-40B4-BE49-F238E27FC236}">
                <a16:creationId xmlns:a16="http://schemas.microsoft.com/office/drawing/2014/main" id="{2B0BDE23-760A-4B2E-B555-031CC534ACC9}"/>
              </a:ext>
            </a:extLst>
          </p:cNvPr>
          <p:cNvSpPr>
            <a:spLocks noChangeShapeType="1"/>
          </p:cNvSpPr>
          <p:nvPr/>
        </p:nvSpPr>
        <p:spPr bwMode="auto">
          <a:xfrm flipV="1">
            <a:off x="1141413" y="4830738"/>
            <a:ext cx="0" cy="655638"/>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Line 11">
            <a:extLst>
              <a:ext uri="{FF2B5EF4-FFF2-40B4-BE49-F238E27FC236}">
                <a16:creationId xmlns:a16="http://schemas.microsoft.com/office/drawing/2014/main" id="{50064119-63BF-490C-A6E8-936B0C23B4B0}"/>
              </a:ext>
            </a:extLst>
          </p:cNvPr>
          <p:cNvSpPr>
            <a:spLocks noChangeShapeType="1"/>
          </p:cNvSpPr>
          <p:nvPr/>
        </p:nvSpPr>
        <p:spPr bwMode="auto">
          <a:xfrm flipV="1">
            <a:off x="4494213" y="4830738"/>
            <a:ext cx="0" cy="655638"/>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Freeform 10">
            <a:extLst>
              <a:ext uri="{FF2B5EF4-FFF2-40B4-BE49-F238E27FC236}">
                <a16:creationId xmlns:a16="http://schemas.microsoft.com/office/drawing/2014/main" id="{A92A2420-26B7-4897-B064-3E7B98D3776C}"/>
              </a:ext>
            </a:extLst>
          </p:cNvPr>
          <p:cNvSpPr>
            <a:spLocks/>
          </p:cNvSpPr>
          <p:nvPr/>
        </p:nvSpPr>
        <p:spPr bwMode="auto">
          <a:xfrm>
            <a:off x="4418013" y="4833913"/>
            <a:ext cx="76200" cy="280988"/>
          </a:xfrm>
          <a:custGeom>
            <a:avLst/>
            <a:gdLst>
              <a:gd name="T0" fmla="*/ 3 w 120"/>
              <a:gd name="T1" fmla="*/ 444 h 444"/>
              <a:gd name="T2" fmla="*/ 0 w 120"/>
              <a:gd name="T3" fmla="*/ 213 h 444"/>
              <a:gd name="T4" fmla="*/ 120 w 120"/>
              <a:gd name="T5" fmla="*/ 326 h 444"/>
              <a:gd name="T6" fmla="*/ 120 w 120"/>
              <a:gd name="T7" fmla="*/ 0 h 444"/>
            </a:gdLst>
            <a:ahLst/>
            <a:cxnLst>
              <a:cxn ang="0">
                <a:pos x="T0" y="T1"/>
              </a:cxn>
              <a:cxn ang="0">
                <a:pos x="T2" y="T3"/>
              </a:cxn>
              <a:cxn ang="0">
                <a:pos x="T4" y="T5"/>
              </a:cxn>
              <a:cxn ang="0">
                <a:pos x="T6" y="T7"/>
              </a:cxn>
            </a:cxnLst>
            <a:rect l="0" t="0" r="r" b="b"/>
            <a:pathLst>
              <a:path w="120" h="444">
                <a:moveTo>
                  <a:pt x="3" y="444"/>
                </a:moveTo>
                <a:lnTo>
                  <a:pt x="0" y="213"/>
                </a:lnTo>
                <a:lnTo>
                  <a:pt x="120" y="326"/>
                </a:lnTo>
                <a:lnTo>
                  <a:pt x="12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Freeform 9">
            <a:extLst>
              <a:ext uri="{FF2B5EF4-FFF2-40B4-BE49-F238E27FC236}">
                <a16:creationId xmlns:a16="http://schemas.microsoft.com/office/drawing/2014/main" id="{38ED9F9E-4153-4388-85F5-2A2E0BE9BFCF}"/>
              </a:ext>
            </a:extLst>
          </p:cNvPr>
          <p:cNvSpPr>
            <a:spLocks/>
          </p:cNvSpPr>
          <p:nvPr/>
        </p:nvSpPr>
        <p:spPr bwMode="auto">
          <a:xfrm>
            <a:off x="1066800" y="4833913"/>
            <a:ext cx="76200" cy="280988"/>
          </a:xfrm>
          <a:custGeom>
            <a:avLst/>
            <a:gdLst>
              <a:gd name="T0" fmla="*/ 3 w 120"/>
              <a:gd name="T1" fmla="*/ 444 h 444"/>
              <a:gd name="T2" fmla="*/ 0 w 120"/>
              <a:gd name="T3" fmla="*/ 213 h 444"/>
              <a:gd name="T4" fmla="*/ 120 w 120"/>
              <a:gd name="T5" fmla="*/ 326 h 444"/>
              <a:gd name="T6" fmla="*/ 120 w 120"/>
              <a:gd name="T7" fmla="*/ 0 h 444"/>
            </a:gdLst>
            <a:ahLst/>
            <a:cxnLst>
              <a:cxn ang="0">
                <a:pos x="T0" y="T1"/>
              </a:cxn>
              <a:cxn ang="0">
                <a:pos x="T2" y="T3"/>
              </a:cxn>
              <a:cxn ang="0">
                <a:pos x="T4" y="T5"/>
              </a:cxn>
              <a:cxn ang="0">
                <a:pos x="T6" y="T7"/>
              </a:cxn>
            </a:cxnLst>
            <a:rect l="0" t="0" r="r" b="b"/>
            <a:pathLst>
              <a:path w="120" h="444">
                <a:moveTo>
                  <a:pt x="3" y="444"/>
                </a:moveTo>
                <a:lnTo>
                  <a:pt x="0" y="213"/>
                </a:lnTo>
                <a:lnTo>
                  <a:pt x="120" y="326"/>
                </a:lnTo>
                <a:lnTo>
                  <a:pt x="12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Line 8">
            <a:extLst>
              <a:ext uri="{FF2B5EF4-FFF2-40B4-BE49-F238E27FC236}">
                <a16:creationId xmlns:a16="http://schemas.microsoft.com/office/drawing/2014/main" id="{8EE3A0C7-B461-4573-BA37-418B47451D8A}"/>
              </a:ext>
            </a:extLst>
          </p:cNvPr>
          <p:cNvSpPr>
            <a:spLocks noChangeShapeType="1"/>
          </p:cNvSpPr>
          <p:nvPr/>
        </p:nvSpPr>
        <p:spPr bwMode="auto">
          <a:xfrm flipV="1">
            <a:off x="3124200" y="4830738"/>
            <a:ext cx="0" cy="447675"/>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Line 7">
            <a:extLst>
              <a:ext uri="{FF2B5EF4-FFF2-40B4-BE49-F238E27FC236}">
                <a16:creationId xmlns:a16="http://schemas.microsoft.com/office/drawing/2014/main" id="{5273D5AA-0BBA-44E1-93C0-B386DAC2569D}"/>
              </a:ext>
            </a:extLst>
          </p:cNvPr>
          <p:cNvSpPr>
            <a:spLocks noChangeShapeType="1"/>
          </p:cNvSpPr>
          <p:nvPr/>
        </p:nvSpPr>
        <p:spPr bwMode="auto">
          <a:xfrm>
            <a:off x="1143000" y="4973613"/>
            <a:ext cx="762000" cy="0"/>
          </a:xfrm>
          <a:prstGeom prst="line">
            <a:avLst/>
          </a:prstGeom>
          <a:noFill/>
          <a:ln w="63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Line 6">
            <a:extLst>
              <a:ext uri="{FF2B5EF4-FFF2-40B4-BE49-F238E27FC236}">
                <a16:creationId xmlns:a16="http://schemas.microsoft.com/office/drawing/2014/main" id="{C7E00BF7-3445-4B75-B2E8-735B2801E77D}"/>
              </a:ext>
            </a:extLst>
          </p:cNvPr>
          <p:cNvSpPr>
            <a:spLocks noChangeShapeType="1"/>
          </p:cNvSpPr>
          <p:nvPr/>
        </p:nvSpPr>
        <p:spPr bwMode="auto">
          <a:xfrm flipV="1">
            <a:off x="1905000" y="4830738"/>
            <a:ext cx="0" cy="209550"/>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Rectangle 5">
            <a:extLst>
              <a:ext uri="{FF2B5EF4-FFF2-40B4-BE49-F238E27FC236}">
                <a16:creationId xmlns:a16="http://schemas.microsoft.com/office/drawing/2014/main" id="{9DF1A84E-8B1C-47D5-87C5-AD4E6ACF6D2E}"/>
              </a:ext>
            </a:extLst>
          </p:cNvPr>
          <p:cNvSpPr>
            <a:spLocks noChangeArrowheads="1"/>
          </p:cNvSpPr>
          <p:nvPr/>
        </p:nvSpPr>
        <p:spPr bwMode="auto">
          <a:xfrm>
            <a:off x="1371600" y="4865663"/>
            <a:ext cx="381000" cy="311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1"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L</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0" name="Rectangle 4">
            <a:extLst>
              <a:ext uri="{FF2B5EF4-FFF2-40B4-BE49-F238E27FC236}">
                <a16:creationId xmlns:a16="http://schemas.microsoft.com/office/drawing/2014/main" id="{BAE476C0-656C-4A1C-90F6-AFF634EDE352}"/>
              </a:ext>
            </a:extLst>
          </p:cNvPr>
          <p:cNvSpPr>
            <a:spLocks noChangeArrowheads="1"/>
          </p:cNvSpPr>
          <p:nvPr/>
        </p:nvSpPr>
        <p:spPr bwMode="auto">
          <a:xfrm>
            <a:off x="2057400" y="4103663"/>
            <a:ext cx="762000" cy="279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1"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Zmax</a:t>
            </a:r>
            <a:endParaRPr kumimoji="0" lang="en-US" altLang="de-DE" sz="1400" b="0" i="0" u="none" strike="noStrike" cap="none" normalizeH="0" baseline="0">
              <a:ln>
                <a:noFill/>
              </a:ln>
              <a:solidFill>
                <a:schemeClr val="tx1"/>
              </a:solidFill>
              <a:effectLst/>
              <a:latin typeface="Arial" panose="020B0604020202020204" pitchFamily="34" charset="0"/>
            </a:endParaRPr>
          </a:p>
        </p:txBody>
      </p:sp>
      <p:sp>
        <p:nvSpPr>
          <p:cNvPr id="31" name="Line 3">
            <a:extLst>
              <a:ext uri="{FF2B5EF4-FFF2-40B4-BE49-F238E27FC236}">
                <a16:creationId xmlns:a16="http://schemas.microsoft.com/office/drawing/2014/main" id="{51757FE9-50C1-45B8-AC82-12F949256B6A}"/>
              </a:ext>
            </a:extLst>
          </p:cNvPr>
          <p:cNvSpPr>
            <a:spLocks noChangeShapeType="1"/>
          </p:cNvSpPr>
          <p:nvPr/>
        </p:nvSpPr>
        <p:spPr bwMode="auto">
          <a:xfrm flipV="1">
            <a:off x="3352800" y="4160813"/>
            <a:ext cx="0" cy="654050"/>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Line 2">
            <a:extLst>
              <a:ext uri="{FF2B5EF4-FFF2-40B4-BE49-F238E27FC236}">
                <a16:creationId xmlns:a16="http://schemas.microsoft.com/office/drawing/2014/main" id="{AF16B0A1-148D-4CCB-BF5C-1CB4C343BEC2}"/>
              </a:ext>
            </a:extLst>
          </p:cNvPr>
          <p:cNvSpPr>
            <a:spLocks noChangeShapeType="1"/>
          </p:cNvSpPr>
          <p:nvPr/>
        </p:nvSpPr>
        <p:spPr bwMode="auto">
          <a:xfrm flipV="1">
            <a:off x="1143000" y="4019526"/>
            <a:ext cx="0" cy="795337"/>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Line 1">
            <a:extLst>
              <a:ext uri="{FF2B5EF4-FFF2-40B4-BE49-F238E27FC236}">
                <a16:creationId xmlns:a16="http://schemas.microsoft.com/office/drawing/2014/main" id="{8EBE73CF-BD83-4624-81F7-BC12351AFFD5}"/>
              </a:ext>
            </a:extLst>
          </p:cNvPr>
          <p:cNvSpPr>
            <a:spLocks noChangeShapeType="1"/>
          </p:cNvSpPr>
          <p:nvPr/>
        </p:nvSpPr>
        <p:spPr bwMode="auto">
          <a:xfrm flipV="1">
            <a:off x="1600200" y="4019526"/>
            <a:ext cx="0" cy="795337"/>
          </a:xfrm>
          <a:prstGeom prst="line">
            <a:avLst/>
          </a:prstGeom>
          <a:noFill/>
          <a:ln w="6350">
            <a:solidFill>
              <a:srgbClr val="969696"/>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Rectangle 28">
            <a:extLst>
              <a:ext uri="{FF2B5EF4-FFF2-40B4-BE49-F238E27FC236}">
                <a16:creationId xmlns:a16="http://schemas.microsoft.com/office/drawing/2014/main" id="{93882A61-F54C-4E8B-96A1-FB31A953CB14}"/>
              </a:ext>
            </a:extLst>
          </p:cNvPr>
          <p:cNvSpPr>
            <a:spLocks noChangeArrowheads="1"/>
          </p:cNvSpPr>
          <p:nvPr/>
        </p:nvSpPr>
        <p:spPr bwMode="auto">
          <a:xfrm>
            <a:off x="457200" y="33607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5" name="Rectangle 36">
            <a:extLst>
              <a:ext uri="{FF2B5EF4-FFF2-40B4-BE49-F238E27FC236}">
                <a16:creationId xmlns:a16="http://schemas.microsoft.com/office/drawing/2014/main" id="{EA15BE99-C019-442A-822D-9D36866F384B}"/>
              </a:ext>
            </a:extLst>
          </p:cNvPr>
          <p:cNvSpPr>
            <a:spLocks noChangeArrowheads="1"/>
          </p:cNvSpPr>
          <p:nvPr/>
        </p:nvSpPr>
        <p:spPr bwMode="auto">
          <a:xfrm>
            <a:off x="395536" y="2500154"/>
            <a:ext cx="439896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400" b="0" i="0" u="none" strike="noStrike" cap="none" normalizeH="0" baseline="0" dirty="0">
                <a:ln>
                  <a:noFill/>
                </a:ln>
                <a:solidFill>
                  <a:schemeClr val="tx1"/>
                </a:solidFill>
                <a:effectLst/>
                <a:latin typeface="Arial" panose="020B0604020202020204" pitchFamily="34" charset="0"/>
              </a:rPr>
            </a:b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Timeliness Response time and Maximum Response Time</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Timeliness means that a task required at the time </a:t>
            </a:r>
            <a:r>
              <a:rPr kumimoji="0" lang="en-US" altLang="de-DE"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is done </a:t>
            </a:r>
            <a:r>
              <a:rPr kumimoji="0" lang="en-US" altLang="de-D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not before</a:t>
            </a: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 specified time </a:t>
            </a:r>
            <a:r>
              <a:rPr kumimoji="0" lang="en-US" altLang="de-DE"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a:t>
            </a: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 </a:t>
            </a:r>
            <a:r>
              <a:rPr kumimoji="0" lang="en-US" altLang="de-DE" sz="1200" b="0" i="1"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1" u="none" strike="noStrike" cap="none" normalizeH="0" baseline="-3000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Zmin</a:t>
            </a: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and</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is done </a:t>
            </a:r>
            <a:r>
              <a:rPr kumimoji="0" lang="en-US" altLang="de-DE" sz="12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no later</a:t>
            </a: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than a specified time </a:t>
            </a:r>
            <a:r>
              <a:rPr kumimoji="0" lang="en-US" altLang="de-DE" sz="12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0"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a:t>
            </a: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 </a:t>
            </a:r>
            <a:r>
              <a:rPr kumimoji="0" lang="en-US" altLang="de-DE" sz="1200" b="0" i="1"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t>
            </a:r>
            <a:r>
              <a:rPr kumimoji="0" lang="en-US" altLang="de-DE" sz="1200" b="0" i="1" u="none" strike="noStrike" cap="none" normalizeH="0" baseline="-3000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Zmax</a:t>
            </a: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(timeliness).</a:t>
            </a:r>
            <a:endParaRPr kumimoji="0" lang="de-DE" altLang="de-DE"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p:txBody>
      </p:sp>
      <p:sp>
        <p:nvSpPr>
          <p:cNvPr id="36" name="Textfeld 35">
            <a:extLst>
              <a:ext uri="{FF2B5EF4-FFF2-40B4-BE49-F238E27FC236}">
                <a16:creationId xmlns:a16="http://schemas.microsoft.com/office/drawing/2014/main" id="{66DBBCF1-D6A1-47D0-B359-53F883208DA9}"/>
              </a:ext>
            </a:extLst>
          </p:cNvPr>
          <p:cNvSpPr txBox="1"/>
          <p:nvPr/>
        </p:nvSpPr>
        <p:spPr>
          <a:xfrm>
            <a:off x="395536" y="1701171"/>
            <a:ext cx="6923112" cy="954107"/>
          </a:xfrm>
          <a:prstGeom prst="rect">
            <a:avLst/>
          </a:prstGeom>
          <a:noFill/>
        </p:spPr>
        <p:txBody>
          <a:bodyPr wrap="square" rtlCol="0">
            <a:spAutoFit/>
          </a:bodyPr>
          <a:lstStyle/>
          <a:p>
            <a:r>
              <a:rPr lang="en-US" dirty="0"/>
              <a:t>The </a:t>
            </a:r>
            <a:r>
              <a:rPr lang="en-US" b="1" dirty="0"/>
              <a:t>processing/execution time </a:t>
            </a:r>
            <a:r>
              <a:rPr lang="en-US" dirty="0"/>
              <a:t>needed for a certain number of operations </a:t>
            </a:r>
            <a:r>
              <a:rPr lang="en-US" i="1" dirty="0"/>
              <a:t>N</a:t>
            </a:r>
            <a:r>
              <a:rPr lang="en-US" dirty="0"/>
              <a:t> is inverse to the </a:t>
            </a:r>
            <a:r>
              <a:rPr lang="en-US" b="1" dirty="0"/>
              <a:t>computing power</a:t>
            </a:r>
            <a:r>
              <a:rPr lang="en-US" dirty="0"/>
              <a:t> </a:t>
            </a:r>
            <a:r>
              <a:rPr lang="en-US" b="1" i="1" dirty="0"/>
              <a:t>P</a:t>
            </a:r>
            <a:r>
              <a:rPr lang="en-US" dirty="0"/>
              <a:t> (in ops / sec) a processor core (CPU) offers.</a:t>
            </a:r>
          </a:p>
          <a:p>
            <a:endParaRPr lang="en-US" dirty="0"/>
          </a:p>
          <a:p>
            <a:r>
              <a:rPr lang="en-US" dirty="0"/>
              <a:t>T</a:t>
            </a:r>
            <a:r>
              <a:rPr lang="en-US" baseline="-25000" dirty="0"/>
              <a:t>V </a:t>
            </a:r>
            <a:r>
              <a:rPr lang="en-US" dirty="0"/>
              <a:t>= N / P [T</a:t>
            </a:r>
            <a:r>
              <a:rPr lang="en-US" baseline="-25000" dirty="0"/>
              <a:t>V</a:t>
            </a:r>
            <a:r>
              <a:rPr lang="en-US" dirty="0"/>
              <a:t>] = ops / (ops / s) = s.</a:t>
            </a:r>
            <a:endParaRPr lang="de-DE" dirty="0"/>
          </a:p>
        </p:txBody>
      </p:sp>
      <p:sp>
        <p:nvSpPr>
          <p:cNvPr id="37" name="Fußzeilenplatzhalter 36">
            <a:extLst>
              <a:ext uri="{FF2B5EF4-FFF2-40B4-BE49-F238E27FC236}">
                <a16:creationId xmlns:a16="http://schemas.microsoft.com/office/drawing/2014/main" id="{2CB8007E-2D24-4C04-AB3A-42BCEB4C42E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6240142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parameters</a:t>
            </a:r>
          </a:p>
        </p:txBody>
      </p:sp>
      <p:sp>
        <p:nvSpPr>
          <p:cNvPr id="3" name="Content Placeholder 2"/>
          <p:cNvSpPr>
            <a:spLocks noGrp="1"/>
          </p:cNvSpPr>
          <p:nvPr>
            <p:ph idx="1"/>
          </p:nvPr>
        </p:nvSpPr>
        <p:spPr>
          <a:xfrm>
            <a:off x="457200" y="1600200"/>
            <a:ext cx="8534400" cy="4525963"/>
          </a:xfrm>
        </p:spPr>
        <p:txBody>
          <a:bodyPr>
            <a:normAutofit/>
          </a:bodyPr>
          <a:lstStyle/>
          <a:p>
            <a:r>
              <a:rPr lang="en-US" dirty="0" err="1"/>
              <a:t>pvTaskCode</a:t>
            </a:r>
            <a:endParaRPr lang="en-US" dirty="0"/>
          </a:p>
          <a:p>
            <a:pPr lvl="1"/>
            <a:r>
              <a:rPr lang="en-US" dirty="0"/>
              <a:t>a pointer to the function (just the function name) that implements the task.</a:t>
            </a:r>
          </a:p>
          <a:p>
            <a:r>
              <a:rPr lang="en-US" dirty="0" err="1"/>
              <a:t>pcName</a:t>
            </a:r>
            <a:endParaRPr lang="en-US" dirty="0"/>
          </a:p>
          <a:p>
            <a:pPr lvl="1"/>
            <a:r>
              <a:rPr lang="en-US" dirty="0"/>
              <a:t>A descriptive name for the task. It is not used by </a:t>
            </a:r>
            <a:r>
              <a:rPr lang="en-US" dirty="0" err="1"/>
              <a:t>FreeRTOS</a:t>
            </a:r>
            <a:r>
              <a:rPr lang="en-US" dirty="0"/>
              <a:t> but a debugging aid.</a:t>
            </a:r>
          </a:p>
          <a:p>
            <a:pPr lvl="1"/>
            <a:r>
              <a:rPr lang="en-US" dirty="0" err="1"/>
              <a:t>configMAX_TASK_NAME_LEN</a:t>
            </a:r>
            <a:r>
              <a:rPr lang="en-US" dirty="0"/>
              <a:t>: the application defined constant that defines the maximum length a task name can task including the NULL terminator.</a:t>
            </a:r>
          </a:p>
        </p:txBody>
      </p:sp>
      <p:sp>
        <p:nvSpPr>
          <p:cNvPr id="4" name="Slide Number Placeholder 3"/>
          <p:cNvSpPr>
            <a:spLocks noGrp="1"/>
          </p:cNvSpPr>
          <p:nvPr>
            <p:ph type="sldNum" sz="quarter" idx="12"/>
          </p:nvPr>
        </p:nvSpPr>
        <p:spPr/>
        <p:txBody>
          <a:bodyPr/>
          <a:lstStyle/>
          <a:p>
            <a:fld id="{55425ECB-8EF4-4635-8F26-5EE9ACB72B4B}" type="slidenum">
              <a:rPr lang="en-US" smtClean="0"/>
              <a:t>170</a:t>
            </a:fld>
            <a:endParaRPr lang="en-US"/>
          </a:p>
        </p:txBody>
      </p:sp>
      <p:sp>
        <p:nvSpPr>
          <p:cNvPr id="5" name="Datumsplatzhalter 4">
            <a:extLst>
              <a:ext uri="{FF2B5EF4-FFF2-40B4-BE49-F238E27FC236}">
                <a16:creationId xmlns:a16="http://schemas.microsoft.com/office/drawing/2014/main" id="{3154F181-2CE7-4DE1-BEB3-586098F1315C}"/>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43A5C6E-21FF-4431-8504-B91D73742517}"/>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7673983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0D618016-5A9A-48E5-A51B-3897365748AE}"/>
              </a:ext>
            </a:extLst>
          </p:cNvPr>
          <p:cNvSpPr>
            <a:spLocks noGrp="1"/>
          </p:cNvSpPr>
          <p:nvPr>
            <p:ph type="title"/>
          </p:nvPr>
        </p:nvSpPr>
        <p:spPr/>
        <p:txBody>
          <a:bodyPr/>
          <a:lstStyle/>
          <a:p>
            <a:r>
              <a:rPr lang="en-US" dirty="0"/>
              <a:t>All parameters</a:t>
            </a:r>
            <a:endParaRPr lang="de-DE" dirty="0"/>
          </a:p>
        </p:txBody>
      </p:sp>
      <p:sp>
        <p:nvSpPr>
          <p:cNvPr id="3" name="Content Placeholder 2"/>
          <p:cNvSpPr>
            <a:spLocks noGrp="1"/>
          </p:cNvSpPr>
          <p:nvPr>
            <p:ph sz="quarter" idx="1"/>
          </p:nvPr>
        </p:nvSpPr>
        <p:spPr/>
        <p:txBody>
          <a:bodyPr>
            <a:normAutofit/>
          </a:bodyPr>
          <a:lstStyle/>
          <a:p>
            <a:r>
              <a:rPr lang="en-US" dirty="0" err="1"/>
              <a:t>usStackDepth</a:t>
            </a:r>
            <a:endParaRPr lang="en-US" dirty="0"/>
          </a:p>
          <a:p>
            <a:pPr lvl="1"/>
            <a:r>
              <a:rPr lang="en-US" dirty="0"/>
              <a:t>Each task has its own unique stack that is allocated by the kernel to the task when the task is created.</a:t>
            </a:r>
          </a:p>
          <a:p>
            <a:pPr lvl="1"/>
            <a:r>
              <a:rPr lang="en-US" dirty="0"/>
              <a:t>The value specifies the number of </a:t>
            </a:r>
            <a:r>
              <a:rPr lang="en-US" b="1" dirty="0"/>
              <a:t>words</a:t>
            </a:r>
            <a:r>
              <a:rPr lang="en-US" dirty="0"/>
              <a:t> the task stack can hold.</a:t>
            </a:r>
          </a:p>
          <a:p>
            <a:pPr lvl="2"/>
            <a:r>
              <a:rPr lang="en-US" dirty="0"/>
              <a:t>E.g. Cortex-M3 stack is 32 bits wide if </a:t>
            </a:r>
            <a:r>
              <a:rPr lang="en-US" dirty="0" err="1"/>
              <a:t>usStackDepth</a:t>
            </a:r>
            <a:r>
              <a:rPr lang="en-US" dirty="0"/>
              <a:t> is passed in as 100 400 bytes of stack space will be allocated (100*4 bytes)</a:t>
            </a:r>
          </a:p>
          <a:p>
            <a:pPr lvl="1"/>
            <a:r>
              <a:rPr lang="en-US" dirty="0"/>
              <a:t>Size of the stack used by the idle task is defined by </a:t>
            </a:r>
            <a:r>
              <a:rPr lang="en-US" dirty="0" err="1"/>
              <a:t>configMINIMAL_STACK_SIZE</a:t>
            </a:r>
            <a:r>
              <a:rPr lang="en-US" dirty="0"/>
              <a:t>.</a:t>
            </a:r>
          </a:p>
          <a:p>
            <a:pPr lvl="2"/>
            <a:r>
              <a:rPr lang="en-US" dirty="0"/>
              <a:t>Adjustable w.r.t. applications</a:t>
            </a:r>
          </a:p>
        </p:txBody>
      </p:sp>
      <p:sp>
        <p:nvSpPr>
          <p:cNvPr id="2" name="Datumsplatzhalter 1">
            <a:extLst>
              <a:ext uri="{FF2B5EF4-FFF2-40B4-BE49-F238E27FC236}">
                <a16:creationId xmlns:a16="http://schemas.microsoft.com/office/drawing/2014/main" id="{7B588549-5C0F-4C6D-8EF5-8F265B295B1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5FDE266-6868-497E-963F-DB1EF8094D6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171</a:t>
            </a:fld>
            <a:endParaRPr lang="en-US"/>
          </a:p>
        </p:txBody>
      </p:sp>
    </p:spTree>
    <p:extLst>
      <p:ext uri="{BB962C8B-B14F-4D97-AF65-F5344CB8AC3E}">
        <p14:creationId xmlns:p14="http://schemas.microsoft.com/office/powerpoint/2010/main" val="189059556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D0521A88-C7D5-4D0F-9246-EF890D7DF8C6}"/>
              </a:ext>
            </a:extLst>
          </p:cNvPr>
          <p:cNvSpPr>
            <a:spLocks noGrp="1"/>
          </p:cNvSpPr>
          <p:nvPr>
            <p:ph type="title"/>
          </p:nvPr>
        </p:nvSpPr>
        <p:spPr/>
        <p:txBody>
          <a:bodyPr/>
          <a:lstStyle/>
          <a:p>
            <a:r>
              <a:rPr lang="en-US" dirty="0"/>
              <a:t>All parameters</a:t>
            </a:r>
            <a:endParaRPr lang="de-DE" dirty="0"/>
          </a:p>
        </p:txBody>
      </p:sp>
      <p:sp>
        <p:nvSpPr>
          <p:cNvPr id="3" name="Content Placeholder 2"/>
          <p:cNvSpPr>
            <a:spLocks noGrp="1"/>
          </p:cNvSpPr>
          <p:nvPr>
            <p:ph sz="quarter" idx="1"/>
          </p:nvPr>
        </p:nvSpPr>
        <p:spPr/>
        <p:txBody>
          <a:bodyPr>
            <a:normAutofit/>
          </a:bodyPr>
          <a:lstStyle/>
          <a:p>
            <a:r>
              <a:rPr lang="en-US" dirty="0" err="1"/>
              <a:t>pvParameters</a:t>
            </a:r>
            <a:endParaRPr lang="en-US" dirty="0"/>
          </a:p>
          <a:p>
            <a:pPr lvl="1"/>
            <a:r>
              <a:rPr lang="en-US" dirty="0"/>
              <a:t>The value assigned to </a:t>
            </a:r>
            <a:r>
              <a:rPr lang="en-US" i="1" dirty="0" err="1"/>
              <a:t>pvParameters</a:t>
            </a:r>
            <a:r>
              <a:rPr lang="en-US" dirty="0"/>
              <a:t> will be the values passed into the task.</a:t>
            </a:r>
          </a:p>
          <a:p>
            <a:r>
              <a:rPr lang="en-US" dirty="0" err="1"/>
              <a:t>uxPriority</a:t>
            </a:r>
            <a:endParaRPr lang="en-US" dirty="0"/>
          </a:p>
          <a:p>
            <a:pPr lvl="1"/>
            <a:r>
              <a:rPr lang="en-US" dirty="0"/>
              <a:t>defines the priority at which the task will execute.</a:t>
            </a:r>
          </a:p>
          <a:p>
            <a:pPr lvl="1"/>
            <a:r>
              <a:rPr lang="en-US" dirty="0"/>
              <a:t>Priorities can be assigned from 0 which is the lowest priority to </a:t>
            </a:r>
            <a:r>
              <a:rPr lang="en-US" i="1" dirty="0"/>
              <a:t>(configMAX_PRIOIRTIES-1) </a:t>
            </a:r>
            <a:r>
              <a:rPr lang="en-US" dirty="0"/>
              <a:t>which is the highest priority.</a:t>
            </a:r>
          </a:p>
          <a:p>
            <a:pPr lvl="1"/>
            <a:r>
              <a:rPr lang="en-US" dirty="0"/>
              <a:t>Passing a value above (</a:t>
            </a:r>
            <a:r>
              <a:rPr lang="en-US" dirty="0" err="1"/>
              <a:t>configMAX_PRIOIRTIES</a:t>
            </a:r>
            <a:r>
              <a:rPr lang="en-US" dirty="0"/>
              <a:t> -1) will result in the priority being capped the maximum legitimate value.</a:t>
            </a:r>
          </a:p>
        </p:txBody>
      </p:sp>
      <p:sp>
        <p:nvSpPr>
          <p:cNvPr id="2" name="Datumsplatzhalter 1">
            <a:extLst>
              <a:ext uri="{FF2B5EF4-FFF2-40B4-BE49-F238E27FC236}">
                <a16:creationId xmlns:a16="http://schemas.microsoft.com/office/drawing/2014/main" id="{0ECC293E-B195-4858-AE47-E1BADC4E7C0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885B485-9946-448F-957A-C915E845DE3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172</a:t>
            </a:fld>
            <a:endParaRPr lang="en-US"/>
          </a:p>
        </p:txBody>
      </p:sp>
    </p:spTree>
    <p:extLst>
      <p:ext uri="{BB962C8B-B14F-4D97-AF65-F5344CB8AC3E}">
        <p14:creationId xmlns:p14="http://schemas.microsoft.com/office/powerpoint/2010/main" val="228480292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52B769DA-D3D7-4412-884D-F9DF6FAFB2A8}"/>
              </a:ext>
            </a:extLst>
          </p:cNvPr>
          <p:cNvSpPr>
            <a:spLocks noGrp="1"/>
          </p:cNvSpPr>
          <p:nvPr>
            <p:ph type="title"/>
          </p:nvPr>
        </p:nvSpPr>
        <p:spPr/>
        <p:txBody>
          <a:bodyPr/>
          <a:lstStyle/>
          <a:p>
            <a:r>
              <a:rPr lang="en-US" dirty="0"/>
              <a:t>All parameters</a:t>
            </a:r>
            <a:endParaRPr lang="de-DE" dirty="0"/>
          </a:p>
        </p:txBody>
      </p:sp>
      <p:sp>
        <p:nvSpPr>
          <p:cNvPr id="3" name="Content Placeholder 2"/>
          <p:cNvSpPr>
            <a:spLocks noGrp="1"/>
          </p:cNvSpPr>
          <p:nvPr>
            <p:ph sz="quarter" idx="1"/>
          </p:nvPr>
        </p:nvSpPr>
        <p:spPr/>
        <p:txBody>
          <a:bodyPr>
            <a:normAutofit lnSpcReduction="10000"/>
          </a:bodyPr>
          <a:lstStyle/>
          <a:p>
            <a:r>
              <a:rPr lang="en-US" dirty="0" err="1"/>
              <a:t>pxCreatedTask</a:t>
            </a:r>
            <a:endParaRPr lang="en-US" dirty="0"/>
          </a:p>
          <a:p>
            <a:pPr lvl="1"/>
            <a:r>
              <a:rPr lang="en-US" dirty="0"/>
              <a:t>pass out a handle to the created task then be used to refer the created task in API calls.</a:t>
            </a:r>
          </a:p>
          <a:p>
            <a:pPr lvl="2"/>
            <a:r>
              <a:rPr lang="en-US" dirty="0"/>
              <a:t>E.g. change the task priority or delete the task</a:t>
            </a:r>
          </a:p>
          <a:p>
            <a:pPr lvl="1"/>
            <a:r>
              <a:rPr lang="en-US" dirty="0"/>
              <a:t>Be set to NULL if no use for the task handle</a:t>
            </a:r>
          </a:p>
          <a:p>
            <a:pPr marL="457200" lvl="1" indent="0">
              <a:buNone/>
            </a:pPr>
            <a:endParaRPr lang="en-US" dirty="0"/>
          </a:p>
          <a:p>
            <a:r>
              <a:rPr lang="en-US" dirty="0"/>
              <a:t>Two possible return values</a:t>
            </a:r>
          </a:p>
          <a:p>
            <a:pPr lvl="1"/>
            <a:r>
              <a:rPr lang="en-US" dirty="0" err="1"/>
              <a:t>pdTRUE</a:t>
            </a:r>
            <a:r>
              <a:rPr lang="en-US" dirty="0"/>
              <a:t> : task has been created successfully.</a:t>
            </a:r>
          </a:p>
          <a:p>
            <a:pPr lvl="1"/>
            <a:r>
              <a:rPr lang="en-US" sz="2400" dirty="0" err="1"/>
              <a:t>errCOULD_NOT_ALLOCATE_REQUIRED_MEMORY</a:t>
            </a:r>
            <a:endParaRPr lang="en-US" sz="2400" dirty="0"/>
          </a:p>
          <a:p>
            <a:pPr lvl="2"/>
            <a:r>
              <a:rPr lang="en-US" dirty="0"/>
              <a:t>Task has not been created as there is insufficient heap memory available for </a:t>
            </a:r>
            <a:r>
              <a:rPr lang="en-US" dirty="0" err="1"/>
              <a:t>FreeRTOS</a:t>
            </a:r>
            <a:r>
              <a:rPr lang="en-US" dirty="0"/>
              <a:t> to allocate enough RAM to hold the task data structures and stack.</a:t>
            </a:r>
          </a:p>
        </p:txBody>
      </p:sp>
      <p:sp>
        <p:nvSpPr>
          <p:cNvPr id="5" name="Datumsplatzhalter 4">
            <a:extLst>
              <a:ext uri="{FF2B5EF4-FFF2-40B4-BE49-F238E27FC236}">
                <a16:creationId xmlns:a16="http://schemas.microsoft.com/office/drawing/2014/main" id="{994BC667-8272-48FA-A312-3CD0A08F001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E7AA39F-4367-4621-A2E6-3D48E380E10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173</a:t>
            </a:fld>
            <a:endParaRPr lang="en-US"/>
          </a:p>
        </p:txBody>
      </p:sp>
    </p:spTree>
    <p:extLst>
      <p:ext uri="{BB962C8B-B14F-4D97-AF65-F5344CB8AC3E}">
        <p14:creationId xmlns:p14="http://schemas.microsoft.com/office/powerpoint/2010/main" val="37829533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Creating tasks</a:t>
            </a:r>
          </a:p>
        </p:txBody>
      </p:sp>
      <p:sp>
        <p:nvSpPr>
          <p:cNvPr id="3" name="Content Placeholder 2"/>
          <p:cNvSpPr>
            <a:spLocks noGrp="1"/>
          </p:cNvSpPr>
          <p:nvPr>
            <p:ph idx="1"/>
          </p:nvPr>
        </p:nvSpPr>
        <p:spPr/>
        <p:txBody>
          <a:bodyPr/>
          <a:lstStyle/>
          <a:p>
            <a:r>
              <a:rPr lang="en-US" dirty="0"/>
              <a:t>To demonstrate the steps of creating two tasks then starting the tasks executing.</a:t>
            </a:r>
          </a:p>
          <a:p>
            <a:pPr lvl="1"/>
            <a:r>
              <a:rPr lang="en-US" dirty="0"/>
              <a:t>Tasks simply print out a string periodically using a crude null loop to create the periodic delay.</a:t>
            </a:r>
          </a:p>
          <a:p>
            <a:pPr lvl="1"/>
            <a:r>
              <a:rPr lang="en-US" dirty="0"/>
              <a:t>Both tasks are created at the same priority and are identical except for the string they print out.</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174</a:t>
            </a:fld>
            <a:endParaRPr lang="en-US"/>
          </a:p>
        </p:txBody>
      </p:sp>
      <p:sp>
        <p:nvSpPr>
          <p:cNvPr id="5" name="Datumsplatzhalter 4">
            <a:extLst>
              <a:ext uri="{FF2B5EF4-FFF2-40B4-BE49-F238E27FC236}">
                <a16:creationId xmlns:a16="http://schemas.microsoft.com/office/drawing/2014/main" id="{66A55EB3-6E96-47C1-8632-29CF44A4AE01}"/>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9D11206C-BC7E-4DC4-895A-28C7A6ED058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87928492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Execution pattern of two Example 1 tasks</a:t>
            </a:r>
          </a:p>
        </p:txBody>
      </p:sp>
      <p:sp>
        <p:nvSpPr>
          <p:cNvPr id="4" name="Content Placeholder 3"/>
          <p:cNvSpPr>
            <a:spLocks noGrp="1"/>
          </p:cNvSpPr>
          <p:nvPr>
            <p:ph idx="1"/>
          </p:nvPr>
        </p:nvSpPr>
        <p:spPr>
          <a:xfrm>
            <a:off x="301625" y="5373216"/>
            <a:ext cx="8385175" cy="1027583"/>
          </a:xfrm>
        </p:spPr>
        <p:txBody>
          <a:bodyPr>
            <a:normAutofit fontScale="85000" lnSpcReduction="10000"/>
          </a:bodyPr>
          <a:lstStyle/>
          <a:p>
            <a:r>
              <a:rPr lang="en-US" dirty="0"/>
              <a:t>Both tasks are rapidly entering and exiting the Running state.</a:t>
            </a:r>
          </a:p>
          <a:p>
            <a:r>
              <a:rPr lang="en-US" dirty="0"/>
              <a:t>Only one task can exist in the Running state at any one time.</a:t>
            </a:r>
          </a:p>
        </p:txBody>
      </p:sp>
      <p:sp>
        <p:nvSpPr>
          <p:cNvPr id="3" name="Slide Number Placeholder 2"/>
          <p:cNvSpPr>
            <a:spLocks noGrp="1"/>
          </p:cNvSpPr>
          <p:nvPr>
            <p:ph type="sldNum" sz="quarter" idx="12"/>
          </p:nvPr>
        </p:nvSpPr>
        <p:spPr/>
        <p:txBody>
          <a:bodyPr/>
          <a:lstStyle/>
          <a:p>
            <a:fld id="{55425ECB-8EF4-4635-8F26-5EE9ACB72B4B}" type="slidenum">
              <a:rPr lang="en-US" smtClean="0"/>
              <a:t>175</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925" y="1592796"/>
            <a:ext cx="6019800" cy="3514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Datumsplatzhalter 4">
            <a:extLst>
              <a:ext uri="{FF2B5EF4-FFF2-40B4-BE49-F238E27FC236}">
                <a16:creationId xmlns:a16="http://schemas.microsoft.com/office/drawing/2014/main" id="{1C5D897D-52E7-48A4-AFD5-BA0F7D096A6B}"/>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AE7830C-152C-43BC-A3A8-6B34F73C65B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7561688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Using the task parameter</a:t>
            </a:r>
          </a:p>
        </p:txBody>
      </p:sp>
      <p:sp>
        <p:nvSpPr>
          <p:cNvPr id="3" name="Content Placeholder 2"/>
          <p:cNvSpPr>
            <a:spLocks noGrp="1"/>
          </p:cNvSpPr>
          <p:nvPr>
            <p:ph idx="1"/>
          </p:nvPr>
        </p:nvSpPr>
        <p:spPr/>
        <p:txBody>
          <a:bodyPr/>
          <a:lstStyle/>
          <a:p>
            <a:r>
              <a:rPr lang="en-US" dirty="0"/>
              <a:t>The two tasks in Example 1 are almost identical the only difference between them being the text string they print out.</a:t>
            </a:r>
          </a:p>
          <a:p>
            <a:pPr lvl="1"/>
            <a:r>
              <a:rPr lang="en-US" dirty="0"/>
              <a:t>Remove such duplication by creating two instances of a single task implementation </a:t>
            </a:r>
            <a:r>
              <a:rPr lang="en-US" i="1" dirty="0" err="1"/>
              <a:t>vTaskFunction</a:t>
            </a:r>
            <a:r>
              <a:rPr lang="en-US" dirty="0"/>
              <a:t>.</a:t>
            </a:r>
          </a:p>
          <a:p>
            <a:pPr lvl="2"/>
            <a:r>
              <a:rPr lang="en-US" dirty="0"/>
              <a:t>Each created instance will execute independently under the control of the </a:t>
            </a:r>
            <a:r>
              <a:rPr lang="en-US" dirty="0" err="1"/>
              <a:t>FreeRTOS</a:t>
            </a:r>
            <a:r>
              <a:rPr lang="en-US" dirty="0"/>
              <a:t> scheduler.</a:t>
            </a:r>
          </a:p>
          <a:p>
            <a:pPr lvl="1"/>
            <a:r>
              <a:rPr lang="en-US" dirty="0"/>
              <a:t>The task parameter can then be used to pass into each task the string that it should print out.</a:t>
            </a:r>
          </a:p>
        </p:txBody>
      </p:sp>
      <p:sp>
        <p:nvSpPr>
          <p:cNvPr id="4" name="Slide Number Placeholder 3"/>
          <p:cNvSpPr>
            <a:spLocks noGrp="1"/>
          </p:cNvSpPr>
          <p:nvPr>
            <p:ph type="sldNum" sz="quarter" idx="12"/>
          </p:nvPr>
        </p:nvSpPr>
        <p:spPr/>
        <p:txBody>
          <a:bodyPr/>
          <a:lstStyle/>
          <a:p>
            <a:fld id="{55425ECB-8EF4-4635-8F26-5EE9ACB72B4B}" type="slidenum">
              <a:rPr lang="en-US" smtClean="0"/>
              <a:t>176</a:t>
            </a:fld>
            <a:endParaRPr lang="en-US"/>
          </a:p>
        </p:txBody>
      </p:sp>
      <p:sp>
        <p:nvSpPr>
          <p:cNvPr id="5" name="Datumsplatzhalter 4">
            <a:extLst>
              <a:ext uri="{FF2B5EF4-FFF2-40B4-BE49-F238E27FC236}">
                <a16:creationId xmlns:a16="http://schemas.microsoft.com/office/drawing/2014/main" id="{67C99F40-7F9A-4175-BDFC-61AE3D434E77}"/>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3F3F0C47-77C5-43D3-A15C-AADA26484FC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3292583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91EAF76-51EB-455D-994E-E609DCE63F3E}"/>
              </a:ext>
            </a:extLst>
          </p:cNvPr>
          <p:cNvSpPr>
            <a:spLocks noGrp="1"/>
          </p:cNvSpPr>
          <p:nvPr>
            <p:ph type="title"/>
          </p:nvPr>
        </p:nvSpPr>
        <p:spPr/>
        <p:txBody>
          <a:bodyPr/>
          <a:lstStyle/>
          <a:p>
            <a:r>
              <a:rPr lang="en-US" dirty="0"/>
              <a:t>Example 2 Using the task parameter</a:t>
            </a:r>
            <a:endParaRPr lang="de-DE" dirty="0"/>
          </a:p>
        </p:txBody>
      </p:sp>
      <p:sp>
        <p:nvSpPr>
          <p:cNvPr id="3" name="Content Placeholder 2"/>
          <p:cNvSpPr>
            <a:spLocks noGrp="1"/>
          </p:cNvSpPr>
          <p:nvPr>
            <p:ph sz="quarter" idx="1"/>
          </p:nvPr>
        </p:nvSpPr>
        <p:spPr/>
        <p:txBody>
          <a:bodyPr/>
          <a:lstStyle/>
          <a:p>
            <a:pPr marL="0" indent="0">
              <a:buNone/>
            </a:pPr>
            <a:r>
              <a:rPr lang="en-US" sz="2400" dirty="0"/>
              <a:t>First define a </a:t>
            </a:r>
            <a:r>
              <a:rPr lang="en-US" sz="2400" i="1" dirty="0"/>
              <a:t>char</a:t>
            </a:r>
            <a:r>
              <a:rPr lang="en-US" sz="2400" dirty="0"/>
              <a:t> string </a:t>
            </a:r>
            <a:r>
              <a:rPr lang="en-US" sz="2400" i="1" dirty="0"/>
              <a:t>pcTextForTask1</a:t>
            </a:r>
            <a:r>
              <a:rPr lang="en-US" sz="2400" dirty="0"/>
              <a:t> </a:t>
            </a:r>
          </a:p>
          <a:p>
            <a:pPr marL="0" indent="0">
              <a:buNone/>
            </a:pPr>
            <a:r>
              <a:rPr lang="en-US" sz="2400" dirty="0"/>
              <a:t>static </a:t>
            </a:r>
            <a:r>
              <a:rPr lang="en-US" sz="2400" dirty="0" err="1"/>
              <a:t>const</a:t>
            </a:r>
            <a:r>
              <a:rPr lang="en-US" sz="2400" dirty="0"/>
              <a:t> char *pcTextForTask1 = Task 1 is running.;</a:t>
            </a:r>
          </a:p>
          <a:p>
            <a:pPr marL="0" indent="0">
              <a:buNone/>
            </a:pPr>
            <a:endParaRPr lang="en-US" sz="2400" dirty="0"/>
          </a:p>
          <a:p>
            <a:pPr marL="0" indent="0">
              <a:buNone/>
            </a:pPr>
            <a:r>
              <a:rPr lang="en-US" sz="2400" dirty="0"/>
              <a:t>Then in main(void) function change</a:t>
            </a:r>
          </a:p>
          <a:p>
            <a:pPr marL="0" indent="0">
              <a:buNone/>
            </a:pPr>
            <a:r>
              <a:rPr lang="en-US" sz="2400" dirty="0" err="1"/>
              <a:t>xTaskCreate</a:t>
            </a:r>
            <a:r>
              <a:rPr lang="en-US" sz="2400" dirty="0"/>
              <a:t>( vTask1 Task 1 240 NULL 1 NULL );</a:t>
            </a:r>
          </a:p>
          <a:p>
            <a:pPr marL="0" indent="0">
              <a:buNone/>
            </a:pPr>
            <a:r>
              <a:rPr lang="en-US" sz="2400" dirty="0"/>
              <a:t>to </a:t>
            </a:r>
          </a:p>
          <a:p>
            <a:pPr marL="0" indent="0">
              <a:buNone/>
            </a:pPr>
            <a:r>
              <a:rPr lang="en-US" sz="2400" dirty="0" err="1"/>
              <a:t>xTaskCreate</a:t>
            </a:r>
            <a:r>
              <a:rPr lang="en-US" sz="2400" dirty="0"/>
              <a:t>( </a:t>
            </a:r>
            <a:r>
              <a:rPr lang="en-US" sz="2400" dirty="0" err="1"/>
              <a:t>vTaskFunction</a:t>
            </a:r>
            <a:r>
              <a:rPr lang="en-US" sz="2400" dirty="0"/>
              <a:t> Task 1 240 (void*)pcTextForTask1 1 NULL );</a:t>
            </a:r>
          </a:p>
          <a:p>
            <a:pPr marL="0" indent="0">
              <a:buNone/>
            </a:pPr>
            <a:r>
              <a:rPr lang="en-US" sz="2400" dirty="0"/>
              <a:t>Create a task function </a:t>
            </a:r>
            <a:r>
              <a:rPr lang="en-US" sz="2400" i="1" dirty="0" err="1"/>
              <a:t>vTaskFunction</a:t>
            </a:r>
            <a:r>
              <a:rPr lang="en-US" sz="2400" i="1" dirty="0"/>
              <a:t>(void * </a:t>
            </a:r>
            <a:r>
              <a:rPr lang="en-US" sz="2400" i="1" dirty="0" err="1"/>
              <a:t>pvParameters</a:t>
            </a:r>
            <a:r>
              <a:rPr lang="en-US" sz="2400" i="1" dirty="0"/>
              <a:t>)</a:t>
            </a:r>
          </a:p>
          <a:p>
            <a:pPr marL="0" indent="0">
              <a:buNone/>
            </a:pPr>
            <a:r>
              <a:rPr lang="en-US" sz="2400" i="1" dirty="0"/>
              <a:t>char *</a:t>
            </a:r>
            <a:r>
              <a:rPr lang="en-US" sz="2400" i="1" dirty="0" err="1"/>
              <a:t>pcTaskName</a:t>
            </a:r>
            <a:r>
              <a:rPr lang="en-US" sz="2400" i="1" dirty="0"/>
              <a:t>;</a:t>
            </a:r>
          </a:p>
          <a:p>
            <a:pPr marL="0" indent="0">
              <a:buNone/>
            </a:pPr>
            <a:r>
              <a:rPr lang="en-US" sz="2400" i="1" dirty="0" err="1"/>
              <a:t>pcTaskName</a:t>
            </a:r>
            <a:r>
              <a:rPr lang="en-US" sz="2400" i="1" dirty="0"/>
              <a:t> = (char *) </a:t>
            </a:r>
            <a:r>
              <a:rPr lang="en-US" sz="2400" i="1" dirty="0" err="1"/>
              <a:t>pvParameters</a:t>
            </a:r>
            <a:r>
              <a:rPr lang="en-US" sz="2400" i="1" dirty="0"/>
              <a:t>;</a:t>
            </a:r>
          </a:p>
          <a:p>
            <a:pPr marL="0" indent="0">
              <a:buNone/>
            </a:pPr>
            <a:endParaRPr lang="en-US" sz="2400" dirty="0"/>
          </a:p>
          <a:p>
            <a:pPr marL="0" indent="0">
              <a:buNone/>
            </a:pPr>
            <a:endParaRPr lang="en-US" sz="2400" dirty="0"/>
          </a:p>
          <a:p>
            <a:pPr marL="0" indent="0">
              <a:buNone/>
            </a:pPr>
            <a:endParaRPr lang="en-US" sz="2400" dirty="0"/>
          </a:p>
          <a:p>
            <a:endParaRPr lang="en-US" dirty="0"/>
          </a:p>
        </p:txBody>
      </p:sp>
      <p:sp>
        <p:nvSpPr>
          <p:cNvPr id="2" name="Datumsplatzhalter 1">
            <a:extLst>
              <a:ext uri="{FF2B5EF4-FFF2-40B4-BE49-F238E27FC236}">
                <a16:creationId xmlns:a16="http://schemas.microsoft.com/office/drawing/2014/main" id="{D121557F-22F7-4D73-9B44-7E6B8A78021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061A9AF-45CD-460F-BD17-BEB3CC0E4AA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177</a:t>
            </a:fld>
            <a:endParaRPr lang="en-US"/>
          </a:p>
        </p:txBody>
      </p:sp>
    </p:spTree>
    <p:extLst>
      <p:ext uri="{BB962C8B-B14F-4D97-AF65-F5344CB8AC3E}">
        <p14:creationId xmlns:p14="http://schemas.microsoft.com/office/powerpoint/2010/main" val="34980995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Task priorities</a:t>
            </a:r>
          </a:p>
        </p:txBody>
      </p:sp>
      <p:sp>
        <p:nvSpPr>
          <p:cNvPr id="3" name="Content Placeholder 2"/>
          <p:cNvSpPr>
            <a:spLocks noGrp="1"/>
          </p:cNvSpPr>
          <p:nvPr>
            <p:ph idx="1"/>
          </p:nvPr>
        </p:nvSpPr>
        <p:spPr/>
        <p:txBody>
          <a:bodyPr>
            <a:normAutofit/>
          </a:bodyPr>
          <a:lstStyle/>
          <a:p>
            <a:r>
              <a:rPr lang="en-US" dirty="0" err="1"/>
              <a:t>uxPriority</a:t>
            </a:r>
            <a:r>
              <a:rPr lang="en-US" dirty="0"/>
              <a:t> parameter of </a:t>
            </a:r>
            <a:r>
              <a:rPr lang="en-US" dirty="0" err="1"/>
              <a:t>xTaskCreate</a:t>
            </a:r>
            <a:r>
              <a:rPr lang="en-US" dirty="0"/>
              <a:t>() assigns an initial priority to the task being created.</a:t>
            </a:r>
          </a:p>
          <a:p>
            <a:pPr lvl="1"/>
            <a:r>
              <a:rPr lang="en-US" dirty="0"/>
              <a:t>It can be changed after the scheduler has been started by using vTaskPrioritySet() API function</a:t>
            </a:r>
          </a:p>
          <a:p>
            <a:pPr marL="457200" lvl="1" indent="0">
              <a:buNone/>
            </a:pPr>
            <a:endParaRPr lang="en-US" dirty="0"/>
          </a:p>
          <a:p>
            <a:r>
              <a:rPr lang="en-US" sz="2800" dirty="0" err="1"/>
              <a:t>configMAX_RPIORITIES</a:t>
            </a:r>
            <a:r>
              <a:rPr lang="en-US" sz="2800" dirty="0"/>
              <a:t> in FreeRTOSConfig.h</a:t>
            </a:r>
          </a:p>
          <a:p>
            <a:pPr lvl="1"/>
            <a:r>
              <a:rPr lang="en-US" dirty="0"/>
              <a:t>Maximum number of priorities</a:t>
            </a:r>
          </a:p>
          <a:p>
            <a:pPr lvl="1"/>
            <a:r>
              <a:rPr lang="en-US" dirty="0"/>
              <a:t>Higher this value more RAM consumed</a:t>
            </a:r>
          </a:p>
          <a:p>
            <a:pPr lvl="1"/>
            <a:r>
              <a:rPr lang="en-US" dirty="0"/>
              <a:t>Range: [0(low) configMAX-PRIORITIES-1(high)]</a:t>
            </a:r>
          </a:p>
          <a:p>
            <a:pPr lvl="1"/>
            <a:r>
              <a:rPr lang="en-US" dirty="0"/>
              <a:t>Any number of tasks can share the same priority</a:t>
            </a:r>
          </a:p>
        </p:txBody>
      </p:sp>
      <p:sp>
        <p:nvSpPr>
          <p:cNvPr id="4" name="Slide Number Placeholder 3"/>
          <p:cNvSpPr>
            <a:spLocks noGrp="1"/>
          </p:cNvSpPr>
          <p:nvPr>
            <p:ph type="sldNum" sz="quarter" idx="12"/>
          </p:nvPr>
        </p:nvSpPr>
        <p:spPr/>
        <p:txBody>
          <a:bodyPr/>
          <a:lstStyle/>
          <a:p>
            <a:fld id="{55425ECB-8EF4-4635-8F26-5EE9ACB72B4B}" type="slidenum">
              <a:rPr lang="en-US" smtClean="0"/>
              <a:t>178</a:t>
            </a:fld>
            <a:endParaRPr lang="en-US"/>
          </a:p>
        </p:txBody>
      </p:sp>
      <p:sp>
        <p:nvSpPr>
          <p:cNvPr id="5" name="Datumsplatzhalter 4">
            <a:extLst>
              <a:ext uri="{FF2B5EF4-FFF2-40B4-BE49-F238E27FC236}">
                <a16:creationId xmlns:a16="http://schemas.microsoft.com/office/drawing/2014/main" id="{1D6ECE0A-F468-42DD-B627-C7C62D2C732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205E7DAA-B71C-49A0-AE30-E9926BA14DF1}"/>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93780187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9D9240A-1C8E-4B6B-83ED-B1D979286408}"/>
              </a:ext>
            </a:extLst>
          </p:cNvPr>
          <p:cNvSpPr>
            <a:spLocks noGrp="1"/>
          </p:cNvSpPr>
          <p:nvPr>
            <p:ph type="title"/>
          </p:nvPr>
        </p:nvSpPr>
        <p:spPr/>
        <p:txBody>
          <a:bodyPr/>
          <a:lstStyle/>
          <a:p>
            <a:r>
              <a:rPr lang="en-US" dirty="0"/>
              <a:t>Task priorities</a:t>
            </a:r>
            <a:endParaRPr lang="de-DE" dirty="0"/>
          </a:p>
        </p:txBody>
      </p:sp>
      <p:sp>
        <p:nvSpPr>
          <p:cNvPr id="3" name="Content Placeholder 2"/>
          <p:cNvSpPr>
            <a:spLocks noGrp="1"/>
          </p:cNvSpPr>
          <p:nvPr>
            <p:ph sz="quarter" idx="1"/>
          </p:nvPr>
        </p:nvSpPr>
        <p:spPr/>
        <p:txBody>
          <a:bodyPr>
            <a:normAutofit lnSpcReduction="10000"/>
          </a:bodyPr>
          <a:lstStyle/>
          <a:p>
            <a:r>
              <a:rPr lang="en-US" dirty="0"/>
              <a:t>To select the next task to run the scheduler itself must execute at the end of each time slice.</a:t>
            </a:r>
          </a:p>
          <a:p>
            <a:pPr lvl="1"/>
            <a:r>
              <a:rPr lang="en-US" dirty="0"/>
              <a:t>Use a periodic interrupt called the tick (interrupt).</a:t>
            </a:r>
          </a:p>
          <a:p>
            <a:pPr lvl="1"/>
            <a:r>
              <a:rPr lang="en-US" dirty="0"/>
              <a:t>Effectively set the length of time slice by the tick interrupt frequency -- </a:t>
            </a:r>
            <a:r>
              <a:rPr lang="en-US" dirty="0" err="1"/>
              <a:t>configTICK_RATE_HZ</a:t>
            </a:r>
            <a:r>
              <a:rPr lang="en-US" dirty="0"/>
              <a:t> in FreeRTOSConfig.h</a:t>
            </a:r>
          </a:p>
          <a:p>
            <a:r>
              <a:rPr lang="en-US" dirty="0" err="1"/>
              <a:t>configTICK_RATE_HZ</a:t>
            </a:r>
            <a:r>
              <a:rPr lang="en-US" dirty="0"/>
              <a:t> </a:t>
            </a:r>
          </a:p>
          <a:p>
            <a:pPr lvl="1"/>
            <a:r>
              <a:rPr lang="en-US" dirty="0"/>
              <a:t>If it is 100(Hz) the time slice will be 10 </a:t>
            </a:r>
            <a:r>
              <a:rPr lang="en-US" dirty="0" err="1"/>
              <a:t>ms.</a:t>
            </a:r>
            <a:endParaRPr lang="en-US" dirty="0"/>
          </a:p>
          <a:p>
            <a:pPr lvl="1"/>
            <a:r>
              <a:rPr lang="en-US" dirty="0"/>
              <a:t>API always calls specify time in tick interrupts (ticks) </a:t>
            </a:r>
          </a:p>
          <a:p>
            <a:r>
              <a:rPr lang="en-US" dirty="0" err="1"/>
              <a:t>portTICK_RATE_MS</a:t>
            </a:r>
            <a:endParaRPr lang="en-US" dirty="0"/>
          </a:p>
          <a:p>
            <a:pPr lvl="1"/>
            <a:r>
              <a:rPr lang="en-US" dirty="0"/>
              <a:t>Convert time delays from milliseconds into the number of tick interrupts.</a:t>
            </a:r>
          </a:p>
          <a:p>
            <a:endParaRPr lang="en-US" dirty="0"/>
          </a:p>
        </p:txBody>
      </p:sp>
      <p:sp>
        <p:nvSpPr>
          <p:cNvPr id="2" name="Datumsplatzhalter 1">
            <a:extLst>
              <a:ext uri="{FF2B5EF4-FFF2-40B4-BE49-F238E27FC236}">
                <a16:creationId xmlns:a16="http://schemas.microsoft.com/office/drawing/2014/main" id="{34B9C745-2E6E-4A68-90BF-D1A10BD2485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C400EB0-E8D1-47AE-9BE3-529DD048FC1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179</a:t>
            </a:fld>
            <a:endParaRPr lang="en-US"/>
          </a:p>
        </p:txBody>
      </p:sp>
    </p:spTree>
    <p:extLst>
      <p:ext uri="{BB962C8B-B14F-4D97-AF65-F5344CB8AC3E}">
        <p14:creationId xmlns:p14="http://schemas.microsoft.com/office/powerpoint/2010/main" val="177185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7761AD-3338-44ED-A67F-DE4EDB5CE667}"/>
              </a:ext>
            </a:extLst>
          </p:cNvPr>
          <p:cNvSpPr>
            <a:spLocks noGrp="1"/>
          </p:cNvSpPr>
          <p:nvPr>
            <p:ph type="title"/>
          </p:nvPr>
        </p:nvSpPr>
        <p:spPr/>
        <p:txBody>
          <a:bodyPr/>
          <a:lstStyle/>
          <a:p>
            <a:r>
              <a:rPr lang="de-DE" dirty="0" err="1"/>
              <a:t>Process</a:t>
            </a:r>
            <a:r>
              <a:rPr lang="de-DE" dirty="0"/>
              <a:t> Time Load</a:t>
            </a:r>
          </a:p>
        </p:txBody>
      </p:sp>
      <p:sp>
        <p:nvSpPr>
          <p:cNvPr id="3" name="Inhaltsplatzhalter 2">
            <a:extLst>
              <a:ext uri="{FF2B5EF4-FFF2-40B4-BE49-F238E27FC236}">
                <a16:creationId xmlns:a16="http://schemas.microsoft.com/office/drawing/2014/main" id="{A2C1BF08-F41F-4E29-9BD1-523390AFC901}"/>
              </a:ext>
            </a:extLst>
          </p:cNvPr>
          <p:cNvSpPr>
            <a:spLocks noGrp="1"/>
          </p:cNvSpPr>
          <p:nvPr>
            <p:ph sz="quarter" idx="1"/>
          </p:nvPr>
        </p:nvSpPr>
        <p:spPr/>
        <p:txBody>
          <a:bodyPr/>
          <a:lstStyle/>
          <a:p>
            <a:r>
              <a:rPr lang="de-DE" dirty="0"/>
              <a:t>The time </a:t>
            </a:r>
            <a:r>
              <a:rPr lang="de-DE" dirty="0" err="1"/>
              <a:t>between</a:t>
            </a:r>
            <a:r>
              <a:rPr lang="de-DE" dirty="0"/>
              <a:t> </a:t>
            </a:r>
            <a:r>
              <a:rPr lang="de-DE" dirty="0" err="1"/>
              <a:t>two</a:t>
            </a:r>
            <a:r>
              <a:rPr lang="de-DE" dirty="0"/>
              <a:t> </a:t>
            </a:r>
            <a:r>
              <a:rPr lang="de-DE" dirty="0" err="1"/>
              <a:t>requests</a:t>
            </a:r>
            <a:r>
              <a:rPr lang="de-DE" dirty="0"/>
              <a:t> </a:t>
            </a:r>
            <a:r>
              <a:rPr lang="de-DE" dirty="0" err="1"/>
              <a:t>of</a:t>
            </a:r>
            <a:r>
              <a:rPr lang="de-DE" dirty="0"/>
              <a:t> </a:t>
            </a:r>
            <a:r>
              <a:rPr lang="de-DE" dirty="0" err="1"/>
              <a:t>the</a:t>
            </a:r>
            <a:r>
              <a:rPr lang="de-DE" dirty="0"/>
              <a:t> same type (T</a:t>
            </a:r>
            <a:r>
              <a:rPr lang="de-DE" baseline="-25000" dirty="0"/>
              <a:t>P</a:t>
            </a:r>
            <a:r>
              <a:rPr lang="de-DE" dirty="0"/>
              <a:t>)</a:t>
            </a:r>
          </a:p>
          <a:p>
            <a:endParaRPr lang="de-DE" dirty="0"/>
          </a:p>
          <a:p>
            <a:r>
              <a:rPr lang="de-DE" dirty="0" err="1"/>
              <a:t>Utilization</a:t>
            </a:r>
            <a:r>
              <a:rPr lang="de-DE" dirty="0"/>
              <a:t> </a:t>
            </a:r>
            <a:r>
              <a:rPr lang="de-DE" dirty="0" err="1"/>
              <a:t>or</a:t>
            </a:r>
            <a:r>
              <a:rPr lang="de-DE" dirty="0"/>
              <a:t> Load</a:t>
            </a:r>
          </a:p>
          <a:p>
            <a:pPr lvl="1"/>
            <a:r>
              <a:rPr lang="el-GR" dirty="0"/>
              <a:t>ρ</a:t>
            </a:r>
            <a:r>
              <a:rPr lang="de-DE" dirty="0"/>
              <a:t> = T</a:t>
            </a:r>
            <a:r>
              <a:rPr lang="de-DE" baseline="-25000" dirty="0"/>
              <a:t>V</a:t>
            </a:r>
            <a:r>
              <a:rPr lang="de-DE" dirty="0"/>
              <a:t>/T</a:t>
            </a:r>
            <a:r>
              <a:rPr lang="de-DE" baseline="-25000" dirty="0"/>
              <a:t>P</a:t>
            </a:r>
            <a:r>
              <a:rPr lang="de-DE" dirty="0"/>
              <a:t> </a:t>
            </a:r>
          </a:p>
          <a:p>
            <a:pPr lvl="1"/>
            <a:r>
              <a:rPr lang="de-DE" dirty="0" err="1"/>
              <a:t>Is</a:t>
            </a:r>
            <a:r>
              <a:rPr lang="de-DE" dirty="0"/>
              <a:t> </a:t>
            </a:r>
            <a:r>
              <a:rPr lang="de-DE" dirty="0" err="1"/>
              <a:t>always</a:t>
            </a:r>
            <a:r>
              <a:rPr lang="de-DE" dirty="0"/>
              <a:t> </a:t>
            </a:r>
            <a:r>
              <a:rPr lang="de-DE" dirty="0" err="1"/>
              <a:t>less</a:t>
            </a:r>
            <a:r>
              <a:rPr lang="de-DE" dirty="0"/>
              <a:t> </a:t>
            </a:r>
            <a:r>
              <a:rPr lang="de-DE" dirty="0" err="1"/>
              <a:t>than</a:t>
            </a:r>
            <a:r>
              <a:rPr lang="de-DE" dirty="0"/>
              <a:t> 1 !!</a:t>
            </a:r>
          </a:p>
        </p:txBody>
      </p:sp>
      <p:sp>
        <p:nvSpPr>
          <p:cNvPr id="4" name="Datumsplatzhalter 3">
            <a:extLst>
              <a:ext uri="{FF2B5EF4-FFF2-40B4-BE49-F238E27FC236}">
                <a16:creationId xmlns:a16="http://schemas.microsoft.com/office/drawing/2014/main" id="{6F6DD3DA-FD86-4743-B99D-E269C9A3D6FE}"/>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5D932089-EE47-493B-9973-10E18D61DA36}"/>
              </a:ext>
            </a:extLst>
          </p:cNvPr>
          <p:cNvSpPr>
            <a:spLocks noGrp="1"/>
          </p:cNvSpPr>
          <p:nvPr>
            <p:ph type="sldNum" sz="quarter" idx="12"/>
          </p:nvPr>
        </p:nvSpPr>
        <p:spPr/>
        <p:txBody>
          <a:bodyPr/>
          <a:lstStyle/>
          <a:p>
            <a:pPr>
              <a:defRPr/>
            </a:pPr>
            <a:fld id="{AFD5F09E-495C-4440-9B64-34BC52B4539C}" type="slidenum">
              <a:rPr lang="en-US" smtClean="0"/>
              <a:pPr>
                <a:defRPr/>
              </a:pPr>
              <a:t>18</a:t>
            </a:fld>
            <a:endParaRPr lang="en-US"/>
          </a:p>
        </p:txBody>
      </p:sp>
      <p:sp>
        <p:nvSpPr>
          <p:cNvPr id="7" name="Fußzeilenplatzhalter 6">
            <a:extLst>
              <a:ext uri="{FF2B5EF4-FFF2-40B4-BE49-F238E27FC236}">
                <a16:creationId xmlns:a16="http://schemas.microsoft.com/office/drawing/2014/main" id="{1F2814A2-5506-4E5D-AA33-A7765B1FA5CF}"/>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0325000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E5286F06-98F4-492A-9CAB-84813D36BAC6}"/>
              </a:ext>
            </a:extLst>
          </p:cNvPr>
          <p:cNvSpPr>
            <a:spLocks noGrp="1"/>
          </p:cNvSpPr>
          <p:nvPr>
            <p:ph type="title"/>
          </p:nvPr>
        </p:nvSpPr>
        <p:spPr/>
        <p:txBody>
          <a:bodyPr/>
          <a:lstStyle/>
          <a:p>
            <a:r>
              <a:rPr lang="en-US" dirty="0"/>
              <a:t>Task priorities</a:t>
            </a:r>
            <a:endParaRPr lang="de-DE" dirty="0"/>
          </a:p>
        </p:txBody>
      </p:sp>
      <p:sp>
        <p:nvSpPr>
          <p:cNvPr id="3" name="Content Placeholder 2"/>
          <p:cNvSpPr>
            <a:spLocks noGrp="1"/>
          </p:cNvSpPr>
          <p:nvPr>
            <p:ph sz="quarter" idx="1"/>
          </p:nvPr>
        </p:nvSpPr>
        <p:spPr>
          <a:xfrm>
            <a:off x="301751" y="1527048"/>
            <a:ext cx="8534273" cy="1007194"/>
          </a:xfrm>
        </p:spPr>
        <p:txBody>
          <a:bodyPr>
            <a:normAutofit fontScale="85000" lnSpcReduction="20000"/>
          </a:bodyPr>
          <a:lstStyle/>
          <a:p>
            <a:r>
              <a:rPr lang="en-US" dirty="0"/>
              <a:t>When kernel itself is running the arrows in the above figure show the sequence of execution from task interrupt then from interrupt back to a next task. </a:t>
            </a:r>
          </a:p>
        </p:txBody>
      </p:sp>
      <p:sp>
        <p:nvSpPr>
          <p:cNvPr id="5" name="Datumsplatzhalter 4">
            <a:extLst>
              <a:ext uri="{FF2B5EF4-FFF2-40B4-BE49-F238E27FC236}">
                <a16:creationId xmlns:a16="http://schemas.microsoft.com/office/drawing/2014/main" id="{C9036839-0827-4D85-9D14-ADA81ED72042}"/>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00DEDC62-EBA3-4A92-BA6F-CAB3E2F4227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180</a:t>
            </a:fld>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534242"/>
            <a:ext cx="5724636" cy="380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03895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3. Experimenting with priorities</a:t>
            </a:r>
          </a:p>
        </p:txBody>
      </p:sp>
      <p:sp>
        <p:nvSpPr>
          <p:cNvPr id="3" name="Content Placeholder 2"/>
          <p:cNvSpPr>
            <a:spLocks noGrp="1"/>
          </p:cNvSpPr>
          <p:nvPr>
            <p:ph idx="1"/>
          </p:nvPr>
        </p:nvSpPr>
        <p:spPr/>
        <p:txBody>
          <a:bodyPr/>
          <a:lstStyle/>
          <a:p>
            <a:r>
              <a:rPr lang="en-US" dirty="0"/>
              <a:t>Scheduler always ensures that the highest priority task is able to run is the task selected to enter the Running state.</a:t>
            </a:r>
          </a:p>
          <a:p>
            <a:pPr lvl="1"/>
            <a:r>
              <a:rPr lang="en-US" dirty="0"/>
              <a:t>In Example 1 and 2 two tasks have been created at the same priority so both entered and exited the Running state in turn.</a:t>
            </a:r>
          </a:p>
          <a:p>
            <a:pPr lvl="1"/>
            <a:r>
              <a:rPr lang="en-US" dirty="0"/>
              <a:t>In this example the second task is set at priority 2.</a:t>
            </a:r>
          </a:p>
        </p:txBody>
      </p:sp>
      <p:sp>
        <p:nvSpPr>
          <p:cNvPr id="4" name="Slide Number Placeholder 3"/>
          <p:cNvSpPr>
            <a:spLocks noGrp="1"/>
          </p:cNvSpPr>
          <p:nvPr>
            <p:ph type="sldNum" sz="quarter" idx="12"/>
          </p:nvPr>
        </p:nvSpPr>
        <p:spPr/>
        <p:txBody>
          <a:bodyPr/>
          <a:lstStyle/>
          <a:p>
            <a:fld id="{55425ECB-8EF4-4635-8F26-5EE9ACB72B4B}" type="slidenum">
              <a:rPr lang="en-US" smtClean="0"/>
              <a:t>181</a:t>
            </a:fld>
            <a:endParaRPr lang="en-US"/>
          </a:p>
        </p:txBody>
      </p:sp>
      <p:sp>
        <p:nvSpPr>
          <p:cNvPr id="5" name="Datumsplatzhalter 4">
            <a:extLst>
              <a:ext uri="{FF2B5EF4-FFF2-40B4-BE49-F238E27FC236}">
                <a16:creationId xmlns:a16="http://schemas.microsoft.com/office/drawing/2014/main" id="{BA2DCC70-FA90-43D4-B0D5-24E37793B8ED}"/>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F74BFAD-643A-44B9-A676-0EF2C55D86E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19743781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Experimenting with priorities</a:t>
            </a:r>
          </a:p>
        </p:txBody>
      </p:sp>
      <p:sp>
        <p:nvSpPr>
          <p:cNvPr id="3" name="Content Placeholder 2"/>
          <p:cNvSpPr>
            <a:spLocks noGrp="1"/>
          </p:cNvSpPr>
          <p:nvPr>
            <p:ph idx="1"/>
          </p:nvPr>
        </p:nvSpPr>
        <p:spPr/>
        <p:txBody>
          <a:bodyPr/>
          <a:lstStyle/>
          <a:p>
            <a:r>
              <a:rPr lang="en-US" sz="3200" dirty="0"/>
              <a:t>In main() function change</a:t>
            </a:r>
          </a:p>
          <a:p>
            <a:pPr marL="457200" lvl="1" indent="0">
              <a:buNone/>
            </a:pPr>
            <a:r>
              <a:rPr lang="en-US" sz="2800" dirty="0" err="1"/>
              <a:t>xTaskCreate</a:t>
            </a:r>
            <a:r>
              <a:rPr lang="en-US" sz="2800" dirty="0"/>
              <a:t>( </a:t>
            </a:r>
            <a:r>
              <a:rPr lang="en-US" sz="2800" dirty="0" err="1"/>
              <a:t>vTaskFunction</a:t>
            </a:r>
            <a:r>
              <a:rPr lang="en-US" sz="2800" dirty="0"/>
              <a:t> Task 2 240 (void*)pcTextForTask2 1 NULL );</a:t>
            </a:r>
          </a:p>
          <a:p>
            <a:pPr marL="457200" lvl="1" indent="0">
              <a:buNone/>
            </a:pPr>
            <a:r>
              <a:rPr lang="en-US" sz="2800" dirty="0"/>
              <a:t>To </a:t>
            </a:r>
          </a:p>
          <a:p>
            <a:pPr marL="457200" lvl="1" indent="0">
              <a:buNone/>
            </a:pPr>
            <a:r>
              <a:rPr lang="en-US" sz="2800" dirty="0" err="1"/>
              <a:t>xTaskCreate</a:t>
            </a:r>
            <a:r>
              <a:rPr lang="en-US" sz="2800" dirty="0"/>
              <a:t>( </a:t>
            </a:r>
            <a:r>
              <a:rPr lang="en-US" sz="2800" dirty="0" err="1"/>
              <a:t>vTaskFunction</a:t>
            </a:r>
            <a:r>
              <a:rPr lang="en-US" sz="2800" dirty="0"/>
              <a:t> Task 2 240 (void*)pcTextForTask2 2 NULL );</a:t>
            </a:r>
          </a:p>
          <a:p>
            <a:pPr marL="457200" lvl="1" indent="0">
              <a:buNone/>
            </a:pPr>
            <a:endParaRPr lang="en-US" sz="2800" dirty="0"/>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182</a:t>
            </a:fld>
            <a:endParaRPr lang="en-US"/>
          </a:p>
        </p:txBody>
      </p:sp>
      <p:sp>
        <p:nvSpPr>
          <p:cNvPr id="5" name="Datumsplatzhalter 4">
            <a:extLst>
              <a:ext uri="{FF2B5EF4-FFF2-40B4-BE49-F238E27FC236}">
                <a16:creationId xmlns:a16="http://schemas.microsoft.com/office/drawing/2014/main" id="{C494AC96-7F1A-4A1A-AFEF-06A127F54C98}"/>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E28D9E4-6911-46B3-8A7D-95069F0D93BF}"/>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25831466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C465C71-BCF1-4719-9009-52CDD3030301}"/>
              </a:ext>
            </a:extLst>
          </p:cNvPr>
          <p:cNvSpPr>
            <a:spLocks noGrp="1"/>
          </p:cNvSpPr>
          <p:nvPr>
            <p:ph type="title"/>
          </p:nvPr>
        </p:nvSpPr>
        <p:spPr/>
        <p:txBody>
          <a:bodyPr/>
          <a:lstStyle/>
          <a:p>
            <a:r>
              <a:rPr lang="en-US" dirty="0"/>
              <a:t>Example 3. Experimenting with priorities</a:t>
            </a:r>
            <a:endParaRPr lang="de-DE" dirty="0"/>
          </a:p>
        </p:txBody>
      </p:sp>
      <p:sp>
        <p:nvSpPr>
          <p:cNvPr id="3" name="Content Placeholder 2"/>
          <p:cNvSpPr>
            <a:spLocks noGrp="1"/>
          </p:cNvSpPr>
          <p:nvPr>
            <p:ph sz="quarter" idx="1"/>
          </p:nvPr>
        </p:nvSpPr>
        <p:spPr>
          <a:xfrm>
            <a:off x="301752" y="1527048"/>
            <a:ext cx="8503920" cy="1773616"/>
          </a:xfrm>
        </p:spPr>
        <p:txBody>
          <a:bodyPr>
            <a:normAutofit fontScale="92500" lnSpcReduction="10000"/>
          </a:bodyPr>
          <a:lstStyle/>
          <a:p>
            <a:r>
              <a:rPr lang="en-US" dirty="0"/>
              <a:t>The scheduler always selects the highest priority task that is able to run.</a:t>
            </a:r>
          </a:p>
          <a:p>
            <a:pPr lvl="1"/>
            <a:r>
              <a:rPr lang="en-US" dirty="0"/>
              <a:t>Task 2 has a higher priority than Task 1; so Task 2 is the only task to ever enter the Running state.</a:t>
            </a:r>
          </a:p>
          <a:p>
            <a:pPr lvl="1"/>
            <a:r>
              <a:rPr lang="en-US" dirty="0"/>
              <a:t>Task 1 is to be ‘starved’ of processing time of Task 2.</a:t>
            </a:r>
          </a:p>
        </p:txBody>
      </p:sp>
      <p:sp>
        <p:nvSpPr>
          <p:cNvPr id="2" name="Datumsplatzhalter 1">
            <a:extLst>
              <a:ext uri="{FF2B5EF4-FFF2-40B4-BE49-F238E27FC236}">
                <a16:creationId xmlns:a16="http://schemas.microsoft.com/office/drawing/2014/main" id="{56956A98-2EF6-4708-B8E3-3400690CE7C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5489BB6-0CB5-48E6-9623-F495410A85D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183</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300664"/>
            <a:ext cx="5453064" cy="3125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9021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processing’ task</a:t>
            </a:r>
          </a:p>
        </p:txBody>
      </p:sp>
      <p:sp>
        <p:nvSpPr>
          <p:cNvPr id="3" name="Content Placeholder 2"/>
          <p:cNvSpPr>
            <a:spLocks noGrp="1"/>
          </p:cNvSpPr>
          <p:nvPr>
            <p:ph idx="1"/>
          </p:nvPr>
        </p:nvSpPr>
        <p:spPr/>
        <p:txBody>
          <a:bodyPr>
            <a:normAutofit/>
          </a:bodyPr>
          <a:lstStyle/>
          <a:p>
            <a:r>
              <a:rPr lang="en-US" dirty="0"/>
              <a:t>So far the created tasks always have work to perform and have never had to wait for anything</a:t>
            </a:r>
          </a:p>
          <a:p>
            <a:pPr lvl="1"/>
            <a:r>
              <a:rPr lang="en-US" dirty="0"/>
              <a:t>Always able to enter the Running state.</a:t>
            </a:r>
          </a:p>
          <a:p>
            <a:r>
              <a:rPr lang="en-US" dirty="0"/>
              <a:t>This type of task has limited usefulness as they can only be created at the very lowest priority.</a:t>
            </a:r>
          </a:p>
          <a:p>
            <a:pPr lvl="1"/>
            <a:r>
              <a:rPr lang="en-US" dirty="0"/>
              <a:t>If they run at any other priority they will tasks of lower priority  ever running at all.</a:t>
            </a:r>
          </a:p>
          <a:p>
            <a:r>
              <a:rPr lang="en-US" dirty="0"/>
              <a:t>Solution: Event-driven tasks</a:t>
            </a:r>
          </a:p>
        </p:txBody>
      </p:sp>
      <p:sp>
        <p:nvSpPr>
          <p:cNvPr id="4" name="Slide Number Placeholder 3"/>
          <p:cNvSpPr>
            <a:spLocks noGrp="1"/>
          </p:cNvSpPr>
          <p:nvPr>
            <p:ph type="sldNum" sz="quarter" idx="12"/>
          </p:nvPr>
        </p:nvSpPr>
        <p:spPr/>
        <p:txBody>
          <a:bodyPr/>
          <a:lstStyle/>
          <a:p>
            <a:fld id="{55425ECB-8EF4-4635-8F26-5EE9ACB72B4B}" type="slidenum">
              <a:rPr lang="en-US" smtClean="0"/>
              <a:t>184</a:t>
            </a:fld>
            <a:endParaRPr lang="en-US"/>
          </a:p>
        </p:txBody>
      </p:sp>
      <p:sp>
        <p:nvSpPr>
          <p:cNvPr id="5" name="Datumsplatzhalter 4">
            <a:extLst>
              <a:ext uri="{FF2B5EF4-FFF2-40B4-BE49-F238E27FC236}">
                <a16:creationId xmlns:a16="http://schemas.microsoft.com/office/drawing/2014/main" id="{0257455A-ABB2-461B-8AB8-05C9BF0D3F57}"/>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A9C8B2D-6D48-4430-8A23-F125EECEF056}"/>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23900569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Expanding the ‘Not Running’ state</a:t>
            </a:r>
          </a:p>
        </p:txBody>
      </p:sp>
      <p:sp>
        <p:nvSpPr>
          <p:cNvPr id="3" name="Content Placeholder 2"/>
          <p:cNvSpPr>
            <a:spLocks noGrp="1"/>
          </p:cNvSpPr>
          <p:nvPr>
            <p:ph idx="1"/>
          </p:nvPr>
        </p:nvSpPr>
        <p:spPr/>
        <p:txBody>
          <a:bodyPr>
            <a:normAutofit fontScale="92500"/>
          </a:bodyPr>
          <a:lstStyle/>
          <a:p>
            <a:r>
              <a:rPr lang="en-US" dirty="0"/>
              <a:t>An event-driven task </a:t>
            </a:r>
          </a:p>
          <a:p>
            <a:pPr lvl="1"/>
            <a:r>
              <a:rPr lang="en-US" dirty="0"/>
              <a:t>has work to perform only after the occurrence of the event that triggers it</a:t>
            </a:r>
          </a:p>
          <a:p>
            <a:pPr lvl="1"/>
            <a:r>
              <a:rPr lang="en-US" dirty="0"/>
              <a:t>Is not able enter the Running state before that event has occurred.</a:t>
            </a:r>
          </a:p>
          <a:p>
            <a:r>
              <a:rPr lang="en-US" dirty="0"/>
              <a:t>The scheduler selects the highest priority task that </a:t>
            </a:r>
            <a:r>
              <a:rPr lang="en-US" i="1" dirty="0"/>
              <a:t>is able to </a:t>
            </a:r>
            <a:r>
              <a:rPr lang="en-US" dirty="0"/>
              <a:t>run.</a:t>
            </a:r>
          </a:p>
          <a:p>
            <a:pPr lvl="1"/>
            <a:r>
              <a:rPr lang="en-US" dirty="0"/>
              <a:t>High priority tasks not being able to run means that the scheduler cannot select them and</a:t>
            </a:r>
          </a:p>
          <a:p>
            <a:pPr lvl="1"/>
            <a:r>
              <a:rPr lang="en-US" dirty="0"/>
              <a:t>Must select a lower priority task that is able to run.</a:t>
            </a:r>
          </a:p>
          <a:p>
            <a:r>
              <a:rPr lang="en-US" dirty="0"/>
              <a:t>Using event-driven tasks means that </a:t>
            </a:r>
          </a:p>
          <a:p>
            <a:pPr lvl="1"/>
            <a:r>
              <a:rPr lang="en-US" dirty="0"/>
              <a:t>tasks can be created at different priorities without the highest priority tasks starving all the lower priority tasks.</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185</a:t>
            </a:fld>
            <a:endParaRPr lang="en-US"/>
          </a:p>
        </p:txBody>
      </p:sp>
      <p:sp>
        <p:nvSpPr>
          <p:cNvPr id="5" name="Datumsplatzhalter 4">
            <a:extLst>
              <a:ext uri="{FF2B5EF4-FFF2-40B4-BE49-F238E27FC236}">
                <a16:creationId xmlns:a16="http://schemas.microsoft.com/office/drawing/2014/main" id="{89B5AC45-08DB-4BF5-8F63-3F81AFA36C30}"/>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FACE9521-8CA6-4038-8D25-70AB7FA6884A}"/>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65139721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task state machine</a:t>
            </a:r>
          </a:p>
        </p:txBody>
      </p:sp>
      <p:sp>
        <p:nvSpPr>
          <p:cNvPr id="3" name="Datumsplatzhalter 2">
            <a:extLst>
              <a:ext uri="{FF2B5EF4-FFF2-40B4-BE49-F238E27FC236}">
                <a16:creationId xmlns:a16="http://schemas.microsoft.com/office/drawing/2014/main" id="{0AC5E682-9549-4F5F-A794-E20F22E98D7B}"/>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201BB81-3612-496B-B8AA-E32258754DC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55425ECB-8EF4-4635-8F26-5EE9ACB72B4B}" type="slidenum">
              <a:rPr lang="en-US" smtClean="0"/>
              <a:t>186</a:t>
            </a:fld>
            <a:endParaRPr lang="en-US"/>
          </a:p>
        </p:txBody>
      </p:sp>
      <p:pic>
        <p:nvPicPr>
          <p:cNvPr id="9" name="Picture 2">
            <a:extLst>
              <a:ext uri="{FF2B5EF4-FFF2-40B4-BE49-F238E27FC236}">
                <a16:creationId xmlns:a16="http://schemas.microsoft.com/office/drawing/2014/main" id="{1A3D5F84-8CAB-477B-B766-46C023FCA615}"/>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2483768" y="1570079"/>
            <a:ext cx="3888432" cy="4796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923492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Blocked state </a:t>
            </a:r>
            <a:endParaRPr lang="en-US" sz="2400" dirty="0"/>
          </a:p>
        </p:txBody>
      </p:sp>
      <p:sp>
        <p:nvSpPr>
          <p:cNvPr id="3" name="Content Placeholder 2"/>
          <p:cNvSpPr>
            <a:spLocks noGrp="1"/>
          </p:cNvSpPr>
          <p:nvPr>
            <p:ph idx="1"/>
          </p:nvPr>
        </p:nvSpPr>
        <p:spPr/>
        <p:txBody>
          <a:bodyPr>
            <a:normAutofit/>
          </a:bodyPr>
          <a:lstStyle/>
          <a:p>
            <a:r>
              <a:rPr lang="en-US" dirty="0"/>
              <a:t>Tasks enter this state to wait for two types of events</a:t>
            </a:r>
          </a:p>
          <a:p>
            <a:pPr lvl="1"/>
            <a:r>
              <a:rPr lang="en-US" dirty="0"/>
              <a:t>Temporal (time-related) events: the event being either a delay expiring or an absolute time being reached.</a:t>
            </a:r>
          </a:p>
          <a:p>
            <a:pPr lvl="2"/>
            <a:r>
              <a:rPr lang="en-US" dirty="0"/>
              <a:t>A task enter the Blocked state to wait for 10ms to pass</a:t>
            </a:r>
          </a:p>
          <a:p>
            <a:pPr lvl="1"/>
            <a:r>
              <a:rPr lang="en-US" dirty="0"/>
              <a:t>Synchronization events: where the events originate from another task or interrupt</a:t>
            </a:r>
          </a:p>
          <a:p>
            <a:pPr lvl="2"/>
            <a:r>
              <a:rPr lang="en-US" dirty="0"/>
              <a:t>A task enter the Blocked state to wait for data to arrive on a queue. </a:t>
            </a:r>
          </a:p>
          <a:p>
            <a:pPr lvl="1"/>
            <a:r>
              <a:rPr lang="en-US" dirty="0"/>
              <a:t>Can block on a synchronization event with a timeout effectively block on both types of event simultaneously.</a:t>
            </a:r>
          </a:p>
          <a:p>
            <a:pPr lvl="2"/>
            <a:r>
              <a:rPr lang="en-US" dirty="0"/>
              <a:t>A task waits for a maximum of 10ms for data to arrive on a queue. It leaves the Blocked state if either data arrives within 10ms or 10ms pass with no data arriving.</a:t>
            </a:r>
          </a:p>
        </p:txBody>
      </p:sp>
      <p:sp>
        <p:nvSpPr>
          <p:cNvPr id="4" name="Slide Number Placeholder 3"/>
          <p:cNvSpPr>
            <a:spLocks noGrp="1"/>
          </p:cNvSpPr>
          <p:nvPr>
            <p:ph type="sldNum" sz="quarter" idx="12"/>
          </p:nvPr>
        </p:nvSpPr>
        <p:spPr/>
        <p:txBody>
          <a:bodyPr/>
          <a:lstStyle/>
          <a:p>
            <a:fld id="{55425ECB-8EF4-4635-8F26-5EE9ACB72B4B}" type="slidenum">
              <a:rPr lang="en-US" smtClean="0"/>
              <a:t>187</a:t>
            </a:fld>
            <a:endParaRPr lang="en-US"/>
          </a:p>
        </p:txBody>
      </p:sp>
      <p:sp>
        <p:nvSpPr>
          <p:cNvPr id="2" name="Datumsplatzhalter 1">
            <a:extLst>
              <a:ext uri="{FF2B5EF4-FFF2-40B4-BE49-F238E27FC236}">
                <a16:creationId xmlns:a16="http://schemas.microsoft.com/office/drawing/2014/main" id="{59804B6B-F102-4E5F-9ED6-F6506B73431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171DC3CC-E003-4A9F-8ED3-56E09BA8F75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96977858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Suspended state</a:t>
            </a:r>
          </a:p>
        </p:txBody>
      </p:sp>
      <p:sp>
        <p:nvSpPr>
          <p:cNvPr id="3" name="Content Placeholder 2"/>
          <p:cNvSpPr>
            <a:spLocks noGrp="1"/>
          </p:cNvSpPr>
          <p:nvPr>
            <p:ph idx="1"/>
          </p:nvPr>
        </p:nvSpPr>
        <p:spPr/>
        <p:txBody>
          <a:bodyPr/>
          <a:lstStyle/>
          <a:p>
            <a:r>
              <a:rPr lang="en-US" dirty="0"/>
              <a:t>Tasks in this state are not available to the scheduler.</a:t>
            </a:r>
          </a:p>
          <a:p>
            <a:pPr lvl="1"/>
            <a:r>
              <a:rPr lang="en-US" dirty="0"/>
              <a:t>The only way into this state is through a call to the </a:t>
            </a:r>
            <a:r>
              <a:rPr lang="en-US" i="1" dirty="0" err="1"/>
              <a:t>vTaskSuspend</a:t>
            </a:r>
            <a:r>
              <a:rPr lang="en-US" dirty="0"/>
              <a:t>() API function</a:t>
            </a:r>
          </a:p>
          <a:p>
            <a:pPr lvl="1"/>
            <a:r>
              <a:rPr lang="en-US" dirty="0"/>
              <a:t>The only way out this state is through a call to the </a:t>
            </a:r>
            <a:r>
              <a:rPr lang="en-US" i="1" dirty="0" err="1"/>
              <a:t>vTaskResume</a:t>
            </a:r>
            <a:r>
              <a:rPr lang="en-US" dirty="0"/>
              <a:t>() or </a:t>
            </a:r>
            <a:r>
              <a:rPr lang="en-US" i="1" dirty="0" err="1"/>
              <a:t>vTaskResumeFromISR</a:t>
            </a:r>
            <a:r>
              <a:rPr lang="en-US" dirty="0"/>
              <a:t>() API functions</a:t>
            </a:r>
          </a:p>
        </p:txBody>
      </p:sp>
      <p:sp>
        <p:nvSpPr>
          <p:cNvPr id="4" name="Slide Number Placeholder 3"/>
          <p:cNvSpPr>
            <a:spLocks noGrp="1"/>
          </p:cNvSpPr>
          <p:nvPr>
            <p:ph type="sldNum" sz="quarter" idx="12"/>
          </p:nvPr>
        </p:nvSpPr>
        <p:spPr/>
        <p:txBody>
          <a:bodyPr/>
          <a:lstStyle/>
          <a:p>
            <a:fld id="{55425ECB-8EF4-4635-8F26-5EE9ACB72B4B}" type="slidenum">
              <a:rPr lang="en-US" smtClean="0"/>
              <a:t>188</a:t>
            </a:fld>
            <a:endParaRPr lang="en-US"/>
          </a:p>
        </p:txBody>
      </p:sp>
      <p:sp>
        <p:nvSpPr>
          <p:cNvPr id="5" name="Datumsplatzhalter 4">
            <a:extLst>
              <a:ext uri="{FF2B5EF4-FFF2-40B4-BE49-F238E27FC236}">
                <a16:creationId xmlns:a16="http://schemas.microsoft.com/office/drawing/2014/main" id="{C8897081-4135-4557-9E85-5421C5415D68}"/>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8D81F3A7-1D68-41D8-8285-79C5BE330EA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752538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Ready state</a:t>
            </a:r>
          </a:p>
        </p:txBody>
      </p:sp>
      <p:sp>
        <p:nvSpPr>
          <p:cNvPr id="3" name="Content Placeholder 2"/>
          <p:cNvSpPr>
            <a:spLocks noGrp="1"/>
          </p:cNvSpPr>
          <p:nvPr>
            <p:ph idx="1"/>
          </p:nvPr>
        </p:nvSpPr>
        <p:spPr/>
        <p:txBody>
          <a:bodyPr/>
          <a:lstStyle/>
          <a:p>
            <a:r>
              <a:rPr lang="en-US" dirty="0"/>
              <a:t>Tasks that are in the ‘Not Running’ state but are not Blocked or Suspended are said to be in the Ready state.</a:t>
            </a:r>
          </a:p>
          <a:p>
            <a:pPr lvl="1"/>
            <a:r>
              <a:rPr lang="en-US" dirty="0"/>
              <a:t>They are able to run and therefore ‘ready’ to run but are not currently in the Running state.</a:t>
            </a:r>
          </a:p>
        </p:txBody>
      </p:sp>
      <p:sp>
        <p:nvSpPr>
          <p:cNvPr id="4" name="Slide Number Placeholder 3"/>
          <p:cNvSpPr>
            <a:spLocks noGrp="1"/>
          </p:cNvSpPr>
          <p:nvPr>
            <p:ph type="sldNum" sz="quarter" idx="12"/>
          </p:nvPr>
        </p:nvSpPr>
        <p:spPr/>
        <p:txBody>
          <a:bodyPr/>
          <a:lstStyle/>
          <a:p>
            <a:fld id="{55425ECB-8EF4-4635-8F26-5EE9ACB72B4B}" type="slidenum">
              <a:rPr lang="en-US" smtClean="0"/>
              <a:t>189</a:t>
            </a:fld>
            <a:endParaRPr lang="en-US"/>
          </a:p>
        </p:txBody>
      </p:sp>
      <p:sp>
        <p:nvSpPr>
          <p:cNvPr id="5" name="Datumsplatzhalter 4">
            <a:extLst>
              <a:ext uri="{FF2B5EF4-FFF2-40B4-BE49-F238E27FC236}">
                <a16:creationId xmlns:a16="http://schemas.microsoft.com/office/drawing/2014/main" id="{561452EC-5A39-434A-89FA-D3966929EFE0}"/>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39A49E3-4D39-484D-9421-3A20A19E3FD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007935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190654-AA80-43B0-AEA9-A46C0B9E012D}"/>
              </a:ext>
            </a:extLst>
          </p:cNvPr>
          <p:cNvSpPr>
            <a:spLocks noGrp="1"/>
          </p:cNvSpPr>
          <p:nvPr>
            <p:ph type="title"/>
          </p:nvPr>
        </p:nvSpPr>
        <p:spPr/>
        <p:txBody>
          <a:bodyPr/>
          <a:lstStyle/>
          <a:p>
            <a:r>
              <a:rPr lang="de-DE" dirty="0"/>
              <a:t>Real and Soft Time</a:t>
            </a:r>
            <a:endParaRPr lang="en-GB" dirty="0"/>
          </a:p>
        </p:txBody>
      </p:sp>
      <p:pic>
        <p:nvPicPr>
          <p:cNvPr id="8" name="Inhaltsplatzhalter 7">
            <a:extLst>
              <a:ext uri="{FF2B5EF4-FFF2-40B4-BE49-F238E27FC236}">
                <a16:creationId xmlns:a16="http://schemas.microsoft.com/office/drawing/2014/main" id="{4DF0D634-5B58-445C-8A5F-1857FB64FF81}"/>
              </a:ext>
            </a:extLst>
          </p:cNvPr>
          <p:cNvPicPr>
            <a:picLocks noGrp="1" noChangeAspect="1"/>
          </p:cNvPicPr>
          <p:nvPr>
            <p:ph sz="quarter" idx="1"/>
          </p:nvPr>
        </p:nvPicPr>
        <p:blipFill>
          <a:blip r:embed="rId2"/>
          <a:stretch>
            <a:fillRect/>
          </a:stretch>
        </p:blipFill>
        <p:spPr>
          <a:xfrm>
            <a:off x="496230" y="1808820"/>
            <a:ext cx="8339795" cy="3043929"/>
          </a:xfrm>
        </p:spPr>
      </p:pic>
      <p:sp>
        <p:nvSpPr>
          <p:cNvPr id="4" name="Datumsplatzhalter 3">
            <a:extLst>
              <a:ext uri="{FF2B5EF4-FFF2-40B4-BE49-F238E27FC236}">
                <a16:creationId xmlns:a16="http://schemas.microsoft.com/office/drawing/2014/main" id="{985D08C3-5DCF-477E-BD71-1043E09D61F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48CE0C3-CCE1-4C15-82D0-9288793E6F4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8851F58-3D8F-4BAC-A33A-0AC82B5ECC65}"/>
              </a:ext>
            </a:extLst>
          </p:cNvPr>
          <p:cNvSpPr>
            <a:spLocks noGrp="1"/>
          </p:cNvSpPr>
          <p:nvPr>
            <p:ph type="sldNum" sz="quarter" idx="12"/>
          </p:nvPr>
        </p:nvSpPr>
        <p:spPr/>
        <p:txBody>
          <a:bodyPr/>
          <a:lstStyle/>
          <a:p>
            <a:pPr>
              <a:defRPr/>
            </a:pPr>
            <a:fld id="{AFD5F09E-495C-4440-9B64-34BC52B4539C}" type="slidenum">
              <a:rPr lang="en-US" smtClean="0"/>
              <a:pPr>
                <a:defRPr/>
              </a:pPr>
              <a:t>19</a:t>
            </a:fld>
            <a:endParaRPr lang="en-US"/>
          </a:p>
        </p:txBody>
      </p:sp>
      <p:sp>
        <p:nvSpPr>
          <p:cNvPr id="10" name="Textfeld 9">
            <a:extLst>
              <a:ext uri="{FF2B5EF4-FFF2-40B4-BE49-F238E27FC236}">
                <a16:creationId xmlns:a16="http://schemas.microsoft.com/office/drawing/2014/main" id="{BE6B7D7A-4B9B-4B44-8BD2-1D99CD0542DB}"/>
              </a:ext>
            </a:extLst>
          </p:cNvPr>
          <p:cNvSpPr txBox="1"/>
          <p:nvPr/>
        </p:nvSpPr>
        <p:spPr>
          <a:xfrm>
            <a:off x="496230" y="5555562"/>
            <a:ext cx="4572000" cy="707886"/>
          </a:xfrm>
          <a:prstGeom prst="rect">
            <a:avLst/>
          </a:prstGeom>
          <a:noFill/>
        </p:spPr>
        <p:txBody>
          <a:bodyPr wrap="square">
            <a:spAutoFit/>
          </a:bodyPr>
          <a:lstStyle/>
          <a:p>
            <a:pPr algn="l"/>
            <a:r>
              <a:rPr lang="en-GB" sz="1000" b="1" i="0" u="none" strike="noStrike" baseline="0" dirty="0">
                <a:latin typeface="CMBX12"/>
              </a:rPr>
              <a:t>Principles of Real-Time Programming</a:t>
            </a:r>
            <a:endParaRPr lang="en-GB" sz="1000" b="1" i="1" u="none" strike="noStrike" baseline="0" dirty="0">
              <a:latin typeface="CMMIB10"/>
            </a:endParaRPr>
          </a:p>
          <a:p>
            <a:pPr algn="l"/>
            <a:r>
              <a:rPr lang="en-GB" sz="1000" b="0" i="0" u="none" strike="noStrike" baseline="0" dirty="0">
                <a:latin typeface="CMR10"/>
              </a:rPr>
              <a:t>Christoph M. Kirsch</a:t>
            </a:r>
          </a:p>
          <a:p>
            <a:pPr algn="l"/>
            <a:r>
              <a:rPr lang="en-GB" sz="1000" b="0" i="0" u="none" strike="noStrike" baseline="0" dirty="0">
                <a:latin typeface="CMR9"/>
              </a:rPr>
              <a:t>Department of Electrical Engineering and Computer Sciences</a:t>
            </a:r>
          </a:p>
          <a:p>
            <a:pPr algn="l"/>
            <a:r>
              <a:rPr lang="en-GB" sz="1000" b="0" i="0" u="none" strike="noStrike" baseline="0" dirty="0">
                <a:latin typeface="CMR9"/>
              </a:rPr>
              <a:t>University of California, Berkeley</a:t>
            </a:r>
            <a:endParaRPr lang="en-GB" sz="1000" dirty="0"/>
          </a:p>
        </p:txBody>
      </p:sp>
    </p:spTree>
    <p:extLst>
      <p:ext uri="{BB962C8B-B14F-4D97-AF65-F5344CB8AC3E}">
        <p14:creationId xmlns:p14="http://schemas.microsoft.com/office/powerpoint/2010/main" val="389472763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4 Using the Block state to create a delay</a:t>
            </a:r>
          </a:p>
        </p:txBody>
      </p:sp>
      <p:sp>
        <p:nvSpPr>
          <p:cNvPr id="3" name="Content Placeholder 2"/>
          <p:cNvSpPr>
            <a:spLocks noGrp="1"/>
          </p:cNvSpPr>
          <p:nvPr>
            <p:ph idx="1"/>
          </p:nvPr>
        </p:nvSpPr>
        <p:spPr/>
        <p:txBody>
          <a:bodyPr/>
          <a:lstStyle/>
          <a:p>
            <a:r>
              <a:rPr lang="en-US" dirty="0"/>
              <a:t>All tasks in the previous examples have been periodic </a:t>
            </a:r>
          </a:p>
          <a:p>
            <a:pPr lvl="1"/>
            <a:r>
              <a:rPr lang="en-US" dirty="0"/>
              <a:t>They have delayed for a period and printed out their string before delay once more and so on.</a:t>
            </a:r>
          </a:p>
          <a:p>
            <a:pPr lvl="1"/>
            <a:r>
              <a:rPr lang="en-US" dirty="0"/>
              <a:t>Delayed generated using a null loop </a:t>
            </a:r>
          </a:p>
          <a:p>
            <a:pPr lvl="2"/>
            <a:r>
              <a:rPr lang="en-US" dirty="0"/>
              <a:t>the task effectively polled an incrementing loop counter until it reached a fixed value.</a:t>
            </a:r>
          </a:p>
        </p:txBody>
      </p:sp>
      <p:sp>
        <p:nvSpPr>
          <p:cNvPr id="4" name="Slide Number Placeholder 3"/>
          <p:cNvSpPr>
            <a:spLocks noGrp="1"/>
          </p:cNvSpPr>
          <p:nvPr>
            <p:ph type="sldNum" sz="quarter" idx="12"/>
          </p:nvPr>
        </p:nvSpPr>
        <p:spPr/>
        <p:txBody>
          <a:bodyPr/>
          <a:lstStyle/>
          <a:p>
            <a:fld id="{55425ECB-8EF4-4635-8F26-5EE9ACB72B4B}" type="slidenum">
              <a:rPr lang="en-US" smtClean="0"/>
              <a:t>190</a:t>
            </a:fld>
            <a:endParaRPr lang="en-US"/>
          </a:p>
        </p:txBody>
      </p:sp>
      <p:sp>
        <p:nvSpPr>
          <p:cNvPr id="5" name="Datumsplatzhalter 4">
            <a:extLst>
              <a:ext uri="{FF2B5EF4-FFF2-40B4-BE49-F238E27FC236}">
                <a16:creationId xmlns:a16="http://schemas.microsoft.com/office/drawing/2014/main" id="{839ABC13-02FE-4B91-AAE0-54D13EEDF0DF}"/>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83347F8-093A-4DA6-AACE-7A6DD0D97DD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1096350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C67C6B57-5EFB-4215-A393-56571771168F}"/>
              </a:ext>
            </a:extLst>
          </p:cNvPr>
          <p:cNvSpPr>
            <a:spLocks noGrp="1"/>
          </p:cNvSpPr>
          <p:nvPr>
            <p:ph type="title"/>
          </p:nvPr>
        </p:nvSpPr>
        <p:spPr/>
        <p:txBody>
          <a:bodyPr/>
          <a:lstStyle/>
          <a:p>
            <a:r>
              <a:rPr lang="en-US" sz="2800" dirty="0"/>
              <a:t>Example 4 Using the Block state to create a delay</a:t>
            </a:r>
            <a:endParaRPr lang="de-DE" sz="2800" dirty="0"/>
          </a:p>
        </p:txBody>
      </p:sp>
      <p:sp>
        <p:nvSpPr>
          <p:cNvPr id="3" name="Content Placeholder 2"/>
          <p:cNvSpPr>
            <a:spLocks noGrp="1"/>
          </p:cNvSpPr>
          <p:nvPr>
            <p:ph sz="quarter" idx="1"/>
          </p:nvPr>
        </p:nvSpPr>
        <p:spPr/>
        <p:txBody>
          <a:bodyPr>
            <a:normAutofit/>
          </a:bodyPr>
          <a:lstStyle/>
          <a:p>
            <a:r>
              <a:rPr lang="en-US" dirty="0"/>
              <a:t>Disadvantages to any form of polling</a:t>
            </a:r>
          </a:p>
          <a:p>
            <a:pPr lvl="1"/>
            <a:r>
              <a:rPr lang="en-US" dirty="0"/>
              <a:t>While executing the null loop the task remains in the Ready state ‘starving’ the other task of any processing time.</a:t>
            </a:r>
          </a:p>
          <a:p>
            <a:pPr lvl="1"/>
            <a:r>
              <a:rPr lang="en-US" dirty="0"/>
              <a:t>During polling the task does not really have any work to do but it still uses maximum processing time and so wastes processor cycles.</a:t>
            </a:r>
          </a:p>
          <a:p>
            <a:r>
              <a:rPr lang="en-US" dirty="0"/>
              <a:t>This example corrects this behavior by </a:t>
            </a:r>
          </a:p>
          <a:p>
            <a:pPr lvl="1"/>
            <a:r>
              <a:rPr lang="en-US" dirty="0"/>
              <a:t>replacing the polling null loop with a call to </a:t>
            </a:r>
            <a:r>
              <a:rPr lang="en-US" dirty="0" err="1"/>
              <a:t>vTaskDelay</a:t>
            </a:r>
            <a:r>
              <a:rPr lang="en-US" dirty="0"/>
              <a:t>() API function.</a:t>
            </a:r>
          </a:p>
          <a:p>
            <a:pPr lvl="1"/>
            <a:r>
              <a:rPr lang="en-US" dirty="0"/>
              <a:t>setting </a:t>
            </a:r>
            <a:r>
              <a:rPr lang="en-US" dirty="0" err="1"/>
              <a:t>INCLUDE_vTaskDelay</a:t>
            </a:r>
            <a:r>
              <a:rPr lang="en-US" dirty="0"/>
              <a:t> to 1 in FreeRTOSConfig.h</a:t>
            </a:r>
          </a:p>
        </p:txBody>
      </p:sp>
      <p:sp>
        <p:nvSpPr>
          <p:cNvPr id="2" name="Datumsplatzhalter 1">
            <a:extLst>
              <a:ext uri="{FF2B5EF4-FFF2-40B4-BE49-F238E27FC236}">
                <a16:creationId xmlns:a16="http://schemas.microsoft.com/office/drawing/2014/main" id="{63EFD721-B9E4-4672-8E7B-6628DE1D57B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8587C32-2076-4662-90E6-C8824D148C1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191</a:t>
            </a:fld>
            <a:endParaRPr lang="en-US"/>
          </a:p>
        </p:txBody>
      </p:sp>
    </p:spTree>
    <p:extLst>
      <p:ext uri="{BB962C8B-B14F-4D97-AF65-F5344CB8AC3E}">
        <p14:creationId xmlns:p14="http://schemas.microsoft.com/office/powerpoint/2010/main" val="278210184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vTaskDelay</a:t>
            </a:r>
            <a:r>
              <a:rPr lang="en-US" dirty="0"/>
              <a:t>() API function</a:t>
            </a:r>
          </a:p>
        </p:txBody>
      </p:sp>
      <p:sp>
        <p:nvSpPr>
          <p:cNvPr id="3" name="Content Placeholder 2"/>
          <p:cNvSpPr>
            <a:spLocks noGrp="1"/>
          </p:cNvSpPr>
          <p:nvPr>
            <p:ph idx="1"/>
          </p:nvPr>
        </p:nvSpPr>
        <p:spPr>
          <a:xfrm>
            <a:off x="457200" y="1600200"/>
            <a:ext cx="8382000" cy="4953000"/>
          </a:xfrm>
        </p:spPr>
        <p:txBody>
          <a:bodyPr>
            <a:normAutofit/>
          </a:bodyPr>
          <a:lstStyle/>
          <a:p>
            <a:r>
              <a:rPr lang="en-US" dirty="0"/>
              <a:t>Place the calling task into the Blocked state for a fixed number of tick interrupts.</a:t>
            </a:r>
          </a:p>
          <a:p>
            <a:pPr lvl="1"/>
            <a:r>
              <a:rPr lang="en-US" dirty="0"/>
              <a:t>The Blocked state task does not use any processing time so processing time is consumed only when there is work to be done.</a:t>
            </a:r>
          </a:p>
          <a:p>
            <a:pPr marL="457200" lvl="1" indent="0">
              <a:buNone/>
            </a:pPr>
            <a:r>
              <a:rPr lang="en-US" dirty="0"/>
              <a:t>void </a:t>
            </a:r>
            <a:r>
              <a:rPr lang="en-US" dirty="0" err="1"/>
              <a:t>vTaskDelay</a:t>
            </a:r>
            <a:r>
              <a:rPr lang="en-US" dirty="0"/>
              <a:t>(</a:t>
            </a:r>
            <a:r>
              <a:rPr lang="en-US" dirty="0" err="1"/>
              <a:t>portTickType</a:t>
            </a:r>
            <a:r>
              <a:rPr lang="en-US" dirty="0"/>
              <a:t> </a:t>
            </a:r>
            <a:r>
              <a:rPr lang="en-US" dirty="0" err="1"/>
              <a:t>xTicksToDelay</a:t>
            </a:r>
            <a:r>
              <a:rPr lang="en-US" dirty="0"/>
              <a:t>);</a:t>
            </a:r>
          </a:p>
          <a:p>
            <a:pPr marL="457200" lvl="1" indent="0">
              <a:buNone/>
            </a:pPr>
            <a:endParaRPr lang="en-US" sz="1600" dirty="0"/>
          </a:p>
          <a:p>
            <a:pPr marL="57150" indent="0">
              <a:buNone/>
            </a:pPr>
            <a:r>
              <a:rPr lang="en-US" sz="2000" dirty="0" err="1"/>
              <a:t>xTicksToDelay</a:t>
            </a:r>
            <a:r>
              <a:rPr lang="en-US" sz="2000" dirty="0"/>
              <a:t>: the number of ticks that the calling task should remain in the Blocked state before being transitioned back into the Ready state.</a:t>
            </a:r>
          </a:p>
          <a:p>
            <a:pPr marL="57150" indent="0">
              <a:buNone/>
            </a:pPr>
            <a:r>
              <a:rPr lang="en-US" sz="2000" dirty="0" err="1"/>
              <a:t>E.g</a:t>
            </a:r>
            <a:r>
              <a:rPr lang="en-US" sz="2000" dirty="0"/>
              <a:t> if a task called </a:t>
            </a:r>
            <a:r>
              <a:rPr lang="en-US" sz="2000" dirty="0" err="1"/>
              <a:t>vTaskDelay</a:t>
            </a:r>
            <a:r>
              <a:rPr lang="en-US" sz="2000" dirty="0"/>
              <a:t>(100) while the tick count was 10000 it enters the Blocked state immediately and remains there until the tick count is 10100.</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192</a:t>
            </a:fld>
            <a:endParaRPr lang="en-US"/>
          </a:p>
        </p:txBody>
      </p:sp>
      <p:sp>
        <p:nvSpPr>
          <p:cNvPr id="5" name="Datumsplatzhalter 4">
            <a:extLst>
              <a:ext uri="{FF2B5EF4-FFF2-40B4-BE49-F238E27FC236}">
                <a16:creationId xmlns:a16="http://schemas.microsoft.com/office/drawing/2014/main" id="{81D95C4C-F126-4C7F-9E9B-FF73260A357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674B0E45-AA84-425A-AF14-45FD61DEFA8A}"/>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7296650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vTaskDelay</a:t>
            </a:r>
            <a:r>
              <a:rPr lang="en-US" dirty="0"/>
              <a:t>() API function</a:t>
            </a:r>
          </a:p>
        </p:txBody>
      </p:sp>
      <p:sp>
        <p:nvSpPr>
          <p:cNvPr id="3" name="Content Placeholder 2"/>
          <p:cNvSpPr>
            <a:spLocks noGrp="1"/>
          </p:cNvSpPr>
          <p:nvPr>
            <p:ph idx="1"/>
          </p:nvPr>
        </p:nvSpPr>
        <p:spPr/>
        <p:txBody>
          <a:bodyPr>
            <a:normAutofit/>
          </a:bodyPr>
          <a:lstStyle/>
          <a:p>
            <a:r>
              <a:rPr lang="en-US" dirty="0"/>
              <a:t>In void </a:t>
            </a:r>
            <a:r>
              <a:rPr lang="en-US" dirty="0" err="1"/>
              <a:t>vTaskFunction</a:t>
            </a:r>
            <a:r>
              <a:rPr lang="en-US" dirty="0"/>
              <a:t>(void *</a:t>
            </a:r>
            <a:r>
              <a:rPr lang="en-US" dirty="0" err="1"/>
              <a:t>pvParameters</a:t>
            </a:r>
            <a:r>
              <a:rPr lang="en-US" dirty="0"/>
              <a:t>)</a:t>
            </a:r>
          </a:p>
          <a:p>
            <a:pPr marL="400050" lvl="1" indent="0">
              <a:buNone/>
            </a:pPr>
            <a:r>
              <a:rPr lang="en-US" sz="2400" dirty="0"/>
              <a:t>Change a NULL loop </a:t>
            </a:r>
          </a:p>
          <a:p>
            <a:pPr marL="400050" lvl="1" indent="0">
              <a:buNone/>
            </a:pPr>
            <a:r>
              <a:rPr lang="en-US" sz="2400" dirty="0"/>
              <a:t>for( </a:t>
            </a:r>
            <a:r>
              <a:rPr lang="en-US" sz="2400" dirty="0" err="1"/>
              <a:t>ul</a:t>
            </a:r>
            <a:r>
              <a:rPr lang="en-US" sz="2400" dirty="0"/>
              <a:t> = 0; </a:t>
            </a:r>
            <a:r>
              <a:rPr lang="en-US" sz="2400" dirty="0" err="1"/>
              <a:t>ul</a:t>
            </a:r>
            <a:r>
              <a:rPr lang="en-US" sz="2400" dirty="0"/>
              <a:t> &lt; </a:t>
            </a:r>
            <a:r>
              <a:rPr lang="en-US" sz="2400" dirty="0" err="1"/>
              <a:t>mainDELAY_LOOP_COUNT</a:t>
            </a:r>
            <a:r>
              <a:rPr lang="en-US" sz="2400" dirty="0"/>
              <a:t>; </a:t>
            </a:r>
            <a:r>
              <a:rPr lang="en-US" sz="2400" dirty="0" err="1"/>
              <a:t>ul</a:t>
            </a:r>
            <a:r>
              <a:rPr lang="en-US" sz="2400" dirty="0"/>
              <a:t>++ ) { }</a:t>
            </a:r>
          </a:p>
          <a:p>
            <a:pPr marL="400050" lvl="1" indent="0">
              <a:buNone/>
            </a:pPr>
            <a:r>
              <a:rPr lang="en-US" sz="2400" dirty="0"/>
              <a:t>To </a:t>
            </a:r>
          </a:p>
          <a:p>
            <a:pPr marL="400050" lvl="1" indent="0">
              <a:buNone/>
            </a:pPr>
            <a:r>
              <a:rPr lang="en-US" sz="2400" dirty="0" err="1"/>
              <a:t>vTaskDelay</a:t>
            </a:r>
            <a:r>
              <a:rPr lang="en-US" sz="2400" dirty="0"/>
              <a:t>(250 / </a:t>
            </a:r>
            <a:r>
              <a:rPr lang="en-US" sz="2400" dirty="0" err="1"/>
              <a:t>portTICK_RATE_MS</a:t>
            </a:r>
            <a:r>
              <a:rPr lang="en-US" sz="2400" dirty="0"/>
              <a:t>);</a:t>
            </a:r>
          </a:p>
          <a:p>
            <a:pPr marL="400050" lvl="1" indent="0">
              <a:buNone/>
            </a:pPr>
            <a:r>
              <a:rPr lang="en-US" sz="2400" dirty="0"/>
              <a:t>// a period of 250ms is being specified.</a:t>
            </a:r>
          </a:p>
          <a:p>
            <a:pPr marL="400050" lvl="1" indent="0">
              <a:buNone/>
            </a:pPr>
            <a:endParaRPr lang="en-US" sz="2400" dirty="0"/>
          </a:p>
          <a:p>
            <a:pPr marL="400050" lvl="1" indent="0">
              <a:buNone/>
            </a:pPr>
            <a:r>
              <a:rPr lang="en-US" sz="2400" dirty="0"/>
              <a:t>Although two tasks are being created at different priorities both will now run. </a:t>
            </a:r>
          </a:p>
        </p:txBody>
      </p:sp>
      <p:sp>
        <p:nvSpPr>
          <p:cNvPr id="4" name="Slide Number Placeholder 3"/>
          <p:cNvSpPr>
            <a:spLocks noGrp="1"/>
          </p:cNvSpPr>
          <p:nvPr>
            <p:ph type="sldNum" sz="quarter" idx="12"/>
          </p:nvPr>
        </p:nvSpPr>
        <p:spPr/>
        <p:txBody>
          <a:bodyPr/>
          <a:lstStyle/>
          <a:p>
            <a:fld id="{55425ECB-8EF4-4635-8F26-5EE9ACB72B4B}" type="slidenum">
              <a:rPr lang="en-US" smtClean="0"/>
              <a:t>193</a:t>
            </a:fld>
            <a:endParaRPr lang="en-US"/>
          </a:p>
        </p:txBody>
      </p:sp>
      <p:sp>
        <p:nvSpPr>
          <p:cNvPr id="5" name="Datumsplatzhalter 4">
            <a:extLst>
              <a:ext uri="{FF2B5EF4-FFF2-40B4-BE49-F238E27FC236}">
                <a16:creationId xmlns:a16="http://schemas.microsoft.com/office/drawing/2014/main" id="{72B4663C-870C-4A15-AE18-9F2458F647A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5EFA9346-1691-4FBD-A6FA-4A0188613C1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884580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4B666A43-11DD-4A36-9B71-46AD470A2D7B}"/>
              </a:ext>
            </a:extLst>
          </p:cNvPr>
          <p:cNvSpPr>
            <a:spLocks noGrp="1"/>
          </p:cNvSpPr>
          <p:nvPr>
            <p:ph type="title"/>
          </p:nvPr>
        </p:nvSpPr>
        <p:spPr/>
        <p:txBody>
          <a:bodyPr/>
          <a:lstStyle/>
          <a:p>
            <a:r>
              <a:rPr lang="en-US" dirty="0" err="1"/>
              <a:t>vTaskDelay</a:t>
            </a:r>
            <a:r>
              <a:rPr lang="en-US" dirty="0"/>
              <a:t>() API function</a:t>
            </a:r>
            <a:endParaRPr lang="de-DE" dirty="0"/>
          </a:p>
        </p:txBody>
      </p:sp>
      <p:sp>
        <p:nvSpPr>
          <p:cNvPr id="3" name="Content Placeholder 2"/>
          <p:cNvSpPr>
            <a:spLocks noGrp="1"/>
          </p:cNvSpPr>
          <p:nvPr>
            <p:ph sz="quarter" idx="1"/>
          </p:nvPr>
        </p:nvSpPr>
        <p:spPr>
          <a:xfrm>
            <a:off x="301752" y="1527048"/>
            <a:ext cx="8503920" cy="1665532"/>
          </a:xfrm>
        </p:spPr>
        <p:txBody>
          <a:bodyPr>
            <a:normAutofit fontScale="77500" lnSpcReduction="20000"/>
          </a:bodyPr>
          <a:lstStyle/>
          <a:p>
            <a:r>
              <a:rPr lang="en-US" dirty="0"/>
              <a:t>Each time the tasks leave the Blocked state they execute for a fraction of a tick period before re-entering the Blocked state.</a:t>
            </a:r>
          </a:p>
          <a:p>
            <a:pPr lvl="1"/>
            <a:r>
              <a:rPr lang="en-US" dirty="0"/>
              <a:t>Most of the time no application tasks are able to run and so no tasks can be selected to enter the Running state. </a:t>
            </a:r>
          </a:p>
          <a:p>
            <a:pPr lvl="1"/>
            <a:r>
              <a:rPr lang="en-US" dirty="0"/>
              <a:t>The idle task will run to ensure there is always at least one task that is able to run.</a:t>
            </a:r>
          </a:p>
        </p:txBody>
      </p:sp>
      <p:sp>
        <p:nvSpPr>
          <p:cNvPr id="5" name="Datumsplatzhalter 4">
            <a:extLst>
              <a:ext uri="{FF2B5EF4-FFF2-40B4-BE49-F238E27FC236}">
                <a16:creationId xmlns:a16="http://schemas.microsoft.com/office/drawing/2014/main" id="{760F9D8C-F2B2-46B7-A052-985EFB321B81}"/>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027C1114-F242-40AD-AD8D-05B0856EF60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194</a:t>
            </a:fld>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847" y="3192580"/>
            <a:ext cx="5477401" cy="3233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503774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697" y="302081"/>
            <a:ext cx="8534400" cy="758825"/>
          </a:xfrm>
        </p:spPr>
        <p:txBody>
          <a:bodyPr>
            <a:normAutofit fontScale="90000"/>
          </a:bodyPr>
          <a:lstStyle/>
          <a:p>
            <a:r>
              <a:rPr lang="en-US" dirty="0"/>
              <a:t>Bold lines indicate the state transitions performed by the tasks in Example 4</a:t>
            </a:r>
          </a:p>
        </p:txBody>
      </p:sp>
      <p:sp>
        <p:nvSpPr>
          <p:cNvPr id="4" name="Datumsplatzhalter 3">
            <a:extLst>
              <a:ext uri="{FF2B5EF4-FFF2-40B4-BE49-F238E27FC236}">
                <a16:creationId xmlns:a16="http://schemas.microsoft.com/office/drawing/2014/main" id="{222BC23C-C375-412E-BD06-2C8ABEE7921F}"/>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203B04EF-4AE2-4ECC-8378-AB7A25814BB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3" name="Slide Number Placeholder 2"/>
          <p:cNvSpPr>
            <a:spLocks noGrp="1"/>
          </p:cNvSpPr>
          <p:nvPr>
            <p:ph type="sldNum" sz="quarter" idx="12"/>
          </p:nvPr>
        </p:nvSpPr>
        <p:spPr/>
        <p:txBody>
          <a:bodyPr/>
          <a:lstStyle/>
          <a:p>
            <a:fld id="{55425ECB-8EF4-4635-8F26-5EE9ACB72B4B}" type="slidenum">
              <a:rPr lang="en-US" smtClean="0"/>
              <a:t>195</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344" y="1527048"/>
            <a:ext cx="3501135" cy="4668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29" y="1543309"/>
            <a:ext cx="3787993" cy="4651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feld 7">
            <a:extLst>
              <a:ext uri="{FF2B5EF4-FFF2-40B4-BE49-F238E27FC236}">
                <a16:creationId xmlns:a16="http://schemas.microsoft.com/office/drawing/2014/main" id="{255F1342-E381-4A62-ADE0-B318C3C4BC99}"/>
              </a:ext>
            </a:extLst>
          </p:cNvPr>
          <p:cNvSpPr txBox="1"/>
          <p:nvPr/>
        </p:nvSpPr>
        <p:spPr>
          <a:xfrm>
            <a:off x="2771801" y="1772816"/>
            <a:ext cx="1072678" cy="307777"/>
          </a:xfrm>
          <a:prstGeom prst="rect">
            <a:avLst/>
          </a:prstGeom>
          <a:noFill/>
        </p:spPr>
        <p:txBody>
          <a:bodyPr wrap="square" rtlCol="0">
            <a:spAutoFit/>
          </a:bodyPr>
          <a:lstStyle/>
          <a:p>
            <a:r>
              <a:rPr lang="de-DE" dirty="0"/>
              <a:t>Tasks 1+2</a:t>
            </a:r>
          </a:p>
        </p:txBody>
      </p:sp>
      <p:sp>
        <p:nvSpPr>
          <p:cNvPr id="10" name="Textfeld 9">
            <a:extLst>
              <a:ext uri="{FF2B5EF4-FFF2-40B4-BE49-F238E27FC236}">
                <a16:creationId xmlns:a16="http://schemas.microsoft.com/office/drawing/2014/main" id="{CED15F9F-56ED-4B76-AF7B-FF71BE5110EC}"/>
              </a:ext>
            </a:extLst>
          </p:cNvPr>
          <p:cNvSpPr txBox="1"/>
          <p:nvPr/>
        </p:nvSpPr>
        <p:spPr>
          <a:xfrm>
            <a:off x="7524328" y="1771327"/>
            <a:ext cx="1072678" cy="307777"/>
          </a:xfrm>
          <a:prstGeom prst="rect">
            <a:avLst/>
          </a:prstGeom>
          <a:noFill/>
        </p:spPr>
        <p:txBody>
          <a:bodyPr wrap="square" rtlCol="0">
            <a:spAutoFit/>
          </a:bodyPr>
          <a:lstStyle/>
          <a:p>
            <a:r>
              <a:rPr lang="de-DE" dirty="0" err="1"/>
              <a:t>Idle</a:t>
            </a:r>
            <a:r>
              <a:rPr lang="de-DE" dirty="0"/>
              <a:t> Task</a:t>
            </a:r>
          </a:p>
        </p:txBody>
      </p:sp>
    </p:spTree>
    <p:extLst>
      <p:ext uri="{BB962C8B-B14F-4D97-AF65-F5344CB8AC3E}">
        <p14:creationId xmlns:p14="http://schemas.microsoft.com/office/powerpoint/2010/main" val="182708402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vTaskDelayUntil</a:t>
            </a:r>
            <a:r>
              <a:rPr lang="en-US" dirty="0"/>
              <a:t>() API Function</a:t>
            </a:r>
          </a:p>
        </p:txBody>
      </p:sp>
      <p:sp>
        <p:nvSpPr>
          <p:cNvPr id="3" name="Content Placeholder 2"/>
          <p:cNvSpPr>
            <a:spLocks noGrp="1"/>
          </p:cNvSpPr>
          <p:nvPr>
            <p:ph idx="1"/>
          </p:nvPr>
        </p:nvSpPr>
        <p:spPr>
          <a:xfrm>
            <a:off x="457200" y="1600200"/>
            <a:ext cx="8229600" cy="4876800"/>
          </a:xfrm>
        </p:spPr>
        <p:txBody>
          <a:bodyPr>
            <a:normAutofit/>
          </a:bodyPr>
          <a:lstStyle/>
          <a:p>
            <a:r>
              <a:rPr lang="en-US" dirty="0"/>
              <a:t>Parameters to </a:t>
            </a:r>
            <a:r>
              <a:rPr lang="en-US" dirty="0" err="1"/>
              <a:t>vTaskDelayUntil</a:t>
            </a:r>
            <a:r>
              <a:rPr lang="en-US" dirty="0"/>
              <a:t>() </a:t>
            </a:r>
          </a:p>
          <a:p>
            <a:pPr lvl="1"/>
            <a:r>
              <a:rPr lang="en-US" dirty="0"/>
              <a:t>specify the exact tick count value at which the calling task should be moved from the Blocked state into the Ready state.</a:t>
            </a:r>
          </a:p>
          <a:p>
            <a:pPr lvl="1"/>
            <a:r>
              <a:rPr lang="en-US" dirty="0"/>
              <a:t>Be used when a fixed execution period is required.</a:t>
            </a:r>
          </a:p>
          <a:p>
            <a:pPr lvl="2"/>
            <a:r>
              <a:rPr lang="en-US" dirty="0"/>
              <a:t>The time at which the calling task is unblocked is absolute rather than relative to when the function was called (as </a:t>
            </a:r>
            <a:r>
              <a:rPr lang="en-US" dirty="0" err="1"/>
              <a:t>vTaskDelay</a:t>
            </a:r>
            <a:r>
              <a:rPr lang="en-US" dirty="0"/>
              <a:t>())</a:t>
            </a:r>
          </a:p>
          <a:p>
            <a:pPr marL="0" indent="0">
              <a:buNone/>
            </a:pPr>
            <a:r>
              <a:rPr lang="en-US" sz="2200" dirty="0"/>
              <a:t>	void </a:t>
            </a:r>
            <a:r>
              <a:rPr lang="en-US" sz="2200" dirty="0" err="1"/>
              <a:t>vTaskDelayUntil</a:t>
            </a:r>
            <a:r>
              <a:rPr lang="en-US" sz="2200" dirty="0"/>
              <a:t>( </a:t>
            </a:r>
          </a:p>
          <a:p>
            <a:pPr marL="0" indent="0">
              <a:buNone/>
            </a:pPr>
            <a:r>
              <a:rPr lang="en-US" sz="2200" dirty="0"/>
              <a:t>		</a:t>
            </a:r>
            <a:r>
              <a:rPr lang="en-US" sz="2200" dirty="0" err="1"/>
              <a:t>portTickType</a:t>
            </a:r>
            <a:r>
              <a:rPr lang="en-US" sz="2200" dirty="0"/>
              <a:t> *</a:t>
            </a:r>
            <a:r>
              <a:rPr lang="en-US" sz="2200" dirty="0" err="1"/>
              <a:t>pxPreviousWakeTime</a:t>
            </a:r>
            <a:endParaRPr lang="en-US" sz="2200" dirty="0"/>
          </a:p>
          <a:p>
            <a:pPr marL="0" indent="0">
              <a:buNone/>
            </a:pPr>
            <a:r>
              <a:rPr lang="en-US" sz="2200" dirty="0"/>
              <a:t>		</a:t>
            </a:r>
            <a:r>
              <a:rPr lang="en-US" sz="2200" dirty="0" err="1"/>
              <a:t>portTickType</a:t>
            </a:r>
            <a:r>
              <a:rPr lang="en-US" sz="2200" dirty="0"/>
              <a:t> </a:t>
            </a:r>
            <a:r>
              <a:rPr lang="en-US" sz="2200" dirty="0" err="1"/>
              <a:t>xTimeIncrement</a:t>
            </a:r>
            <a:r>
              <a:rPr lang="en-US" sz="2200" dirty="0"/>
              <a:t>);</a:t>
            </a:r>
          </a:p>
          <a:p>
            <a:pPr lvl="2"/>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196</a:t>
            </a:fld>
            <a:endParaRPr lang="en-US"/>
          </a:p>
        </p:txBody>
      </p:sp>
      <p:sp>
        <p:nvSpPr>
          <p:cNvPr id="5" name="Datumsplatzhalter 4">
            <a:extLst>
              <a:ext uri="{FF2B5EF4-FFF2-40B4-BE49-F238E27FC236}">
                <a16:creationId xmlns:a16="http://schemas.microsoft.com/office/drawing/2014/main" id="{901CBAB0-E505-41D4-9FD9-E188A73EC00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A373A35E-D585-4AE0-B3BA-641D37C3E41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33847015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vTaskDelayUntil</a:t>
            </a:r>
            <a:r>
              <a:rPr lang="en-US" dirty="0"/>
              <a:t>() prototype</a:t>
            </a:r>
          </a:p>
        </p:txBody>
      </p:sp>
      <p:sp>
        <p:nvSpPr>
          <p:cNvPr id="3" name="Content Placeholder 2"/>
          <p:cNvSpPr>
            <a:spLocks noGrp="1"/>
          </p:cNvSpPr>
          <p:nvPr>
            <p:ph idx="1"/>
          </p:nvPr>
        </p:nvSpPr>
        <p:spPr>
          <a:xfrm>
            <a:off x="457200" y="1600200"/>
            <a:ext cx="8229600" cy="4800600"/>
          </a:xfrm>
        </p:spPr>
        <p:txBody>
          <a:bodyPr>
            <a:normAutofit/>
          </a:bodyPr>
          <a:lstStyle/>
          <a:p>
            <a:r>
              <a:rPr lang="en-US" dirty="0" err="1"/>
              <a:t>pxPreviousWakeTime</a:t>
            </a:r>
            <a:endParaRPr lang="en-US" dirty="0"/>
          </a:p>
          <a:p>
            <a:pPr lvl="1"/>
            <a:r>
              <a:rPr lang="en-US" dirty="0"/>
              <a:t>Assume that </a:t>
            </a:r>
            <a:r>
              <a:rPr lang="en-US" dirty="0" err="1"/>
              <a:t>vTaskDelayUtil</a:t>
            </a:r>
            <a:r>
              <a:rPr lang="en-US" dirty="0"/>
              <a:t>() is being used to implement a task that executes periodically and with a fixed frequency.</a:t>
            </a:r>
          </a:p>
          <a:p>
            <a:pPr lvl="1"/>
            <a:r>
              <a:rPr lang="en-US" dirty="0"/>
              <a:t>Holds the time at which the task left the Blocked state.</a:t>
            </a:r>
          </a:p>
          <a:p>
            <a:pPr lvl="1"/>
            <a:r>
              <a:rPr lang="en-US" dirty="0"/>
              <a:t>Be used as a reference point to compute the time at which the task next leaves the Blocked state.</a:t>
            </a:r>
          </a:p>
          <a:p>
            <a:pPr lvl="1"/>
            <a:r>
              <a:rPr lang="en-US" dirty="0"/>
              <a:t>The variable pointed by </a:t>
            </a:r>
            <a:r>
              <a:rPr lang="en-US" dirty="0" err="1"/>
              <a:t>pxPreviousWakeTime</a:t>
            </a:r>
            <a:r>
              <a:rPr lang="en-US" dirty="0"/>
              <a:t> is updated automatically not be modified by application code other than when the variable is first initialized.</a:t>
            </a:r>
          </a:p>
        </p:txBody>
      </p:sp>
      <p:sp>
        <p:nvSpPr>
          <p:cNvPr id="4" name="Slide Number Placeholder 3"/>
          <p:cNvSpPr>
            <a:spLocks noGrp="1"/>
          </p:cNvSpPr>
          <p:nvPr>
            <p:ph type="sldNum" sz="quarter" idx="12"/>
          </p:nvPr>
        </p:nvSpPr>
        <p:spPr/>
        <p:txBody>
          <a:bodyPr/>
          <a:lstStyle/>
          <a:p>
            <a:fld id="{55425ECB-8EF4-4635-8F26-5EE9ACB72B4B}" type="slidenum">
              <a:rPr lang="en-US" smtClean="0"/>
              <a:t>197</a:t>
            </a:fld>
            <a:endParaRPr lang="en-US"/>
          </a:p>
        </p:txBody>
      </p:sp>
      <p:sp>
        <p:nvSpPr>
          <p:cNvPr id="5" name="Datumsplatzhalter 4">
            <a:extLst>
              <a:ext uri="{FF2B5EF4-FFF2-40B4-BE49-F238E27FC236}">
                <a16:creationId xmlns:a16="http://schemas.microsoft.com/office/drawing/2014/main" id="{9DA99090-FF0D-469C-8674-BA22A780F8F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49435D18-FC7F-402A-A9DE-A03E6323D819}"/>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3394039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vTaskDelayUntil</a:t>
            </a:r>
            <a:r>
              <a:rPr lang="en-US" dirty="0"/>
              <a:t>() prototype</a:t>
            </a:r>
          </a:p>
        </p:txBody>
      </p:sp>
      <p:sp>
        <p:nvSpPr>
          <p:cNvPr id="3" name="Content Placeholder 2"/>
          <p:cNvSpPr>
            <a:spLocks noGrp="1"/>
          </p:cNvSpPr>
          <p:nvPr>
            <p:ph idx="1"/>
          </p:nvPr>
        </p:nvSpPr>
        <p:spPr/>
        <p:txBody>
          <a:bodyPr/>
          <a:lstStyle/>
          <a:p>
            <a:r>
              <a:rPr lang="en-US" dirty="0" err="1"/>
              <a:t>xTimeIncrement</a:t>
            </a:r>
            <a:endParaRPr lang="en-US" dirty="0"/>
          </a:p>
          <a:p>
            <a:pPr lvl="1"/>
            <a:r>
              <a:rPr lang="en-US" dirty="0"/>
              <a:t>Assume that </a:t>
            </a:r>
            <a:r>
              <a:rPr lang="en-US" dirty="0" err="1"/>
              <a:t>vTaskDelayUtil</a:t>
            </a:r>
            <a:r>
              <a:rPr lang="en-US" dirty="0"/>
              <a:t>() is being used to implement a task that executes periodically and with a fixed frequency – set by </a:t>
            </a:r>
            <a:r>
              <a:rPr lang="en-US" dirty="0" err="1"/>
              <a:t>xTimeIncrement</a:t>
            </a:r>
            <a:r>
              <a:rPr lang="en-US" dirty="0"/>
              <a:t>.</a:t>
            </a:r>
          </a:p>
          <a:p>
            <a:pPr lvl="1"/>
            <a:r>
              <a:rPr lang="en-US" dirty="0"/>
              <a:t>Be specified in ‘ticks’. The constant </a:t>
            </a:r>
            <a:r>
              <a:rPr lang="en-US" dirty="0" err="1"/>
              <a:t>portTICK_RATE_MS</a:t>
            </a:r>
            <a:r>
              <a:rPr lang="en-US" dirty="0"/>
              <a:t> can be used to convert </a:t>
            </a:r>
            <a:r>
              <a:rPr lang="en-US" dirty="0" err="1"/>
              <a:t>ms</a:t>
            </a:r>
            <a:r>
              <a:rPr lang="en-US" dirty="0"/>
              <a:t> to ticks.</a:t>
            </a:r>
          </a:p>
        </p:txBody>
      </p:sp>
      <p:sp>
        <p:nvSpPr>
          <p:cNvPr id="4" name="Slide Number Placeholder 3"/>
          <p:cNvSpPr>
            <a:spLocks noGrp="1"/>
          </p:cNvSpPr>
          <p:nvPr>
            <p:ph type="sldNum" sz="quarter" idx="12"/>
          </p:nvPr>
        </p:nvSpPr>
        <p:spPr/>
        <p:txBody>
          <a:bodyPr/>
          <a:lstStyle/>
          <a:p>
            <a:fld id="{55425ECB-8EF4-4635-8F26-5EE9ACB72B4B}" type="slidenum">
              <a:rPr lang="en-US" smtClean="0"/>
              <a:t>198</a:t>
            </a:fld>
            <a:endParaRPr lang="en-US"/>
          </a:p>
        </p:txBody>
      </p:sp>
      <p:sp>
        <p:nvSpPr>
          <p:cNvPr id="5" name="Datumsplatzhalter 4">
            <a:extLst>
              <a:ext uri="{FF2B5EF4-FFF2-40B4-BE49-F238E27FC236}">
                <a16:creationId xmlns:a16="http://schemas.microsoft.com/office/drawing/2014/main" id="{27ED4ED4-EEAF-4FB9-A8E2-CE072944B636}"/>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48F9CCBC-5930-44AB-8ED8-85917949EA5C}"/>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16655452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343009"/>
            <a:ext cx="8534400" cy="758825"/>
          </a:xfrm>
        </p:spPr>
        <p:txBody>
          <a:bodyPr>
            <a:noAutofit/>
          </a:bodyPr>
          <a:lstStyle/>
          <a:p>
            <a:r>
              <a:rPr lang="en-US" sz="2800" dirty="0"/>
              <a:t>Example 5 Converting the example tasks to use </a:t>
            </a:r>
            <a:r>
              <a:rPr lang="en-US" sz="2800" dirty="0" err="1"/>
              <a:t>vTaskDelayUntil</a:t>
            </a:r>
            <a:r>
              <a:rPr lang="en-US" sz="2800" dirty="0"/>
              <a:t>()</a:t>
            </a:r>
          </a:p>
        </p:txBody>
      </p:sp>
      <p:sp>
        <p:nvSpPr>
          <p:cNvPr id="3" name="Content Placeholder 2"/>
          <p:cNvSpPr>
            <a:spLocks noGrp="1"/>
          </p:cNvSpPr>
          <p:nvPr>
            <p:ph idx="1"/>
          </p:nvPr>
        </p:nvSpPr>
        <p:spPr/>
        <p:txBody>
          <a:bodyPr/>
          <a:lstStyle/>
          <a:p>
            <a:r>
              <a:rPr lang="en-US" dirty="0"/>
              <a:t>Two tasks created in Example 4 are periodic tasks.</a:t>
            </a:r>
          </a:p>
          <a:p>
            <a:r>
              <a:rPr lang="en-US" dirty="0" err="1"/>
              <a:t>vTaskDelay</a:t>
            </a:r>
            <a:r>
              <a:rPr lang="en-US" dirty="0"/>
              <a:t>() does not ensure that the frequency at which they run is fixed </a:t>
            </a:r>
          </a:p>
          <a:p>
            <a:pPr lvl="1"/>
            <a:r>
              <a:rPr lang="en-US" dirty="0"/>
              <a:t>as the time at which the tasks leave the Blocked state is relative to when they call </a:t>
            </a:r>
            <a:r>
              <a:rPr lang="en-US" dirty="0" err="1"/>
              <a:t>vTaskDelay</a:t>
            </a:r>
            <a:r>
              <a:rPr lang="en-US" dirty="0"/>
              <a:t>().</a:t>
            </a:r>
          </a:p>
        </p:txBody>
      </p:sp>
      <p:sp>
        <p:nvSpPr>
          <p:cNvPr id="4" name="Slide Number Placeholder 3"/>
          <p:cNvSpPr>
            <a:spLocks noGrp="1"/>
          </p:cNvSpPr>
          <p:nvPr>
            <p:ph type="sldNum" sz="quarter" idx="12"/>
          </p:nvPr>
        </p:nvSpPr>
        <p:spPr/>
        <p:txBody>
          <a:bodyPr/>
          <a:lstStyle/>
          <a:p>
            <a:fld id="{55425ECB-8EF4-4635-8F26-5EE9ACB72B4B}" type="slidenum">
              <a:rPr lang="en-US" smtClean="0"/>
              <a:t>199</a:t>
            </a:fld>
            <a:endParaRPr lang="en-US"/>
          </a:p>
        </p:txBody>
      </p:sp>
      <p:sp>
        <p:nvSpPr>
          <p:cNvPr id="5" name="Datumsplatzhalter 4">
            <a:extLst>
              <a:ext uri="{FF2B5EF4-FFF2-40B4-BE49-F238E27FC236}">
                <a16:creationId xmlns:a16="http://schemas.microsoft.com/office/drawing/2014/main" id="{BC5E70EA-D951-4380-84F2-66FD06B29FC5}"/>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B7250E57-760F-47C7-B720-58AC421D7E4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822470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0DE8A5-B8D3-4EA4-8410-9EA20A33A5AC}"/>
              </a:ext>
            </a:extLst>
          </p:cNvPr>
          <p:cNvSpPr>
            <a:spLocks noGrp="1"/>
          </p:cNvSpPr>
          <p:nvPr>
            <p:ph type="title"/>
          </p:nvPr>
        </p:nvSpPr>
        <p:spPr/>
        <p:txBody>
          <a:bodyPr/>
          <a:lstStyle/>
          <a:p>
            <a:r>
              <a:rPr lang="de-DE" dirty="0"/>
              <a:t>Housekeeping</a:t>
            </a:r>
            <a:endParaRPr lang="en-GB" dirty="0"/>
          </a:p>
        </p:txBody>
      </p:sp>
      <p:sp>
        <p:nvSpPr>
          <p:cNvPr id="3" name="Inhaltsplatzhalter 2">
            <a:extLst>
              <a:ext uri="{FF2B5EF4-FFF2-40B4-BE49-F238E27FC236}">
                <a16:creationId xmlns:a16="http://schemas.microsoft.com/office/drawing/2014/main" id="{7A33B44D-A585-477C-B31E-E8FCA8F00459}"/>
              </a:ext>
            </a:extLst>
          </p:cNvPr>
          <p:cNvSpPr>
            <a:spLocks noGrp="1"/>
          </p:cNvSpPr>
          <p:nvPr>
            <p:ph sz="quarter" idx="1"/>
          </p:nvPr>
        </p:nvSpPr>
        <p:spPr/>
        <p:txBody>
          <a:bodyPr/>
          <a:lstStyle/>
          <a:p>
            <a:r>
              <a:rPr lang="de-DE" dirty="0"/>
              <a:t>Labor</a:t>
            </a:r>
          </a:p>
          <a:p>
            <a:pPr lvl="1"/>
            <a:r>
              <a:rPr lang="de-DE" dirty="0"/>
              <a:t>Alles bei Frau </a:t>
            </a:r>
            <a:r>
              <a:rPr lang="de-DE" dirty="0" err="1"/>
              <a:t>Glönkler</a:t>
            </a:r>
            <a:endParaRPr lang="de-DE" dirty="0"/>
          </a:p>
          <a:p>
            <a:pPr lvl="1"/>
            <a:r>
              <a:rPr lang="de-DE" dirty="0"/>
              <a:t>Nur offen für das aktuelle Semester laut SPO</a:t>
            </a:r>
          </a:p>
          <a:p>
            <a:r>
              <a:rPr lang="de-DE" dirty="0"/>
              <a:t>Klausur</a:t>
            </a:r>
          </a:p>
          <a:p>
            <a:pPr lvl="1"/>
            <a:r>
              <a:rPr lang="de-DE" dirty="0"/>
              <a:t>Beinhaltet Lab</a:t>
            </a:r>
          </a:p>
          <a:p>
            <a:pPr lvl="1"/>
            <a:r>
              <a:rPr lang="de-DE" dirty="0"/>
              <a:t>+5% bei kompletter erfolgreicher Bearbeitung des Labors</a:t>
            </a:r>
          </a:p>
          <a:p>
            <a:r>
              <a:rPr lang="de-DE" dirty="0"/>
              <a:t>Hardware</a:t>
            </a:r>
          </a:p>
          <a:p>
            <a:pPr lvl="1"/>
            <a:r>
              <a:rPr lang="de-DE"/>
              <a:t>Nutzen um zu üben!</a:t>
            </a:r>
            <a:endParaRPr lang="en-GB" dirty="0"/>
          </a:p>
        </p:txBody>
      </p:sp>
      <p:sp>
        <p:nvSpPr>
          <p:cNvPr id="4" name="Datumsplatzhalter 3">
            <a:extLst>
              <a:ext uri="{FF2B5EF4-FFF2-40B4-BE49-F238E27FC236}">
                <a16:creationId xmlns:a16="http://schemas.microsoft.com/office/drawing/2014/main" id="{E4F48E59-8D34-4BA6-B156-487BD892041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6C9C671-7727-41CF-B81E-0451F1DC651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D45B3DC-CD0B-4323-8CE1-12C7B656D143}"/>
              </a:ext>
            </a:extLst>
          </p:cNvPr>
          <p:cNvSpPr>
            <a:spLocks noGrp="1"/>
          </p:cNvSpPr>
          <p:nvPr>
            <p:ph type="sldNum" sz="quarter" idx="12"/>
          </p:nvPr>
        </p:nvSpPr>
        <p:spPr/>
        <p:txBody>
          <a:bodyPr/>
          <a:lstStyle/>
          <a:p>
            <a:pPr>
              <a:defRPr/>
            </a:pPr>
            <a:fld id="{AFD5F09E-495C-4440-9B64-34BC52B4539C}" type="slidenum">
              <a:rPr lang="en-US" smtClean="0"/>
              <a:pPr>
                <a:defRPr/>
              </a:pPr>
              <a:t>2</a:t>
            </a:fld>
            <a:endParaRPr lang="en-US"/>
          </a:p>
        </p:txBody>
      </p:sp>
    </p:spTree>
    <p:extLst>
      <p:ext uri="{BB962C8B-B14F-4D97-AF65-F5344CB8AC3E}">
        <p14:creationId xmlns:p14="http://schemas.microsoft.com/office/powerpoint/2010/main" val="1794363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FE918F-86FB-4625-B150-744C4DFA9D2C}"/>
              </a:ext>
            </a:extLst>
          </p:cNvPr>
          <p:cNvSpPr>
            <a:spLocks noGrp="1"/>
          </p:cNvSpPr>
          <p:nvPr>
            <p:ph type="title"/>
          </p:nvPr>
        </p:nvSpPr>
        <p:spPr/>
        <p:txBody>
          <a:bodyPr/>
          <a:lstStyle/>
          <a:p>
            <a:r>
              <a:rPr lang="de-DE" dirty="0"/>
              <a:t>Models </a:t>
            </a:r>
            <a:r>
              <a:rPr lang="de-DE" dirty="0" err="1"/>
              <a:t>for</a:t>
            </a:r>
            <a:r>
              <a:rPr lang="de-DE" dirty="0"/>
              <a:t> RTP</a:t>
            </a:r>
            <a:endParaRPr lang="en-GB" dirty="0"/>
          </a:p>
        </p:txBody>
      </p:sp>
      <p:pic>
        <p:nvPicPr>
          <p:cNvPr id="8" name="Inhaltsplatzhalter 7">
            <a:extLst>
              <a:ext uri="{FF2B5EF4-FFF2-40B4-BE49-F238E27FC236}">
                <a16:creationId xmlns:a16="http://schemas.microsoft.com/office/drawing/2014/main" id="{174FDE6C-9539-42FB-9F9C-96D3A03CACE5}"/>
              </a:ext>
            </a:extLst>
          </p:cNvPr>
          <p:cNvPicPr>
            <a:picLocks noGrp="1" noChangeAspect="1"/>
          </p:cNvPicPr>
          <p:nvPr>
            <p:ph sz="quarter" idx="1"/>
          </p:nvPr>
        </p:nvPicPr>
        <p:blipFill>
          <a:blip r:embed="rId2"/>
          <a:stretch>
            <a:fillRect/>
          </a:stretch>
        </p:blipFill>
        <p:spPr>
          <a:xfrm>
            <a:off x="428574" y="1880828"/>
            <a:ext cx="8432578" cy="3950059"/>
          </a:xfrm>
        </p:spPr>
      </p:pic>
      <p:sp>
        <p:nvSpPr>
          <p:cNvPr id="4" name="Datumsplatzhalter 3">
            <a:extLst>
              <a:ext uri="{FF2B5EF4-FFF2-40B4-BE49-F238E27FC236}">
                <a16:creationId xmlns:a16="http://schemas.microsoft.com/office/drawing/2014/main" id="{A72C13D0-877D-45DE-A5B4-6D8909BB388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432CE57-083B-4B76-8097-F9B7A096A7F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7655CA0-CCCE-4212-95DD-D15EA0FFB790}"/>
              </a:ext>
            </a:extLst>
          </p:cNvPr>
          <p:cNvSpPr>
            <a:spLocks noGrp="1"/>
          </p:cNvSpPr>
          <p:nvPr>
            <p:ph type="sldNum" sz="quarter" idx="12"/>
          </p:nvPr>
        </p:nvSpPr>
        <p:spPr/>
        <p:txBody>
          <a:bodyPr/>
          <a:lstStyle/>
          <a:p>
            <a:pPr>
              <a:defRPr/>
            </a:pPr>
            <a:fld id="{AFD5F09E-495C-4440-9B64-34BC52B4539C}" type="slidenum">
              <a:rPr lang="en-US" smtClean="0"/>
              <a:pPr>
                <a:defRPr/>
              </a:pPr>
              <a:t>20</a:t>
            </a:fld>
            <a:endParaRPr lang="en-US"/>
          </a:p>
        </p:txBody>
      </p:sp>
    </p:spTree>
    <p:extLst>
      <p:ext uri="{BB962C8B-B14F-4D97-AF65-F5344CB8AC3E}">
        <p14:creationId xmlns:p14="http://schemas.microsoft.com/office/powerpoint/2010/main" val="117986236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570104B4-6287-4CA6-A0BA-F0123D8D228C}"/>
              </a:ext>
            </a:extLst>
          </p:cNvPr>
          <p:cNvSpPr>
            <a:spLocks noGrp="1"/>
          </p:cNvSpPr>
          <p:nvPr>
            <p:ph type="title"/>
          </p:nvPr>
        </p:nvSpPr>
        <p:spPr/>
        <p:txBody>
          <a:bodyPr/>
          <a:lstStyle/>
          <a:p>
            <a:r>
              <a:rPr lang="en-US" sz="2400" dirty="0"/>
              <a:t>Example 5 Converting the example tasks to use </a:t>
            </a:r>
            <a:r>
              <a:rPr lang="en-US" sz="2400" dirty="0" err="1"/>
              <a:t>vTaskDelayUntil</a:t>
            </a:r>
            <a:r>
              <a:rPr lang="en-US" sz="2400" dirty="0"/>
              <a:t>()</a:t>
            </a:r>
            <a:endParaRPr lang="de-DE" sz="2400" dirty="0"/>
          </a:p>
        </p:txBody>
      </p:sp>
      <p:sp>
        <p:nvSpPr>
          <p:cNvPr id="3" name="Content Placeholder 2"/>
          <p:cNvSpPr>
            <a:spLocks noGrp="1"/>
          </p:cNvSpPr>
          <p:nvPr>
            <p:ph sz="quarter" idx="1"/>
          </p:nvPr>
        </p:nvSpPr>
        <p:spPr/>
        <p:txBody>
          <a:bodyPr>
            <a:normAutofit fontScale="92500" lnSpcReduction="10000"/>
          </a:bodyPr>
          <a:lstStyle/>
          <a:p>
            <a:r>
              <a:rPr lang="en-US" dirty="0"/>
              <a:t>In void </a:t>
            </a:r>
            <a:r>
              <a:rPr lang="en-US" dirty="0" err="1"/>
              <a:t>vTaskFunction</a:t>
            </a:r>
            <a:r>
              <a:rPr lang="en-US" dirty="0"/>
              <a:t>(void *</a:t>
            </a:r>
            <a:r>
              <a:rPr lang="en-US" dirty="0" err="1"/>
              <a:t>pvParameters</a:t>
            </a:r>
            <a:r>
              <a:rPr lang="en-US" dirty="0"/>
              <a:t>)</a:t>
            </a:r>
          </a:p>
          <a:p>
            <a:pPr marL="400050" lvl="1" indent="0">
              <a:buNone/>
            </a:pPr>
            <a:r>
              <a:rPr lang="en-US" sz="2800" dirty="0"/>
              <a:t>Change</a:t>
            </a:r>
            <a:r>
              <a:rPr lang="en-US" sz="2400" dirty="0"/>
              <a:t> </a:t>
            </a:r>
          </a:p>
          <a:p>
            <a:pPr marL="400050" lvl="1" indent="0">
              <a:buNone/>
            </a:pPr>
            <a:r>
              <a:rPr lang="en-US" sz="2400" dirty="0" err="1"/>
              <a:t>vTaskDelay</a:t>
            </a:r>
            <a:r>
              <a:rPr lang="en-US" sz="2400" dirty="0"/>
              <a:t>(250 / </a:t>
            </a:r>
            <a:r>
              <a:rPr lang="en-US" sz="2400" dirty="0" err="1"/>
              <a:t>portTICK_RATE_MS</a:t>
            </a:r>
            <a:r>
              <a:rPr lang="en-US" sz="2400" dirty="0"/>
              <a:t>);</a:t>
            </a:r>
          </a:p>
          <a:p>
            <a:pPr marL="400050" lvl="1" indent="0">
              <a:buNone/>
            </a:pPr>
            <a:r>
              <a:rPr lang="en-US" sz="2400" dirty="0"/>
              <a:t>// a period of 250ms is being specified.</a:t>
            </a:r>
          </a:p>
          <a:p>
            <a:pPr marL="400050" lvl="1" indent="0">
              <a:buNone/>
            </a:pPr>
            <a:r>
              <a:rPr lang="en-US" sz="2800" dirty="0"/>
              <a:t>To </a:t>
            </a:r>
          </a:p>
          <a:p>
            <a:pPr marL="400050" lvl="1" indent="0">
              <a:buNone/>
            </a:pPr>
            <a:r>
              <a:rPr lang="en-US" sz="2400" dirty="0" err="1"/>
              <a:t>vTaskDelayUntil</a:t>
            </a:r>
            <a:r>
              <a:rPr lang="en-US" sz="2400" dirty="0"/>
              <a:t>( &amp;</a:t>
            </a:r>
            <a:r>
              <a:rPr lang="en-US" sz="2400" dirty="0" err="1"/>
              <a:t>xLastWakeTime</a:t>
            </a:r>
            <a:r>
              <a:rPr lang="en-US" sz="2400" dirty="0"/>
              <a:t> (</a:t>
            </a:r>
            <a:r>
              <a:rPr lang="en-US" sz="2400" dirty="0" err="1"/>
              <a:t>vTaskDelay</a:t>
            </a:r>
            <a:r>
              <a:rPr lang="en-US" sz="2400" dirty="0"/>
              <a:t>(250 / </a:t>
            </a:r>
            <a:r>
              <a:rPr lang="en-US" sz="2400" dirty="0" err="1"/>
              <a:t>portTICK_RATE_MS</a:t>
            </a:r>
            <a:r>
              <a:rPr lang="en-US" sz="2400" dirty="0"/>
              <a:t>));</a:t>
            </a:r>
          </a:p>
          <a:p>
            <a:pPr marL="400050" lvl="1" indent="0">
              <a:buNone/>
            </a:pPr>
            <a:r>
              <a:rPr lang="en-US" sz="2400" dirty="0"/>
              <a:t>/*</a:t>
            </a:r>
            <a:r>
              <a:rPr lang="en-US" sz="2400" dirty="0" err="1"/>
              <a:t>xLastWakeTime</a:t>
            </a:r>
            <a:r>
              <a:rPr lang="en-US" sz="2400" dirty="0"/>
              <a:t> is initialized with the current tick count before entering the infinite loop. This is the only time it is written to explicitly. */</a:t>
            </a:r>
          </a:p>
          <a:p>
            <a:pPr marL="400050" lvl="1" indent="0">
              <a:buNone/>
            </a:pPr>
            <a:r>
              <a:rPr lang="en-US" sz="2400" dirty="0" err="1"/>
              <a:t>xLastWakeTime</a:t>
            </a:r>
            <a:r>
              <a:rPr lang="en-US" sz="2400" dirty="0"/>
              <a:t> = </a:t>
            </a:r>
            <a:r>
              <a:rPr lang="en-US" sz="2400" dirty="0" err="1"/>
              <a:t>xTaskGetTickCount</a:t>
            </a:r>
            <a:r>
              <a:rPr lang="en-US" sz="2400" dirty="0"/>
              <a:t>();</a:t>
            </a:r>
          </a:p>
          <a:p>
            <a:pPr marL="400050" lvl="1" indent="0">
              <a:buNone/>
            </a:pPr>
            <a:r>
              <a:rPr lang="en-US" sz="2400" dirty="0"/>
              <a:t>/*It is then updated within </a:t>
            </a:r>
            <a:r>
              <a:rPr lang="en-US" sz="2400" dirty="0" err="1"/>
              <a:t>vTaskDelayUntil</a:t>
            </a:r>
            <a:r>
              <a:rPr lang="en-US" sz="2400" dirty="0"/>
              <a:t>(); automatically */</a:t>
            </a:r>
          </a:p>
        </p:txBody>
      </p:sp>
      <p:sp>
        <p:nvSpPr>
          <p:cNvPr id="2" name="Datumsplatzhalter 1">
            <a:extLst>
              <a:ext uri="{FF2B5EF4-FFF2-40B4-BE49-F238E27FC236}">
                <a16:creationId xmlns:a16="http://schemas.microsoft.com/office/drawing/2014/main" id="{95CBDC2F-67CA-4F1B-BDCE-F7F38814F76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C02A710-A61B-456E-9E5E-E585C191F38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200</a:t>
            </a:fld>
            <a:endParaRPr lang="en-US"/>
          </a:p>
        </p:txBody>
      </p:sp>
    </p:spTree>
    <p:extLst>
      <p:ext uri="{BB962C8B-B14F-4D97-AF65-F5344CB8AC3E}">
        <p14:creationId xmlns:p14="http://schemas.microsoft.com/office/powerpoint/2010/main" val="20685096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Example 6 Combining blocking and non-blocking tasks</a:t>
            </a:r>
          </a:p>
        </p:txBody>
      </p:sp>
      <p:sp>
        <p:nvSpPr>
          <p:cNvPr id="3" name="Content Placeholder 2"/>
          <p:cNvSpPr>
            <a:spLocks noGrp="1"/>
          </p:cNvSpPr>
          <p:nvPr>
            <p:ph idx="1"/>
          </p:nvPr>
        </p:nvSpPr>
        <p:spPr/>
        <p:txBody>
          <a:bodyPr/>
          <a:lstStyle/>
          <a:p>
            <a:r>
              <a:rPr lang="en-US" dirty="0"/>
              <a:t>Two tasks are created at priority 1. </a:t>
            </a:r>
          </a:p>
          <a:p>
            <a:pPr lvl="1"/>
            <a:r>
              <a:rPr lang="en-US" dirty="0"/>
              <a:t>Always be either the Ready or the Running state as never making any API function calls.</a:t>
            </a:r>
          </a:p>
          <a:p>
            <a:pPr lvl="1"/>
            <a:r>
              <a:rPr lang="en-US" dirty="0"/>
              <a:t>Tasks of this nature are called continuous processing tasks they always have work to do.</a:t>
            </a:r>
          </a:p>
          <a:p>
            <a:r>
              <a:rPr lang="en-US" dirty="0"/>
              <a:t>A Third task is created at priority 2.</a:t>
            </a:r>
          </a:p>
          <a:p>
            <a:pPr lvl="1"/>
            <a:r>
              <a:rPr lang="en-US" dirty="0"/>
              <a:t>Periodically prints out a string by using </a:t>
            </a:r>
            <a:r>
              <a:rPr lang="en-US" dirty="0" err="1"/>
              <a:t>vTaskDelayUntil</a:t>
            </a:r>
            <a:r>
              <a:rPr lang="en-US" dirty="0"/>
              <a:t>() to place itself into the Blocked state (blocking time 5) between each print iteration.</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201</a:t>
            </a:fld>
            <a:endParaRPr lang="en-US"/>
          </a:p>
        </p:txBody>
      </p:sp>
      <p:sp>
        <p:nvSpPr>
          <p:cNvPr id="5" name="Datumsplatzhalter 4">
            <a:extLst>
              <a:ext uri="{FF2B5EF4-FFF2-40B4-BE49-F238E27FC236}">
                <a16:creationId xmlns:a16="http://schemas.microsoft.com/office/drawing/2014/main" id="{50C53F91-E4D0-4371-AB86-A92B92A6E048}"/>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56E9695-70F6-49D9-A6A9-CB259232138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75644445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1AF7A791-0ECA-4F06-90BA-F7B022FA80B2}"/>
              </a:ext>
            </a:extLst>
          </p:cNvPr>
          <p:cNvSpPr>
            <a:spLocks noGrp="1"/>
          </p:cNvSpPr>
          <p:nvPr>
            <p:ph type="title"/>
          </p:nvPr>
        </p:nvSpPr>
        <p:spPr/>
        <p:txBody>
          <a:bodyPr/>
          <a:lstStyle/>
          <a:p>
            <a:r>
              <a:rPr lang="en-US" sz="2400" dirty="0"/>
              <a:t>Combining blocking and non-blocking tasks</a:t>
            </a:r>
            <a:endParaRPr lang="de-DE" sz="2400" dirty="0"/>
          </a:p>
        </p:txBody>
      </p:sp>
      <p:sp>
        <p:nvSpPr>
          <p:cNvPr id="3" name="Content Placeholder 2"/>
          <p:cNvSpPr>
            <a:spLocks noGrp="1"/>
          </p:cNvSpPr>
          <p:nvPr>
            <p:ph sz="quarter" idx="1"/>
          </p:nvPr>
        </p:nvSpPr>
        <p:spPr/>
        <p:txBody>
          <a:bodyPr>
            <a:normAutofit fontScale="85000" lnSpcReduction="20000"/>
          </a:bodyPr>
          <a:lstStyle/>
          <a:p>
            <a:pPr marL="0" indent="0">
              <a:buNone/>
            </a:pPr>
            <a:r>
              <a:rPr lang="en-US" sz="2400" dirty="0"/>
              <a:t>void </a:t>
            </a:r>
            <a:r>
              <a:rPr lang="en-US" sz="2400" dirty="0" err="1"/>
              <a:t>vContinuousProcessingTask</a:t>
            </a:r>
            <a:r>
              <a:rPr lang="en-US" sz="2400" dirty="0"/>
              <a:t>(void * </a:t>
            </a:r>
            <a:r>
              <a:rPr lang="en-US" sz="2400" dirty="0" err="1"/>
              <a:t>pvParameters</a:t>
            </a:r>
            <a:r>
              <a:rPr lang="en-US" sz="2400" dirty="0"/>
              <a:t>) {</a:t>
            </a:r>
          </a:p>
          <a:p>
            <a:pPr marL="0" indent="0">
              <a:buNone/>
            </a:pPr>
            <a:r>
              <a:rPr lang="en-US" sz="2400" dirty="0"/>
              <a:t>  char *</a:t>
            </a:r>
            <a:r>
              <a:rPr lang="en-US" sz="2400" dirty="0" err="1"/>
              <a:t>pcTaskName</a:t>
            </a:r>
            <a:r>
              <a:rPr lang="en-US" sz="2400" dirty="0"/>
              <a:t>;</a:t>
            </a:r>
          </a:p>
          <a:p>
            <a:pPr marL="0" indent="0">
              <a:buNone/>
            </a:pPr>
            <a:r>
              <a:rPr lang="en-US" sz="2400" dirty="0"/>
              <a:t>  </a:t>
            </a:r>
            <a:r>
              <a:rPr lang="en-US" sz="2400" dirty="0" err="1"/>
              <a:t>pcTaskName</a:t>
            </a:r>
            <a:r>
              <a:rPr lang="en-US" sz="2400" dirty="0"/>
              <a:t> = (char *) </a:t>
            </a:r>
            <a:r>
              <a:rPr lang="en-US" sz="2400" dirty="0" err="1"/>
              <a:t>pvParameters</a:t>
            </a:r>
            <a:r>
              <a:rPr lang="en-US" sz="2400" dirty="0"/>
              <a:t>;</a:t>
            </a:r>
          </a:p>
          <a:p>
            <a:pPr marL="0" indent="0">
              <a:buNone/>
            </a:pPr>
            <a:r>
              <a:rPr lang="en-US" sz="2400" dirty="0"/>
              <a:t>  for (;;){ </a:t>
            </a:r>
            <a:r>
              <a:rPr lang="en-US" sz="2400" dirty="0" err="1"/>
              <a:t>vPrintString</a:t>
            </a:r>
            <a:r>
              <a:rPr lang="en-US" sz="2400" dirty="0"/>
              <a:t>(</a:t>
            </a:r>
            <a:r>
              <a:rPr lang="en-US" sz="2400" dirty="0" err="1"/>
              <a:t>pcTaskName</a:t>
            </a:r>
            <a:r>
              <a:rPr lang="en-US" sz="2400" dirty="0"/>
              <a:t>); </a:t>
            </a:r>
          </a:p>
          <a:p>
            <a:pPr marL="0" indent="0">
              <a:buNone/>
            </a:pPr>
            <a:r>
              <a:rPr lang="en-US" sz="2400" dirty="0"/>
              <a:t>        </a:t>
            </a:r>
            <a:r>
              <a:rPr lang="pl-PL" sz="2400" dirty="0"/>
              <a:t>for( ul = 0; ul &lt; 0xfff; ul++ )</a:t>
            </a:r>
            <a:r>
              <a:rPr lang="en-US" sz="2400" dirty="0"/>
              <a:t> { }</a:t>
            </a:r>
          </a:p>
          <a:p>
            <a:pPr marL="0" indent="0">
              <a:buNone/>
            </a:pPr>
            <a:r>
              <a:rPr lang="en-US" sz="2400" dirty="0"/>
              <a:t>  }}</a:t>
            </a:r>
          </a:p>
          <a:p>
            <a:pPr marL="0" indent="0">
              <a:buNone/>
            </a:pPr>
            <a:endParaRPr lang="en-US" sz="2400" dirty="0"/>
          </a:p>
          <a:p>
            <a:pPr marL="0" indent="0">
              <a:buNone/>
            </a:pPr>
            <a:r>
              <a:rPr lang="en-US" sz="2400" dirty="0"/>
              <a:t>void </a:t>
            </a:r>
            <a:r>
              <a:rPr lang="en-US" sz="2400" dirty="0" err="1"/>
              <a:t>vPeriodicTask</a:t>
            </a:r>
            <a:r>
              <a:rPr lang="en-US" sz="2400" dirty="0"/>
              <a:t>(void * </a:t>
            </a:r>
            <a:r>
              <a:rPr lang="en-US" sz="2400" dirty="0" err="1"/>
              <a:t>pvParameters</a:t>
            </a:r>
            <a:r>
              <a:rPr lang="en-US" sz="2400" dirty="0"/>
              <a:t>) {</a:t>
            </a:r>
          </a:p>
          <a:p>
            <a:pPr marL="0" indent="0">
              <a:buNone/>
            </a:pPr>
            <a:r>
              <a:rPr lang="en-US" sz="2400" dirty="0"/>
              <a:t>  </a:t>
            </a:r>
            <a:r>
              <a:rPr lang="en-US" sz="2400" dirty="0" err="1"/>
              <a:t>portTickType</a:t>
            </a:r>
            <a:r>
              <a:rPr lang="en-US" sz="2400" dirty="0"/>
              <a:t> </a:t>
            </a:r>
            <a:r>
              <a:rPr lang="en-US" sz="2400" dirty="0" err="1"/>
              <a:t>xLastWakeTime</a:t>
            </a:r>
            <a:r>
              <a:rPr lang="en-US" sz="2400" dirty="0"/>
              <a:t>;</a:t>
            </a:r>
          </a:p>
          <a:p>
            <a:pPr marL="0" indent="0">
              <a:buNone/>
            </a:pPr>
            <a:r>
              <a:rPr lang="en-US" sz="2400" dirty="0"/>
              <a:t>  </a:t>
            </a:r>
            <a:r>
              <a:rPr lang="en-US" sz="2400" dirty="0" err="1"/>
              <a:t>xLastWakeTime</a:t>
            </a:r>
            <a:r>
              <a:rPr lang="en-US" sz="2400" dirty="0"/>
              <a:t> = </a:t>
            </a:r>
            <a:r>
              <a:rPr lang="en-US" sz="2400" dirty="0" err="1"/>
              <a:t>xTaskGetTickCount</a:t>
            </a:r>
            <a:r>
              <a:rPr lang="en-US" sz="2400" dirty="0"/>
              <a:t>();</a:t>
            </a:r>
          </a:p>
          <a:p>
            <a:pPr marL="0" indent="0">
              <a:buNone/>
            </a:pPr>
            <a:r>
              <a:rPr lang="en-US" sz="2400" dirty="0"/>
              <a:t>  for (;;){ </a:t>
            </a:r>
            <a:r>
              <a:rPr lang="en-US" sz="2400" dirty="0" err="1"/>
              <a:t>vPrintString</a:t>
            </a:r>
            <a:r>
              <a:rPr lang="en-US" sz="2400" dirty="0"/>
              <a:t>(Periodic task is running);</a:t>
            </a:r>
          </a:p>
          <a:p>
            <a:pPr marL="0" indent="0">
              <a:buNone/>
            </a:pPr>
            <a:r>
              <a:rPr lang="en-US" sz="2400" dirty="0"/>
              <a:t>     </a:t>
            </a:r>
            <a:r>
              <a:rPr lang="en-US" sz="2400" dirty="0" err="1"/>
              <a:t>vTaskDelayUntil</a:t>
            </a:r>
            <a:r>
              <a:rPr lang="en-US" sz="2400" dirty="0"/>
              <a:t>(&amp;</a:t>
            </a:r>
            <a:r>
              <a:rPr lang="en-US" sz="2400" dirty="0" err="1"/>
              <a:t>xLastWakeTime</a:t>
            </a:r>
            <a:r>
              <a:rPr lang="en-US" sz="2400" dirty="0"/>
              <a:t>     </a:t>
            </a:r>
          </a:p>
          <a:p>
            <a:pPr marL="0" indent="0">
              <a:buNone/>
            </a:pPr>
            <a:r>
              <a:rPr lang="en-US" sz="2400" dirty="0"/>
              <a:t>                              (10/</a:t>
            </a:r>
            <a:r>
              <a:rPr lang="en-US" sz="2400" dirty="0" err="1"/>
              <a:t>portTICK_RATE_MS</a:t>
            </a:r>
            <a:r>
              <a:rPr lang="en-US" sz="2400" dirty="0"/>
              <a:t>));</a:t>
            </a:r>
          </a:p>
          <a:p>
            <a:pPr marL="0" indent="0">
              <a:buNone/>
            </a:pPr>
            <a:r>
              <a:rPr lang="en-US" sz="2400" dirty="0"/>
              <a:t>  }}</a:t>
            </a:r>
          </a:p>
          <a:p>
            <a:pPr marL="0" indent="0">
              <a:buNone/>
            </a:pPr>
            <a:endParaRPr lang="en-US" sz="2400" dirty="0"/>
          </a:p>
        </p:txBody>
      </p:sp>
      <p:sp>
        <p:nvSpPr>
          <p:cNvPr id="2" name="Datumsplatzhalter 1">
            <a:extLst>
              <a:ext uri="{FF2B5EF4-FFF2-40B4-BE49-F238E27FC236}">
                <a16:creationId xmlns:a16="http://schemas.microsoft.com/office/drawing/2014/main" id="{A9D7DFAD-3D4C-48BF-AD7B-ED453AAC826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39CECBE-21DB-47FF-8A51-A74FD1F914A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202</a:t>
            </a:fld>
            <a:endParaRPr lang="en-US"/>
          </a:p>
        </p:txBody>
      </p:sp>
    </p:spTree>
    <p:extLst>
      <p:ext uri="{BB962C8B-B14F-4D97-AF65-F5344CB8AC3E}">
        <p14:creationId xmlns:p14="http://schemas.microsoft.com/office/powerpoint/2010/main" val="381678083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operations</a:t>
            </a:r>
          </a:p>
        </p:txBody>
      </p:sp>
      <p:sp>
        <p:nvSpPr>
          <p:cNvPr id="3" name="Slide Number Placeholder 2"/>
          <p:cNvSpPr>
            <a:spLocks noGrp="1"/>
          </p:cNvSpPr>
          <p:nvPr>
            <p:ph type="sldNum" sz="quarter" idx="12"/>
          </p:nvPr>
        </p:nvSpPr>
        <p:spPr/>
        <p:txBody>
          <a:bodyPr/>
          <a:lstStyle/>
          <a:p>
            <a:fld id="{55425ECB-8EF4-4635-8F26-5EE9ACB72B4B}" type="slidenum">
              <a:rPr lang="en-US" smtClean="0"/>
              <a:t>203</a:t>
            </a:fld>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527176"/>
            <a:ext cx="6482680" cy="475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umsplatzhalter 3">
            <a:extLst>
              <a:ext uri="{FF2B5EF4-FFF2-40B4-BE49-F238E27FC236}">
                <a16:creationId xmlns:a16="http://schemas.microsoft.com/office/drawing/2014/main" id="{46257A97-E4CB-4E84-8A77-E99D0EB375E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A95BCE6-3E97-429F-B991-FB99A0082FA8}"/>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0016202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 Idle Task and the Idle task hook</a:t>
            </a:r>
          </a:p>
        </p:txBody>
      </p:sp>
      <p:sp>
        <p:nvSpPr>
          <p:cNvPr id="3" name="Content Placeholder 2"/>
          <p:cNvSpPr>
            <a:spLocks noGrp="1"/>
          </p:cNvSpPr>
          <p:nvPr>
            <p:ph idx="1"/>
          </p:nvPr>
        </p:nvSpPr>
        <p:spPr/>
        <p:txBody>
          <a:bodyPr/>
          <a:lstStyle/>
          <a:p>
            <a:r>
              <a:rPr lang="en-US" dirty="0"/>
              <a:t>An idle task is automatically created by the scheduler when </a:t>
            </a:r>
            <a:r>
              <a:rPr lang="en-US" i="1" dirty="0" err="1"/>
              <a:t>vTaskStartScheduler</a:t>
            </a:r>
            <a:r>
              <a:rPr lang="en-US" dirty="0"/>
              <a:t>() is called. </a:t>
            </a:r>
          </a:p>
          <a:p>
            <a:pPr lvl="1"/>
            <a:r>
              <a:rPr lang="en-US" dirty="0"/>
              <a:t>Does very little more than site in a loop</a:t>
            </a:r>
          </a:p>
          <a:p>
            <a:pPr lvl="1"/>
            <a:r>
              <a:rPr lang="en-US" dirty="0"/>
              <a:t>Has the lowest possible priority (zero) to ensure it never prevents a higher priority application task from entering the Running state</a:t>
            </a:r>
          </a:p>
          <a:p>
            <a:pPr lvl="1"/>
            <a:r>
              <a:rPr lang="en-US" dirty="0"/>
              <a:t>Be transitioned out of the Running state as soon as a higher priority task enters the Ready state</a:t>
            </a:r>
          </a:p>
        </p:txBody>
      </p:sp>
      <p:sp>
        <p:nvSpPr>
          <p:cNvPr id="4" name="Slide Number Placeholder 3"/>
          <p:cNvSpPr>
            <a:spLocks noGrp="1"/>
          </p:cNvSpPr>
          <p:nvPr>
            <p:ph type="sldNum" sz="quarter" idx="12"/>
          </p:nvPr>
        </p:nvSpPr>
        <p:spPr/>
        <p:txBody>
          <a:bodyPr/>
          <a:lstStyle/>
          <a:p>
            <a:fld id="{55425ECB-8EF4-4635-8F26-5EE9ACB72B4B}" type="slidenum">
              <a:rPr lang="en-US" smtClean="0"/>
              <a:t>204</a:t>
            </a:fld>
            <a:endParaRPr lang="en-US"/>
          </a:p>
        </p:txBody>
      </p:sp>
      <p:sp>
        <p:nvSpPr>
          <p:cNvPr id="5" name="Datumsplatzhalter 4">
            <a:extLst>
              <a:ext uri="{FF2B5EF4-FFF2-40B4-BE49-F238E27FC236}">
                <a16:creationId xmlns:a16="http://schemas.microsoft.com/office/drawing/2014/main" id="{61763190-390F-45F4-B51B-921366156F1A}"/>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47E0C0AD-A969-4C17-9D59-9FB76302300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95891869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Idle Task</a:t>
            </a:r>
          </a:p>
        </p:txBody>
      </p:sp>
      <p:sp>
        <p:nvSpPr>
          <p:cNvPr id="6" name="Content Placeholder 5"/>
          <p:cNvSpPr>
            <a:spLocks noGrp="1"/>
          </p:cNvSpPr>
          <p:nvPr>
            <p:ph idx="1"/>
          </p:nvPr>
        </p:nvSpPr>
        <p:spPr>
          <a:xfrm>
            <a:off x="454025" y="1541906"/>
            <a:ext cx="8229600" cy="1125262"/>
          </a:xfrm>
        </p:spPr>
        <p:txBody>
          <a:bodyPr>
            <a:normAutofit fontScale="85000" lnSpcReduction="10000"/>
          </a:bodyPr>
          <a:lstStyle/>
          <a:p>
            <a:r>
              <a:rPr lang="en-US" dirty="0"/>
              <a:t>The Idle task is immediately swapped out to allow Task 2 to execute at the instant Task 2 leaves the Blocked state.</a:t>
            </a:r>
          </a:p>
          <a:p>
            <a:pPr lvl="1"/>
            <a:r>
              <a:rPr lang="en-US" dirty="0"/>
              <a:t>Task 2 pre-empts the idle task automatically.</a:t>
            </a:r>
          </a:p>
        </p:txBody>
      </p:sp>
      <p:sp>
        <p:nvSpPr>
          <p:cNvPr id="3" name="Slide Number Placeholder 2"/>
          <p:cNvSpPr>
            <a:spLocks noGrp="1"/>
          </p:cNvSpPr>
          <p:nvPr>
            <p:ph type="sldNum" sz="quarter" idx="12"/>
          </p:nvPr>
        </p:nvSpPr>
        <p:spPr/>
        <p:txBody>
          <a:bodyPr/>
          <a:lstStyle/>
          <a:p>
            <a:fld id="{55425ECB-8EF4-4635-8F26-5EE9ACB72B4B}" type="slidenum">
              <a:rPr lang="en-US" smtClean="0"/>
              <a:t>205</a:t>
            </a:fld>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485" y="2667167"/>
            <a:ext cx="6213836" cy="3668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umsplatzhalter 1">
            <a:extLst>
              <a:ext uri="{FF2B5EF4-FFF2-40B4-BE49-F238E27FC236}">
                <a16:creationId xmlns:a16="http://schemas.microsoft.com/office/drawing/2014/main" id="{D917A202-C9B9-4CEE-86CF-5705A53E2E11}"/>
              </a:ext>
            </a:extLst>
          </p:cNvPr>
          <p:cNvSpPr>
            <a:spLocks noGrp="1"/>
          </p:cNvSpPr>
          <p:nvPr>
            <p:ph type="dt" sz="half" idx="10"/>
          </p:nvPr>
        </p:nvSpPr>
        <p:spPr/>
        <p:txBody>
          <a:bodyPr/>
          <a:lstStyle/>
          <a:p>
            <a:pPr>
              <a:defRPr/>
            </a:pPr>
            <a:endParaRPr lang="en-US"/>
          </a:p>
        </p:txBody>
      </p:sp>
      <p:sp>
        <p:nvSpPr>
          <p:cNvPr id="7" name="Fußzeilenplatzhalter 6">
            <a:extLst>
              <a:ext uri="{FF2B5EF4-FFF2-40B4-BE49-F238E27FC236}">
                <a16:creationId xmlns:a16="http://schemas.microsoft.com/office/drawing/2014/main" id="{70689E9C-280A-43A8-A4AC-FDE739EC1FA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596342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Idle Task Hook Functions</a:t>
            </a:r>
          </a:p>
        </p:txBody>
      </p:sp>
      <p:sp>
        <p:nvSpPr>
          <p:cNvPr id="3" name="Content Placeholder 2"/>
          <p:cNvSpPr>
            <a:spLocks noGrp="1"/>
          </p:cNvSpPr>
          <p:nvPr>
            <p:ph idx="1"/>
          </p:nvPr>
        </p:nvSpPr>
        <p:spPr>
          <a:xfrm>
            <a:off x="457200" y="1600200"/>
            <a:ext cx="8229600" cy="4800600"/>
          </a:xfrm>
        </p:spPr>
        <p:txBody>
          <a:bodyPr>
            <a:normAutofit/>
          </a:bodyPr>
          <a:lstStyle/>
          <a:p>
            <a:r>
              <a:rPr lang="en-US" dirty="0"/>
              <a:t>Add application specific functionality directly into the idle task by the use of an idle hook</a:t>
            </a:r>
          </a:p>
          <a:p>
            <a:pPr lvl="1"/>
            <a:r>
              <a:rPr lang="en-US" dirty="0"/>
              <a:t>A function called automatically by the idle task once per iteration of the idle task loop</a:t>
            </a:r>
          </a:p>
          <a:p>
            <a:r>
              <a:rPr lang="en-US" dirty="0"/>
              <a:t>Common uses for the Idle task hook</a:t>
            </a:r>
          </a:p>
          <a:p>
            <a:pPr lvl="1"/>
            <a:r>
              <a:rPr lang="en-US" dirty="0"/>
              <a:t>Executing low priority background or continuous processing</a:t>
            </a:r>
          </a:p>
          <a:p>
            <a:pPr lvl="1"/>
            <a:r>
              <a:rPr lang="en-US" dirty="0"/>
              <a:t>Measuring the amount of spare processing capacity</a:t>
            </a:r>
          </a:p>
          <a:p>
            <a:pPr lvl="1"/>
            <a:r>
              <a:rPr lang="en-US" dirty="0"/>
              <a:t>Placing the processor into a low power mode providing an automatic method of saving power whenever no application processing to be performed.</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206</a:t>
            </a:fld>
            <a:endParaRPr lang="en-US"/>
          </a:p>
        </p:txBody>
      </p:sp>
      <p:sp>
        <p:nvSpPr>
          <p:cNvPr id="5" name="Datumsplatzhalter 4">
            <a:extLst>
              <a:ext uri="{FF2B5EF4-FFF2-40B4-BE49-F238E27FC236}">
                <a16:creationId xmlns:a16="http://schemas.microsoft.com/office/drawing/2014/main" id="{68B0F74D-CBB5-48B1-A831-539D0ACCCEC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CCCCD6E2-BF1F-494F-92F0-60ECE478A47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7102253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577" y="359506"/>
            <a:ext cx="8534400" cy="758825"/>
          </a:xfrm>
        </p:spPr>
        <p:txBody>
          <a:bodyPr>
            <a:normAutofit fontScale="90000"/>
          </a:bodyPr>
          <a:lstStyle/>
          <a:p>
            <a:r>
              <a:rPr lang="en-US" dirty="0"/>
              <a:t>Limitations on the implementation of Idle Task Hook Functions</a:t>
            </a:r>
          </a:p>
        </p:txBody>
      </p:sp>
      <p:sp>
        <p:nvSpPr>
          <p:cNvPr id="3" name="Content Placeholder 2"/>
          <p:cNvSpPr>
            <a:spLocks noGrp="1"/>
          </p:cNvSpPr>
          <p:nvPr>
            <p:ph idx="1"/>
          </p:nvPr>
        </p:nvSpPr>
        <p:spPr/>
        <p:txBody>
          <a:bodyPr>
            <a:normAutofit/>
          </a:bodyPr>
          <a:lstStyle/>
          <a:p>
            <a:r>
              <a:rPr lang="en-US" dirty="0"/>
              <a:t>Rules idle task hook functions must adhere to</a:t>
            </a:r>
          </a:p>
          <a:p>
            <a:pPr lvl="1"/>
            <a:r>
              <a:rPr lang="en-US" dirty="0"/>
              <a:t>Must never attempt to block or suspend. </a:t>
            </a:r>
          </a:p>
          <a:p>
            <a:pPr lvl="1"/>
            <a:r>
              <a:rPr lang="en-US" dirty="0"/>
              <a:t>If the application uses </a:t>
            </a:r>
            <a:r>
              <a:rPr lang="en-US" dirty="0" err="1"/>
              <a:t>vTaskDelete</a:t>
            </a:r>
            <a:r>
              <a:rPr lang="en-US" dirty="0"/>
              <a:t>() the Idle task hook must always return to its caller within a reasonable time period.</a:t>
            </a:r>
          </a:p>
          <a:p>
            <a:pPr lvl="2"/>
            <a:r>
              <a:rPr lang="en-US" dirty="0"/>
              <a:t>Idle task is responsible for cleaning up kernel resources after a task has been deleted. </a:t>
            </a:r>
          </a:p>
          <a:p>
            <a:pPr lvl="2"/>
            <a:r>
              <a:rPr lang="en-US" dirty="0"/>
              <a:t>If the idle task remains permanently in the Idle hook function this clean-up cannot occur.</a:t>
            </a:r>
          </a:p>
          <a:p>
            <a:r>
              <a:rPr lang="en-US" dirty="0"/>
              <a:t>Idle task hook functions have the name and prototype as</a:t>
            </a:r>
          </a:p>
          <a:p>
            <a:pPr marL="914400" lvl="2" indent="0">
              <a:buNone/>
            </a:pPr>
            <a:r>
              <a:rPr lang="en-US" sz="2800" dirty="0"/>
              <a:t>void </a:t>
            </a:r>
            <a:r>
              <a:rPr lang="en-US" sz="2800" dirty="0" err="1"/>
              <a:t>vApplicationIdleHook</a:t>
            </a:r>
            <a:r>
              <a:rPr lang="en-US" sz="2800" dirty="0"/>
              <a:t>(void);</a:t>
            </a:r>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207</a:t>
            </a:fld>
            <a:endParaRPr lang="en-US"/>
          </a:p>
        </p:txBody>
      </p:sp>
      <p:sp>
        <p:nvSpPr>
          <p:cNvPr id="5" name="Datumsplatzhalter 4">
            <a:extLst>
              <a:ext uri="{FF2B5EF4-FFF2-40B4-BE49-F238E27FC236}">
                <a16:creationId xmlns:a16="http://schemas.microsoft.com/office/drawing/2014/main" id="{CE874B51-255B-46A7-B122-55E1C63D7A6E}"/>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30FC069-AED8-4DB2-BA65-09C2FB1406E6}"/>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30013915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7 Defining an idle task hook function</a:t>
            </a:r>
          </a:p>
        </p:txBody>
      </p:sp>
      <p:sp>
        <p:nvSpPr>
          <p:cNvPr id="3" name="Content Placeholder 2"/>
          <p:cNvSpPr>
            <a:spLocks noGrp="1"/>
          </p:cNvSpPr>
          <p:nvPr>
            <p:ph idx="1"/>
          </p:nvPr>
        </p:nvSpPr>
        <p:spPr>
          <a:xfrm>
            <a:off x="457200" y="1600200"/>
            <a:ext cx="8458200" cy="4673116"/>
          </a:xfrm>
        </p:spPr>
        <p:txBody>
          <a:bodyPr>
            <a:normAutofit fontScale="92500"/>
          </a:bodyPr>
          <a:lstStyle/>
          <a:p>
            <a:r>
              <a:rPr lang="en-US" dirty="0"/>
              <a:t>Set </a:t>
            </a:r>
            <a:r>
              <a:rPr lang="en-US" dirty="0" err="1"/>
              <a:t>configUSE_IDLE_HOOK</a:t>
            </a:r>
            <a:r>
              <a:rPr lang="en-US" dirty="0"/>
              <a:t> to 1</a:t>
            </a:r>
          </a:p>
          <a:p>
            <a:r>
              <a:rPr lang="en-US" dirty="0"/>
              <a:t>Add following function</a:t>
            </a:r>
          </a:p>
          <a:p>
            <a:pPr marL="0" indent="0">
              <a:buNone/>
            </a:pPr>
            <a:r>
              <a:rPr lang="en-US" sz="2400" dirty="0"/>
              <a:t>unsigned long </a:t>
            </a:r>
            <a:r>
              <a:rPr lang="en-US" sz="2400" dirty="0" err="1"/>
              <a:t>ulIdleCycleCount</a:t>
            </a:r>
            <a:r>
              <a:rPr lang="en-US" sz="2400" dirty="0"/>
              <a:t> = 0UL;</a:t>
            </a:r>
          </a:p>
          <a:p>
            <a:pPr marL="0" indent="0">
              <a:buNone/>
            </a:pPr>
            <a:r>
              <a:rPr lang="en-US" sz="2400" dirty="0"/>
              <a:t>/* must be called this name take no parameters and return void. */</a:t>
            </a:r>
          </a:p>
          <a:p>
            <a:pPr marL="0" indent="0">
              <a:buNone/>
            </a:pPr>
            <a:r>
              <a:rPr lang="en-US" sz="2400" dirty="0"/>
              <a:t>void </a:t>
            </a:r>
            <a:r>
              <a:rPr lang="en-US" sz="2400" dirty="0" err="1"/>
              <a:t>vApplicationIdleHook</a:t>
            </a:r>
            <a:r>
              <a:rPr lang="en-US" sz="2400" dirty="0"/>
              <a:t> (void) {</a:t>
            </a:r>
          </a:p>
          <a:p>
            <a:pPr marL="0" indent="0">
              <a:buNone/>
            </a:pPr>
            <a:r>
              <a:rPr lang="en-US" sz="2400" dirty="0"/>
              <a:t>   </a:t>
            </a:r>
            <a:r>
              <a:rPr lang="en-US" sz="2400" dirty="0" err="1"/>
              <a:t>ulIdleCycleCount</a:t>
            </a:r>
            <a:r>
              <a:rPr lang="en-US" sz="2400" dirty="0"/>
              <a:t>++;</a:t>
            </a:r>
          </a:p>
          <a:p>
            <a:pPr marL="0" indent="0">
              <a:buNone/>
            </a:pPr>
            <a:r>
              <a:rPr lang="en-US" sz="2400" dirty="0"/>
              <a:t>}</a:t>
            </a:r>
          </a:p>
          <a:p>
            <a:r>
              <a:rPr lang="en-US" dirty="0"/>
              <a:t>In </a:t>
            </a:r>
            <a:r>
              <a:rPr lang="en-US" dirty="0" err="1"/>
              <a:t>vTaskFunction</a:t>
            </a:r>
            <a:r>
              <a:rPr lang="en-US" dirty="0"/>
              <a:t>() change</a:t>
            </a:r>
          </a:p>
          <a:p>
            <a:pPr marL="0" indent="0">
              <a:buNone/>
            </a:pPr>
            <a:r>
              <a:rPr lang="en-US" dirty="0"/>
              <a:t>	</a:t>
            </a:r>
            <a:r>
              <a:rPr lang="en-US" sz="2600" dirty="0" err="1"/>
              <a:t>vPrintString</a:t>
            </a:r>
            <a:r>
              <a:rPr lang="en-US" sz="2600" dirty="0"/>
              <a:t>(</a:t>
            </a:r>
            <a:r>
              <a:rPr lang="en-US" sz="2600" dirty="0" err="1"/>
              <a:t>pcTaskName</a:t>
            </a:r>
            <a:r>
              <a:rPr lang="en-US" sz="2600" dirty="0"/>
              <a:t>)</a:t>
            </a:r>
            <a:r>
              <a:rPr lang="en-US" dirty="0"/>
              <a:t> To </a:t>
            </a:r>
          </a:p>
          <a:p>
            <a:pPr marL="0" indent="0">
              <a:buNone/>
            </a:pPr>
            <a:r>
              <a:rPr lang="en-US" sz="2600" dirty="0"/>
              <a:t>     </a:t>
            </a:r>
            <a:r>
              <a:rPr lang="en-US" sz="2600" dirty="0" err="1"/>
              <a:t>vPrintStringAndNumber</a:t>
            </a:r>
            <a:r>
              <a:rPr lang="en-US" sz="2600" dirty="0"/>
              <a:t>(</a:t>
            </a:r>
            <a:r>
              <a:rPr lang="en-US" sz="2600" dirty="0" err="1"/>
              <a:t>pcTaskName</a:t>
            </a:r>
            <a:r>
              <a:rPr lang="en-US" sz="2600" dirty="0"/>
              <a:t> </a:t>
            </a:r>
            <a:r>
              <a:rPr lang="en-US" sz="2600" dirty="0" err="1"/>
              <a:t>ulIdleCycleCount</a:t>
            </a:r>
            <a:r>
              <a:rPr lang="en-US" sz="2600" dirty="0"/>
              <a:t>);</a:t>
            </a:r>
          </a:p>
        </p:txBody>
      </p:sp>
      <p:sp>
        <p:nvSpPr>
          <p:cNvPr id="4" name="Slide Number Placeholder 3"/>
          <p:cNvSpPr>
            <a:spLocks noGrp="1"/>
          </p:cNvSpPr>
          <p:nvPr>
            <p:ph type="sldNum" sz="quarter" idx="12"/>
          </p:nvPr>
        </p:nvSpPr>
        <p:spPr/>
        <p:txBody>
          <a:bodyPr/>
          <a:lstStyle/>
          <a:p>
            <a:fld id="{55425ECB-8EF4-4635-8F26-5EE9ACB72B4B}" type="slidenum">
              <a:rPr lang="en-US" smtClean="0"/>
              <a:t>208</a:t>
            </a:fld>
            <a:endParaRPr lang="en-US"/>
          </a:p>
        </p:txBody>
      </p:sp>
      <p:sp>
        <p:nvSpPr>
          <p:cNvPr id="5" name="Datumsplatzhalter 4">
            <a:extLst>
              <a:ext uri="{FF2B5EF4-FFF2-40B4-BE49-F238E27FC236}">
                <a16:creationId xmlns:a16="http://schemas.microsoft.com/office/drawing/2014/main" id="{D3B3CF87-7358-4B77-A249-F99FC85635DC}"/>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B0469B4E-02BC-4056-8672-67823C15F4B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89540668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1.7 Idle task and Idle Task Hook</a:t>
            </a:r>
          </a:p>
        </p:txBody>
      </p:sp>
      <p:sp>
        <p:nvSpPr>
          <p:cNvPr id="3" name="Content Placeholder 2"/>
          <p:cNvSpPr>
            <a:spLocks noGrp="1"/>
          </p:cNvSpPr>
          <p:nvPr>
            <p:ph idx="1"/>
          </p:nvPr>
        </p:nvSpPr>
        <p:spPr/>
        <p:txBody>
          <a:bodyPr>
            <a:normAutofit/>
          </a:bodyPr>
          <a:lstStyle/>
          <a:p>
            <a:r>
              <a:rPr lang="en-US" dirty="0"/>
              <a:t>Has the lowest priority possible to add functionality into the idle task vi idle hook</a:t>
            </a:r>
          </a:p>
          <a:p>
            <a:pPr lvl="1"/>
            <a:r>
              <a:rPr lang="en-US" dirty="0"/>
              <a:t>Execute continuous processing</a:t>
            </a:r>
          </a:p>
          <a:p>
            <a:pPr lvl="1"/>
            <a:r>
              <a:rPr lang="en-US" dirty="0"/>
              <a:t>Measuring spare processing capacity</a:t>
            </a:r>
          </a:p>
          <a:p>
            <a:pPr lvl="1"/>
            <a:r>
              <a:rPr lang="en-US" dirty="0"/>
              <a:t>Placing the processor into a low power mode</a:t>
            </a:r>
          </a:p>
          <a:p>
            <a:r>
              <a:rPr lang="en-US" dirty="0"/>
              <a:t>Two rules</a:t>
            </a:r>
          </a:p>
          <a:p>
            <a:pPr lvl="1"/>
            <a:r>
              <a:rPr lang="en-US" dirty="0"/>
              <a:t>Never block or suspend; must return to its caller within a reasonable time period as it needs to clean up kernel resources after a deleted task.</a:t>
            </a:r>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209</a:t>
            </a:fld>
            <a:endParaRPr lang="en-US"/>
          </a:p>
        </p:txBody>
      </p:sp>
      <p:sp>
        <p:nvSpPr>
          <p:cNvPr id="5" name="Datumsplatzhalter 4">
            <a:extLst>
              <a:ext uri="{FF2B5EF4-FFF2-40B4-BE49-F238E27FC236}">
                <a16:creationId xmlns:a16="http://schemas.microsoft.com/office/drawing/2014/main" id="{F9F9E88A-E0F7-4DD5-AE3A-D82FD3BBCCD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52C9D47-9670-43EC-9EB5-5EEA0E29223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01959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A3A088-2B30-41C6-9A5E-AE0DABD12F4F}"/>
              </a:ext>
            </a:extLst>
          </p:cNvPr>
          <p:cNvSpPr>
            <a:spLocks noGrp="1"/>
          </p:cNvSpPr>
          <p:nvPr>
            <p:ph type="title"/>
          </p:nvPr>
        </p:nvSpPr>
        <p:spPr/>
        <p:txBody>
          <a:bodyPr/>
          <a:lstStyle/>
          <a:p>
            <a:r>
              <a:rPr lang="de-DE" dirty="0"/>
              <a:t>Models </a:t>
            </a:r>
            <a:r>
              <a:rPr lang="de-DE" dirty="0" err="1"/>
              <a:t>for</a:t>
            </a:r>
            <a:r>
              <a:rPr lang="de-DE" dirty="0"/>
              <a:t> RTP</a:t>
            </a:r>
            <a:endParaRPr lang="en-GB" dirty="0"/>
          </a:p>
        </p:txBody>
      </p:sp>
      <p:sp>
        <p:nvSpPr>
          <p:cNvPr id="3" name="Inhaltsplatzhalter 2">
            <a:extLst>
              <a:ext uri="{FF2B5EF4-FFF2-40B4-BE49-F238E27FC236}">
                <a16:creationId xmlns:a16="http://schemas.microsoft.com/office/drawing/2014/main" id="{813F3CFF-01E3-4D1F-8A2A-F56353DE67A8}"/>
              </a:ext>
            </a:extLst>
          </p:cNvPr>
          <p:cNvSpPr>
            <a:spLocks noGrp="1"/>
          </p:cNvSpPr>
          <p:nvPr>
            <p:ph sz="quarter" idx="1"/>
          </p:nvPr>
        </p:nvSpPr>
        <p:spPr/>
        <p:txBody>
          <a:bodyPr/>
          <a:lstStyle/>
          <a:p>
            <a:r>
              <a:rPr lang="de-DE" dirty="0" err="1"/>
              <a:t>Synchronous</a:t>
            </a:r>
            <a:endParaRPr lang="de-DE" dirty="0"/>
          </a:p>
          <a:p>
            <a:pPr lvl="1"/>
            <a:r>
              <a:rPr lang="de-DE" dirty="0"/>
              <a:t>Zero time </a:t>
            </a:r>
            <a:r>
              <a:rPr lang="de-DE" dirty="0" err="1"/>
              <a:t>computation</a:t>
            </a:r>
            <a:endParaRPr lang="de-DE" dirty="0"/>
          </a:p>
          <a:p>
            <a:pPr lvl="1"/>
            <a:r>
              <a:rPr lang="de-DE" dirty="0"/>
              <a:t>Needs </a:t>
            </a:r>
            <a:r>
              <a:rPr lang="de-DE" dirty="0" err="1"/>
              <a:t>to</a:t>
            </a:r>
            <a:r>
              <a:rPr lang="de-DE" dirty="0"/>
              <a:t> </a:t>
            </a:r>
            <a:r>
              <a:rPr lang="de-DE" dirty="0" err="1"/>
              <a:t>react</a:t>
            </a:r>
            <a:r>
              <a:rPr lang="de-DE" dirty="0"/>
              <a:t> in a </a:t>
            </a:r>
            <a:r>
              <a:rPr lang="de-DE" dirty="0" err="1"/>
              <a:t>well</a:t>
            </a:r>
            <a:r>
              <a:rPr lang="de-DE" dirty="0"/>
              <a:t> </a:t>
            </a:r>
            <a:r>
              <a:rPr lang="de-DE" dirty="0" err="1"/>
              <a:t>defined</a:t>
            </a:r>
            <a:r>
              <a:rPr lang="de-DE" dirty="0"/>
              <a:t> </a:t>
            </a:r>
            <a:r>
              <a:rPr lang="de-DE" dirty="0" err="1"/>
              <a:t>way</a:t>
            </a:r>
            <a:endParaRPr lang="de-DE" dirty="0"/>
          </a:p>
          <a:p>
            <a:pPr lvl="1"/>
            <a:r>
              <a:rPr lang="de-DE" dirty="0"/>
              <a:t>Always </a:t>
            </a:r>
            <a:r>
              <a:rPr lang="de-DE" dirty="0" err="1"/>
              <a:t>follows</a:t>
            </a:r>
            <a:r>
              <a:rPr lang="de-DE" dirty="0"/>
              <a:t> </a:t>
            </a:r>
            <a:r>
              <a:rPr lang="de-DE" dirty="0" err="1"/>
              <a:t>the</a:t>
            </a:r>
            <a:r>
              <a:rPr lang="de-DE" dirty="0"/>
              <a:t> </a:t>
            </a:r>
            <a:r>
              <a:rPr lang="de-DE" dirty="0" err="1"/>
              <a:t>speed</a:t>
            </a:r>
            <a:r>
              <a:rPr lang="de-DE" dirty="0"/>
              <a:t> </a:t>
            </a:r>
            <a:r>
              <a:rPr lang="de-DE" dirty="0" err="1"/>
              <a:t>of</a:t>
            </a:r>
            <a:r>
              <a:rPr lang="de-DE" dirty="0"/>
              <a:t> </a:t>
            </a:r>
            <a:r>
              <a:rPr lang="de-DE" dirty="0" err="1"/>
              <a:t>the</a:t>
            </a:r>
            <a:r>
              <a:rPr lang="de-DE" dirty="0"/>
              <a:t> </a:t>
            </a:r>
            <a:r>
              <a:rPr lang="de-DE" dirty="0" err="1"/>
              <a:t>context</a:t>
            </a:r>
            <a:endParaRPr lang="de-DE" dirty="0"/>
          </a:p>
          <a:p>
            <a:r>
              <a:rPr lang="de-DE" dirty="0" err="1"/>
              <a:t>Scheduled</a:t>
            </a:r>
            <a:endParaRPr lang="de-DE" dirty="0"/>
          </a:p>
          <a:p>
            <a:pPr lvl="1"/>
            <a:r>
              <a:rPr lang="de-DE" dirty="0" err="1"/>
              <a:t>Controlled</a:t>
            </a:r>
            <a:r>
              <a:rPr lang="de-DE" dirty="0"/>
              <a:t> </a:t>
            </a:r>
            <a:r>
              <a:rPr lang="de-DE" dirty="0" err="1"/>
              <a:t>by</a:t>
            </a:r>
            <a:r>
              <a:rPr lang="de-DE" dirty="0"/>
              <a:t> a </a:t>
            </a:r>
            <a:r>
              <a:rPr lang="de-DE" dirty="0" err="1"/>
              <a:t>scheduler</a:t>
            </a:r>
            <a:r>
              <a:rPr lang="de-DE" dirty="0"/>
              <a:t> and </a:t>
            </a:r>
            <a:r>
              <a:rPr lang="de-DE" dirty="0" err="1"/>
              <a:t>split</a:t>
            </a:r>
            <a:r>
              <a:rPr lang="de-DE" dirty="0"/>
              <a:t> in </a:t>
            </a:r>
            <a:r>
              <a:rPr lang="de-DE" dirty="0" err="1"/>
              <a:t>tasks</a:t>
            </a:r>
            <a:endParaRPr lang="de-DE" dirty="0"/>
          </a:p>
          <a:p>
            <a:pPr lvl="1"/>
            <a:r>
              <a:rPr lang="de-DE" dirty="0" err="1"/>
              <a:t>Schedulability</a:t>
            </a:r>
            <a:r>
              <a:rPr lang="de-DE" dirty="0"/>
              <a:t> and Deadlines </a:t>
            </a:r>
            <a:r>
              <a:rPr lang="de-DE" dirty="0" err="1"/>
              <a:t>cannot</a:t>
            </a:r>
            <a:r>
              <a:rPr lang="de-DE" dirty="0"/>
              <a:t> </a:t>
            </a:r>
            <a:r>
              <a:rPr lang="de-DE" dirty="0" err="1"/>
              <a:t>be</a:t>
            </a:r>
            <a:r>
              <a:rPr lang="de-DE" dirty="0"/>
              <a:t> </a:t>
            </a:r>
            <a:r>
              <a:rPr lang="de-DE" dirty="0" err="1"/>
              <a:t>assessed</a:t>
            </a:r>
            <a:r>
              <a:rPr lang="de-DE" dirty="0"/>
              <a:t> at </a:t>
            </a:r>
            <a:r>
              <a:rPr lang="de-DE" dirty="0" err="1"/>
              <a:t>compile</a:t>
            </a:r>
            <a:r>
              <a:rPr lang="de-DE" dirty="0"/>
              <a:t> time</a:t>
            </a:r>
          </a:p>
          <a:p>
            <a:r>
              <a:rPr lang="de-DE" dirty="0" err="1"/>
              <a:t>Timed</a:t>
            </a:r>
            <a:r>
              <a:rPr lang="de-DE" dirty="0"/>
              <a:t>	</a:t>
            </a:r>
          </a:p>
          <a:p>
            <a:pPr lvl="1"/>
            <a:r>
              <a:rPr lang="de-DE" dirty="0"/>
              <a:t>Soft-Time </a:t>
            </a:r>
            <a:r>
              <a:rPr lang="de-DE" dirty="0" err="1"/>
              <a:t>is</a:t>
            </a:r>
            <a:r>
              <a:rPr lang="de-DE" dirty="0"/>
              <a:t> </a:t>
            </a:r>
            <a:r>
              <a:rPr lang="de-DE" dirty="0" err="1"/>
              <a:t>equalled</a:t>
            </a:r>
            <a:r>
              <a:rPr lang="de-DE" dirty="0"/>
              <a:t> </a:t>
            </a:r>
            <a:r>
              <a:rPr lang="de-DE" dirty="0" err="1"/>
              <a:t>to</a:t>
            </a:r>
            <a:r>
              <a:rPr lang="de-DE" dirty="0"/>
              <a:t> </a:t>
            </a:r>
            <a:r>
              <a:rPr lang="de-DE" dirty="0" err="1"/>
              <a:t>realtime</a:t>
            </a:r>
            <a:r>
              <a:rPr lang="de-DE" dirty="0"/>
              <a:t> </a:t>
            </a:r>
            <a:r>
              <a:rPr lang="de-DE" dirty="0" err="1"/>
              <a:t>by</a:t>
            </a:r>
            <a:r>
              <a:rPr lang="de-DE" dirty="0"/>
              <a:t> </a:t>
            </a:r>
            <a:r>
              <a:rPr lang="de-DE" dirty="0" err="1"/>
              <a:t>controlling</a:t>
            </a:r>
            <a:r>
              <a:rPr lang="de-DE" dirty="0"/>
              <a:t> </a:t>
            </a:r>
            <a:r>
              <a:rPr lang="de-DE" dirty="0" err="1"/>
              <a:t>execution</a:t>
            </a:r>
            <a:r>
              <a:rPr lang="de-DE" dirty="0"/>
              <a:t> time</a:t>
            </a:r>
          </a:p>
          <a:p>
            <a:pPr lvl="1"/>
            <a:r>
              <a:rPr lang="de-DE" dirty="0"/>
              <a:t>Most </a:t>
            </a:r>
            <a:r>
              <a:rPr lang="de-DE" dirty="0" err="1"/>
              <a:t>ofteh</a:t>
            </a:r>
            <a:r>
              <a:rPr lang="de-DE" dirty="0"/>
              <a:t> </a:t>
            </a:r>
            <a:r>
              <a:rPr lang="de-DE" dirty="0" err="1"/>
              <a:t>tasks</a:t>
            </a:r>
            <a:r>
              <a:rPr lang="de-DE" dirty="0"/>
              <a:t> </a:t>
            </a:r>
            <a:r>
              <a:rPr lang="de-DE" dirty="0" err="1"/>
              <a:t>are</a:t>
            </a:r>
            <a:r>
              <a:rPr lang="de-DE" dirty="0"/>
              <a:t> </a:t>
            </a:r>
            <a:r>
              <a:rPr lang="de-DE" dirty="0" err="1"/>
              <a:t>periodic</a:t>
            </a:r>
            <a:endParaRPr lang="de-DE" dirty="0"/>
          </a:p>
          <a:p>
            <a:pPr lvl="1"/>
            <a:endParaRPr lang="en-GB" dirty="0"/>
          </a:p>
        </p:txBody>
      </p:sp>
      <p:sp>
        <p:nvSpPr>
          <p:cNvPr id="4" name="Datumsplatzhalter 3">
            <a:extLst>
              <a:ext uri="{FF2B5EF4-FFF2-40B4-BE49-F238E27FC236}">
                <a16:creationId xmlns:a16="http://schemas.microsoft.com/office/drawing/2014/main" id="{F4492670-30A9-4098-9503-C79817553F6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B93EFF3-E824-4191-9626-ED0865AE10F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5D8BEAF-D355-4F6A-AD9B-912D8ADF8E33}"/>
              </a:ext>
            </a:extLst>
          </p:cNvPr>
          <p:cNvSpPr>
            <a:spLocks noGrp="1"/>
          </p:cNvSpPr>
          <p:nvPr>
            <p:ph type="sldNum" sz="quarter" idx="12"/>
          </p:nvPr>
        </p:nvSpPr>
        <p:spPr/>
        <p:txBody>
          <a:bodyPr/>
          <a:lstStyle/>
          <a:p>
            <a:pPr>
              <a:defRPr/>
            </a:pPr>
            <a:fld id="{AFD5F09E-495C-4440-9B64-34BC52B4539C}" type="slidenum">
              <a:rPr lang="en-US" smtClean="0"/>
              <a:pPr>
                <a:defRPr/>
              </a:pPr>
              <a:t>21</a:t>
            </a:fld>
            <a:endParaRPr lang="en-US"/>
          </a:p>
        </p:txBody>
      </p:sp>
    </p:spTree>
    <p:extLst>
      <p:ext uri="{BB962C8B-B14F-4D97-AF65-F5344CB8AC3E}">
        <p14:creationId xmlns:p14="http://schemas.microsoft.com/office/powerpoint/2010/main" val="188265977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 Change the priority of a task</a:t>
            </a:r>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dirty="0"/>
              <a:t>vTaskPrioritySet(</a:t>
            </a:r>
            <a:r>
              <a:rPr lang="en-US" dirty="0" err="1"/>
              <a:t>xTaskHandle</a:t>
            </a:r>
            <a:r>
              <a:rPr lang="en-US" dirty="0"/>
              <a:t> </a:t>
            </a:r>
            <a:r>
              <a:rPr lang="en-US" dirty="0" err="1"/>
              <a:t>pxTask</a:t>
            </a:r>
            <a:r>
              <a:rPr lang="en-US" dirty="0"/>
              <a:t> unsigned </a:t>
            </a:r>
            <a:r>
              <a:rPr lang="en-US" dirty="0" err="1"/>
              <a:t>portBASE_TYPE</a:t>
            </a:r>
            <a:r>
              <a:rPr lang="en-US" dirty="0"/>
              <a:t> </a:t>
            </a:r>
            <a:r>
              <a:rPr lang="en-US" dirty="0" err="1"/>
              <a:t>uxNewPriority</a:t>
            </a:r>
            <a:r>
              <a:rPr lang="en-US" dirty="0"/>
              <a:t>);</a:t>
            </a:r>
          </a:p>
          <a:p>
            <a:pPr lvl="1"/>
            <a:r>
              <a:rPr lang="en-US" dirty="0"/>
              <a:t>Be used to change the priority of any task after the scheduler has been started.</a:t>
            </a:r>
          </a:p>
          <a:p>
            <a:pPr lvl="1"/>
            <a:r>
              <a:rPr lang="en-US" dirty="0"/>
              <a:t>Available if INCLUDE_vTaskPrioritySet  is set 1.</a:t>
            </a:r>
          </a:p>
          <a:p>
            <a:r>
              <a:rPr lang="en-US" dirty="0"/>
              <a:t>Two parameters</a:t>
            </a:r>
          </a:p>
          <a:p>
            <a:pPr lvl="1"/>
            <a:r>
              <a:rPr lang="en-US" dirty="0" err="1"/>
              <a:t>pxTask</a:t>
            </a:r>
            <a:r>
              <a:rPr lang="en-US" dirty="0"/>
              <a:t>: Handle of the task whose priority is being modified. A task can change its own priority by passing NULL in place of a valid task handle.</a:t>
            </a:r>
          </a:p>
          <a:p>
            <a:pPr lvl="1"/>
            <a:r>
              <a:rPr lang="en-US" dirty="0" err="1"/>
              <a:t>uxNewPriority</a:t>
            </a:r>
            <a:r>
              <a:rPr lang="en-US" dirty="0"/>
              <a:t>:  the priority to be set.</a:t>
            </a:r>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210</a:t>
            </a:fld>
            <a:endParaRPr lang="en-US"/>
          </a:p>
        </p:txBody>
      </p:sp>
      <p:sp>
        <p:nvSpPr>
          <p:cNvPr id="5" name="Datumsplatzhalter 4">
            <a:extLst>
              <a:ext uri="{FF2B5EF4-FFF2-40B4-BE49-F238E27FC236}">
                <a16:creationId xmlns:a16="http://schemas.microsoft.com/office/drawing/2014/main" id="{905D5C55-20D1-4F6A-9E6D-F3855BBEE6FF}"/>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312BA1E-3246-4EBC-A848-66D97676A614}"/>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81559997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1.8 Change the priority of a task</a:t>
            </a:r>
          </a:p>
        </p:txBody>
      </p:sp>
      <p:sp>
        <p:nvSpPr>
          <p:cNvPr id="3" name="Content Placeholder 2"/>
          <p:cNvSpPr>
            <a:spLocks noGrp="1"/>
          </p:cNvSpPr>
          <p:nvPr>
            <p:ph idx="1"/>
          </p:nvPr>
        </p:nvSpPr>
        <p:spPr/>
        <p:txBody>
          <a:bodyPr/>
          <a:lstStyle/>
          <a:p>
            <a:r>
              <a:rPr lang="en-US" sz="2800" dirty="0"/>
              <a:t>unsigned </a:t>
            </a:r>
            <a:r>
              <a:rPr lang="en-US" sz="2800" dirty="0" err="1"/>
              <a:t>portBASE_TYPE</a:t>
            </a:r>
            <a:r>
              <a:rPr lang="en-US" sz="2800" dirty="0"/>
              <a:t> </a:t>
            </a:r>
            <a:r>
              <a:rPr lang="en-US" sz="2800" dirty="0" err="1"/>
              <a:t>uxTaskPriorityGet</a:t>
            </a:r>
            <a:r>
              <a:rPr lang="en-US" sz="2800" dirty="0"/>
              <a:t>(</a:t>
            </a:r>
            <a:r>
              <a:rPr lang="en-US" sz="2800" dirty="0" err="1"/>
              <a:t>xTaskHandle</a:t>
            </a:r>
            <a:r>
              <a:rPr lang="en-US" sz="2800" dirty="0"/>
              <a:t> </a:t>
            </a:r>
            <a:r>
              <a:rPr lang="en-US" sz="2800" dirty="0" err="1"/>
              <a:t>pxTask</a:t>
            </a:r>
            <a:r>
              <a:rPr lang="en-US" sz="2800" dirty="0"/>
              <a:t>); </a:t>
            </a:r>
          </a:p>
          <a:p>
            <a:pPr lvl="1"/>
            <a:r>
              <a:rPr lang="en-US" dirty="0"/>
              <a:t>Be used to query the priority of a task</a:t>
            </a:r>
          </a:p>
          <a:p>
            <a:pPr lvl="1"/>
            <a:r>
              <a:rPr lang="en-US" dirty="0"/>
              <a:t>Available if INCLUDE_vTaskPriorityGet is set 1</a:t>
            </a:r>
          </a:p>
          <a:p>
            <a:pPr lvl="1"/>
            <a:r>
              <a:rPr lang="en-US" dirty="0" err="1"/>
              <a:t>pxTask</a:t>
            </a:r>
            <a:r>
              <a:rPr lang="en-US" dirty="0"/>
              <a:t>: Handle of the task whose priority is being modified. A task can query its own priority by passing NULL in place of a valid task handle.</a:t>
            </a:r>
          </a:p>
          <a:p>
            <a:pPr lvl="1"/>
            <a:r>
              <a:rPr lang="en-US" dirty="0"/>
              <a:t>Returned value: the priority currently assigned to the task being queried</a:t>
            </a:r>
          </a:p>
        </p:txBody>
      </p:sp>
      <p:sp>
        <p:nvSpPr>
          <p:cNvPr id="4" name="Slide Number Placeholder 3"/>
          <p:cNvSpPr>
            <a:spLocks noGrp="1"/>
          </p:cNvSpPr>
          <p:nvPr>
            <p:ph type="sldNum" sz="quarter" idx="12"/>
          </p:nvPr>
        </p:nvSpPr>
        <p:spPr/>
        <p:txBody>
          <a:bodyPr/>
          <a:lstStyle/>
          <a:p>
            <a:fld id="{55425ECB-8EF4-4635-8F26-5EE9ACB72B4B}" type="slidenum">
              <a:rPr lang="en-US" smtClean="0"/>
              <a:t>211</a:t>
            </a:fld>
            <a:endParaRPr lang="en-US"/>
          </a:p>
        </p:txBody>
      </p:sp>
      <p:sp>
        <p:nvSpPr>
          <p:cNvPr id="5" name="Datumsplatzhalter 4">
            <a:extLst>
              <a:ext uri="{FF2B5EF4-FFF2-40B4-BE49-F238E27FC236}">
                <a16:creationId xmlns:a16="http://schemas.microsoft.com/office/drawing/2014/main" id="{579784D5-B481-4CAC-B43B-B52FF8026F0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320C7FB-72EB-423C-A271-26F617B8ACB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5550179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Changing task priorities</a:t>
            </a:r>
          </a:p>
        </p:txBody>
      </p:sp>
      <p:sp>
        <p:nvSpPr>
          <p:cNvPr id="3" name="Content Placeholder 2"/>
          <p:cNvSpPr>
            <a:spLocks noGrp="1"/>
          </p:cNvSpPr>
          <p:nvPr>
            <p:ph idx="1"/>
          </p:nvPr>
        </p:nvSpPr>
        <p:spPr/>
        <p:txBody>
          <a:bodyPr>
            <a:normAutofit/>
          </a:bodyPr>
          <a:lstStyle/>
          <a:p>
            <a:r>
              <a:rPr lang="en-US" sz="2800" dirty="0"/>
              <a:t>Demonstrate the scheduler always selects the highest Ready state task to run </a:t>
            </a:r>
          </a:p>
          <a:p>
            <a:pPr lvl="1"/>
            <a:r>
              <a:rPr lang="en-US" sz="2400" dirty="0"/>
              <a:t>by using the vTaskPrioritySet() API function to change the priority of two tasks relative to each other.</a:t>
            </a:r>
          </a:p>
          <a:p>
            <a:r>
              <a:rPr lang="en-US" dirty="0"/>
              <a:t>Two tasks are created at two different priorities.</a:t>
            </a:r>
          </a:p>
          <a:p>
            <a:pPr lvl="1"/>
            <a:r>
              <a:rPr lang="en-US" dirty="0"/>
              <a:t>Neither task makes any API function calls that cause it to enter the Blocked state</a:t>
            </a:r>
          </a:p>
          <a:p>
            <a:pPr lvl="2"/>
            <a:r>
              <a:rPr lang="en-US" dirty="0"/>
              <a:t>So both are in either Ready or Running state.</a:t>
            </a:r>
          </a:p>
          <a:p>
            <a:pPr lvl="2"/>
            <a:r>
              <a:rPr lang="en-US" dirty="0"/>
              <a:t>So the task with highest priority will always be the task selected by the scheduler to be in Running state</a:t>
            </a:r>
          </a:p>
        </p:txBody>
      </p:sp>
      <p:sp>
        <p:nvSpPr>
          <p:cNvPr id="4" name="Slide Number Placeholder 3"/>
          <p:cNvSpPr>
            <a:spLocks noGrp="1"/>
          </p:cNvSpPr>
          <p:nvPr>
            <p:ph type="sldNum" sz="quarter" idx="12"/>
          </p:nvPr>
        </p:nvSpPr>
        <p:spPr/>
        <p:txBody>
          <a:bodyPr/>
          <a:lstStyle/>
          <a:p>
            <a:fld id="{55425ECB-8EF4-4635-8F26-5EE9ACB72B4B}" type="slidenum">
              <a:rPr lang="en-US" smtClean="0"/>
              <a:t>212</a:t>
            </a:fld>
            <a:endParaRPr lang="en-US"/>
          </a:p>
        </p:txBody>
      </p:sp>
      <p:sp>
        <p:nvSpPr>
          <p:cNvPr id="5" name="Datumsplatzhalter 4">
            <a:extLst>
              <a:ext uri="{FF2B5EF4-FFF2-40B4-BE49-F238E27FC236}">
                <a16:creationId xmlns:a16="http://schemas.microsoft.com/office/drawing/2014/main" id="{45AE9DE6-6BC5-4E95-8731-434E930CBC3C}"/>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4EFFB9BD-B42F-48A1-BACA-F71CACEFFADF}"/>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50410736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Behavior of Example 8</a:t>
            </a:r>
          </a:p>
        </p:txBody>
      </p:sp>
      <p:sp>
        <p:nvSpPr>
          <p:cNvPr id="3" name="Content Placeholder 2"/>
          <p:cNvSpPr>
            <a:spLocks noGrp="1"/>
          </p:cNvSpPr>
          <p:nvPr>
            <p:ph idx="1"/>
          </p:nvPr>
        </p:nvSpPr>
        <p:spPr>
          <a:xfrm>
            <a:off x="457200" y="1600200"/>
            <a:ext cx="8229600" cy="4800600"/>
          </a:xfrm>
        </p:spPr>
        <p:txBody>
          <a:bodyPr>
            <a:normAutofit lnSpcReduction="10000"/>
          </a:bodyPr>
          <a:lstStyle/>
          <a:p>
            <a:pPr marL="514350" indent="-514350">
              <a:buFont typeface="+mj-lt"/>
              <a:buAutoNum type="arabicPeriod"/>
            </a:pPr>
            <a:r>
              <a:rPr lang="en-US" dirty="0"/>
              <a:t>Task 1 is created with the highest priority to be guaranteed to run first. Task 1 prints out a couple of strings before raising the priority of Task 2 to above its own priority.</a:t>
            </a:r>
          </a:p>
          <a:p>
            <a:pPr marL="514350" indent="-514350">
              <a:buFont typeface="+mj-lt"/>
              <a:buAutoNum type="arabicPeriod"/>
            </a:pPr>
            <a:r>
              <a:rPr lang="en-US" dirty="0"/>
              <a:t>Task2 starts to run as it has the highest relative priority.</a:t>
            </a:r>
          </a:p>
          <a:p>
            <a:pPr marL="514350" indent="-514350">
              <a:buFont typeface="+mj-lt"/>
              <a:buAutoNum type="arabicPeriod"/>
            </a:pPr>
            <a:r>
              <a:rPr lang="en-US" dirty="0"/>
              <a:t>Task 2 prints out a message before setting its own priority back to below that of Task 1.</a:t>
            </a:r>
          </a:p>
          <a:p>
            <a:pPr marL="514350" indent="-514350">
              <a:buFont typeface="+mj-lt"/>
              <a:buAutoNum type="arabicPeriod"/>
            </a:pPr>
            <a:r>
              <a:rPr lang="en-US" dirty="0"/>
              <a:t>Task 1 is once again the highest priority task so it starts to run and forcing Task 2 back into the Ready state.</a:t>
            </a:r>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213</a:t>
            </a:fld>
            <a:endParaRPr lang="en-US"/>
          </a:p>
        </p:txBody>
      </p:sp>
      <p:sp>
        <p:nvSpPr>
          <p:cNvPr id="5" name="Datumsplatzhalter 4">
            <a:extLst>
              <a:ext uri="{FF2B5EF4-FFF2-40B4-BE49-F238E27FC236}">
                <a16:creationId xmlns:a16="http://schemas.microsoft.com/office/drawing/2014/main" id="{D845F140-831A-420E-97DF-1AACE6C46E78}"/>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57734760-AA84-42F1-8157-A18F6DDD8A3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66770781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Declare a global variable to hold the handle of Task 2.</a:t>
            </a:r>
          </a:p>
          <a:p>
            <a:pPr marL="457200" lvl="1" indent="0">
              <a:buNone/>
            </a:pPr>
            <a:r>
              <a:rPr lang="en-US" dirty="0" err="1"/>
              <a:t>xTaskHandle</a:t>
            </a:r>
            <a:r>
              <a:rPr lang="en-US" dirty="0"/>
              <a:t> xTask2Handle;</a:t>
            </a:r>
          </a:p>
          <a:p>
            <a:r>
              <a:rPr lang="en-US" dirty="0"/>
              <a:t>In main() function create two tasks</a:t>
            </a:r>
          </a:p>
          <a:p>
            <a:pPr marL="400050" lvl="1" indent="0">
              <a:buNone/>
            </a:pPr>
            <a:r>
              <a:rPr lang="en-US" dirty="0" err="1"/>
              <a:t>xTaskCreate</a:t>
            </a:r>
            <a:r>
              <a:rPr lang="en-US" dirty="0"/>
              <a:t>(vTask1 Task 1 240 </a:t>
            </a:r>
          </a:p>
          <a:p>
            <a:pPr marL="400050" lvl="1" indent="0">
              <a:buNone/>
            </a:pPr>
            <a:r>
              <a:rPr lang="en-US" dirty="0"/>
              <a:t>			NULL 2 NULL);</a:t>
            </a:r>
          </a:p>
          <a:p>
            <a:pPr marL="400050" lvl="1" indent="0">
              <a:buNone/>
            </a:pPr>
            <a:r>
              <a:rPr lang="en-US" dirty="0" err="1"/>
              <a:t>xTaskCreate</a:t>
            </a:r>
            <a:r>
              <a:rPr lang="en-US" dirty="0"/>
              <a:t>(vTask2 Task 2 240 </a:t>
            </a:r>
          </a:p>
          <a:p>
            <a:pPr marL="400050" lvl="1" indent="0">
              <a:buNone/>
            </a:pPr>
            <a:r>
              <a:rPr lang="en-US" dirty="0"/>
              <a:t>			NULL 1 &amp;xTask2Handle);</a:t>
            </a:r>
          </a:p>
          <a:p>
            <a:pPr marL="0" indent="0">
              <a:buNone/>
            </a:pPr>
            <a:endParaRPr lang="en-US" sz="2200" dirty="0"/>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214</a:t>
            </a:fld>
            <a:endParaRPr lang="en-US"/>
          </a:p>
        </p:txBody>
      </p:sp>
      <p:sp>
        <p:nvSpPr>
          <p:cNvPr id="5" name="Datumsplatzhalter 4">
            <a:extLst>
              <a:ext uri="{FF2B5EF4-FFF2-40B4-BE49-F238E27FC236}">
                <a16:creationId xmlns:a16="http://schemas.microsoft.com/office/drawing/2014/main" id="{527BA3DD-9256-42D2-ABA3-393B498C85E5}"/>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3F46FFAA-B13A-4373-B9C9-6EE191FEBD3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02485425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5867400"/>
          </a:xfrm>
        </p:spPr>
        <p:txBody>
          <a:bodyPr>
            <a:normAutofit/>
          </a:bodyPr>
          <a:lstStyle/>
          <a:p>
            <a:r>
              <a:rPr lang="en-US" dirty="0"/>
              <a:t>Change vTask1 by initialization</a:t>
            </a:r>
          </a:p>
          <a:p>
            <a:pPr marL="457200" lvl="1" indent="0">
              <a:buNone/>
            </a:pPr>
            <a:r>
              <a:rPr lang="en-US" dirty="0"/>
              <a:t>unsigned </a:t>
            </a:r>
            <a:r>
              <a:rPr lang="en-US" dirty="0" err="1"/>
              <a:t>portBASE_TYPE</a:t>
            </a:r>
            <a:r>
              <a:rPr lang="en-US" dirty="0"/>
              <a:t> </a:t>
            </a:r>
            <a:r>
              <a:rPr lang="en-US" dirty="0" err="1"/>
              <a:t>uxPriority</a:t>
            </a:r>
            <a:r>
              <a:rPr lang="en-US" dirty="0"/>
              <a:t>;</a:t>
            </a:r>
          </a:p>
          <a:p>
            <a:pPr marL="457200" lvl="1" indent="0">
              <a:buNone/>
            </a:pPr>
            <a:r>
              <a:rPr lang="en-US" dirty="0" err="1"/>
              <a:t>uxPriority</a:t>
            </a:r>
            <a:r>
              <a:rPr lang="en-US" dirty="0"/>
              <a:t> = </a:t>
            </a:r>
            <a:r>
              <a:rPr lang="en-US" dirty="0" err="1"/>
              <a:t>uxTaskPriorityGet</a:t>
            </a:r>
            <a:r>
              <a:rPr lang="en-US" dirty="0"/>
              <a:t>(NULL);</a:t>
            </a:r>
          </a:p>
          <a:p>
            <a:r>
              <a:rPr lang="en-US" dirty="0"/>
              <a:t>And adding to the infinite loop</a:t>
            </a:r>
          </a:p>
          <a:p>
            <a:pPr marL="457200" lvl="1" indent="0">
              <a:buNone/>
            </a:pPr>
            <a:r>
              <a:rPr lang="en-US" dirty="0"/>
              <a:t>vTaskPrioritySet(xTaskHandl1 (uxPriority+1));</a:t>
            </a:r>
          </a:p>
          <a:p>
            <a:endParaRPr lang="en-US" dirty="0"/>
          </a:p>
          <a:p>
            <a:r>
              <a:rPr lang="en-US" dirty="0"/>
              <a:t>Change vTask2 by initialization</a:t>
            </a:r>
          </a:p>
          <a:p>
            <a:pPr marL="457200" lvl="1" indent="0">
              <a:buNone/>
            </a:pPr>
            <a:r>
              <a:rPr lang="en-US" dirty="0"/>
              <a:t>unsigned </a:t>
            </a:r>
            <a:r>
              <a:rPr lang="en-US" dirty="0" err="1"/>
              <a:t>portBASE_TYPE</a:t>
            </a:r>
            <a:r>
              <a:rPr lang="en-US" dirty="0"/>
              <a:t> </a:t>
            </a:r>
            <a:r>
              <a:rPr lang="en-US" dirty="0" err="1"/>
              <a:t>uxPriority</a:t>
            </a:r>
            <a:r>
              <a:rPr lang="en-US" dirty="0"/>
              <a:t>;</a:t>
            </a:r>
          </a:p>
          <a:p>
            <a:pPr marL="457200" lvl="1" indent="0">
              <a:buNone/>
            </a:pPr>
            <a:r>
              <a:rPr lang="en-US" dirty="0" err="1"/>
              <a:t>uxPriority</a:t>
            </a:r>
            <a:r>
              <a:rPr lang="en-US" dirty="0"/>
              <a:t> = </a:t>
            </a:r>
            <a:r>
              <a:rPr lang="en-US" dirty="0" err="1"/>
              <a:t>uxTaskPriorityGet</a:t>
            </a:r>
            <a:r>
              <a:rPr lang="en-US" dirty="0"/>
              <a:t>(NULL);</a:t>
            </a:r>
          </a:p>
          <a:p>
            <a:r>
              <a:rPr lang="en-US" dirty="0"/>
              <a:t>And adding to the infinite loop</a:t>
            </a:r>
          </a:p>
          <a:p>
            <a:pPr marL="457200" lvl="1" indent="0">
              <a:buNone/>
            </a:pPr>
            <a:r>
              <a:rPr lang="en-US" dirty="0"/>
              <a:t>vTaskPrioritySet(NULL (uxPriority-2));</a:t>
            </a:r>
          </a:p>
        </p:txBody>
      </p:sp>
      <p:sp>
        <p:nvSpPr>
          <p:cNvPr id="4" name="Slide Number Placeholder 3"/>
          <p:cNvSpPr>
            <a:spLocks noGrp="1"/>
          </p:cNvSpPr>
          <p:nvPr>
            <p:ph type="sldNum" sz="quarter" idx="12"/>
          </p:nvPr>
        </p:nvSpPr>
        <p:spPr/>
        <p:txBody>
          <a:bodyPr/>
          <a:lstStyle/>
          <a:p>
            <a:fld id="{55425ECB-8EF4-4635-8F26-5EE9ACB72B4B}" type="slidenum">
              <a:rPr lang="en-US" smtClean="0"/>
              <a:t>215</a:t>
            </a:fld>
            <a:endParaRPr lang="en-US"/>
          </a:p>
        </p:txBody>
      </p:sp>
      <p:sp>
        <p:nvSpPr>
          <p:cNvPr id="2" name="Datumsplatzhalter 1">
            <a:extLst>
              <a:ext uri="{FF2B5EF4-FFF2-40B4-BE49-F238E27FC236}">
                <a16:creationId xmlns:a16="http://schemas.microsoft.com/office/drawing/2014/main" id="{7BD9FB84-5E10-4AC2-B406-E5B6ED3A099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882C1A2-7AAF-47A4-ADE4-201893D7901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433438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Task with changing priority: execution sequence</a:t>
            </a:r>
          </a:p>
        </p:txBody>
      </p:sp>
      <p:sp>
        <p:nvSpPr>
          <p:cNvPr id="2" name="Slide Number Placeholder 1"/>
          <p:cNvSpPr>
            <a:spLocks noGrp="1"/>
          </p:cNvSpPr>
          <p:nvPr>
            <p:ph type="sldNum" sz="quarter" idx="12"/>
          </p:nvPr>
        </p:nvSpPr>
        <p:spPr/>
        <p:txBody>
          <a:bodyPr/>
          <a:lstStyle/>
          <a:p>
            <a:fld id="{55425ECB-8EF4-4635-8F26-5EE9ACB72B4B}" type="slidenum">
              <a:rPr lang="en-US" smtClean="0"/>
              <a:t>216</a:t>
            </a:fld>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4" y="1700808"/>
            <a:ext cx="4424007" cy="4560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Datumsplatzhalter 3">
            <a:extLst>
              <a:ext uri="{FF2B5EF4-FFF2-40B4-BE49-F238E27FC236}">
                <a16:creationId xmlns:a16="http://schemas.microsoft.com/office/drawing/2014/main" id="{47BE245E-7863-450E-AE27-FAD93DFEC6F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90D8DEB-9EBE-4AC2-BFDD-F578CD5407E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62259950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 Deleting a task</a:t>
            </a:r>
          </a:p>
        </p:txBody>
      </p:sp>
      <p:sp>
        <p:nvSpPr>
          <p:cNvPr id="3" name="Content Placeholder 2"/>
          <p:cNvSpPr>
            <a:spLocks noGrp="1"/>
          </p:cNvSpPr>
          <p:nvPr>
            <p:ph idx="1"/>
          </p:nvPr>
        </p:nvSpPr>
        <p:spPr/>
        <p:txBody>
          <a:bodyPr>
            <a:normAutofit/>
          </a:bodyPr>
          <a:lstStyle/>
          <a:p>
            <a:r>
              <a:rPr lang="en-US" dirty="0"/>
              <a:t>Deleted tasks no longer exist and cannot enter the Running state again.</a:t>
            </a:r>
          </a:p>
          <a:p>
            <a:r>
              <a:rPr lang="en-US" dirty="0"/>
              <a:t>Idle task is responsible to automatically free memory allocated by kernel to tasks that have been deleted.</a:t>
            </a:r>
          </a:p>
          <a:p>
            <a:pPr lvl="1"/>
            <a:r>
              <a:rPr lang="en-US" dirty="0"/>
              <a:t>Remember if applications use </a:t>
            </a:r>
            <a:r>
              <a:rPr lang="en-US" dirty="0" err="1"/>
              <a:t>vTaskDelete</a:t>
            </a:r>
            <a:r>
              <a:rPr lang="en-US" dirty="0"/>
              <a:t>() </a:t>
            </a:r>
            <a:r>
              <a:rPr lang="en-US" b="1" dirty="0"/>
              <a:t>do not </a:t>
            </a:r>
            <a:r>
              <a:rPr lang="en-US" dirty="0"/>
              <a:t>completely starve the idle task of all processing time.</a:t>
            </a:r>
          </a:p>
          <a:p>
            <a:r>
              <a:rPr lang="en-US" dirty="0"/>
              <a:t>Note: any memory or other resource that the application task allocates itself must by be freed explicitly by the application code.</a:t>
            </a:r>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217</a:t>
            </a:fld>
            <a:endParaRPr lang="en-US"/>
          </a:p>
        </p:txBody>
      </p:sp>
      <p:sp>
        <p:nvSpPr>
          <p:cNvPr id="5" name="Datumsplatzhalter 4">
            <a:extLst>
              <a:ext uri="{FF2B5EF4-FFF2-40B4-BE49-F238E27FC236}">
                <a16:creationId xmlns:a16="http://schemas.microsoft.com/office/drawing/2014/main" id="{D311C7CE-72D9-4018-B14B-243A594222A3}"/>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B43AA169-51BE-49EA-BF02-538937707BA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7950146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vTaskDelete</a:t>
            </a:r>
            <a:r>
              <a:rPr lang="en-US" dirty="0"/>
              <a:t>() API function</a:t>
            </a:r>
          </a:p>
        </p:txBody>
      </p:sp>
      <p:sp>
        <p:nvSpPr>
          <p:cNvPr id="3" name="Content Placeholder 2"/>
          <p:cNvSpPr>
            <a:spLocks noGrp="1"/>
          </p:cNvSpPr>
          <p:nvPr>
            <p:ph idx="1"/>
          </p:nvPr>
        </p:nvSpPr>
        <p:spPr/>
        <p:txBody>
          <a:bodyPr>
            <a:normAutofit/>
          </a:bodyPr>
          <a:lstStyle/>
          <a:p>
            <a:r>
              <a:rPr lang="en-US" dirty="0"/>
              <a:t>Function prototype</a:t>
            </a:r>
          </a:p>
          <a:p>
            <a:pPr marL="400050" lvl="1" indent="0">
              <a:buNone/>
            </a:pPr>
            <a:r>
              <a:rPr lang="en-US" dirty="0"/>
              <a:t>void </a:t>
            </a:r>
            <a:r>
              <a:rPr lang="en-US" dirty="0" err="1"/>
              <a:t>vTaskDelete</a:t>
            </a:r>
            <a:r>
              <a:rPr lang="en-US" dirty="0"/>
              <a:t>(</a:t>
            </a:r>
            <a:r>
              <a:rPr lang="en-US" dirty="0" err="1"/>
              <a:t>xTaskHandle</a:t>
            </a:r>
            <a:r>
              <a:rPr lang="en-US" dirty="0"/>
              <a:t>  </a:t>
            </a:r>
            <a:r>
              <a:rPr lang="en-US" dirty="0" err="1"/>
              <a:t>pxTaskToDelete</a:t>
            </a:r>
            <a:r>
              <a:rPr lang="en-US" dirty="0"/>
              <a:t>);</a:t>
            </a:r>
          </a:p>
          <a:p>
            <a:pPr marL="400050" lvl="1" indent="0">
              <a:buNone/>
            </a:pPr>
            <a:endParaRPr lang="en-US" sz="1600" dirty="0"/>
          </a:p>
          <a:p>
            <a:pPr lvl="1"/>
            <a:r>
              <a:rPr lang="en-US" dirty="0" err="1"/>
              <a:t>pxTaskToDelete</a:t>
            </a:r>
            <a:r>
              <a:rPr lang="en-US" dirty="0"/>
              <a:t>: Handle of the task that is to be deleted. A task can delete itself by passing NULL in place of valid task handle.</a:t>
            </a:r>
          </a:p>
          <a:p>
            <a:r>
              <a:rPr lang="en-US" dirty="0"/>
              <a:t>Available only when </a:t>
            </a:r>
            <a:r>
              <a:rPr lang="en-US" dirty="0" err="1"/>
              <a:t>INCLUDE_vTaskDelete</a:t>
            </a:r>
            <a:r>
              <a:rPr lang="en-US" dirty="0"/>
              <a:t> set 1</a:t>
            </a:r>
          </a:p>
          <a:p>
            <a:pPr lvl="1"/>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218</a:t>
            </a:fld>
            <a:endParaRPr lang="en-US"/>
          </a:p>
        </p:txBody>
      </p:sp>
      <p:sp>
        <p:nvSpPr>
          <p:cNvPr id="5" name="Datumsplatzhalter 4">
            <a:extLst>
              <a:ext uri="{FF2B5EF4-FFF2-40B4-BE49-F238E27FC236}">
                <a16:creationId xmlns:a16="http://schemas.microsoft.com/office/drawing/2014/main" id="{CBF90ABF-F282-4C50-9755-7CEABC50FE56}"/>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1D22CED2-16E0-4A66-B9B6-43981421D8D6}"/>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73056217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Deleting tasks (Behavior)</a:t>
            </a:r>
          </a:p>
        </p:txBody>
      </p:sp>
      <p:sp>
        <p:nvSpPr>
          <p:cNvPr id="3" name="Content Placeholder 2"/>
          <p:cNvSpPr>
            <a:spLocks noGrp="1"/>
          </p:cNvSpPr>
          <p:nvPr>
            <p:ph idx="1"/>
          </p:nvPr>
        </p:nvSpPr>
        <p:spPr>
          <a:xfrm>
            <a:off x="457200" y="1508126"/>
            <a:ext cx="8229600" cy="4837198"/>
          </a:xfrm>
        </p:spPr>
        <p:txBody>
          <a:bodyPr>
            <a:normAutofit lnSpcReduction="10000"/>
          </a:bodyPr>
          <a:lstStyle/>
          <a:p>
            <a:pPr marL="514350" indent="-514350">
              <a:buFont typeface="+mj-lt"/>
              <a:buAutoNum type="arabicPeriod"/>
            </a:pPr>
            <a:r>
              <a:rPr lang="en-US" sz="2200" dirty="0"/>
              <a:t>Task 1 is created by main() with priority 1. When it runs it creates Task 2 at priority 2. Task 2 as the highest priority task starts to execute immediately. </a:t>
            </a:r>
          </a:p>
          <a:p>
            <a:pPr marL="514350" indent="-514350">
              <a:buFont typeface="+mj-lt"/>
              <a:buAutoNum type="arabicPeriod"/>
            </a:pPr>
            <a:r>
              <a:rPr lang="en-US" sz="2200" dirty="0"/>
              <a:t>Task 2 does nothing but delete itself by passing NULL or its own task handle.</a:t>
            </a:r>
          </a:p>
          <a:p>
            <a:pPr marL="514350" indent="-514350">
              <a:buFont typeface="+mj-lt"/>
              <a:buAutoNum type="arabicPeriod"/>
            </a:pPr>
            <a:r>
              <a:rPr lang="en-US" sz="2200" dirty="0"/>
              <a:t>When Task 2 has been deleted Task 1 is again the highest priority task so continues executing – at which point it calls </a:t>
            </a:r>
            <a:r>
              <a:rPr lang="en-US" sz="2200" dirty="0" err="1"/>
              <a:t>vTaskDelay</a:t>
            </a:r>
            <a:r>
              <a:rPr lang="en-US" sz="2200" dirty="0"/>
              <a:t>() to block for a short period.</a:t>
            </a:r>
          </a:p>
          <a:p>
            <a:pPr marL="514350" indent="-514350">
              <a:buFont typeface="+mj-lt"/>
              <a:buAutoNum type="arabicPeriod"/>
            </a:pPr>
            <a:r>
              <a:rPr lang="en-US" sz="2200" dirty="0"/>
              <a:t>The idle task executes while Task 1 is in the blocked state and frees the memory that was allocated to the now deleted Task 2.</a:t>
            </a:r>
          </a:p>
          <a:p>
            <a:pPr marL="514350" indent="-514350">
              <a:buFont typeface="+mj-lt"/>
              <a:buAutoNum type="arabicPeriod"/>
            </a:pPr>
            <a:r>
              <a:rPr lang="en-US" sz="2200" dirty="0"/>
              <a:t>When Task 1 leaves the blocked state it again becomes the highest priority Ready state task and preempts the Idle task. Then start from Step1 again.</a:t>
            </a:r>
          </a:p>
        </p:txBody>
      </p:sp>
      <p:sp>
        <p:nvSpPr>
          <p:cNvPr id="4" name="Slide Number Placeholder 3"/>
          <p:cNvSpPr>
            <a:spLocks noGrp="1"/>
          </p:cNvSpPr>
          <p:nvPr>
            <p:ph type="sldNum" sz="quarter" idx="12"/>
          </p:nvPr>
        </p:nvSpPr>
        <p:spPr/>
        <p:txBody>
          <a:bodyPr/>
          <a:lstStyle/>
          <a:p>
            <a:fld id="{55425ECB-8EF4-4635-8F26-5EE9ACB72B4B}" type="slidenum">
              <a:rPr lang="en-US" smtClean="0"/>
              <a:t>219</a:t>
            </a:fld>
            <a:endParaRPr lang="en-US"/>
          </a:p>
        </p:txBody>
      </p:sp>
      <p:sp>
        <p:nvSpPr>
          <p:cNvPr id="5" name="Datumsplatzhalter 4">
            <a:extLst>
              <a:ext uri="{FF2B5EF4-FFF2-40B4-BE49-F238E27FC236}">
                <a16:creationId xmlns:a16="http://schemas.microsoft.com/office/drawing/2014/main" id="{07D01286-23FE-458D-8BC2-8A53E1D2E140}"/>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73346B7-7CA5-4927-8317-98EFF8C04BC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686750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8BDB10-51B1-4E16-9435-77B4641222AE}"/>
              </a:ext>
            </a:extLst>
          </p:cNvPr>
          <p:cNvSpPr>
            <a:spLocks noGrp="1"/>
          </p:cNvSpPr>
          <p:nvPr>
            <p:ph type="title"/>
          </p:nvPr>
        </p:nvSpPr>
        <p:spPr/>
        <p:txBody>
          <a:bodyPr/>
          <a:lstStyle/>
          <a:p>
            <a:r>
              <a:rPr lang="de-DE" dirty="0" err="1"/>
              <a:t>Implementations</a:t>
            </a:r>
            <a:endParaRPr lang="en-GB" dirty="0"/>
          </a:p>
        </p:txBody>
      </p:sp>
      <p:pic>
        <p:nvPicPr>
          <p:cNvPr id="8" name="Inhaltsplatzhalter 7">
            <a:extLst>
              <a:ext uri="{FF2B5EF4-FFF2-40B4-BE49-F238E27FC236}">
                <a16:creationId xmlns:a16="http://schemas.microsoft.com/office/drawing/2014/main" id="{5825893A-3159-40BB-A321-737F39CEB5D0}"/>
              </a:ext>
            </a:extLst>
          </p:cNvPr>
          <p:cNvPicPr>
            <a:picLocks noGrp="1" noChangeAspect="1"/>
          </p:cNvPicPr>
          <p:nvPr>
            <p:ph sz="quarter" idx="1"/>
          </p:nvPr>
        </p:nvPicPr>
        <p:blipFill>
          <a:blip r:embed="rId2"/>
          <a:stretch>
            <a:fillRect/>
          </a:stretch>
        </p:blipFill>
        <p:spPr>
          <a:xfrm>
            <a:off x="396450" y="2096852"/>
            <a:ext cx="8372088" cy="3456384"/>
          </a:xfrm>
        </p:spPr>
      </p:pic>
      <p:sp>
        <p:nvSpPr>
          <p:cNvPr id="4" name="Datumsplatzhalter 3">
            <a:extLst>
              <a:ext uri="{FF2B5EF4-FFF2-40B4-BE49-F238E27FC236}">
                <a16:creationId xmlns:a16="http://schemas.microsoft.com/office/drawing/2014/main" id="{9B91F2FD-39E1-43AB-9134-841184932AF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286F369-9164-433E-A258-F03CF5B9209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B251B54-147F-4D11-ACAE-0B7B8A0E7DEB}"/>
              </a:ext>
            </a:extLst>
          </p:cNvPr>
          <p:cNvSpPr>
            <a:spLocks noGrp="1"/>
          </p:cNvSpPr>
          <p:nvPr>
            <p:ph type="sldNum" sz="quarter" idx="12"/>
          </p:nvPr>
        </p:nvSpPr>
        <p:spPr/>
        <p:txBody>
          <a:bodyPr/>
          <a:lstStyle/>
          <a:p>
            <a:pPr>
              <a:defRPr/>
            </a:pPr>
            <a:fld id="{AFD5F09E-495C-4440-9B64-34BC52B4539C}" type="slidenum">
              <a:rPr lang="en-US" smtClean="0"/>
              <a:pPr>
                <a:defRPr/>
              </a:pPr>
              <a:t>22</a:t>
            </a:fld>
            <a:endParaRPr lang="en-US"/>
          </a:p>
        </p:txBody>
      </p:sp>
    </p:spTree>
    <p:extLst>
      <p:ext uri="{BB962C8B-B14F-4D97-AF65-F5344CB8AC3E}">
        <p14:creationId xmlns:p14="http://schemas.microsoft.com/office/powerpoint/2010/main" val="236591874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Execution sequence</a:t>
            </a:r>
          </a:p>
        </p:txBody>
      </p:sp>
      <p:sp>
        <p:nvSpPr>
          <p:cNvPr id="4" name="Slide Number Placeholder 3"/>
          <p:cNvSpPr>
            <a:spLocks noGrp="1"/>
          </p:cNvSpPr>
          <p:nvPr>
            <p:ph type="sldNum" sz="quarter" idx="12"/>
          </p:nvPr>
        </p:nvSpPr>
        <p:spPr/>
        <p:txBody>
          <a:bodyPr/>
          <a:lstStyle/>
          <a:p>
            <a:fld id="{55425ECB-8EF4-4635-8F26-5EE9ACB72B4B}" type="slidenum">
              <a:rPr lang="en-US" smtClean="0"/>
              <a:t>220</a:t>
            </a:fld>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499" y="1678782"/>
            <a:ext cx="7386701" cy="4672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Datumsplatzhalter 1">
            <a:extLst>
              <a:ext uri="{FF2B5EF4-FFF2-40B4-BE49-F238E27FC236}">
                <a16:creationId xmlns:a16="http://schemas.microsoft.com/office/drawing/2014/main" id="{A7E5F5E0-31C0-43CD-BBFA-8A4491A2921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3E6DA05-DE76-49EA-96B0-1EA7B935908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5688657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Management</a:t>
            </a:r>
          </a:p>
        </p:txBody>
      </p:sp>
      <p:sp>
        <p:nvSpPr>
          <p:cNvPr id="3" name="Content Placeholder 2"/>
          <p:cNvSpPr>
            <a:spLocks noGrp="1"/>
          </p:cNvSpPr>
          <p:nvPr>
            <p:ph idx="1"/>
          </p:nvPr>
        </p:nvSpPr>
        <p:spPr/>
        <p:txBody>
          <a:bodyPr/>
          <a:lstStyle/>
          <a:p>
            <a:r>
              <a:rPr lang="en-US" dirty="0"/>
              <a:t>Does not permit memory to be freed once it has been allocated.</a:t>
            </a:r>
          </a:p>
          <a:p>
            <a:r>
              <a:rPr lang="en-US" dirty="0"/>
              <a:t>Subdivide a single array into smaller blocks. Total size of the array (heap) is set by </a:t>
            </a:r>
            <a:r>
              <a:rPr lang="en-US" dirty="0" err="1"/>
              <a:t>configTOTAL_HEAP_SIZE</a:t>
            </a:r>
            <a:endParaRPr lang="en-US" dirty="0"/>
          </a:p>
          <a:p>
            <a:r>
              <a:rPr lang="en-US" dirty="0" err="1"/>
              <a:t>xPortGetFreeHeapSize</a:t>
            </a:r>
            <a:r>
              <a:rPr lang="en-US" dirty="0"/>
              <a:t>() returns the total amount of heap space that remains unallocated.</a:t>
            </a:r>
          </a:p>
        </p:txBody>
      </p:sp>
      <p:sp>
        <p:nvSpPr>
          <p:cNvPr id="4" name="Slide Number Placeholder 3"/>
          <p:cNvSpPr>
            <a:spLocks noGrp="1"/>
          </p:cNvSpPr>
          <p:nvPr>
            <p:ph type="sldNum" sz="quarter" idx="12"/>
          </p:nvPr>
        </p:nvSpPr>
        <p:spPr/>
        <p:txBody>
          <a:bodyPr/>
          <a:lstStyle/>
          <a:p>
            <a:fld id="{55425ECB-8EF4-4635-8F26-5EE9ACB72B4B}" type="slidenum">
              <a:rPr lang="en-US" smtClean="0"/>
              <a:t>221</a:t>
            </a:fld>
            <a:endParaRPr lang="en-US"/>
          </a:p>
        </p:txBody>
      </p:sp>
      <p:sp>
        <p:nvSpPr>
          <p:cNvPr id="5" name="Datumsplatzhalter 4">
            <a:extLst>
              <a:ext uri="{FF2B5EF4-FFF2-40B4-BE49-F238E27FC236}">
                <a16:creationId xmlns:a16="http://schemas.microsoft.com/office/drawing/2014/main" id="{1493AC4B-7092-46BC-80E5-E9694B2A3B06}"/>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72B3DFEE-025C-4A0D-A505-4631B004FFB8}"/>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15831064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Heap_2.c</a:t>
            </a:r>
          </a:p>
        </p:txBody>
      </p:sp>
      <p:sp>
        <p:nvSpPr>
          <p:cNvPr id="3" name="Content Placeholder 2"/>
          <p:cNvSpPr>
            <a:spLocks noGrp="1"/>
          </p:cNvSpPr>
          <p:nvPr>
            <p:ph idx="1"/>
          </p:nvPr>
        </p:nvSpPr>
        <p:spPr/>
        <p:txBody>
          <a:bodyPr/>
          <a:lstStyle/>
          <a:p>
            <a:r>
              <a:rPr lang="en-US" dirty="0"/>
              <a:t>Allow previously allocated blocks to be freed.</a:t>
            </a:r>
          </a:p>
          <a:p>
            <a:r>
              <a:rPr lang="en-US" dirty="0"/>
              <a:t>Does not combine adjacent free blocks into a single large block.</a:t>
            </a:r>
          </a:p>
        </p:txBody>
      </p:sp>
      <p:sp>
        <p:nvSpPr>
          <p:cNvPr id="4" name="Slide Number Placeholder 3"/>
          <p:cNvSpPr>
            <a:spLocks noGrp="1"/>
          </p:cNvSpPr>
          <p:nvPr>
            <p:ph type="sldNum" sz="quarter" idx="12"/>
          </p:nvPr>
        </p:nvSpPr>
        <p:spPr/>
        <p:txBody>
          <a:bodyPr/>
          <a:lstStyle/>
          <a:p>
            <a:fld id="{55425ECB-8EF4-4635-8F26-5EE9ACB72B4B}" type="slidenum">
              <a:rPr lang="en-US" smtClean="0"/>
              <a:t>222</a:t>
            </a:fld>
            <a:endParaRPr lang="en-US"/>
          </a:p>
        </p:txBody>
      </p:sp>
      <p:sp>
        <p:nvSpPr>
          <p:cNvPr id="5" name="Datumsplatzhalter 4">
            <a:extLst>
              <a:ext uri="{FF2B5EF4-FFF2-40B4-BE49-F238E27FC236}">
                <a16:creationId xmlns:a16="http://schemas.microsoft.com/office/drawing/2014/main" id="{B80ADF56-E96C-4B54-9646-8900E9C97292}"/>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BE69D1C7-A161-4830-938C-8C4C0EACFE0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1998828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 Prioritized pre-emptive scheduling</a:t>
            </a:r>
          </a:p>
        </p:txBody>
      </p:sp>
      <p:sp>
        <p:nvSpPr>
          <p:cNvPr id="3" name="Content Placeholder 2"/>
          <p:cNvSpPr>
            <a:spLocks noGrp="1"/>
          </p:cNvSpPr>
          <p:nvPr>
            <p:ph idx="1"/>
          </p:nvPr>
        </p:nvSpPr>
        <p:spPr>
          <a:xfrm>
            <a:off x="457200" y="1600200"/>
            <a:ext cx="8458200" cy="4525963"/>
          </a:xfrm>
        </p:spPr>
        <p:txBody>
          <a:bodyPr/>
          <a:lstStyle/>
          <a:p>
            <a:r>
              <a:rPr lang="en-US" dirty="0"/>
              <a:t>Examples illustrate how and when </a:t>
            </a:r>
            <a:r>
              <a:rPr lang="en-US" dirty="0" err="1"/>
              <a:t>FreeRTOS</a:t>
            </a:r>
            <a:r>
              <a:rPr lang="en-US" dirty="0"/>
              <a:t> selects which task should be in the Running state.</a:t>
            </a:r>
          </a:p>
          <a:p>
            <a:pPr lvl="1"/>
            <a:r>
              <a:rPr lang="en-US" dirty="0"/>
              <a:t>Each task is assigned a priority.</a:t>
            </a:r>
          </a:p>
          <a:p>
            <a:pPr lvl="1"/>
            <a:r>
              <a:rPr lang="en-US" dirty="0"/>
              <a:t>Each task can exist in one of several states.</a:t>
            </a:r>
          </a:p>
          <a:p>
            <a:pPr lvl="1"/>
            <a:r>
              <a:rPr lang="en-US" dirty="0"/>
              <a:t>Only one task can exist in the Running state at any one time.</a:t>
            </a:r>
          </a:p>
          <a:p>
            <a:pPr lvl="1"/>
            <a:r>
              <a:rPr lang="en-US" dirty="0"/>
              <a:t>The scheduler always selects the highest priority Ready state task to enter the Running state.</a:t>
            </a:r>
          </a:p>
        </p:txBody>
      </p:sp>
      <p:sp>
        <p:nvSpPr>
          <p:cNvPr id="4" name="Slide Number Placeholder 3"/>
          <p:cNvSpPr>
            <a:spLocks noGrp="1"/>
          </p:cNvSpPr>
          <p:nvPr>
            <p:ph type="sldNum" sz="quarter" idx="12"/>
          </p:nvPr>
        </p:nvSpPr>
        <p:spPr/>
        <p:txBody>
          <a:bodyPr/>
          <a:lstStyle/>
          <a:p>
            <a:fld id="{55425ECB-8EF4-4635-8F26-5EE9ACB72B4B}" type="slidenum">
              <a:rPr lang="en-US" smtClean="0"/>
              <a:t>223</a:t>
            </a:fld>
            <a:endParaRPr lang="en-US"/>
          </a:p>
        </p:txBody>
      </p:sp>
      <p:sp>
        <p:nvSpPr>
          <p:cNvPr id="5" name="Datumsplatzhalter 4">
            <a:extLst>
              <a:ext uri="{FF2B5EF4-FFF2-40B4-BE49-F238E27FC236}">
                <a16:creationId xmlns:a16="http://schemas.microsoft.com/office/drawing/2014/main" id="{6A5AEBEE-6581-47C0-82E8-1518A863F256}"/>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FCCB7FB-D2B0-4447-A4D9-26EB2DDA6AB9}"/>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454259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Fixed priority Pre-emptive scheduling</a:t>
            </a:r>
          </a:p>
        </p:txBody>
      </p:sp>
      <p:sp>
        <p:nvSpPr>
          <p:cNvPr id="3" name="Content Placeholder 2"/>
          <p:cNvSpPr>
            <a:spLocks noGrp="1"/>
          </p:cNvSpPr>
          <p:nvPr>
            <p:ph idx="1"/>
          </p:nvPr>
        </p:nvSpPr>
        <p:spPr/>
        <p:txBody>
          <a:bodyPr/>
          <a:lstStyle/>
          <a:p>
            <a:r>
              <a:rPr lang="en-US" dirty="0"/>
              <a:t>Fixed priority</a:t>
            </a:r>
          </a:p>
          <a:p>
            <a:pPr lvl="1"/>
            <a:r>
              <a:rPr lang="en-US" dirty="0"/>
              <a:t>Each task is assigned a priority that is not altered by the kernel itself (only tasks can change priorities)</a:t>
            </a:r>
          </a:p>
          <a:p>
            <a:r>
              <a:rPr lang="en-US" dirty="0"/>
              <a:t>Pre-emptive</a:t>
            </a:r>
          </a:p>
          <a:p>
            <a:pPr lvl="1"/>
            <a:r>
              <a:rPr lang="en-US" dirty="0"/>
              <a:t>A task entering the Ready state or having its priority altered will always pre-empt the Running state task if the Running state task has a lower priority.</a:t>
            </a:r>
          </a:p>
        </p:txBody>
      </p:sp>
      <p:sp>
        <p:nvSpPr>
          <p:cNvPr id="4" name="Slide Number Placeholder 3"/>
          <p:cNvSpPr>
            <a:spLocks noGrp="1"/>
          </p:cNvSpPr>
          <p:nvPr>
            <p:ph type="sldNum" sz="quarter" idx="12"/>
          </p:nvPr>
        </p:nvSpPr>
        <p:spPr/>
        <p:txBody>
          <a:bodyPr/>
          <a:lstStyle/>
          <a:p>
            <a:fld id="{55425ECB-8EF4-4635-8F26-5EE9ACB72B4B}" type="slidenum">
              <a:rPr lang="en-US" smtClean="0"/>
              <a:t>224</a:t>
            </a:fld>
            <a:endParaRPr lang="en-US"/>
          </a:p>
        </p:txBody>
      </p:sp>
      <p:sp>
        <p:nvSpPr>
          <p:cNvPr id="5" name="Datumsplatzhalter 4">
            <a:extLst>
              <a:ext uri="{FF2B5EF4-FFF2-40B4-BE49-F238E27FC236}">
                <a16:creationId xmlns:a16="http://schemas.microsoft.com/office/drawing/2014/main" id="{4451AE39-1B32-4A51-9579-E0D0D8F9726F}"/>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19759A35-D7C4-4489-A52C-4E71FB443148}"/>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29291233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Tasks in the Blocked state</a:t>
            </a:r>
          </a:p>
        </p:txBody>
      </p:sp>
      <p:sp>
        <p:nvSpPr>
          <p:cNvPr id="3" name="Content Placeholder 2"/>
          <p:cNvSpPr>
            <a:spLocks noGrp="1"/>
          </p:cNvSpPr>
          <p:nvPr>
            <p:ph idx="1"/>
          </p:nvPr>
        </p:nvSpPr>
        <p:spPr>
          <a:xfrm>
            <a:off x="457200" y="1600200"/>
            <a:ext cx="8229600" cy="4876800"/>
          </a:xfrm>
        </p:spPr>
        <p:txBody>
          <a:bodyPr>
            <a:normAutofit lnSpcReduction="10000"/>
          </a:bodyPr>
          <a:lstStyle/>
          <a:p>
            <a:r>
              <a:rPr lang="en-US" dirty="0"/>
              <a:t>Tasks can wait in the Blocked state for an </a:t>
            </a:r>
            <a:r>
              <a:rPr lang="en-US" b="1" dirty="0"/>
              <a:t>event</a:t>
            </a:r>
            <a:r>
              <a:rPr lang="en-US" dirty="0"/>
              <a:t> and are automatically moved back to the Ready state when the </a:t>
            </a:r>
            <a:r>
              <a:rPr lang="en-US" b="1" dirty="0"/>
              <a:t>event</a:t>
            </a:r>
            <a:r>
              <a:rPr lang="en-US" dirty="0"/>
              <a:t> occurs.</a:t>
            </a:r>
          </a:p>
          <a:p>
            <a:r>
              <a:rPr lang="en-US" dirty="0"/>
              <a:t>Temporal events</a:t>
            </a:r>
          </a:p>
          <a:p>
            <a:pPr lvl="1"/>
            <a:r>
              <a:rPr lang="en-US" dirty="0"/>
              <a:t>Occur at a particular time e.g. a block time expires.</a:t>
            </a:r>
          </a:p>
          <a:p>
            <a:pPr lvl="1"/>
            <a:r>
              <a:rPr lang="en-US" dirty="0"/>
              <a:t>Generally be used to implement periodic or timeout behavior.</a:t>
            </a:r>
          </a:p>
          <a:p>
            <a:r>
              <a:rPr lang="en-US" dirty="0"/>
              <a:t>Synchronization events</a:t>
            </a:r>
          </a:p>
          <a:p>
            <a:pPr lvl="1"/>
            <a:r>
              <a:rPr lang="en-US" dirty="0"/>
              <a:t>Occur when a task or ISR sends info to a queue or to one of the many types of semaphore.</a:t>
            </a:r>
          </a:p>
          <a:p>
            <a:pPr lvl="1"/>
            <a:r>
              <a:rPr lang="en-US" dirty="0"/>
              <a:t>Generally be used to signal asynchronous activity such as data arriving at a peripheral.</a:t>
            </a:r>
          </a:p>
          <a:p>
            <a:endParaRPr lang="en-US" dirty="0"/>
          </a:p>
          <a:p>
            <a:endParaRPr lang="en-US" dirty="0"/>
          </a:p>
        </p:txBody>
      </p:sp>
      <p:sp>
        <p:nvSpPr>
          <p:cNvPr id="4" name="Slide Number Placeholder 3"/>
          <p:cNvSpPr>
            <a:spLocks noGrp="1"/>
          </p:cNvSpPr>
          <p:nvPr>
            <p:ph type="sldNum" sz="quarter" idx="12"/>
          </p:nvPr>
        </p:nvSpPr>
        <p:spPr/>
        <p:txBody>
          <a:bodyPr/>
          <a:lstStyle/>
          <a:p>
            <a:fld id="{55425ECB-8EF4-4635-8F26-5EE9ACB72B4B}" type="slidenum">
              <a:rPr lang="en-US" smtClean="0"/>
              <a:t>225</a:t>
            </a:fld>
            <a:endParaRPr lang="en-US"/>
          </a:p>
        </p:txBody>
      </p:sp>
      <p:sp>
        <p:nvSpPr>
          <p:cNvPr id="5" name="Datumsplatzhalter 4">
            <a:extLst>
              <a:ext uri="{FF2B5EF4-FFF2-40B4-BE49-F238E27FC236}">
                <a16:creationId xmlns:a16="http://schemas.microsoft.com/office/drawing/2014/main" id="{B3188903-8BFE-4C1A-8F7C-1AC2F6E7BE46}"/>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C0FE0538-7D57-42CA-878A-51C4CE9D18E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5161670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Rectangle 2"/>
          <p:cNvSpPr>
            <a:spLocks noGrp="1" noChangeArrowheads="1"/>
          </p:cNvSpPr>
          <p:nvPr>
            <p:ph type="title"/>
          </p:nvPr>
        </p:nvSpPr>
        <p:spPr/>
        <p:txBody>
          <a:bodyPr/>
          <a:lstStyle/>
          <a:p>
            <a:r>
              <a:rPr lang="en-US" altLang="zh-TW" dirty="0"/>
              <a:t>Semaphores &amp; Queues</a:t>
            </a:r>
          </a:p>
        </p:txBody>
      </p:sp>
      <p:sp>
        <p:nvSpPr>
          <p:cNvPr id="1118211" name="Rectangle 3"/>
          <p:cNvSpPr>
            <a:spLocks noGrp="1" noChangeArrowheads="1"/>
          </p:cNvSpPr>
          <p:nvPr>
            <p:ph sz="quarter" idx="1"/>
          </p:nvPr>
        </p:nvSpPr>
        <p:spPr/>
        <p:txBody>
          <a:bodyPr/>
          <a:lstStyle/>
          <a:p>
            <a:r>
              <a:rPr lang="en-US" altLang="zh-TW" dirty="0"/>
              <a:t>Introduction to task synchronization </a:t>
            </a:r>
          </a:p>
          <a:p>
            <a:r>
              <a:rPr lang="en-US" altLang="zh-TW" dirty="0"/>
              <a:t>Semaphores and </a:t>
            </a:r>
            <a:r>
              <a:rPr lang="en-US" altLang="zh-TW" dirty="0" err="1"/>
              <a:t>mutexs</a:t>
            </a:r>
            <a:r>
              <a:rPr lang="en-US" altLang="zh-TW" dirty="0"/>
              <a:t> of </a:t>
            </a:r>
            <a:r>
              <a:rPr lang="en-US" altLang="zh-TW" dirty="0" err="1"/>
              <a:t>FreeRTOS</a:t>
            </a:r>
            <a:endParaRPr lang="en-US" altLang="zh-TW" dirty="0"/>
          </a:p>
          <a:p>
            <a:r>
              <a:rPr lang="en-US" altLang="zh-TW" dirty="0"/>
              <a:t>Queues of </a:t>
            </a:r>
            <a:r>
              <a:rPr lang="en-US" altLang="zh-TW" dirty="0" err="1"/>
              <a:t>FreeRTOS</a:t>
            </a:r>
            <a:endParaRPr lang="en-US" altLang="zh-TW" dirty="0"/>
          </a:p>
          <a:p>
            <a:endParaRPr lang="en-US" altLang="zh-TW" dirty="0"/>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226</a:t>
            </a:fld>
            <a:endParaRPr lang="zh-TW" altLang="zh-TW"/>
          </a:p>
        </p:txBody>
      </p:sp>
      <p:sp>
        <p:nvSpPr>
          <p:cNvPr id="3" name="Datumsplatzhalter 2">
            <a:extLst>
              <a:ext uri="{FF2B5EF4-FFF2-40B4-BE49-F238E27FC236}">
                <a16:creationId xmlns:a16="http://schemas.microsoft.com/office/drawing/2014/main" id="{9C539704-9FBB-4521-96DE-43329730ECD3}"/>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3F857E9D-3E65-4567-92B6-9F50490A42F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117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1118211">
                                            <p:txEl>
                                              <p:pRg st="0" end="0"/>
                                            </p:txEl>
                                          </p:spTgt>
                                        </p:tgtEl>
                                        <p:attrNameLst>
                                          <p:attrName>style.color</p:attrName>
                                        </p:attrNameLst>
                                      </p:cBhvr>
                                      <p:to>
                                        <a:srgbClr val="FF0000"/>
                                      </p:to>
                                    </p:animClr>
                                    <p:animClr clrSpc="rgb" dir="cw">
                                      <p:cBhvr>
                                        <p:cTn id="7" dur="500" fill="hold"/>
                                        <p:tgtEl>
                                          <p:spTgt spid="1118211">
                                            <p:txEl>
                                              <p:pRg st="0" end="0"/>
                                            </p:txEl>
                                          </p:spTgt>
                                        </p:tgtEl>
                                        <p:attrNameLst>
                                          <p:attrName>fillcolor</p:attrName>
                                        </p:attrNameLst>
                                      </p:cBhvr>
                                      <p:to>
                                        <a:srgbClr val="FF0000"/>
                                      </p:to>
                                    </p:animClr>
                                    <p:set>
                                      <p:cBhvr>
                                        <p:cTn id="8" dur="500" fill="hold"/>
                                        <p:tgtEl>
                                          <p:spTgt spid="1118211">
                                            <p:txEl>
                                              <p:pRg st="0" end="0"/>
                                            </p:txEl>
                                          </p:spTgt>
                                        </p:tgtEl>
                                        <p:attrNameLst>
                                          <p:attrName>fill.type</p:attrName>
                                        </p:attrNameLst>
                                      </p:cBhvr>
                                      <p:to>
                                        <p:strVal val="solid"/>
                                      </p:to>
                                    </p:set>
                                    <p:set>
                                      <p:cBhvr>
                                        <p:cTn id="9" dur="500" fill="hold"/>
                                        <p:tgtEl>
                                          <p:spTgt spid="111821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98" name="Rectangle 38"/>
          <p:cNvSpPr>
            <a:spLocks noGrp="1" noChangeArrowheads="1"/>
          </p:cNvSpPr>
          <p:nvPr>
            <p:ph type="title"/>
          </p:nvPr>
        </p:nvSpPr>
        <p:spPr/>
        <p:txBody>
          <a:bodyPr/>
          <a:lstStyle/>
          <a:p>
            <a:r>
              <a:rPr lang="en-US" altLang="zh-TW"/>
              <a:t>Why Synchronization?</a:t>
            </a:r>
            <a:endParaRPr lang="en-CA" altLang="zh-TW"/>
          </a:p>
        </p:txBody>
      </p:sp>
      <p:sp>
        <p:nvSpPr>
          <p:cNvPr id="1141799" name="Rectangle 39"/>
          <p:cNvSpPr>
            <a:spLocks noGrp="1" noChangeArrowheads="1"/>
          </p:cNvSpPr>
          <p:nvPr>
            <p:ph sz="quarter" idx="1"/>
          </p:nvPr>
        </p:nvSpPr>
        <p:spPr/>
        <p:txBody>
          <a:bodyPr/>
          <a:lstStyle/>
          <a:p>
            <a:r>
              <a:rPr lang="en-US" altLang="zh-TW" dirty="0"/>
              <a:t>Synchronization may be used to solve:</a:t>
            </a:r>
          </a:p>
          <a:p>
            <a:pPr lvl="1"/>
            <a:r>
              <a:rPr lang="en-US" altLang="zh-TW" dirty="0"/>
              <a:t>Mutual exclusion</a:t>
            </a:r>
          </a:p>
          <a:p>
            <a:pPr lvl="1"/>
            <a:r>
              <a:rPr lang="en-US" altLang="zh-TW" dirty="0"/>
              <a:t>Control flow</a:t>
            </a:r>
          </a:p>
          <a:p>
            <a:pPr lvl="1"/>
            <a:r>
              <a:rPr lang="en-US" altLang="zh-TW" dirty="0"/>
              <a:t>Data flow</a:t>
            </a:r>
          </a:p>
          <a:p>
            <a:r>
              <a:rPr lang="en-US" altLang="zh-TW" dirty="0"/>
              <a:t>Synchronization mechanisms include:</a:t>
            </a:r>
          </a:p>
          <a:p>
            <a:pPr lvl="1"/>
            <a:r>
              <a:rPr lang="en-US" altLang="zh-TW" dirty="0"/>
              <a:t>Message queues</a:t>
            </a:r>
          </a:p>
          <a:p>
            <a:pPr lvl="1"/>
            <a:r>
              <a:rPr lang="en-US" altLang="zh-TW" dirty="0"/>
              <a:t>Semaphores</a:t>
            </a:r>
          </a:p>
          <a:p>
            <a:pPr lvl="1"/>
            <a:r>
              <a:rPr lang="en-US" altLang="zh-TW" dirty="0" err="1"/>
              <a:t>Mutexs</a:t>
            </a:r>
            <a:endParaRPr lang="en-US" altLang="zh-TW" dirty="0"/>
          </a:p>
          <a:p>
            <a:pPr lvl="1"/>
            <a:r>
              <a:rPr lang="en-US" altLang="zh-TW" dirty="0"/>
              <a:t>Events</a:t>
            </a:r>
          </a:p>
          <a:p>
            <a:r>
              <a:rPr lang="en-US" altLang="zh-TW" dirty="0"/>
              <a:t>Correct synchronization mechanism depends </a:t>
            </a:r>
            <a:br>
              <a:rPr lang="en-US" altLang="zh-TW" dirty="0"/>
            </a:br>
            <a:r>
              <a:rPr lang="en-US" altLang="zh-TW" dirty="0"/>
              <a:t>on the synchronization issue being addressed</a:t>
            </a:r>
            <a:endParaRPr lang="en-CA" altLang="zh-TW" dirty="0"/>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227</a:t>
            </a:fld>
            <a:endParaRPr lang="zh-TW" altLang="zh-TW"/>
          </a:p>
        </p:txBody>
      </p:sp>
      <p:grpSp>
        <p:nvGrpSpPr>
          <p:cNvPr id="1141765" name="Group 5"/>
          <p:cNvGrpSpPr>
            <a:grpSpLocks/>
          </p:cNvGrpSpPr>
          <p:nvPr/>
        </p:nvGrpSpPr>
        <p:grpSpPr bwMode="auto">
          <a:xfrm>
            <a:off x="8316913" y="2917825"/>
            <a:ext cx="503237" cy="704850"/>
            <a:chOff x="5086" y="1325"/>
            <a:chExt cx="317" cy="444"/>
          </a:xfrm>
        </p:grpSpPr>
        <p:grpSp>
          <p:nvGrpSpPr>
            <p:cNvPr id="1141766" name="Group 45"/>
            <p:cNvGrpSpPr>
              <a:grpSpLocks/>
            </p:cNvGrpSpPr>
            <p:nvPr/>
          </p:nvGrpSpPr>
          <p:grpSpPr bwMode="auto">
            <a:xfrm>
              <a:off x="5086" y="1325"/>
              <a:ext cx="317" cy="444"/>
              <a:chOff x="673" y="878"/>
              <a:chExt cx="720" cy="1008"/>
            </a:xfrm>
          </p:grpSpPr>
          <p:sp>
            <p:nvSpPr>
              <p:cNvPr id="1141767" name="Rectangle 28"/>
              <p:cNvSpPr>
                <a:spLocks noChangeArrowheads="1"/>
              </p:cNvSpPr>
              <p:nvPr/>
            </p:nvSpPr>
            <p:spPr bwMode="auto">
              <a:xfrm>
                <a:off x="673" y="878"/>
                <a:ext cx="720" cy="1008"/>
              </a:xfrm>
              <a:prstGeom prst="rect">
                <a:avLst/>
              </a:prstGeom>
              <a:solidFill>
                <a:srgbClr val="FFCC99"/>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sp>
            <p:nvSpPr>
              <p:cNvPr id="1141768" name="Line 29"/>
              <p:cNvSpPr>
                <a:spLocks noChangeShapeType="1"/>
              </p:cNvSpPr>
              <p:nvPr/>
            </p:nvSpPr>
            <p:spPr bwMode="auto">
              <a:xfrm>
                <a:off x="769" y="1022"/>
                <a:ext cx="0" cy="86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69" name="Line 30"/>
              <p:cNvSpPr>
                <a:spLocks noChangeShapeType="1"/>
              </p:cNvSpPr>
              <p:nvPr/>
            </p:nvSpPr>
            <p:spPr bwMode="auto">
              <a:xfrm>
                <a:off x="769" y="1406"/>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70" name="Line 31"/>
              <p:cNvSpPr>
                <a:spLocks noChangeShapeType="1"/>
              </p:cNvSpPr>
              <p:nvPr/>
            </p:nvSpPr>
            <p:spPr bwMode="auto">
              <a:xfrm>
                <a:off x="769" y="1022"/>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71" name="Line 32"/>
              <p:cNvSpPr>
                <a:spLocks noChangeShapeType="1"/>
              </p:cNvSpPr>
              <p:nvPr/>
            </p:nvSpPr>
            <p:spPr bwMode="auto">
              <a:xfrm flipH="1">
                <a:off x="1201" y="1022"/>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72" name="Line 33"/>
              <p:cNvSpPr>
                <a:spLocks noChangeShapeType="1"/>
              </p:cNvSpPr>
              <p:nvPr/>
            </p:nvSpPr>
            <p:spPr bwMode="auto">
              <a:xfrm>
                <a:off x="1201" y="111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73" name="Line 34"/>
              <p:cNvSpPr>
                <a:spLocks noChangeShapeType="1"/>
              </p:cNvSpPr>
              <p:nvPr/>
            </p:nvSpPr>
            <p:spPr bwMode="auto">
              <a:xfrm flipH="1">
                <a:off x="1201" y="121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74" name="Line 35"/>
              <p:cNvSpPr>
                <a:spLocks noChangeShapeType="1"/>
              </p:cNvSpPr>
              <p:nvPr/>
            </p:nvSpPr>
            <p:spPr bwMode="auto">
              <a:xfrm>
                <a:off x="1201" y="131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75" name="Oval 37"/>
              <p:cNvSpPr>
                <a:spLocks noChangeArrowheads="1"/>
              </p:cNvSpPr>
              <p:nvPr/>
            </p:nvSpPr>
            <p:spPr bwMode="auto">
              <a:xfrm>
                <a:off x="753" y="992"/>
                <a:ext cx="30" cy="30"/>
              </a:xfrm>
              <a:prstGeom prst="ellipse">
                <a:avLst/>
              </a:prstGeom>
              <a:solidFill>
                <a:srgbClr val="FFCC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grpSp>
        <p:sp>
          <p:nvSpPr>
            <p:cNvPr id="1141776" name="Text Box 36"/>
            <p:cNvSpPr txBox="1">
              <a:spLocks noChangeArrowheads="1"/>
            </p:cNvSpPr>
            <p:nvPr/>
          </p:nvSpPr>
          <p:spPr bwMode="auto">
            <a:xfrm>
              <a:off x="5164" y="1587"/>
              <a:ext cx="218" cy="15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r>
                <a:rPr lang="en-US" altLang="zh-TW" sz="1000">
                  <a:latin typeface="Arial" panose="020B0604020202020204" pitchFamily="34" charset="0"/>
                  <a:cs typeface="Arial" panose="020B0604020202020204" pitchFamily="34" charset="0"/>
                </a:rPr>
                <a:t>EF</a:t>
              </a:r>
            </a:p>
          </p:txBody>
        </p:sp>
      </p:grpSp>
      <p:grpSp>
        <p:nvGrpSpPr>
          <p:cNvPr id="1141777" name="Group 38"/>
          <p:cNvGrpSpPr>
            <a:grpSpLocks/>
          </p:cNvGrpSpPr>
          <p:nvPr/>
        </p:nvGrpSpPr>
        <p:grpSpPr bwMode="auto">
          <a:xfrm>
            <a:off x="8316913" y="5140325"/>
            <a:ext cx="484187" cy="677863"/>
            <a:chOff x="2424" y="2913"/>
            <a:chExt cx="720" cy="1008"/>
          </a:xfrm>
        </p:grpSpPr>
        <p:sp>
          <p:nvSpPr>
            <p:cNvPr id="1141778" name="Rectangle 39"/>
            <p:cNvSpPr>
              <a:spLocks noChangeArrowheads="1"/>
            </p:cNvSpPr>
            <p:nvPr/>
          </p:nvSpPr>
          <p:spPr bwMode="auto">
            <a:xfrm>
              <a:off x="2424" y="2913"/>
              <a:ext cx="720" cy="1008"/>
            </a:xfrm>
            <a:prstGeom prst="rect">
              <a:avLst/>
            </a:prstGeom>
            <a:solidFill>
              <a:srgbClr val="99CCFF"/>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grpSp>
          <p:nvGrpSpPr>
            <p:cNvPr id="1141779" name="Group 40"/>
            <p:cNvGrpSpPr>
              <a:grpSpLocks/>
            </p:cNvGrpSpPr>
            <p:nvPr/>
          </p:nvGrpSpPr>
          <p:grpSpPr bwMode="auto">
            <a:xfrm>
              <a:off x="2520" y="3129"/>
              <a:ext cx="528" cy="576"/>
              <a:chOff x="2520" y="3129"/>
              <a:chExt cx="528" cy="576"/>
            </a:xfrm>
          </p:grpSpPr>
          <p:sp>
            <p:nvSpPr>
              <p:cNvPr id="1141780" name="Line 41"/>
              <p:cNvSpPr>
                <a:spLocks noChangeShapeType="1"/>
              </p:cNvSpPr>
              <p:nvPr/>
            </p:nvSpPr>
            <p:spPr bwMode="auto">
              <a:xfrm>
                <a:off x="2640" y="3129"/>
                <a:ext cx="0" cy="5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81" name="Line 42"/>
              <p:cNvSpPr>
                <a:spLocks noChangeShapeType="1"/>
              </p:cNvSpPr>
              <p:nvPr/>
            </p:nvSpPr>
            <p:spPr bwMode="auto">
              <a:xfrm>
                <a:off x="2928" y="3129"/>
                <a:ext cx="0" cy="576"/>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82" name="Line 43"/>
              <p:cNvSpPr>
                <a:spLocks noChangeShapeType="1"/>
              </p:cNvSpPr>
              <p:nvPr/>
            </p:nvSpPr>
            <p:spPr bwMode="auto">
              <a:xfrm>
                <a:off x="2520" y="3129"/>
                <a:ext cx="5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83" name="Line 44"/>
              <p:cNvSpPr>
                <a:spLocks noChangeShapeType="1"/>
              </p:cNvSpPr>
              <p:nvPr/>
            </p:nvSpPr>
            <p:spPr bwMode="auto">
              <a:xfrm>
                <a:off x="2520" y="3705"/>
                <a:ext cx="52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grpSp>
      </p:grpSp>
      <p:grpSp>
        <p:nvGrpSpPr>
          <p:cNvPr id="1141784" name="Group 54"/>
          <p:cNvGrpSpPr>
            <a:grpSpLocks/>
          </p:cNvGrpSpPr>
          <p:nvPr/>
        </p:nvGrpSpPr>
        <p:grpSpPr bwMode="auto">
          <a:xfrm>
            <a:off x="8316913" y="1916113"/>
            <a:ext cx="498475" cy="700087"/>
            <a:chOff x="976" y="2040"/>
            <a:chExt cx="358" cy="501"/>
          </a:xfrm>
        </p:grpSpPr>
        <p:sp>
          <p:nvSpPr>
            <p:cNvPr id="1141785" name="Rectangle 48"/>
            <p:cNvSpPr>
              <a:spLocks noChangeArrowheads="1"/>
            </p:cNvSpPr>
            <p:nvPr/>
          </p:nvSpPr>
          <p:spPr bwMode="auto">
            <a:xfrm>
              <a:off x="976" y="2040"/>
              <a:ext cx="358" cy="501"/>
            </a:xfrm>
            <a:prstGeom prst="rect">
              <a:avLst/>
            </a:prstGeom>
            <a:solidFill>
              <a:srgbClr val="CCFF99"/>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sp>
          <p:nvSpPr>
            <p:cNvPr id="1141786" name="Line 49"/>
            <p:cNvSpPr>
              <a:spLocks noChangeShapeType="1"/>
            </p:cNvSpPr>
            <p:nvPr/>
          </p:nvSpPr>
          <p:spPr bwMode="auto">
            <a:xfrm>
              <a:off x="1024" y="2112"/>
              <a:ext cx="0" cy="429"/>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87" name="Line 50"/>
            <p:cNvSpPr>
              <a:spLocks noChangeShapeType="1"/>
            </p:cNvSpPr>
            <p:nvPr/>
          </p:nvSpPr>
          <p:spPr bwMode="auto">
            <a:xfrm flipV="1">
              <a:off x="1024" y="2207"/>
              <a:ext cx="262" cy="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88" name="Line 51"/>
            <p:cNvSpPr>
              <a:spLocks noChangeShapeType="1"/>
            </p:cNvSpPr>
            <p:nvPr/>
          </p:nvSpPr>
          <p:spPr bwMode="auto">
            <a:xfrm>
              <a:off x="1024" y="2112"/>
              <a:ext cx="262" cy="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89" name="Oval 53"/>
            <p:cNvSpPr>
              <a:spLocks noChangeArrowheads="1"/>
            </p:cNvSpPr>
            <p:nvPr/>
          </p:nvSpPr>
          <p:spPr bwMode="auto">
            <a:xfrm>
              <a:off x="1016" y="2097"/>
              <a:ext cx="15" cy="15"/>
            </a:xfrm>
            <a:prstGeom prst="ellipse">
              <a:avLst/>
            </a:prstGeom>
            <a:solidFill>
              <a:srgbClr val="CCFF99"/>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grpSp>
      <p:grpSp>
        <p:nvGrpSpPr>
          <p:cNvPr id="1141790" name="Group 71"/>
          <p:cNvGrpSpPr>
            <a:grpSpLocks/>
          </p:cNvGrpSpPr>
          <p:nvPr/>
        </p:nvGrpSpPr>
        <p:grpSpPr bwMode="auto">
          <a:xfrm>
            <a:off x="8316913" y="4065588"/>
            <a:ext cx="501650" cy="701675"/>
            <a:chOff x="1022" y="2855"/>
            <a:chExt cx="316" cy="442"/>
          </a:xfrm>
        </p:grpSpPr>
        <p:grpSp>
          <p:nvGrpSpPr>
            <p:cNvPr id="1141791" name="Group 70"/>
            <p:cNvGrpSpPr>
              <a:grpSpLocks/>
            </p:cNvGrpSpPr>
            <p:nvPr/>
          </p:nvGrpSpPr>
          <p:grpSpPr bwMode="auto">
            <a:xfrm>
              <a:off x="1022" y="2855"/>
              <a:ext cx="316" cy="442"/>
              <a:chOff x="875" y="2664"/>
              <a:chExt cx="720" cy="1008"/>
            </a:xfrm>
          </p:grpSpPr>
          <p:sp>
            <p:nvSpPr>
              <p:cNvPr id="1141792" name="Rectangle 63"/>
              <p:cNvSpPr>
                <a:spLocks noChangeArrowheads="1"/>
              </p:cNvSpPr>
              <p:nvPr/>
            </p:nvSpPr>
            <p:spPr bwMode="auto">
              <a:xfrm>
                <a:off x="875" y="2664"/>
                <a:ext cx="720" cy="1008"/>
              </a:xfrm>
              <a:prstGeom prst="rect">
                <a:avLst/>
              </a:prstGeom>
              <a:solidFill>
                <a:schemeClr val="hlink"/>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sp>
            <p:nvSpPr>
              <p:cNvPr id="1141793" name="Line 64"/>
              <p:cNvSpPr>
                <a:spLocks noChangeShapeType="1"/>
              </p:cNvSpPr>
              <p:nvPr/>
            </p:nvSpPr>
            <p:spPr bwMode="auto">
              <a:xfrm>
                <a:off x="971" y="2808"/>
                <a:ext cx="0" cy="86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94" name="Line 65"/>
              <p:cNvSpPr>
                <a:spLocks noChangeShapeType="1"/>
              </p:cNvSpPr>
              <p:nvPr/>
            </p:nvSpPr>
            <p:spPr bwMode="auto">
              <a:xfrm flipV="1">
                <a:off x="971" y="3000"/>
                <a:ext cx="52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95" name="Line 66"/>
              <p:cNvSpPr>
                <a:spLocks noChangeShapeType="1"/>
              </p:cNvSpPr>
              <p:nvPr/>
            </p:nvSpPr>
            <p:spPr bwMode="auto">
              <a:xfrm>
                <a:off x="971" y="2808"/>
                <a:ext cx="52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TW" altLang="en-US"/>
              </a:p>
            </p:txBody>
          </p:sp>
          <p:sp>
            <p:nvSpPr>
              <p:cNvPr id="1141796" name="Oval 68"/>
              <p:cNvSpPr>
                <a:spLocks noChangeArrowheads="1"/>
              </p:cNvSpPr>
              <p:nvPr/>
            </p:nvSpPr>
            <p:spPr bwMode="auto">
              <a:xfrm>
                <a:off x="955" y="2778"/>
                <a:ext cx="30" cy="30"/>
              </a:xfrm>
              <a:prstGeom prst="ellipse">
                <a:avLst/>
              </a:prstGeom>
              <a:solidFill>
                <a:schemeClr val="hlink"/>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endParaRPr lang="en-CA" altLang="zh-TW" sz="1800">
                  <a:latin typeface="Arial" panose="020B0604020202020204" pitchFamily="34" charset="0"/>
                  <a:cs typeface="Arial" panose="020B0604020202020204" pitchFamily="34" charset="0"/>
                </a:endParaRPr>
              </a:p>
            </p:txBody>
          </p:sp>
        </p:grpSp>
        <p:sp>
          <p:nvSpPr>
            <p:cNvPr id="1141797" name="Text Box 67"/>
            <p:cNvSpPr txBox="1">
              <a:spLocks noChangeArrowheads="1"/>
            </p:cNvSpPr>
            <p:nvPr/>
          </p:nvSpPr>
          <p:spPr bwMode="auto">
            <a:xfrm>
              <a:off x="1134" y="3130"/>
              <a:ext cx="183" cy="154"/>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新細明體" panose="02020500000000000000" pitchFamily="18" charset="-120"/>
                </a:defRPr>
              </a:lvl1pPr>
              <a:lvl2pPr marL="742950" indent="-285750">
                <a:defRPr sz="2400">
                  <a:solidFill>
                    <a:schemeClr val="tx1"/>
                  </a:solidFill>
                  <a:latin typeface="Times New Roman" panose="02020603050405020304" pitchFamily="18" charset="0"/>
                  <a:ea typeface="新細明體" panose="02020500000000000000" pitchFamily="18" charset="-120"/>
                </a:defRPr>
              </a:lvl2pPr>
              <a:lvl3pPr marL="1143000" indent="-228600">
                <a:defRPr sz="2400">
                  <a:solidFill>
                    <a:schemeClr val="tx1"/>
                  </a:solidFill>
                  <a:latin typeface="Times New Roman" panose="02020603050405020304" pitchFamily="18" charset="0"/>
                  <a:ea typeface="新細明體" panose="02020500000000000000" pitchFamily="18" charset="-120"/>
                </a:defRPr>
              </a:lvl3pPr>
              <a:lvl4pPr marL="1600200" indent="-228600">
                <a:defRPr sz="2400">
                  <a:solidFill>
                    <a:schemeClr val="tx1"/>
                  </a:solidFill>
                  <a:latin typeface="Times New Roman" panose="02020603050405020304" pitchFamily="18" charset="0"/>
                  <a:ea typeface="新細明體" panose="02020500000000000000" pitchFamily="18" charset="-120"/>
                </a:defRPr>
              </a:lvl4pPr>
              <a:lvl5pPr marL="2057400" indent="-228600">
                <a:defRPr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新細明體" panose="02020500000000000000" pitchFamily="18" charset="-120"/>
                </a:defRPr>
              </a:lvl9pPr>
            </a:lstStyle>
            <a:p>
              <a:pPr eaLnBrk="1" hangingPunct="1"/>
              <a:r>
                <a:rPr lang="en-US" altLang="zh-TW" sz="1000">
                  <a:latin typeface="Arial" panose="020B0604020202020204" pitchFamily="34" charset="0"/>
                  <a:cs typeface="Arial" panose="020B0604020202020204" pitchFamily="34" charset="0"/>
                </a:rPr>
                <a:t>M</a:t>
              </a:r>
            </a:p>
          </p:txBody>
        </p:sp>
      </p:grpSp>
      <p:sp>
        <p:nvSpPr>
          <p:cNvPr id="3" name="Datumsplatzhalter 2">
            <a:extLst>
              <a:ext uri="{FF2B5EF4-FFF2-40B4-BE49-F238E27FC236}">
                <a16:creationId xmlns:a16="http://schemas.microsoft.com/office/drawing/2014/main" id="{0CF5731A-963E-43C5-9DCE-48D6F5FB92BD}"/>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0D7F189-CE35-444D-83CB-ABF2830ECA7F}"/>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448439982"/>
      </p:ext>
    </p:extLst>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9652" name="Rectangle 4"/>
          <p:cNvSpPr>
            <a:spLocks noGrp="1" noChangeArrowheads="1"/>
          </p:cNvSpPr>
          <p:nvPr>
            <p:ph type="title"/>
          </p:nvPr>
        </p:nvSpPr>
        <p:spPr/>
        <p:txBody>
          <a:bodyPr/>
          <a:lstStyle/>
          <a:p>
            <a:r>
              <a:rPr lang="en-US" altLang="zh-TW"/>
              <a:t>Mutual Exclusion</a:t>
            </a:r>
            <a:endParaRPr lang="zh-TW" altLang="en-US"/>
          </a:p>
        </p:txBody>
      </p:sp>
      <p:sp>
        <p:nvSpPr>
          <p:cNvPr id="1179653" name="Rectangle 5"/>
          <p:cNvSpPr>
            <a:spLocks noGrp="1" noChangeArrowheads="1"/>
          </p:cNvSpPr>
          <p:nvPr>
            <p:ph sz="quarter" idx="1"/>
          </p:nvPr>
        </p:nvSpPr>
        <p:spPr/>
        <p:txBody>
          <a:bodyPr/>
          <a:lstStyle/>
          <a:p>
            <a:r>
              <a:rPr lang="en-US" altLang="zh-TW" dirty="0"/>
              <a:t>Problem: multiple tasks may simultaneously need to access the same resource</a:t>
            </a:r>
          </a:p>
          <a:p>
            <a:pPr lvl="1"/>
            <a:r>
              <a:rPr lang="en-US" altLang="zh-TW" dirty="0"/>
              <a:t>Resource may be code data peripheral etc.</a:t>
            </a:r>
          </a:p>
          <a:p>
            <a:pPr lvl="1"/>
            <a:r>
              <a:rPr lang="en-US" altLang="zh-TW" dirty="0"/>
              <a:t>Need to allow the shared resource exclusively accessible to only one task at a time</a:t>
            </a:r>
          </a:p>
          <a:p>
            <a:r>
              <a:rPr lang="en-US" altLang="zh-TW" dirty="0"/>
              <a:t>How to do?</a:t>
            </a:r>
          </a:p>
          <a:p>
            <a:pPr lvl="1"/>
            <a:r>
              <a:rPr lang="en-US" altLang="zh-TW" dirty="0"/>
              <a:t>Allowing only one task to lock the resource and the rest have to wait for the resource to be unlocked</a:t>
            </a:r>
          </a:p>
          <a:p>
            <a:pPr lvl="1"/>
            <a:r>
              <a:rPr lang="en-US" altLang="zh-TW" dirty="0"/>
              <a:t>Common mechanisms: lock/unlock mutex semaphore</a:t>
            </a:r>
          </a:p>
          <a:p>
            <a:endParaRPr lang="zh-TW" altLang="en-US" dirty="0"/>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228</a:t>
            </a:fld>
            <a:endParaRPr lang="zh-TW" altLang="zh-TW"/>
          </a:p>
        </p:txBody>
      </p:sp>
      <p:sp>
        <p:nvSpPr>
          <p:cNvPr id="3" name="Datumsplatzhalter 2">
            <a:extLst>
              <a:ext uri="{FF2B5EF4-FFF2-40B4-BE49-F238E27FC236}">
                <a16:creationId xmlns:a16="http://schemas.microsoft.com/office/drawing/2014/main" id="{C22061BC-9A39-4BD2-ABF6-8B5A718C488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CFAE7484-083E-4316-8818-9874E15ED80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29821410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6" name="Rectangle 4"/>
          <p:cNvSpPr>
            <a:spLocks noGrp="1" noChangeArrowheads="1"/>
          </p:cNvSpPr>
          <p:nvPr>
            <p:ph type="title"/>
          </p:nvPr>
        </p:nvSpPr>
        <p:spPr/>
        <p:txBody>
          <a:bodyPr/>
          <a:lstStyle/>
          <a:p>
            <a:r>
              <a:rPr lang="en-US" altLang="zh-TW"/>
              <a:t>Control Flow Synchronization</a:t>
            </a:r>
            <a:endParaRPr lang="zh-TW" altLang="en-US"/>
          </a:p>
        </p:txBody>
      </p:sp>
      <p:sp>
        <p:nvSpPr>
          <p:cNvPr id="1180677" name="Rectangle 5"/>
          <p:cNvSpPr>
            <a:spLocks noGrp="1" noChangeArrowheads="1"/>
          </p:cNvSpPr>
          <p:nvPr>
            <p:ph sz="quarter" idx="1"/>
          </p:nvPr>
        </p:nvSpPr>
        <p:spPr/>
        <p:txBody>
          <a:bodyPr/>
          <a:lstStyle/>
          <a:p>
            <a:r>
              <a:rPr lang="en-US" altLang="zh-TW" dirty="0"/>
              <a:t>Problem: a task or ISR may need to resume the execution of one or more other tasks so that tasks execute in an application-controlled order</a:t>
            </a:r>
          </a:p>
          <a:p>
            <a:pPr lvl="1"/>
            <a:r>
              <a:rPr lang="en-US" altLang="zh-TW" dirty="0"/>
              <a:t>Mutual exclusion is used to prevent another task from running while control flow is used to allow another task to run often specific tasks</a:t>
            </a:r>
          </a:p>
          <a:p>
            <a:r>
              <a:rPr lang="en-US" altLang="zh-TW" dirty="0"/>
              <a:t>How to do?</a:t>
            </a:r>
          </a:p>
          <a:p>
            <a:pPr lvl="1"/>
            <a:r>
              <a:rPr lang="en-US" altLang="zh-TW" dirty="0"/>
              <a:t>Common mechanisms: post/wait signal event </a:t>
            </a:r>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229</a:t>
            </a:fld>
            <a:endParaRPr lang="zh-TW" altLang="zh-TW"/>
          </a:p>
        </p:txBody>
      </p:sp>
      <p:pic>
        <p:nvPicPr>
          <p:cNvPr id="3" name="圖片 2"/>
          <p:cNvPicPr>
            <a:picLocks noChangeAspect="1"/>
          </p:cNvPicPr>
          <p:nvPr/>
        </p:nvPicPr>
        <p:blipFill rotWithShape="1">
          <a:blip r:embed="rId2"/>
          <a:srcRect b="8639"/>
          <a:stretch/>
        </p:blipFill>
        <p:spPr>
          <a:xfrm>
            <a:off x="1731962" y="4498429"/>
            <a:ext cx="5553075" cy="1522859"/>
          </a:xfrm>
          <a:prstGeom prst="rect">
            <a:avLst/>
          </a:prstGeom>
        </p:spPr>
      </p:pic>
      <p:sp>
        <p:nvSpPr>
          <p:cNvPr id="4" name="Datumsplatzhalter 3">
            <a:extLst>
              <a:ext uri="{FF2B5EF4-FFF2-40B4-BE49-F238E27FC236}">
                <a16:creationId xmlns:a16="http://schemas.microsoft.com/office/drawing/2014/main" id="{AD42C4BD-30A9-4813-BE7E-AF4A7D1AF23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739668E-EA5A-41BC-8299-5677509BC86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8098470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0FBE70-9B16-4421-9973-59DFCC252536}"/>
              </a:ext>
            </a:extLst>
          </p:cNvPr>
          <p:cNvSpPr>
            <a:spLocks noGrp="1"/>
          </p:cNvSpPr>
          <p:nvPr>
            <p:ph type="title"/>
          </p:nvPr>
        </p:nvSpPr>
        <p:spPr/>
        <p:txBody>
          <a:bodyPr/>
          <a:lstStyle/>
          <a:p>
            <a:r>
              <a:rPr lang="de-DE" dirty="0"/>
              <a:t>MCU Components</a:t>
            </a:r>
            <a:endParaRPr lang="en-GB" dirty="0"/>
          </a:p>
        </p:txBody>
      </p:sp>
      <p:pic>
        <p:nvPicPr>
          <p:cNvPr id="7" name="Inhaltsplatzhalter 6">
            <a:extLst>
              <a:ext uri="{FF2B5EF4-FFF2-40B4-BE49-F238E27FC236}">
                <a16:creationId xmlns:a16="http://schemas.microsoft.com/office/drawing/2014/main" id="{5A275839-3EDF-4B95-BFE1-C6A86E6B7213}"/>
              </a:ext>
            </a:extLst>
          </p:cNvPr>
          <p:cNvPicPr>
            <a:picLocks noGrp="1" noChangeAspect="1"/>
          </p:cNvPicPr>
          <p:nvPr>
            <p:ph sz="quarter" idx="1"/>
          </p:nvPr>
        </p:nvPicPr>
        <p:blipFill>
          <a:blip r:embed="rId2"/>
          <a:stretch>
            <a:fillRect/>
          </a:stretch>
        </p:blipFill>
        <p:spPr>
          <a:xfrm>
            <a:off x="758112" y="1557005"/>
            <a:ext cx="7621425" cy="4612021"/>
          </a:xfrm>
          <a:prstGeom prst="rect">
            <a:avLst/>
          </a:prstGeom>
        </p:spPr>
      </p:pic>
      <p:sp>
        <p:nvSpPr>
          <p:cNvPr id="4" name="Datumsplatzhalter 3">
            <a:extLst>
              <a:ext uri="{FF2B5EF4-FFF2-40B4-BE49-F238E27FC236}">
                <a16:creationId xmlns:a16="http://schemas.microsoft.com/office/drawing/2014/main" id="{D97FCCFA-A5A2-4798-8717-6B05B676CE26}"/>
              </a:ext>
            </a:extLst>
          </p:cNvPr>
          <p:cNvSpPr>
            <a:spLocks noGrp="1"/>
          </p:cNvSpPr>
          <p:nvPr>
            <p:ph type="dt" sz="half" idx="10"/>
          </p:nvPr>
        </p:nvSpPr>
        <p:spPr/>
        <p:txBody>
          <a:bodyPr/>
          <a:lstStyle/>
          <a:p>
            <a:pPr>
              <a:defRPr/>
            </a:pPr>
            <a:fld id="{EAD0E527-32B0-4998-A9B4-C0432C07CB0F}" type="datetime1">
              <a:rPr lang="de-DE" smtClean="0"/>
              <a:t>26.10.2021</a:t>
            </a:fld>
            <a:endParaRPr lang="en-US"/>
          </a:p>
        </p:txBody>
      </p:sp>
      <p:sp>
        <p:nvSpPr>
          <p:cNvPr id="5" name="Foliennummernplatzhalter 4">
            <a:extLst>
              <a:ext uri="{FF2B5EF4-FFF2-40B4-BE49-F238E27FC236}">
                <a16:creationId xmlns:a16="http://schemas.microsoft.com/office/drawing/2014/main" id="{27423E05-B8E7-4225-B0FC-E2487656D9A5}"/>
              </a:ext>
            </a:extLst>
          </p:cNvPr>
          <p:cNvSpPr>
            <a:spLocks noGrp="1"/>
          </p:cNvSpPr>
          <p:nvPr>
            <p:ph type="sldNum" sz="quarter" idx="12"/>
          </p:nvPr>
        </p:nvSpPr>
        <p:spPr/>
        <p:txBody>
          <a:bodyPr/>
          <a:lstStyle/>
          <a:p>
            <a:pPr>
              <a:defRPr/>
            </a:pPr>
            <a:fld id="{063E970E-A19A-401F-8BD3-D8B34EBDA5D0}" type="slidenum">
              <a:rPr lang="en-US" smtClean="0"/>
              <a:pPr>
                <a:defRPr/>
              </a:pPr>
              <a:t>23</a:t>
            </a:fld>
            <a:endParaRPr lang="en-US"/>
          </a:p>
        </p:txBody>
      </p:sp>
      <p:sp>
        <p:nvSpPr>
          <p:cNvPr id="6" name="Fußzeilenplatzhalter 5">
            <a:extLst>
              <a:ext uri="{FF2B5EF4-FFF2-40B4-BE49-F238E27FC236}">
                <a16:creationId xmlns:a16="http://schemas.microsoft.com/office/drawing/2014/main" id="{5CAB0FB8-8933-452A-BC24-CDA22006082C}"/>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
        <p:nvSpPr>
          <p:cNvPr id="8" name="Textfeld 7">
            <a:extLst>
              <a:ext uri="{FF2B5EF4-FFF2-40B4-BE49-F238E27FC236}">
                <a16:creationId xmlns:a16="http://schemas.microsoft.com/office/drawing/2014/main" id="{831B2F8E-BC11-455E-808C-589A9FF4EAD9}"/>
              </a:ext>
            </a:extLst>
          </p:cNvPr>
          <p:cNvSpPr txBox="1"/>
          <p:nvPr/>
        </p:nvSpPr>
        <p:spPr>
          <a:xfrm>
            <a:off x="233083" y="6064806"/>
            <a:ext cx="8910917" cy="369332"/>
          </a:xfrm>
          <a:prstGeom prst="rect">
            <a:avLst/>
          </a:prstGeom>
          <a:noFill/>
        </p:spPr>
        <p:txBody>
          <a:bodyPr wrap="square" rtlCol="0">
            <a:spAutoFit/>
          </a:bodyPr>
          <a:lstStyle/>
          <a:p>
            <a:r>
              <a:rPr lang="de-DE" dirty="0"/>
              <a:t>Source: </a:t>
            </a:r>
            <a:r>
              <a:rPr lang="de-DE" dirty="0" err="1"/>
              <a:t>Introduction</a:t>
            </a:r>
            <a:r>
              <a:rPr lang="de-DE" dirty="0"/>
              <a:t> </a:t>
            </a:r>
            <a:r>
              <a:rPr lang="de-DE" dirty="0" err="1"/>
              <a:t>to</a:t>
            </a:r>
            <a:r>
              <a:rPr lang="de-DE" dirty="0"/>
              <a:t> </a:t>
            </a:r>
            <a:r>
              <a:rPr lang="de-DE" dirty="0" err="1"/>
              <a:t>Logic</a:t>
            </a:r>
            <a:r>
              <a:rPr lang="de-DE" dirty="0"/>
              <a:t> </a:t>
            </a:r>
            <a:r>
              <a:rPr lang="de-DE" dirty="0" err="1"/>
              <a:t>Circuits</a:t>
            </a:r>
            <a:r>
              <a:rPr lang="de-DE" dirty="0"/>
              <a:t> and </a:t>
            </a:r>
            <a:r>
              <a:rPr lang="de-DE" dirty="0" err="1"/>
              <a:t>Logic</a:t>
            </a:r>
            <a:r>
              <a:rPr lang="de-DE" dirty="0"/>
              <a:t> Design </a:t>
            </a:r>
            <a:r>
              <a:rPr lang="de-DE" dirty="0" err="1"/>
              <a:t>with</a:t>
            </a:r>
            <a:r>
              <a:rPr lang="de-DE" dirty="0"/>
              <a:t> VHDL,  </a:t>
            </a:r>
            <a:r>
              <a:rPr lang="de-DE" dirty="0" err="1"/>
              <a:t>LaMeres</a:t>
            </a:r>
            <a:endParaRPr lang="en-GB" dirty="0"/>
          </a:p>
        </p:txBody>
      </p:sp>
    </p:spTree>
    <p:extLst>
      <p:ext uri="{BB962C8B-B14F-4D97-AF65-F5344CB8AC3E}">
        <p14:creationId xmlns:p14="http://schemas.microsoft.com/office/powerpoint/2010/main" val="3876615647"/>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0" name="Rectangle 4"/>
          <p:cNvSpPr>
            <a:spLocks noGrp="1" noChangeArrowheads="1"/>
          </p:cNvSpPr>
          <p:nvPr>
            <p:ph type="title"/>
          </p:nvPr>
        </p:nvSpPr>
        <p:spPr/>
        <p:txBody>
          <a:bodyPr/>
          <a:lstStyle/>
          <a:p>
            <a:r>
              <a:rPr lang="en-US" altLang="zh-TW"/>
              <a:t>Data Flow Synchronization</a:t>
            </a:r>
            <a:endParaRPr lang="zh-TW" altLang="en-US"/>
          </a:p>
        </p:txBody>
      </p:sp>
      <p:sp>
        <p:nvSpPr>
          <p:cNvPr id="1181701" name="Rectangle 5"/>
          <p:cNvSpPr>
            <a:spLocks noGrp="1" noChangeArrowheads="1"/>
          </p:cNvSpPr>
          <p:nvPr>
            <p:ph sz="quarter" idx="1"/>
          </p:nvPr>
        </p:nvSpPr>
        <p:spPr/>
        <p:txBody>
          <a:bodyPr/>
          <a:lstStyle/>
          <a:p>
            <a:r>
              <a:rPr lang="en-US" altLang="zh-TW" dirty="0"/>
              <a:t>Problem: a task or ISR may need to pass some data to one or more other specific tasks so that data may be processed in an application-specified order</a:t>
            </a:r>
          </a:p>
          <a:p>
            <a:r>
              <a:rPr lang="en-US" altLang="zh-TW" dirty="0"/>
              <a:t>How to do?</a:t>
            </a:r>
          </a:p>
          <a:p>
            <a:pPr lvl="1"/>
            <a:r>
              <a:rPr lang="en-US" altLang="zh-TW" dirty="0"/>
              <a:t>May be accomplished indirectly through control flow synchronization</a:t>
            </a:r>
          </a:p>
          <a:p>
            <a:pPr lvl="1"/>
            <a:r>
              <a:rPr lang="en-US" altLang="zh-TW" dirty="0"/>
              <a:t>Common mechanisms: queues signal post/wait</a:t>
            </a:r>
          </a:p>
          <a:p>
            <a:endParaRPr lang="zh-TW" altLang="en-US" dirty="0"/>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230</a:t>
            </a:fld>
            <a:endParaRPr lang="zh-TW" altLang="zh-TW"/>
          </a:p>
        </p:txBody>
      </p:sp>
      <p:sp>
        <p:nvSpPr>
          <p:cNvPr id="3" name="Datumsplatzhalter 2">
            <a:extLst>
              <a:ext uri="{FF2B5EF4-FFF2-40B4-BE49-F238E27FC236}">
                <a16:creationId xmlns:a16="http://schemas.microsoft.com/office/drawing/2014/main" id="{F72B937A-8C05-483C-9D40-E67B3FD9BB1C}"/>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47994A6-BEB7-4752-B670-8133E8BDF7F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04385859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Rectangle 2"/>
          <p:cNvSpPr>
            <a:spLocks noGrp="1" noChangeArrowheads="1"/>
          </p:cNvSpPr>
          <p:nvPr>
            <p:ph type="title"/>
          </p:nvPr>
        </p:nvSpPr>
        <p:spPr/>
        <p:txBody>
          <a:bodyPr/>
          <a:lstStyle/>
          <a:p>
            <a:r>
              <a:rPr lang="en-US" altLang="zh-TW"/>
              <a:t>Outline</a:t>
            </a:r>
          </a:p>
        </p:txBody>
      </p:sp>
      <p:sp>
        <p:nvSpPr>
          <p:cNvPr id="1118211" name="Rectangle 3"/>
          <p:cNvSpPr>
            <a:spLocks noGrp="1" noChangeArrowheads="1"/>
          </p:cNvSpPr>
          <p:nvPr>
            <p:ph sz="quarter" idx="1"/>
          </p:nvPr>
        </p:nvSpPr>
        <p:spPr/>
        <p:txBody>
          <a:bodyPr/>
          <a:lstStyle/>
          <a:p>
            <a:r>
              <a:rPr lang="en-US" altLang="zh-TW" dirty="0"/>
              <a:t>Introduction to task synchronization </a:t>
            </a:r>
          </a:p>
          <a:p>
            <a:r>
              <a:rPr lang="en-US" altLang="zh-TW" dirty="0">
                <a:solidFill>
                  <a:srgbClr val="FF0000"/>
                </a:solidFill>
              </a:rPr>
              <a:t>Semaphores and </a:t>
            </a:r>
            <a:r>
              <a:rPr lang="en-US" altLang="zh-TW" dirty="0" err="1">
                <a:solidFill>
                  <a:srgbClr val="FF0000"/>
                </a:solidFill>
              </a:rPr>
              <a:t>mutexs</a:t>
            </a:r>
            <a:r>
              <a:rPr lang="en-US" altLang="zh-TW" dirty="0">
                <a:solidFill>
                  <a:srgbClr val="FF0000"/>
                </a:solidFill>
              </a:rPr>
              <a:t> of </a:t>
            </a:r>
            <a:r>
              <a:rPr lang="en-US" altLang="zh-TW" dirty="0" err="1">
                <a:solidFill>
                  <a:srgbClr val="FF0000"/>
                </a:solidFill>
              </a:rPr>
              <a:t>FreeRTOS</a:t>
            </a:r>
            <a:endParaRPr lang="en-US" altLang="zh-TW" dirty="0">
              <a:solidFill>
                <a:srgbClr val="FF0000"/>
              </a:solidFill>
            </a:endParaRPr>
          </a:p>
          <a:p>
            <a:pPr lvl="1"/>
            <a:r>
              <a:rPr lang="en-US" altLang="zh-TW" dirty="0">
                <a:solidFill>
                  <a:srgbClr val="FF0000"/>
                </a:solidFill>
              </a:rPr>
              <a:t>Binary semaphores</a:t>
            </a:r>
          </a:p>
          <a:p>
            <a:pPr lvl="1"/>
            <a:r>
              <a:rPr lang="en-US" altLang="zh-TW" dirty="0">
                <a:solidFill>
                  <a:srgbClr val="FF0000"/>
                </a:solidFill>
              </a:rPr>
              <a:t>Counting semaphores</a:t>
            </a:r>
          </a:p>
          <a:p>
            <a:pPr lvl="1"/>
            <a:r>
              <a:rPr lang="en-US" altLang="zh-TW" dirty="0" err="1">
                <a:solidFill>
                  <a:srgbClr val="FF0000"/>
                </a:solidFill>
              </a:rPr>
              <a:t>Mutex</a:t>
            </a:r>
            <a:endParaRPr lang="en-US" altLang="zh-TW" dirty="0">
              <a:solidFill>
                <a:srgbClr val="FF0000"/>
              </a:solidFill>
            </a:endParaRPr>
          </a:p>
          <a:p>
            <a:r>
              <a:rPr lang="en-US" altLang="zh-TW" dirty="0"/>
              <a:t>Queues of </a:t>
            </a:r>
            <a:r>
              <a:rPr lang="en-US" altLang="zh-TW" dirty="0" err="1"/>
              <a:t>FreeRTOS</a:t>
            </a:r>
            <a:endParaRPr lang="en-US" altLang="zh-TW" dirty="0"/>
          </a:p>
          <a:p>
            <a:endParaRPr lang="en-US" altLang="zh-TW" dirty="0"/>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231</a:t>
            </a:fld>
            <a:endParaRPr lang="zh-TW" altLang="zh-TW"/>
          </a:p>
        </p:txBody>
      </p:sp>
      <p:sp>
        <p:nvSpPr>
          <p:cNvPr id="3" name="Datumsplatzhalter 2">
            <a:extLst>
              <a:ext uri="{FF2B5EF4-FFF2-40B4-BE49-F238E27FC236}">
                <a16:creationId xmlns:a16="http://schemas.microsoft.com/office/drawing/2014/main" id="{0186E4D3-4A0A-45D6-9444-3E50D5BD0601}"/>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103C800-A0EA-4E52-A107-A7B0F9C3D43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6678390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2005" name="Rectangle 5"/>
          <p:cNvSpPr>
            <a:spLocks noGrp="1" noChangeArrowheads="1"/>
          </p:cNvSpPr>
          <p:nvPr>
            <p:ph type="title"/>
          </p:nvPr>
        </p:nvSpPr>
        <p:spPr/>
        <p:txBody>
          <a:bodyPr/>
          <a:lstStyle/>
          <a:p>
            <a:r>
              <a:rPr lang="en-US" altLang="zh-TW"/>
              <a:t>Semaphores</a:t>
            </a:r>
          </a:p>
        </p:txBody>
      </p:sp>
      <p:sp>
        <p:nvSpPr>
          <p:cNvPr id="1152006" name="Rectangle 6"/>
          <p:cNvSpPr>
            <a:spLocks noGrp="1" noChangeArrowheads="1"/>
          </p:cNvSpPr>
          <p:nvPr>
            <p:ph sz="quarter" idx="1"/>
          </p:nvPr>
        </p:nvSpPr>
        <p:spPr/>
        <p:txBody>
          <a:bodyPr/>
          <a:lstStyle/>
          <a:p>
            <a:r>
              <a:rPr lang="en-US" altLang="zh-TW" dirty="0"/>
              <a:t>Semaphores are used to:</a:t>
            </a:r>
          </a:p>
          <a:p>
            <a:pPr lvl="1"/>
            <a:r>
              <a:rPr lang="en-US" altLang="zh-TW" dirty="0"/>
              <a:t>Control access to a shared resource (mutual exclusion)</a:t>
            </a:r>
          </a:p>
          <a:p>
            <a:pPr lvl="1"/>
            <a:r>
              <a:rPr lang="en-US" altLang="zh-TW" dirty="0"/>
              <a:t>Signal the occurrence of an event</a:t>
            </a:r>
          </a:p>
          <a:p>
            <a:pPr lvl="1"/>
            <a:r>
              <a:rPr lang="en-US" altLang="zh-TW" dirty="0"/>
              <a:t>Allow two tasks to synchronize their activities</a:t>
            </a:r>
          </a:p>
          <a:p>
            <a:r>
              <a:rPr lang="en-US" altLang="zh-TW" dirty="0"/>
              <a:t>Basic idea</a:t>
            </a:r>
          </a:p>
          <a:p>
            <a:pPr lvl="1"/>
            <a:r>
              <a:rPr lang="en-US" altLang="zh-TW" dirty="0"/>
              <a:t>A semaphore contains a number of tokens. The code needs to acquire one in order to continue execution </a:t>
            </a:r>
          </a:p>
          <a:p>
            <a:pPr lvl="1"/>
            <a:r>
              <a:rPr lang="en-US" altLang="zh-TW" dirty="0"/>
              <a:t>If all the tokens of the semaphore are used the requesting task is suspended until some tokens are released by their current owners</a:t>
            </a:r>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232</a:t>
            </a:fld>
            <a:endParaRPr lang="zh-TW" altLang="zh-TW"/>
          </a:p>
        </p:txBody>
      </p:sp>
      <p:pic>
        <p:nvPicPr>
          <p:cNvPr id="1152004" name="Picture 4" descr="MCj0442136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2320" y="4795837"/>
            <a:ext cx="1289050" cy="1296988"/>
          </a:xfrm>
          <a:prstGeom prst="rect">
            <a:avLst/>
          </a:prstGeom>
          <a:noFill/>
          <a:extLst>
            <a:ext uri="{909E8E84-426E-40DD-AFC4-6F175D3DCCD1}">
              <a14:hiddenFill xmlns:a14="http://schemas.microsoft.com/office/drawing/2010/main">
                <a:solidFill>
                  <a:srgbClr val="FFFFFF"/>
                </a:solidFill>
              </a14:hiddenFill>
            </a:ext>
          </a:extLst>
        </p:spPr>
      </p:pic>
      <p:sp>
        <p:nvSpPr>
          <p:cNvPr id="3" name="Datumsplatzhalter 2">
            <a:extLst>
              <a:ext uri="{FF2B5EF4-FFF2-40B4-BE49-F238E27FC236}">
                <a16:creationId xmlns:a16="http://schemas.microsoft.com/office/drawing/2014/main" id="{0D6328CB-7D69-4BD2-B47D-5C7DD01EC953}"/>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F7D31F7F-4F14-4F86-A33D-7CAC658BF41E}"/>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958667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afterEffect">
                                  <p:stCondLst>
                                    <p:cond delay="0"/>
                                  </p:stCondLst>
                                  <p:childTnLst>
                                    <p:set>
                                      <p:cBhvr>
                                        <p:cTn id="6" dur="1" fill="hold">
                                          <p:stCondLst>
                                            <p:cond delay="0"/>
                                          </p:stCondLst>
                                        </p:cTn>
                                        <p:tgtEl>
                                          <p:spTgt spid="1152004"/>
                                        </p:tgtEl>
                                        <p:attrNameLst>
                                          <p:attrName>style.visibility</p:attrName>
                                        </p:attrNameLst>
                                      </p:cBhvr>
                                      <p:to>
                                        <p:strVal val="visible"/>
                                      </p:to>
                                    </p:set>
                                    <p:anim calcmode="lin" valueType="num">
                                      <p:cBhvr>
                                        <p:cTn id="7" dur="500" fill="hold"/>
                                        <p:tgtEl>
                                          <p:spTgt spid="1152004"/>
                                        </p:tgtEl>
                                        <p:attrNameLst>
                                          <p:attrName>ppt_w</p:attrName>
                                        </p:attrNameLst>
                                      </p:cBhvr>
                                      <p:tavLst>
                                        <p:tav tm="0">
                                          <p:val>
                                            <p:fltVal val="0"/>
                                          </p:val>
                                        </p:tav>
                                        <p:tav tm="100000">
                                          <p:val>
                                            <p:strVal val="#ppt_w"/>
                                          </p:val>
                                        </p:tav>
                                      </p:tavLst>
                                    </p:anim>
                                    <p:anim calcmode="lin" valueType="num">
                                      <p:cBhvr>
                                        <p:cTn id="8" dur="500" fill="hold"/>
                                        <p:tgtEl>
                                          <p:spTgt spid="1152004"/>
                                        </p:tgtEl>
                                        <p:attrNameLst>
                                          <p:attrName>ppt_h</p:attrName>
                                        </p:attrNameLst>
                                      </p:cBhvr>
                                      <p:tavLst>
                                        <p:tav tm="0">
                                          <p:val>
                                            <p:fltVal val="0"/>
                                          </p:val>
                                        </p:tav>
                                        <p:tav tm="100000">
                                          <p:val>
                                            <p:strVal val="#ppt_h"/>
                                          </p:val>
                                        </p:tav>
                                      </p:tavLst>
                                    </p:anim>
                                    <p:animEffect transition="in" filter="fade">
                                      <p:cBhvr>
                                        <p:cTn id="9" dur="500"/>
                                        <p:tgtEl>
                                          <p:spTgt spid="1152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4055" name="Rectangle 7"/>
          <p:cNvSpPr>
            <a:spLocks noGrp="1" noChangeArrowheads="1"/>
          </p:cNvSpPr>
          <p:nvPr>
            <p:ph type="title"/>
          </p:nvPr>
        </p:nvSpPr>
        <p:spPr/>
        <p:txBody>
          <a:bodyPr/>
          <a:lstStyle/>
          <a:p>
            <a:r>
              <a:rPr lang="en-US" altLang="zh-TW"/>
              <a:t>How Semaphores Work?</a:t>
            </a:r>
          </a:p>
        </p:txBody>
      </p:sp>
      <p:sp>
        <p:nvSpPr>
          <p:cNvPr id="1154056" name="Rectangle 8"/>
          <p:cNvSpPr>
            <a:spLocks noGrp="1" noChangeArrowheads="1"/>
          </p:cNvSpPr>
          <p:nvPr>
            <p:ph sz="quarter" idx="1"/>
          </p:nvPr>
        </p:nvSpPr>
        <p:spPr/>
        <p:txBody>
          <a:bodyPr/>
          <a:lstStyle/>
          <a:p>
            <a:r>
              <a:rPr lang="en-US" altLang="zh-TW" dirty="0"/>
              <a:t>A semaphore has:</a:t>
            </a:r>
          </a:p>
          <a:p>
            <a:pPr lvl="1"/>
            <a:r>
              <a:rPr lang="en-US" altLang="zh-TW" dirty="0">
                <a:solidFill>
                  <a:srgbClr val="FF0000"/>
                </a:solidFill>
              </a:rPr>
              <a:t>Counter</a:t>
            </a:r>
            <a:r>
              <a:rPr lang="en-US" altLang="zh-TW" dirty="0"/>
              <a:t>: maximum number of concurrent accesses</a:t>
            </a:r>
          </a:p>
          <a:p>
            <a:pPr lvl="1"/>
            <a:r>
              <a:rPr lang="en-US" altLang="zh-TW" dirty="0">
                <a:solidFill>
                  <a:srgbClr val="FF0000"/>
                </a:solidFill>
              </a:rPr>
              <a:t>Queue</a:t>
            </a:r>
            <a:r>
              <a:rPr lang="en-US" altLang="zh-TW" dirty="0"/>
              <a:t>: for tasks that wait for access</a:t>
            </a:r>
          </a:p>
          <a:p>
            <a:r>
              <a:rPr lang="en-US" altLang="zh-TW" dirty="0"/>
              <a:t>If a task requests (waits for) a semaphore</a:t>
            </a:r>
          </a:p>
          <a:p>
            <a:pPr lvl="1"/>
            <a:r>
              <a:rPr lang="en-US" altLang="zh-TW" dirty="0"/>
              <a:t>if counter &gt; 0 then (1) the counter is decremented by 1 and (2) task gets the semaphore and proceed to do work</a:t>
            </a:r>
          </a:p>
          <a:p>
            <a:pPr lvl="1"/>
            <a:r>
              <a:rPr lang="en-US" altLang="zh-TW" dirty="0"/>
              <a:t>Else task is blocked and put in the queue</a:t>
            </a:r>
          </a:p>
          <a:p>
            <a:r>
              <a:rPr lang="en-US" altLang="zh-TW" dirty="0"/>
              <a:t>If a task releases (posts) a semaphore</a:t>
            </a:r>
          </a:p>
          <a:p>
            <a:pPr lvl="1"/>
            <a:r>
              <a:rPr lang="en-US" altLang="zh-TW" dirty="0"/>
              <a:t>if there are tasks in the semaphore queue then appropriate task is readied according to queuing policy</a:t>
            </a:r>
          </a:p>
          <a:p>
            <a:pPr lvl="1"/>
            <a:r>
              <a:rPr lang="en-US" altLang="zh-TW" dirty="0"/>
              <a:t>Else counter is incremented by 1</a:t>
            </a:r>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233</a:t>
            </a:fld>
            <a:endParaRPr lang="zh-TW" altLang="zh-TW"/>
          </a:p>
        </p:txBody>
      </p:sp>
      <p:sp>
        <p:nvSpPr>
          <p:cNvPr id="3" name="Datumsplatzhalter 2">
            <a:extLst>
              <a:ext uri="{FF2B5EF4-FFF2-40B4-BE49-F238E27FC236}">
                <a16:creationId xmlns:a16="http://schemas.microsoft.com/office/drawing/2014/main" id="{3292C1BA-77D8-4D76-BDB0-7B722CB9284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D5A74B72-F09E-40A2-8BD2-39776D72C3B8}"/>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44455563"/>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Binary Semaphores</a:t>
            </a:r>
            <a:endParaRPr lang="zh-TW" altLang="en-US" dirty="0"/>
          </a:p>
        </p:txBody>
      </p:sp>
      <p:sp>
        <p:nvSpPr>
          <p:cNvPr id="3" name="內容版面配置區 2"/>
          <p:cNvSpPr>
            <a:spLocks noGrp="1"/>
          </p:cNvSpPr>
          <p:nvPr>
            <p:ph sz="quarter" idx="1"/>
          </p:nvPr>
        </p:nvSpPr>
        <p:spPr/>
        <p:txBody>
          <a:bodyPr/>
          <a:lstStyle/>
          <a:p>
            <a:r>
              <a:rPr lang="en-US" altLang="zh-TW" dirty="0"/>
              <a:t>Semaphores with counter = 1 used for mutual exclusion and synchronization</a:t>
            </a:r>
          </a:p>
          <a:p>
            <a:pPr lvl="1"/>
            <a:r>
              <a:rPr lang="en-US" altLang="zh-TW" dirty="0"/>
              <a:t>For synchronization purpose a binary semaphore can be think of as a queue that can only hold one item</a:t>
            </a:r>
          </a:p>
          <a:p>
            <a:pPr lvl="2"/>
            <a:r>
              <a:rPr lang="en-US" altLang="zh-TW" dirty="0"/>
              <a:t>The queue can only be empty or full (hence binary)</a:t>
            </a:r>
          </a:p>
          <a:p>
            <a:pPr lvl="2"/>
            <a:r>
              <a:rPr lang="en-US" altLang="zh-TW" dirty="0"/>
              <a:t>Tasks using the queue don't care what the queue holds only want to know if the queue is empty or full</a:t>
            </a:r>
          </a:p>
          <a:p>
            <a:pPr lvl="2"/>
            <a:r>
              <a:rPr lang="en-US" altLang="zh-TW" dirty="0"/>
              <a:t> If more than one task blocks on the same semaphore then the task with the highest priority will be the task that is unblocked the next time the semaphore becomes available</a:t>
            </a:r>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234</a:t>
            </a:fld>
            <a:endParaRPr lang="zh-TW" altLang="zh-TW"/>
          </a:p>
        </p:txBody>
      </p:sp>
      <p:sp>
        <p:nvSpPr>
          <p:cNvPr id="5" name="Datumsplatzhalter 4">
            <a:extLst>
              <a:ext uri="{FF2B5EF4-FFF2-40B4-BE49-F238E27FC236}">
                <a16:creationId xmlns:a16="http://schemas.microsoft.com/office/drawing/2014/main" id="{4F1682E4-A8D5-47A2-AC70-FDF32350A931}"/>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6B2C0F1C-C660-4B94-AF88-2DBBBB2128C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8186225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Binary Semaphores and Interrupts</a:t>
            </a:r>
            <a:endParaRPr lang="zh-TW" altLang="en-US" dirty="0"/>
          </a:p>
        </p:txBody>
      </p:sp>
      <p:sp>
        <p:nvSpPr>
          <p:cNvPr id="3" name="內容版面配置區 2"/>
          <p:cNvSpPr>
            <a:spLocks noGrp="1"/>
          </p:cNvSpPr>
          <p:nvPr>
            <p:ph sz="quarter" idx="1"/>
          </p:nvPr>
        </p:nvSpPr>
        <p:spPr/>
        <p:txBody>
          <a:bodyPr/>
          <a:lstStyle/>
          <a:p>
            <a:r>
              <a:rPr lang="en-US" altLang="zh-TW" dirty="0"/>
              <a:t>The best way to handle complex events triggered by interrupts is to </a:t>
            </a:r>
            <a:r>
              <a:rPr lang="en-US" altLang="zh-TW" b="1" dirty="0"/>
              <a:t>not</a:t>
            </a:r>
            <a:r>
              <a:rPr lang="en-US" altLang="zh-TW" dirty="0"/>
              <a:t> do the code in the ISR</a:t>
            </a:r>
          </a:p>
          <a:p>
            <a:pPr lvl="1"/>
            <a:r>
              <a:rPr lang="en-US" altLang="zh-TW" dirty="0"/>
              <a:t>Create a task that is blocking on a binary semaphore</a:t>
            </a:r>
          </a:p>
          <a:p>
            <a:pPr lvl="1"/>
            <a:r>
              <a:rPr lang="en-US" altLang="zh-TW" dirty="0"/>
              <a:t>When the interrupt happens the ISR just sets (</a:t>
            </a:r>
            <a:r>
              <a:rPr lang="en-US" altLang="zh-TW" dirty="0">
                <a:solidFill>
                  <a:srgbClr val="FF0000"/>
                </a:solidFill>
              </a:rPr>
              <a:t>gives</a:t>
            </a:r>
            <a:r>
              <a:rPr lang="en-US" altLang="zh-TW" dirty="0"/>
              <a:t>) the semaphore and exits</a:t>
            </a:r>
          </a:p>
          <a:p>
            <a:pPr lvl="1"/>
            <a:r>
              <a:rPr lang="en-US" altLang="zh-TW" dirty="0"/>
              <a:t>Task can now be scheduled like any other</a:t>
            </a:r>
          </a:p>
          <a:p>
            <a:pPr lvl="2"/>
            <a:r>
              <a:rPr lang="en-US" altLang="zh-TW" dirty="0"/>
              <a:t>No need to worry about nesting interrupts and interrupt priority</a:t>
            </a:r>
          </a:p>
          <a:p>
            <a:r>
              <a:rPr lang="en-US" altLang="zh-TW" dirty="0"/>
              <a:t>This is called </a:t>
            </a:r>
            <a:r>
              <a:rPr lang="en-US" altLang="zh-TW" i="1" dirty="0"/>
              <a:t>Deferred Interrupt Processing</a:t>
            </a:r>
            <a:endParaRPr lang="zh-TW" altLang="en-US" i="1"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235</a:t>
            </a:fld>
            <a:endParaRPr lang="zh-TW" altLang="zh-TW"/>
          </a:p>
        </p:txBody>
      </p:sp>
      <p:sp>
        <p:nvSpPr>
          <p:cNvPr id="5" name="Datumsplatzhalter 4">
            <a:extLst>
              <a:ext uri="{FF2B5EF4-FFF2-40B4-BE49-F238E27FC236}">
                <a16:creationId xmlns:a16="http://schemas.microsoft.com/office/drawing/2014/main" id="{FFEEA6D7-E3A2-43D1-ADCF-AE92848ABC00}"/>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687812F9-3CC2-445C-94DF-36A3EBF336BA}"/>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84166780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6143" y="6101317"/>
            <a:ext cx="5815759" cy="276999"/>
          </a:xfrm>
          <a:prstGeom prst="rect">
            <a:avLst/>
          </a:prstGeom>
          <a:noFill/>
        </p:spPr>
        <p:txBody>
          <a:bodyPr wrap="none" rtlCol="0">
            <a:spAutoFit/>
          </a:bodyPr>
          <a:lstStyle/>
          <a:p>
            <a:r>
              <a:rPr lang="en-US" sz="1200" dirty="0"/>
              <a:t>Figure from </a:t>
            </a:r>
            <a:r>
              <a:rPr lang="en-US" sz="1200" b="1" i="1" dirty="0"/>
              <a:t>Using the </a:t>
            </a:r>
            <a:r>
              <a:rPr lang="en-US" sz="1200" b="1" i="1" dirty="0" err="1"/>
              <a:t>FreeRTOS</a:t>
            </a:r>
            <a:r>
              <a:rPr lang="en-US" sz="1200" b="1" i="1" dirty="0"/>
              <a:t> Real Time Kernel </a:t>
            </a:r>
            <a:r>
              <a:rPr lang="en-US" sz="1200" dirty="0"/>
              <a:t>(a pdf book) fair use claimed.</a:t>
            </a:r>
          </a:p>
        </p:txBody>
      </p:sp>
      <p:sp>
        <p:nvSpPr>
          <p:cNvPr id="8" name="Title 7"/>
          <p:cNvSpPr>
            <a:spLocks noGrp="1"/>
          </p:cNvSpPr>
          <p:nvPr>
            <p:ph type="title"/>
          </p:nvPr>
        </p:nvSpPr>
        <p:spPr/>
        <p:txBody>
          <a:bodyPr/>
          <a:lstStyle/>
          <a:p>
            <a:r>
              <a:rPr lang="en-US" altLang="zh-TW" dirty="0"/>
              <a:t>Binary Semaphores and Interrupts</a:t>
            </a:r>
            <a:endParaRPr lang="en-US" dirty="0"/>
          </a:p>
        </p:txBody>
      </p:sp>
      <p:sp>
        <p:nvSpPr>
          <p:cNvPr id="2" name="投影片編號版面配置區 1"/>
          <p:cNvSpPr>
            <a:spLocks noGrp="1"/>
          </p:cNvSpPr>
          <p:nvPr>
            <p:ph type="sldNum" sz="quarter" idx="12"/>
          </p:nvPr>
        </p:nvSpPr>
        <p:spPr/>
        <p:txBody>
          <a:bodyPr/>
          <a:lstStyle/>
          <a:p>
            <a:fld id="{DDBC2A8D-9A7B-4180-A2C0-64594010D3A4}" type="slidenum">
              <a:rPr lang="zh-TW" altLang="en-US" smtClean="0"/>
              <a:pPr/>
              <a:t>236</a:t>
            </a:fld>
            <a:endParaRPr lang="zh-TW" altLang="zh-TW"/>
          </a:p>
        </p:txBody>
      </p:sp>
      <p:pic>
        <p:nvPicPr>
          <p:cNvPr id="4" name="圖片 3"/>
          <p:cNvPicPr>
            <a:picLocks noChangeAspect="1"/>
          </p:cNvPicPr>
          <p:nvPr/>
        </p:nvPicPr>
        <p:blipFill>
          <a:blip r:embed="rId3"/>
          <a:stretch>
            <a:fillRect/>
          </a:stretch>
        </p:blipFill>
        <p:spPr>
          <a:xfrm>
            <a:off x="3886200" y="2748556"/>
            <a:ext cx="5095875" cy="3343275"/>
          </a:xfrm>
          <a:prstGeom prst="rect">
            <a:avLst/>
          </a:prstGeom>
        </p:spPr>
      </p:pic>
      <p:pic>
        <p:nvPicPr>
          <p:cNvPr id="3" name="圖片 2"/>
          <p:cNvPicPr>
            <a:picLocks noChangeAspect="1"/>
          </p:cNvPicPr>
          <p:nvPr/>
        </p:nvPicPr>
        <p:blipFill>
          <a:blip r:embed="rId4"/>
          <a:stretch>
            <a:fillRect/>
          </a:stretch>
        </p:blipFill>
        <p:spPr>
          <a:xfrm>
            <a:off x="145886" y="1304679"/>
            <a:ext cx="4990876" cy="4772696"/>
          </a:xfrm>
          <a:prstGeom prst="rect">
            <a:avLst/>
          </a:prstGeom>
        </p:spPr>
      </p:pic>
      <p:sp>
        <p:nvSpPr>
          <p:cNvPr id="7" name="Datumsplatzhalter 6">
            <a:extLst>
              <a:ext uri="{FF2B5EF4-FFF2-40B4-BE49-F238E27FC236}">
                <a16:creationId xmlns:a16="http://schemas.microsoft.com/office/drawing/2014/main" id="{A8F134D8-3CE8-4C17-82CE-F84D381DE8A7}"/>
              </a:ext>
            </a:extLst>
          </p:cNvPr>
          <p:cNvSpPr>
            <a:spLocks noGrp="1"/>
          </p:cNvSpPr>
          <p:nvPr>
            <p:ph type="dt" sz="half" idx="10"/>
          </p:nvPr>
        </p:nvSpPr>
        <p:spPr/>
        <p:txBody>
          <a:bodyPr/>
          <a:lstStyle/>
          <a:p>
            <a:pPr>
              <a:defRPr/>
            </a:pPr>
            <a:endParaRPr lang="en-US"/>
          </a:p>
        </p:txBody>
      </p:sp>
      <p:sp>
        <p:nvSpPr>
          <p:cNvPr id="9" name="Fußzeilenplatzhalter 8">
            <a:extLst>
              <a:ext uri="{FF2B5EF4-FFF2-40B4-BE49-F238E27FC236}">
                <a16:creationId xmlns:a16="http://schemas.microsoft.com/office/drawing/2014/main" id="{BE15EADA-85AD-4304-BC60-3D4785B12DE4}"/>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5996594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lstStyle/>
          <a:p>
            <a:r>
              <a:rPr lang="en-US" altLang="zh-TW" dirty="0"/>
              <a:t>Create a Binary Semaphore</a:t>
            </a:r>
            <a:endParaRPr lang="zh-TW" altLang="en-US" dirty="0"/>
          </a:p>
        </p:txBody>
      </p:sp>
      <p:sp>
        <p:nvSpPr>
          <p:cNvPr id="5" name="內容版面配置區 4"/>
          <p:cNvSpPr>
            <a:spLocks noGrp="1"/>
          </p:cNvSpPr>
          <p:nvPr>
            <p:ph sz="quarter" idx="1"/>
          </p:nvPr>
        </p:nvSpPr>
        <p:spPr/>
        <p:txBody>
          <a:bodyPr/>
          <a:lstStyle/>
          <a:p>
            <a:pPr marL="0" indent="0">
              <a:buNone/>
            </a:pPr>
            <a:r>
              <a:rPr lang="en-US" altLang="zh-TW" sz="2200" b="1" dirty="0" err="1">
                <a:latin typeface="Courier New" panose="02070309020205020404" pitchFamily="49" charset="0"/>
                <a:cs typeface="Courier New" panose="02070309020205020404" pitchFamily="49" charset="0"/>
              </a:rPr>
              <a:t>SemaphoreHandle_t</a:t>
            </a: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xSemaphoreCreateBinary</a:t>
            </a:r>
            <a:r>
              <a:rPr lang="en-US" altLang="zh-TW" sz="2200" b="1" dirty="0">
                <a:latin typeface="Courier New" panose="02070309020205020404" pitchFamily="49" charset="0"/>
                <a:cs typeface="Courier New" panose="02070309020205020404" pitchFamily="49" charset="0"/>
              </a:rPr>
              <a:t>(void);</a:t>
            </a:r>
          </a:p>
          <a:p>
            <a:endParaRPr lang="en-US" altLang="zh-TW" dirty="0"/>
          </a:p>
          <a:p>
            <a:r>
              <a:rPr lang="en-US" altLang="zh-TW" dirty="0"/>
              <a:t>Function to create a binary semaphore</a:t>
            </a:r>
          </a:p>
          <a:p>
            <a:pPr lvl="1"/>
            <a:r>
              <a:rPr lang="en-US" altLang="zh-TW" dirty="0"/>
              <a:t>The semaphore is created in the 'empty' state</a:t>
            </a:r>
          </a:p>
          <a:p>
            <a:pPr lvl="1"/>
            <a:r>
              <a:rPr lang="en-US" altLang="zh-TW" dirty="0"/>
              <a:t>A binary semaphore need not be given back once obtained so task synchronization can be implemented by one task/interrupt continuously 'giving' the semaphore while another continuously 'takes' the semaphore</a:t>
            </a:r>
          </a:p>
          <a:p>
            <a:pPr lvl="1"/>
            <a:r>
              <a:rPr lang="en-US" altLang="zh-TW" dirty="0"/>
              <a:t>Binary semaphores are assigned to variables of type </a:t>
            </a:r>
            <a:r>
              <a:rPr lang="en-US" altLang="zh-TW" b="1" dirty="0" err="1">
                <a:latin typeface="Courier New" panose="02070309020205020404" pitchFamily="49" charset="0"/>
                <a:cs typeface="Courier New" panose="02070309020205020404" pitchFamily="49" charset="0"/>
              </a:rPr>
              <a:t>SemaphoreHandle_t</a:t>
            </a:r>
            <a:r>
              <a:rPr lang="en-US" altLang="zh-TW" dirty="0"/>
              <a:t> and can be used in any API function that takes a parameter of this type</a:t>
            </a:r>
          </a:p>
        </p:txBody>
      </p:sp>
      <p:sp>
        <p:nvSpPr>
          <p:cNvPr id="3" name="投影片編號版面配置區 2"/>
          <p:cNvSpPr>
            <a:spLocks noGrp="1"/>
          </p:cNvSpPr>
          <p:nvPr>
            <p:ph type="sldNum" sz="quarter" idx="12"/>
          </p:nvPr>
        </p:nvSpPr>
        <p:spPr/>
        <p:txBody>
          <a:bodyPr/>
          <a:lstStyle/>
          <a:p>
            <a:fld id="{DDBC2A8D-9A7B-4180-A2C0-64594010D3A4}" type="slidenum">
              <a:rPr lang="zh-TW" altLang="en-US" smtClean="0"/>
              <a:pPr/>
              <a:t>237</a:t>
            </a:fld>
            <a:endParaRPr lang="zh-TW" altLang="zh-TW"/>
          </a:p>
        </p:txBody>
      </p:sp>
      <p:sp>
        <p:nvSpPr>
          <p:cNvPr id="2" name="Datumsplatzhalter 1">
            <a:extLst>
              <a:ext uri="{FF2B5EF4-FFF2-40B4-BE49-F238E27FC236}">
                <a16:creationId xmlns:a16="http://schemas.microsoft.com/office/drawing/2014/main" id="{8AC0EDDC-BA0A-4B91-8563-EB38A8D08EC5}"/>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0272CB5-6578-4060-8276-ED7F20A2AB99}"/>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83585486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Set a Binary Semaphore</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2200" b="1" dirty="0" err="1">
                <a:latin typeface="Courier New" panose="02070309020205020404" pitchFamily="49" charset="0"/>
                <a:cs typeface="Courier New" panose="02070309020205020404" pitchFamily="49" charset="0"/>
              </a:rPr>
              <a:t>xSemaphoreGiveFromISR</a:t>
            </a:r>
            <a:r>
              <a:rPr lang="en-US" altLang="zh-TW" sz="2200" b="1" dirty="0">
                <a:latin typeface="Courier New" panose="02070309020205020404" pitchFamily="49" charset="0"/>
                <a:cs typeface="Courier New" panose="02070309020205020404" pitchFamily="49" charset="0"/>
              </a:rPr>
              <a:t>(</a:t>
            </a:r>
          </a:p>
          <a:p>
            <a:pPr marL="0" indent="0">
              <a:buNone/>
            </a:pP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SemaphoreHandle_t</a:t>
            </a: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xSemaphore</a:t>
            </a:r>
            <a:endParaRPr lang="en-US" altLang="zh-TW" sz="2200" b="1" dirty="0">
              <a:latin typeface="Courier New" panose="02070309020205020404" pitchFamily="49" charset="0"/>
              <a:cs typeface="Courier New" panose="02070309020205020404" pitchFamily="49" charset="0"/>
            </a:endParaRPr>
          </a:p>
          <a:p>
            <a:pPr marL="0" indent="0">
              <a:buNone/>
            </a:pPr>
            <a:r>
              <a:rPr lang="en-US" altLang="zh-TW" sz="2200" b="1" dirty="0">
                <a:latin typeface="Courier New" panose="02070309020205020404" pitchFamily="49" charset="0"/>
                <a:cs typeface="Courier New" panose="02070309020205020404" pitchFamily="49" charset="0"/>
              </a:rPr>
              <a:t>  signed </a:t>
            </a:r>
            <a:r>
              <a:rPr lang="en-US" altLang="zh-TW" sz="2200" b="1" dirty="0" err="1">
                <a:latin typeface="Courier New" panose="02070309020205020404" pitchFamily="49" charset="0"/>
                <a:cs typeface="Courier New" panose="02070309020205020404" pitchFamily="49" charset="0"/>
              </a:rPr>
              <a:t>BaseType_t</a:t>
            </a: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pxHigherPriorityTaskWoken</a:t>
            </a:r>
            <a:r>
              <a:rPr lang="en-US" altLang="zh-TW" sz="2200" b="1" dirty="0">
                <a:latin typeface="Courier New" panose="02070309020205020404" pitchFamily="49" charset="0"/>
                <a:cs typeface="Courier New" panose="02070309020205020404" pitchFamily="49" charset="0"/>
              </a:rPr>
              <a:t>)</a:t>
            </a:r>
          </a:p>
          <a:p>
            <a:endParaRPr lang="en-US" altLang="zh-TW" dirty="0"/>
          </a:p>
          <a:p>
            <a:r>
              <a:rPr lang="en-US" altLang="zh-TW" dirty="0"/>
              <a:t>Set (give) a semaphore</a:t>
            </a:r>
          </a:p>
          <a:p>
            <a:pPr lvl="1"/>
            <a:r>
              <a:rPr lang="en-US" altLang="zh-TW" dirty="0"/>
              <a:t>Can be used from an ISR</a:t>
            </a:r>
          </a:p>
          <a:p>
            <a:pPr lvl="1"/>
            <a:r>
              <a:rPr lang="en-US" altLang="zh-TW" dirty="0" err="1"/>
              <a:t>xSemaphore</a:t>
            </a:r>
            <a:r>
              <a:rPr lang="en-US" altLang="zh-TW" dirty="0"/>
              <a:t>: handle to the semaphore being released </a:t>
            </a:r>
          </a:p>
          <a:p>
            <a:pPr lvl="1"/>
            <a:r>
              <a:rPr lang="en-US" altLang="zh-TW" dirty="0" err="1"/>
              <a:t>pxHigherPriorityTaskWoken</a:t>
            </a:r>
            <a:r>
              <a:rPr lang="en-US" altLang="zh-TW" dirty="0"/>
              <a:t>: set to </a:t>
            </a:r>
            <a:r>
              <a:rPr lang="en-US" altLang="zh-TW" dirty="0" err="1"/>
              <a:t>pdTRUE</a:t>
            </a:r>
            <a:r>
              <a:rPr lang="en-US" altLang="zh-TW" dirty="0"/>
              <a:t> if giving the semaphore caused a task of a higher priority to unblock causing a context switch</a:t>
            </a:r>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238</a:t>
            </a:fld>
            <a:endParaRPr lang="zh-TW" altLang="zh-TW"/>
          </a:p>
        </p:txBody>
      </p:sp>
      <p:sp>
        <p:nvSpPr>
          <p:cNvPr id="5" name="Datumsplatzhalter 4">
            <a:extLst>
              <a:ext uri="{FF2B5EF4-FFF2-40B4-BE49-F238E27FC236}">
                <a16:creationId xmlns:a16="http://schemas.microsoft.com/office/drawing/2014/main" id="{EFF3CA31-E910-4D42-9015-E212F0D4CC6B}"/>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C4F0D9E-201D-43CB-BD90-6877DD90B7C6}"/>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58540028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Reset a Binary Semaphore</a:t>
            </a:r>
          </a:p>
        </p:txBody>
      </p:sp>
      <p:sp>
        <p:nvSpPr>
          <p:cNvPr id="4" name="Content Placeholder 3"/>
          <p:cNvSpPr>
            <a:spLocks noGrp="1"/>
          </p:cNvSpPr>
          <p:nvPr>
            <p:ph sz="quarter" idx="1"/>
          </p:nvPr>
        </p:nvSpPr>
        <p:spPr/>
        <p:txBody>
          <a:bodyPr/>
          <a:lstStyle/>
          <a:p>
            <a:pPr marL="0" indent="0">
              <a:buNone/>
            </a:pPr>
            <a:r>
              <a:rPr lang="en-US" sz="2400" b="1" dirty="0" err="1">
                <a:latin typeface="Courier New" panose="02070309020205020404" pitchFamily="49" charset="0"/>
                <a:cs typeface="Courier New" panose="02070309020205020404" pitchFamily="49" charset="0"/>
              </a:rPr>
              <a:t>xSemaphoreTake</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xSemaphoreHandle</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xSemaphore</a:t>
            </a:r>
            <a:r>
              <a:rPr lang="en-US" sz="2400" b="1" dirty="0">
                <a:latin typeface="Courier New" panose="02070309020205020404" pitchFamily="49" charset="0"/>
                <a:cs typeface="Courier New" panose="02070309020205020404" pitchFamily="49" charset="0"/>
              </a:rPr>
              <a:t> </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portTickType</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xBlockTime</a:t>
            </a:r>
            <a:r>
              <a:rPr lang="en-US" sz="2400" b="1" dirty="0">
                <a:latin typeface="Courier New" panose="02070309020205020404" pitchFamily="49" charset="0"/>
                <a:cs typeface="Courier New" panose="02070309020205020404" pitchFamily="49" charset="0"/>
              </a:rPr>
              <a:t>)</a:t>
            </a:r>
          </a:p>
          <a:p>
            <a:endParaRPr lang="en-US" dirty="0"/>
          </a:p>
          <a:p>
            <a:r>
              <a:rPr lang="en-US" dirty="0"/>
              <a:t>Reset (take) a semaphore</a:t>
            </a:r>
          </a:p>
          <a:p>
            <a:pPr lvl="1"/>
            <a:r>
              <a:rPr lang="en-US" dirty="0" err="1"/>
              <a:t>xSemaphore</a:t>
            </a:r>
            <a:r>
              <a:rPr lang="en-US" dirty="0"/>
              <a:t>: handle to the semaphore being taken</a:t>
            </a:r>
          </a:p>
          <a:p>
            <a:pPr lvl="1"/>
            <a:r>
              <a:rPr lang="en-US" dirty="0" err="1"/>
              <a:t>xBlockTime</a:t>
            </a:r>
            <a:r>
              <a:rPr lang="en-US" dirty="0"/>
              <a:t>: time in ticks to wait for the semaphore to become available</a:t>
            </a:r>
          </a:p>
          <a:p>
            <a:pPr lvl="2"/>
            <a:r>
              <a:rPr lang="en-US" dirty="0"/>
              <a:t>A block time of zero can be used to poll the semaphore</a:t>
            </a:r>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239</a:t>
            </a:fld>
            <a:endParaRPr lang="zh-TW" altLang="zh-TW"/>
          </a:p>
        </p:txBody>
      </p:sp>
      <p:sp>
        <p:nvSpPr>
          <p:cNvPr id="5" name="Datumsplatzhalter 4">
            <a:extLst>
              <a:ext uri="{FF2B5EF4-FFF2-40B4-BE49-F238E27FC236}">
                <a16:creationId xmlns:a16="http://schemas.microsoft.com/office/drawing/2014/main" id="{132AAD86-6D3A-4ED3-9C1F-333A3406E8E6}"/>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E32F67B0-EA8E-40FE-B2F2-946BA8F866B1}"/>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0265870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2E3D3C-D6D6-4769-A527-176C7E21579D}"/>
              </a:ext>
            </a:extLst>
          </p:cNvPr>
          <p:cNvSpPr>
            <a:spLocks noGrp="1"/>
          </p:cNvSpPr>
          <p:nvPr>
            <p:ph type="title"/>
          </p:nvPr>
        </p:nvSpPr>
        <p:spPr/>
        <p:txBody>
          <a:bodyPr/>
          <a:lstStyle/>
          <a:p>
            <a:r>
              <a:rPr lang="de-DE" dirty="0"/>
              <a:t>MCU Parts</a:t>
            </a:r>
            <a:endParaRPr lang="en-GB" dirty="0"/>
          </a:p>
        </p:txBody>
      </p:sp>
      <p:sp>
        <p:nvSpPr>
          <p:cNvPr id="3" name="Inhaltsplatzhalter 2">
            <a:extLst>
              <a:ext uri="{FF2B5EF4-FFF2-40B4-BE49-F238E27FC236}">
                <a16:creationId xmlns:a16="http://schemas.microsoft.com/office/drawing/2014/main" id="{A619C18E-1F9C-4347-849D-C7E9A4C85D59}"/>
              </a:ext>
            </a:extLst>
          </p:cNvPr>
          <p:cNvSpPr>
            <a:spLocks noGrp="1"/>
          </p:cNvSpPr>
          <p:nvPr>
            <p:ph sz="quarter" idx="1"/>
          </p:nvPr>
        </p:nvSpPr>
        <p:spPr/>
        <p:txBody>
          <a:bodyPr>
            <a:normAutofit fontScale="47500" lnSpcReduction="20000"/>
          </a:bodyPr>
          <a:lstStyle/>
          <a:p>
            <a:pPr marL="0" indent="0">
              <a:buNone/>
            </a:pPr>
            <a:r>
              <a:rPr lang="en-GB" dirty="0"/>
              <a:t>Instruction Register (IR) – The instruction register holds the current binary code of the instruction being executed. This code is read from program memory as the first part of instruction execution. The IR is used by the control unit to decide which states in its FSM to traverse in order to execute the instruction.</a:t>
            </a:r>
          </a:p>
          <a:p>
            <a:pPr marL="0" indent="0">
              <a:buNone/>
            </a:pPr>
            <a:endParaRPr lang="en-GB" dirty="0"/>
          </a:p>
          <a:p>
            <a:pPr marL="0" indent="0">
              <a:buNone/>
            </a:pPr>
            <a:r>
              <a:rPr lang="en-GB" dirty="0"/>
              <a:t>Memory Address Register (MAR) – The memory address register is used to hold the current  address being used to access memory. The MAR can be loaded with addresses in order to fetch instructions from program memory or with addresses to access data memory and/or I/O ports.</a:t>
            </a:r>
          </a:p>
          <a:p>
            <a:pPr marL="0" indent="0">
              <a:buNone/>
            </a:pPr>
            <a:endParaRPr lang="en-GB" dirty="0"/>
          </a:p>
          <a:p>
            <a:pPr marL="0" indent="0">
              <a:buNone/>
            </a:pPr>
            <a:r>
              <a:rPr lang="en-GB" dirty="0"/>
              <a:t>Program Counter (PC) – The program counter holds the address of the current instruction being executed in program memory. The program counter will increment sequentially through the program memory reading instructions until a dedicated instruction is used to set it to a new location.</a:t>
            </a:r>
          </a:p>
          <a:p>
            <a:pPr marL="0" indent="0">
              <a:buNone/>
            </a:pPr>
            <a:endParaRPr lang="en-GB" dirty="0"/>
          </a:p>
          <a:p>
            <a:pPr marL="0" indent="0">
              <a:buNone/>
            </a:pPr>
            <a:r>
              <a:rPr lang="en-GB" dirty="0"/>
              <a:t>General-Purpose Registers – These registers are available for temporary storage by the program. Instructions exist to move information from memory into these registers and to move information from these registers into memory. Instructions also exist to perform arithmetic and logic operations on the information held in these registers.</a:t>
            </a:r>
          </a:p>
          <a:p>
            <a:pPr marL="0" indent="0">
              <a:buNone/>
            </a:pPr>
            <a:endParaRPr lang="en-GB" dirty="0"/>
          </a:p>
          <a:p>
            <a:pPr marL="0" indent="0">
              <a:buNone/>
            </a:pPr>
            <a:r>
              <a:rPr lang="en-GB" dirty="0"/>
              <a:t>Condition Code Register (CCR) – The condition code register holds status flags that provide information about the arithmetic and logic operations performed in the CPU. The most common flags are negative (N), zero (Z), two’s complement overflow (V), and carry (C). This register can also contain flags that indicate the status of the computer, such as if an interrupt has occurred or if the computer has been put into a low-power mode.</a:t>
            </a:r>
          </a:p>
        </p:txBody>
      </p:sp>
      <p:sp>
        <p:nvSpPr>
          <p:cNvPr id="4" name="Datumsplatzhalter 3">
            <a:extLst>
              <a:ext uri="{FF2B5EF4-FFF2-40B4-BE49-F238E27FC236}">
                <a16:creationId xmlns:a16="http://schemas.microsoft.com/office/drawing/2014/main" id="{8D045ADE-B4C9-42FF-BB25-41338D669CA3}"/>
              </a:ext>
            </a:extLst>
          </p:cNvPr>
          <p:cNvSpPr>
            <a:spLocks noGrp="1"/>
          </p:cNvSpPr>
          <p:nvPr>
            <p:ph type="dt" sz="half" idx="10"/>
          </p:nvPr>
        </p:nvSpPr>
        <p:spPr/>
        <p:txBody>
          <a:bodyPr/>
          <a:lstStyle/>
          <a:p>
            <a:pPr>
              <a:defRPr/>
            </a:pPr>
            <a:fld id="{EDAE3558-E3B5-47CC-AA28-5454EEC4325B}" type="datetime1">
              <a:rPr lang="de-DE" smtClean="0"/>
              <a:t>26.10.2021</a:t>
            </a:fld>
            <a:endParaRPr lang="en-US"/>
          </a:p>
        </p:txBody>
      </p:sp>
      <p:sp>
        <p:nvSpPr>
          <p:cNvPr id="5" name="Foliennummernplatzhalter 4">
            <a:extLst>
              <a:ext uri="{FF2B5EF4-FFF2-40B4-BE49-F238E27FC236}">
                <a16:creationId xmlns:a16="http://schemas.microsoft.com/office/drawing/2014/main" id="{E02BBA3C-D887-4E0A-A3B0-6B525FFA7DA1}"/>
              </a:ext>
            </a:extLst>
          </p:cNvPr>
          <p:cNvSpPr>
            <a:spLocks noGrp="1"/>
          </p:cNvSpPr>
          <p:nvPr>
            <p:ph type="sldNum" sz="quarter" idx="12"/>
          </p:nvPr>
        </p:nvSpPr>
        <p:spPr/>
        <p:txBody>
          <a:bodyPr/>
          <a:lstStyle/>
          <a:p>
            <a:pPr>
              <a:defRPr/>
            </a:pPr>
            <a:fld id="{063E970E-A19A-401F-8BD3-D8B34EBDA5D0}" type="slidenum">
              <a:rPr lang="en-US" smtClean="0"/>
              <a:pPr>
                <a:defRPr/>
              </a:pPr>
              <a:t>24</a:t>
            </a:fld>
            <a:endParaRPr lang="en-US"/>
          </a:p>
        </p:txBody>
      </p:sp>
      <p:sp>
        <p:nvSpPr>
          <p:cNvPr id="6" name="Fußzeilenplatzhalter 5">
            <a:extLst>
              <a:ext uri="{FF2B5EF4-FFF2-40B4-BE49-F238E27FC236}">
                <a16:creationId xmlns:a16="http://schemas.microsoft.com/office/drawing/2014/main" id="{7DFF7593-81CD-4E1E-8138-C7784F4142BB}"/>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0341148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標題 4"/>
          <p:cNvSpPr>
            <a:spLocks noGrp="1"/>
          </p:cNvSpPr>
          <p:nvPr>
            <p:ph type="title"/>
          </p:nvPr>
        </p:nvSpPr>
        <p:spPr/>
        <p:txBody>
          <a:bodyPr/>
          <a:lstStyle/>
          <a:p>
            <a:pPr eaLnBrk="1" hangingPunct="1"/>
            <a:r>
              <a:rPr lang="en-US" altLang="zh-TW" dirty="0"/>
              <a:t>Example of Binary Semaphores</a:t>
            </a:r>
            <a:endParaRPr lang="zh-TW" altLang="en-US" sz="1800" dirty="0"/>
          </a:p>
        </p:txBody>
      </p:sp>
      <p:sp>
        <p:nvSpPr>
          <p:cNvPr id="3" name="Inhaltsplatzhalter 2">
            <a:extLst>
              <a:ext uri="{FF2B5EF4-FFF2-40B4-BE49-F238E27FC236}">
                <a16:creationId xmlns:a16="http://schemas.microsoft.com/office/drawing/2014/main" id="{09682E9C-08FC-4047-85A2-095CDCB432BA}"/>
              </a:ext>
            </a:extLst>
          </p:cNvPr>
          <p:cNvSpPr>
            <a:spLocks noGrp="1"/>
          </p:cNvSpPr>
          <p:nvPr>
            <p:ph sz="quarter" idx="1"/>
          </p:nvPr>
        </p:nvSpPr>
        <p:spPr/>
        <p:txBody>
          <a:bodyPr/>
          <a:lstStyle/>
          <a:p>
            <a:endParaRPr lang="de-DE"/>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240</a:t>
            </a:fld>
            <a:endParaRPr lang="zh-TW" altLang="zh-TW"/>
          </a:p>
        </p:txBody>
      </p:sp>
      <p:graphicFrame>
        <p:nvGraphicFramePr>
          <p:cNvPr id="1185816" name="Group 24"/>
          <p:cNvGraphicFramePr>
            <a:graphicFrameLocks noGrp="1"/>
          </p:cNvGraphicFramePr>
          <p:nvPr>
            <p:extLst>
              <p:ext uri="{D42A27DB-BD31-4B8C-83A1-F6EECF244321}">
                <p14:modId xmlns:p14="http://schemas.microsoft.com/office/powerpoint/2010/main" val="1699469175"/>
              </p:ext>
            </p:extLst>
          </p:nvPr>
        </p:nvGraphicFramePr>
        <p:xfrm>
          <a:off x="301752" y="1632736"/>
          <a:ext cx="8712968" cy="4640580"/>
        </p:xfrm>
        <a:graphic>
          <a:graphicData uri="http://schemas.openxmlformats.org/drawingml/2006/table">
            <a:tbl>
              <a:tblPr/>
              <a:tblGrid>
                <a:gridCol w="8712968">
                  <a:extLst>
                    <a:ext uri="{9D8B030D-6E8A-4147-A177-3AD203B41FA5}">
                      <a16:colId xmlns:a16="http://schemas.microsoft.com/office/drawing/2014/main" val="20000"/>
                    </a:ext>
                  </a:extLst>
                </a:gridCol>
              </a:tblGrid>
              <a:tr h="4176713">
                <a:tc>
                  <a:txBody>
                    <a:bodyPr/>
                    <a:lstStyle>
                      <a:lvl1pPr>
                        <a:lnSpc>
                          <a:spcPct val="90000"/>
                        </a:lnSpc>
                        <a:spcBef>
                          <a:spcPct val="10000"/>
                        </a:spcBef>
                        <a:buClr>
                          <a:srgbClr val="0000FF"/>
                        </a:buClr>
                        <a:buSzPct val="80000"/>
                        <a:buFont typeface="Wingdings" panose="05000000000000000000" pitchFamily="2" charset="2"/>
                        <a:defRPr kumimoji="1" sz="2400">
                          <a:solidFill>
                            <a:schemeClr val="tx1"/>
                          </a:solidFill>
                          <a:latin typeface="Tahoma" panose="020B0604030504040204" pitchFamily="34" charset="0"/>
                          <a:ea typeface="標楷體" panose="03000509000000000000" pitchFamily="65" charset="-120"/>
                        </a:defRPr>
                      </a:lvl1pPr>
                      <a:lvl2pPr marL="742950" indent="-285750">
                        <a:lnSpc>
                          <a:spcPct val="90000"/>
                        </a:lnSpc>
                        <a:spcBef>
                          <a:spcPct val="10000"/>
                        </a:spcBef>
                        <a:buClr>
                          <a:schemeClr val="accent2"/>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2pPr>
                      <a:lvl3pPr marL="1143000" indent="-228600">
                        <a:lnSpc>
                          <a:spcPct val="90000"/>
                        </a:lnSpc>
                        <a:spcBef>
                          <a:spcPct val="10000"/>
                        </a:spcBef>
                        <a:buClr>
                          <a:srgbClr val="FF33CC"/>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3pPr>
                      <a:lvl4pPr marL="1600200" indent="-228600">
                        <a:lnSpc>
                          <a:spcPct val="90000"/>
                        </a:lnSpc>
                        <a:spcBef>
                          <a:spcPct val="10000"/>
                        </a:spcBef>
                        <a:buClr>
                          <a:srgbClr val="0000FF"/>
                        </a:buClr>
                        <a:buFont typeface="Wingdings" panose="05000000000000000000" pitchFamily="2" charset="2"/>
                        <a:defRPr kumimoji="1">
                          <a:solidFill>
                            <a:schemeClr val="tx1"/>
                          </a:solidFill>
                          <a:latin typeface="Tahoma" panose="020B0604030504040204" pitchFamily="34" charset="0"/>
                          <a:ea typeface="標楷體" panose="03000509000000000000" pitchFamily="65" charset="-120"/>
                        </a:defRPr>
                      </a:lvl4pPr>
                      <a:lvl5pPr marL="2057400" indent="-228600">
                        <a:lnSpc>
                          <a:spcPct val="90000"/>
                        </a:lnSpc>
                        <a:spcBef>
                          <a:spcPct val="10000"/>
                        </a:spcBef>
                        <a:buClr>
                          <a:srgbClr val="0000FF"/>
                        </a:buClr>
                        <a:defRPr kumimoji="1" sz="1600">
                          <a:solidFill>
                            <a:schemeClr val="tx1"/>
                          </a:solidFill>
                          <a:latin typeface="Tahoma" panose="020B0604030504040204" pitchFamily="34" charset="0"/>
                          <a:ea typeface="標楷體" panose="03000509000000000000" pitchFamily="65" charset="-120"/>
                        </a:defRPr>
                      </a:lvl5pPr>
                      <a:lvl6pPr marL="25146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6pPr>
                      <a:lvl7pPr marL="29718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7pPr>
                      <a:lvl8pPr marL="34290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8pPr>
                      <a:lvl9pPr marL="38862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9pPr>
                    </a:lstStyle>
                    <a:p>
                      <a:r>
                        <a:rPr kumimoji="1" lang="en-US" altLang="zh-TW" sz="2000" b="1" kern="1200" dirty="0" err="1">
                          <a:solidFill>
                            <a:srgbClr val="FF0000"/>
                          </a:solidFill>
                          <a:latin typeface="Courier New" pitchFamily="49" charset="0"/>
                          <a:ea typeface="標楷體" pitchFamily="65" charset="-120"/>
                          <a:cs typeface="Courier New" pitchFamily="49" charset="0"/>
                        </a:rPr>
                        <a:t>vSemaphoreHandle</a:t>
                      </a:r>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binary_sem</a:t>
                      </a:r>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a:solidFill>
                            <a:srgbClr val="339933"/>
                          </a:solidFill>
                          <a:latin typeface="Courier New" pitchFamily="49" charset="0"/>
                          <a:ea typeface="標楷體" pitchFamily="65" charset="-120"/>
                          <a:cs typeface="Courier New" pitchFamily="49" charset="0"/>
                        </a:rPr>
                        <a:t>//Global handler</a:t>
                      </a:r>
                    </a:p>
                    <a:p>
                      <a:r>
                        <a:rPr kumimoji="1" lang="en-US" altLang="zh-TW" sz="2000" b="1" kern="1200" dirty="0">
                          <a:latin typeface="Courier New" pitchFamily="49" charset="0"/>
                          <a:ea typeface="標楷體" pitchFamily="65" charset="-120"/>
                          <a:cs typeface="Courier New" pitchFamily="49" charset="0"/>
                        </a:rPr>
                        <a:t>void </a:t>
                      </a:r>
                      <a:r>
                        <a:rPr kumimoji="1" lang="en-US" altLang="zh-TW" sz="2000" b="1" kern="1200" dirty="0" err="1">
                          <a:latin typeface="Courier New" pitchFamily="49" charset="0"/>
                          <a:ea typeface="標楷體" pitchFamily="65" charset="-120"/>
                          <a:cs typeface="Courier New" pitchFamily="49" charset="0"/>
                        </a:rPr>
                        <a:t>one_sec_isr</a:t>
                      </a:r>
                      <a:r>
                        <a:rPr kumimoji="1" lang="en-US" altLang="zh-TW" sz="2000" b="1" kern="1200" dirty="0">
                          <a:latin typeface="Courier New" pitchFamily="49" charset="0"/>
                          <a:ea typeface="標楷體" pitchFamily="65" charset="-120"/>
                          <a:cs typeface="Courier New" pitchFamily="49" charset="0"/>
                        </a:rPr>
                        <a:t>(void){ </a:t>
                      </a:r>
                      <a:r>
                        <a:rPr kumimoji="1" lang="en-US" altLang="zh-TW" sz="2000" b="1" kern="1200" dirty="0">
                          <a:solidFill>
                            <a:srgbClr val="339933"/>
                          </a:solidFill>
                          <a:latin typeface="Courier New" pitchFamily="49" charset="0"/>
                          <a:ea typeface="標楷體" pitchFamily="65" charset="-120"/>
                          <a:cs typeface="Courier New" pitchFamily="49" charset="0"/>
                        </a:rPr>
                        <a:t>// an ISR</a:t>
                      </a:r>
                    </a:p>
                    <a:p>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err="1">
                          <a:solidFill>
                            <a:srgbClr val="FF0000"/>
                          </a:solidFill>
                          <a:latin typeface="Courier New" pitchFamily="49" charset="0"/>
                          <a:ea typeface="標楷體" pitchFamily="65" charset="-120"/>
                          <a:cs typeface="Courier New" pitchFamily="49" charset="0"/>
                        </a:rPr>
                        <a:t>xSemaphoreGiveFromISR</a:t>
                      </a:r>
                      <a:r>
                        <a:rPr kumimoji="1" lang="en-US" altLang="zh-TW" sz="2000" b="1" kern="1200" dirty="0">
                          <a:latin typeface="Courier New" pitchFamily="49" charset="0"/>
                          <a:ea typeface="標楷體" pitchFamily="65" charset="-120"/>
                          <a:cs typeface="Courier New" pitchFamily="49" charset="0"/>
                        </a:rPr>
                        <a:t>(</a:t>
                      </a:r>
                      <a:r>
                        <a:rPr kumimoji="1" lang="en-US" altLang="zh-TW" sz="2000" b="1" kern="1200" dirty="0" err="1">
                          <a:latin typeface="Courier New" pitchFamily="49" charset="0"/>
                          <a:ea typeface="標楷體" pitchFamily="65" charset="-120"/>
                          <a:cs typeface="Courier New" pitchFamily="49" charset="0"/>
                        </a:rPr>
                        <a:t>binary_sem</a:t>
                      </a:r>
                      <a:r>
                        <a:rPr kumimoji="1" lang="en-US" altLang="zh-TW" sz="2000" b="1" kern="1200" dirty="0">
                          <a:latin typeface="Courier New" pitchFamily="49" charset="0"/>
                          <a:ea typeface="標楷體" pitchFamily="65" charset="-120"/>
                          <a:cs typeface="Courier New" pitchFamily="49" charset="0"/>
                        </a:rPr>
                        <a:t> NULL);		</a:t>
                      </a:r>
                    </a:p>
                    <a:p>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dirty="0">
                          <a:latin typeface="Courier New" pitchFamily="49" charset="0"/>
                          <a:ea typeface="標楷體" pitchFamily="65" charset="-120"/>
                          <a:cs typeface="Courier New" pitchFamily="49" charset="0"/>
                        </a:rPr>
                        <a:t>void </a:t>
                      </a:r>
                      <a:r>
                        <a:rPr kumimoji="1" lang="en-US" altLang="zh-TW" sz="2000" b="1" kern="1200" dirty="0" err="1">
                          <a:latin typeface="Courier New" pitchFamily="49" charset="0"/>
                          <a:ea typeface="標楷體" pitchFamily="65" charset="-120"/>
                          <a:cs typeface="Courier New" pitchFamily="49" charset="0"/>
                        </a:rPr>
                        <a:t>sem_task</a:t>
                      </a:r>
                      <a:r>
                        <a:rPr kumimoji="1" lang="en-US" altLang="zh-TW" sz="2000" b="1" kern="1200" dirty="0">
                          <a:latin typeface="Courier New" pitchFamily="49" charset="0"/>
                          <a:ea typeface="標楷體" pitchFamily="65" charset="-120"/>
                          <a:cs typeface="Courier New" pitchFamily="49" charset="0"/>
                        </a:rPr>
                        <a:t>(void *p){</a:t>
                      </a:r>
                    </a:p>
                    <a:p>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a:latin typeface="Courier New" pitchFamily="49" charset="0"/>
                          <a:ea typeface="標楷體" pitchFamily="65" charset="-120"/>
                          <a:cs typeface="Courier New" pitchFamily="49" charset="0"/>
                        </a:rPr>
                        <a:t>while(1)</a:t>
                      </a:r>
                    </a:p>
                    <a:p>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a:latin typeface="Courier New" pitchFamily="49" charset="0"/>
                          <a:ea typeface="標楷體" pitchFamily="65" charset="-120"/>
                          <a:cs typeface="Courier New" pitchFamily="49" charset="0"/>
                        </a:rPr>
                        <a:t>if(</a:t>
                      </a:r>
                      <a:r>
                        <a:rPr kumimoji="1" lang="en-US" altLang="zh-TW" sz="2000" b="1" kern="1200" dirty="0" err="1">
                          <a:solidFill>
                            <a:srgbClr val="FF0000"/>
                          </a:solidFill>
                          <a:latin typeface="Courier New" pitchFamily="49" charset="0"/>
                          <a:ea typeface="標楷體" pitchFamily="65" charset="-120"/>
                          <a:cs typeface="Courier New" pitchFamily="49" charset="0"/>
                        </a:rPr>
                        <a:t>xSemaphoreTake</a:t>
                      </a:r>
                      <a:r>
                        <a:rPr kumimoji="1" lang="en-US" altLang="zh-TW" sz="2000" b="1" kern="1200" dirty="0">
                          <a:latin typeface="Courier New" pitchFamily="49" charset="0"/>
                          <a:ea typeface="標楷體" pitchFamily="65" charset="-120"/>
                          <a:cs typeface="Courier New" pitchFamily="49" charset="0"/>
                        </a:rPr>
                        <a:t>(binary_sem999999)) puts(Tick!);</a:t>
                      </a:r>
                    </a:p>
                    <a:p>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dirty="0" err="1">
                          <a:latin typeface="Courier New" pitchFamily="49" charset="0"/>
                          <a:ea typeface="標楷體" pitchFamily="65" charset="-120"/>
                          <a:cs typeface="Courier New" pitchFamily="49" charset="0"/>
                        </a:rPr>
                        <a:t>int</a:t>
                      </a:r>
                      <a:r>
                        <a:rPr kumimoji="1" lang="en-US" altLang="zh-TW" sz="2000" b="1" kern="1200" dirty="0">
                          <a:latin typeface="Courier New" pitchFamily="49" charset="0"/>
                          <a:ea typeface="標楷體" pitchFamily="65" charset="-120"/>
                          <a:cs typeface="Courier New" pitchFamily="49" charset="0"/>
                        </a:rPr>
                        <a:t> main(void){</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solidFill>
                            <a:srgbClr val="FF0000"/>
                          </a:solidFill>
                          <a:latin typeface="Courier New" pitchFamily="49" charset="0"/>
                          <a:ea typeface="標楷體" pitchFamily="65" charset="-120"/>
                          <a:cs typeface="Courier New" pitchFamily="49" charset="0"/>
                        </a:rPr>
                        <a:t>vSemaphoreCreateBinary</a:t>
                      </a:r>
                      <a:r>
                        <a:rPr kumimoji="1" lang="en-US" altLang="zh-TW" sz="2000" b="1" kern="1200" dirty="0">
                          <a:latin typeface="Courier New" pitchFamily="49" charset="0"/>
                          <a:ea typeface="標楷體" pitchFamily="65" charset="-120"/>
                          <a:cs typeface="Courier New" pitchFamily="49" charset="0"/>
                        </a:rPr>
                        <a:t>(</a:t>
                      </a:r>
                      <a:r>
                        <a:rPr kumimoji="1" lang="en-US" altLang="zh-TW" sz="2000" b="1" kern="1200" dirty="0" err="1">
                          <a:latin typeface="Courier New" pitchFamily="49" charset="0"/>
                          <a:ea typeface="標楷體" pitchFamily="65" charset="-120"/>
                          <a:cs typeface="Courier New" pitchFamily="49" charset="0"/>
                        </a:rPr>
                        <a:t>binary_sem</a:t>
                      </a:r>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xTaskCreate</a:t>
                      </a:r>
                      <a:r>
                        <a:rPr kumimoji="1" lang="en-US" altLang="zh-TW" sz="2000" b="1" kern="1200" dirty="0">
                          <a:latin typeface="Courier New" pitchFamily="49" charset="0"/>
                          <a:ea typeface="標楷體" pitchFamily="65" charset="-120"/>
                          <a:cs typeface="Courier New" pitchFamily="49" charset="0"/>
                        </a:rPr>
                        <a:t>(</a:t>
                      </a:r>
                      <a:r>
                        <a:rPr kumimoji="1" lang="en-US" altLang="zh-TW" sz="2000" b="1" kern="1200" dirty="0" err="1">
                          <a:latin typeface="Courier New" pitchFamily="49" charset="0"/>
                          <a:ea typeface="標楷體" pitchFamily="65" charset="-120"/>
                          <a:cs typeface="Courier New" pitchFamily="49" charset="0"/>
                        </a:rPr>
                        <a:t>sem_task</a:t>
                      </a:r>
                      <a:r>
                        <a:rPr kumimoji="1" lang="en-US" altLang="zh-TW" sz="2000" b="1" kern="1200" dirty="0">
                          <a:latin typeface="Courier New" pitchFamily="49" charset="0"/>
                          <a:ea typeface="標楷體" pitchFamily="65" charset="-120"/>
                          <a:cs typeface="Courier New" pitchFamily="49" charset="0"/>
                        </a:rPr>
                        <a:t> (signed char*)) t1 2048</a:t>
                      </a:r>
                    </a:p>
                    <a:p>
                      <a:r>
                        <a:rPr kumimoji="1" lang="en-US" altLang="zh-TW" sz="2000" b="1" kern="1200" dirty="0">
                          <a:latin typeface="Courier New" pitchFamily="49" charset="0"/>
                          <a:ea typeface="標楷體" pitchFamily="65" charset="-120"/>
                          <a:cs typeface="Courier New" pitchFamily="49" charset="0"/>
                        </a:rPr>
                        <a:t>         NULL 1 NULL);</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vTaskStartScheduler</a:t>
                      </a:r>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a:latin typeface="Courier New" pitchFamily="49" charset="0"/>
                          <a:ea typeface="標楷體" pitchFamily="65" charset="-120"/>
                          <a:cs typeface="Courier New" pitchFamily="49" charset="0"/>
                        </a:rPr>
                        <a:t> return 0;	</a:t>
                      </a:r>
                    </a:p>
                    <a:p>
                      <a:r>
                        <a:rPr kumimoji="1" lang="en-US" altLang="zh-TW" sz="2000" b="1" kern="1200" dirty="0">
                          <a:latin typeface="Courier New" pitchFamily="49" charset="0"/>
                          <a:ea typeface="標楷體" pitchFamily="65" charset="-120"/>
                          <a:cs typeface="Courier New" pitchFamily="49"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bl>
          </a:graphicData>
        </a:graphic>
      </p:graphicFrame>
      <p:sp>
        <p:nvSpPr>
          <p:cNvPr id="4" name="Datumsplatzhalter 3">
            <a:extLst>
              <a:ext uri="{FF2B5EF4-FFF2-40B4-BE49-F238E27FC236}">
                <a16:creationId xmlns:a16="http://schemas.microsoft.com/office/drawing/2014/main" id="{D34D53DA-3ED0-473B-9399-417E2CB4606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6A1E1D3-6500-4908-89E9-3702E8B5009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111095791"/>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title"/>
          </p:nvPr>
        </p:nvSpPr>
        <p:spPr/>
        <p:txBody>
          <a:bodyPr/>
          <a:lstStyle/>
          <a:p>
            <a:r>
              <a:rPr lang="en-US" altLang="zh-TW" dirty="0"/>
              <a:t>Counting Semaphores</a:t>
            </a:r>
            <a:endParaRPr lang="zh-TW" altLang="en-US" dirty="0"/>
          </a:p>
        </p:txBody>
      </p:sp>
      <p:sp>
        <p:nvSpPr>
          <p:cNvPr id="4" name="內容版面配置區 3"/>
          <p:cNvSpPr>
            <a:spLocks noGrp="1"/>
          </p:cNvSpPr>
          <p:nvPr>
            <p:ph sz="quarter" idx="1"/>
          </p:nvPr>
        </p:nvSpPr>
        <p:spPr/>
        <p:txBody>
          <a:bodyPr/>
          <a:lstStyle/>
          <a:p>
            <a:pPr marL="0" indent="0">
              <a:spcBef>
                <a:spcPts val="0"/>
              </a:spcBef>
              <a:buNone/>
            </a:pPr>
            <a:r>
              <a:rPr lang="en-US" altLang="zh-TW" dirty="0"/>
              <a:t>Typically used for two things:</a:t>
            </a:r>
          </a:p>
          <a:p>
            <a:pPr>
              <a:spcBef>
                <a:spcPts val="0"/>
              </a:spcBef>
            </a:pPr>
            <a:r>
              <a:rPr lang="en-US" altLang="zh-TW" dirty="0"/>
              <a:t>Counting events:</a:t>
            </a:r>
          </a:p>
          <a:p>
            <a:pPr lvl="1">
              <a:spcBef>
                <a:spcPts val="0"/>
              </a:spcBef>
            </a:pPr>
            <a:r>
              <a:rPr lang="en-US" altLang="zh-TW" dirty="0"/>
              <a:t>An </a:t>
            </a:r>
            <a:r>
              <a:rPr lang="en-US" altLang="zh-TW" i="1" dirty="0"/>
              <a:t>event handler </a:t>
            </a:r>
            <a:r>
              <a:rPr lang="en-US" altLang="zh-TW" dirty="0"/>
              <a:t>will 'give' a semaphore each time an event occurs and a </a:t>
            </a:r>
            <a:r>
              <a:rPr lang="en-US" altLang="zh-TW" i="1" dirty="0"/>
              <a:t>handler task </a:t>
            </a:r>
            <a:r>
              <a:rPr lang="en-US" altLang="zh-TW" dirty="0"/>
              <a:t>will 'take' a semaphore each time it processes an event</a:t>
            </a:r>
          </a:p>
          <a:p>
            <a:pPr>
              <a:spcBef>
                <a:spcPts val="0"/>
              </a:spcBef>
            </a:pPr>
            <a:r>
              <a:rPr lang="en-US" altLang="zh-TW" dirty="0"/>
              <a:t>Resource management:</a:t>
            </a:r>
          </a:p>
          <a:p>
            <a:pPr lvl="1">
              <a:spcBef>
                <a:spcPts val="0"/>
              </a:spcBef>
            </a:pPr>
            <a:r>
              <a:rPr lang="en-US" altLang="zh-TW" dirty="0"/>
              <a:t>The count value indicates number of available resources</a:t>
            </a:r>
          </a:p>
          <a:p>
            <a:pPr lvl="1">
              <a:spcBef>
                <a:spcPts val="0"/>
              </a:spcBef>
            </a:pPr>
            <a:r>
              <a:rPr lang="en-US" altLang="zh-TW" dirty="0"/>
              <a:t>To get a resource a task must obtain (take) a semaphore </a:t>
            </a:r>
          </a:p>
          <a:p>
            <a:pPr lvl="1">
              <a:spcBef>
                <a:spcPts val="0"/>
              </a:spcBef>
            </a:pPr>
            <a:r>
              <a:rPr lang="en-US" altLang="zh-TW" dirty="0"/>
              <a:t>When a task finishes with the resource it 'gives' the semaphore back</a:t>
            </a:r>
          </a:p>
          <a:p>
            <a:pPr>
              <a:spcBef>
                <a:spcPts val="0"/>
              </a:spcBef>
            </a:pPr>
            <a:r>
              <a:rPr lang="en-US" altLang="zh-TW" sz="2200" b="1" dirty="0" err="1">
                <a:latin typeface="Courier New" panose="02070309020205020404" pitchFamily="49" charset="0"/>
                <a:cs typeface="Courier New" panose="02070309020205020404" pitchFamily="49" charset="0"/>
              </a:rPr>
              <a:t>SemaphoreHandle_t</a:t>
            </a: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xSemaphoreCreateCounting</a:t>
            </a:r>
            <a:r>
              <a:rPr lang="en-US" altLang="zh-TW" sz="2200" b="1" dirty="0">
                <a:latin typeface="Courier New" panose="02070309020205020404" pitchFamily="49" charset="0"/>
                <a:cs typeface="Courier New" panose="02070309020205020404" pitchFamily="49" charset="0"/>
              </a:rPr>
              <a:t>(</a:t>
            </a:r>
            <a:br>
              <a:rPr lang="en-US" altLang="zh-TW" sz="2200" b="1" dirty="0">
                <a:latin typeface="Courier New" panose="02070309020205020404" pitchFamily="49" charset="0"/>
                <a:cs typeface="Courier New" panose="02070309020205020404" pitchFamily="49" charset="0"/>
              </a:rPr>
            </a:b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UBaseType_t</a:t>
            </a: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uxMaxCount</a:t>
            </a:r>
            <a:br>
              <a:rPr lang="en-US" altLang="zh-TW" sz="2200" b="1" dirty="0">
                <a:latin typeface="Courier New" panose="02070309020205020404" pitchFamily="49" charset="0"/>
                <a:cs typeface="Courier New" panose="02070309020205020404" pitchFamily="49" charset="0"/>
              </a:rPr>
            </a:b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UBaseType_t</a:t>
            </a:r>
            <a:r>
              <a:rPr lang="en-US" altLang="zh-TW" sz="2200" b="1" dirty="0">
                <a:latin typeface="Courier New" panose="02070309020205020404" pitchFamily="49" charset="0"/>
                <a:cs typeface="Courier New" panose="02070309020205020404" pitchFamily="49" charset="0"/>
              </a:rPr>
              <a:t> </a:t>
            </a:r>
            <a:r>
              <a:rPr lang="en-US" altLang="zh-TW" sz="2200" b="1" dirty="0" err="1">
                <a:latin typeface="Courier New" panose="02070309020205020404" pitchFamily="49" charset="0"/>
                <a:cs typeface="Courier New" panose="02070309020205020404" pitchFamily="49" charset="0"/>
              </a:rPr>
              <a:t>uxInitialCount</a:t>
            </a:r>
            <a:r>
              <a:rPr lang="en-US" altLang="zh-TW" sz="2400" b="1" dirty="0">
                <a:latin typeface="Courier New" panose="02070309020205020404" pitchFamily="49" charset="0"/>
                <a:cs typeface="Courier New" panose="02070309020205020404" pitchFamily="49" charset="0"/>
              </a:rPr>
              <a:t>)</a:t>
            </a:r>
            <a:endParaRPr lang="zh-TW" altLang="en-US" sz="2400" b="1" dirty="0">
              <a:latin typeface="Courier New" panose="02070309020205020404" pitchFamily="49" charset="0"/>
              <a:cs typeface="Courier New" panose="02070309020205020404" pitchFamily="49" charset="0"/>
            </a:endParaRPr>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241</a:t>
            </a:fld>
            <a:endParaRPr lang="zh-TW" altLang="zh-TW"/>
          </a:p>
        </p:txBody>
      </p:sp>
      <p:sp>
        <p:nvSpPr>
          <p:cNvPr id="5" name="Datumsplatzhalter 4">
            <a:extLst>
              <a:ext uri="{FF2B5EF4-FFF2-40B4-BE49-F238E27FC236}">
                <a16:creationId xmlns:a16="http://schemas.microsoft.com/office/drawing/2014/main" id="{D58F7EFF-F62A-4CCA-AFE0-EADFE407206A}"/>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95D820FC-DF65-4BB6-9C25-957E83DB1F1E}"/>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14077351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745A1-8F5A-46FE-A167-B34B7B952D81}"/>
              </a:ext>
            </a:extLst>
          </p:cNvPr>
          <p:cNvSpPr>
            <a:spLocks noGrp="1"/>
          </p:cNvSpPr>
          <p:nvPr>
            <p:ph type="title"/>
          </p:nvPr>
        </p:nvSpPr>
        <p:spPr/>
        <p:txBody>
          <a:bodyPr/>
          <a:lstStyle/>
          <a:p>
            <a:r>
              <a:rPr lang="de-DE" dirty="0" err="1"/>
              <a:t>Priority</a:t>
            </a:r>
            <a:r>
              <a:rPr lang="de-DE" dirty="0"/>
              <a:t> Inversion</a:t>
            </a:r>
          </a:p>
        </p:txBody>
      </p:sp>
      <p:sp>
        <p:nvSpPr>
          <p:cNvPr id="3" name="Inhaltsplatzhalter 2">
            <a:extLst>
              <a:ext uri="{FF2B5EF4-FFF2-40B4-BE49-F238E27FC236}">
                <a16:creationId xmlns:a16="http://schemas.microsoft.com/office/drawing/2014/main" id="{2DB6AA79-F463-40EA-8E49-6A5B8A067547}"/>
              </a:ext>
            </a:extLst>
          </p:cNvPr>
          <p:cNvSpPr>
            <a:spLocks noGrp="1"/>
          </p:cNvSpPr>
          <p:nvPr>
            <p:ph sz="quarter" idx="1"/>
          </p:nvPr>
        </p:nvSpPr>
        <p:spPr/>
        <p:txBody>
          <a:bodyPr>
            <a:normAutofit fontScale="85000" lnSpcReduction="20000"/>
          </a:bodyPr>
          <a:lstStyle/>
          <a:p>
            <a:pPr marL="514350" indent="-514350">
              <a:buFont typeface="+mj-lt"/>
              <a:buAutoNum type="arabicPeriod"/>
            </a:pPr>
            <a:r>
              <a:rPr lang="en-US" dirty="0"/>
              <a:t>LPT starts running and acquires the semaphore. </a:t>
            </a:r>
          </a:p>
          <a:p>
            <a:pPr marL="514350" indent="-514350">
              <a:buFont typeface="+mj-lt"/>
              <a:buAutoNum type="arabicPeriod"/>
            </a:pPr>
            <a:r>
              <a:rPr lang="en-US" dirty="0"/>
              <a:t>Now HPT is created and it preempts LPT and starts running. It makes the request to acquire the semaphore. Since the semaphore is already with LPT HPT goes to blocked state. </a:t>
            </a:r>
          </a:p>
          <a:p>
            <a:pPr marL="514350" indent="-514350">
              <a:buFont typeface="+mj-lt"/>
              <a:buAutoNum type="arabicPeriod"/>
            </a:pPr>
            <a:r>
              <a:rPr lang="en-US" dirty="0"/>
              <a:t>LPT starts executing again and releases the semaphore. </a:t>
            </a:r>
          </a:p>
          <a:p>
            <a:pPr marL="514350" indent="-514350">
              <a:buFont typeface="+mj-lt"/>
              <a:buAutoNum type="arabicPeriod"/>
            </a:pPr>
            <a:r>
              <a:rPr lang="en-US" dirty="0"/>
              <a:t>Immediately the HPT comes out of the blocked state and starts executing. </a:t>
            </a:r>
          </a:p>
          <a:p>
            <a:pPr marL="514350" indent="-514350">
              <a:buFont typeface="+mj-lt"/>
              <a:buAutoNum type="arabicPeriod"/>
            </a:pPr>
            <a:r>
              <a:rPr lang="en-US" dirty="0"/>
              <a:t>It releases the semaphore and runs for some time and deletes itself. </a:t>
            </a:r>
          </a:p>
          <a:p>
            <a:pPr marL="514350" indent="-514350">
              <a:buFont typeface="+mj-lt"/>
              <a:buAutoNum type="arabicPeriod"/>
            </a:pPr>
            <a:r>
              <a:rPr lang="en-US" dirty="0"/>
              <a:t>Now control goes back to LPT which completes its job and deletes itself. </a:t>
            </a:r>
          </a:p>
          <a:p>
            <a:pPr marL="514350" indent="-514350">
              <a:buFont typeface="+mj-lt"/>
              <a:buAutoNum type="arabicPeriod"/>
            </a:pPr>
            <a:r>
              <a:rPr lang="en-US" dirty="0"/>
              <a:t>Finally the scheduler is left out with the idle task and it keeps running.</a:t>
            </a:r>
          </a:p>
          <a:p>
            <a:endParaRPr lang="de-DE" dirty="0"/>
          </a:p>
        </p:txBody>
      </p:sp>
      <p:sp>
        <p:nvSpPr>
          <p:cNvPr id="4" name="Datumsplatzhalter 3">
            <a:extLst>
              <a:ext uri="{FF2B5EF4-FFF2-40B4-BE49-F238E27FC236}">
                <a16:creationId xmlns:a16="http://schemas.microsoft.com/office/drawing/2014/main" id="{981B2683-354A-4460-ACD8-CDEC98983C5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708DD0E-3D30-4C14-A6C5-F6F63C58190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1482DD1-CC63-4852-9B48-EA4A9C05AD24}"/>
              </a:ext>
            </a:extLst>
          </p:cNvPr>
          <p:cNvSpPr>
            <a:spLocks noGrp="1"/>
          </p:cNvSpPr>
          <p:nvPr>
            <p:ph type="sldNum" sz="quarter" idx="12"/>
          </p:nvPr>
        </p:nvSpPr>
        <p:spPr/>
        <p:txBody>
          <a:bodyPr/>
          <a:lstStyle/>
          <a:p>
            <a:pPr>
              <a:defRPr/>
            </a:pPr>
            <a:fld id="{AFD5F09E-495C-4440-9B64-34BC52B4539C}" type="slidenum">
              <a:rPr lang="en-US" smtClean="0"/>
              <a:pPr>
                <a:defRPr/>
              </a:pPr>
              <a:t>242</a:t>
            </a:fld>
            <a:endParaRPr lang="en-US"/>
          </a:p>
        </p:txBody>
      </p:sp>
    </p:spTree>
    <p:extLst>
      <p:ext uri="{BB962C8B-B14F-4D97-AF65-F5344CB8AC3E}">
        <p14:creationId xmlns:p14="http://schemas.microsoft.com/office/powerpoint/2010/main" val="58144315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1AD869-8BC6-40A5-A768-F4D54C8CC042}"/>
              </a:ext>
            </a:extLst>
          </p:cNvPr>
          <p:cNvSpPr>
            <a:spLocks noGrp="1"/>
          </p:cNvSpPr>
          <p:nvPr>
            <p:ph type="title"/>
          </p:nvPr>
        </p:nvSpPr>
        <p:spPr/>
        <p:txBody>
          <a:bodyPr/>
          <a:lstStyle/>
          <a:p>
            <a:r>
              <a:rPr lang="de-DE" dirty="0" err="1"/>
              <a:t>Priority</a:t>
            </a:r>
            <a:r>
              <a:rPr lang="de-DE" dirty="0"/>
              <a:t> Inversion</a:t>
            </a:r>
          </a:p>
        </p:txBody>
      </p:sp>
      <p:pic>
        <p:nvPicPr>
          <p:cNvPr id="8" name="Inhaltsplatzhalter 7">
            <a:extLst>
              <a:ext uri="{FF2B5EF4-FFF2-40B4-BE49-F238E27FC236}">
                <a16:creationId xmlns:a16="http://schemas.microsoft.com/office/drawing/2014/main" id="{44B3D826-E3A4-49F1-849F-68B7202688F9}"/>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72686" y="1527175"/>
            <a:ext cx="6962115" cy="4572000"/>
          </a:xfrm>
        </p:spPr>
      </p:pic>
      <p:sp>
        <p:nvSpPr>
          <p:cNvPr id="4" name="Datumsplatzhalter 3">
            <a:extLst>
              <a:ext uri="{FF2B5EF4-FFF2-40B4-BE49-F238E27FC236}">
                <a16:creationId xmlns:a16="http://schemas.microsoft.com/office/drawing/2014/main" id="{6327F05D-BE59-491F-B4C6-C8FD4CE7C63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76CF7D1-1ED3-464E-BF11-00652C0DD1E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E601758-8FDE-4269-8194-E524542013A1}"/>
              </a:ext>
            </a:extLst>
          </p:cNvPr>
          <p:cNvSpPr>
            <a:spLocks noGrp="1"/>
          </p:cNvSpPr>
          <p:nvPr>
            <p:ph type="sldNum" sz="quarter" idx="12"/>
          </p:nvPr>
        </p:nvSpPr>
        <p:spPr/>
        <p:txBody>
          <a:bodyPr/>
          <a:lstStyle/>
          <a:p>
            <a:pPr>
              <a:defRPr/>
            </a:pPr>
            <a:fld id="{AFD5F09E-495C-4440-9B64-34BC52B4539C}" type="slidenum">
              <a:rPr lang="en-US" smtClean="0"/>
              <a:pPr>
                <a:defRPr/>
              </a:pPr>
              <a:t>243</a:t>
            </a:fld>
            <a:endParaRPr lang="en-US"/>
          </a:p>
        </p:txBody>
      </p:sp>
    </p:spTree>
    <p:extLst>
      <p:ext uri="{BB962C8B-B14F-4D97-AF65-F5344CB8AC3E}">
        <p14:creationId xmlns:p14="http://schemas.microsoft.com/office/powerpoint/2010/main" val="227442090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969531-0793-411A-B4EC-603006863BBA}"/>
              </a:ext>
            </a:extLst>
          </p:cNvPr>
          <p:cNvSpPr>
            <a:spLocks noGrp="1"/>
          </p:cNvSpPr>
          <p:nvPr>
            <p:ph type="title"/>
          </p:nvPr>
        </p:nvSpPr>
        <p:spPr/>
        <p:txBody>
          <a:bodyPr/>
          <a:lstStyle/>
          <a:p>
            <a:r>
              <a:rPr lang="de-DE" dirty="0"/>
              <a:t>Extended </a:t>
            </a:r>
            <a:r>
              <a:rPr lang="de-DE" dirty="0" err="1"/>
              <a:t>Priority</a:t>
            </a:r>
            <a:r>
              <a:rPr lang="de-DE" dirty="0"/>
              <a:t> Inversion</a:t>
            </a:r>
          </a:p>
        </p:txBody>
      </p:sp>
      <p:sp>
        <p:nvSpPr>
          <p:cNvPr id="3" name="Inhaltsplatzhalter 2">
            <a:extLst>
              <a:ext uri="{FF2B5EF4-FFF2-40B4-BE49-F238E27FC236}">
                <a16:creationId xmlns:a16="http://schemas.microsoft.com/office/drawing/2014/main" id="{5ED6A8DE-E7DF-4E08-B98D-35A744DFE208}"/>
              </a:ext>
            </a:extLst>
          </p:cNvPr>
          <p:cNvSpPr>
            <a:spLocks noGrp="1"/>
          </p:cNvSpPr>
          <p:nvPr>
            <p:ph sz="quarter" idx="1"/>
          </p:nvPr>
        </p:nvSpPr>
        <p:spPr/>
        <p:txBody>
          <a:bodyPr>
            <a:normAutofit fontScale="70000" lnSpcReduction="20000"/>
          </a:bodyPr>
          <a:lstStyle/>
          <a:p>
            <a:pPr marL="514350" indent="-514350">
              <a:buFont typeface="+mj-lt"/>
              <a:buAutoNum type="arabicPeriod"/>
            </a:pPr>
            <a:r>
              <a:rPr lang="en-US" dirty="0"/>
              <a:t>LPT starts running and acquires the semaphore. </a:t>
            </a:r>
          </a:p>
          <a:p>
            <a:pPr marL="514350" indent="-514350">
              <a:buFont typeface="+mj-lt"/>
              <a:buAutoNum type="arabicPeriod"/>
            </a:pPr>
            <a:r>
              <a:rPr lang="en-US" dirty="0"/>
              <a:t>Now HPT is created and it preempts LPT and starts running. It makes the request to acquire the semaphore. Since the semaphore is already with LPT HPT goes to blocked state. </a:t>
            </a:r>
          </a:p>
          <a:p>
            <a:pPr marL="514350" indent="-514350">
              <a:buFont typeface="+mj-lt"/>
              <a:buAutoNum type="arabicPeriod"/>
            </a:pPr>
            <a:r>
              <a:rPr lang="en-US" dirty="0"/>
              <a:t>LPT starts executing again and waits for an event(packet to be received). </a:t>
            </a:r>
          </a:p>
          <a:p>
            <a:pPr marL="514350" indent="-514350">
              <a:buFont typeface="+mj-lt"/>
              <a:buAutoNum type="arabicPeriod"/>
            </a:pPr>
            <a:r>
              <a:rPr lang="en-US" dirty="0"/>
              <a:t>Now the Idle task starts running. Now the HPT is starved because of LPT and Idle task. </a:t>
            </a:r>
          </a:p>
          <a:p>
            <a:pPr marL="514350" indent="-514350">
              <a:buFont typeface="+mj-lt"/>
              <a:buAutoNum type="arabicPeriod"/>
            </a:pPr>
            <a:r>
              <a:rPr lang="en-US" dirty="0"/>
              <a:t>LPT comes out of blocked state as the event(wait time/packet is received) has occurred. Now it releases the semaphore. </a:t>
            </a:r>
          </a:p>
          <a:p>
            <a:pPr marL="514350" indent="-514350">
              <a:buFont typeface="+mj-lt"/>
              <a:buAutoNum type="arabicPeriod"/>
            </a:pPr>
            <a:r>
              <a:rPr lang="en-US" dirty="0"/>
              <a:t>Immediately the HPT comes out of the blocked state and starts executing. It releases the semaphore and runs for some time and deletes itself. </a:t>
            </a:r>
          </a:p>
          <a:p>
            <a:pPr marL="514350" indent="-514350">
              <a:buFont typeface="+mj-lt"/>
              <a:buAutoNum type="arabicPeriod"/>
            </a:pPr>
            <a:r>
              <a:rPr lang="en-US" dirty="0"/>
              <a:t>Now control goes back to LPT which completes its job and deletes itself. </a:t>
            </a:r>
          </a:p>
          <a:p>
            <a:pPr marL="514350" indent="-514350">
              <a:buFont typeface="+mj-lt"/>
              <a:buAutoNum type="arabicPeriod"/>
            </a:pPr>
            <a:r>
              <a:rPr lang="en-US" dirty="0"/>
              <a:t>Finally the scheduler is left out with the idle task and it keeps running. </a:t>
            </a:r>
          </a:p>
        </p:txBody>
      </p:sp>
      <p:sp>
        <p:nvSpPr>
          <p:cNvPr id="4" name="Datumsplatzhalter 3">
            <a:extLst>
              <a:ext uri="{FF2B5EF4-FFF2-40B4-BE49-F238E27FC236}">
                <a16:creationId xmlns:a16="http://schemas.microsoft.com/office/drawing/2014/main" id="{31BE2C28-9EA0-4CC5-B962-9B80C15D4D7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FC89AAD-2240-499A-BB4A-B568ECD9DD8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FDD3395-2CBE-429D-867E-FD2878425AC7}"/>
              </a:ext>
            </a:extLst>
          </p:cNvPr>
          <p:cNvSpPr>
            <a:spLocks noGrp="1"/>
          </p:cNvSpPr>
          <p:nvPr>
            <p:ph type="sldNum" sz="quarter" idx="12"/>
          </p:nvPr>
        </p:nvSpPr>
        <p:spPr/>
        <p:txBody>
          <a:bodyPr/>
          <a:lstStyle/>
          <a:p>
            <a:pPr>
              <a:defRPr/>
            </a:pPr>
            <a:fld id="{AFD5F09E-495C-4440-9B64-34BC52B4539C}" type="slidenum">
              <a:rPr lang="en-US" smtClean="0"/>
              <a:pPr>
                <a:defRPr/>
              </a:pPr>
              <a:t>244</a:t>
            </a:fld>
            <a:endParaRPr lang="en-US"/>
          </a:p>
        </p:txBody>
      </p:sp>
    </p:spTree>
    <p:extLst>
      <p:ext uri="{BB962C8B-B14F-4D97-AF65-F5344CB8AC3E}">
        <p14:creationId xmlns:p14="http://schemas.microsoft.com/office/powerpoint/2010/main" val="22681821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587BDA-8D26-4835-A4DB-98D71303D755}"/>
              </a:ext>
            </a:extLst>
          </p:cNvPr>
          <p:cNvSpPr>
            <a:spLocks noGrp="1"/>
          </p:cNvSpPr>
          <p:nvPr>
            <p:ph type="title"/>
          </p:nvPr>
        </p:nvSpPr>
        <p:spPr/>
        <p:txBody>
          <a:bodyPr/>
          <a:lstStyle/>
          <a:p>
            <a:r>
              <a:rPr lang="de-DE" dirty="0"/>
              <a:t>Extended </a:t>
            </a:r>
            <a:r>
              <a:rPr lang="de-DE" dirty="0" err="1"/>
              <a:t>Priority</a:t>
            </a:r>
            <a:r>
              <a:rPr lang="de-DE" dirty="0"/>
              <a:t> Inversion</a:t>
            </a:r>
          </a:p>
        </p:txBody>
      </p:sp>
      <p:pic>
        <p:nvPicPr>
          <p:cNvPr id="8" name="Inhaltsplatzhalter 7">
            <a:extLst>
              <a:ext uri="{FF2B5EF4-FFF2-40B4-BE49-F238E27FC236}">
                <a16:creationId xmlns:a16="http://schemas.microsoft.com/office/drawing/2014/main" id="{2899F976-9D9B-47DF-AA63-DB5654689D8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72686" y="1527175"/>
            <a:ext cx="6962115" cy="4572000"/>
          </a:xfrm>
        </p:spPr>
      </p:pic>
      <p:sp>
        <p:nvSpPr>
          <p:cNvPr id="4" name="Datumsplatzhalter 3">
            <a:extLst>
              <a:ext uri="{FF2B5EF4-FFF2-40B4-BE49-F238E27FC236}">
                <a16:creationId xmlns:a16="http://schemas.microsoft.com/office/drawing/2014/main" id="{D15FC28F-BE5A-4884-AE0E-9D0DCE8C6FD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548BC28-8194-41E0-97ED-9FEBDEDF683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EC162A2-5FD8-4F7E-BB7F-2119A4A4A9FB}"/>
              </a:ext>
            </a:extLst>
          </p:cNvPr>
          <p:cNvSpPr>
            <a:spLocks noGrp="1"/>
          </p:cNvSpPr>
          <p:nvPr>
            <p:ph type="sldNum" sz="quarter" idx="12"/>
          </p:nvPr>
        </p:nvSpPr>
        <p:spPr/>
        <p:txBody>
          <a:bodyPr/>
          <a:lstStyle/>
          <a:p>
            <a:pPr>
              <a:defRPr/>
            </a:pPr>
            <a:fld id="{AFD5F09E-495C-4440-9B64-34BC52B4539C}" type="slidenum">
              <a:rPr lang="en-US" smtClean="0"/>
              <a:pPr>
                <a:defRPr/>
              </a:pPr>
              <a:t>245</a:t>
            </a:fld>
            <a:endParaRPr lang="en-US"/>
          </a:p>
        </p:txBody>
      </p:sp>
    </p:spTree>
    <p:extLst>
      <p:ext uri="{BB962C8B-B14F-4D97-AF65-F5344CB8AC3E}">
        <p14:creationId xmlns:p14="http://schemas.microsoft.com/office/powerpoint/2010/main" val="58775362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B2E2BA-9349-4484-9355-5226139771A6}"/>
              </a:ext>
            </a:extLst>
          </p:cNvPr>
          <p:cNvSpPr>
            <a:spLocks noGrp="1"/>
          </p:cNvSpPr>
          <p:nvPr>
            <p:ph type="title"/>
          </p:nvPr>
        </p:nvSpPr>
        <p:spPr/>
        <p:txBody>
          <a:bodyPr/>
          <a:lstStyle/>
          <a:p>
            <a:r>
              <a:rPr lang="de-DE" dirty="0" err="1"/>
              <a:t>Worst</a:t>
            </a:r>
            <a:r>
              <a:rPr lang="de-DE" dirty="0"/>
              <a:t> Case </a:t>
            </a:r>
            <a:r>
              <a:rPr lang="de-DE" dirty="0" err="1"/>
              <a:t>Priority</a:t>
            </a:r>
            <a:r>
              <a:rPr lang="de-DE" dirty="0"/>
              <a:t> Inversion</a:t>
            </a:r>
          </a:p>
        </p:txBody>
      </p:sp>
      <p:sp>
        <p:nvSpPr>
          <p:cNvPr id="3" name="Inhaltsplatzhalter 2">
            <a:extLst>
              <a:ext uri="{FF2B5EF4-FFF2-40B4-BE49-F238E27FC236}">
                <a16:creationId xmlns:a16="http://schemas.microsoft.com/office/drawing/2014/main" id="{D8C7F7E4-EFA3-4988-946D-26889549323A}"/>
              </a:ext>
            </a:extLst>
          </p:cNvPr>
          <p:cNvSpPr>
            <a:spLocks noGrp="1"/>
          </p:cNvSpPr>
          <p:nvPr>
            <p:ph sz="quarter" idx="1"/>
          </p:nvPr>
        </p:nvSpPr>
        <p:spPr/>
        <p:txBody>
          <a:bodyPr>
            <a:normAutofit fontScale="70000" lnSpcReduction="20000"/>
          </a:bodyPr>
          <a:lstStyle/>
          <a:p>
            <a:pPr marL="514350" indent="-514350">
              <a:buFont typeface="+mj-lt"/>
              <a:buAutoNum type="arabicPeriod"/>
            </a:pPr>
            <a:r>
              <a:rPr lang="en-US" dirty="0"/>
              <a:t>LPT starts running and acquires the semaphore. </a:t>
            </a:r>
          </a:p>
          <a:p>
            <a:pPr marL="514350" indent="-514350">
              <a:buFont typeface="+mj-lt"/>
              <a:buAutoNum type="arabicPeriod"/>
            </a:pPr>
            <a:r>
              <a:rPr lang="en-US" dirty="0"/>
              <a:t>Now HPT is created and it preempts LPT and starts running. It makes the request to acquire the semaphore. Since the semaphore is already with LPT HPT goes to blocked state. </a:t>
            </a:r>
          </a:p>
          <a:p>
            <a:pPr marL="514350" indent="-514350">
              <a:buFont typeface="+mj-lt"/>
              <a:buAutoNum type="arabicPeriod"/>
            </a:pPr>
            <a:r>
              <a:rPr lang="en-US" dirty="0"/>
              <a:t>LPT starts executing again and creates an MPT tasks. </a:t>
            </a:r>
          </a:p>
          <a:p>
            <a:pPr marL="514350" indent="-514350">
              <a:buFont typeface="+mj-lt"/>
              <a:buAutoNum type="arabicPeriod"/>
            </a:pPr>
            <a:r>
              <a:rPr lang="en-US" dirty="0"/>
              <a:t>MPT preempts the LPT and starts running. At this point the HPT is starved because of LPT and MPT. MPT completes its job and deletes itself. </a:t>
            </a:r>
          </a:p>
          <a:p>
            <a:pPr marL="514350" indent="-514350">
              <a:buFont typeface="+mj-lt"/>
              <a:buAutoNum type="arabicPeriod"/>
            </a:pPr>
            <a:r>
              <a:rPr lang="en-US" dirty="0"/>
              <a:t>LPT comes out of blocked state and releases the semaphore. </a:t>
            </a:r>
          </a:p>
          <a:p>
            <a:pPr marL="514350" indent="-514350">
              <a:buFont typeface="+mj-lt"/>
              <a:buAutoNum type="arabicPeriod"/>
            </a:pPr>
            <a:r>
              <a:rPr lang="en-US" dirty="0"/>
              <a:t>Immediately the HPT comes out of the blocked state and starts executing. It releases the semaphore and runs for some time and deletes itself. </a:t>
            </a:r>
          </a:p>
          <a:p>
            <a:pPr marL="514350" indent="-514350">
              <a:buFont typeface="+mj-lt"/>
              <a:buAutoNum type="arabicPeriod"/>
            </a:pPr>
            <a:r>
              <a:rPr lang="en-US" dirty="0"/>
              <a:t>Now control goes back to LPT which completes its job and deletes itself. </a:t>
            </a:r>
          </a:p>
          <a:p>
            <a:pPr marL="514350" indent="-514350">
              <a:buFont typeface="+mj-lt"/>
              <a:buAutoNum type="arabicPeriod"/>
            </a:pPr>
            <a:r>
              <a:rPr lang="en-US" dirty="0"/>
              <a:t>Finally the scheduler is left out with the idle task and it keeps running. </a:t>
            </a:r>
          </a:p>
          <a:p>
            <a:pPr marL="514350" indent="-514350">
              <a:buFont typeface="+mj-lt"/>
              <a:buAutoNum type="arabicPeriod"/>
            </a:pPr>
            <a:endParaRPr lang="de-DE" dirty="0"/>
          </a:p>
        </p:txBody>
      </p:sp>
      <p:sp>
        <p:nvSpPr>
          <p:cNvPr id="4" name="Datumsplatzhalter 3">
            <a:extLst>
              <a:ext uri="{FF2B5EF4-FFF2-40B4-BE49-F238E27FC236}">
                <a16:creationId xmlns:a16="http://schemas.microsoft.com/office/drawing/2014/main" id="{A2423A5E-C38E-41EA-B697-E0A10C364CA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2F69EC9-3468-40DD-8625-D7C8E7ADB76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E8CD7CC-7AF0-4530-AFAD-56BD4D716B76}"/>
              </a:ext>
            </a:extLst>
          </p:cNvPr>
          <p:cNvSpPr>
            <a:spLocks noGrp="1"/>
          </p:cNvSpPr>
          <p:nvPr>
            <p:ph type="sldNum" sz="quarter" idx="12"/>
          </p:nvPr>
        </p:nvSpPr>
        <p:spPr/>
        <p:txBody>
          <a:bodyPr/>
          <a:lstStyle/>
          <a:p>
            <a:pPr>
              <a:defRPr/>
            </a:pPr>
            <a:fld id="{AFD5F09E-495C-4440-9B64-34BC52B4539C}" type="slidenum">
              <a:rPr lang="en-US" smtClean="0"/>
              <a:pPr>
                <a:defRPr/>
              </a:pPr>
              <a:t>246</a:t>
            </a:fld>
            <a:endParaRPr lang="en-US"/>
          </a:p>
        </p:txBody>
      </p:sp>
    </p:spTree>
    <p:extLst>
      <p:ext uri="{BB962C8B-B14F-4D97-AF65-F5344CB8AC3E}">
        <p14:creationId xmlns:p14="http://schemas.microsoft.com/office/powerpoint/2010/main" val="69012126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1C3CE7-FA18-4833-B56E-F14D5F31D7CD}"/>
              </a:ext>
            </a:extLst>
          </p:cNvPr>
          <p:cNvSpPr>
            <a:spLocks noGrp="1"/>
          </p:cNvSpPr>
          <p:nvPr>
            <p:ph type="title"/>
          </p:nvPr>
        </p:nvSpPr>
        <p:spPr/>
        <p:txBody>
          <a:bodyPr/>
          <a:lstStyle/>
          <a:p>
            <a:r>
              <a:rPr lang="de-DE" dirty="0" err="1"/>
              <a:t>Worst</a:t>
            </a:r>
            <a:r>
              <a:rPr lang="de-DE" dirty="0"/>
              <a:t> Case </a:t>
            </a:r>
            <a:r>
              <a:rPr lang="de-DE" dirty="0" err="1"/>
              <a:t>Priority</a:t>
            </a:r>
            <a:r>
              <a:rPr lang="de-DE" dirty="0"/>
              <a:t> Inversion</a:t>
            </a:r>
          </a:p>
        </p:txBody>
      </p:sp>
      <p:pic>
        <p:nvPicPr>
          <p:cNvPr id="8" name="Inhaltsplatzhalter 7">
            <a:extLst>
              <a:ext uri="{FF2B5EF4-FFF2-40B4-BE49-F238E27FC236}">
                <a16:creationId xmlns:a16="http://schemas.microsoft.com/office/drawing/2014/main" id="{39C050B0-D896-4C19-A459-26D15E7A7842}"/>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72686" y="1527175"/>
            <a:ext cx="6962115" cy="4572000"/>
          </a:xfrm>
        </p:spPr>
      </p:pic>
      <p:sp>
        <p:nvSpPr>
          <p:cNvPr id="4" name="Datumsplatzhalter 3">
            <a:extLst>
              <a:ext uri="{FF2B5EF4-FFF2-40B4-BE49-F238E27FC236}">
                <a16:creationId xmlns:a16="http://schemas.microsoft.com/office/drawing/2014/main" id="{FACD38C5-4AD5-47DB-8A32-EDCD4C1F4D1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2978E5B-C0FE-4EB8-9538-B46ADB872CC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8002B85-739D-4C58-9DF3-CD16084621B0}"/>
              </a:ext>
            </a:extLst>
          </p:cNvPr>
          <p:cNvSpPr>
            <a:spLocks noGrp="1"/>
          </p:cNvSpPr>
          <p:nvPr>
            <p:ph type="sldNum" sz="quarter" idx="12"/>
          </p:nvPr>
        </p:nvSpPr>
        <p:spPr/>
        <p:txBody>
          <a:bodyPr/>
          <a:lstStyle/>
          <a:p>
            <a:pPr>
              <a:defRPr/>
            </a:pPr>
            <a:fld id="{AFD5F09E-495C-4440-9B64-34BC52B4539C}" type="slidenum">
              <a:rPr lang="en-US" smtClean="0"/>
              <a:pPr>
                <a:defRPr/>
              </a:pPr>
              <a:t>247</a:t>
            </a:fld>
            <a:endParaRPr lang="en-US"/>
          </a:p>
        </p:txBody>
      </p:sp>
    </p:spTree>
    <p:extLst>
      <p:ext uri="{BB962C8B-B14F-4D97-AF65-F5344CB8AC3E}">
        <p14:creationId xmlns:p14="http://schemas.microsoft.com/office/powerpoint/2010/main" val="379100954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B0EFD0-D5D6-4E08-B88D-DB9107227604}"/>
              </a:ext>
            </a:extLst>
          </p:cNvPr>
          <p:cNvSpPr>
            <a:spLocks noGrp="1"/>
          </p:cNvSpPr>
          <p:nvPr>
            <p:ph type="title"/>
          </p:nvPr>
        </p:nvSpPr>
        <p:spPr/>
        <p:txBody>
          <a:bodyPr/>
          <a:lstStyle/>
          <a:p>
            <a:r>
              <a:rPr lang="de-DE" dirty="0" err="1"/>
              <a:t>Priority</a:t>
            </a:r>
            <a:r>
              <a:rPr lang="de-DE" dirty="0"/>
              <a:t> </a:t>
            </a:r>
            <a:r>
              <a:rPr lang="de-DE" dirty="0" err="1"/>
              <a:t>Inheritance</a:t>
            </a:r>
            <a:endParaRPr lang="de-DE" dirty="0"/>
          </a:p>
        </p:txBody>
      </p:sp>
      <p:sp>
        <p:nvSpPr>
          <p:cNvPr id="3" name="Inhaltsplatzhalter 2">
            <a:extLst>
              <a:ext uri="{FF2B5EF4-FFF2-40B4-BE49-F238E27FC236}">
                <a16:creationId xmlns:a16="http://schemas.microsoft.com/office/drawing/2014/main" id="{C17A6173-8F0F-49B5-BFDD-F4B1E52F40F5}"/>
              </a:ext>
            </a:extLst>
          </p:cNvPr>
          <p:cNvSpPr>
            <a:spLocks noGrp="1"/>
          </p:cNvSpPr>
          <p:nvPr>
            <p:ph sz="quarter" idx="1"/>
          </p:nvPr>
        </p:nvSpPr>
        <p:spPr/>
        <p:txBody>
          <a:bodyPr>
            <a:normAutofit fontScale="62500" lnSpcReduction="20000"/>
          </a:bodyPr>
          <a:lstStyle/>
          <a:p>
            <a:pPr marL="0" indent="0">
              <a:buNone/>
            </a:pPr>
            <a:r>
              <a:rPr lang="en-US" dirty="0"/>
              <a:t>As soon as the HPT makes a request to semaphore which is allocated to an LPT then the priority of LPT is temporarily increased to that of HPT. Once the LPT releases the semaphore its priority will be restored. Because of this the MPT is never allowed to interfere during the priority inversion(between LPT&amp;HPT). -&gt; Mutex!</a:t>
            </a:r>
          </a:p>
          <a:p>
            <a:pPr marL="0" indent="0">
              <a:buNone/>
            </a:pPr>
            <a:endParaRPr lang="en-US" dirty="0"/>
          </a:p>
          <a:p>
            <a:pPr marL="514350" indent="-514350">
              <a:buFont typeface="+mj-lt"/>
              <a:buAutoNum type="arabicPeriod"/>
            </a:pPr>
            <a:r>
              <a:rPr lang="en-US" dirty="0"/>
              <a:t>LPT starts running and acquires the semaphore. </a:t>
            </a:r>
          </a:p>
          <a:p>
            <a:pPr marL="514350" indent="-514350">
              <a:buFont typeface="+mj-lt"/>
              <a:buAutoNum type="arabicPeriod"/>
            </a:pPr>
            <a:r>
              <a:rPr lang="en-US" dirty="0"/>
              <a:t>Now HPT is created and it preempts LPT and starts running. It makes the request to acquire the semaphore. Since the semaphore is already with LPT HPT goes to blocked state and LPT's priority is temporarily raised to that of HPT. </a:t>
            </a:r>
          </a:p>
          <a:p>
            <a:pPr marL="514350" indent="-514350">
              <a:buFont typeface="+mj-lt"/>
              <a:buAutoNum type="arabicPeriod"/>
            </a:pPr>
            <a:r>
              <a:rPr lang="en-US" dirty="0"/>
              <a:t>LPT starts executing again and creates an MPT tasks. It keeps running as its priority is currently higher than MPT. It releases the semaphore and its priority is restored back to lower value. </a:t>
            </a:r>
          </a:p>
          <a:p>
            <a:pPr marL="514350" indent="-514350">
              <a:buFont typeface="+mj-lt"/>
              <a:buAutoNum type="arabicPeriod"/>
            </a:pPr>
            <a:r>
              <a:rPr lang="en-US" dirty="0"/>
              <a:t>Immediately the HPT comes out of the blocked state and starts executing. </a:t>
            </a:r>
          </a:p>
          <a:p>
            <a:pPr marL="514350" indent="-514350">
              <a:buFont typeface="+mj-lt"/>
              <a:buAutoNum type="arabicPeriod"/>
            </a:pPr>
            <a:r>
              <a:rPr lang="en-US" dirty="0"/>
              <a:t>HPT releases the semaphore and runs for some time and deletes itself. </a:t>
            </a:r>
          </a:p>
          <a:p>
            <a:pPr marL="514350" indent="-514350">
              <a:buFont typeface="+mj-lt"/>
              <a:buAutoNum type="arabicPeriod"/>
            </a:pPr>
            <a:r>
              <a:rPr lang="en-US" dirty="0"/>
              <a:t>Now scheduler is left with LPTMPT and IDLE task. MPT starts running and deletes itself after completing its job. </a:t>
            </a:r>
          </a:p>
          <a:p>
            <a:pPr marL="514350" indent="-514350">
              <a:buFont typeface="+mj-lt"/>
              <a:buAutoNum type="arabicPeriod"/>
            </a:pPr>
            <a:r>
              <a:rPr lang="en-US" dirty="0"/>
              <a:t>Now control goes back to LPT which completes its job and deletes itself. </a:t>
            </a:r>
          </a:p>
          <a:p>
            <a:pPr marL="514350" indent="-514350">
              <a:buFont typeface="+mj-lt"/>
              <a:buAutoNum type="arabicPeriod"/>
            </a:pPr>
            <a:r>
              <a:rPr lang="en-US" dirty="0"/>
              <a:t>Finally the scheduler is left out with the idle task and it keeps running. </a:t>
            </a:r>
          </a:p>
          <a:p>
            <a:endParaRPr lang="de-DE" dirty="0"/>
          </a:p>
        </p:txBody>
      </p:sp>
      <p:sp>
        <p:nvSpPr>
          <p:cNvPr id="4" name="Datumsplatzhalter 3">
            <a:extLst>
              <a:ext uri="{FF2B5EF4-FFF2-40B4-BE49-F238E27FC236}">
                <a16:creationId xmlns:a16="http://schemas.microsoft.com/office/drawing/2014/main" id="{1D6B7E6C-BF01-42F7-BDFB-445730DFAD3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D89C545-FACA-4F32-A3B5-CA359F5AD47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DF3831B-DF27-4E14-8E0C-22B71DC0E834}"/>
              </a:ext>
            </a:extLst>
          </p:cNvPr>
          <p:cNvSpPr>
            <a:spLocks noGrp="1"/>
          </p:cNvSpPr>
          <p:nvPr>
            <p:ph type="sldNum" sz="quarter" idx="12"/>
          </p:nvPr>
        </p:nvSpPr>
        <p:spPr/>
        <p:txBody>
          <a:bodyPr/>
          <a:lstStyle/>
          <a:p>
            <a:pPr>
              <a:defRPr/>
            </a:pPr>
            <a:fld id="{AFD5F09E-495C-4440-9B64-34BC52B4539C}" type="slidenum">
              <a:rPr lang="en-US" smtClean="0"/>
              <a:pPr>
                <a:defRPr/>
              </a:pPr>
              <a:t>248</a:t>
            </a:fld>
            <a:endParaRPr lang="en-US"/>
          </a:p>
        </p:txBody>
      </p:sp>
    </p:spTree>
    <p:extLst>
      <p:ext uri="{BB962C8B-B14F-4D97-AF65-F5344CB8AC3E}">
        <p14:creationId xmlns:p14="http://schemas.microsoft.com/office/powerpoint/2010/main" val="381319577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AAE500-7B06-4290-A2E0-7897151863CA}"/>
              </a:ext>
            </a:extLst>
          </p:cNvPr>
          <p:cNvSpPr>
            <a:spLocks noGrp="1"/>
          </p:cNvSpPr>
          <p:nvPr>
            <p:ph type="title"/>
          </p:nvPr>
        </p:nvSpPr>
        <p:spPr/>
        <p:txBody>
          <a:bodyPr/>
          <a:lstStyle/>
          <a:p>
            <a:r>
              <a:rPr lang="de-DE" dirty="0" err="1"/>
              <a:t>Priority</a:t>
            </a:r>
            <a:r>
              <a:rPr lang="de-DE" dirty="0"/>
              <a:t> </a:t>
            </a:r>
            <a:r>
              <a:rPr lang="de-DE" dirty="0" err="1"/>
              <a:t>Inheritance</a:t>
            </a:r>
            <a:endParaRPr lang="de-DE" dirty="0"/>
          </a:p>
        </p:txBody>
      </p:sp>
      <p:pic>
        <p:nvPicPr>
          <p:cNvPr id="8" name="Inhaltsplatzhalter 7">
            <a:extLst>
              <a:ext uri="{FF2B5EF4-FFF2-40B4-BE49-F238E27FC236}">
                <a16:creationId xmlns:a16="http://schemas.microsoft.com/office/drawing/2014/main" id="{B86BD7B8-3987-426D-AAFC-8D9840616447}"/>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72687" y="1527175"/>
            <a:ext cx="6962114" cy="4572000"/>
          </a:xfrm>
        </p:spPr>
      </p:pic>
      <p:sp>
        <p:nvSpPr>
          <p:cNvPr id="4" name="Datumsplatzhalter 3">
            <a:extLst>
              <a:ext uri="{FF2B5EF4-FFF2-40B4-BE49-F238E27FC236}">
                <a16:creationId xmlns:a16="http://schemas.microsoft.com/office/drawing/2014/main" id="{8C68DF19-95DF-4F00-AB71-4C775071D6C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6AC1C43-77E6-461C-B679-74E229809E1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E8C575B-E387-4343-BC1D-6251FB76CC56}"/>
              </a:ext>
            </a:extLst>
          </p:cNvPr>
          <p:cNvSpPr>
            <a:spLocks noGrp="1"/>
          </p:cNvSpPr>
          <p:nvPr>
            <p:ph type="sldNum" sz="quarter" idx="12"/>
          </p:nvPr>
        </p:nvSpPr>
        <p:spPr/>
        <p:txBody>
          <a:bodyPr/>
          <a:lstStyle/>
          <a:p>
            <a:pPr>
              <a:defRPr/>
            </a:pPr>
            <a:fld id="{AFD5F09E-495C-4440-9B64-34BC52B4539C}" type="slidenum">
              <a:rPr lang="en-US" smtClean="0"/>
              <a:pPr>
                <a:defRPr/>
              </a:pPr>
              <a:t>249</a:t>
            </a:fld>
            <a:endParaRPr lang="en-US"/>
          </a:p>
        </p:txBody>
      </p:sp>
    </p:spTree>
    <p:extLst>
      <p:ext uri="{BB962C8B-B14F-4D97-AF65-F5344CB8AC3E}">
        <p14:creationId xmlns:p14="http://schemas.microsoft.com/office/powerpoint/2010/main" val="1094057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91899B-98BA-4DBB-A5C2-B641D53D1C2D}"/>
              </a:ext>
            </a:extLst>
          </p:cNvPr>
          <p:cNvSpPr>
            <a:spLocks noGrp="1"/>
          </p:cNvSpPr>
          <p:nvPr>
            <p:ph type="title"/>
          </p:nvPr>
        </p:nvSpPr>
        <p:spPr/>
        <p:txBody>
          <a:bodyPr/>
          <a:lstStyle/>
          <a:p>
            <a:r>
              <a:rPr lang="de-DE" dirty="0"/>
              <a:t>CPU </a:t>
            </a:r>
            <a:r>
              <a:rPr lang="de-DE" dirty="0" err="1"/>
              <a:t>Organization</a:t>
            </a:r>
            <a:endParaRPr lang="en-GB" dirty="0"/>
          </a:p>
        </p:txBody>
      </p:sp>
      <p:pic>
        <p:nvPicPr>
          <p:cNvPr id="7" name="Inhaltsplatzhalter 6">
            <a:extLst>
              <a:ext uri="{FF2B5EF4-FFF2-40B4-BE49-F238E27FC236}">
                <a16:creationId xmlns:a16="http://schemas.microsoft.com/office/drawing/2014/main" id="{2CE042B7-95D5-438C-93D5-6939C9873FB1}"/>
              </a:ext>
            </a:extLst>
          </p:cNvPr>
          <p:cNvPicPr>
            <a:picLocks noGrp="1" noChangeAspect="1"/>
          </p:cNvPicPr>
          <p:nvPr>
            <p:ph sz="quarter" idx="1"/>
          </p:nvPr>
        </p:nvPicPr>
        <p:blipFill>
          <a:blip r:embed="rId2"/>
          <a:stretch>
            <a:fillRect/>
          </a:stretch>
        </p:blipFill>
        <p:spPr>
          <a:xfrm>
            <a:off x="1602441" y="1661330"/>
            <a:ext cx="6096000" cy="4671655"/>
          </a:xfrm>
          <a:prstGeom prst="rect">
            <a:avLst/>
          </a:prstGeom>
        </p:spPr>
      </p:pic>
      <p:sp>
        <p:nvSpPr>
          <p:cNvPr id="4" name="Datumsplatzhalter 3">
            <a:extLst>
              <a:ext uri="{FF2B5EF4-FFF2-40B4-BE49-F238E27FC236}">
                <a16:creationId xmlns:a16="http://schemas.microsoft.com/office/drawing/2014/main" id="{3BAB1062-3822-4D8D-92A4-F9C29A90EC1E}"/>
              </a:ext>
            </a:extLst>
          </p:cNvPr>
          <p:cNvSpPr>
            <a:spLocks noGrp="1"/>
          </p:cNvSpPr>
          <p:nvPr>
            <p:ph type="dt" sz="half" idx="10"/>
          </p:nvPr>
        </p:nvSpPr>
        <p:spPr/>
        <p:txBody>
          <a:bodyPr/>
          <a:lstStyle/>
          <a:p>
            <a:pPr>
              <a:defRPr/>
            </a:pPr>
            <a:fld id="{815A6D3D-90C1-45FC-B8FB-78CBD0297132}" type="datetime1">
              <a:rPr lang="de-DE" smtClean="0"/>
              <a:t>26.10.2021</a:t>
            </a:fld>
            <a:endParaRPr lang="en-US"/>
          </a:p>
        </p:txBody>
      </p:sp>
      <p:sp>
        <p:nvSpPr>
          <p:cNvPr id="5" name="Foliennummernplatzhalter 4">
            <a:extLst>
              <a:ext uri="{FF2B5EF4-FFF2-40B4-BE49-F238E27FC236}">
                <a16:creationId xmlns:a16="http://schemas.microsoft.com/office/drawing/2014/main" id="{E2584AB3-D4D8-4683-B381-82746D2FB4F6}"/>
              </a:ext>
            </a:extLst>
          </p:cNvPr>
          <p:cNvSpPr>
            <a:spLocks noGrp="1"/>
          </p:cNvSpPr>
          <p:nvPr>
            <p:ph type="sldNum" sz="quarter" idx="12"/>
          </p:nvPr>
        </p:nvSpPr>
        <p:spPr/>
        <p:txBody>
          <a:bodyPr/>
          <a:lstStyle/>
          <a:p>
            <a:pPr>
              <a:defRPr/>
            </a:pPr>
            <a:fld id="{063E970E-A19A-401F-8BD3-D8B34EBDA5D0}" type="slidenum">
              <a:rPr lang="en-US" smtClean="0"/>
              <a:pPr>
                <a:defRPr/>
              </a:pPr>
              <a:t>25</a:t>
            </a:fld>
            <a:endParaRPr lang="en-US"/>
          </a:p>
        </p:txBody>
      </p:sp>
      <p:sp>
        <p:nvSpPr>
          <p:cNvPr id="6" name="Fußzeilenplatzhalter 5">
            <a:extLst>
              <a:ext uri="{FF2B5EF4-FFF2-40B4-BE49-F238E27FC236}">
                <a16:creationId xmlns:a16="http://schemas.microsoft.com/office/drawing/2014/main" id="{D0D42FD5-F8C9-4EF3-9125-704B139E9305}"/>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420106536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err="1"/>
              <a:t>Mutex</a:t>
            </a:r>
            <a:endParaRPr lang="zh-TW" altLang="en-US" dirty="0"/>
          </a:p>
        </p:txBody>
      </p:sp>
      <p:sp>
        <p:nvSpPr>
          <p:cNvPr id="3" name="內容版面配置區 2"/>
          <p:cNvSpPr>
            <a:spLocks noGrp="1"/>
          </p:cNvSpPr>
          <p:nvPr>
            <p:ph sz="quarter" idx="1"/>
          </p:nvPr>
        </p:nvSpPr>
        <p:spPr>
          <a:xfrm>
            <a:off x="301752" y="1527048"/>
            <a:ext cx="8503920" cy="2730044"/>
          </a:xfrm>
        </p:spPr>
        <p:txBody>
          <a:bodyPr/>
          <a:lstStyle/>
          <a:p>
            <a:r>
              <a:rPr lang="en-US" altLang="zh-TW" dirty="0"/>
              <a:t>Mutexes are used for mutual exclusion so that only one task at a time uses a shared resource e.g. file data device ...</a:t>
            </a:r>
          </a:p>
          <a:p>
            <a:pPr lvl="1"/>
            <a:r>
              <a:rPr lang="en-US" altLang="zh-TW" dirty="0"/>
              <a:t>To access the shared resource a task locks the mutex associated with the resource </a:t>
            </a:r>
          </a:p>
          <a:p>
            <a:pPr lvl="1"/>
            <a:r>
              <a:rPr lang="en-US" altLang="zh-TW" dirty="0"/>
              <a:t>The task owns the mutex until it unlocks the mutex</a:t>
            </a:r>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250</a:t>
            </a:fld>
            <a:endParaRPr lang="zh-TW" altLang="zh-TW"/>
          </a:p>
        </p:txBody>
      </p:sp>
      <p:pic>
        <p:nvPicPr>
          <p:cNvPr id="8" name="圖片 7"/>
          <p:cNvPicPr>
            <a:picLocks noChangeAspect="1"/>
          </p:cNvPicPr>
          <p:nvPr/>
        </p:nvPicPr>
        <p:blipFill>
          <a:blip r:embed="rId2"/>
          <a:stretch>
            <a:fillRect/>
          </a:stretch>
        </p:blipFill>
        <p:spPr>
          <a:xfrm>
            <a:off x="467544" y="4050548"/>
            <a:ext cx="7776864" cy="2301773"/>
          </a:xfrm>
          <a:prstGeom prst="rect">
            <a:avLst/>
          </a:prstGeom>
        </p:spPr>
      </p:pic>
      <p:sp>
        <p:nvSpPr>
          <p:cNvPr id="2" name="Datumsplatzhalter 1">
            <a:extLst>
              <a:ext uri="{FF2B5EF4-FFF2-40B4-BE49-F238E27FC236}">
                <a16:creationId xmlns:a16="http://schemas.microsoft.com/office/drawing/2014/main" id="{EE5568AF-F265-49FC-821D-E71CF69CB66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8C50EEC-1364-44E2-8989-F6ED8E468899}"/>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313373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Mutex</a:t>
            </a:r>
            <a:endParaRPr lang="zh-TW" altLang="en-US" dirty="0"/>
          </a:p>
        </p:txBody>
      </p:sp>
      <p:sp>
        <p:nvSpPr>
          <p:cNvPr id="3" name="內容版面配置區 2"/>
          <p:cNvSpPr>
            <a:spLocks noGrp="1"/>
          </p:cNvSpPr>
          <p:nvPr>
            <p:ph sz="quarter" idx="1"/>
          </p:nvPr>
        </p:nvSpPr>
        <p:spPr/>
        <p:txBody>
          <a:bodyPr/>
          <a:lstStyle/>
          <a:p>
            <a:r>
              <a:rPr lang="en-US" altLang="zh-TW" dirty="0" err="1"/>
              <a:t>Mutex</a:t>
            </a:r>
            <a:r>
              <a:rPr lang="en-US" altLang="zh-TW" dirty="0"/>
              <a:t> acts like a token used to guard a resource</a:t>
            </a:r>
          </a:p>
          <a:p>
            <a:pPr lvl="1"/>
            <a:r>
              <a:rPr lang="en-US" altLang="zh-TW" dirty="0"/>
              <a:t>When a task wishes to access the resource it must first obtain ('take') the token</a:t>
            </a:r>
          </a:p>
          <a:p>
            <a:pPr lvl="1"/>
            <a:r>
              <a:rPr lang="en-US" altLang="zh-TW" dirty="0"/>
              <a:t>When the task has finished with the resource it must 'give' the token back - allowing other tasks the opportunity to access the same resource</a:t>
            </a:r>
          </a:p>
          <a:p>
            <a:r>
              <a:rPr lang="en-US" altLang="zh-TW" dirty="0" err="1"/>
              <a:t>Mutexes</a:t>
            </a:r>
            <a:r>
              <a:rPr lang="en-US" altLang="zh-TW" dirty="0"/>
              <a:t> are binary semaphores that include a </a:t>
            </a:r>
            <a:r>
              <a:rPr lang="en-US" altLang="zh-TW" i="1" dirty="0"/>
              <a:t>priority inheritance </a:t>
            </a:r>
            <a:r>
              <a:rPr lang="en-US" altLang="zh-TW" dirty="0"/>
              <a:t>mechanism</a:t>
            </a:r>
          </a:p>
          <a:p>
            <a:pPr lvl="1"/>
            <a:r>
              <a:rPr lang="en-US" altLang="zh-TW" dirty="0"/>
              <a:t>If a high priority task blocks while attempting to obtain a mutex (token) that is currently held by a lower priority task then the priority of the task holding the token is temporarily raised to that of the blocking task</a:t>
            </a:r>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251</a:t>
            </a:fld>
            <a:endParaRPr lang="zh-TW" altLang="zh-TW"/>
          </a:p>
        </p:txBody>
      </p:sp>
      <p:sp>
        <p:nvSpPr>
          <p:cNvPr id="5" name="Datumsplatzhalter 4">
            <a:extLst>
              <a:ext uri="{FF2B5EF4-FFF2-40B4-BE49-F238E27FC236}">
                <a16:creationId xmlns:a16="http://schemas.microsoft.com/office/drawing/2014/main" id="{84333ED9-84ED-4F4F-BB52-7FDEE9B3A671}"/>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07F74BDA-63E9-4610-9938-D7C90093CCA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18435351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Priority Inversion</a:t>
            </a:r>
            <a:endParaRPr lang="zh-TW" altLang="en-US" dirty="0"/>
          </a:p>
        </p:txBody>
      </p:sp>
      <p:sp>
        <p:nvSpPr>
          <p:cNvPr id="3" name="內容版面配置區 2"/>
          <p:cNvSpPr>
            <a:spLocks noGrp="1"/>
          </p:cNvSpPr>
          <p:nvPr>
            <p:ph sz="quarter" idx="1"/>
          </p:nvPr>
        </p:nvSpPr>
        <p:spPr/>
        <p:txBody>
          <a:bodyPr/>
          <a:lstStyle/>
          <a:p>
            <a:r>
              <a:rPr lang="en-US" altLang="zh-TW" dirty="0"/>
              <a:t>Assume priority of T</a:t>
            </a:r>
            <a:r>
              <a:rPr lang="en-US" altLang="zh-TW" baseline="-25000" dirty="0"/>
              <a:t>1</a:t>
            </a:r>
            <a:r>
              <a:rPr lang="en-US" altLang="zh-TW" dirty="0"/>
              <a:t> &gt; priority of T</a:t>
            </a:r>
            <a:r>
              <a:rPr lang="en-US" altLang="zh-TW" baseline="-25000" dirty="0"/>
              <a:t>9</a:t>
            </a:r>
          </a:p>
          <a:p>
            <a:pPr lvl="1"/>
            <a:r>
              <a:rPr lang="en-US" altLang="zh-TW" dirty="0"/>
              <a:t>If T</a:t>
            </a:r>
            <a:r>
              <a:rPr lang="en-US" altLang="zh-TW" sz="2800" baseline="-25000" dirty="0"/>
              <a:t>9</a:t>
            </a:r>
            <a:r>
              <a:rPr lang="en-US" altLang="zh-TW" dirty="0"/>
              <a:t> has exclusive access T</a:t>
            </a:r>
            <a:r>
              <a:rPr lang="en-US" altLang="zh-TW" sz="2800" baseline="-25000" dirty="0"/>
              <a:t>1</a:t>
            </a:r>
            <a:r>
              <a:rPr lang="en-US" altLang="zh-TW" dirty="0"/>
              <a:t> has to wait until T</a:t>
            </a:r>
            <a:r>
              <a:rPr lang="en-US" altLang="zh-TW" sz="2800" baseline="-25000" dirty="0"/>
              <a:t>9</a:t>
            </a:r>
            <a:r>
              <a:rPr lang="en-US" altLang="zh-TW" dirty="0"/>
              <a:t> releases resource </a:t>
            </a:r>
            <a:r>
              <a:rPr lang="en-US" altLang="zh-TW" dirty="0">
                <a:sym typeface="Wingdings" panose="05000000000000000000" pitchFamily="2" charset="2"/>
              </a:rPr>
              <a:t> </a:t>
            </a:r>
            <a:r>
              <a:rPr lang="en-US" altLang="zh-TW" dirty="0"/>
              <a:t>inverting priority </a:t>
            </a:r>
            <a:r>
              <a:rPr lang="en-US" altLang="zh-TW" dirty="0">
                <a:sym typeface="Wingdings" panose="05000000000000000000" pitchFamily="2" charset="2"/>
              </a:rPr>
              <a:t> can raise priority of </a:t>
            </a:r>
            <a:r>
              <a:rPr lang="en-US" altLang="zh-TW" dirty="0"/>
              <a:t>T</a:t>
            </a:r>
            <a:r>
              <a:rPr lang="en-US" altLang="zh-TW" baseline="-25000" dirty="0"/>
              <a:t>9</a:t>
            </a:r>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252</a:t>
            </a:fld>
            <a:endParaRPr lang="zh-TW" altLang="zh-TW"/>
          </a:p>
        </p:txBody>
      </p:sp>
      <p:pic>
        <p:nvPicPr>
          <p:cNvPr id="5" name="圖片 4"/>
          <p:cNvPicPr>
            <a:picLocks noChangeAspect="1"/>
          </p:cNvPicPr>
          <p:nvPr/>
        </p:nvPicPr>
        <p:blipFill>
          <a:blip r:embed="rId2"/>
          <a:stretch>
            <a:fillRect/>
          </a:stretch>
        </p:blipFill>
        <p:spPr>
          <a:xfrm>
            <a:off x="604143" y="2467022"/>
            <a:ext cx="7208217" cy="3626274"/>
          </a:xfrm>
          <a:prstGeom prst="rect">
            <a:avLst/>
          </a:prstGeom>
        </p:spPr>
      </p:pic>
      <p:sp>
        <p:nvSpPr>
          <p:cNvPr id="6" name="文字方塊 5"/>
          <p:cNvSpPr txBox="1"/>
          <p:nvPr/>
        </p:nvSpPr>
        <p:spPr>
          <a:xfrm>
            <a:off x="6793384" y="3374919"/>
            <a:ext cx="1872208" cy="1200329"/>
          </a:xfrm>
          <a:prstGeom prst="rect">
            <a:avLst/>
          </a:prstGeom>
          <a:noFill/>
          <a:ln>
            <a:solidFill>
              <a:srgbClr val="FF0000"/>
            </a:solidFill>
            <a:prstDash val="dash"/>
          </a:ln>
        </p:spPr>
        <p:txBody>
          <a:bodyPr wrap="square" rtlCol="0">
            <a:spAutoFit/>
          </a:bodyPr>
          <a:lstStyle/>
          <a:p>
            <a:r>
              <a:rPr lang="en-US" altLang="zh-TW" dirty="0">
                <a:latin typeface="+mn-lt"/>
              </a:rPr>
              <a:t>T</a:t>
            </a:r>
            <a:r>
              <a:rPr lang="en-US" altLang="zh-TW" baseline="-25000" dirty="0">
                <a:latin typeface="+mn-lt"/>
              </a:rPr>
              <a:t>1</a:t>
            </a:r>
            <a:r>
              <a:rPr lang="en-US" altLang="zh-TW" dirty="0">
                <a:latin typeface="+mn-lt"/>
              </a:rPr>
              <a:t> has higher priority and preempts T</a:t>
            </a:r>
            <a:r>
              <a:rPr lang="en-US" altLang="zh-TW" baseline="-25000" dirty="0">
                <a:latin typeface="+mn-lt"/>
              </a:rPr>
              <a:t>9</a:t>
            </a:r>
            <a:endParaRPr lang="zh-TW" altLang="en-US" baseline="-25000" dirty="0">
              <a:latin typeface="+mn-lt"/>
            </a:endParaRPr>
          </a:p>
        </p:txBody>
      </p:sp>
      <p:cxnSp>
        <p:nvCxnSpPr>
          <p:cNvPr id="8" name="直線單箭頭接點 7"/>
          <p:cNvCxnSpPr/>
          <p:nvPr/>
        </p:nvCxnSpPr>
        <p:spPr bwMode="auto">
          <a:xfrm flipH="1">
            <a:off x="2976960" y="4077072"/>
            <a:ext cx="3816424" cy="720080"/>
          </a:xfrm>
          <a:prstGeom prst="straightConnector1">
            <a:avLst/>
          </a:prstGeom>
          <a:solidFill>
            <a:schemeClr val="accent1"/>
          </a:solidFill>
          <a:ln w="9525"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左大括弧 8"/>
          <p:cNvSpPr/>
          <p:nvPr/>
        </p:nvSpPr>
        <p:spPr bwMode="auto">
          <a:xfrm>
            <a:off x="1320776" y="3429000"/>
            <a:ext cx="216024" cy="576064"/>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TW" altLang="en-US" sz="2400" b="0" i="0" u="none" strike="noStrike" cap="none" normalizeH="0" baseline="0">
              <a:ln>
                <a:noFill/>
              </a:ln>
              <a:solidFill>
                <a:schemeClr val="tx1"/>
              </a:solidFill>
              <a:effectLst/>
              <a:latin typeface="Tahoma" panose="020B0604030504040204" pitchFamily="34" charset="0"/>
              <a:ea typeface="標楷體" panose="03000509000000000000" pitchFamily="65" charset="-120"/>
            </a:endParaRPr>
          </a:p>
        </p:txBody>
      </p:sp>
      <p:sp>
        <p:nvSpPr>
          <p:cNvPr id="10" name="文字方塊 9"/>
          <p:cNvSpPr txBox="1"/>
          <p:nvPr/>
        </p:nvSpPr>
        <p:spPr>
          <a:xfrm>
            <a:off x="301752" y="3356992"/>
            <a:ext cx="1163040" cy="707886"/>
          </a:xfrm>
          <a:prstGeom prst="rect">
            <a:avLst/>
          </a:prstGeom>
          <a:noFill/>
        </p:spPr>
        <p:txBody>
          <a:bodyPr wrap="square" rtlCol="0">
            <a:spAutoFit/>
          </a:bodyPr>
          <a:lstStyle/>
          <a:p>
            <a:r>
              <a:rPr lang="en-US" altLang="zh-TW" sz="2000" dirty="0">
                <a:solidFill>
                  <a:srgbClr val="FF0000"/>
                </a:solidFill>
                <a:latin typeface="+mn-lt"/>
              </a:rPr>
              <a:t>Critical section</a:t>
            </a:r>
            <a:endParaRPr lang="zh-TW" altLang="en-US" sz="2000" dirty="0">
              <a:solidFill>
                <a:srgbClr val="FF0000"/>
              </a:solidFill>
              <a:latin typeface="+mn-lt"/>
            </a:endParaRPr>
          </a:p>
        </p:txBody>
      </p:sp>
      <p:sp>
        <p:nvSpPr>
          <p:cNvPr id="11" name="文字方塊 10"/>
          <p:cNvSpPr txBox="1"/>
          <p:nvPr/>
        </p:nvSpPr>
        <p:spPr>
          <a:xfrm>
            <a:off x="7488324" y="5433821"/>
            <a:ext cx="1764196" cy="335439"/>
          </a:xfrm>
          <a:prstGeom prst="rect">
            <a:avLst/>
          </a:prstGeom>
          <a:noFill/>
        </p:spPr>
        <p:txBody>
          <a:bodyPr wrap="square" rtlCol="0">
            <a:spAutoFit/>
          </a:bodyPr>
          <a:lstStyle/>
          <a:p>
            <a:r>
              <a:rPr lang="en-US" altLang="zh-TW" sz="1600" dirty="0">
                <a:solidFill>
                  <a:srgbClr val="FF0000"/>
                </a:solidFill>
                <a:latin typeface="+mn-lt"/>
              </a:rPr>
              <a:t>(critical section)</a:t>
            </a:r>
            <a:endParaRPr lang="zh-TW" altLang="en-US" sz="1600" dirty="0">
              <a:solidFill>
                <a:srgbClr val="FF0000"/>
              </a:solidFill>
              <a:latin typeface="+mn-lt"/>
            </a:endParaRPr>
          </a:p>
        </p:txBody>
      </p:sp>
      <p:sp>
        <p:nvSpPr>
          <p:cNvPr id="7" name="Datumsplatzhalter 6">
            <a:extLst>
              <a:ext uri="{FF2B5EF4-FFF2-40B4-BE49-F238E27FC236}">
                <a16:creationId xmlns:a16="http://schemas.microsoft.com/office/drawing/2014/main" id="{0B525264-C944-480B-9268-97E1A0319271}"/>
              </a:ext>
            </a:extLst>
          </p:cNvPr>
          <p:cNvSpPr>
            <a:spLocks noGrp="1"/>
          </p:cNvSpPr>
          <p:nvPr>
            <p:ph type="dt" sz="half" idx="10"/>
          </p:nvPr>
        </p:nvSpPr>
        <p:spPr/>
        <p:txBody>
          <a:bodyPr/>
          <a:lstStyle/>
          <a:p>
            <a:pPr>
              <a:defRPr/>
            </a:pPr>
            <a:endParaRPr lang="en-US"/>
          </a:p>
        </p:txBody>
      </p:sp>
      <p:sp>
        <p:nvSpPr>
          <p:cNvPr id="12" name="Fußzeilenplatzhalter 11">
            <a:extLst>
              <a:ext uri="{FF2B5EF4-FFF2-40B4-BE49-F238E27FC236}">
                <a16:creationId xmlns:a16="http://schemas.microsoft.com/office/drawing/2014/main" id="{960DC307-2C44-4F52-8B2E-52FFFF508DA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242954662"/>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標題 4"/>
          <p:cNvSpPr>
            <a:spLocks noGrp="1"/>
          </p:cNvSpPr>
          <p:nvPr>
            <p:ph type="title"/>
          </p:nvPr>
        </p:nvSpPr>
        <p:spPr/>
        <p:txBody>
          <a:bodyPr/>
          <a:lstStyle/>
          <a:p>
            <a:pPr eaLnBrk="1" hangingPunct="1"/>
            <a:r>
              <a:rPr lang="en-US" altLang="zh-TW" dirty="0"/>
              <a:t>Example of </a:t>
            </a:r>
            <a:r>
              <a:rPr lang="en-US" altLang="zh-TW" dirty="0" err="1"/>
              <a:t>Mutex</a:t>
            </a:r>
            <a:r>
              <a:rPr lang="en-US" altLang="zh-TW" dirty="0"/>
              <a:t> (1/3)</a:t>
            </a:r>
            <a:endParaRPr lang="zh-TW" altLang="en-US" sz="1800" dirty="0"/>
          </a:p>
        </p:txBody>
      </p:sp>
      <p:sp>
        <p:nvSpPr>
          <p:cNvPr id="3" name="Inhaltsplatzhalter 2">
            <a:extLst>
              <a:ext uri="{FF2B5EF4-FFF2-40B4-BE49-F238E27FC236}">
                <a16:creationId xmlns:a16="http://schemas.microsoft.com/office/drawing/2014/main" id="{21346982-851C-420D-BC41-29783BAD5D8C}"/>
              </a:ext>
            </a:extLst>
          </p:cNvPr>
          <p:cNvSpPr>
            <a:spLocks noGrp="1"/>
          </p:cNvSpPr>
          <p:nvPr>
            <p:ph sz="quarter" idx="1"/>
          </p:nvPr>
        </p:nvSpPr>
        <p:spPr/>
        <p:txBody>
          <a:bodyPr/>
          <a:lstStyle/>
          <a:p>
            <a:endParaRPr lang="de-DE"/>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253</a:t>
            </a:fld>
            <a:endParaRPr lang="zh-TW" altLang="zh-TW"/>
          </a:p>
        </p:txBody>
      </p:sp>
      <p:graphicFrame>
        <p:nvGraphicFramePr>
          <p:cNvPr id="1185816" name="Group 24"/>
          <p:cNvGraphicFramePr>
            <a:graphicFrameLocks noGrp="1"/>
          </p:cNvGraphicFramePr>
          <p:nvPr>
            <p:extLst>
              <p:ext uri="{D42A27DB-BD31-4B8C-83A1-F6EECF244321}">
                <p14:modId xmlns:p14="http://schemas.microsoft.com/office/powerpoint/2010/main" val="3047929700"/>
              </p:ext>
            </p:extLst>
          </p:nvPr>
        </p:nvGraphicFramePr>
        <p:xfrm>
          <a:off x="301625" y="1618075"/>
          <a:ext cx="8712968" cy="4640580"/>
        </p:xfrm>
        <a:graphic>
          <a:graphicData uri="http://schemas.openxmlformats.org/drawingml/2006/table">
            <a:tbl>
              <a:tblPr/>
              <a:tblGrid>
                <a:gridCol w="8712968">
                  <a:extLst>
                    <a:ext uri="{9D8B030D-6E8A-4147-A177-3AD203B41FA5}">
                      <a16:colId xmlns:a16="http://schemas.microsoft.com/office/drawing/2014/main" val="20000"/>
                    </a:ext>
                  </a:extLst>
                </a:gridCol>
              </a:tblGrid>
              <a:tr h="4176713">
                <a:tc>
                  <a:txBody>
                    <a:bodyPr/>
                    <a:lstStyle>
                      <a:lvl1pPr>
                        <a:lnSpc>
                          <a:spcPct val="90000"/>
                        </a:lnSpc>
                        <a:spcBef>
                          <a:spcPct val="10000"/>
                        </a:spcBef>
                        <a:buClr>
                          <a:srgbClr val="0000FF"/>
                        </a:buClr>
                        <a:buSzPct val="80000"/>
                        <a:buFont typeface="Wingdings" panose="05000000000000000000" pitchFamily="2" charset="2"/>
                        <a:defRPr kumimoji="1" sz="2400">
                          <a:solidFill>
                            <a:schemeClr val="tx1"/>
                          </a:solidFill>
                          <a:latin typeface="Tahoma" panose="020B0604030504040204" pitchFamily="34" charset="0"/>
                          <a:ea typeface="標楷體" panose="03000509000000000000" pitchFamily="65" charset="-120"/>
                        </a:defRPr>
                      </a:lvl1pPr>
                      <a:lvl2pPr marL="742950" indent="-285750">
                        <a:lnSpc>
                          <a:spcPct val="90000"/>
                        </a:lnSpc>
                        <a:spcBef>
                          <a:spcPct val="10000"/>
                        </a:spcBef>
                        <a:buClr>
                          <a:schemeClr val="accent2"/>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2pPr>
                      <a:lvl3pPr marL="1143000" indent="-228600">
                        <a:lnSpc>
                          <a:spcPct val="90000"/>
                        </a:lnSpc>
                        <a:spcBef>
                          <a:spcPct val="10000"/>
                        </a:spcBef>
                        <a:buClr>
                          <a:srgbClr val="FF33CC"/>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3pPr>
                      <a:lvl4pPr marL="1600200" indent="-228600">
                        <a:lnSpc>
                          <a:spcPct val="90000"/>
                        </a:lnSpc>
                        <a:spcBef>
                          <a:spcPct val="10000"/>
                        </a:spcBef>
                        <a:buClr>
                          <a:srgbClr val="0000FF"/>
                        </a:buClr>
                        <a:buFont typeface="Wingdings" panose="05000000000000000000" pitchFamily="2" charset="2"/>
                        <a:defRPr kumimoji="1">
                          <a:solidFill>
                            <a:schemeClr val="tx1"/>
                          </a:solidFill>
                          <a:latin typeface="Tahoma" panose="020B0604030504040204" pitchFamily="34" charset="0"/>
                          <a:ea typeface="標楷體" panose="03000509000000000000" pitchFamily="65" charset="-120"/>
                        </a:defRPr>
                      </a:lvl4pPr>
                      <a:lvl5pPr marL="2057400" indent="-228600">
                        <a:lnSpc>
                          <a:spcPct val="90000"/>
                        </a:lnSpc>
                        <a:spcBef>
                          <a:spcPct val="10000"/>
                        </a:spcBef>
                        <a:buClr>
                          <a:srgbClr val="0000FF"/>
                        </a:buClr>
                        <a:defRPr kumimoji="1" sz="1600">
                          <a:solidFill>
                            <a:schemeClr val="tx1"/>
                          </a:solidFill>
                          <a:latin typeface="Tahoma" panose="020B0604030504040204" pitchFamily="34" charset="0"/>
                          <a:ea typeface="標楷體" panose="03000509000000000000" pitchFamily="65" charset="-120"/>
                        </a:defRPr>
                      </a:lvl5pPr>
                      <a:lvl6pPr marL="25146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6pPr>
                      <a:lvl7pPr marL="29718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7pPr>
                      <a:lvl8pPr marL="34290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8pPr>
                      <a:lvl9pPr marL="38862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9pPr>
                    </a:lstStyle>
                    <a:p>
                      <a:r>
                        <a:rPr kumimoji="1" lang="en-US" altLang="zh-TW" sz="2000" b="1" kern="1200" dirty="0" err="1">
                          <a:solidFill>
                            <a:srgbClr val="FF0000"/>
                          </a:solidFill>
                          <a:latin typeface="Courier New" pitchFamily="49" charset="0"/>
                          <a:ea typeface="標楷體" pitchFamily="65" charset="-120"/>
                          <a:cs typeface="Courier New" pitchFamily="49" charset="0"/>
                        </a:rPr>
                        <a:t>xSemaphoreHandle</a:t>
                      </a:r>
                      <a:r>
                        <a:rPr kumimoji="1" lang="en-US" altLang="zh-TW" sz="2000" b="1" kern="1200" dirty="0">
                          <a:latin typeface="Courier New" pitchFamily="49" charset="0"/>
                          <a:ea typeface="標楷體" pitchFamily="65" charset="-120"/>
                          <a:cs typeface="Courier New" pitchFamily="49" charset="0"/>
                        </a:rPr>
                        <a:t> gatekeeper = 0; </a:t>
                      </a:r>
                      <a:r>
                        <a:rPr kumimoji="1" lang="en-US" altLang="zh-TW" sz="2000" b="1" kern="1200" dirty="0">
                          <a:solidFill>
                            <a:srgbClr val="00B050"/>
                          </a:solidFill>
                          <a:latin typeface="Courier New" pitchFamily="49" charset="0"/>
                          <a:ea typeface="標楷體" pitchFamily="65" charset="-120"/>
                          <a:cs typeface="Courier New" pitchFamily="49" charset="0"/>
                        </a:rPr>
                        <a:t>//Global handler</a:t>
                      </a:r>
                    </a:p>
                    <a:p>
                      <a:r>
                        <a:rPr kumimoji="1" lang="en-US" altLang="zh-TW" sz="2000" b="1" kern="1200" dirty="0">
                          <a:latin typeface="Courier New" pitchFamily="49" charset="0"/>
                          <a:ea typeface="標楷體" pitchFamily="65" charset="-120"/>
                          <a:cs typeface="Courier New" pitchFamily="49" charset="0"/>
                        </a:rPr>
                        <a:t>void task_1(void *p){</a:t>
                      </a:r>
                    </a:p>
                    <a:p>
                      <a:r>
                        <a:rPr kumimoji="1" lang="en-US" altLang="zh-TW" sz="2000" b="1" kern="1200" dirty="0">
                          <a:latin typeface="Courier New" pitchFamily="49" charset="0"/>
                          <a:ea typeface="標楷體" pitchFamily="65" charset="-120"/>
                          <a:cs typeface="Courier New" pitchFamily="49" charset="0"/>
                        </a:rPr>
                        <a:t>  while(1){</a:t>
                      </a:r>
                    </a:p>
                    <a:p>
                      <a:r>
                        <a:rPr kumimoji="1" lang="en-US" altLang="zh-TW" sz="2000" b="1" kern="1200" dirty="0">
                          <a:latin typeface="Courier New" pitchFamily="49" charset="0"/>
                          <a:ea typeface="標楷體" pitchFamily="65" charset="-120"/>
                          <a:cs typeface="Courier New" pitchFamily="49" charset="0"/>
                        </a:rPr>
                        <a:t>    if(</a:t>
                      </a:r>
                      <a:r>
                        <a:rPr kumimoji="1" lang="en-US" altLang="zh-TW" sz="2000" b="1" kern="1200" dirty="0" err="1">
                          <a:solidFill>
                            <a:srgbClr val="FF0000"/>
                          </a:solidFill>
                          <a:latin typeface="Courier New" pitchFamily="49" charset="0"/>
                          <a:ea typeface="標楷體" pitchFamily="65" charset="-120"/>
                          <a:cs typeface="Courier New" pitchFamily="49" charset="0"/>
                        </a:rPr>
                        <a:t>xSemaphoreTake</a:t>
                      </a:r>
                      <a:r>
                        <a:rPr kumimoji="1" lang="en-US" altLang="zh-TW" sz="2000" b="1" kern="1200" dirty="0">
                          <a:latin typeface="Courier New" pitchFamily="49" charset="0"/>
                          <a:ea typeface="標楷體" pitchFamily="65" charset="-120"/>
                          <a:cs typeface="Courier New" pitchFamily="49" charset="0"/>
                        </a:rPr>
                        <a:t>(gatekeeper 1000)){</a:t>
                      </a:r>
                    </a:p>
                    <a:p>
                      <a:r>
                        <a:rPr kumimoji="1" lang="en-US" altLang="zh-TW" sz="2000" b="1" kern="1200" dirty="0">
                          <a:latin typeface="Courier New" pitchFamily="49" charset="0"/>
                          <a:ea typeface="標楷體" pitchFamily="65" charset="-120"/>
                          <a:cs typeface="Courier New" pitchFamily="49" charset="0"/>
                        </a:rPr>
                        <a:t>      puts(Task 1 got access);</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access_precious_resource</a:t>
                      </a:r>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a:solidFill>
                            <a:srgbClr val="00B050"/>
                          </a:solidFill>
                          <a:latin typeface="Courier New" pitchFamily="49" charset="0"/>
                          <a:ea typeface="標楷體" pitchFamily="65" charset="-120"/>
                          <a:cs typeface="Courier New" pitchFamily="49" charset="0"/>
                        </a:rPr>
                        <a:t>// critical section</a:t>
                      </a:r>
                      <a:endParaRPr kumimoji="1" lang="en-US" altLang="zh-TW" sz="2000" b="1" kern="1200" dirty="0">
                        <a:latin typeface="Courier New" pitchFamily="49" charset="0"/>
                        <a:ea typeface="標楷體" pitchFamily="65" charset="-120"/>
                        <a:cs typeface="Courier New" pitchFamily="49" charset="0"/>
                      </a:endParaRP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solidFill>
                            <a:srgbClr val="FF0000"/>
                          </a:solidFill>
                          <a:latin typeface="Courier New" pitchFamily="49" charset="0"/>
                          <a:ea typeface="標楷體" pitchFamily="65" charset="-120"/>
                          <a:cs typeface="Courier New" pitchFamily="49" charset="0"/>
                        </a:rPr>
                        <a:t>xSemaphoreGive</a:t>
                      </a:r>
                      <a:r>
                        <a:rPr kumimoji="1" lang="en-US" altLang="zh-TW" sz="2000" b="1" kern="1200" dirty="0">
                          <a:latin typeface="Courier New" pitchFamily="49" charset="0"/>
                          <a:ea typeface="標楷體" pitchFamily="65" charset="-120"/>
                          <a:cs typeface="Courier New" pitchFamily="49" charset="0"/>
                        </a:rPr>
                        <a:t>(gatekeeper);  }</a:t>
                      </a:r>
                    </a:p>
                    <a:p>
                      <a:r>
                        <a:rPr kumimoji="1" lang="en-US" altLang="zh-TW" sz="2000" b="1" kern="1200" dirty="0">
                          <a:latin typeface="Courier New" pitchFamily="49" charset="0"/>
                          <a:ea typeface="標楷體" pitchFamily="65" charset="-120"/>
                          <a:cs typeface="Courier New" pitchFamily="49" charset="0"/>
                        </a:rPr>
                        <a:t>    else{</a:t>
                      </a:r>
                    </a:p>
                    <a:p>
                      <a:r>
                        <a:rPr kumimoji="1" lang="en-US" altLang="zh-TW" sz="2000" b="1" kern="1200" dirty="0">
                          <a:latin typeface="Courier New" pitchFamily="49" charset="0"/>
                          <a:ea typeface="標楷體" pitchFamily="65" charset="-120"/>
                          <a:cs typeface="Courier New" pitchFamily="49" charset="0"/>
                        </a:rPr>
                        <a:t>	puts(Task 1 failed to get access within 1000ms);</a:t>
                      </a:r>
                    </a:p>
                    <a:p>
                      <a:r>
                        <a:rPr kumimoji="1" lang="en-US" altLang="zh-TW" sz="2000" b="1" kern="1200" dirty="0">
                          <a:latin typeface="Courier New" pitchFamily="49" charset="0"/>
                          <a:ea typeface="標楷體" pitchFamily="65" charset="-120"/>
                          <a:cs typeface="Courier New" pitchFamily="49" charset="0"/>
                        </a:rPr>
                        <a:t>    }</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vTaskDelay</a:t>
                      </a:r>
                      <a:r>
                        <a:rPr kumimoji="1" lang="en-US" altLang="zh-TW" sz="2000" b="1" kern="1200" dirty="0">
                          <a:latin typeface="Courier New" pitchFamily="49" charset="0"/>
                          <a:ea typeface="標楷體" pitchFamily="65" charset="-120"/>
                          <a:cs typeface="Courier New" pitchFamily="49" charset="0"/>
                        </a:rPr>
                        <a:t>(1000); </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a:solidFill>
                            <a:srgbClr val="00B050"/>
                          </a:solidFill>
                          <a:latin typeface="Courier New" pitchFamily="49" charset="0"/>
                          <a:ea typeface="標楷體" pitchFamily="65" charset="-120"/>
                          <a:cs typeface="Courier New" pitchFamily="49" charset="0"/>
                        </a:rPr>
                        <a:t>/*Without delay Task 1 will get key immediately </a:t>
                      </a:r>
                    </a:p>
                    <a:p>
                      <a:r>
                        <a:rPr kumimoji="1" lang="en-US" altLang="zh-TW" sz="2000" b="1" kern="1200" dirty="0">
                          <a:solidFill>
                            <a:srgbClr val="00B050"/>
                          </a:solidFill>
                          <a:latin typeface="Courier New" pitchFamily="49" charset="0"/>
                          <a:ea typeface="標楷體" pitchFamily="65" charset="-120"/>
                          <a:cs typeface="Courier New" pitchFamily="49" charset="0"/>
                        </a:rPr>
                        <a:t>          after releasing the key */                </a:t>
                      </a:r>
                    </a:p>
                    <a:p>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dirty="0">
                          <a:latin typeface="Courier New" pitchFamily="49" charset="0"/>
                          <a:ea typeface="標楷體" pitchFamily="65" charset="-120"/>
                          <a:cs typeface="Courier New" pitchFamily="49"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bl>
          </a:graphicData>
        </a:graphic>
      </p:graphicFrame>
      <p:sp>
        <p:nvSpPr>
          <p:cNvPr id="4" name="Datumsplatzhalter 3">
            <a:extLst>
              <a:ext uri="{FF2B5EF4-FFF2-40B4-BE49-F238E27FC236}">
                <a16:creationId xmlns:a16="http://schemas.microsoft.com/office/drawing/2014/main" id="{7F55925D-5C78-4AC1-AA66-FA071E23C61B}"/>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70960E3-94DB-4514-AEA9-89342E9C9D67}"/>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0092900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標題 4"/>
          <p:cNvSpPr>
            <a:spLocks noGrp="1"/>
          </p:cNvSpPr>
          <p:nvPr>
            <p:ph type="title"/>
          </p:nvPr>
        </p:nvSpPr>
        <p:spPr/>
        <p:txBody>
          <a:bodyPr/>
          <a:lstStyle/>
          <a:p>
            <a:pPr eaLnBrk="1" hangingPunct="1"/>
            <a:r>
              <a:rPr lang="en-US" altLang="zh-TW" dirty="0"/>
              <a:t>Example of </a:t>
            </a:r>
            <a:r>
              <a:rPr lang="en-US" altLang="zh-TW" dirty="0" err="1"/>
              <a:t>Mutex</a:t>
            </a:r>
            <a:r>
              <a:rPr lang="en-US" altLang="zh-TW" dirty="0"/>
              <a:t> (2/3)</a:t>
            </a:r>
            <a:endParaRPr lang="zh-TW" altLang="en-US" sz="1800" dirty="0"/>
          </a:p>
        </p:txBody>
      </p:sp>
      <p:sp>
        <p:nvSpPr>
          <p:cNvPr id="3" name="Inhaltsplatzhalter 2">
            <a:extLst>
              <a:ext uri="{FF2B5EF4-FFF2-40B4-BE49-F238E27FC236}">
                <a16:creationId xmlns:a16="http://schemas.microsoft.com/office/drawing/2014/main" id="{64648153-07A8-4BFC-91D2-A45B177143F1}"/>
              </a:ext>
            </a:extLst>
          </p:cNvPr>
          <p:cNvSpPr>
            <a:spLocks noGrp="1"/>
          </p:cNvSpPr>
          <p:nvPr>
            <p:ph sz="quarter" idx="1"/>
          </p:nvPr>
        </p:nvSpPr>
        <p:spPr/>
        <p:txBody>
          <a:bodyPr/>
          <a:lstStyle/>
          <a:p>
            <a:endParaRPr lang="de-DE"/>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254</a:t>
            </a:fld>
            <a:endParaRPr lang="zh-TW" altLang="zh-TW"/>
          </a:p>
        </p:txBody>
      </p:sp>
      <p:graphicFrame>
        <p:nvGraphicFramePr>
          <p:cNvPr id="1185816" name="Group 24"/>
          <p:cNvGraphicFramePr>
            <a:graphicFrameLocks noGrp="1"/>
          </p:cNvGraphicFramePr>
          <p:nvPr>
            <p:extLst>
              <p:ext uri="{D42A27DB-BD31-4B8C-83A1-F6EECF244321}">
                <p14:modId xmlns:p14="http://schemas.microsoft.com/office/powerpoint/2010/main" val="2976222606"/>
              </p:ext>
            </p:extLst>
          </p:nvPr>
        </p:nvGraphicFramePr>
        <p:xfrm>
          <a:off x="251520" y="1397476"/>
          <a:ext cx="8712968" cy="4335780"/>
        </p:xfrm>
        <a:graphic>
          <a:graphicData uri="http://schemas.openxmlformats.org/drawingml/2006/table">
            <a:tbl>
              <a:tblPr/>
              <a:tblGrid>
                <a:gridCol w="8712968">
                  <a:extLst>
                    <a:ext uri="{9D8B030D-6E8A-4147-A177-3AD203B41FA5}">
                      <a16:colId xmlns:a16="http://schemas.microsoft.com/office/drawing/2014/main" val="20000"/>
                    </a:ext>
                  </a:extLst>
                </a:gridCol>
              </a:tblGrid>
              <a:tr h="4176713">
                <a:tc>
                  <a:txBody>
                    <a:bodyPr/>
                    <a:lstStyle>
                      <a:lvl1pPr>
                        <a:lnSpc>
                          <a:spcPct val="90000"/>
                        </a:lnSpc>
                        <a:spcBef>
                          <a:spcPct val="10000"/>
                        </a:spcBef>
                        <a:buClr>
                          <a:srgbClr val="0000FF"/>
                        </a:buClr>
                        <a:buSzPct val="80000"/>
                        <a:buFont typeface="Wingdings" panose="05000000000000000000" pitchFamily="2" charset="2"/>
                        <a:defRPr kumimoji="1" sz="2400">
                          <a:solidFill>
                            <a:schemeClr val="tx1"/>
                          </a:solidFill>
                          <a:latin typeface="Tahoma" panose="020B0604030504040204" pitchFamily="34" charset="0"/>
                          <a:ea typeface="標楷體" panose="03000509000000000000" pitchFamily="65" charset="-120"/>
                        </a:defRPr>
                      </a:lvl1pPr>
                      <a:lvl2pPr marL="742950" indent="-285750">
                        <a:lnSpc>
                          <a:spcPct val="90000"/>
                        </a:lnSpc>
                        <a:spcBef>
                          <a:spcPct val="10000"/>
                        </a:spcBef>
                        <a:buClr>
                          <a:schemeClr val="accent2"/>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2pPr>
                      <a:lvl3pPr marL="1143000" indent="-228600">
                        <a:lnSpc>
                          <a:spcPct val="90000"/>
                        </a:lnSpc>
                        <a:spcBef>
                          <a:spcPct val="10000"/>
                        </a:spcBef>
                        <a:buClr>
                          <a:srgbClr val="FF33CC"/>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3pPr>
                      <a:lvl4pPr marL="1600200" indent="-228600">
                        <a:lnSpc>
                          <a:spcPct val="90000"/>
                        </a:lnSpc>
                        <a:spcBef>
                          <a:spcPct val="10000"/>
                        </a:spcBef>
                        <a:buClr>
                          <a:srgbClr val="0000FF"/>
                        </a:buClr>
                        <a:buFont typeface="Wingdings" panose="05000000000000000000" pitchFamily="2" charset="2"/>
                        <a:defRPr kumimoji="1">
                          <a:solidFill>
                            <a:schemeClr val="tx1"/>
                          </a:solidFill>
                          <a:latin typeface="Tahoma" panose="020B0604030504040204" pitchFamily="34" charset="0"/>
                          <a:ea typeface="標楷體" panose="03000509000000000000" pitchFamily="65" charset="-120"/>
                        </a:defRPr>
                      </a:lvl4pPr>
                      <a:lvl5pPr marL="2057400" indent="-228600">
                        <a:lnSpc>
                          <a:spcPct val="90000"/>
                        </a:lnSpc>
                        <a:spcBef>
                          <a:spcPct val="10000"/>
                        </a:spcBef>
                        <a:buClr>
                          <a:srgbClr val="0000FF"/>
                        </a:buClr>
                        <a:defRPr kumimoji="1" sz="1600">
                          <a:solidFill>
                            <a:schemeClr val="tx1"/>
                          </a:solidFill>
                          <a:latin typeface="Tahoma" panose="020B0604030504040204" pitchFamily="34" charset="0"/>
                          <a:ea typeface="標楷體" panose="03000509000000000000" pitchFamily="65" charset="-120"/>
                        </a:defRPr>
                      </a:lvl5pPr>
                      <a:lvl6pPr marL="25146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6pPr>
                      <a:lvl7pPr marL="29718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7pPr>
                      <a:lvl8pPr marL="34290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8pPr>
                      <a:lvl9pPr marL="38862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9pPr>
                    </a:lstStyle>
                    <a:p>
                      <a:r>
                        <a:rPr kumimoji="1" lang="en-US" altLang="zh-TW" sz="2000" b="1" kern="1200" dirty="0">
                          <a:latin typeface="Courier New" pitchFamily="49" charset="0"/>
                          <a:ea typeface="標楷體" pitchFamily="65" charset="-120"/>
                          <a:cs typeface="Courier New" pitchFamily="49" charset="0"/>
                        </a:rPr>
                        <a:t>void task_2(void *p){</a:t>
                      </a:r>
                    </a:p>
                    <a:p>
                      <a:r>
                        <a:rPr kumimoji="1" lang="en-US" altLang="zh-TW" sz="2000" b="1" kern="1200" dirty="0">
                          <a:latin typeface="Courier New" pitchFamily="49" charset="0"/>
                          <a:ea typeface="標楷體" pitchFamily="65" charset="-120"/>
                          <a:cs typeface="Courier New" pitchFamily="49" charset="0"/>
                        </a:rPr>
                        <a:t>  while(1){</a:t>
                      </a:r>
                    </a:p>
                    <a:p>
                      <a:r>
                        <a:rPr kumimoji="1" lang="en-US" altLang="zh-TW" sz="2000" b="1" kern="1200" dirty="0">
                          <a:latin typeface="Courier New" pitchFamily="49" charset="0"/>
                          <a:ea typeface="標楷體" pitchFamily="65" charset="-120"/>
                          <a:cs typeface="Courier New" pitchFamily="49" charset="0"/>
                        </a:rPr>
                        <a:t>    if(</a:t>
                      </a:r>
                      <a:r>
                        <a:rPr kumimoji="1" lang="en-US" altLang="zh-TW" sz="2000" b="1" kern="1200" dirty="0" err="1">
                          <a:solidFill>
                            <a:srgbClr val="FF0000"/>
                          </a:solidFill>
                          <a:latin typeface="Courier New" pitchFamily="49" charset="0"/>
                          <a:ea typeface="標楷體" pitchFamily="65" charset="-120"/>
                          <a:cs typeface="Courier New" pitchFamily="49" charset="0"/>
                        </a:rPr>
                        <a:t>xSemaphoreTake</a:t>
                      </a:r>
                      <a:r>
                        <a:rPr kumimoji="1" lang="en-US" altLang="zh-TW" sz="2000" b="1" kern="1200" dirty="0">
                          <a:latin typeface="Courier New" pitchFamily="49" charset="0"/>
                          <a:ea typeface="標楷體" pitchFamily="65" charset="-120"/>
                          <a:cs typeface="Courier New" pitchFamily="49" charset="0"/>
                        </a:rPr>
                        <a:t>(gatekeeper 1000)){</a:t>
                      </a:r>
                      <a:endParaRPr kumimoji="1" lang="en-US" altLang="zh-TW" sz="2000" b="1" kern="1200" dirty="0">
                        <a:solidFill>
                          <a:srgbClr val="00B050"/>
                        </a:solidFill>
                        <a:latin typeface="Courier New" pitchFamily="49" charset="0"/>
                        <a:ea typeface="標楷體" pitchFamily="65" charset="-120"/>
                        <a:cs typeface="Courier New" pitchFamily="49" charset="0"/>
                      </a:endParaRPr>
                    </a:p>
                    <a:p>
                      <a:r>
                        <a:rPr kumimoji="1" lang="en-US" altLang="zh-TW" sz="2000" b="1" kern="1200" dirty="0">
                          <a:latin typeface="Courier New" pitchFamily="49" charset="0"/>
                          <a:ea typeface="標楷體" pitchFamily="65" charset="-120"/>
                          <a:cs typeface="Courier New" pitchFamily="49" charset="0"/>
                        </a:rPr>
                        <a:t>      puts(Task 2 got access);</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access_precious_resource</a:t>
                      </a:r>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a:solidFill>
                            <a:srgbClr val="00B050"/>
                          </a:solidFill>
                          <a:latin typeface="Courier New" pitchFamily="49" charset="0"/>
                          <a:ea typeface="標楷體" pitchFamily="65" charset="-120"/>
                          <a:cs typeface="Courier New" pitchFamily="49" charset="0"/>
                        </a:rPr>
                        <a:t>// critical section</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solidFill>
                            <a:srgbClr val="FF0000"/>
                          </a:solidFill>
                          <a:latin typeface="Courier New" pitchFamily="49" charset="0"/>
                          <a:ea typeface="標楷體" pitchFamily="65" charset="-120"/>
                          <a:cs typeface="Courier New" pitchFamily="49" charset="0"/>
                        </a:rPr>
                        <a:t>xSemaphoreGive</a:t>
                      </a:r>
                      <a:r>
                        <a:rPr kumimoji="1" lang="en-US" altLang="zh-TW" sz="2000" b="1" kern="1200" dirty="0">
                          <a:latin typeface="Courier New" pitchFamily="49" charset="0"/>
                          <a:ea typeface="標楷體" pitchFamily="65" charset="-120"/>
                          <a:cs typeface="Courier New" pitchFamily="49" charset="0"/>
                        </a:rPr>
                        <a:t>(gatekeeper); }</a:t>
                      </a:r>
                    </a:p>
                    <a:p>
                      <a:r>
                        <a:rPr kumimoji="1" lang="en-US" altLang="zh-TW" sz="2000" b="1" kern="1200" dirty="0">
                          <a:latin typeface="Courier New" pitchFamily="49" charset="0"/>
                          <a:ea typeface="標楷體" pitchFamily="65" charset="-120"/>
                          <a:cs typeface="Courier New" pitchFamily="49" charset="0"/>
                        </a:rPr>
                        <a:t>    else{</a:t>
                      </a:r>
                    </a:p>
                    <a:p>
                      <a:r>
                        <a:rPr kumimoji="1" lang="en-US" altLang="zh-TW" sz="2000" b="1" kern="1200" dirty="0">
                          <a:latin typeface="Courier New" pitchFamily="49" charset="0"/>
                          <a:ea typeface="標楷體" pitchFamily="65" charset="-120"/>
                          <a:cs typeface="Courier New" pitchFamily="49" charset="0"/>
                        </a:rPr>
                        <a:t>	puts(Task 2 failed to get access within 1000ms);</a:t>
                      </a:r>
                    </a:p>
                    <a:p>
                      <a:r>
                        <a:rPr kumimoji="1" lang="en-US" altLang="zh-TW" sz="2000" b="1" kern="1200" dirty="0">
                          <a:latin typeface="Courier New" pitchFamily="49" charset="0"/>
                          <a:ea typeface="標楷體" pitchFamily="65" charset="-120"/>
                          <a:cs typeface="Courier New" pitchFamily="49" charset="0"/>
                        </a:rPr>
                        <a:t>    }</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vTaskDelay</a:t>
                      </a:r>
                      <a:r>
                        <a:rPr kumimoji="1" lang="en-US" altLang="zh-TW" sz="2000" b="1" kern="1200" dirty="0">
                          <a:latin typeface="Courier New" pitchFamily="49" charset="0"/>
                          <a:ea typeface="標楷體" pitchFamily="65" charset="-120"/>
                          <a:cs typeface="Courier New" pitchFamily="49" charset="0"/>
                        </a:rPr>
                        <a:t>(1000); </a:t>
                      </a:r>
                    </a:p>
                    <a:p>
                      <a:r>
                        <a:rPr kumimoji="1" lang="en-US" altLang="zh-TW" sz="2000" b="1" kern="1200" dirty="0">
                          <a:solidFill>
                            <a:srgbClr val="00B050"/>
                          </a:solidFill>
                          <a:latin typeface="Courier New" pitchFamily="49" charset="0"/>
                          <a:ea typeface="標楷體" pitchFamily="65" charset="-120"/>
                          <a:cs typeface="Courier New" pitchFamily="49" charset="0"/>
                        </a:rPr>
                        <a:t>    /*Without delay task 2 will get key immediately </a:t>
                      </a:r>
                    </a:p>
                    <a:p>
                      <a:r>
                        <a:rPr kumimoji="1" lang="en-US" altLang="zh-TW" sz="2000" b="1" kern="1200" dirty="0">
                          <a:solidFill>
                            <a:srgbClr val="00B050"/>
                          </a:solidFill>
                          <a:latin typeface="Courier New" pitchFamily="49" charset="0"/>
                          <a:ea typeface="標楷體" pitchFamily="65" charset="-120"/>
                          <a:cs typeface="Courier New" pitchFamily="49" charset="0"/>
                        </a:rPr>
                        <a:t>          after releasing the key */                </a:t>
                      </a:r>
                    </a:p>
                    <a:p>
                      <a:r>
                        <a:rPr kumimoji="1" lang="en-US" altLang="zh-TW" sz="2000" b="1" kern="1200" dirty="0">
                          <a:latin typeface="Courier New" pitchFamily="49" charset="0"/>
                          <a:ea typeface="標楷體" pitchFamily="65" charset="-120"/>
                          <a:cs typeface="Courier New" pitchFamily="49" charset="0"/>
                        </a:rPr>
                        <a:t>   }</a:t>
                      </a:r>
                    </a:p>
                    <a:p>
                      <a:r>
                        <a:rPr kumimoji="1" lang="en-US" altLang="zh-TW" sz="2000" b="1" kern="1200" dirty="0">
                          <a:latin typeface="Courier New" pitchFamily="49" charset="0"/>
                          <a:ea typeface="標楷體" pitchFamily="65" charset="-120"/>
                          <a:cs typeface="Courier New" pitchFamily="49"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bl>
          </a:graphicData>
        </a:graphic>
      </p:graphicFrame>
      <p:sp>
        <p:nvSpPr>
          <p:cNvPr id="4" name="Datumsplatzhalter 3">
            <a:extLst>
              <a:ext uri="{FF2B5EF4-FFF2-40B4-BE49-F238E27FC236}">
                <a16:creationId xmlns:a16="http://schemas.microsoft.com/office/drawing/2014/main" id="{9D77E085-6980-4E72-9130-DFBF9E691FD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C59ABB0-98CF-450F-B4D1-01277D867AE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663501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標題 4"/>
          <p:cNvSpPr>
            <a:spLocks noGrp="1"/>
          </p:cNvSpPr>
          <p:nvPr>
            <p:ph type="title"/>
          </p:nvPr>
        </p:nvSpPr>
        <p:spPr/>
        <p:txBody>
          <a:bodyPr/>
          <a:lstStyle/>
          <a:p>
            <a:pPr eaLnBrk="1" hangingPunct="1"/>
            <a:r>
              <a:rPr lang="en-US" altLang="zh-TW" dirty="0"/>
              <a:t>Example of </a:t>
            </a:r>
            <a:r>
              <a:rPr lang="en-US" altLang="zh-TW" dirty="0" err="1"/>
              <a:t>Mutex</a:t>
            </a:r>
            <a:r>
              <a:rPr lang="en-US" altLang="zh-TW" dirty="0"/>
              <a:t> (3/3)</a:t>
            </a:r>
            <a:endParaRPr lang="zh-TW" altLang="en-US" sz="1800" dirty="0"/>
          </a:p>
        </p:txBody>
      </p:sp>
      <p:sp>
        <p:nvSpPr>
          <p:cNvPr id="3" name="Inhaltsplatzhalter 2">
            <a:extLst>
              <a:ext uri="{FF2B5EF4-FFF2-40B4-BE49-F238E27FC236}">
                <a16:creationId xmlns:a16="http://schemas.microsoft.com/office/drawing/2014/main" id="{476533D9-F48D-4AC2-AA73-4FA8FA441C48}"/>
              </a:ext>
            </a:extLst>
          </p:cNvPr>
          <p:cNvSpPr>
            <a:spLocks noGrp="1"/>
          </p:cNvSpPr>
          <p:nvPr>
            <p:ph sz="quarter" idx="1"/>
          </p:nvPr>
        </p:nvSpPr>
        <p:spPr/>
        <p:txBody>
          <a:bodyPr/>
          <a:lstStyle/>
          <a:p>
            <a:endParaRPr lang="de-DE"/>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255</a:t>
            </a:fld>
            <a:endParaRPr lang="zh-TW" altLang="zh-TW"/>
          </a:p>
        </p:txBody>
      </p:sp>
      <p:graphicFrame>
        <p:nvGraphicFramePr>
          <p:cNvPr id="1185816" name="Group 24"/>
          <p:cNvGraphicFramePr>
            <a:graphicFrameLocks noGrp="1"/>
          </p:cNvGraphicFramePr>
          <p:nvPr>
            <p:extLst>
              <p:ext uri="{D42A27DB-BD31-4B8C-83A1-F6EECF244321}">
                <p14:modId xmlns:p14="http://schemas.microsoft.com/office/powerpoint/2010/main" val="1509275193"/>
              </p:ext>
            </p:extLst>
          </p:nvPr>
        </p:nvGraphicFramePr>
        <p:xfrm>
          <a:off x="323528" y="1628800"/>
          <a:ext cx="8568952" cy="3744416"/>
        </p:xfrm>
        <a:graphic>
          <a:graphicData uri="http://schemas.openxmlformats.org/drawingml/2006/table">
            <a:tbl>
              <a:tblPr/>
              <a:tblGrid>
                <a:gridCol w="8568952">
                  <a:extLst>
                    <a:ext uri="{9D8B030D-6E8A-4147-A177-3AD203B41FA5}">
                      <a16:colId xmlns:a16="http://schemas.microsoft.com/office/drawing/2014/main" val="20000"/>
                    </a:ext>
                  </a:extLst>
                </a:gridCol>
              </a:tblGrid>
              <a:tr h="3744416">
                <a:tc>
                  <a:txBody>
                    <a:bodyPr/>
                    <a:lstStyle>
                      <a:lvl1pPr>
                        <a:lnSpc>
                          <a:spcPct val="90000"/>
                        </a:lnSpc>
                        <a:spcBef>
                          <a:spcPct val="10000"/>
                        </a:spcBef>
                        <a:buClr>
                          <a:srgbClr val="0000FF"/>
                        </a:buClr>
                        <a:buSzPct val="80000"/>
                        <a:buFont typeface="Wingdings" panose="05000000000000000000" pitchFamily="2" charset="2"/>
                        <a:defRPr kumimoji="1" sz="2400">
                          <a:solidFill>
                            <a:schemeClr val="tx1"/>
                          </a:solidFill>
                          <a:latin typeface="Tahoma" panose="020B0604030504040204" pitchFamily="34" charset="0"/>
                          <a:ea typeface="標楷體" panose="03000509000000000000" pitchFamily="65" charset="-120"/>
                        </a:defRPr>
                      </a:lvl1pPr>
                      <a:lvl2pPr marL="742950" indent="-285750">
                        <a:lnSpc>
                          <a:spcPct val="90000"/>
                        </a:lnSpc>
                        <a:spcBef>
                          <a:spcPct val="10000"/>
                        </a:spcBef>
                        <a:buClr>
                          <a:schemeClr val="accent2"/>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2pPr>
                      <a:lvl3pPr marL="1143000" indent="-228600">
                        <a:lnSpc>
                          <a:spcPct val="90000"/>
                        </a:lnSpc>
                        <a:spcBef>
                          <a:spcPct val="10000"/>
                        </a:spcBef>
                        <a:buClr>
                          <a:srgbClr val="FF33CC"/>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3pPr>
                      <a:lvl4pPr marL="1600200" indent="-228600">
                        <a:lnSpc>
                          <a:spcPct val="90000"/>
                        </a:lnSpc>
                        <a:spcBef>
                          <a:spcPct val="10000"/>
                        </a:spcBef>
                        <a:buClr>
                          <a:srgbClr val="0000FF"/>
                        </a:buClr>
                        <a:buFont typeface="Wingdings" panose="05000000000000000000" pitchFamily="2" charset="2"/>
                        <a:defRPr kumimoji="1">
                          <a:solidFill>
                            <a:schemeClr val="tx1"/>
                          </a:solidFill>
                          <a:latin typeface="Tahoma" panose="020B0604030504040204" pitchFamily="34" charset="0"/>
                          <a:ea typeface="標楷體" panose="03000509000000000000" pitchFamily="65" charset="-120"/>
                        </a:defRPr>
                      </a:lvl4pPr>
                      <a:lvl5pPr marL="2057400" indent="-228600">
                        <a:lnSpc>
                          <a:spcPct val="90000"/>
                        </a:lnSpc>
                        <a:spcBef>
                          <a:spcPct val="10000"/>
                        </a:spcBef>
                        <a:buClr>
                          <a:srgbClr val="0000FF"/>
                        </a:buClr>
                        <a:defRPr kumimoji="1" sz="1600">
                          <a:solidFill>
                            <a:schemeClr val="tx1"/>
                          </a:solidFill>
                          <a:latin typeface="Tahoma" panose="020B0604030504040204" pitchFamily="34" charset="0"/>
                          <a:ea typeface="標楷體" panose="03000509000000000000" pitchFamily="65" charset="-120"/>
                        </a:defRPr>
                      </a:lvl5pPr>
                      <a:lvl6pPr marL="25146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6pPr>
                      <a:lvl7pPr marL="29718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7pPr>
                      <a:lvl8pPr marL="34290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8pPr>
                      <a:lvl9pPr marL="38862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9pPr>
                    </a:lstStyle>
                    <a:p>
                      <a:r>
                        <a:rPr kumimoji="1" lang="en-US" altLang="zh-TW" sz="2000" b="1" kern="1200" dirty="0" err="1">
                          <a:latin typeface="Courier New" pitchFamily="49" charset="0"/>
                          <a:ea typeface="標楷體" pitchFamily="65" charset="-120"/>
                          <a:cs typeface="Courier New" pitchFamily="49" charset="0"/>
                        </a:rPr>
                        <a:t>int</a:t>
                      </a:r>
                      <a:r>
                        <a:rPr kumimoji="1" lang="en-US" altLang="zh-TW" sz="2000" b="1" kern="1200" dirty="0">
                          <a:latin typeface="Courier New" pitchFamily="49" charset="0"/>
                          <a:ea typeface="標楷體" pitchFamily="65" charset="-120"/>
                          <a:cs typeface="Courier New" pitchFamily="49" charset="0"/>
                        </a:rPr>
                        <a:t> main(void){</a:t>
                      </a:r>
                    </a:p>
                    <a:p>
                      <a:r>
                        <a:rPr kumimoji="1" lang="en-US" altLang="zh-TW" sz="2000" b="1" kern="1200" dirty="0">
                          <a:latin typeface="Courier New" pitchFamily="49" charset="0"/>
                          <a:ea typeface="標楷體" pitchFamily="65" charset="-120"/>
                          <a:cs typeface="Courier New" pitchFamily="49" charset="0"/>
                        </a:rPr>
                        <a:t>  gatekeeper = </a:t>
                      </a:r>
                      <a:r>
                        <a:rPr kumimoji="1" lang="en-US" altLang="zh-TW" sz="2000" b="1" kern="1200" dirty="0" err="1">
                          <a:solidFill>
                            <a:srgbClr val="FF0000"/>
                          </a:solidFill>
                          <a:latin typeface="Courier New" pitchFamily="49" charset="0"/>
                          <a:ea typeface="標楷體" pitchFamily="65" charset="-120"/>
                          <a:cs typeface="Courier New" pitchFamily="49" charset="0"/>
                        </a:rPr>
                        <a:t>xSemaphoreCreateMutex</a:t>
                      </a:r>
                      <a:r>
                        <a:rPr kumimoji="1" lang="en-US" altLang="zh-TW" sz="2000" b="1" kern="1200" dirty="0">
                          <a:latin typeface="Courier New" pitchFamily="49" charset="0"/>
                          <a:ea typeface="標楷體" pitchFamily="65" charset="-120"/>
                          <a:cs typeface="Courier New" pitchFamily="49" charset="0"/>
                        </a:rPr>
                        <a:t>();</a:t>
                      </a:r>
                    </a:p>
                    <a:p>
                      <a:endParaRPr kumimoji="1" lang="en-US" altLang="zh-TW" sz="2000" b="1" kern="1200" dirty="0">
                        <a:latin typeface="Courier New" pitchFamily="49" charset="0"/>
                        <a:ea typeface="標楷體" pitchFamily="65" charset="-120"/>
                        <a:cs typeface="Courier New" pitchFamily="49" charset="0"/>
                      </a:endParaRP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a:solidFill>
                            <a:srgbClr val="00B050"/>
                          </a:solidFill>
                          <a:latin typeface="Courier New" pitchFamily="49" charset="0"/>
                          <a:ea typeface="標楷體" pitchFamily="65" charset="-120"/>
                          <a:cs typeface="Courier New" pitchFamily="49" charset="0"/>
                        </a:rPr>
                        <a:t>/*Create tasks with priority 1 for both users*/</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xTaskCreate</a:t>
                      </a:r>
                      <a:r>
                        <a:rPr kumimoji="1" lang="en-US" altLang="zh-TW" sz="2000" b="1" kern="1200" dirty="0">
                          <a:latin typeface="Courier New" pitchFamily="49" charset="0"/>
                          <a:ea typeface="標楷體" pitchFamily="65" charset="-120"/>
                          <a:cs typeface="Courier New" pitchFamily="49" charset="0"/>
                        </a:rPr>
                        <a:t>(task_1 (signed char*)) t1 1024 </a:t>
                      </a:r>
                    </a:p>
                    <a:p>
                      <a:r>
                        <a:rPr kumimoji="1" lang="en-US" altLang="zh-TW" sz="2000" b="1" kern="1200" dirty="0">
                          <a:latin typeface="Courier New" pitchFamily="49" charset="0"/>
                          <a:ea typeface="標楷體" pitchFamily="65" charset="-120"/>
                          <a:cs typeface="Courier New" pitchFamily="49" charset="0"/>
                        </a:rPr>
                        <a:t>      NULL 1 NULL);</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xTaskCreate</a:t>
                      </a:r>
                      <a:r>
                        <a:rPr kumimoji="1" lang="en-US" altLang="zh-TW" sz="2000" b="1" kern="1200" dirty="0">
                          <a:latin typeface="Courier New" pitchFamily="49" charset="0"/>
                          <a:ea typeface="標楷體" pitchFamily="65" charset="-120"/>
                          <a:cs typeface="Courier New" pitchFamily="49" charset="0"/>
                        </a:rPr>
                        <a:t>(task_2 (signed char*)) t2 1024 </a:t>
                      </a:r>
                    </a:p>
                    <a:p>
                      <a:r>
                        <a:rPr kumimoji="1" lang="en-US" altLang="zh-TW" sz="2000" b="1" kern="1200" dirty="0">
                          <a:latin typeface="Courier New" pitchFamily="49" charset="0"/>
                          <a:ea typeface="標楷體" pitchFamily="65" charset="-120"/>
                          <a:cs typeface="Courier New" pitchFamily="49" charset="0"/>
                        </a:rPr>
                        <a:t>      NULL 1 NULL);</a:t>
                      </a:r>
                    </a:p>
                    <a:p>
                      <a:r>
                        <a:rPr kumimoji="1" lang="en-US" altLang="zh-TW" sz="2000" b="1" kern="1200" dirty="0">
                          <a:latin typeface="Courier New" pitchFamily="49" charset="0"/>
                          <a:ea typeface="標楷體" pitchFamily="65" charset="-120"/>
                          <a:cs typeface="Courier New" pitchFamily="49" charset="0"/>
                        </a:rPr>
                        <a:t>	</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vTaskStartScheduler</a:t>
                      </a:r>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dirty="0">
                          <a:latin typeface="Courier New" pitchFamily="49" charset="0"/>
                          <a:ea typeface="標楷體" pitchFamily="65" charset="-120"/>
                          <a:cs typeface="Courier New" pitchFamily="49" charset="0"/>
                        </a:rPr>
                        <a:t>  return 0;</a:t>
                      </a:r>
                    </a:p>
                    <a:p>
                      <a:r>
                        <a:rPr kumimoji="1" lang="en-US" altLang="zh-TW" sz="2000" b="1" kern="1200" dirty="0">
                          <a:latin typeface="Courier New" pitchFamily="49" charset="0"/>
                          <a:ea typeface="標楷體" pitchFamily="65" charset="-120"/>
                          <a:cs typeface="Courier New" pitchFamily="49" charset="0"/>
                        </a:rPr>
                        <a:t>}</a:t>
                      </a:r>
                      <a:endParaRPr kumimoji="1" lang="zh-TW" altLang="en-US" sz="2000" b="1" kern="1200" dirty="0">
                        <a:latin typeface="Courier New" pitchFamily="49" charset="0"/>
                        <a:ea typeface="標楷體" pitchFamily="65" charset="-120"/>
                        <a:cs typeface="Courier New"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bl>
          </a:graphicData>
        </a:graphic>
      </p:graphicFrame>
      <p:sp>
        <p:nvSpPr>
          <p:cNvPr id="4" name="Datumsplatzhalter 3">
            <a:extLst>
              <a:ext uri="{FF2B5EF4-FFF2-40B4-BE49-F238E27FC236}">
                <a16:creationId xmlns:a16="http://schemas.microsoft.com/office/drawing/2014/main" id="{81101C66-490B-4E96-8F2D-F85DB743B81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7C99D43-962B-4C9D-87B4-81201DF5580A}"/>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064000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Rectangle 2"/>
          <p:cNvSpPr>
            <a:spLocks noGrp="1" noChangeArrowheads="1"/>
          </p:cNvSpPr>
          <p:nvPr>
            <p:ph type="title"/>
          </p:nvPr>
        </p:nvSpPr>
        <p:spPr/>
        <p:txBody>
          <a:bodyPr/>
          <a:lstStyle/>
          <a:p>
            <a:r>
              <a:rPr lang="en-US" altLang="zh-TW"/>
              <a:t>Outline</a:t>
            </a:r>
          </a:p>
        </p:txBody>
      </p:sp>
      <p:sp>
        <p:nvSpPr>
          <p:cNvPr id="1118211" name="Rectangle 3"/>
          <p:cNvSpPr>
            <a:spLocks noGrp="1" noChangeArrowheads="1"/>
          </p:cNvSpPr>
          <p:nvPr>
            <p:ph sz="quarter" idx="1"/>
          </p:nvPr>
        </p:nvSpPr>
        <p:spPr/>
        <p:txBody>
          <a:bodyPr/>
          <a:lstStyle/>
          <a:p>
            <a:r>
              <a:rPr lang="en-US" altLang="zh-TW" dirty="0"/>
              <a:t>Introduction to task synchronization </a:t>
            </a:r>
          </a:p>
          <a:p>
            <a:r>
              <a:rPr lang="en-US" altLang="zh-TW" dirty="0"/>
              <a:t>Semaphores and </a:t>
            </a:r>
            <a:r>
              <a:rPr lang="en-US" altLang="zh-TW" dirty="0" err="1"/>
              <a:t>mutexs</a:t>
            </a:r>
            <a:r>
              <a:rPr lang="en-US" altLang="zh-TW" dirty="0"/>
              <a:t> of </a:t>
            </a:r>
            <a:r>
              <a:rPr lang="en-US" altLang="zh-TW" dirty="0" err="1"/>
              <a:t>FreeRTOS</a:t>
            </a:r>
            <a:endParaRPr lang="en-US" altLang="zh-TW" dirty="0"/>
          </a:p>
          <a:p>
            <a:r>
              <a:rPr lang="en-US" altLang="zh-TW" dirty="0">
                <a:solidFill>
                  <a:srgbClr val="FF0000"/>
                </a:solidFill>
              </a:rPr>
              <a:t>Queues of </a:t>
            </a:r>
            <a:r>
              <a:rPr lang="en-US" altLang="zh-TW" dirty="0" err="1">
                <a:solidFill>
                  <a:srgbClr val="FF0000"/>
                </a:solidFill>
              </a:rPr>
              <a:t>FreeRTOS</a:t>
            </a:r>
            <a:endParaRPr lang="en-US" altLang="zh-TW" dirty="0">
              <a:solidFill>
                <a:srgbClr val="FF0000"/>
              </a:solidFill>
            </a:endParaRPr>
          </a:p>
          <a:p>
            <a:endParaRPr lang="en-US" altLang="zh-TW" dirty="0"/>
          </a:p>
        </p:txBody>
      </p:sp>
      <p:sp>
        <p:nvSpPr>
          <p:cNvPr id="2" name="投影片編號版面配置區 1"/>
          <p:cNvSpPr>
            <a:spLocks noGrp="1"/>
          </p:cNvSpPr>
          <p:nvPr>
            <p:ph type="sldNum" sz="quarter" idx="12"/>
          </p:nvPr>
        </p:nvSpPr>
        <p:spPr/>
        <p:txBody>
          <a:bodyPr/>
          <a:lstStyle/>
          <a:p>
            <a:fld id="{AD7A0DC7-59DB-4FF4-A98F-253DCA5EE1C1}" type="slidenum">
              <a:rPr lang="zh-TW" altLang="en-US" smtClean="0"/>
              <a:pPr/>
              <a:t>256</a:t>
            </a:fld>
            <a:endParaRPr lang="zh-TW" altLang="zh-TW"/>
          </a:p>
        </p:txBody>
      </p:sp>
      <p:sp>
        <p:nvSpPr>
          <p:cNvPr id="3" name="Datumsplatzhalter 2">
            <a:extLst>
              <a:ext uri="{FF2B5EF4-FFF2-40B4-BE49-F238E27FC236}">
                <a16:creationId xmlns:a16="http://schemas.microsoft.com/office/drawing/2014/main" id="{9137424D-5A8A-40A2-9316-A1C857CDA442}"/>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BB24DC9-6A28-4F25-B7BA-D7F34F4ABE14}"/>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34009028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dirty="0" err="1"/>
              <a:t>FreeRTOS</a:t>
            </a:r>
            <a:r>
              <a:rPr lang="en-US" altLang="zh-TW" dirty="0"/>
              <a:t> Queues</a:t>
            </a:r>
            <a:endParaRPr lang="zh-TW" altLang="en-US" dirty="0"/>
          </a:p>
        </p:txBody>
      </p:sp>
      <p:sp>
        <p:nvSpPr>
          <p:cNvPr id="3" name="內容版面配置區 2"/>
          <p:cNvSpPr>
            <a:spLocks noGrp="1"/>
          </p:cNvSpPr>
          <p:nvPr>
            <p:ph sz="quarter" idx="1"/>
          </p:nvPr>
        </p:nvSpPr>
        <p:spPr/>
        <p:txBody>
          <a:bodyPr/>
          <a:lstStyle/>
          <a:p>
            <a:pPr lvl="0"/>
            <a:r>
              <a:rPr lang="en-US" altLang="zh-TW" dirty="0"/>
              <a:t>Queues are the primary form of inter-task communications in </a:t>
            </a:r>
            <a:r>
              <a:rPr lang="en-US" altLang="zh-TW" dirty="0" err="1"/>
              <a:t>FreeRTOS</a:t>
            </a:r>
            <a:endParaRPr lang="en-US" altLang="zh-TW" dirty="0"/>
          </a:p>
          <a:p>
            <a:pPr lvl="1"/>
            <a:r>
              <a:rPr lang="en-US" altLang="zh-TW" dirty="0"/>
              <a:t>Can be used to send messages between tasks and between interrupts and tasks</a:t>
            </a:r>
          </a:p>
          <a:p>
            <a:pPr lvl="1"/>
            <a:r>
              <a:rPr lang="en-US" altLang="zh-TW" dirty="0"/>
              <a:t>In most cases used as thread safe FIFO (First In First Out) buffers with new data being sent to the back of the queue although data can also be sent to the front.</a:t>
            </a:r>
          </a:p>
          <a:p>
            <a:pPr lvl="0"/>
            <a:endParaRPr lang="en-US" altLang="zh-TW"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257</a:t>
            </a:fld>
            <a:endParaRPr lang="zh-TW" altLang="zh-TW"/>
          </a:p>
        </p:txBody>
      </p:sp>
      <p:pic>
        <p:nvPicPr>
          <p:cNvPr id="1026" name="Picture 2" descr="http://www.freertos.org/queue_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3371" y="4205676"/>
            <a:ext cx="7920682" cy="2060917"/>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E90E6600-0A65-452F-B3CB-884EC821DF6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6912688-B451-4396-BB16-F1A6A2F2B970}"/>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70096782"/>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標題 6"/>
          <p:cNvSpPr>
            <a:spLocks noGrp="1"/>
          </p:cNvSpPr>
          <p:nvPr>
            <p:ph type="title"/>
          </p:nvPr>
        </p:nvSpPr>
        <p:spPr/>
        <p:txBody>
          <a:bodyPr/>
          <a:lstStyle/>
          <a:p>
            <a:r>
              <a:rPr lang="en-US" altLang="zh-TW"/>
              <a:t>FreeRTOS Queues</a:t>
            </a:r>
            <a:endParaRPr lang="zh-TW" altLang="en-US" dirty="0"/>
          </a:p>
        </p:txBody>
      </p:sp>
      <p:sp>
        <p:nvSpPr>
          <p:cNvPr id="3" name="內容版面配置區 2"/>
          <p:cNvSpPr>
            <a:spLocks noGrp="1"/>
          </p:cNvSpPr>
          <p:nvPr>
            <p:ph sz="quarter" idx="1"/>
          </p:nvPr>
        </p:nvSpPr>
        <p:spPr/>
        <p:txBody>
          <a:bodyPr/>
          <a:lstStyle/>
          <a:p>
            <a:r>
              <a:rPr lang="en-US" altLang="zh-TW" dirty="0"/>
              <a:t>Queues store a finite number of fixed-size data</a:t>
            </a:r>
          </a:p>
          <a:p>
            <a:pPr lvl="1"/>
            <a:r>
              <a:rPr lang="en-US" altLang="zh-TW" dirty="0"/>
              <a:t>May be read and written by different tasks but do not belong to any task</a:t>
            </a:r>
          </a:p>
          <a:p>
            <a:pPr lvl="1"/>
            <a:r>
              <a:rPr lang="en-US" altLang="zh-TW" dirty="0"/>
              <a:t># of items and item size determined at queue create time</a:t>
            </a:r>
          </a:p>
          <a:p>
            <a:pPr lvl="1"/>
            <a:r>
              <a:rPr lang="en-US" altLang="zh-TW" dirty="0"/>
              <a:t>Sending/receiving items are by copy not reference</a:t>
            </a:r>
          </a:p>
          <a:p>
            <a:r>
              <a:rPr lang="en-US" altLang="zh-TW" dirty="0"/>
              <a:t>Queue functions</a:t>
            </a:r>
          </a:p>
          <a:p>
            <a:pPr lvl="1"/>
            <a:r>
              <a:rPr lang="en-US" altLang="zh-TW" dirty="0"/>
              <a:t>Create queues: </a:t>
            </a:r>
            <a:r>
              <a:rPr lang="en-US" altLang="zh-TW" dirty="0" err="1"/>
              <a:t>xQueueCreate</a:t>
            </a:r>
            <a:r>
              <a:rPr lang="en-US" altLang="zh-TW" dirty="0"/>
              <a:t>() </a:t>
            </a:r>
            <a:r>
              <a:rPr lang="en-US" altLang="zh-TW" dirty="0" err="1"/>
              <a:t>vQueueDelete</a:t>
            </a:r>
            <a:r>
              <a:rPr lang="en-US" altLang="zh-TW" dirty="0"/>
              <a:t>()</a:t>
            </a:r>
          </a:p>
          <a:p>
            <a:pPr lvl="1"/>
            <a:r>
              <a:rPr lang="en-US" altLang="zh-TW" dirty="0"/>
              <a:t>Send/receive data to/from queues: </a:t>
            </a:r>
            <a:r>
              <a:rPr lang="en-US" altLang="zh-TW" dirty="0" err="1"/>
              <a:t>xQueueSend</a:t>
            </a:r>
            <a:r>
              <a:rPr lang="en-US" altLang="zh-TW" dirty="0"/>
              <a:t>() </a:t>
            </a:r>
            <a:r>
              <a:rPr lang="en-US" altLang="zh-TW" dirty="0" err="1"/>
              <a:t>xQueueSendToBack</a:t>
            </a:r>
            <a:r>
              <a:rPr lang="en-US" altLang="zh-TW" dirty="0"/>
              <a:t>() </a:t>
            </a:r>
            <a:r>
              <a:rPr lang="en-US" altLang="zh-TW" dirty="0" err="1"/>
              <a:t>xQueueReceive</a:t>
            </a:r>
            <a:r>
              <a:rPr lang="en-US" altLang="zh-TW" dirty="0"/>
              <a:t>() </a:t>
            </a:r>
            <a:r>
              <a:rPr lang="en-US" altLang="zh-TW" spc="-5" dirty="0" err="1">
                <a:solidFill>
                  <a:prstClr val="black"/>
                </a:solidFill>
              </a:rPr>
              <a:t>xQueueReceiveFromISR</a:t>
            </a:r>
            <a:r>
              <a:rPr lang="en-US" altLang="zh-TW" spc="-5" dirty="0">
                <a:solidFill>
                  <a:prstClr val="black"/>
                </a:solidFill>
              </a:rPr>
              <a:t>()</a:t>
            </a:r>
            <a:endParaRPr lang="en-US" altLang="zh-TW" dirty="0"/>
          </a:p>
          <a:p>
            <a:pPr lvl="1"/>
            <a:r>
              <a:rPr lang="en-US" altLang="zh-TW" dirty="0"/>
              <a:t>Queue management/number of items in a queue</a:t>
            </a:r>
          </a:p>
          <a:p>
            <a:pPr lvl="1"/>
            <a:r>
              <a:rPr lang="en-US" altLang="zh-TW" dirty="0"/>
              <a:t>Blocking on a queue/effect of priority</a:t>
            </a:r>
          </a:p>
          <a:p>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258</a:t>
            </a:fld>
            <a:endParaRPr lang="zh-TW" altLang="zh-TW"/>
          </a:p>
        </p:txBody>
      </p:sp>
      <p:sp>
        <p:nvSpPr>
          <p:cNvPr id="2" name="Datumsplatzhalter 1">
            <a:extLst>
              <a:ext uri="{FF2B5EF4-FFF2-40B4-BE49-F238E27FC236}">
                <a16:creationId xmlns:a16="http://schemas.microsoft.com/office/drawing/2014/main" id="{F423D6EA-E10A-4598-AD21-217C6F96B49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6009F76-AA04-4050-8EF4-DB75DAEA3833}"/>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03395587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Blocking on Queues</a:t>
            </a:r>
            <a:endParaRPr lang="zh-TW" altLang="en-US" dirty="0"/>
          </a:p>
        </p:txBody>
      </p:sp>
      <p:sp>
        <p:nvSpPr>
          <p:cNvPr id="3" name="內容版面配置區 2"/>
          <p:cNvSpPr>
            <a:spLocks noGrp="1"/>
          </p:cNvSpPr>
          <p:nvPr>
            <p:ph sz="quarter" idx="1"/>
          </p:nvPr>
        </p:nvSpPr>
        <p:spPr/>
        <p:txBody>
          <a:bodyPr/>
          <a:lstStyle/>
          <a:p>
            <a:r>
              <a:rPr lang="en-US" altLang="zh-TW" dirty="0"/>
              <a:t>Queue APIs permit a block time to be specified</a:t>
            </a:r>
          </a:p>
          <a:p>
            <a:r>
              <a:rPr lang="en-US" altLang="zh-TW" dirty="0"/>
              <a:t>When read from an empty queue </a:t>
            </a:r>
          </a:p>
          <a:p>
            <a:pPr lvl="1"/>
            <a:r>
              <a:rPr lang="en-US" altLang="zh-TW" dirty="0"/>
              <a:t>Task will be placed into the Blocked state </a:t>
            </a:r>
          </a:p>
          <a:p>
            <a:pPr lvl="1"/>
            <a:r>
              <a:rPr lang="en-US" altLang="zh-TW" dirty="0"/>
              <a:t>Until data is available on the queue or block time expires</a:t>
            </a:r>
          </a:p>
          <a:p>
            <a:r>
              <a:rPr lang="en-US" altLang="zh-TW" dirty="0"/>
              <a:t>When write to a full queue</a:t>
            </a:r>
          </a:p>
          <a:p>
            <a:pPr lvl="1"/>
            <a:r>
              <a:rPr lang="en-US" altLang="zh-TW" dirty="0"/>
              <a:t>Task will be placed into the Blocked state</a:t>
            </a:r>
          </a:p>
          <a:p>
            <a:pPr lvl="1"/>
            <a:r>
              <a:rPr lang="en-US" altLang="zh-TW" dirty="0"/>
              <a:t>Until space is available in the queue or block time expires</a:t>
            </a:r>
          </a:p>
          <a:p>
            <a:r>
              <a:rPr lang="en-US" altLang="zh-TW" dirty="0"/>
              <a:t>If more than one task block on the same queue then the task with the highest priority will be the task that is unblocked first</a:t>
            </a:r>
          </a:p>
          <a:p>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259</a:t>
            </a:fld>
            <a:endParaRPr lang="zh-TW" altLang="zh-TW"/>
          </a:p>
        </p:txBody>
      </p:sp>
      <p:sp>
        <p:nvSpPr>
          <p:cNvPr id="5" name="Datumsplatzhalter 4">
            <a:extLst>
              <a:ext uri="{FF2B5EF4-FFF2-40B4-BE49-F238E27FC236}">
                <a16:creationId xmlns:a16="http://schemas.microsoft.com/office/drawing/2014/main" id="{6DC09417-6EA9-4D75-9F91-6CADE32C1CB9}"/>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FA59DB7F-9968-4620-8066-7B8EBE4DFD4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922117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5A783F-6BCE-4F05-A851-D8AC163DE8B2}"/>
              </a:ext>
            </a:extLst>
          </p:cNvPr>
          <p:cNvSpPr>
            <a:spLocks noGrp="1"/>
          </p:cNvSpPr>
          <p:nvPr>
            <p:ph type="title"/>
          </p:nvPr>
        </p:nvSpPr>
        <p:spPr/>
        <p:txBody>
          <a:bodyPr/>
          <a:lstStyle/>
          <a:p>
            <a:r>
              <a:rPr lang="de-DE" dirty="0"/>
              <a:t>Memory </a:t>
            </a:r>
            <a:r>
              <a:rPr lang="de-DE" dirty="0" err="1"/>
              <a:t>Mapped</a:t>
            </a:r>
            <a:r>
              <a:rPr lang="de-DE" dirty="0"/>
              <a:t> System</a:t>
            </a:r>
            <a:endParaRPr lang="en-GB" dirty="0"/>
          </a:p>
        </p:txBody>
      </p:sp>
      <p:pic>
        <p:nvPicPr>
          <p:cNvPr id="7" name="Inhaltsplatzhalter 6">
            <a:extLst>
              <a:ext uri="{FF2B5EF4-FFF2-40B4-BE49-F238E27FC236}">
                <a16:creationId xmlns:a16="http://schemas.microsoft.com/office/drawing/2014/main" id="{4483013A-D15B-4B78-AA08-CB0FA85885C9}"/>
              </a:ext>
            </a:extLst>
          </p:cNvPr>
          <p:cNvPicPr>
            <a:picLocks noGrp="1" noChangeAspect="1"/>
          </p:cNvPicPr>
          <p:nvPr>
            <p:ph sz="quarter" idx="1"/>
          </p:nvPr>
        </p:nvPicPr>
        <p:blipFill>
          <a:blip r:embed="rId2"/>
          <a:stretch>
            <a:fillRect/>
          </a:stretch>
        </p:blipFill>
        <p:spPr>
          <a:xfrm>
            <a:off x="1792940" y="1612168"/>
            <a:ext cx="5432611" cy="4683264"/>
          </a:xfrm>
          <a:prstGeom prst="rect">
            <a:avLst/>
          </a:prstGeom>
        </p:spPr>
      </p:pic>
      <p:sp>
        <p:nvSpPr>
          <p:cNvPr id="4" name="Datumsplatzhalter 3">
            <a:extLst>
              <a:ext uri="{FF2B5EF4-FFF2-40B4-BE49-F238E27FC236}">
                <a16:creationId xmlns:a16="http://schemas.microsoft.com/office/drawing/2014/main" id="{A907C6F1-9A27-47FD-B791-F3D4DA705D30}"/>
              </a:ext>
            </a:extLst>
          </p:cNvPr>
          <p:cNvSpPr>
            <a:spLocks noGrp="1"/>
          </p:cNvSpPr>
          <p:nvPr>
            <p:ph type="dt" sz="half" idx="10"/>
          </p:nvPr>
        </p:nvSpPr>
        <p:spPr/>
        <p:txBody>
          <a:bodyPr/>
          <a:lstStyle/>
          <a:p>
            <a:pPr>
              <a:defRPr/>
            </a:pPr>
            <a:fld id="{41BA9F21-9E15-4A52-8240-E92D9BCF67A3}" type="datetime1">
              <a:rPr lang="de-DE" smtClean="0"/>
              <a:t>26.10.2021</a:t>
            </a:fld>
            <a:endParaRPr lang="en-US"/>
          </a:p>
        </p:txBody>
      </p:sp>
      <p:sp>
        <p:nvSpPr>
          <p:cNvPr id="5" name="Foliennummernplatzhalter 4">
            <a:extLst>
              <a:ext uri="{FF2B5EF4-FFF2-40B4-BE49-F238E27FC236}">
                <a16:creationId xmlns:a16="http://schemas.microsoft.com/office/drawing/2014/main" id="{A673DEB5-7812-4470-9715-97D3EA307938}"/>
              </a:ext>
            </a:extLst>
          </p:cNvPr>
          <p:cNvSpPr>
            <a:spLocks noGrp="1"/>
          </p:cNvSpPr>
          <p:nvPr>
            <p:ph type="sldNum" sz="quarter" idx="12"/>
          </p:nvPr>
        </p:nvSpPr>
        <p:spPr/>
        <p:txBody>
          <a:bodyPr/>
          <a:lstStyle/>
          <a:p>
            <a:pPr>
              <a:defRPr/>
            </a:pPr>
            <a:fld id="{063E970E-A19A-401F-8BD3-D8B34EBDA5D0}" type="slidenum">
              <a:rPr lang="en-US" smtClean="0"/>
              <a:pPr>
                <a:defRPr/>
              </a:pPr>
              <a:t>26</a:t>
            </a:fld>
            <a:endParaRPr lang="en-US"/>
          </a:p>
        </p:txBody>
      </p:sp>
      <p:sp>
        <p:nvSpPr>
          <p:cNvPr id="6" name="Fußzeilenplatzhalter 5">
            <a:extLst>
              <a:ext uri="{FF2B5EF4-FFF2-40B4-BE49-F238E27FC236}">
                <a16:creationId xmlns:a16="http://schemas.microsoft.com/office/drawing/2014/main" id="{BF67B2A5-5773-4971-9AB1-81CD5BE3C7EF}"/>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251550927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Queue Creation</a:t>
            </a:r>
            <a:endParaRPr lang="zh-TW" altLang="en-US" dirty="0"/>
          </a:p>
        </p:txBody>
      </p:sp>
      <p:sp>
        <p:nvSpPr>
          <p:cNvPr id="3" name="內容版面配置區 2"/>
          <p:cNvSpPr>
            <a:spLocks noGrp="1"/>
          </p:cNvSpPr>
          <p:nvPr>
            <p:ph sz="quarter" idx="1"/>
          </p:nvPr>
        </p:nvSpPr>
        <p:spPr/>
        <p:txBody>
          <a:bodyPr/>
          <a:lstStyle/>
          <a:p>
            <a:pPr marL="0" lvl="0" indent="0">
              <a:buNone/>
            </a:pPr>
            <a:r>
              <a:rPr lang="en-US" altLang="zh-TW" sz="2400" b="1" dirty="0" err="1">
                <a:latin typeface="Courier New" panose="02070309020205020404" pitchFamily="49" charset="0"/>
                <a:cs typeface="Courier New" panose="02070309020205020404" pitchFamily="49" charset="0"/>
              </a:rPr>
              <a:t>QueueHandle_t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xQueueCreate</a:t>
            </a:r>
            <a:r>
              <a:rPr lang="en-US" altLang="zh-TW" sz="2400" b="1" dirty="0">
                <a:latin typeface="Courier New" panose="02070309020205020404" pitchFamily="49" charset="0"/>
                <a:cs typeface="Courier New" panose="02070309020205020404" pitchFamily="49" charset="0"/>
              </a:rPr>
              <a:t>(</a:t>
            </a:r>
          </a:p>
          <a:p>
            <a:pPr marL="0" lvl="0" indent="0">
              <a:buNone/>
            </a:pP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UBaseType_t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uxQueueLength</a:t>
            </a:r>
            <a:endParaRPr lang="en-US" altLang="zh-TW" sz="2400" b="1" dirty="0">
              <a:latin typeface="Courier New" panose="02070309020205020404" pitchFamily="49" charset="0"/>
              <a:cs typeface="Courier New" panose="02070309020205020404" pitchFamily="49" charset="0"/>
            </a:endParaRPr>
          </a:p>
          <a:p>
            <a:pPr marL="0" lvl="0" indent="0">
              <a:buNone/>
            </a:pP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UBaseType_t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uxItemSize</a:t>
            </a:r>
            <a:r>
              <a:rPr lang="en-US" altLang="zh-TW" sz="2400" b="1" dirty="0">
                <a:latin typeface="Courier New" panose="02070309020205020404" pitchFamily="49" charset="0"/>
                <a:cs typeface="Courier New" panose="02070309020205020404" pitchFamily="49" charset="0"/>
              </a:rPr>
              <a:t>);</a:t>
            </a:r>
            <a:endParaRPr lang="en-US" altLang="zh-TW" dirty="0"/>
          </a:p>
          <a:p>
            <a:r>
              <a:rPr lang="en-US" altLang="zh-TW" dirty="0"/>
              <a:t>Creates a new queue instance</a:t>
            </a:r>
          </a:p>
          <a:p>
            <a:pPr lvl="1"/>
            <a:r>
              <a:rPr lang="en-US" altLang="zh-TW" dirty="0"/>
              <a:t>Allocates queue storage and returns a handle</a:t>
            </a:r>
          </a:p>
          <a:p>
            <a:pPr lvl="1"/>
            <a:r>
              <a:rPr lang="en-US" altLang="zh-TW" dirty="0" err="1"/>
              <a:t>uxQueueLength</a:t>
            </a:r>
            <a:r>
              <a:rPr lang="en-US" altLang="zh-TW" dirty="0"/>
              <a:t>: maximum number of items that the queue can contain</a:t>
            </a:r>
          </a:p>
          <a:p>
            <a:pPr lvl="1"/>
            <a:r>
              <a:rPr lang="en-US" altLang="zh-TW" dirty="0" err="1"/>
              <a:t>uxItemSize</a:t>
            </a:r>
            <a:r>
              <a:rPr lang="en-US" altLang="zh-TW" dirty="0"/>
              <a:t>: number of bytes that each item in the queue will require</a:t>
            </a:r>
          </a:p>
          <a:p>
            <a:pPr lvl="2"/>
            <a:r>
              <a:rPr lang="en-US" altLang="zh-TW" dirty="0"/>
              <a:t>Items are queued by copy not by reference so this is the number of bytes that will be copied for each posted item</a:t>
            </a:r>
          </a:p>
          <a:p>
            <a:pPr lvl="1"/>
            <a:r>
              <a:rPr lang="en-US" altLang="zh-TW" dirty="0"/>
              <a:t>Each item on the queue must be the same size</a:t>
            </a:r>
          </a:p>
          <a:p>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260</a:t>
            </a:fld>
            <a:endParaRPr lang="zh-TW" altLang="zh-TW"/>
          </a:p>
        </p:txBody>
      </p:sp>
      <p:sp>
        <p:nvSpPr>
          <p:cNvPr id="5" name="Datumsplatzhalter 4">
            <a:extLst>
              <a:ext uri="{FF2B5EF4-FFF2-40B4-BE49-F238E27FC236}">
                <a16:creationId xmlns:a16="http://schemas.microsoft.com/office/drawing/2014/main" id="{E3650935-5F8B-467F-8537-C596610B6211}"/>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A50E332-C9E0-4AF7-B8B9-78016384FEB4}"/>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24564996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Send Data through Queues</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2400" b="1" dirty="0" err="1">
                <a:latin typeface="Courier New" panose="02070309020205020404" pitchFamily="49" charset="0"/>
                <a:cs typeface="Courier New" panose="02070309020205020404" pitchFamily="49" charset="0"/>
              </a:rPr>
              <a:t>BaseType_t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xQueueSend</a:t>
            </a:r>
            <a:r>
              <a:rPr lang="en-US" altLang="zh-TW" sz="2400" b="1" dirty="0">
                <a:latin typeface="Courier New" panose="02070309020205020404" pitchFamily="49" charset="0"/>
                <a:cs typeface="Courier New" panose="02070309020205020404" pitchFamily="49" charset="0"/>
              </a:rPr>
              <a:t>(</a:t>
            </a:r>
            <a:r>
              <a:rPr lang="en-US" altLang="zh-TW" sz="2400" b="1" dirty="0" err="1">
                <a:latin typeface="Courier New" panose="02070309020205020404" pitchFamily="49" charset="0"/>
                <a:cs typeface="Courier New" panose="02070309020205020404" pitchFamily="49" charset="0"/>
              </a:rPr>
              <a:t>QueueHandle_t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xQueue</a:t>
            </a:r>
            <a:endParaRPr lang="en-US" altLang="zh-TW" sz="2400" b="1" dirty="0">
              <a:latin typeface="Courier New" panose="02070309020205020404" pitchFamily="49" charset="0"/>
              <a:cs typeface="Courier New" panose="02070309020205020404" pitchFamily="49" charset="0"/>
            </a:endParaRPr>
          </a:p>
          <a:p>
            <a:pPr marL="0" indent="0">
              <a:buNone/>
            </a:pP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const</a:t>
            </a:r>
            <a:r>
              <a:rPr lang="en-US" altLang="zh-TW" sz="2400" b="1" dirty="0">
                <a:latin typeface="Courier New" panose="02070309020205020404" pitchFamily="49" charset="0"/>
                <a:cs typeface="Courier New" panose="02070309020205020404" pitchFamily="49" charset="0"/>
              </a:rPr>
              <a:t> void * </a:t>
            </a:r>
            <a:r>
              <a:rPr lang="en-US" altLang="zh-TW" sz="2400" b="1" dirty="0" err="1">
                <a:latin typeface="Courier New" panose="02070309020205020404" pitchFamily="49" charset="0"/>
                <a:cs typeface="Courier New" panose="02070309020205020404" pitchFamily="49" charset="0"/>
              </a:rPr>
              <a:t>pvItemToQueue</a:t>
            </a:r>
            <a:endParaRPr lang="en-US" altLang="zh-TW" sz="2400" b="1" dirty="0">
              <a:latin typeface="Courier New" panose="02070309020205020404" pitchFamily="49" charset="0"/>
              <a:cs typeface="Courier New" panose="02070309020205020404" pitchFamily="49" charset="0"/>
            </a:endParaRPr>
          </a:p>
          <a:p>
            <a:pPr marL="0" indent="0">
              <a:buNone/>
            </a:pP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TickType_t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xTicksToWait</a:t>
            </a:r>
            <a:r>
              <a:rPr lang="en-US" altLang="zh-TW" sz="2400" b="1" dirty="0">
                <a:latin typeface="Courier New" panose="02070309020205020404" pitchFamily="49" charset="0"/>
                <a:cs typeface="Courier New" panose="02070309020205020404" pitchFamily="49" charset="0"/>
              </a:rPr>
              <a:t>);</a:t>
            </a:r>
          </a:p>
          <a:p>
            <a:r>
              <a:rPr lang="en-US" altLang="zh-TW" dirty="0"/>
              <a:t>Post an item on a queue</a:t>
            </a:r>
          </a:p>
          <a:p>
            <a:pPr lvl="1"/>
            <a:r>
              <a:rPr lang="en-US" altLang="zh-TW" dirty="0"/>
              <a:t>The item is queued by copy not by reference</a:t>
            </a:r>
          </a:p>
          <a:p>
            <a:pPr lvl="1"/>
            <a:r>
              <a:rPr lang="en-US" altLang="zh-TW" dirty="0"/>
              <a:t>Must not be called from an interrupt service routine</a:t>
            </a:r>
          </a:p>
          <a:p>
            <a:pPr lvl="1"/>
            <a:r>
              <a:rPr lang="en-US" altLang="zh-TW" dirty="0" err="1"/>
              <a:t>xQueue</a:t>
            </a:r>
            <a:r>
              <a:rPr lang="en-US" altLang="zh-TW" dirty="0"/>
              <a:t>:  queue handle to which the item is to be posted</a:t>
            </a:r>
          </a:p>
          <a:p>
            <a:pPr lvl="1"/>
            <a:r>
              <a:rPr lang="en-US" altLang="zh-TW" dirty="0" err="1"/>
              <a:t>pvItemToQueue</a:t>
            </a:r>
            <a:r>
              <a:rPr lang="en-US" altLang="zh-TW" dirty="0"/>
              <a:t>: pointer to item to be placed on queue</a:t>
            </a:r>
          </a:p>
          <a:p>
            <a:pPr lvl="1"/>
            <a:r>
              <a:rPr lang="en-US" altLang="zh-TW" dirty="0" err="1"/>
              <a:t>xTicksToWait</a:t>
            </a:r>
            <a:r>
              <a:rPr lang="en-US" altLang="zh-TW" dirty="0"/>
              <a:t>: max. time (in ticks) that task should block waiting for space to become available should it is full</a:t>
            </a:r>
          </a:p>
          <a:p>
            <a:pPr lvl="1"/>
            <a:r>
              <a:rPr lang="en-US" altLang="zh-TW" dirty="0"/>
              <a:t>If </a:t>
            </a:r>
            <a:r>
              <a:rPr lang="en-US" altLang="zh-TW" dirty="0" err="1"/>
              <a:t>INCLUDE_vTaskSuspend</a:t>
            </a:r>
            <a:r>
              <a:rPr lang="en-US" altLang="zh-TW" dirty="0"/>
              <a:t> is set to '1‘ then specifying the block time as </a:t>
            </a:r>
            <a:r>
              <a:rPr lang="en-US" altLang="zh-TW" dirty="0" err="1"/>
              <a:t>portMAX_DELAY</a:t>
            </a:r>
            <a:r>
              <a:rPr lang="en-US" altLang="zh-TW" dirty="0"/>
              <a:t> will block task indefinitely</a:t>
            </a:r>
            <a:endParaRPr lang="zh-TW" altLang="en-US" dirty="0"/>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261</a:t>
            </a:fld>
            <a:endParaRPr lang="zh-TW" altLang="zh-TW"/>
          </a:p>
        </p:txBody>
      </p:sp>
      <p:sp>
        <p:nvSpPr>
          <p:cNvPr id="5" name="Datumsplatzhalter 4">
            <a:extLst>
              <a:ext uri="{FF2B5EF4-FFF2-40B4-BE49-F238E27FC236}">
                <a16:creationId xmlns:a16="http://schemas.microsoft.com/office/drawing/2014/main" id="{C1977D9A-0E65-402F-AD89-9E06D7FD7E5A}"/>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C754BD33-6EE2-413C-9A60-E0AED3E6CCEA}"/>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72351890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Receive Data through Queues</a:t>
            </a:r>
            <a:endParaRPr lang="zh-TW" altLang="en-US" dirty="0"/>
          </a:p>
        </p:txBody>
      </p:sp>
      <p:sp>
        <p:nvSpPr>
          <p:cNvPr id="3" name="內容版面配置區 2"/>
          <p:cNvSpPr>
            <a:spLocks noGrp="1"/>
          </p:cNvSpPr>
          <p:nvPr>
            <p:ph sz="quarter" idx="1"/>
          </p:nvPr>
        </p:nvSpPr>
        <p:spPr/>
        <p:txBody>
          <a:bodyPr/>
          <a:lstStyle/>
          <a:p>
            <a:pPr marL="0" indent="0">
              <a:buNone/>
            </a:pPr>
            <a:r>
              <a:rPr lang="en-US" altLang="zh-TW" sz="2400" b="1" dirty="0" err="1">
                <a:latin typeface="Courier New" panose="02070309020205020404" pitchFamily="49" charset="0"/>
                <a:cs typeface="Courier New" panose="02070309020205020404" pitchFamily="49" charset="0"/>
              </a:rPr>
              <a:t>BaseType_t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xQueueReceive</a:t>
            </a:r>
            <a:r>
              <a:rPr lang="en-US" altLang="zh-TW" sz="2400" b="1" dirty="0">
                <a:latin typeface="Courier New" panose="02070309020205020404" pitchFamily="49" charset="0"/>
                <a:cs typeface="Courier New" panose="02070309020205020404" pitchFamily="49" charset="0"/>
              </a:rPr>
              <a:t>(</a:t>
            </a:r>
          </a:p>
          <a:p>
            <a:pPr marL="0" indent="0">
              <a:buNone/>
            </a:pP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QueueHandle_t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xQueue</a:t>
            </a:r>
            <a:r>
              <a:rPr lang="en-US" altLang="zh-TW" sz="2400" b="1" dirty="0">
                <a:latin typeface="Courier New" panose="02070309020205020404" pitchFamily="49" charset="0"/>
                <a:cs typeface="Courier New" panose="02070309020205020404" pitchFamily="49" charset="0"/>
              </a:rPr>
              <a:t> void *</a:t>
            </a:r>
            <a:r>
              <a:rPr lang="en-US" altLang="zh-TW" sz="2400" b="1" dirty="0" err="1">
                <a:latin typeface="Courier New" panose="02070309020205020404" pitchFamily="49" charset="0"/>
                <a:cs typeface="Courier New" panose="02070309020205020404" pitchFamily="49" charset="0"/>
              </a:rPr>
              <a:t>pvBuffer</a:t>
            </a:r>
            <a:endParaRPr lang="en-US" altLang="zh-TW" sz="2400" b="1" dirty="0">
              <a:latin typeface="Courier New" panose="02070309020205020404" pitchFamily="49" charset="0"/>
              <a:cs typeface="Courier New" panose="02070309020205020404" pitchFamily="49" charset="0"/>
            </a:endParaRPr>
          </a:p>
          <a:p>
            <a:pPr marL="0" indent="0">
              <a:buNone/>
            </a:pP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TickType_t</a:t>
            </a:r>
            <a:r>
              <a:rPr lang="en-US" altLang="zh-TW" sz="2400" b="1" dirty="0">
                <a:latin typeface="Courier New" panose="02070309020205020404" pitchFamily="49" charset="0"/>
                <a:cs typeface="Courier New" panose="02070309020205020404" pitchFamily="49" charset="0"/>
              </a:rPr>
              <a:t> </a:t>
            </a:r>
            <a:r>
              <a:rPr lang="en-US" altLang="zh-TW" sz="2400" b="1" dirty="0" err="1">
                <a:latin typeface="Courier New" panose="02070309020205020404" pitchFamily="49" charset="0"/>
                <a:cs typeface="Courier New" panose="02070309020205020404" pitchFamily="49" charset="0"/>
              </a:rPr>
              <a:t>xTicksToWait</a:t>
            </a:r>
            <a:r>
              <a:rPr lang="en-US" altLang="zh-TW" sz="2400" b="1" dirty="0">
                <a:latin typeface="Courier New" panose="02070309020205020404" pitchFamily="49" charset="0"/>
                <a:cs typeface="Courier New" panose="02070309020205020404" pitchFamily="49" charset="0"/>
              </a:rPr>
              <a:t>);</a:t>
            </a:r>
          </a:p>
          <a:p>
            <a:r>
              <a:rPr lang="en-US" altLang="zh-TW" dirty="0"/>
              <a:t>Receive an item from a queue</a:t>
            </a:r>
          </a:p>
          <a:p>
            <a:pPr lvl="1"/>
            <a:r>
              <a:rPr lang="en-US" altLang="zh-TW" dirty="0"/>
              <a:t>The item is received by copy so a buffer of adequate size must be provided</a:t>
            </a:r>
          </a:p>
          <a:p>
            <a:pPr lvl="1"/>
            <a:r>
              <a:rPr lang="en-US" altLang="zh-TW" dirty="0"/>
              <a:t>Must not be used in an interrupt service routine</a:t>
            </a:r>
          </a:p>
          <a:p>
            <a:pPr lvl="1"/>
            <a:r>
              <a:rPr lang="en-US" altLang="zh-TW" dirty="0" err="1"/>
              <a:t>xQueue</a:t>
            </a:r>
            <a:r>
              <a:rPr lang="en-US" altLang="zh-TW" dirty="0"/>
              <a:t>: queue handle from which to receive item</a:t>
            </a:r>
          </a:p>
          <a:p>
            <a:pPr lvl="1"/>
            <a:r>
              <a:rPr lang="en-US" altLang="zh-TW" dirty="0" err="1"/>
              <a:t>pvBuffer</a:t>
            </a:r>
            <a:r>
              <a:rPr lang="en-US" altLang="zh-TW" dirty="0"/>
              <a:t>: pointer to the buffer into which the received item will be copied.</a:t>
            </a:r>
          </a:p>
          <a:p>
            <a:pPr lvl="1"/>
            <a:r>
              <a:rPr lang="en-US" altLang="zh-TW" dirty="0" err="1"/>
              <a:t>xTicksToWait</a:t>
            </a:r>
            <a:r>
              <a:rPr lang="en-US" altLang="zh-TW" dirty="0"/>
              <a:t>: max. amount of time the task should block waiting for an item should the queue be empty</a:t>
            </a:r>
          </a:p>
        </p:txBody>
      </p:sp>
      <p:sp>
        <p:nvSpPr>
          <p:cNvPr id="4" name="投影片編號版面配置區 3"/>
          <p:cNvSpPr>
            <a:spLocks noGrp="1"/>
          </p:cNvSpPr>
          <p:nvPr>
            <p:ph type="sldNum" sz="quarter" idx="12"/>
          </p:nvPr>
        </p:nvSpPr>
        <p:spPr/>
        <p:txBody>
          <a:bodyPr/>
          <a:lstStyle/>
          <a:p>
            <a:fld id="{AD7A0DC7-59DB-4FF4-A98F-253DCA5EE1C1}" type="slidenum">
              <a:rPr lang="zh-TW" altLang="en-US" smtClean="0"/>
              <a:pPr/>
              <a:t>262</a:t>
            </a:fld>
            <a:endParaRPr lang="zh-TW" altLang="zh-TW"/>
          </a:p>
        </p:txBody>
      </p:sp>
      <p:sp>
        <p:nvSpPr>
          <p:cNvPr id="5" name="Datumsplatzhalter 4">
            <a:extLst>
              <a:ext uri="{FF2B5EF4-FFF2-40B4-BE49-F238E27FC236}">
                <a16:creationId xmlns:a16="http://schemas.microsoft.com/office/drawing/2014/main" id="{B8A6600F-73E8-4B48-86DA-5EDF04F248A4}"/>
              </a:ext>
            </a:extLst>
          </p:cNvPr>
          <p:cNvSpPr>
            <a:spLocks noGrp="1"/>
          </p:cNvSpPr>
          <p:nvPr>
            <p:ph type="dt" sz="half" idx="10"/>
          </p:nvPr>
        </p:nvSpPr>
        <p:spPr/>
        <p:txBody>
          <a:bodyPr/>
          <a:lstStyle/>
          <a:p>
            <a:pPr>
              <a:defRPr/>
            </a:pPr>
            <a:endParaRPr lang="en-US"/>
          </a:p>
        </p:txBody>
      </p:sp>
      <p:sp>
        <p:nvSpPr>
          <p:cNvPr id="6" name="Fußzeilenplatzhalter 5">
            <a:extLst>
              <a:ext uri="{FF2B5EF4-FFF2-40B4-BE49-F238E27FC236}">
                <a16:creationId xmlns:a16="http://schemas.microsoft.com/office/drawing/2014/main" id="{D6CA6DED-C01F-4707-A5E1-2E4900C7CD7B}"/>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42757947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標題 4"/>
          <p:cNvSpPr>
            <a:spLocks noGrp="1"/>
          </p:cNvSpPr>
          <p:nvPr>
            <p:ph type="title"/>
          </p:nvPr>
        </p:nvSpPr>
        <p:spPr/>
        <p:txBody>
          <a:bodyPr/>
          <a:lstStyle/>
          <a:p>
            <a:pPr eaLnBrk="1" hangingPunct="1"/>
            <a:r>
              <a:rPr lang="en-US" altLang="zh-TW" dirty="0"/>
              <a:t>Example of Queues (1/2)</a:t>
            </a:r>
            <a:endParaRPr lang="zh-TW" altLang="en-US" sz="1800" dirty="0"/>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263</a:t>
            </a:fld>
            <a:endParaRPr lang="zh-TW" altLang="zh-TW"/>
          </a:p>
        </p:txBody>
      </p:sp>
      <p:graphicFrame>
        <p:nvGraphicFramePr>
          <p:cNvPr id="1185816" name="Group 24"/>
          <p:cNvGraphicFramePr>
            <a:graphicFrameLocks noGrp="1"/>
          </p:cNvGraphicFramePr>
          <p:nvPr>
            <p:extLst>
              <p:ext uri="{D42A27DB-BD31-4B8C-83A1-F6EECF244321}">
                <p14:modId xmlns:p14="http://schemas.microsoft.com/office/powerpoint/2010/main" val="3749191557"/>
              </p:ext>
            </p:extLst>
          </p:nvPr>
        </p:nvGraphicFramePr>
        <p:xfrm>
          <a:off x="251521" y="1668740"/>
          <a:ext cx="8570218" cy="4640580"/>
        </p:xfrm>
        <a:graphic>
          <a:graphicData uri="http://schemas.openxmlformats.org/drawingml/2006/table">
            <a:tbl>
              <a:tblPr/>
              <a:tblGrid>
                <a:gridCol w="8570218">
                  <a:extLst>
                    <a:ext uri="{9D8B030D-6E8A-4147-A177-3AD203B41FA5}">
                      <a16:colId xmlns:a16="http://schemas.microsoft.com/office/drawing/2014/main" val="20000"/>
                    </a:ext>
                  </a:extLst>
                </a:gridCol>
              </a:tblGrid>
              <a:tr h="4176713">
                <a:tc>
                  <a:txBody>
                    <a:bodyPr/>
                    <a:lstStyle>
                      <a:lvl1pPr>
                        <a:lnSpc>
                          <a:spcPct val="90000"/>
                        </a:lnSpc>
                        <a:spcBef>
                          <a:spcPct val="10000"/>
                        </a:spcBef>
                        <a:buClr>
                          <a:srgbClr val="0000FF"/>
                        </a:buClr>
                        <a:buSzPct val="80000"/>
                        <a:buFont typeface="Wingdings" panose="05000000000000000000" pitchFamily="2" charset="2"/>
                        <a:defRPr kumimoji="1" sz="2400">
                          <a:solidFill>
                            <a:schemeClr val="tx1"/>
                          </a:solidFill>
                          <a:latin typeface="Tahoma" panose="020B0604030504040204" pitchFamily="34" charset="0"/>
                          <a:ea typeface="標楷體" panose="03000509000000000000" pitchFamily="65" charset="-120"/>
                        </a:defRPr>
                      </a:lvl1pPr>
                      <a:lvl2pPr marL="742950" indent="-285750">
                        <a:lnSpc>
                          <a:spcPct val="90000"/>
                        </a:lnSpc>
                        <a:spcBef>
                          <a:spcPct val="10000"/>
                        </a:spcBef>
                        <a:buClr>
                          <a:schemeClr val="accent2"/>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2pPr>
                      <a:lvl3pPr marL="1143000" indent="-228600">
                        <a:lnSpc>
                          <a:spcPct val="90000"/>
                        </a:lnSpc>
                        <a:spcBef>
                          <a:spcPct val="10000"/>
                        </a:spcBef>
                        <a:buClr>
                          <a:srgbClr val="FF33CC"/>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3pPr>
                      <a:lvl4pPr marL="1600200" indent="-228600">
                        <a:lnSpc>
                          <a:spcPct val="90000"/>
                        </a:lnSpc>
                        <a:spcBef>
                          <a:spcPct val="10000"/>
                        </a:spcBef>
                        <a:buClr>
                          <a:srgbClr val="0000FF"/>
                        </a:buClr>
                        <a:buFont typeface="Wingdings" panose="05000000000000000000" pitchFamily="2" charset="2"/>
                        <a:defRPr kumimoji="1">
                          <a:solidFill>
                            <a:schemeClr val="tx1"/>
                          </a:solidFill>
                          <a:latin typeface="Tahoma" panose="020B0604030504040204" pitchFamily="34" charset="0"/>
                          <a:ea typeface="標楷體" panose="03000509000000000000" pitchFamily="65" charset="-120"/>
                        </a:defRPr>
                      </a:lvl4pPr>
                      <a:lvl5pPr marL="2057400" indent="-228600">
                        <a:lnSpc>
                          <a:spcPct val="90000"/>
                        </a:lnSpc>
                        <a:spcBef>
                          <a:spcPct val="10000"/>
                        </a:spcBef>
                        <a:buClr>
                          <a:srgbClr val="0000FF"/>
                        </a:buClr>
                        <a:defRPr kumimoji="1" sz="1600">
                          <a:solidFill>
                            <a:schemeClr val="tx1"/>
                          </a:solidFill>
                          <a:latin typeface="Tahoma" panose="020B0604030504040204" pitchFamily="34" charset="0"/>
                          <a:ea typeface="標楷體" panose="03000509000000000000" pitchFamily="65" charset="-120"/>
                        </a:defRPr>
                      </a:lvl5pPr>
                      <a:lvl6pPr marL="25146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6pPr>
                      <a:lvl7pPr marL="29718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7pPr>
                      <a:lvl8pPr marL="34290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8pPr>
                      <a:lvl9pPr marL="38862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9pPr>
                    </a:lstStyle>
                    <a:p>
                      <a:pPr marL="0" indent="0">
                        <a:buNone/>
                      </a:pPr>
                      <a:r>
                        <a:rPr lang="en-US" altLang="zh-TW" sz="2000" b="1" dirty="0" err="1">
                          <a:solidFill>
                            <a:srgbClr val="FF0000"/>
                          </a:solidFill>
                          <a:latin typeface="Courier New" pitchFamily="49" charset="0"/>
                          <a:ea typeface="標楷體" pitchFamily="65" charset="-120"/>
                          <a:cs typeface="Courier New" pitchFamily="49" charset="0"/>
                        </a:rPr>
                        <a:t>xQueueHandle</a:t>
                      </a:r>
                      <a:r>
                        <a:rPr lang="en-US" altLang="zh-TW" sz="2000" b="1" dirty="0">
                          <a:solidFill>
                            <a:srgbClr val="FF0000"/>
                          </a:solidFill>
                          <a:latin typeface="Courier New" pitchFamily="49" charset="0"/>
                          <a:ea typeface="標楷體" pitchFamily="65" charset="-120"/>
                          <a:cs typeface="Courier New" pitchFamily="49" charset="0"/>
                        </a:rPr>
                        <a:t> </a:t>
                      </a:r>
                      <a:r>
                        <a:rPr lang="en-US" altLang="zh-TW" sz="2000" b="1" dirty="0" err="1">
                          <a:latin typeface="Courier New" pitchFamily="49" charset="0"/>
                          <a:ea typeface="標楷體" pitchFamily="65" charset="-120"/>
                          <a:cs typeface="Courier New" pitchFamily="49" charset="0"/>
                        </a:rPr>
                        <a:t>Global_Queue_Handle</a:t>
                      </a:r>
                      <a:r>
                        <a:rPr lang="en-US" altLang="zh-TW" sz="2000" b="1" dirty="0">
                          <a:latin typeface="Courier New" pitchFamily="49" charset="0"/>
                          <a:ea typeface="標楷體" pitchFamily="65" charset="-120"/>
                          <a:cs typeface="Courier New" pitchFamily="49" charset="0"/>
                        </a:rPr>
                        <a:t> = 0; </a:t>
                      </a:r>
                      <a:r>
                        <a:rPr lang="en-US" altLang="zh-TW" sz="2000" b="1" dirty="0">
                          <a:solidFill>
                            <a:srgbClr val="00B050"/>
                          </a:solidFill>
                          <a:latin typeface="Courier New" pitchFamily="49" charset="0"/>
                          <a:ea typeface="標楷體" pitchFamily="65" charset="-120"/>
                          <a:cs typeface="Courier New" pitchFamily="49" charset="0"/>
                        </a:rPr>
                        <a:t>//Global Handler</a:t>
                      </a:r>
                    </a:p>
                    <a:p>
                      <a:pPr marL="0" indent="0">
                        <a:buNone/>
                      </a:pPr>
                      <a:r>
                        <a:rPr lang="en-US" altLang="zh-TW" sz="2000" b="1" dirty="0">
                          <a:latin typeface="Courier New" pitchFamily="49" charset="0"/>
                          <a:ea typeface="標楷體" pitchFamily="65" charset="-120"/>
                          <a:cs typeface="Courier New" pitchFamily="49" charset="0"/>
                        </a:rPr>
                        <a:t>void </a:t>
                      </a:r>
                      <a:r>
                        <a:rPr lang="en-US" altLang="zh-TW" sz="2000" b="1" dirty="0" err="1">
                          <a:latin typeface="Courier New" pitchFamily="49" charset="0"/>
                          <a:ea typeface="標楷體" pitchFamily="65" charset="-120"/>
                          <a:cs typeface="Courier New" pitchFamily="49" charset="0"/>
                        </a:rPr>
                        <a:t>sender_task</a:t>
                      </a:r>
                      <a:r>
                        <a:rPr lang="en-US" altLang="zh-TW" sz="2000" b="1" dirty="0">
                          <a:latin typeface="Courier New" pitchFamily="49" charset="0"/>
                          <a:ea typeface="標楷體" pitchFamily="65" charset="-120"/>
                          <a:cs typeface="Courier New" pitchFamily="49" charset="0"/>
                        </a:rPr>
                        <a:t>(void *p){  </a:t>
                      </a:r>
                      <a:r>
                        <a:rPr lang="en-US" altLang="zh-TW" sz="2000" b="1" dirty="0" err="1">
                          <a:latin typeface="Courier New" pitchFamily="49" charset="0"/>
                          <a:ea typeface="標楷體" pitchFamily="65" charset="-120"/>
                          <a:cs typeface="Courier New" pitchFamily="49" charset="0"/>
                        </a:rPr>
                        <a:t>int</a:t>
                      </a:r>
                      <a:r>
                        <a:rPr lang="en-US" altLang="zh-TW" sz="2000" b="1" dirty="0">
                          <a:latin typeface="Courier New" pitchFamily="49" charset="0"/>
                          <a:ea typeface="標楷體" pitchFamily="65" charset="-120"/>
                          <a:cs typeface="Courier New" pitchFamily="49" charset="0"/>
                        </a:rPr>
                        <a:t> </a:t>
                      </a:r>
                      <a:r>
                        <a:rPr lang="en-US" altLang="zh-TW" sz="2000" b="1" dirty="0" err="1">
                          <a:latin typeface="Courier New" pitchFamily="49" charset="0"/>
                          <a:ea typeface="標楷體" pitchFamily="65" charset="-120"/>
                          <a:cs typeface="Courier New" pitchFamily="49" charset="0"/>
                        </a:rPr>
                        <a:t>i</a:t>
                      </a:r>
                      <a:r>
                        <a:rPr lang="en-US" altLang="zh-TW" sz="2000" b="1" dirty="0">
                          <a:latin typeface="Courier New" pitchFamily="49" charset="0"/>
                          <a:ea typeface="標楷體" pitchFamily="65" charset="-120"/>
                          <a:cs typeface="Courier New" pitchFamily="49" charset="0"/>
                        </a:rPr>
                        <a:t>=0;</a:t>
                      </a:r>
                    </a:p>
                    <a:p>
                      <a:pPr marL="0" indent="0">
                        <a:buNone/>
                      </a:pPr>
                      <a:r>
                        <a:rPr lang="en-US" altLang="zh-TW" sz="2000" b="1" dirty="0">
                          <a:latin typeface="Courier New" pitchFamily="49" charset="0"/>
                          <a:ea typeface="標楷體" pitchFamily="65" charset="-120"/>
                          <a:cs typeface="Courier New" pitchFamily="49" charset="0"/>
                        </a:rPr>
                        <a:t>  while(1){</a:t>
                      </a:r>
                    </a:p>
                    <a:p>
                      <a:pPr marL="0" indent="0">
                        <a:buNone/>
                      </a:pPr>
                      <a:r>
                        <a:rPr lang="en-US" altLang="zh-TW" sz="2000" b="1" dirty="0">
                          <a:latin typeface="Courier New" pitchFamily="49" charset="0"/>
                          <a:ea typeface="標楷體" pitchFamily="65" charset="-120"/>
                          <a:cs typeface="Courier New" pitchFamily="49" charset="0"/>
                        </a:rPr>
                        <a:t>    </a:t>
                      </a:r>
                      <a:r>
                        <a:rPr lang="en-US" altLang="zh-TW" sz="2000" b="1" dirty="0" err="1">
                          <a:latin typeface="Courier New" pitchFamily="49" charset="0"/>
                          <a:ea typeface="標楷體" pitchFamily="65" charset="-120"/>
                          <a:cs typeface="Courier New" pitchFamily="49" charset="0"/>
                        </a:rPr>
                        <a:t>printf</a:t>
                      </a:r>
                      <a:r>
                        <a:rPr lang="en-US" altLang="zh-TW" sz="2000" b="1" dirty="0">
                          <a:latin typeface="Courier New" pitchFamily="49" charset="0"/>
                          <a:ea typeface="標楷體" pitchFamily="65" charset="-120"/>
                          <a:cs typeface="Courier New" pitchFamily="49" charset="0"/>
                        </a:rPr>
                        <a:t>(Send %</a:t>
                      </a:r>
                      <a:r>
                        <a:rPr lang="en-US" altLang="zh-TW" sz="2000" b="1" dirty="0" err="1">
                          <a:latin typeface="Courier New" pitchFamily="49" charset="0"/>
                          <a:ea typeface="標楷體" pitchFamily="65" charset="-120"/>
                          <a:cs typeface="Courier New" pitchFamily="49" charset="0"/>
                        </a:rPr>
                        <a:t>i</a:t>
                      </a:r>
                      <a:r>
                        <a:rPr lang="en-US" altLang="zh-TW" sz="2000" b="1" dirty="0">
                          <a:latin typeface="Courier New" pitchFamily="49" charset="0"/>
                          <a:ea typeface="標楷體" pitchFamily="65" charset="-120"/>
                          <a:cs typeface="Courier New" pitchFamily="49" charset="0"/>
                        </a:rPr>
                        <a:t> to receiver task </a:t>
                      </a:r>
                      <a:r>
                        <a:rPr lang="en-US" altLang="zh-TW" sz="2000" b="1" dirty="0" err="1">
                          <a:latin typeface="Courier New" pitchFamily="49" charset="0"/>
                          <a:ea typeface="標楷體" pitchFamily="65" charset="-120"/>
                          <a:cs typeface="Courier New" pitchFamily="49" charset="0"/>
                        </a:rPr>
                        <a:t>i</a:t>
                      </a:r>
                      <a:r>
                        <a:rPr lang="en-US" altLang="zh-TW" sz="2000" b="1" dirty="0">
                          <a:latin typeface="Courier New" pitchFamily="49" charset="0"/>
                          <a:ea typeface="標楷體" pitchFamily="65" charset="-120"/>
                          <a:cs typeface="Courier New" pitchFamily="49" charset="0"/>
                        </a:rPr>
                        <a:t>);</a:t>
                      </a:r>
                    </a:p>
                    <a:p>
                      <a:pPr marL="0" indent="0">
                        <a:buNone/>
                      </a:pPr>
                      <a:r>
                        <a:rPr lang="en-US" altLang="zh-TW" sz="2000" b="1" dirty="0">
                          <a:latin typeface="Courier New" pitchFamily="49" charset="0"/>
                          <a:ea typeface="標楷體" pitchFamily="65" charset="-120"/>
                          <a:cs typeface="Courier New" pitchFamily="49" charset="0"/>
                        </a:rPr>
                        <a:t>    if(!</a:t>
                      </a:r>
                      <a:r>
                        <a:rPr lang="en-US" altLang="zh-TW" sz="2000" b="1" dirty="0" err="1">
                          <a:solidFill>
                            <a:srgbClr val="FF0000"/>
                          </a:solidFill>
                          <a:latin typeface="Courier New" pitchFamily="49" charset="0"/>
                          <a:ea typeface="標楷體" pitchFamily="65" charset="-120"/>
                          <a:cs typeface="Courier New" pitchFamily="49" charset="0"/>
                        </a:rPr>
                        <a:t>xQueueSend</a:t>
                      </a:r>
                      <a:r>
                        <a:rPr lang="en-US" altLang="zh-TW" sz="2000" b="1" dirty="0">
                          <a:latin typeface="Courier New" pitchFamily="49" charset="0"/>
                          <a:ea typeface="標楷體" pitchFamily="65" charset="-120"/>
                          <a:cs typeface="Courier New" pitchFamily="49" charset="0"/>
                        </a:rPr>
                        <a:t>(</a:t>
                      </a:r>
                      <a:r>
                        <a:rPr lang="en-US" altLang="zh-TW" sz="2000" b="1" dirty="0" err="1">
                          <a:latin typeface="Courier New" pitchFamily="49" charset="0"/>
                          <a:ea typeface="標楷體" pitchFamily="65" charset="-120"/>
                          <a:cs typeface="Courier New" pitchFamily="49" charset="0"/>
                        </a:rPr>
                        <a:t>Global_Queue_Handle</a:t>
                      </a:r>
                      <a:r>
                        <a:rPr lang="en-US" altLang="zh-TW" sz="2000" b="1" dirty="0">
                          <a:latin typeface="Courier New" pitchFamily="49" charset="0"/>
                          <a:ea typeface="標楷體" pitchFamily="65" charset="-120"/>
                          <a:cs typeface="Courier New" pitchFamily="49" charset="0"/>
                        </a:rPr>
                        <a:t> &amp;</a:t>
                      </a:r>
                      <a:r>
                        <a:rPr lang="en-US" altLang="zh-TW" sz="2000" b="1" dirty="0" err="1">
                          <a:latin typeface="Courier New" pitchFamily="49" charset="0"/>
                          <a:ea typeface="標楷體" pitchFamily="65" charset="-120"/>
                          <a:cs typeface="Courier New" pitchFamily="49" charset="0"/>
                        </a:rPr>
                        <a:t>i</a:t>
                      </a:r>
                      <a:r>
                        <a:rPr lang="en-US" altLang="zh-TW" sz="2000" b="1" dirty="0">
                          <a:latin typeface="Courier New" pitchFamily="49" charset="0"/>
                          <a:ea typeface="標楷體" pitchFamily="65" charset="-120"/>
                          <a:cs typeface="Courier New" pitchFamily="49" charset="0"/>
                        </a:rPr>
                        <a:t> 1000))</a:t>
                      </a:r>
                    </a:p>
                    <a:p>
                      <a:pPr marL="0" indent="0">
                        <a:buNone/>
                      </a:pPr>
                      <a:r>
                        <a:rPr lang="en-US" altLang="zh-TW" sz="2000" b="1" baseline="0" dirty="0">
                          <a:latin typeface="Courier New" pitchFamily="49" charset="0"/>
                          <a:ea typeface="標楷體" pitchFamily="65" charset="-120"/>
                          <a:cs typeface="Courier New" pitchFamily="49" charset="0"/>
                        </a:rPr>
                        <a:t>      </a:t>
                      </a:r>
                      <a:r>
                        <a:rPr lang="en-US" altLang="zh-TW" sz="2000" b="1" dirty="0" err="1">
                          <a:latin typeface="Courier New" pitchFamily="49" charset="0"/>
                          <a:ea typeface="標楷體" pitchFamily="65" charset="-120"/>
                          <a:cs typeface="Courier New" pitchFamily="49" charset="0"/>
                        </a:rPr>
                        <a:t>printf</a:t>
                      </a:r>
                      <a:r>
                        <a:rPr lang="en-US" altLang="zh-TW" sz="2000" b="1" dirty="0">
                          <a:latin typeface="Courier New" pitchFamily="49" charset="0"/>
                          <a:ea typeface="標楷體" pitchFamily="65" charset="-120"/>
                          <a:cs typeface="Courier New" pitchFamily="49" charset="0"/>
                        </a:rPr>
                        <a:t>(Failed to send to queue);		</a:t>
                      </a:r>
                    </a:p>
                    <a:p>
                      <a:pPr marL="0" indent="0">
                        <a:buNone/>
                      </a:pPr>
                      <a:r>
                        <a:rPr lang="en-US" altLang="zh-TW" sz="2000" b="1" baseline="0" dirty="0">
                          <a:latin typeface="Courier New" pitchFamily="49" charset="0"/>
                          <a:ea typeface="標楷體" pitchFamily="65" charset="-120"/>
                          <a:cs typeface="Courier New" pitchFamily="49" charset="0"/>
                        </a:rPr>
                        <a:t>    </a:t>
                      </a:r>
                      <a:r>
                        <a:rPr lang="en-US" altLang="zh-TW" sz="2000" b="1" dirty="0" err="1">
                          <a:latin typeface="Courier New" pitchFamily="49" charset="0"/>
                          <a:ea typeface="標楷體" pitchFamily="65" charset="-120"/>
                          <a:cs typeface="Courier New" pitchFamily="49" charset="0"/>
                        </a:rPr>
                        <a:t>i</a:t>
                      </a:r>
                      <a:r>
                        <a:rPr lang="en-US" altLang="zh-TW" sz="2000" b="1" dirty="0">
                          <a:latin typeface="Courier New" pitchFamily="49" charset="0"/>
                          <a:ea typeface="標楷體" pitchFamily="65" charset="-120"/>
                          <a:cs typeface="Courier New" pitchFamily="49" charset="0"/>
                        </a:rPr>
                        <a:t>++;</a:t>
                      </a:r>
                      <a:r>
                        <a:rPr lang="en-US" altLang="zh-TW" sz="2000" b="1" baseline="0" dirty="0">
                          <a:latin typeface="Courier New" pitchFamily="49" charset="0"/>
                          <a:ea typeface="標楷體" pitchFamily="65" charset="-120"/>
                          <a:cs typeface="Courier New" pitchFamily="49" charset="0"/>
                        </a:rPr>
                        <a:t>        </a:t>
                      </a:r>
                      <a:r>
                        <a:rPr lang="en-US" altLang="zh-TW" sz="2000" b="1" dirty="0" err="1">
                          <a:latin typeface="Courier New" pitchFamily="49" charset="0"/>
                          <a:ea typeface="標楷體" pitchFamily="65" charset="-120"/>
                          <a:cs typeface="Courier New" pitchFamily="49" charset="0"/>
                        </a:rPr>
                        <a:t>vTaskDelay</a:t>
                      </a:r>
                      <a:r>
                        <a:rPr lang="en-US" altLang="zh-TW" sz="2000" b="1" dirty="0">
                          <a:latin typeface="Courier New" pitchFamily="49" charset="0"/>
                          <a:ea typeface="標楷體" pitchFamily="65" charset="-120"/>
                          <a:cs typeface="Courier New" pitchFamily="49" charset="0"/>
                        </a:rPr>
                        <a:t>(3000);   }</a:t>
                      </a:r>
                    </a:p>
                    <a:p>
                      <a:pPr marL="0" indent="0">
                        <a:buNone/>
                      </a:pPr>
                      <a:r>
                        <a:rPr lang="en-US" altLang="zh-TW" sz="2000" b="1" dirty="0">
                          <a:latin typeface="Courier New" pitchFamily="49" charset="0"/>
                          <a:ea typeface="標楷體" pitchFamily="65" charset="-120"/>
                          <a:cs typeface="Courier New" pitchFamily="49" charset="0"/>
                        </a:rPr>
                        <a:t>}</a:t>
                      </a:r>
                    </a:p>
                    <a:p>
                      <a:r>
                        <a:rPr kumimoji="1" lang="en-US" altLang="zh-TW" sz="2000" b="1" kern="1200" dirty="0">
                          <a:latin typeface="Courier New" pitchFamily="49" charset="0"/>
                          <a:ea typeface="標楷體" pitchFamily="65" charset="-120"/>
                          <a:cs typeface="Courier New" pitchFamily="49" charset="0"/>
                        </a:rPr>
                        <a:t>void </a:t>
                      </a:r>
                      <a:r>
                        <a:rPr kumimoji="1" lang="en-US" altLang="zh-TW" sz="2000" b="1" kern="1200" dirty="0" err="1">
                          <a:latin typeface="Courier New" pitchFamily="49" charset="0"/>
                          <a:ea typeface="標楷體" pitchFamily="65" charset="-120"/>
                          <a:cs typeface="Courier New" pitchFamily="49" charset="0"/>
                        </a:rPr>
                        <a:t>receiver_task</a:t>
                      </a:r>
                      <a:r>
                        <a:rPr kumimoji="1" lang="en-US" altLang="zh-TW" sz="2000" b="1" kern="1200" dirty="0">
                          <a:latin typeface="Courier New" pitchFamily="49" charset="0"/>
                          <a:ea typeface="標楷體" pitchFamily="65" charset="-120"/>
                          <a:cs typeface="Courier New" pitchFamily="49" charset="0"/>
                        </a:rPr>
                        <a:t>(void *p){</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int</a:t>
                      </a:r>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rx_int</a:t>
                      </a:r>
                      <a:r>
                        <a:rPr kumimoji="1" lang="en-US" altLang="zh-TW" sz="2000" b="1" kern="1200" dirty="0">
                          <a:latin typeface="Courier New" pitchFamily="49" charset="0"/>
                          <a:ea typeface="標楷體" pitchFamily="65" charset="-120"/>
                          <a:cs typeface="Courier New" pitchFamily="49" charset="0"/>
                        </a:rPr>
                        <a:t> = 0;</a:t>
                      </a:r>
                    </a:p>
                    <a:p>
                      <a:r>
                        <a:rPr kumimoji="1" lang="en-US" altLang="zh-TW" sz="2000" b="1" kern="1200" dirty="0">
                          <a:latin typeface="Courier New" pitchFamily="49" charset="0"/>
                          <a:ea typeface="標楷體" pitchFamily="65" charset="-120"/>
                          <a:cs typeface="Courier New" pitchFamily="49" charset="0"/>
                        </a:rPr>
                        <a:t>  while(1){</a:t>
                      </a:r>
                    </a:p>
                    <a:p>
                      <a:r>
                        <a:rPr kumimoji="1" lang="en-US" altLang="zh-TW" sz="2000" b="1" kern="1200" dirty="0">
                          <a:latin typeface="Courier New" pitchFamily="49" charset="0"/>
                          <a:ea typeface="標楷體" pitchFamily="65" charset="-120"/>
                          <a:cs typeface="Courier New" pitchFamily="49" charset="0"/>
                        </a:rPr>
                        <a:t>    if(</a:t>
                      </a:r>
                      <a:r>
                        <a:rPr kumimoji="1" lang="en-US" altLang="zh-TW" sz="2000" b="1" kern="1200" dirty="0" err="1">
                          <a:solidFill>
                            <a:srgbClr val="FF0000"/>
                          </a:solidFill>
                          <a:latin typeface="Courier New" pitchFamily="49" charset="0"/>
                          <a:ea typeface="標楷體" pitchFamily="65" charset="-120"/>
                          <a:cs typeface="Courier New" pitchFamily="49" charset="0"/>
                        </a:rPr>
                        <a:t>xQueueReceive</a:t>
                      </a:r>
                      <a:r>
                        <a:rPr kumimoji="1" lang="en-US" altLang="zh-TW" sz="2000" b="1" kern="1200" dirty="0">
                          <a:latin typeface="Courier New" pitchFamily="49" charset="0"/>
                          <a:ea typeface="標楷體" pitchFamily="65" charset="-120"/>
                          <a:cs typeface="Courier New" pitchFamily="49" charset="0"/>
                        </a:rPr>
                        <a:t>(Global_Queue_Handle&amp;rx_int1000))</a:t>
                      </a:r>
                    </a:p>
                    <a:p>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baseline="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printf</a:t>
                      </a:r>
                      <a:r>
                        <a:rPr kumimoji="1" lang="en-US" altLang="zh-TW" sz="2000" b="1" kern="1200" dirty="0">
                          <a:latin typeface="Courier New" pitchFamily="49" charset="0"/>
                          <a:ea typeface="標楷體" pitchFamily="65" charset="-120"/>
                          <a:cs typeface="Courier New" pitchFamily="49" charset="0"/>
                        </a:rPr>
                        <a:t>(Received %</a:t>
                      </a:r>
                      <a:r>
                        <a:rPr kumimoji="1" lang="en-US" altLang="zh-TW" sz="2000" b="1" kern="1200" dirty="0" err="1">
                          <a:latin typeface="Courier New" pitchFamily="49" charset="0"/>
                          <a:ea typeface="標楷體" pitchFamily="65" charset="-120"/>
                          <a:cs typeface="Courier New" pitchFamily="49" charset="0"/>
                        </a:rPr>
                        <a:t>i</a:t>
                      </a:r>
                      <a:r>
                        <a:rPr kumimoji="1" lang="en-US" altLang="zh-TW" sz="2000" b="1" kern="1200" dirty="0">
                          <a:latin typeface="Courier New" pitchFamily="49" charset="0"/>
                          <a:ea typeface="標楷體" pitchFamily="65" charset="-120"/>
                          <a:cs typeface="Courier New" pitchFamily="49" charset="0"/>
                        </a:rPr>
                        <a:t> </a:t>
                      </a:r>
                      <a:r>
                        <a:rPr kumimoji="1" lang="en-US" altLang="zh-TW" sz="2000" b="1" kern="1200" dirty="0" err="1">
                          <a:latin typeface="Courier New" pitchFamily="49" charset="0"/>
                          <a:ea typeface="標楷體" pitchFamily="65" charset="-120"/>
                          <a:cs typeface="Courier New" pitchFamily="49" charset="0"/>
                        </a:rPr>
                        <a:t>rx_int</a:t>
                      </a:r>
                      <a:r>
                        <a:rPr kumimoji="1" lang="en-US" altLang="zh-TW" sz="2000" b="1" kern="1200" dirty="0">
                          <a:latin typeface="Courier New" pitchFamily="49" charset="0"/>
                          <a:ea typeface="標楷體" pitchFamily="65" charset="-120"/>
                          <a:cs typeface="Courier New" pitchFamily="49" charset="0"/>
                        </a:rPr>
                        <a:t>);</a:t>
                      </a:r>
                    </a:p>
                    <a:p>
                      <a:r>
                        <a:rPr kumimoji="1" lang="en-US" altLang="zh-TW" sz="2000" b="1" kern="1200" dirty="0">
                          <a:latin typeface="Courier New" pitchFamily="49" charset="0"/>
                          <a:ea typeface="標楷體" pitchFamily="65" charset="-120"/>
                          <a:cs typeface="Courier New" pitchFamily="49" charset="0"/>
                        </a:rPr>
                        <a:t>    else puts(Failed to receive data from queue);  }</a:t>
                      </a:r>
                    </a:p>
                    <a:p>
                      <a:r>
                        <a:rPr kumimoji="1" lang="en-US" altLang="zh-TW" sz="2000" b="1" kern="1200" dirty="0">
                          <a:latin typeface="Courier New" pitchFamily="49" charset="0"/>
                          <a:ea typeface="標楷體" pitchFamily="65" charset="-120"/>
                          <a:cs typeface="Courier New" pitchFamily="49" charset="0"/>
                        </a:rPr>
                        <a:t>}</a:t>
                      </a:r>
                      <a:endParaRPr kumimoji="1" lang="zh-TW" altLang="en-US" sz="2000" b="1" kern="1200" dirty="0">
                        <a:latin typeface="Courier New" pitchFamily="49" charset="0"/>
                        <a:ea typeface="標楷體" pitchFamily="65" charset="-120"/>
                        <a:cs typeface="Courier New"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bl>
          </a:graphicData>
        </a:graphic>
      </p:graphicFrame>
      <p:sp>
        <p:nvSpPr>
          <p:cNvPr id="4" name="Datumsplatzhalter 3">
            <a:extLst>
              <a:ext uri="{FF2B5EF4-FFF2-40B4-BE49-F238E27FC236}">
                <a16:creationId xmlns:a16="http://schemas.microsoft.com/office/drawing/2014/main" id="{CEAD0868-3E7E-4602-9AB8-BA7F80CAAED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E3BD2FC-ADC4-4BF9-AF78-338A0FBB38C5}"/>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42297796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794" name="標題 4"/>
          <p:cNvSpPr>
            <a:spLocks noGrp="1"/>
          </p:cNvSpPr>
          <p:nvPr>
            <p:ph type="title"/>
          </p:nvPr>
        </p:nvSpPr>
        <p:spPr/>
        <p:txBody>
          <a:bodyPr/>
          <a:lstStyle/>
          <a:p>
            <a:pPr eaLnBrk="1" hangingPunct="1"/>
            <a:r>
              <a:rPr lang="en-US" altLang="zh-TW" dirty="0"/>
              <a:t>Example of Queues (2/2)</a:t>
            </a:r>
            <a:endParaRPr lang="zh-TW" altLang="en-US" sz="1800" dirty="0"/>
          </a:p>
        </p:txBody>
      </p:sp>
      <p:sp>
        <p:nvSpPr>
          <p:cNvPr id="2" name="投影片編號版面配置區 1"/>
          <p:cNvSpPr>
            <a:spLocks noGrp="1"/>
          </p:cNvSpPr>
          <p:nvPr>
            <p:ph type="sldNum" sz="quarter" idx="12"/>
          </p:nvPr>
        </p:nvSpPr>
        <p:spPr/>
        <p:txBody>
          <a:bodyPr/>
          <a:lstStyle/>
          <a:p>
            <a:fld id="{FB432AF1-3153-4BFC-ABF0-71916461ABBD}" type="slidenum">
              <a:rPr lang="zh-TW" altLang="en-US" smtClean="0"/>
              <a:pPr/>
              <a:t>264</a:t>
            </a:fld>
            <a:endParaRPr lang="zh-TW" altLang="zh-TW"/>
          </a:p>
        </p:txBody>
      </p:sp>
      <p:graphicFrame>
        <p:nvGraphicFramePr>
          <p:cNvPr id="1185816" name="Group 24"/>
          <p:cNvGraphicFramePr>
            <a:graphicFrameLocks noGrp="1"/>
          </p:cNvGraphicFramePr>
          <p:nvPr>
            <p:extLst>
              <p:ext uri="{D42A27DB-BD31-4B8C-83A1-F6EECF244321}">
                <p14:modId xmlns:p14="http://schemas.microsoft.com/office/powerpoint/2010/main" val="515761431"/>
              </p:ext>
            </p:extLst>
          </p:nvPr>
        </p:nvGraphicFramePr>
        <p:xfrm>
          <a:off x="251520" y="1715420"/>
          <a:ext cx="8568952" cy="4053840"/>
        </p:xfrm>
        <a:graphic>
          <a:graphicData uri="http://schemas.openxmlformats.org/drawingml/2006/table">
            <a:tbl>
              <a:tblPr/>
              <a:tblGrid>
                <a:gridCol w="8568952">
                  <a:extLst>
                    <a:ext uri="{9D8B030D-6E8A-4147-A177-3AD203B41FA5}">
                      <a16:colId xmlns:a16="http://schemas.microsoft.com/office/drawing/2014/main" val="20000"/>
                    </a:ext>
                  </a:extLst>
                </a:gridCol>
              </a:tblGrid>
              <a:tr h="3816673">
                <a:tc>
                  <a:txBody>
                    <a:bodyPr/>
                    <a:lstStyle>
                      <a:lvl1pPr>
                        <a:lnSpc>
                          <a:spcPct val="90000"/>
                        </a:lnSpc>
                        <a:spcBef>
                          <a:spcPct val="10000"/>
                        </a:spcBef>
                        <a:buClr>
                          <a:srgbClr val="0000FF"/>
                        </a:buClr>
                        <a:buSzPct val="80000"/>
                        <a:buFont typeface="Wingdings" panose="05000000000000000000" pitchFamily="2" charset="2"/>
                        <a:defRPr kumimoji="1" sz="2400">
                          <a:solidFill>
                            <a:schemeClr val="tx1"/>
                          </a:solidFill>
                          <a:latin typeface="Tahoma" panose="020B0604030504040204" pitchFamily="34" charset="0"/>
                          <a:ea typeface="標楷體" panose="03000509000000000000" pitchFamily="65" charset="-120"/>
                        </a:defRPr>
                      </a:lvl1pPr>
                      <a:lvl2pPr marL="742950" indent="-285750">
                        <a:lnSpc>
                          <a:spcPct val="90000"/>
                        </a:lnSpc>
                        <a:spcBef>
                          <a:spcPct val="10000"/>
                        </a:spcBef>
                        <a:buClr>
                          <a:schemeClr val="accent2"/>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2pPr>
                      <a:lvl3pPr marL="1143000" indent="-228600">
                        <a:lnSpc>
                          <a:spcPct val="90000"/>
                        </a:lnSpc>
                        <a:spcBef>
                          <a:spcPct val="10000"/>
                        </a:spcBef>
                        <a:buClr>
                          <a:srgbClr val="FF33CC"/>
                        </a:buClr>
                        <a:buSzPct val="90000"/>
                        <a:buFont typeface="Wingdings" panose="05000000000000000000" pitchFamily="2" charset="2"/>
                        <a:defRPr kumimoji="1" sz="2000">
                          <a:solidFill>
                            <a:schemeClr val="tx1"/>
                          </a:solidFill>
                          <a:latin typeface="Tahoma" panose="020B0604030504040204" pitchFamily="34" charset="0"/>
                          <a:ea typeface="標楷體" panose="03000509000000000000" pitchFamily="65" charset="-120"/>
                        </a:defRPr>
                      </a:lvl3pPr>
                      <a:lvl4pPr marL="1600200" indent="-228600">
                        <a:lnSpc>
                          <a:spcPct val="90000"/>
                        </a:lnSpc>
                        <a:spcBef>
                          <a:spcPct val="10000"/>
                        </a:spcBef>
                        <a:buClr>
                          <a:srgbClr val="0000FF"/>
                        </a:buClr>
                        <a:buFont typeface="Wingdings" panose="05000000000000000000" pitchFamily="2" charset="2"/>
                        <a:defRPr kumimoji="1">
                          <a:solidFill>
                            <a:schemeClr val="tx1"/>
                          </a:solidFill>
                          <a:latin typeface="Tahoma" panose="020B0604030504040204" pitchFamily="34" charset="0"/>
                          <a:ea typeface="標楷體" panose="03000509000000000000" pitchFamily="65" charset="-120"/>
                        </a:defRPr>
                      </a:lvl4pPr>
                      <a:lvl5pPr marL="2057400" indent="-228600">
                        <a:lnSpc>
                          <a:spcPct val="90000"/>
                        </a:lnSpc>
                        <a:spcBef>
                          <a:spcPct val="10000"/>
                        </a:spcBef>
                        <a:buClr>
                          <a:srgbClr val="0000FF"/>
                        </a:buClr>
                        <a:defRPr kumimoji="1" sz="1600">
                          <a:solidFill>
                            <a:schemeClr val="tx1"/>
                          </a:solidFill>
                          <a:latin typeface="Tahoma" panose="020B0604030504040204" pitchFamily="34" charset="0"/>
                          <a:ea typeface="標楷體" panose="03000509000000000000" pitchFamily="65" charset="-120"/>
                        </a:defRPr>
                      </a:lvl5pPr>
                      <a:lvl6pPr marL="25146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6pPr>
                      <a:lvl7pPr marL="29718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7pPr>
                      <a:lvl8pPr marL="34290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8pPr>
                      <a:lvl9pPr marL="3886200" indent="-228600" eaLnBrk="0" fontAlgn="base" hangingPunct="0">
                        <a:lnSpc>
                          <a:spcPct val="90000"/>
                        </a:lnSpc>
                        <a:spcBef>
                          <a:spcPct val="10000"/>
                        </a:spcBef>
                        <a:spcAft>
                          <a:spcPct val="0"/>
                        </a:spcAft>
                        <a:buClr>
                          <a:srgbClr val="0000FF"/>
                        </a:buClr>
                        <a:defRPr kumimoji="1" sz="1600">
                          <a:solidFill>
                            <a:schemeClr val="tx1"/>
                          </a:solidFill>
                          <a:latin typeface="Tahoma" panose="020B0604030504040204" pitchFamily="34" charset="0"/>
                          <a:ea typeface="標楷體" panose="03000509000000000000" pitchFamily="65" charset="-120"/>
                        </a:defRPr>
                      </a:lvl9pPr>
                    </a:lstStyle>
                    <a:p>
                      <a:pPr lvl="0">
                        <a:lnSpc>
                          <a:spcPct val="100000"/>
                        </a:lnSpc>
                        <a:spcBef>
                          <a:spcPts val="0"/>
                        </a:spcBef>
                      </a:pPr>
                      <a:r>
                        <a:rPr kumimoji="1" lang="en-US" altLang="zh-TW" sz="2000" b="1" kern="1200" dirty="0" err="1">
                          <a:solidFill>
                            <a:prstClr val="black"/>
                          </a:solidFill>
                          <a:latin typeface="Courier New" pitchFamily="49" charset="0"/>
                          <a:ea typeface="標楷體" pitchFamily="65" charset="-120"/>
                          <a:cs typeface="Courier New" pitchFamily="49" charset="0"/>
                        </a:rPr>
                        <a:t>int</a:t>
                      </a:r>
                      <a:r>
                        <a:rPr kumimoji="1" lang="en-US" altLang="zh-TW" sz="2000" b="1" kern="1200" dirty="0">
                          <a:solidFill>
                            <a:prstClr val="black"/>
                          </a:solidFill>
                          <a:latin typeface="Courier New" pitchFamily="49" charset="0"/>
                          <a:ea typeface="標楷體" pitchFamily="65" charset="-120"/>
                          <a:cs typeface="Courier New" pitchFamily="49" charset="0"/>
                        </a:rPr>
                        <a:t> main(void){</a:t>
                      </a:r>
                    </a:p>
                    <a:p>
                      <a:pPr lvl="0">
                        <a:lnSpc>
                          <a:spcPct val="100000"/>
                        </a:lnSpc>
                        <a:spcBef>
                          <a:spcPts val="0"/>
                        </a:spcBef>
                      </a:pPr>
                      <a:endParaRPr kumimoji="1" lang="en-US" altLang="zh-TW" sz="2000" b="1" kern="1200" dirty="0">
                        <a:solidFill>
                          <a:prstClr val="black"/>
                        </a:solidFill>
                        <a:latin typeface="Courier New" pitchFamily="49" charset="0"/>
                        <a:ea typeface="標楷體" pitchFamily="65" charset="-120"/>
                        <a:cs typeface="Courier New" pitchFamily="49" charset="0"/>
                      </a:endParaRP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a:t>
                      </a:r>
                      <a:r>
                        <a:rPr kumimoji="1" lang="en-US" altLang="zh-TW" sz="2000" b="1" kern="1200" dirty="0" err="1">
                          <a:solidFill>
                            <a:prstClr val="black"/>
                          </a:solidFill>
                          <a:latin typeface="Courier New" pitchFamily="49" charset="0"/>
                          <a:ea typeface="標楷體" pitchFamily="65" charset="-120"/>
                          <a:cs typeface="Courier New" pitchFamily="49" charset="0"/>
                        </a:rPr>
                        <a:t>Global_Queue_Handle</a:t>
                      </a:r>
                      <a:r>
                        <a:rPr kumimoji="1" lang="en-US" altLang="zh-TW" sz="2000" b="1" kern="1200" dirty="0">
                          <a:solidFill>
                            <a:prstClr val="black"/>
                          </a:solidFill>
                          <a:latin typeface="Courier New" pitchFamily="49" charset="0"/>
                          <a:ea typeface="標楷體" pitchFamily="65" charset="-120"/>
                          <a:cs typeface="Courier New" pitchFamily="49" charset="0"/>
                        </a:rPr>
                        <a:t> = </a:t>
                      </a:r>
                      <a:r>
                        <a:rPr kumimoji="1" lang="en-US" altLang="zh-TW" sz="2000" b="1" kern="1200" dirty="0" err="1">
                          <a:solidFill>
                            <a:srgbClr val="FF0000"/>
                          </a:solidFill>
                          <a:latin typeface="Courier New" pitchFamily="49" charset="0"/>
                          <a:ea typeface="標楷體" pitchFamily="65" charset="-120"/>
                          <a:cs typeface="Courier New" pitchFamily="49" charset="0"/>
                        </a:rPr>
                        <a:t>xQueueCreate</a:t>
                      </a:r>
                      <a:r>
                        <a:rPr kumimoji="1" lang="en-US" altLang="zh-TW" sz="2000" b="1" kern="1200" dirty="0">
                          <a:solidFill>
                            <a:prstClr val="black"/>
                          </a:solidFill>
                          <a:latin typeface="Courier New" pitchFamily="49" charset="0"/>
                          <a:ea typeface="標楷體" pitchFamily="65" charset="-120"/>
                          <a:cs typeface="Courier New" pitchFamily="49" charset="0"/>
                        </a:rPr>
                        <a:t>(3 </a:t>
                      </a:r>
                      <a:r>
                        <a:rPr kumimoji="1" lang="en-US" altLang="zh-TW" sz="2000" b="1" kern="1200" dirty="0" err="1">
                          <a:solidFill>
                            <a:prstClr val="black"/>
                          </a:solidFill>
                          <a:latin typeface="Courier New" pitchFamily="49" charset="0"/>
                          <a:ea typeface="標楷體" pitchFamily="65" charset="-120"/>
                          <a:cs typeface="Courier New" pitchFamily="49" charset="0"/>
                        </a:rPr>
                        <a:t>sizeof</a:t>
                      </a:r>
                      <a:r>
                        <a:rPr kumimoji="1" lang="en-US" altLang="zh-TW" sz="2000" b="1" kern="1200" dirty="0">
                          <a:solidFill>
                            <a:prstClr val="black"/>
                          </a:solidFill>
                          <a:latin typeface="Courier New" pitchFamily="49" charset="0"/>
                          <a:ea typeface="標楷體" pitchFamily="65" charset="-120"/>
                          <a:cs typeface="Courier New" pitchFamily="49" charset="0"/>
                        </a:rPr>
                        <a:t>(</a:t>
                      </a:r>
                      <a:r>
                        <a:rPr kumimoji="1" lang="en-US" altLang="zh-TW" sz="2000" b="1" kern="1200" dirty="0" err="1">
                          <a:solidFill>
                            <a:prstClr val="black"/>
                          </a:solidFill>
                          <a:latin typeface="Courier New" pitchFamily="49" charset="0"/>
                          <a:ea typeface="標楷體" pitchFamily="65" charset="-120"/>
                          <a:cs typeface="Courier New" pitchFamily="49" charset="0"/>
                        </a:rPr>
                        <a:t>int</a:t>
                      </a:r>
                      <a:r>
                        <a:rPr kumimoji="1" lang="en-US" altLang="zh-TW" sz="2000" b="1" kern="1200" dirty="0">
                          <a:solidFill>
                            <a:prstClr val="black"/>
                          </a:solidFill>
                          <a:latin typeface="Courier New" pitchFamily="49" charset="0"/>
                          <a:ea typeface="標楷體" pitchFamily="65" charset="-120"/>
                          <a:cs typeface="Courier New" pitchFamily="49" charset="0"/>
                        </a:rPr>
                        <a:t>));</a:t>
                      </a:r>
                    </a:p>
                    <a:p>
                      <a:pPr lvl="0">
                        <a:lnSpc>
                          <a:spcPct val="100000"/>
                        </a:lnSpc>
                        <a:spcBef>
                          <a:spcPts val="0"/>
                        </a:spcBef>
                      </a:pPr>
                      <a:endParaRPr kumimoji="1" lang="en-US" altLang="zh-TW" sz="2000" b="1" kern="1200" dirty="0">
                        <a:solidFill>
                          <a:prstClr val="black"/>
                        </a:solidFill>
                        <a:latin typeface="Courier New" pitchFamily="49" charset="0"/>
                        <a:ea typeface="標楷體" pitchFamily="65" charset="-120"/>
                        <a:cs typeface="Courier New" pitchFamily="49" charset="0"/>
                      </a:endParaRP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a:t>
                      </a:r>
                      <a:r>
                        <a:rPr kumimoji="1" lang="en-US" altLang="zh-TW" sz="2000" b="1" kern="1200" dirty="0">
                          <a:solidFill>
                            <a:srgbClr val="00B050"/>
                          </a:solidFill>
                          <a:latin typeface="Courier New" pitchFamily="49" charset="0"/>
                          <a:ea typeface="標楷體" pitchFamily="65" charset="-120"/>
                          <a:cs typeface="Courier New" pitchFamily="49" charset="0"/>
                        </a:rPr>
                        <a:t>/*Create tasks with priority 1 for both users*/</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a:t>
                      </a:r>
                      <a:r>
                        <a:rPr kumimoji="1" lang="en-US" altLang="zh-TW" sz="2000" b="1" kern="1200" dirty="0" err="1">
                          <a:solidFill>
                            <a:prstClr val="black"/>
                          </a:solidFill>
                          <a:latin typeface="Courier New" pitchFamily="49" charset="0"/>
                          <a:ea typeface="標楷體" pitchFamily="65" charset="-120"/>
                          <a:cs typeface="Courier New" pitchFamily="49" charset="0"/>
                        </a:rPr>
                        <a:t>xTaskCreate</a:t>
                      </a:r>
                      <a:r>
                        <a:rPr kumimoji="1" lang="en-US" altLang="zh-TW" sz="2000" b="1" kern="1200" dirty="0">
                          <a:solidFill>
                            <a:prstClr val="black"/>
                          </a:solidFill>
                          <a:latin typeface="Courier New" pitchFamily="49" charset="0"/>
                          <a:ea typeface="標楷體" pitchFamily="65" charset="-120"/>
                          <a:cs typeface="Courier New" pitchFamily="49" charset="0"/>
                        </a:rPr>
                        <a:t>(</a:t>
                      </a:r>
                      <a:r>
                        <a:rPr kumimoji="1" lang="en-US" altLang="zh-TW" sz="2000" b="1" kern="1200" dirty="0" err="1">
                          <a:solidFill>
                            <a:prstClr val="black"/>
                          </a:solidFill>
                          <a:latin typeface="Courier New" pitchFamily="49" charset="0"/>
                          <a:ea typeface="標楷體" pitchFamily="65" charset="-120"/>
                          <a:cs typeface="Courier New" pitchFamily="49" charset="0"/>
                        </a:rPr>
                        <a:t>sender_task</a:t>
                      </a:r>
                      <a:r>
                        <a:rPr kumimoji="1" lang="en-US" altLang="zh-TW" sz="2000" b="1" kern="1200" dirty="0">
                          <a:solidFill>
                            <a:prstClr val="black"/>
                          </a:solidFill>
                          <a:latin typeface="Courier New" pitchFamily="49" charset="0"/>
                          <a:ea typeface="標楷體" pitchFamily="65" charset="-120"/>
                          <a:cs typeface="Courier New" pitchFamily="49" charset="0"/>
                        </a:rPr>
                        <a:t> (signed char*)) </a:t>
                      </a:r>
                      <a:r>
                        <a:rPr kumimoji="1" lang="en-US" altLang="zh-TW" sz="2000" b="1" kern="1200" dirty="0" err="1">
                          <a:solidFill>
                            <a:prstClr val="black"/>
                          </a:solidFill>
                          <a:latin typeface="Courier New" pitchFamily="49" charset="0"/>
                          <a:ea typeface="標楷體" pitchFamily="65" charset="-120"/>
                          <a:cs typeface="Courier New" pitchFamily="49" charset="0"/>
                        </a:rPr>
                        <a:t>sx</a:t>
                      </a:r>
                      <a:r>
                        <a:rPr kumimoji="1" lang="en-US" altLang="zh-TW" sz="2000" b="1" kern="1200" dirty="0">
                          <a:solidFill>
                            <a:prstClr val="black"/>
                          </a:solidFill>
                          <a:latin typeface="Courier New" pitchFamily="49" charset="0"/>
                          <a:ea typeface="標楷體" pitchFamily="65" charset="-120"/>
                          <a:cs typeface="Courier New" pitchFamily="49" charset="0"/>
                        </a:rPr>
                        <a:t> </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1024</a:t>
                      </a:r>
                      <a:r>
                        <a:rPr kumimoji="1" lang="en-US" altLang="zh-TW" sz="2000" b="1" kern="1200" baseline="0" dirty="0">
                          <a:solidFill>
                            <a:prstClr val="black"/>
                          </a:solidFill>
                          <a:latin typeface="Courier New" pitchFamily="49" charset="0"/>
                          <a:ea typeface="標楷體" pitchFamily="65" charset="-120"/>
                          <a:cs typeface="Courier New" pitchFamily="49" charset="0"/>
                        </a:rPr>
                        <a:t> </a:t>
                      </a:r>
                      <a:r>
                        <a:rPr kumimoji="1" lang="en-US" altLang="zh-TW" sz="2000" b="1" kern="1200" dirty="0">
                          <a:solidFill>
                            <a:prstClr val="black"/>
                          </a:solidFill>
                          <a:latin typeface="Courier New" pitchFamily="49" charset="0"/>
                          <a:ea typeface="標楷體" pitchFamily="65" charset="-120"/>
                          <a:cs typeface="Courier New" pitchFamily="49" charset="0"/>
                        </a:rPr>
                        <a:t>NULL 1 NULL);</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a:t>
                      </a:r>
                      <a:r>
                        <a:rPr kumimoji="1" lang="en-US" altLang="zh-TW" sz="2000" b="1" kern="1200" dirty="0" err="1">
                          <a:solidFill>
                            <a:prstClr val="black"/>
                          </a:solidFill>
                          <a:latin typeface="Courier New" pitchFamily="49" charset="0"/>
                          <a:ea typeface="標楷體" pitchFamily="65" charset="-120"/>
                          <a:cs typeface="Courier New" pitchFamily="49" charset="0"/>
                        </a:rPr>
                        <a:t>xTaskCreate</a:t>
                      </a:r>
                      <a:r>
                        <a:rPr kumimoji="1" lang="en-US" altLang="zh-TW" sz="2000" b="1" kern="1200" dirty="0">
                          <a:solidFill>
                            <a:prstClr val="black"/>
                          </a:solidFill>
                          <a:latin typeface="Courier New" pitchFamily="49" charset="0"/>
                          <a:ea typeface="標楷體" pitchFamily="65" charset="-120"/>
                          <a:cs typeface="Courier New" pitchFamily="49" charset="0"/>
                        </a:rPr>
                        <a:t>(</a:t>
                      </a:r>
                      <a:r>
                        <a:rPr kumimoji="1" lang="en-US" altLang="zh-TW" sz="2000" b="1" kern="1200" dirty="0" err="1">
                          <a:solidFill>
                            <a:prstClr val="black"/>
                          </a:solidFill>
                          <a:latin typeface="Courier New" pitchFamily="49" charset="0"/>
                          <a:ea typeface="標楷體" pitchFamily="65" charset="-120"/>
                          <a:cs typeface="Courier New" pitchFamily="49" charset="0"/>
                        </a:rPr>
                        <a:t>receiver_task</a:t>
                      </a:r>
                      <a:r>
                        <a:rPr kumimoji="1" lang="en-US" altLang="zh-TW" sz="2000" b="1" kern="1200" dirty="0">
                          <a:solidFill>
                            <a:prstClr val="black"/>
                          </a:solidFill>
                          <a:latin typeface="Courier New" pitchFamily="49" charset="0"/>
                          <a:ea typeface="標楷體" pitchFamily="65" charset="-120"/>
                          <a:cs typeface="Courier New" pitchFamily="49" charset="0"/>
                        </a:rPr>
                        <a:t> (signed char*)) </a:t>
                      </a:r>
                      <a:r>
                        <a:rPr kumimoji="1" lang="en-US" altLang="zh-TW" sz="2000" b="1" kern="1200" dirty="0" err="1">
                          <a:solidFill>
                            <a:prstClr val="black"/>
                          </a:solidFill>
                          <a:latin typeface="Courier New" pitchFamily="49" charset="0"/>
                          <a:ea typeface="標楷體" pitchFamily="65" charset="-120"/>
                          <a:cs typeface="Courier New" pitchFamily="49" charset="0"/>
                        </a:rPr>
                        <a:t>rx</a:t>
                      </a:r>
                      <a:endParaRPr kumimoji="1" lang="en-US" altLang="zh-TW" sz="2000" b="1" kern="1200" dirty="0">
                        <a:solidFill>
                          <a:prstClr val="black"/>
                        </a:solidFill>
                        <a:latin typeface="Courier New" pitchFamily="49" charset="0"/>
                        <a:ea typeface="標楷體" pitchFamily="65" charset="-120"/>
                        <a:cs typeface="Courier New" pitchFamily="49" charset="0"/>
                      </a:endParaRP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1024 NULL 1 NULL);</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a:t>
                      </a:r>
                      <a:r>
                        <a:rPr kumimoji="1" lang="en-US" altLang="zh-TW" sz="2000" b="1" kern="1200" dirty="0" err="1">
                          <a:solidFill>
                            <a:prstClr val="black"/>
                          </a:solidFill>
                          <a:latin typeface="Courier New" pitchFamily="49" charset="0"/>
                          <a:ea typeface="標楷體" pitchFamily="65" charset="-120"/>
                          <a:cs typeface="Courier New" pitchFamily="49" charset="0"/>
                        </a:rPr>
                        <a:t>vTaskStartScheduler</a:t>
                      </a:r>
                      <a:r>
                        <a:rPr kumimoji="1" lang="en-US" altLang="zh-TW" sz="2000" b="1" kern="1200" dirty="0">
                          <a:solidFill>
                            <a:prstClr val="black"/>
                          </a:solidFill>
                          <a:latin typeface="Courier New" pitchFamily="49" charset="0"/>
                          <a:ea typeface="標楷體" pitchFamily="65" charset="-120"/>
                          <a:cs typeface="Courier New" pitchFamily="49" charset="0"/>
                        </a:rPr>
                        <a:t>();</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   return 0;</a:t>
                      </a:r>
                    </a:p>
                    <a:p>
                      <a:pPr lvl="0">
                        <a:lnSpc>
                          <a:spcPct val="100000"/>
                        </a:lnSpc>
                        <a:spcBef>
                          <a:spcPts val="0"/>
                        </a:spcBef>
                      </a:pPr>
                      <a:r>
                        <a:rPr kumimoji="1" lang="en-US" altLang="zh-TW" sz="2000" b="1" kern="1200" dirty="0">
                          <a:solidFill>
                            <a:prstClr val="black"/>
                          </a:solidFill>
                          <a:latin typeface="Courier New" pitchFamily="49" charset="0"/>
                          <a:ea typeface="標楷體" pitchFamily="65" charset="-120"/>
                          <a:cs typeface="Courier New" pitchFamily="49" charset="0"/>
                        </a:rPr>
                        <a:t>}</a:t>
                      </a:r>
                      <a:endParaRPr kumimoji="1" lang="zh-TW" altLang="en-US" sz="2000" b="1" kern="1200" dirty="0">
                        <a:solidFill>
                          <a:prstClr val="black"/>
                        </a:solidFill>
                        <a:latin typeface="Courier New" pitchFamily="49" charset="0"/>
                        <a:ea typeface="標楷體" pitchFamily="65" charset="-120"/>
                        <a:cs typeface="Courier New" pitchFamily="49"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7E7E7"/>
                    </a:solidFill>
                  </a:tcPr>
                </a:tc>
                <a:extLst>
                  <a:ext uri="{0D108BD9-81ED-4DB2-BD59-A6C34878D82A}">
                    <a16:rowId xmlns:a16="http://schemas.microsoft.com/office/drawing/2014/main" val="10000"/>
                  </a:ext>
                </a:extLst>
              </a:tr>
            </a:tbl>
          </a:graphicData>
        </a:graphic>
      </p:graphicFrame>
      <p:sp>
        <p:nvSpPr>
          <p:cNvPr id="4" name="Datumsplatzhalter 3">
            <a:extLst>
              <a:ext uri="{FF2B5EF4-FFF2-40B4-BE49-F238E27FC236}">
                <a16:creationId xmlns:a16="http://schemas.microsoft.com/office/drawing/2014/main" id="{41C3FE38-BF35-4D9E-AEB0-5E74FC7727F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34844E7-D554-462E-8A81-AFBD54091FCD}"/>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0664738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6A338C9A-AF36-4B80-BB35-BFF75C803C1B}"/>
              </a:ext>
            </a:extLst>
          </p:cNvPr>
          <p:cNvSpPr>
            <a:spLocks noGrp="1"/>
          </p:cNvSpPr>
          <p:nvPr>
            <p:ph type="body" idx="1"/>
          </p:nvPr>
        </p:nvSpPr>
        <p:spPr/>
        <p:txBody>
          <a:bodyPr/>
          <a:lstStyle/>
          <a:p>
            <a:endParaRPr lang="de-DE"/>
          </a:p>
        </p:txBody>
      </p:sp>
      <p:sp>
        <p:nvSpPr>
          <p:cNvPr id="13313" name="Titel 1">
            <a:extLst>
              <a:ext uri="{FF2B5EF4-FFF2-40B4-BE49-F238E27FC236}">
                <a16:creationId xmlns:a16="http://schemas.microsoft.com/office/drawing/2014/main" id="{C629EACB-EA9C-45A0-A829-E98B725572FE}"/>
              </a:ext>
            </a:extLst>
          </p:cNvPr>
          <p:cNvSpPr>
            <a:spLocks noGrp="1"/>
          </p:cNvSpPr>
          <p:nvPr>
            <p:ph type="title"/>
          </p:nvPr>
        </p:nvSpPr>
        <p:spPr/>
        <p:txBody>
          <a:bodyPr/>
          <a:lstStyle/>
          <a:p>
            <a:r>
              <a:rPr lang="de-DE" altLang="de-DE">
                <a:solidFill>
                  <a:srgbClr val="164C6C"/>
                </a:solidFill>
              </a:rPr>
              <a:t>Scheduling</a:t>
            </a:r>
          </a:p>
        </p:txBody>
      </p:sp>
      <p:sp>
        <p:nvSpPr>
          <p:cNvPr id="4" name="Fußzeilenplatzhalter 3">
            <a:extLst>
              <a:ext uri="{FF2B5EF4-FFF2-40B4-BE49-F238E27FC236}">
                <a16:creationId xmlns:a16="http://schemas.microsoft.com/office/drawing/2014/main" id="{EAFCE088-8AAF-46D7-8961-A0EA26486617}"/>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2" name="Datumsplatzhalter 1">
            <a:extLst>
              <a:ext uri="{FF2B5EF4-FFF2-40B4-BE49-F238E27FC236}">
                <a16:creationId xmlns:a16="http://schemas.microsoft.com/office/drawing/2014/main" id="{CBBAEED3-E3EE-40A5-B38A-C60DC6D7F883}"/>
              </a:ext>
            </a:extLst>
          </p:cNvPr>
          <p:cNvSpPr>
            <a:spLocks noGrp="1"/>
          </p:cNvSpPr>
          <p:nvPr>
            <p:ph type="dt" sz="half" idx="11"/>
          </p:nvPr>
        </p:nvSpPr>
        <p:spPr/>
        <p:txBody>
          <a:bodyPr/>
          <a:lstStyle/>
          <a:p>
            <a:pPr>
              <a:defRPr/>
            </a:pPr>
            <a:endParaRPr lang="en-US"/>
          </a:p>
        </p:txBody>
      </p:sp>
      <p:sp>
        <p:nvSpPr>
          <p:cNvPr id="13314" name="Foliennummernplatzhalter 3">
            <a:extLst>
              <a:ext uri="{FF2B5EF4-FFF2-40B4-BE49-F238E27FC236}">
                <a16:creationId xmlns:a16="http://schemas.microsoft.com/office/drawing/2014/main" id="{80EF6061-F1FE-4753-8784-06F6814C09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bIns="45720" numCol="1" anchorCtr="0" compatLnSpc="1">
            <a:prstTxWarp prst="textNoShape">
              <a:avLst/>
            </a:prstTxWarp>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a:fld id="{5CB7329D-5AAE-4121-B56E-8D273288DBCC}" type="slidenum">
              <a:rPr lang="de-DE" altLang="de-DE"/>
              <a:pPr algn="r"/>
              <a:t>265</a:t>
            </a:fld>
            <a:endParaRPr lang="de-DE" altLang="de-DE"/>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CAECF39F-40B4-4D29-89EA-771750C0381E}"/>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CPU Scheduling</a:t>
            </a:r>
          </a:p>
        </p:txBody>
      </p:sp>
      <p:sp>
        <p:nvSpPr>
          <p:cNvPr id="57347" name="Rectangle 3">
            <a:extLst>
              <a:ext uri="{FF2B5EF4-FFF2-40B4-BE49-F238E27FC236}">
                <a16:creationId xmlns:a16="http://schemas.microsoft.com/office/drawing/2014/main" id="{F583E508-0C13-49CF-BA2C-E9D3B68D4104}"/>
              </a:ext>
            </a:extLst>
          </p:cNvPr>
          <p:cNvSpPr>
            <a:spLocks noGrp="1" noChangeArrowheads="1"/>
          </p:cNvSpPr>
          <p:nvPr>
            <p:ph sz="quarter" idx="1"/>
          </p:nvPr>
        </p:nvSpPr>
        <p:spPr>
          <a:xfrm>
            <a:off x="301752" y="1527047"/>
            <a:ext cx="8503920" cy="4739545"/>
          </a:xfrm>
        </p:spPr>
        <p:txBody>
          <a:bodyPr>
            <a:normAutofit lnSpcReduction="10000"/>
          </a:bodyPr>
          <a:lstStyle/>
          <a:p>
            <a:pPr>
              <a:lnSpc>
                <a:spcPct val="80000"/>
              </a:lnSpc>
              <a:spcBef>
                <a:spcPct val="20000"/>
              </a:spcBef>
              <a:defRPr/>
            </a:pPr>
            <a:r>
              <a:rPr lang="en-US" altLang="ko-KR" b="0" dirty="0">
                <a:latin typeface="Helvetica" charset="0"/>
                <a:ea typeface="굴림" charset="-127"/>
                <a:cs typeface="굴림" charset="-127"/>
              </a:rPr>
              <a:t>Earlier we talked about the life-cycle of a thread</a:t>
            </a:r>
          </a:p>
          <a:p>
            <a:pPr lvl="1">
              <a:lnSpc>
                <a:spcPct val="80000"/>
              </a:lnSpc>
              <a:spcBef>
                <a:spcPct val="20000"/>
              </a:spcBef>
              <a:defRPr/>
            </a:pPr>
            <a:r>
              <a:rPr lang="en-US" altLang="ko-KR" b="0" dirty="0">
                <a:latin typeface="Helvetica" charset="0"/>
                <a:ea typeface="굴림" charset="-127"/>
                <a:cs typeface="굴림" charset="-127"/>
              </a:rPr>
              <a:t>Active threads work their way from Ready queue to Running to various waiting queues.</a:t>
            </a:r>
          </a:p>
          <a:p>
            <a:pPr>
              <a:lnSpc>
                <a:spcPct val="80000"/>
              </a:lnSpc>
              <a:spcBef>
                <a:spcPct val="20000"/>
              </a:spcBef>
              <a:defRPr/>
            </a:pPr>
            <a:r>
              <a:rPr lang="en-US" altLang="ko-KR" b="0" dirty="0">
                <a:latin typeface="Helvetica" charset="0"/>
                <a:ea typeface="굴림" charset="-127"/>
                <a:cs typeface="굴림" charset="-127"/>
              </a:rPr>
              <a:t>Question: How is the OS to decide which of several threads to take off a queue?</a:t>
            </a:r>
            <a:br>
              <a:rPr lang="en-US" altLang="ko-KR" b="0" dirty="0">
                <a:latin typeface="Helvetica" charset="0"/>
                <a:ea typeface="굴림" charset="-127"/>
                <a:cs typeface="굴림" charset="-127"/>
              </a:rPr>
            </a:br>
            <a:endParaRPr lang="en-US" altLang="ko-KR" b="0" dirty="0">
              <a:latin typeface="Helvetica" charset="0"/>
              <a:ea typeface="굴림" charset="-127"/>
              <a:cs typeface="굴림" charset="-127"/>
            </a:endParaRPr>
          </a:p>
          <a:p>
            <a:pPr lvl="1">
              <a:lnSpc>
                <a:spcPct val="80000"/>
              </a:lnSpc>
              <a:spcBef>
                <a:spcPct val="20000"/>
              </a:spcBef>
              <a:defRPr/>
            </a:pPr>
            <a:r>
              <a:rPr lang="en-US" altLang="ko-KR" b="0" dirty="0">
                <a:latin typeface="Helvetica" charset="0"/>
                <a:ea typeface="굴림" charset="-127"/>
                <a:cs typeface="굴림" charset="-127"/>
              </a:rPr>
              <a:t>Obvious queue to </a:t>
            </a:r>
            <a:br>
              <a:rPr lang="en-US" altLang="ko-KR" b="0" dirty="0">
                <a:latin typeface="Helvetica" charset="0"/>
                <a:ea typeface="굴림" charset="-127"/>
                <a:cs typeface="굴림" charset="-127"/>
              </a:rPr>
            </a:br>
            <a:r>
              <a:rPr lang="en-US" altLang="ko-KR" b="0" dirty="0">
                <a:latin typeface="Helvetica" charset="0"/>
                <a:ea typeface="굴림" charset="-127"/>
                <a:cs typeface="굴림" charset="-127"/>
              </a:rPr>
              <a:t>worry about is </a:t>
            </a:r>
            <a:br>
              <a:rPr lang="en-US" altLang="ko-KR" b="0" dirty="0">
                <a:latin typeface="Helvetica" charset="0"/>
                <a:ea typeface="굴림" charset="-127"/>
                <a:cs typeface="굴림" charset="-127"/>
              </a:rPr>
            </a:br>
            <a:r>
              <a:rPr lang="en-US" altLang="ko-KR" b="0" dirty="0">
                <a:latin typeface="Helvetica" charset="0"/>
                <a:ea typeface="굴림" charset="-127"/>
                <a:cs typeface="굴림" charset="-127"/>
              </a:rPr>
              <a:t>ready queue</a:t>
            </a:r>
          </a:p>
          <a:p>
            <a:pPr lvl="1">
              <a:lnSpc>
                <a:spcPct val="80000"/>
              </a:lnSpc>
              <a:spcBef>
                <a:spcPct val="20000"/>
              </a:spcBef>
              <a:defRPr/>
            </a:pPr>
            <a:r>
              <a:rPr lang="en-US" altLang="ko-KR" b="0" dirty="0">
                <a:latin typeface="Helvetica" charset="0"/>
                <a:ea typeface="굴림" charset="-127"/>
                <a:cs typeface="굴림" charset="-127"/>
              </a:rPr>
              <a:t>Others can be scheduled </a:t>
            </a:r>
            <a:br>
              <a:rPr lang="en-US" altLang="ko-KR" b="0" dirty="0">
                <a:latin typeface="Helvetica" charset="0"/>
                <a:ea typeface="굴림" charset="-127"/>
                <a:cs typeface="굴림" charset="-127"/>
              </a:rPr>
            </a:br>
            <a:r>
              <a:rPr lang="en-US" altLang="ko-KR" b="0" dirty="0">
                <a:latin typeface="Helvetica" charset="0"/>
                <a:ea typeface="굴림" charset="-127"/>
                <a:cs typeface="굴림" charset="-127"/>
              </a:rPr>
              <a:t>as well however</a:t>
            </a:r>
          </a:p>
          <a:p>
            <a:pPr>
              <a:lnSpc>
                <a:spcPct val="80000"/>
              </a:lnSpc>
              <a:spcBef>
                <a:spcPct val="20000"/>
              </a:spcBef>
              <a:defRPr/>
            </a:pPr>
            <a:r>
              <a:rPr lang="en-US" altLang="ko-KR" b="0" dirty="0">
                <a:solidFill>
                  <a:schemeClr val="hlink"/>
                </a:solidFill>
                <a:latin typeface="Helvetica" charset="0"/>
                <a:ea typeface="굴림" charset="-127"/>
                <a:cs typeface="굴림" charset="-127"/>
              </a:rPr>
              <a:t>Scheduling</a:t>
            </a:r>
            <a:r>
              <a:rPr lang="en-US" altLang="ko-KR" b="0" dirty="0">
                <a:latin typeface="Helvetica" charset="0"/>
                <a:ea typeface="굴림" charset="-127"/>
                <a:cs typeface="굴림" charset="-127"/>
              </a:rPr>
              <a:t>: </a:t>
            </a:r>
            <a:br>
              <a:rPr lang="en-US" altLang="ko-KR" b="0" dirty="0">
                <a:latin typeface="Helvetica" charset="0"/>
                <a:ea typeface="굴림" charset="-127"/>
                <a:cs typeface="굴림" charset="-127"/>
              </a:rPr>
            </a:br>
            <a:r>
              <a:rPr lang="en-US" altLang="ko-KR" b="0" dirty="0">
                <a:latin typeface="Helvetica" charset="0"/>
                <a:ea typeface="굴림" charset="-127"/>
                <a:cs typeface="굴림" charset="-127"/>
              </a:rPr>
              <a:t>deciding which </a:t>
            </a:r>
            <a:br>
              <a:rPr lang="en-US" altLang="ko-KR" b="0" dirty="0">
                <a:latin typeface="Helvetica" charset="0"/>
                <a:ea typeface="굴림" charset="-127"/>
                <a:cs typeface="굴림" charset="-127"/>
              </a:rPr>
            </a:br>
            <a:r>
              <a:rPr lang="en-US" altLang="ko-KR" b="0" dirty="0">
                <a:latin typeface="Helvetica" charset="0"/>
                <a:ea typeface="굴림" charset="-127"/>
                <a:cs typeface="굴림" charset="-127"/>
              </a:rPr>
              <a:t>threads are given </a:t>
            </a:r>
            <a:br>
              <a:rPr lang="en-US" altLang="ko-KR" b="0" dirty="0">
                <a:latin typeface="Helvetica" charset="0"/>
                <a:ea typeface="굴림" charset="-127"/>
                <a:cs typeface="굴림" charset="-127"/>
              </a:rPr>
            </a:br>
            <a:r>
              <a:rPr lang="en-US" altLang="ko-KR" b="0" dirty="0">
                <a:latin typeface="Helvetica" charset="0"/>
                <a:ea typeface="굴림" charset="-127"/>
                <a:cs typeface="굴림" charset="-127"/>
              </a:rPr>
              <a:t>access to resources</a:t>
            </a:r>
          </a:p>
        </p:txBody>
      </p:sp>
      <p:pic>
        <p:nvPicPr>
          <p:cNvPr id="8195" name="Picture 5">
            <a:extLst>
              <a:ext uri="{FF2B5EF4-FFF2-40B4-BE49-F238E27FC236}">
                <a16:creationId xmlns:a16="http://schemas.microsoft.com/office/drawing/2014/main" id="{49EB1D37-6B14-41A9-8CC3-C03CE1108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65" t="11595" r="888" b="12131"/>
          <a:stretch>
            <a:fillRect/>
          </a:stretch>
        </p:blipFill>
        <p:spPr bwMode="auto">
          <a:xfrm>
            <a:off x="3921998" y="3212976"/>
            <a:ext cx="4876800" cy="28194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8AE54A7E-6F58-408F-A814-0AA4DB35A2A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69BADF9-D755-41FA-9981-8B7C48A9DE5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244D845-2246-40F6-B450-446DFB91C209}"/>
              </a:ext>
            </a:extLst>
          </p:cNvPr>
          <p:cNvSpPr>
            <a:spLocks noGrp="1"/>
          </p:cNvSpPr>
          <p:nvPr>
            <p:ph type="sldNum" sz="quarter" idx="12"/>
          </p:nvPr>
        </p:nvSpPr>
        <p:spPr/>
        <p:txBody>
          <a:bodyPr/>
          <a:lstStyle/>
          <a:p>
            <a:pPr>
              <a:defRPr/>
            </a:pPr>
            <a:fld id="{AFD5F09E-495C-4440-9B64-34BC52B4539C}" type="slidenum">
              <a:rPr lang="en-US" smtClean="0"/>
              <a:pPr>
                <a:defRPr/>
              </a:pPr>
              <a:t>266</a:t>
            </a:fld>
            <a:endParaRPr lang="en-US"/>
          </a:p>
        </p:txBody>
      </p:sp>
    </p:spTree>
    <p:extLst>
      <p:ext uri="{BB962C8B-B14F-4D97-AF65-F5344CB8AC3E}">
        <p14:creationId xmlns:p14="http://schemas.microsoft.com/office/powerpoint/2010/main" val="36243362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15E20D1E-47E4-425E-8B45-2B301C2A0233}"/>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Scheduling Assumptions</a:t>
            </a:r>
          </a:p>
        </p:txBody>
      </p:sp>
      <p:sp>
        <p:nvSpPr>
          <p:cNvPr id="575491" name="Rectangle 3">
            <a:extLst>
              <a:ext uri="{FF2B5EF4-FFF2-40B4-BE49-F238E27FC236}">
                <a16:creationId xmlns:a16="http://schemas.microsoft.com/office/drawing/2014/main" id="{25030577-D572-43C8-A1C0-AFE762855E63}"/>
              </a:ext>
            </a:extLst>
          </p:cNvPr>
          <p:cNvSpPr>
            <a:spLocks noGrp="1" noChangeArrowheads="1"/>
          </p:cNvSpPr>
          <p:nvPr>
            <p:ph sz="quarter" idx="1"/>
          </p:nvPr>
        </p:nvSpPr>
        <p:spPr>
          <a:xfrm>
            <a:off x="301752" y="1527047"/>
            <a:ext cx="8503920" cy="4789615"/>
          </a:xfrm>
        </p:spPr>
        <p:txBody>
          <a:bodyPr/>
          <a:lstStyle/>
          <a:p>
            <a:pPr>
              <a:lnSpc>
                <a:spcPct val="100000"/>
              </a:lnSpc>
              <a:spcBef>
                <a:spcPct val="20000"/>
              </a:spcBef>
            </a:pPr>
            <a:r>
              <a:rPr lang="en-US" altLang="ko-KR" b="0" dirty="0">
                <a:latin typeface="Helvetica" panose="020B0604020202020204" pitchFamily="34" charset="0"/>
                <a:ea typeface="굴림" panose="020B0503020000020004" pitchFamily="34" charset="-127"/>
              </a:rPr>
              <a:t>CPU scheduling big area of research in early 70’s</a:t>
            </a:r>
          </a:p>
          <a:p>
            <a:pPr>
              <a:lnSpc>
                <a:spcPct val="100000"/>
              </a:lnSpc>
              <a:spcBef>
                <a:spcPct val="20000"/>
              </a:spcBef>
            </a:pPr>
            <a:r>
              <a:rPr lang="en-US" altLang="ko-KR" b="0" dirty="0">
                <a:latin typeface="Helvetica" panose="020B0604020202020204" pitchFamily="34" charset="0"/>
                <a:ea typeface="굴림" panose="020B0503020000020004" pitchFamily="34" charset="-127"/>
              </a:rPr>
              <a:t>Many implicit assumptions for CPU scheduling:</a:t>
            </a:r>
          </a:p>
          <a:p>
            <a:pPr lvl="1">
              <a:lnSpc>
                <a:spcPct val="100000"/>
              </a:lnSpc>
              <a:spcBef>
                <a:spcPct val="20000"/>
              </a:spcBef>
            </a:pPr>
            <a:r>
              <a:rPr lang="en-US" altLang="ko-KR" b="0" dirty="0">
                <a:latin typeface="Helvetica" panose="020B0604020202020204" pitchFamily="34" charset="0"/>
                <a:ea typeface="굴림" panose="020B0503020000020004" pitchFamily="34" charset="-127"/>
              </a:rPr>
              <a:t>One program per user</a:t>
            </a:r>
          </a:p>
          <a:p>
            <a:pPr lvl="1">
              <a:lnSpc>
                <a:spcPct val="100000"/>
              </a:lnSpc>
              <a:spcBef>
                <a:spcPct val="20000"/>
              </a:spcBef>
            </a:pPr>
            <a:r>
              <a:rPr lang="en-US" altLang="ko-KR" b="0" dirty="0">
                <a:latin typeface="Helvetica" panose="020B0604020202020204" pitchFamily="34" charset="0"/>
                <a:ea typeface="굴림" panose="020B0503020000020004" pitchFamily="34" charset="-127"/>
              </a:rPr>
              <a:t>One thread per program</a:t>
            </a:r>
          </a:p>
          <a:p>
            <a:pPr lvl="1">
              <a:lnSpc>
                <a:spcPct val="100000"/>
              </a:lnSpc>
              <a:spcBef>
                <a:spcPct val="20000"/>
              </a:spcBef>
            </a:pPr>
            <a:r>
              <a:rPr lang="en-US" altLang="ko-KR" b="0" dirty="0">
                <a:latin typeface="Helvetica" panose="020B0604020202020204" pitchFamily="34" charset="0"/>
                <a:ea typeface="굴림" panose="020B0503020000020004" pitchFamily="34" charset="-127"/>
              </a:rPr>
              <a:t>Programs are independent</a:t>
            </a:r>
          </a:p>
          <a:p>
            <a:pPr>
              <a:lnSpc>
                <a:spcPct val="100000"/>
              </a:lnSpc>
              <a:spcBef>
                <a:spcPct val="20000"/>
              </a:spcBef>
            </a:pPr>
            <a:r>
              <a:rPr lang="en-US" altLang="ko-KR" b="0" dirty="0">
                <a:latin typeface="Helvetica" panose="020B0604020202020204" pitchFamily="34" charset="0"/>
                <a:ea typeface="굴림" panose="020B0503020000020004" pitchFamily="34" charset="-127"/>
              </a:rPr>
              <a:t>In general unrealistic but they simplify the problem </a:t>
            </a:r>
          </a:p>
          <a:p>
            <a:pPr lvl="1">
              <a:lnSpc>
                <a:spcPct val="100000"/>
              </a:lnSpc>
              <a:spcBef>
                <a:spcPct val="20000"/>
              </a:spcBef>
            </a:pPr>
            <a:r>
              <a:rPr lang="en-US" altLang="ko-KR" b="0" dirty="0">
                <a:latin typeface="Helvetica" panose="020B0604020202020204" pitchFamily="34" charset="0"/>
                <a:ea typeface="굴림" panose="020B0503020000020004" pitchFamily="34" charset="-127"/>
              </a:rPr>
              <a:t>For instance: is fair about fairness among users or programs?  </a:t>
            </a:r>
          </a:p>
          <a:p>
            <a:pPr lvl="2">
              <a:lnSpc>
                <a:spcPct val="100000"/>
              </a:lnSpc>
              <a:spcBef>
                <a:spcPct val="20000"/>
              </a:spcBef>
            </a:pPr>
            <a:r>
              <a:rPr lang="en-US" altLang="ko-KR" b="0" dirty="0">
                <a:latin typeface="Helvetica" panose="020B0604020202020204" pitchFamily="34" charset="0"/>
                <a:ea typeface="굴림" panose="020B0503020000020004" pitchFamily="34" charset="-127"/>
              </a:rPr>
              <a:t>If I run one compilation job and you run five you get five times as much CPU on many operating systems</a:t>
            </a:r>
          </a:p>
          <a:p>
            <a:pPr>
              <a:lnSpc>
                <a:spcPct val="100000"/>
              </a:lnSpc>
              <a:spcBef>
                <a:spcPct val="20000"/>
              </a:spcBef>
            </a:pPr>
            <a:r>
              <a:rPr lang="en-US" altLang="ko-KR" b="0" dirty="0">
                <a:latin typeface="Helvetica" panose="020B0604020202020204" pitchFamily="34" charset="0"/>
                <a:ea typeface="굴림" panose="020B0503020000020004" pitchFamily="34" charset="-127"/>
              </a:rPr>
              <a:t>The high-level goal: Dole out CPU time to optimize some desired parameters of system</a:t>
            </a:r>
          </a:p>
          <a:p>
            <a:pPr>
              <a:lnSpc>
                <a:spcPct val="100000"/>
              </a:lnSpc>
              <a:spcBef>
                <a:spcPct val="20000"/>
              </a:spcBef>
            </a:pPr>
            <a:endParaRPr lang="ko-KR" altLang="en-US" b="0" dirty="0">
              <a:latin typeface="Helvetica" panose="020B0604020202020204" pitchFamily="34" charset="0"/>
              <a:ea typeface="굴림" panose="020B0503020000020004" pitchFamily="34" charset="-127"/>
            </a:endParaRPr>
          </a:p>
        </p:txBody>
      </p:sp>
      <p:grpSp>
        <p:nvGrpSpPr>
          <p:cNvPr id="2" name="Group 4">
            <a:extLst>
              <a:ext uri="{FF2B5EF4-FFF2-40B4-BE49-F238E27FC236}">
                <a16:creationId xmlns:a16="http://schemas.microsoft.com/office/drawing/2014/main" id="{EA5AE0CB-EE50-4139-88E0-3A334E315BD4}"/>
              </a:ext>
            </a:extLst>
          </p:cNvPr>
          <p:cNvGrpSpPr>
            <a:grpSpLocks/>
          </p:cNvGrpSpPr>
          <p:nvPr/>
        </p:nvGrpSpPr>
        <p:grpSpPr bwMode="auto">
          <a:xfrm>
            <a:off x="3780116" y="2456892"/>
            <a:ext cx="5105400" cy="1008063"/>
            <a:chOff x="2400" y="1152"/>
            <a:chExt cx="2969" cy="635"/>
          </a:xfrm>
        </p:grpSpPr>
        <p:grpSp>
          <p:nvGrpSpPr>
            <p:cNvPr id="10244" name="Group 5">
              <a:extLst>
                <a:ext uri="{FF2B5EF4-FFF2-40B4-BE49-F238E27FC236}">
                  <a16:creationId xmlns:a16="http://schemas.microsoft.com/office/drawing/2014/main" id="{EF0FE444-1140-4FF8-BB87-22A65608269A}"/>
                </a:ext>
              </a:extLst>
            </p:cNvPr>
            <p:cNvGrpSpPr>
              <a:grpSpLocks/>
            </p:cNvGrpSpPr>
            <p:nvPr/>
          </p:nvGrpSpPr>
          <p:grpSpPr bwMode="auto">
            <a:xfrm>
              <a:off x="2400" y="1152"/>
              <a:ext cx="2969" cy="384"/>
              <a:chOff x="672" y="2352"/>
              <a:chExt cx="4710" cy="528"/>
            </a:xfrm>
          </p:grpSpPr>
          <p:sp>
            <p:nvSpPr>
              <p:cNvPr id="10247" name="Rectangle 6">
                <a:extLst>
                  <a:ext uri="{FF2B5EF4-FFF2-40B4-BE49-F238E27FC236}">
                    <a16:creationId xmlns:a16="http://schemas.microsoft.com/office/drawing/2014/main" id="{6FE97B2F-D0A7-4D77-BE06-D5BB8EF9712D}"/>
                  </a:ext>
                </a:extLst>
              </p:cNvPr>
              <p:cNvSpPr>
                <a:spLocks noChangeArrowheads="1"/>
              </p:cNvSpPr>
              <p:nvPr/>
            </p:nvSpPr>
            <p:spPr bwMode="auto">
              <a:xfrm>
                <a:off x="672" y="2352"/>
                <a:ext cx="816" cy="528"/>
              </a:xfrm>
              <a:prstGeom prst="rect">
                <a:avLst/>
              </a:prstGeom>
              <a:solidFill>
                <a:srgbClr val="FF66CC"/>
              </a:solid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600" dirty="0">
                    <a:latin typeface="Helvetica" panose="020B0604020202020204" pitchFamily="34" charset="0"/>
                  </a:rPr>
                  <a:t>USER1</a:t>
                </a:r>
              </a:p>
            </p:txBody>
          </p:sp>
          <p:sp>
            <p:nvSpPr>
              <p:cNvPr id="10248" name="Rectangle 7">
                <a:extLst>
                  <a:ext uri="{FF2B5EF4-FFF2-40B4-BE49-F238E27FC236}">
                    <a16:creationId xmlns:a16="http://schemas.microsoft.com/office/drawing/2014/main" id="{FE7F7861-B3D5-4D48-ABF7-1C1C90DA27F6}"/>
                  </a:ext>
                </a:extLst>
              </p:cNvPr>
              <p:cNvSpPr>
                <a:spLocks noChangeArrowheads="1"/>
              </p:cNvSpPr>
              <p:nvPr/>
            </p:nvSpPr>
            <p:spPr bwMode="auto">
              <a:xfrm>
                <a:off x="1488" y="2352"/>
                <a:ext cx="1200" cy="528"/>
              </a:xfrm>
              <a:prstGeom prst="rect">
                <a:avLst/>
              </a:prstGeom>
              <a:solidFill>
                <a:srgbClr val="00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600" dirty="0">
                    <a:latin typeface="Helvetica" panose="020B0604020202020204" pitchFamily="34" charset="0"/>
                  </a:rPr>
                  <a:t>USER2</a:t>
                </a:r>
              </a:p>
            </p:txBody>
          </p:sp>
          <p:sp>
            <p:nvSpPr>
              <p:cNvPr id="10249" name="Rectangle 8">
                <a:extLst>
                  <a:ext uri="{FF2B5EF4-FFF2-40B4-BE49-F238E27FC236}">
                    <a16:creationId xmlns:a16="http://schemas.microsoft.com/office/drawing/2014/main" id="{80357D13-1F74-4800-8730-63414FDF4D04}"/>
                  </a:ext>
                </a:extLst>
              </p:cNvPr>
              <p:cNvSpPr>
                <a:spLocks noChangeArrowheads="1"/>
              </p:cNvSpPr>
              <p:nvPr/>
            </p:nvSpPr>
            <p:spPr bwMode="auto">
              <a:xfrm>
                <a:off x="2688" y="2352"/>
                <a:ext cx="816" cy="528"/>
              </a:xfrm>
              <a:prstGeom prst="rect">
                <a:avLst/>
              </a:prstGeom>
              <a:solidFill>
                <a:srgbClr val="FFFF00"/>
              </a:solid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600">
                    <a:latin typeface="Helvetica" panose="020B0604020202020204" pitchFamily="34" charset="0"/>
                  </a:rPr>
                  <a:t>USER3</a:t>
                </a:r>
              </a:p>
            </p:txBody>
          </p:sp>
          <p:sp>
            <p:nvSpPr>
              <p:cNvPr id="10250" name="Rectangle 9">
                <a:extLst>
                  <a:ext uri="{FF2B5EF4-FFF2-40B4-BE49-F238E27FC236}">
                    <a16:creationId xmlns:a16="http://schemas.microsoft.com/office/drawing/2014/main" id="{E16AF2CF-5FFF-4502-9966-EAAEE7FA5861}"/>
                  </a:ext>
                </a:extLst>
              </p:cNvPr>
              <p:cNvSpPr>
                <a:spLocks noChangeArrowheads="1"/>
              </p:cNvSpPr>
              <p:nvPr/>
            </p:nvSpPr>
            <p:spPr bwMode="auto">
              <a:xfrm>
                <a:off x="3495" y="2352"/>
                <a:ext cx="1104" cy="528"/>
              </a:xfrm>
              <a:prstGeom prst="rect">
                <a:avLst/>
              </a:prstGeom>
              <a:solidFill>
                <a:srgbClr val="FF66CC"/>
              </a:solid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600">
                    <a:latin typeface="Helvetica" panose="020B0604020202020204" pitchFamily="34" charset="0"/>
                  </a:rPr>
                  <a:t>USER1</a:t>
                </a:r>
              </a:p>
            </p:txBody>
          </p:sp>
          <p:sp>
            <p:nvSpPr>
              <p:cNvPr id="10251" name="Rectangle 10">
                <a:extLst>
                  <a:ext uri="{FF2B5EF4-FFF2-40B4-BE49-F238E27FC236}">
                    <a16:creationId xmlns:a16="http://schemas.microsoft.com/office/drawing/2014/main" id="{C5B45E7A-3803-43B4-8091-BCC5C9B0BA81}"/>
                  </a:ext>
                </a:extLst>
              </p:cNvPr>
              <p:cNvSpPr>
                <a:spLocks noChangeArrowheads="1"/>
              </p:cNvSpPr>
              <p:nvPr/>
            </p:nvSpPr>
            <p:spPr bwMode="auto">
              <a:xfrm>
                <a:off x="4608" y="2352"/>
                <a:ext cx="774" cy="528"/>
              </a:xfrm>
              <a:prstGeom prst="rect">
                <a:avLst/>
              </a:prstGeom>
              <a:solidFill>
                <a:srgbClr val="00FFFF"/>
              </a:solidFill>
              <a:ln>
                <a:noFill/>
              </a:ln>
              <a:extLst>
                <a:ext uri="{91240B29-F687-4F45-9708-019B960494DF}">
                  <a14:hiddenLine xmlns:a14="http://schemas.microsoft.com/office/drawing/2010/main" w="57150">
                    <a:solidFill>
                      <a:srgbClr val="000000"/>
                    </a:solidFill>
                    <a:miter lim="800000"/>
                    <a:headEnd/>
                    <a:tailEnd/>
                  </a14:hiddenLine>
                </a:ext>
              </a:extLst>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600">
                    <a:latin typeface="Helvetica" panose="020B0604020202020204" pitchFamily="34" charset="0"/>
                  </a:rPr>
                  <a:t>USER2</a:t>
                </a:r>
              </a:p>
            </p:txBody>
          </p:sp>
        </p:grpSp>
        <p:sp>
          <p:nvSpPr>
            <p:cNvPr id="10245" name="Text Box 11">
              <a:extLst>
                <a:ext uri="{FF2B5EF4-FFF2-40B4-BE49-F238E27FC236}">
                  <a16:creationId xmlns:a16="http://schemas.microsoft.com/office/drawing/2014/main" id="{242F2737-BCDA-49A1-A290-AB6A673A0677}"/>
                </a:ext>
              </a:extLst>
            </p:cNvPr>
            <p:cNvSpPr txBox="1">
              <a:spLocks noChangeArrowheads="1"/>
            </p:cNvSpPr>
            <p:nvPr/>
          </p:nvSpPr>
          <p:spPr bwMode="auto">
            <a:xfrm>
              <a:off x="2705" y="1535"/>
              <a:ext cx="4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Time </a:t>
              </a:r>
            </a:p>
          </p:txBody>
        </p:sp>
        <p:sp>
          <p:nvSpPr>
            <p:cNvPr id="10246" name="Line 12">
              <a:extLst>
                <a:ext uri="{FF2B5EF4-FFF2-40B4-BE49-F238E27FC236}">
                  <a16:creationId xmlns:a16="http://schemas.microsoft.com/office/drawing/2014/main" id="{583A8F56-D96F-438C-971E-F117739DFAF8}"/>
                </a:ext>
              </a:extLst>
            </p:cNvPr>
            <p:cNvSpPr>
              <a:spLocks noChangeShapeType="1"/>
            </p:cNvSpPr>
            <p:nvPr/>
          </p:nvSpPr>
          <p:spPr bwMode="auto">
            <a:xfrm>
              <a:off x="3360" y="1728"/>
              <a:ext cx="1040"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de-DE" sz="1100"/>
            </a:p>
          </p:txBody>
        </p:sp>
      </p:grpSp>
      <p:sp>
        <p:nvSpPr>
          <p:cNvPr id="3" name="Datumsplatzhalter 2">
            <a:extLst>
              <a:ext uri="{FF2B5EF4-FFF2-40B4-BE49-F238E27FC236}">
                <a16:creationId xmlns:a16="http://schemas.microsoft.com/office/drawing/2014/main" id="{D61C49D7-902A-49A3-9C8B-487E46DA4E6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F9EF10B-5891-497E-88A1-2B49ED119A1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62132BE4-2FAC-4012-A444-AD9B4C5CF16D}"/>
              </a:ext>
            </a:extLst>
          </p:cNvPr>
          <p:cNvSpPr>
            <a:spLocks noGrp="1"/>
          </p:cNvSpPr>
          <p:nvPr>
            <p:ph type="sldNum" sz="quarter" idx="12"/>
          </p:nvPr>
        </p:nvSpPr>
        <p:spPr/>
        <p:txBody>
          <a:bodyPr/>
          <a:lstStyle/>
          <a:p>
            <a:pPr>
              <a:defRPr/>
            </a:pPr>
            <a:fld id="{AFD5F09E-495C-4440-9B64-34BC52B4539C}" type="slidenum">
              <a:rPr lang="en-US" smtClean="0"/>
              <a:pPr>
                <a:defRPr/>
              </a:pPr>
              <a:t>267</a:t>
            </a:fld>
            <a:endParaRPr lang="en-US"/>
          </a:p>
        </p:txBody>
      </p:sp>
    </p:spTree>
    <p:extLst>
      <p:ext uri="{BB962C8B-B14F-4D97-AF65-F5344CB8AC3E}">
        <p14:creationId xmlns:p14="http://schemas.microsoft.com/office/powerpoint/2010/main" val="132911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54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54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54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5491">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5491">
                                            <p:txEl>
                                              <p:pRg st="8" end="8"/>
                                            </p:txEl>
                                          </p:spTgt>
                                        </p:tgtEl>
                                        <p:attrNameLst>
                                          <p:attrName>style.visibility</p:attrName>
                                        </p:attrNameLst>
                                      </p:cBhvr>
                                      <p:to>
                                        <p:strVal val="visible"/>
                                      </p:to>
                                    </p:set>
                                  </p:childTnLst>
                                </p:cTn>
                              </p:par>
                              <p:par>
                                <p:cTn id="29" presetID="2" presetClass="entr" presetSubtype="2"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1+#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2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1865FB6-9E8D-4C91-8861-81AF4D3559F8}"/>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Assumption: CPU Bursts</a:t>
            </a:r>
          </a:p>
        </p:txBody>
      </p:sp>
      <p:sp>
        <p:nvSpPr>
          <p:cNvPr id="576515" name="Rectangle 3">
            <a:extLst>
              <a:ext uri="{FF2B5EF4-FFF2-40B4-BE49-F238E27FC236}">
                <a16:creationId xmlns:a16="http://schemas.microsoft.com/office/drawing/2014/main" id="{353C5EC1-DFE4-4487-8796-0EB403E9A050}"/>
              </a:ext>
            </a:extLst>
          </p:cNvPr>
          <p:cNvSpPr>
            <a:spLocks noGrp="1" noChangeArrowheads="1"/>
          </p:cNvSpPr>
          <p:nvPr>
            <p:ph sz="quarter" idx="1"/>
          </p:nvPr>
        </p:nvSpPr>
        <p:spPr>
          <a:xfrm>
            <a:off x="301752" y="1527048"/>
            <a:ext cx="4517898" cy="4572000"/>
          </a:xfrm>
        </p:spPr>
        <p:txBody>
          <a:bodyPr/>
          <a:lstStyle/>
          <a:p>
            <a:pPr>
              <a:lnSpc>
                <a:spcPct val="80000"/>
              </a:lnSpc>
              <a:spcBef>
                <a:spcPct val="20000"/>
              </a:spcBef>
              <a:defRPr/>
            </a:pPr>
            <a:r>
              <a:rPr lang="en-US" altLang="ko-KR" b="0" dirty="0">
                <a:latin typeface="Helvetica" charset="0"/>
                <a:ea typeface="굴림" charset="-127"/>
                <a:cs typeface="굴림" charset="-127"/>
              </a:rPr>
              <a:t>Execution model: programs alternate between bursts of CPU and I/O</a:t>
            </a:r>
          </a:p>
          <a:p>
            <a:pPr lvl="1">
              <a:lnSpc>
                <a:spcPct val="80000"/>
              </a:lnSpc>
              <a:spcBef>
                <a:spcPct val="20000"/>
              </a:spcBef>
              <a:defRPr/>
            </a:pPr>
            <a:r>
              <a:rPr lang="en-US" altLang="ko-KR" b="0" dirty="0">
                <a:latin typeface="Helvetica" charset="0"/>
                <a:ea typeface="굴림" charset="-127"/>
                <a:cs typeface="굴림" charset="-127"/>
              </a:rPr>
              <a:t>Program typically uses the CPU for some period of time then does I/O then uses CPU again</a:t>
            </a:r>
          </a:p>
          <a:p>
            <a:pPr lvl="1">
              <a:lnSpc>
                <a:spcPct val="80000"/>
              </a:lnSpc>
              <a:spcBef>
                <a:spcPct val="20000"/>
              </a:spcBef>
              <a:defRPr/>
            </a:pPr>
            <a:r>
              <a:rPr lang="en-US" altLang="ko-KR" b="0" dirty="0">
                <a:latin typeface="Helvetica" charset="0"/>
                <a:ea typeface="굴림" charset="-127"/>
                <a:cs typeface="굴림" charset="-127"/>
              </a:rPr>
              <a:t>Each scheduling decision is about which job to give to the CPU for use by its next CPU burst</a:t>
            </a:r>
          </a:p>
          <a:p>
            <a:pPr lvl="1">
              <a:lnSpc>
                <a:spcPct val="80000"/>
              </a:lnSpc>
              <a:spcBef>
                <a:spcPct val="20000"/>
              </a:spcBef>
              <a:defRPr/>
            </a:pPr>
            <a:r>
              <a:rPr lang="en-US" altLang="ko-KR" b="0" dirty="0">
                <a:latin typeface="Helvetica" charset="0"/>
                <a:ea typeface="굴림" charset="-127"/>
                <a:cs typeface="굴림" charset="-127"/>
              </a:rPr>
              <a:t>With </a:t>
            </a:r>
            <a:r>
              <a:rPr lang="en-US" altLang="ko-KR" b="0" dirty="0" err="1">
                <a:latin typeface="Helvetica" charset="0"/>
                <a:ea typeface="굴림" charset="-127"/>
                <a:cs typeface="굴림" charset="-127"/>
              </a:rPr>
              <a:t>timeslicing</a:t>
            </a:r>
            <a:r>
              <a:rPr lang="en-US" altLang="ko-KR" b="0" dirty="0">
                <a:latin typeface="Helvetica" charset="0"/>
                <a:ea typeface="굴림" charset="-127"/>
                <a:cs typeface="굴림" charset="-127"/>
              </a:rPr>
              <a:t> thread may be forced to give up CPU before finishing current CPU burst</a:t>
            </a:r>
          </a:p>
        </p:txBody>
      </p:sp>
      <p:pic>
        <p:nvPicPr>
          <p:cNvPr id="12292" name="Picture 6">
            <a:extLst>
              <a:ext uri="{FF2B5EF4-FFF2-40B4-BE49-F238E27FC236}">
                <a16:creationId xmlns:a16="http://schemas.microsoft.com/office/drawing/2014/main" id="{BCDBB74C-FA91-42F5-953B-2D1F1E3516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26" t="6123" r="418" b="6123"/>
          <a:stretch>
            <a:fillRect/>
          </a:stretch>
        </p:blipFill>
        <p:spPr bwMode="auto">
          <a:xfrm>
            <a:off x="4932040" y="3824988"/>
            <a:ext cx="3665860" cy="2437636"/>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9C4CFE9C-8FF2-4199-A682-5CA0EF1F46D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A68EDCB-2C64-43F1-9AF6-17AB5370FB1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F3A6D88-D571-46AA-A1CE-C4F07663D813}"/>
              </a:ext>
            </a:extLst>
          </p:cNvPr>
          <p:cNvSpPr>
            <a:spLocks noGrp="1"/>
          </p:cNvSpPr>
          <p:nvPr>
            <p:ph type="sldNum" sz="quarter" idx="12"/>
          </p:nvPr>
        </p:nvSpPr>
        <p:spPr/>
        <p:txBody>
          <a:bodyPr/>
          <a:lstStyle/>
          <a:p>
            <a:pPr>
              <a:defRPr/>
            </a:pPr>
            <a:fld id="{AFD5F09E-495C-4440-9B64-34BC52B4539C}" type="slidenum">
              <a:rPr lang="en-US" smtClean="0"/>
              <a:pPr>
                <a:defRPr/>
              </a:pPr>
              <a:t>268</a:t>
            </a:fld>
            <a:endParaRPr lang="en-US"/>
          </a:p>
        </p:txBody>
      </p:sp>
      <p:pic>
        <p:nvPicPr>
          <p:cNvPr id="12291" name="Picture 5">
            <a:extLst>
              <a:ext uri="{FF2B5EF4-FFF2-40B4-BE49-F238E27FC236}">
                <a16:creationId xmlns:a16="http://schemas.microsoft.com/office/drawing/2014/main" id="{9DB1C668-4954-4317-A75F-5F4209376D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0032" t="789" r="30032" b="1576"/>
          <a:stretch>
            <a:fillRect/>
          </a:stretch>
        </p:blipFill>
        <p:spPr bwMode="auto">
          <a:xfrm>
            <a:off x="6500734" y="1468438"/>
            <a:ext cx="2108200" cy="342900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2293" name="Text Box 7">
            <a:extLst>
              <a:ext uri="{FF2B5EF4-FFF2-40B4-BE49-F238E27FC236}">
                <a16:creationId xmlns:a16="http://schemas.microsoft.com/office/drawing/2014/main" id="{E7E52C8F-6F32-4882-AA02-85A002FE9E61}"/>
              </a:ext>
            </a:extLst>
          </p:cNvPr>
          <p:cNvSpPr txBox="1">
            <a:spLocks noChangeArrowheads="1"/>
          </p:cNvSpPr>
          <p:nvPr/>
        </p:nvSpPr>
        <p:spPr bwMode="auto">
          <a:xfrm>
            <a:off x="5599112" y="5043806"/>
            <a:ext cx="287238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600" b="0" dirty="0">
                <a:solidFill>
                  <a:schemeClr val="hlink"/>
                </a:solidFill>
                <a:latin typeface="Helvetica" panose="020B0604020202020204" pitchFamily="34" charset="0"/>
              </a:rPr>
              <a:t>Weighted toward small bursts</a:t>
            </a:r>
          </a:p>
        </p:txBody>
      </p:sp>
      <p:sp>
        <p:nvSpPr>
          <p:cNvPr id="12294" name="Freeform 8">
            <a:extLst>
              <a:ext uri="{FF2B5EF4-FFF2-40B4-BE49-F238E27FC236}">
                <a16:creationId xmlns:a16="http://schemas.microsoft.com/office/drawing/2014/main" id="{026F2D63-39EC-4C05-94BC-7334DDEA59C5}"/>
              </a:ext>
            </a:extLst>
          </p:cNvPr>
          <p:cNvSpPr>
            <a:spLocks/>
          </p:cNvSpPr>
          <p:nvPr/>
        </p:nvSpPr>
        <p:spPr bwMode="auto">
          <a:xfrm>
            <a:off x="5602991" y="5332381"/>
            <a:ext cx="914400" cy="495300"/>
          </a:xfrm>
          <a:custGeom>
            <a:avLst/>
            <a:gdLst>
              <a:gd name="T0" fmla="*/ 2147483647 w 576"/>
              <a:gd name="T1" fmla="*/ 0 h 312"/>
              <a:gd name="T2" fmla="*/ 2147483647 w 576"/>
              <a:gd name="T3" fmla="*/ 2147483647 h 312"/>
              <a:gd name="T4" fmla="*/ 0 w 576"/>
              <a:gd name="T5" fmla="*/ 2147483647 h 312"/>
              <a:gd name="T6" fmla="*/ 0 60000 65536"/>
              <a:gd name="T7" fmla="*/ 0 60000 65536"/>
              <a:gd name="T8" fmla="*/ 0 60000 65536"/>
              <a:gd name="T9" fmla="*/ 0 w 576"/>
              <a:gd name="T10" fmla="*/ 0 h 312"/>
              <a:gd name="T11" fmla="*/ 576 w 576"/>
              <a:gd name="T12" fmla="*/ 312 h 312"/>
            </a:gdLst>
            <a:ahLst/>
            <a:cxnLst>
              <a:cxn ang="T6">
                <a:pos x="T0" y="T1"/>
              </a:cxn>
              <a:cxn ang="T7">
                <a:pos x="T2" y="T3"/>
              </a:cxn>
              <a:cxn ang="T8">
                <a:pos x="T4" y="T5"/>
              </a:cxn>
            </a:cxnLst>
            <a:rect l="T9" t="T10" r="T11" b="T12"/>
            <a:pathLst>
              <a:path w="576" h="312">
                <a:moveTo>
                  <a:pt x="576" y="0"/>
                </a:moveTo>
                <a:cubicBezTo>
                  <a:pt x="504" y="132"/>
                  <a:pt x="432" y="264"/>
                  <a:pt x="336" y="288"/>
                </a:cubicBezTo>
                <a:cubicBezTo>
                  <a:pt x="240" y="312"/>
                  <a:pt x="120" y="228"/>
                  <a:pt x="0" y="144"/>
                </a:cubicBezTo>
              </a:path>
            </a:pathLst>
          </a:custGeom>
          <a:noFill/>
          <a:ln w="5715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vert="eaVert" wrap="none" anchor="ctr"/>
          <a:lstStyle/>
          <a:p>
            <a:endParaRPr lang="de-DE"/>
          </a:p>
        </p:txBody>
      </p:sp>
    </p:spTree>
    <p:extLst>
      <p:ext uri="{BB962C8B-B14F-4D97-AF65-F5344CB8AC3E}">
        <p14:creationId xmlns:p14="http://schemas.microsoft.com/office/powerpoint/2010/main" val="1273927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65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6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6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5"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5A6210E-D5B3-42A4-892E-A13918240684}"/>
              </a:ext>
            </a:extLst>
          </p:cNvPr>
          <p:cNvSpPr>
            <a:spLocks noGrp="1" noChangeArrowheads="1"/>
          </p:cNvSpPr>
          <p:nvPr>
            <p:ph type="title"/>
          </p:nvPr>
        </p:nvSpPr>
        <p:spPr/>
        <p:txBody>
          <a:bodyPr/>
          <a:lstStyle/>
          <a:p>
            <a:pPr>
              <a:defRPr/>
            </a:pPr>
            <a:r>
              <a:rPr lang="en-US" altLang="ko-KR" dirty="0">
                <a:latin typeface="Helvetica" charset="0"/>
                <a:ea typeface="굴림" charset="-127"/>
                <a:cs typeface="굴림" charset="-127"/>
              </a:rPr>
              <a:t>Scheduling Metrics</a:t>
            </a:r>
          </a:p>
        </p:txBody>
      </p:sp>
      <p:sp>
        <p:nvSpPr>
          <p:cNvPr id="63491" name="Rectangle 3">
            <a:extLst>
              <a:ext uri="{FF2B5EF4-FFF2-40B4-BE49-F238E27FC236}">
                <a16:creationId xmlns:a16="http://schemas.microsoft.com/office/drawing/2014/main" id="{54A5E8B7-D388-4CF5-8857-688518AD93A1}"/>
              </a:ext>
            </a:extLst>
          </p:cNvPr>
          <p:cNvSpPr>
            <a:spLocks noGrp="1" noChangeArrowheads="1"/>
          </p:cNvSpPr>
          <p:nvPr>
            <p:ph sz="quarter" idx="1"/>
          </p:nvPr>
        </p:nvSpPr>
        <p:spPr/>
        <p:txBody>
          <a:bodyPr/>
          <a:lstStyle/>
          <a:p>
            <a:pPr>
              <a:lnSpc>
                <a:spcPct val="80000"/>
              </a:lnSpc>
              <a:spcBef>
                <a:spcPct val="20000"/>
              </a:spcBef>
            </a:pPr>
            <a:r>
              <a:rPr lang="en-US" altLang="ko-KR" sz="2400" dirty="0">
                <a:latin typeface="Helvetica" panose="020B0604020202020204" pitchFamily="34" charset="0"/>
                <a:ea typeface="굴림" panose="020B0503020000020004" pitchFamily="34" charset="-127"/>
              </a:rPr>
              <a:t>Waiting Time</a:t>
            </a:r>
            <a:r>
              <a:rPr lang="en-US" altLang="ko-KR" sz="2400" b="0" dirty="0">
                <a:latin typeface="Helvetica" panose="020B0604020202020204" pitchFamily="34" charset="0"/>
                <a:ea typeface="굴림" panose="020B0503020000020004" pitchFamily="34" charset="-127"/>
              </a:rPr>
              <a:t>: time the job is waiting in the ready queue</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rPr>
              <a:t>Time between job’s arrival in the ready queue and launching the job</a:t>
            </a:r>
          </a:p>
          <a:p>
            <a:pPr>
              <a:lnSpc>
                <a:spcPct val="80000"/>
              </a:lnSpc>
              <a:spcBef>
                <a:spcPct val="20000"/>
              </a:spcBef>
            </a:pPr>
            <a:r>
              <a:rPr lang="en-US" altLang="ko-KR" sz="2400" dirty="0">
                <a:latin typeface="Helvetica" panose="020B0604020202020204" pitchFamily="34" charset="0"/>
                <a:ea typeface="굴림" panose="020B0503020000020004" pitchFamily="34" charset="-127"/>
              </a:rPr>
              <a:t>Service (Execution) Time</a:t>
            </a:r>
            <a:r>
              <a:rPr lang="en-US" altLang="ko-KR" sz="2400" b="0" dirty="0">
                <a:latin typeface="Helvetica" panose="020B0604020202020204" pitchFamily="34" charset="0"/>
                <a:ea typeface="굴림" panose="020B0503020000020004" pitchFamily="34" charset="-127"/>
              </a:rPr>
              <a:t>: time the job is running</a:t>
            </a:r>
          </a:p>
          <a:p>
            <a:pPr>
              <a:lnSpc>
                <a:spcPct val="80000"/>
              </a:lnSpc>
              <a:spcBef>
                <a:spcPct val="20000"/>
              </a:spcBef>
            </a:pPr>
            <a:r>
              <a:rPr lang="en-US" altLang="ko-KR" sz="2400" dirty="0">
                <a:latin typeface="Helvetica" panose="020B0604020202020204" pitchFamily="34" charset="0"/>
                <a:ea typeface="굴림" panose="020B0503020000020004" pitchFamily="34" charset="-127"/>
              </a:rPr>
              <a:t>Response (Completion) Time</a:t>
            </a:r>
            <a:r>
              <a:rPr lang="en-US" altLang="ko-KR" sz="2400" b="0" dirty="0">
                <a:latin typeface="Helvetica" panose="020B0604020202020204" pitchFamily="34" charset="0"/>
                <a:ea typeface="굴림" panose="020B0503020000020004" pitchFamily="34" charset="-127"/>
              </a:rPr>
              <a:t>: </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rPr>
              <a:t>Time between job’s arrival in the ready queue and job’s completion</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rPr>
              <a:t>Response time is what the user sees:</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rPr>
              <a:t>Time to echo a keystroke in editor</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rPr>
              <a:t>Time to compile a program</a:t>
            </a:r>
          </a:p>
          <a:p>
            <a:pPr lvl="1">
              <a:lnSpc>
                <a:spcPct val="80000"/>
              </a:lnSpc>
              <a:spcBef>
                <a:spcPct val="20000"/>
              </a:spcBef>
            </a:pPr>
            <a:endParaRPr lang="en-US" altLang="ko-KR" sz="2000" b="0" dirty="0">
              <a:latin typeface="Helvetica" panose="020B0604020202020204" pitchFamily="34" charset="0"/>
              <a:ea typeface="굴림" panose="020B0503020000020004" pitchFamily="34" charset="-127"/>
            </a:endParaRPr>
          </a:p>
          <a:p>
            <a:pPr>
              <a:lnSpc>
                <a:spcPct val="80000"/>
              </a:lnSpc>
              <a:spcBef>
                <a:spcPct val="20000"/>
              </a:spcBef>
              <a:buFontTx/>
              <a:buNone/>
            </a:pPr>
            <a:r>
              <a:rPr lang="en-US" altLang="ko-KR" sz="2400" b="0" dirty="0">
                <a:latin typeface="Helvetica" panose="020B0604020202020204" pitchFamily="34" charset="0"/>
                <a:ea typeface="굴림" panose="020B0503020000020004" pitchFamily="34" charset="-127"/>
              </a:rPr>
              <a:t>	Response Time = Waiting Time + Service Time</a:t>
            </a:r>
          </a:p>
          <a:p>
            <a:pPr>
              <a:lnSpc>
                <a:spcPct val="80000"/>
              </a:lnSpc>
              <a:spcBef>
                <a:spcPct val="20000"/>
              </a:spcBef>
              <a:buFontTx/>
              <a:buNone/>
            </a:pPr>
            <a:endParaRPr lang="en-US" altLang="ko-KR" sz="2400" b="0" dirty="0">
              <a:latin typeface="Helvetica" panose="020B0604020202020204" pitchFamily="34" charset="0"/>
              <a:ea typeface="굴림" panose="020B0503020000020004" pitchFamily="34" charset="-127"/>
            </a:endParaRPr>
          </a:p>
          <a:p>
            <a:pPr>
              <a:lnSpc>
                <a:spcPct val="80000"/>
              </a:lnSpc>
              <a:spcBef>
                <a:spcPct val="20000"/>
              </a:spcBef>
            </a:pPr>
            <a:r>
              <a:rPr lang="en-US" altLang="ko-KR" sz="2400" dirty="0">
                <a:latin typeface="Helvetica" panose="020B0604020202020204" pitchFamily="34" charset="0"/>
                <a:ea typeface="굴림" panose="020B0503020000020004" pitchFamily="34" charset="-127"/>
              </a:rPr>
              <a:t>Throughput:</a:t>
            </a:r>
            <a:r>
              <a:rPr lang="en-US" altLang="ko-KR" sz="2400" b="0" dirty="0">
                <a:latin typeface="Helvetica" panose="020B0604020202020204" pitchFamily="34" charset="0"/>
                <a:ea typeface="굴림" panose="020B0503020000020004" pitchFamily="34" charset="-127"/>
              </a:rPr>
              <a:t> number of jobs completed per unit of time </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rPr>
              <a:t>Throughput related to response time but not same thing:</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rPr>
              <a:t>Minimizing response time will lead to more context switching than if you only maximized throughput</a:t>
            </a:r>
          </a:p>
          <a:p>
            <a:pPr>
              <a:lnSpc>
                <a:spcPct val="80000"/>
              </a:lnSpc>
              <a:spcBef>
                <a:spcPct val="20000"/>
              </a:spcBef>
            </a:pPr>
            <a:endParaRPr lang="en-US" altLang="ko-KR" sz="2400" b="0" dirty="0">
              <a:latin typeface="Helvetica" panose="020B0604020202020204" pitchFamily="34" charset="0"/>
              <a:ea typeface="굴림" panose="020B0503020000020004" pitchFamily="34" charset="-127"/>
            </a:endParaRPr>
          </a:p>
        </p:txBody>
      </p:sp>
      <p:sp>
        <p:nvSpPr>
          <p:cNvPr id="2" name="Datumsplatzhalter 1">
            <a:extLst>
              <a:ext uri="{FF2B5EF4-FFF2-40B4-BE49-F238E27FC236}">
                <a16:creationId xmlns:a16="http://schemas.microsoft.com/office/drawing/2014/main" id="{923055D4-C647-4362-A7DE-EA70209D179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F2E900D-BFB5-457C-B12C-A654ABCB956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68F5B37-033F-4A56-876C-56358DD138D9}"/>
              </a:ext>
            </a:extLst>
          </p:cNvPr>
          <p:cNvSpPr>
            <a:spLocks noGrp="1"/>
          </p:cNvSpPr>
          <p:nvPr>
            <p:ph type="sldNum" sz="quarter" idx="12"/>
          </p:nvPr>
        </p:nvSpPr>
        <p:spPr/>
        <p:txBody>
          <a:bodyPr/>
          <a:lstStyle/>
          <a:p>
            <a:pPr>
              <a:defRPr/>
            </a:pPr>
            <a:fld id="{AFD5F09E-495C-4440-9B64-34BC52B4539C}" type="slidenum">
              <a:rPr lang="en-US" smtClean="0"/>
              <a:pPr>
                <a:defRPr/>
              </a:pPr>
              <a:t>269</a:t>
            </a:fld>
            <a:endParaRPr lang="en-US"/>
          </a:p>
        </p:txBody>
      </p:sp>
    </p:spTree>
    <p:extLst>
      <p:ext uri="{BB962C8B-B14F-4D97-AF65-F5344CB8AC3E}">
        <p14:creationId xmlns:p14="http://schemas.microsoft.com/office/powerpoint/2010/main" val="4755145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49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3491">
                                            <p:txEl>
                                              <p:pRg st="9" end="9"/>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3491">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491">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49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ECAF3-4B96-487B-85C2-B4E13885327A}"/>
              </a:ext>
            </a:extLst>
          </p:cNvPr>
          <p:cNvSpPr>
            <a:spLocks noGrp="1"/>
          </p:cNvSpPr>
          <p:nvPr>
            <p:ph type="title"/>
          </p:nvPr>
        </p:nvSpPr>
        <p:spPr/>
        <p:txBody>
          <a:bodyPr/>
          <a:lstStyle/>
          <a:p>
            <a:r>
              <a:rPr lang="de-DE" dirty="0"/>
              <a:t>Concept </a:t>
            </a:r>
            <a:r>
              <a:rPr lang="de-DE" dirty="0" err="1"/>
              <a:t>Issues</a:t>
            </a:r>
            <a:endParaRPr lang="en-GB" dirty="0"/>
          </a:p>
        </p:txBody>
      </p:sp>
      <p:pic>
        <p:nvPicPr>
          <p:cNvPr id="7" name="Inhaltsplatzhalter 6">
            <a:extLst>
              <a:ext uri="{FF2B5EF4-FFF2-40B4-BE49-F238E27FC236}">
                <a16:creationId xmlns:a16="http://schemas.microsoft.com/office/drawing/2014/main" id="{3CF1398F-3983-4DF4-9450-A680DE8BDF2B}"/>
              </a:ext>
            </a:extLst>
          </p:cNvPr>
          <p:cNvPicPr>
            <a:picLocks noGrp="1" noChangeAspect="1"/>
          </p:cNvPicPr>
          <p:nvPr>
            <p:ph sz="quarter" idx="1"/>
          </p:nvPr>
        </p:nvPicPr>
        <p:blipFill>
          <a:blip r:embed="rId2"/>
          <a:stretch>
            <a:fillRect/>
          </a:stretch>
        </p:blipFill>
        <p:spPr>
          <a:xfrm>
            <a:off x="1249521" y="2689412"/>
            <a:ext cx="6225858" cy="1736969"/>
          </a:xfrm>
          <a:prstGeom prst="rect">
            <a:avLst/>
          </a:prstGeom>
        </p:spPr>
      </p:pic>
      <p:sp>
        <p:nvSpPr>
          <p:cNvPr id="4" name="Datumsplatzhalter 3">
            <a:extLst>
              <a:ext uri="{FF2B5EF4-FFF2-40B4-BE49-F238E27FC236}">
                <a16:creationId xmlns:a16="http://schemas.microsoft.com/office/drawing/2014/main" id="{CB916FC6-0837-4F04-A1EE-CBCCF989F6BF}"/>
              </a:ext>
            </a:extLst>
          </p:cNvPr>
          <p:cNvSpPr>
            <a:spLocks noGrp="1"/>
          </p:cNvSpPr>
          <p:nvPr>
            <p:ph type="dt" sz="half" idx="10"/>
          </p:nvPr>
        </p:nvSpPr>
        <p:spPr/>
        <p:txBody>
          <a:bodyPr/>
          <a:lstStyle/>
          <a:p>
            <a:pPr>
              <a:defRPr/>
            </a:pPr>
            <a:fld id="{43019781-6106-480D-B5D5-72751F8040BA}" type="datetime1">
              <a:rPr lang="de-DE" smtClean="0"/>
              <a:t>26.10.2021</a:t>
            </a:fld>
            <a:endParaRPr lang="en-US"/>
          </a:p>
        </p:txBody>
      </p:sp>
      <p:sp>
        <p:nvSpPr>
          <p:cNvPr id="5" name="Foliennummernplatzhalter 4">
            <a:extLst>
              <a:ext uri="{FF2B5EF4-FFF2-40B4-BE49-F238E27FC236}">
                <a16:creationId xmlns:a16="http://schemas.microsoft.com/office/drawing/2014/main" id="{208BB827-004D-454C-AF4F-F8354BF2D7FE}"/>
              </a:ext>
            </a:extLst>
          </p:cNvPr>
          <p:cNvSpPr>
            <a:spLocks noGrp="1"/>
          </p:cNvSpPr>
          <p:nvPr>
            <p:ph type="sldNum" sz="quarter" idx="12"/>
          </p:nvPr>
        </p:nvSpPr>
        <p:spPr/>
        <p:txBody>
          <a:bodyPr/>
          <a:lstStyle/>
          <a:p>
            <a:pPr>
              <a:defRPr/>
            </a:pPr>
            <a:fld id="{063E970E-A19A-401F-8BD3-D8B34EBDA5D0}" type="slidenum">
              <a:rPr lang="en-US" smtClean="0"/>
              <a:pPr>
                <a:defRPr/>
              </a:pPr>
              <a:t>27</a:t>
            </a:fld>
            <a:endParaRPr lang="en-US"/>
          </a:p>
        </p:txBody>
      </p:sp>
      <p:sp>
        <p:nvSpPr>
          <p:cNvPr id="6" name="Fußzeilenplatzhalter 5">
            <a:extLst>
              <a:ext uri="{FF2B5EF4-FFF2-40B4-BE49-F238E27FC236}">
                <a16:creationId xmlns:a16="http://schemas.microsoft.com/office/drawing/2014/main" id="{C464C363-1811-443F-8DD2-7F886E646E70}"/>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765264626"/>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31791CDC-DFD6-4A5C-9BEE-944D46301F28}"/>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Scheduling Policy Goals/Criteria</a:t>
            </a:r>
          </a:p>
        </p:txBody>
      </p:sp>
      <p:sp>
        <p:nvSpPr>
          <p:cNvPr id="63491" name="Rectangle 3">
            <a:extLst>
              <a:ext uri="{FF2B5EF4-FFF2-40B4-BE49-F238E27FC236}">
                <a16:creationId xmlns:a16="http://schemas.microsoft.com/office/drawing/2014/main" id="{248B6A52-6555-4ED5-97A2-F3EAA49EC9A2}"/>
              </a:ext>
            </a:extLst>
          </p:cNvPr>
          <p:cNvSpPr>
            <a:spLocks noGrp="1" noChangeArrowheads="1"/>
          </p:cNvSpPr>
          <p:nvPr>
            <p:ph sz="quarter" idx="1"/>
          </p:nvPr>
        </p:nvSpPr>
        <p:spPr/>
        <p:txBody>
          <a:bodyPr/>
          <a:lstStyle/>
          <a:p>
            <a:pPr>
              <a:lnSpc>
                <a:spcPct val="100000"/>
              </a:lnSpc>
              <a:spcBef>
                <a:spcPct val="20000"/>
              </a:spcBef>
              <a:defRPr/>
            </a:pPr>
            <a:r>
              <a:rPr lang="en-US" altLang="ko-KR" b="0" dirty="0">
                <a:latin typeface="Helvetica" charset="0"/>
                <a:ea typeface="굴림" charset="-127"/>
                <a:cs typeface="굴림" charset="-127"/>
              </a:rPr>
              <a:t>Minimize Response Time</a:t>
            </a:r>
          </a:p>
          <a:p>
            <a:pPr lvl="1">
              <a:lnSpc>
                <a:spcPct val="100000"/>
              </a:lnSpc>
              <a:spcBef>
                <a:spcPct val="20000"/>
              </a:spcBef>
              <a:defRPr/>
            </a:pPr>
            <a:r>
              <a:rPr lang="en-US" altLang="ko-KR" b="0" dirty="0">
                <a:latin typeface="Helvetica" charset="0"/>
                <a:ea typeface="굴림" charset="-127"/>
                <a:cs typeface="굴림" charset="-127"/>
              </a:rPr>
              <a:t>Minimize elapsed time to do an operation (or job)</a:t>
            </a:r>
          </a:p>
          <a:p>
            <a:pPr>
              <a:lnSpc>
                <a:spcPct val="100000"/>
              </a:lnSpc>
              <a:spcBef>
                <a:spcPct val="20000"/>
              </a:spcBef>
              <a:defRPr/>
            </a:pPr>
            <a:r>
              <a:rPr lang="en-US" altLang="ko-KR" b="0" dirty="0">
                <a:latin typeface="Helvetica" charset="0"/>
                <a:ea typeface="굴림" charset="-127"/>
                <a:cs typeface="굴림" charset="-127"/>
              </a:rPr>
              <a:t>Maximize Throughput</a:t>
            </a:r>
          </a:p>
          <a:p>
            <a:pPr lvl="1">
              <a:lnSpc>
                <a:spcPct val="100000"/>
              </a:lnSpc>
              <a:spcBef>
                <a:spcPct val="20000"/>
              </a:spcBef>
              <a:defRPr/>
            </a:pPr>
            <a:r>
              <a:rPr lang="en-US" altLang="ko-KR" b="0" dirty="0">
                <a:latin typeface="Helvetica" charset="0"/>
                <a:ea typeface="굴림" charset="-127"/>
                <a:cs typeface="굴림" charset="-127"/>
              </a:rPr>
              <a:t>Two parts to maximizing throughput</a:t>
            </a:r>
          </a:p>
          <a:p>
            <a:pPr lvl="2">
              <a:lnSpc>
                <a:spcPct val="100000"/>
              </a:lnSpc>
              <a:spcBef>
                <a:spcPct val="20000"/>
              </a:spcBef>
              <a:defRPr/>
            </a:pPr>
            <a:r>
              <a:rPr lang="en-US" altLang="ko-KR" b="0" dirty="0">
                <a:latin typeface="Helvetica" charset="0"/>
                <a:ea typeface="굴림" charset="-127"/>
                <a:cs typeface="굴림" charset="-127"/>
              </a:rPr>
              <a:t>Minimize overhead (for example context-switching)</a:t>
            </a:r>
          </a:p>
          <a:p>
            <a:pPr lvl="2">
              <a:lnSpc>
                <a:spcPct val="100000"/>
              </a:lnSpc>
              <a:spcBef>
                <a:spcPct val="20000"/>
              </a:spcBef>
              <a:defRPr/>
            </a:pPr>
            <a:r>
              <a:rPr lang="en-US" altLang="ko-KR" b="0" dirty="0">
                <a:latin typeface="Helvetica" charset="0"/>
                <a:ea typeface="굴림" charset="-127"/>
                <a:cs typeface="굴림" charset="-127"/>
              </a:rPr>
              <a:t>Efficient use of resources (CPU disk memory </a:t>
            </a:r>
            <a:r>
              <a:rPr lang="en-US" altLang="ko-KR" b="0" dirty="0" err="1">
                <a:latin typeface="Helvetica" charset="0"/>
                <a:ea typeface="굴림" charset="-127"/>
                <a:cs typeface="굴림" charset="-127"/>
              </a:rPr>
              <a:t>etc</a:t>
            </a:r>
            <a:r>
              <a:rPr lang="en-US" altLang="ko-KR" b="0" dirty="0">
                <a:latin typeface="Helvetica" charset="0"/>
                <a:ea typeface="굴림" charset="-127"/>
                <a:cs typeface="굴림" charset="-127"/>
              </a:rPr>
              <a:t>)</a:t>
            </a:r>
          </a:p>
          <a:p>
            <a:pPr>
              <a:lnSpc>
                <a:spcPct val="100000"/>
              </a:lnSpc>
              <a:spcBef>
                <a:spcPct val="20000"/>
              </a:spcBef>
              <a:defRPr/>
            </a:pPr>
            <a:r>
              <a:rPr lang="en-US" altLang="ko-KR" b="0" dirty="0">
                <a:latin typeface="Helvetica" charset="0"/>
                <a:ea typeface="굴림" charset="-127"/>
                <a:cs typeface="굴림" charset="-127"/>
              </a:rPr>
              <a:t>Fairness</a:t>
            </a:r>
          </a:p>
          <a:p>
            <a:pPr lvl="1">
              <a:lnSpc>
                <a:spcPct val="100000"/>
              </a:lnSpc>
              <a:spcBef>
                <a:spcPct val="20000"/>
              </a:spcBef>
              <a:defRPr/>
            </a:pPr>
            <a:r>
              <a:rPr lang="en-US" altLang="ko-KR" b="0" dirty="0">
                <a:latin typeface="Helvetica" charset="0"/>
                <a:ea typeface="굴림" charset="-127"/>
                <a:cs typeface="굴림" charset="-127"/>
              </a:rPr>
              <a:t>Share CPU among users in some equitable way</a:t>
            </a:r>
          </a:p>
          <a:p>
            <a:pPr lvl="1">
              <a:lnSpc>
                <a:spcPct val="100000"/>
              </a:lnSpc>
              <a:spcBef>
                <a:spcPct val="20000"/>
              </a:spcBef>
              <a:defRPr/>
            </a:pPr>
            <a:r>
              <a:rPr lang="en-US" altLang="ko-KR" b="0" dirty="0">
                <a:latin typeface="Helvetica" charset="0"/>
                <a:ea typeface="굴림" charset="-127"/>
                <a:cs typeface="굴림" charset="-127"/>
              </a:rPr>
              <a:t>Fairness is not minimizing average response time:</a:t>
            </a:r>
          </a:p>
          <a:p>
            <a:pPr lvl="2">
              <a:lnSpc>
                <a:spcPct val="100000"/>
              </a:lnSpc>
              <a:spcBef>
                <a:spcPct val="20000"/>
              </a:spcBef>
              <a:defRPr/>
            </a:pPr>
            <a:r>
              <a:rPr lang="en-US" altLang="ko-KR" b="0" dirty="0">
                <a:latin typeface="Helvetica" charset="0"/>
                <a:ea typeface="굴림" charset="-127"/>
                <a:cs typeface="굴림" charset="-127"/>
              </a:rPr>
              <a:t>Better </a:t>
            </a:r>
            <a:r>
              <a:rPr lang="en-US" altLang="ko-KR" b="0" i="1" dirty="0">
                <a:latin typeface="Helvetica" charset="0"/>
                <a:ea typeface="굴림" charset="-127"/>
                <a:cs typeface="굴림" charset="-127"/>
              </a:rPr>
              <a:t>average</a:t>
            </a:r>
            <a:r>
              <a:rPr lang="en-US" altLang="ko-KR" b="0" dirty="0">
                <a:latin typeface="Helvetica" charset="0"/>
                <a:ea typeface="굴림" charset="-127"/>
                <a:cs typeface="굴림" charset="-127"/>
              </a:rPr>
              <a:t> response time by making system </a:t>
            </a:r>
            <a:r>
              <a:rPr lang="en-US" altLang="ko-KR" b="0" i="1" dirty="0">
                <a:latin typeface="Helvetica" charset="0"/>
                <a:ea typeface="굴림" charset="-127"/>
                <a:cs typeface="굴림" charset="-127"/>
              </a:rPr>
              <a:t>less</a:t>
            </a:r>
            <a:r>
              <a:rPr lang="en-US" altLang="ko-KR" b="0" dirty="0">
                <a:latin typeface="Helvetica" charset="0"/>
                <a:ea typeface="굴림" charset="-127"/>
                <a:cs typeface="굴림" charset="-127"/>
              </a:rPr>
              <a:t> fair</a:t>
            </a:r>
          </a:p>
        </p:txBody>
      </p:sp>
      <p:sp>
        <p:nvSpPr>
          <p:cNvPr id="2" name="Datumsplatzhalter 1">
            <a:extLst>
              <a:ext uri="{FF2B5EF4-FFF2-40B4-BE49-F238E27FC236}">
                <a16:creationId xmlns:a16="http://schemas.microsoft.com/office/drawing/2014/main" id="{128FB8E2-B664-4B35-8E50-8FF08635F0A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11BB00A-6603-4709-B448-81A9AEFE8F1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5B4BFA0-C6CE-4820-80AE-FBD49DAE241F}"/>
              </a:ext>
            </a:extLst>
          </p:cNvPr>
          <p:cNvSpPr>
            <a:spLocks noGrp="1"/>
          </p:cNvSpPr>
          <p:nvPr>
            <p:ph type="sldNum" sz="quarter" idx="12"/>
          </p:nvPr>
        </p:nvSpPr>
        <p:spPr/>
        <p:txBody>
          <a:bodyPr/>
          <a:lstStyle/>
          <a:p>
            <a:pPr>
              <a:defRPr/>
            </a:pPr>
            <a:fld id="{AFD5F09E-495C-4440-9B64-34BC52B4539C}" type="slidenum">
              <a:rPr lang="en-US" smtClean="0"/>
              <a:pPr>
                <a:defRPr/>
              </a:pPr>
              <a:t>270</a:t>
            </a:fld>
            <a:endParaRPr lang="en-US"/>
          </a:p>
        </p:txBody>
      </p:sp>
    </p:spTree>
    <p:extLst>
      <p:ext uri="{BB962C8B-B14F-4D97-AF65-F5344CB8AC3E}">
        <p14:creationId xmlns:p14="http://schemas.microsoft.com/office/powerpoint/2010/main" val="614141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3491">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491">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491">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2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78580" name="Picture 20">
            <a:extLst>
              <a:ext uri="{FF2B5EF4-FFF2-40B4-BE49-F238E27FC236}">
                <a16:creationId xmlns:a16="http://schemas.microsoft.com/office/drawing/2014/main" id="{E9C074F0-2FB8-4E3C-9FA0-8180F77DBA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239000" y="1295400"/>
            <a:ext cx="173513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Rectangle 2">
            <a:extLst>
              <a:ext uri="{FF2B5EF4-FFF2-40B4-BE49-F238E27FC236}">
                <a16:creationId xmlns:a16="http://schemas.microsoft.com/office/drawing/2014/main" id="{FA067A83-AE5E-4ABF-B1FD-03D003838CCB}"/>
              </a:ext>
            </a:extLst>
          </p:cNvPr>
          <p:cNvSpPr>
            <a:spLocks noGrp="1" noChangeArrowheads="1"/>
          </p:cNvSpPr>
          <p:nvPr>
            <p:ph type="title"/>
          </p:nvPr>
        </p:nvSpPr>
        <p:spPr/>
        <p:txBody>
          <a:bodyPr/>
          <a:lstStyle/>
          <a:p>
            <a:pPr>
              <a:defRPr/>
            </a:pPr>
            <a:r>
              <a:rPr lang="en-US" altLang="ko-KR" dirty="0">
                <a:latin typeface="Helvetica" charset="0"/>
                <a:ea typeface="굴림" charset="-127"/>
                <a:cs typeface="굴림" charset="-127"/>
              </a:rPr>
              <a:t>First-Come First-Served (FCFS) Scheduling</a:t>
            </a:r>
          </a:p>
        </p:txBody>
      </p:sp>
      <p:sp>
        <p:nvSpPr>
          <p:cNvPr id="578563" name="Rectangle 3">
            <a:extLst>
              <a:ext uri="{FF2B5EF4-FFF2-40B4-BE49-F238E27FC236}">
                <a16:creationId xmlns:a16="http://schemas.microsoft.com/office/drawing/2014/main" id="{A46D9520-7B69-4E12-B472-818671E45489}"/>
              </a:ext>
            </a:extLst>
          </p:cNvPr>
          <p:cNvSpPr>
            <a:spLocks noGrp="1" noChangeArrowheads="1"/>
          </p:cNvSpPr>
          <p:nvPr>
            <p:ph sz="quarter" idx="1"/>
          </p:nvPr>
        </p:nvSpPr>
        <p:spPr/>
        <p:txBody>
          <a:bodyPr/>
          <a:lstStyle/>
          <a:p>
            <a:pPr marL="342900" indent="-342900">
              <a:lnSpc>
                <a:spcPct val="80000"/>
              </a:lnSpc>
              <a:spcBef>
                <a:spcPct val="20000"/>
              </a:spcBef>
              <a:tabLst>
                <a:tab pos="3032125" algn="ctr"/>
                <a:tab pos="4635500" algn="ctr"/>
              </a:tabLst>
            </a:pPr>
            <a:r>
              <a:rPr lang="en-US" altLang="ko-KR" sz="2000" b="0" dirty="0">
                <a:latin typeface="Helvetica" panose="020B0604020202020204" pitchFamily="34" charset="0"/>
                <a:ea typeface="굴림" panose="020B0503020000020004" pitchFamily="34" charset="-127"/>
              </a:rPr>
              <a:t>First-Come First-Served (FCFS)</a:t>
            </a:r>
          </a:p>
          <a:p>
            <a:pPr marL="742950" lvl="1" indent="-285750">
              <a:lnSpc>
                <a:spcPct val="80000"/>
              </a:lnSpc>
              <a:spcBef>
                <a:spcPct val="20000"/>
              </a:spcBef>
              <a:tabLst>
                <a:tab pos="3032125" algn="ctr"/>
                <a:tab pos="4635500" algn="ctr"/>
              </a:tabLst>
            </a:pPr>
            <a:r>
              <a:rPr lang="en-US" altLang="ko-KR" sz="1800" b="0" dirty="0">
                <a:latin typeface="Helvetica" panose="020B0604020202020204" pitchFamily="34" charset="0"/>
                <a:ea typeface="굴림" panose="020B0503020000020004" pitchFamily="34" charset="-127"/>
              </a:rPr>
              <a:t>Also First In First Out (FIFO) or Run until done</a:t>
            </a:r>
          </a:p>
          <a:p>
            <a:pPr marL="1085850" lvl="2">
              <a:lnSpc>
                <a:spcPct val="80000"/>
              </a:lnSpc>
              <a:spcBef>
                <a:spcPct val="20000"/>
              </a:spcBef>
              <a:tabLst>
                <a:tab pos="3032125" algn="ctr"/>
                <a:tab pos="4635500" algn="ctr"/>
              </a:tabLst>
            </a:pPr>
            <a:r>
              <a:rPr lang="en-US" altLang="ko-KR" sz="1600" b="0" dirty="0">
                <a:latin typeface="Helvetica" panose="020B0604020202020204" pitchFamily="34" charset="0"/>
                <a:ea typeface="굴림" panose="020B0503020000020004" pitchFamily="34" charset="-127"/>
              </a:rPr>
              <a:t>In early systems FCFS meant one program </a:t>
            </a:r>
            <a:br>
              <a:rPr lang="en-US" altLang="ko-KR" sz="1600" b="0" dirty="0">
                <a:latin typeface="Helvetica" panose="020B0604020202020204" pitchFamily="34" charset="0"/>
                <a:ea typeface="굴림" panose="020B0503020000020004" pitchFamily="34" charset="-127"/>
              </a:rPr>
            </a:br>
            <a:r>
              <a:rPr lang="en-US" altLang="ko-KR" sz="1600" b="0" dirty="0">
                <a:latin typeface="Helvetica" panose="020B0604020202020204" pitchFamily="34" charset="0"/>
                <a:ea typeface="굴림" panose="020B0503020000020004" pitchFamily="34" charset="-127"/>
              </a:rPr>
              <a:t>scheduled until done (including I/O)</a:t>
            </a:r>
          </a:p>
          <a:p>
            <a:pPr marL="1085850" lvl="2">
              <a:lnSpc>
                <a:spcPct val="80000"/>
              </a:lnSpc>
              <a:spcBef>
                <a:spcPct val="20000"/>
              </a:spcBef>
              <a:tabLst>
                <a:tab pos="3032125" algn="ctr"/>
                <a:tab pos="4635500" algn="ctr"/>
              </a:tabLst>
            </a:pPr>
            <a:r>
              <a:rPr lang="en-US" altLang="ko-KR" sz="1600" b="0" dirty="0">
                <a:latin typeface="Helvetica" panose="020B0604020202020204" pitchFamily="34" charset="0"/>
                <a:ea typeface="굴림" panose="020B0503020000020004" pitchFamily="34" charset="-127"/>
              </a:rPr>
              <a:t>Now means keep CPU until thread blocks </a:t>
            </a:r>
          </a:p>
          <a:p>
            <a:pPr marL="342900" indent="-342900">
              <a:lnSpc>
                <a:spcPct val="80000"/>
              </a:lnSpc>
              <a:spcBef>
                <a:spcPct val="20000"/>
              </a:spcBef>
              <a:tabLst>
                <a:tab pos="3032125" algn="ctr"/>
                <a:tab pos="4635500" algn="ctr"/>
              </a:tabLst>
            </a:pPr>
            <a:r>
              <a:rPr lang="en-US" altLang="ko-KR" sz="2000" b="0" dirty="0">
                <a:latin typeface="Helvetica" panose="020B0604020202020204" pitchFamily="34" charset="0"/>
                <a:ea typeface="굴림" panose="020B0503020000020004" pitchFamily="34" charset="-127"/>
              </a:rPr>
              <a:t>Example:</a:t>
            </a:r>
            <a:r>
              <a:rPr lang="en-US" altLang="ko-KR" sz="1600" b="0" dirty="0">
                <a:latin typeface="Helvetica" panose="020B0604020202020204" pitchFamily="34" charset="0"/>
                <a:ea typeface="굴림" panose="020B0503020000020004" pitchFamily="34" charset="-127"/>
              </a:rPr>
              <a:t>	</a:t>
            </a:r>
            <a:r>
              <a:rPr lang="en-US" altLang="ko-KR" sz="1600" b="0" u="sng" dirty="0">
                <a:latin typeface="Helvetica" panose="020B0604020202020204" pitchFamily="34" charset="0"/>
                <a:ea typeface="굴림" panose="020B0503020000020004" pitchFamily="34" charset="-127"/>
              </a:rPr>
              <a:t>Process</a:t>
            </a:r>
            <a:r>
              <a:rPr lang="en-US" altLang="ko-KR" sz="1600" b="0" dirty="0">
                <a:latin typeface="Helvetica" panose="020B0604020202020204" pitchFamily="34" charset="0"/>
                <a:ea typeface="굴림" panose="020B0503020000020004" pitchFamily="34" charset="-127"/>
              </a:rPr>
              <a:t>	</a:t>
            </a:r>
            <a:r>
              <a:rPr lang="en-US" altLang="ko-KR" sz="1600" b="0" u="sng" dirty="0">
                <a:latin typeface="Helvetica" panose="020B0604020202020204" pitchFamily="34" charset="0"/>
                <a:ea typeface="굴림" panose="020B0503020000020004" pitchFamily="34" charset="-127"/>
              </a:rPr>
              <a:t>Burst Time</a:t>
            </a:r>
            <a:br>
              <a:rPr lang="en-US" altLang="ko-KR" sz="1600" b="0" u="sng" dirty="0">
                <a:latin typeface="Helvetica" panose="020B0604020202020204" pitchFamily="34" charset="0"/>
                <a:ea typeface="굴림" panose="020B0503020000020004" pitchFamily="34" charset="-127"/>
              </a:rPr>
            </a:br>
            <a:r>
              <a:rPr lang="en-US" altLang="ko-KR" sz="1600" b="0" dirty="0">
                <a:latin typeface="Helvetica" panose="020B0604020202020204" pitchFamily="34" charset="0"/>
                <a:ea typeface="굴림" panose="020B0503020000020004" pitchFamily="34" charset="-127"/>
              </a:rPr>
              <a:t>	</a:t>
            </a:r>
            <a:r>
              <a:rPr lang="en-US" altLang="ko-KR" sz="1600" b="0" i="1" dirty="0">
                <a:latin typeface="Helvetica" panose="020B0604020202020204" pitchFamily="34" charset="0"/>
                <a:ea typeface="굴림" panose="020B0503020000020004" pitchFamily="34" charset="-127"/>
              </a:rPr>
              <a:t>P</a:t>
            </a:r>
            <a:r>
              <a:rPr lang="en-US" altLang="ko-KR" sz="1600" b="0" i="1" baseline="-25000" dirty="0">
                <a:latin typeface="Helvetica" panose="020B0604020202020204" pitchFamily="34" charset="0"/>
                <a:ea typeface="굴림" panose="020B0503020000020004" pitchFamily="34" charset="-127"/>
              </a:rPr>
              <a:t>1</a:t>
            </a:r>
            <a:r>
              <a:rPr lang="en-US" altLang="ko-KR" sz="1600" b="0" dirty="0">
                <a:latin typeface="Helvetica" panose="020B0604020202020204" pitchFamily="34" charset="0"/>
                <a:ea typeface="굴림" panose="020B0503020000020004" pitchFamily="34" charset="-127"/>
              </a:rPr>
              <a:t>	24</a:t>
            </a:r>
            <a:br>
              <a:rPr lang="en-US" altLang="ko-KR" sz="1600" b="0" dirty="0">
                <a:latin typeface="Helvetica" panose="020B0604020202020204" pitchFamily="34" charset="0"/>
                <a:ea typeface="굴림" panose="020B0503020000020004" pitchFamily="34" charset="-127"/>
              </a:rPr>
            </a:br>
            <a:r>
              <a:rPr lang="en-US" altLang="ko-KR" sz="1600" b="0" dirty="0">
                <a:latin typeface="Helvetica" panose="020B0604020202020204" pitchFamily="34" charset="0"/>
                <a:ea typeface="굴림" panose="020B0503020000020004" pitchFamily="34" charset="-127"/>
              </a:rPr>
              <a:t>	 </a:t>
            </a:r>
            <a:r>
              <a:rPr lang="en-US" altLang="ko-KR" sz="1600" b="0" i="1" dirty="0">
                <a:latin typeface="Helvetica" panose="020B0604020202020204" pitchFamily="34" charset="0"/>
                <a:ea typeface="굴림" panose="020B0503020000020004" pitchFamily="34" charset="-127"/>
              </a:rPr>
              <a:t>P</a:t>
            </a:r>
            <a:r>
              <a:rPr lang="en-US" altLang="ko-KR" sz="1600" b="0" i="1" baseline="-25000" dirty="0">
                <a:latin typeface="Helvetica" panose="020B0604020202020204" pitchFamily="34" charset="0"/>
                <a:ea typeface="굴림" panose="020B0503020000020004" pitchFamily="34" charset="-127"/>
              </a:rPr>
              <a:t>2</a:t>
            </a:r>
            <a:r>
              <a:rPr lang="en-US" altLang="ko-KR" sz="1600" b="0" dirty="0">
                <a:latin typeface="Helvetica" panose="020B0604020202020204" pitchFamily="34" charset="0"/>
                <a:ea typeface="굴림" panose="020B0503020000020004" pitchFamily="34" charset="-127"/>
              </a:rPr>
              <a:t> 	3</a:t>
            </a:r>
            <a:br>
              <a:rPr lang="en-US" altLang="ko-KR" sz="1600" b="0" dirty="0">
                <a:latin typeface="Helvetica" panose="020B0604020202020204" pitchFamily="34" charset="0"/>
                <a:ea typeface="굴림" panose="020B0503020000020004" pitchFamily="34" charset="-127"/>
              </a:rPr>
            </a:br>
            <a:r>
              <a:rPr lang="en-US" altLang="ko-KR" sz="1600" b="0" dirty="0">
                <a:latin typeface="Helvetica" panose="020B0604020202020204" pitchFamily="34" charset="0"/>
                <a:ea typeface="굴림" panose="020B0503020000020004" pitchFamily="34" charset="-127"/>
              </a:rPr>
              <a:t>	</a:t>
            </a:r>
            <a:r>
              <a:rPr lang="en-US" altLang="ko-KR" sz="1600" b="0" i="1" dirty="0">
                <a:latin typeface="Helvetica" panose="020B0604020202020204" pitchFamily="34" charset="0"/>
                <a:ea typeface="굴림" panose="020B0503020000020004" pitchFamily="34" charset="-127"/>
              </a:rPr>
              <a:t>P</a:t>
            </a:r>
            <a:r>
              <a:rPr lang="en-US" altLang="ko-KR" sz="1600" b="0" i="1" baseline="-25000" dirty="0">
                <a:latin typeface="Helvetica" panose="020B0604020202020204" pitchFamily="34" charset="0"/>
                <a:ea typeface="굴림" panose="020B0503020000020004" pitchFamily="34" charset="-127"/>
              </a:rPr>
              <a:t>3	 </a:t>
            </a:r>
            <a:r>
              <a:rPr lang="en-US" altLang="ko-KR" sz="1600" b="0" dirty="0">
                <a:latin typeface="Helvetica" panose="020B0604020202020204" pitchFamily="34" charset="0"/>
                <a:ea typeface="굴림" panose="020B0503020000020004" pitchFamily="34" charset="-127"/>
              </a:rPr>
              <a:t>3</a:t>
            </a:r>
            <a:r>
              <a:rPr lang="en-US" altLang="ko-KR" sz="1600" b="0" i="1" baseline="-25000" dirty="0">
                <a:latin typeface="Helvetica" panose="020B0604020202020204" pitchFamily="34" charset="0"/>
                <a:ea typeface="굴림" panose="020B0503020000020004" pitchFamily="34" charset="-127"/>
              </a:rPr>
              <a:t> </a:t>
            </a:r>
          </a:p>
          <a:p>
            <a:pPr marL="742950" lvl="1" indent="-285750">
              <a:lnSpc>
                <a:spcPct val="80000"/>
              </a:lnSpc>
              <a:spcBef>
                <a:spcPct val="20000"/>
              </a:spcBef>
              <a:tabLst>
                <a:tab pos="3032125" algn="ctr"/>
                <a:tab pos="4635500" algn="ctr"/>
              </a:tabLst>
            </a:pPr>
            <a:r>
              <a:rPr lang="en-US" altLang="ko-KR" sz="1800" b="0" dirty="0">
                <a:latin typeface="Helvetica" panose="020B0604020202020204" pitchFamily="34" charset="0"/>
                <a:ea typeface="굴림" panose="020B0503020000020004" pitchFamily="34" charset="-127"/>
              </a:rPr>
              <a:t>Suppose processes arrive in the order: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1</a:t>
            </a: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2</a:t>
            </a: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3  </a:t>
            </a:r>
            <a:br>
              <a:rPr lang="en-US" altLang="ko-KR" sz="1800" b="0" i="1" baseline="-2500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The Gantt Chart for the schedule is:</a:t>
            </a:r>
            <a:br>
              <a:rPr lang="en-US" altLang="ko-KR" sz="1800" b="0" dirty="0">
                <a:latin typeface="Helvetica" panose="020B0604020202020204" pitchFamily="34" charset="0"/>
                <a:ea typeface="굴림" panose="020B0503020000020004" pitchFamily="34" charset="-127"/>
              </a:rPr>
            </a:br>
            <a:br>
              <a:rPr lang="en-US" altLang="ko-KR" sz="1600" b="0" dirty="0">
                <a:latin typeface="Helvetica" panose="020B0604020202020204" pitchFamily="34" charset="0"/>
                <a:ea typeface="굴림" panose="020B0503020000020004" pitchFamily="34" charset="-127"/>
              </a:rPr>
            </a:br>
            <a:br>
              <a:rPr lang="en-US" altLang="ko-KR" sz="1600" b="0" dirty="0">
                <a:latin typeface="Helvetica" panose="020B0604020202020204" pitchFamily="34" charset="0"/>
                <a:ea typeface="굴림" panose="020B0503020000020004" pitchFamily="34" charset="-127"/>
              </a:rPr>
            </a:br>
            <a:br>
              <a:rPr lang="en-US" altLang="ko-KR" sz="1600" b="0" dirty="0">
                <a:latin typeface="Helvetica" panose="020B0604020202020204" pitchFamily="34" charset="0"/>
                <a:ea typeface="굴림" panose="020B0503020000020004" pitchFamily="34" charset="-127"/>
              </a:rPr>
            </a:br>
            <a:br>
              <a:rPr lang="en-US" altLang="ko-KR" sz="1600" b="0" dirty="0">
                <a:latin typeface="Helvetica" panose="020B0604020202020204" pitchFamily="34" charset="0"/>
                <a:ea typeface="굴림" panose="020B0503020000020004" pitchFamily="34" charset="-127"/>
              </a:rPr>
            </a:br>
            <a:endParaRPr lang="en-US" altLang="ko-KR" sz="1600" b="0" dirty="0">
              <a:latin typeface="Helvetica" panose="020B0604020202020204" pitchFamily="34" charset="0"/>
              <a:ea typeface="굴림" panose="020B0503020000020004" pitchFamily="34" charset="-127"/>
            </a:endParaRPr>
          </a:p>
          <a:p>
            <a:pPr marL="742950" lvl="1" indent="-285750">
              <a:lnSpc>
                <a:spcPct val="60000"/>
              </a:lnSpc>
              <a:spcBef>
                <a:spcPct val="20000"/>
              </a:spcBef>
              <a:tabLst>
                <a:tab pos="3032125" algn="ctr"/>
                <a:tab pos="4635500" algn="ctr"/>
              </a:tabLst>
            </a:pPr>
            <a:r>
              <a:rPr lang="en-US" altLang="ko-KR" sz="1800" b="0" dirty="0">
                <a:latin typeface="Helvetica" panose="020B0604020202020204" pitchFamily="34" charset="0"/>
                <a:ea typeface="굴림" panose="020B0503020000020004" pitchFamily="34" charset="-127"/>
              </a:rPr>
              <a:t>Waiting time for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1</a:t>
            </a:r>
            <a:r>
              <a:rPr lang="en-US" altLang="ko-KR" sz="1800" b="0" dirty="0">
                <a:latin typeface="Helvetica" panose="020B0604020202020204" pitchFamily="34" charset="0"/>
                <a:ea typeface="굴림" panose="020B0503020000020004" pitchFamily="34" charset="-127"/>
              </a:rPr>
              <a:t>  = 0;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2</a:t>
            </a:r>
            <a:r>
              <a:rPr lang="en-US" altLang="ko-KR" sz="1800" b="0" dirty="0">
                <a:latin typeface="Helvetica" panose="020B0604020202020204" pitchFamily="34" charset="0"/>
                <a:ea typeface="굴림" panose="020B0503020000020004" pitchFamily="34" charset="-127"/>
              </a:rPr>
              <a:t>  = 24;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3 </a:t>
            </a:r>
            <a:r>
              <a:rPr lang="en-US" altLang="ko-KR" sz="1800" b="0" dirty="0">
                <a:latin typeface="Helvetica" panose="020B0604020202020204" pitchFamily="34" charset="0"/>
                <a:ea typeface="굴림" panose="020B0503020000020004" pitchFamily="34" charset="-127"/>
              </a:rPr>
              <a:t>= 27</a:t>
            </a:r>
          </a:p>
          <a:p>
            <a:pPr marL="742950" lvl="1" indent="-285750">
              <a:lnSpc>
                <a:spcPct val="80000"/>
              </a:lnSpc>
              <a:spcBef>
                <a:spcPct val="20000"/>
              </a:spcBef>
              <a:tabLst>
                <a:tab pos="3032125" algn="ctr"/>
                <a:tab pos="4635500" algn="ctr"/>
              </a:tabLst>
            </a:pPr>
            <a:r>
              <a:rPr lang="en-US" altLang="ko-KR" sz="1800" b="0" dirty="0">
                <a:latin typeface="Helvetica" panose="020B0604020202020204" pitchFamily="34" charset="0"/>
                <a:ea typeface="굴림" panose="020B0503020000020004" pitchFamily="34" charset="-127"/>
              </a:rPr>
              <a:t>Average waiting time:  (0 + 24 + 27)/3 = 17</a:t>
            </a:r>
          </a:p>
          <a:p>
            <a:pPr marL="742950" lvl="1" indent="-285750">
              <a:lnSpc>
                <a:spcPct val="80000"/>
              </a:lnSpc>
              <a:spcBef>
                <a:spcPct val="20000"/>
              </a:spcBef>
              <a:tabLst>
                <a:tab pos="3032125" algn="ctr"/>
                <a:tab pos="4635500" algn="ctr"/>
              </a:tabLst>
            </a:pPr>
            <a:r>
              <a:rPr lang="en-US" altLang="ko-KR" sz="1800" b="0" dirty="0">
                <a:latin typeface="Helvetica" panose="020B0604020202020204" pitchFamily="34" charset="0"/>
                <a:ea typeface="굴림" panose="020B0503020000020004" pitchFamily="34" charset="-127"/>
              </a:rPr>
              <a:t>Average completion time: (24 + 27 + 30)/3 = 27</a:t>
            </a:r>
          </a:p>
          <a:p>
            <a:pPr marL="342900" indent="-342900">
              <a:lnSpc>
                <a:spcPct val="80000"/>
              </a:lnSpc>
              <a:spcBef>
                <a:spcPct val="20000"/>
              </a:spcBef>
              <a:tabLst>
                <a:tab pos="3032125" algn="ctr"/>
                <a:tab pos="4635500" algn="ctr"/>
              </a:tabLst>
            </a:pPr>
            <a:r>
              <a:rPr lang="en-US" altLang="ko-KR" sz="2000" b="0" i="1" dirty="0">
                <a:latin typeface="Helvetica" panose="020B0604020202020204" pitchFamily="34" charset="0"/>
                <a:ea typeface="굴림" panose="020B0503020000020004" pitchFamily="34" charset="-127"/>
              </a:rPr>
              <a:t>Convoy effect:</a:t>
            </a:r>
            <a:r>
              <a:rPr lang="en-US" altLang="ko-KR" sz="2000" b="0" dirty="0">
                <a:latin typeface="Helvetica" panose="020B0604020202020204" pitchFamily="34" charset="0"/>
                <a:ea typeface="굴림" panose="020B0503020000020004" pitchFamily="34" charset="-127"/>
              </a:rPr>
              <a:t> short process behind long process</a:t>
            </a:r>
          </a:p>
        </p:txBody>
      </p:sp>
      <p:grpSp>
        <p:nvGrpSpPr>
          <p:cNvPr id="2" name="Group 19">
            <a:extLst>
              <a:ext uri="{FF2B5EF4-FFF2-40B4-BE49-F238E27FC236}">
                <a16:creationId xmlns:a16="http://schemas.microsoft.com/office/drawing/2014/main" id="{6DF0B896-0035-4498-A0F4-985DE3871BB3}"/>
              </a:ext>
            </a:extLst>
          </p:cNvPr>
          <p:cNvGrpSpPr>
            <a:grpSpLocks/>
          </p:cNvGrpSpPr>
          <p:nvPr/>
        </p:nvGrpSpPr>
        <p:grpSpPr bwMode="auto">
          <a:xfrm>
            <a:off x="3240398" y="4265217"/>
            <a:ext cx="5580062" cy="1120775"/>
            <a:chOff x="1099" y="3408"/>
            <a:chExt cx="3515" cy="706"/>
          </a:xfrm>
        </p:grpSpPr>
        <p:sp>
          <p:nvSpPr>
            <p:cNvPr id="65542" name="Rectangle 5">
              <a:extLst>
                <a:ext uri="{FF2B5EF4-FFF2-40B4-BE49-F238E27FC236}">
                  <a16:creationId xmlns:a16="http://schemas.microsoft.com/office/drawing/2014/main" id="{FEC31F63-39FF-428B-AA54-3A986E2EF44C}"/>
                </a:ext>
              </a:extLst>
            </p:cNvPr>
            <p:cNvSpPr>
              <a:spLocks noChangeArrowheads="1"/>
            </p:cNvSpPr>
            <p:nvPr/>
          </p:nvSpPr>
          <p:spPr bwMode="auto">
            <a:xfrm>
              <a:off x="1208" y="3408"/>
              <a:ext cx="3312" cy="384"/>
            </a:xfrm>
            <a:prstGeom prst="rect">
              <a:avLst/>
            </a:prstGeom>
            <a:solidFill>
              <a:schemeClr val="bg1">
                <a:lumMod val="75000"/>
              </a:schemeClr>
            </a:solidFill>
            <a:ln w="9525">
              <a:solidFill>
                <a:schemeClr val="tx1"/>
              </a:solidFill>
              <a:miter lim="800000"/>
              <a:headEnd/>
              <a:tailEnd/>
            </a:ln>
          </p:spPr>
          <p:txBody>
            <a:bodyPr wrap="none" anchor="ctr"/>
            <a:lstStyle/>
            <a:p>
              <a:pPr>
                <a:defRPr/>
              </a:pPr>
              <a:endParaRPr lang="en-US">
                <a:latin typeface="Comic Sans MS" charset="0"/>
                <a:ea typeface="ＭＳ Ｐゴシック" charset="0"/>
              </a:endParaRPr>
            </a:p>
          </p:txBody>
        </p:sp>
        <p:sp>
          <p:nvSpPr>
            <p:cNvPr id="18438" name="Text Box 6">
              <a:extLst>
                <a:ext uri="{FF2B5EF4-FFF2-40B4-BE49-F238E27FC236}">
                  <a16:creationId xmlns:a16="http://schemas.microsoft.com/office/drawing/2014/main" id="{C9023DF0-E721-4A2B-A13E-4504E1AAE7FE}"/>
                </a:ext>
              </a:extLst>
            </p:cNvPr>
            <p:cNvSpPr txBox="1">
              <a:spLocks noChangeArrowheads="1"/>
            </p:cNvSpPr>
            <p:nvPr/>
          </p:nvSpPr>
          <p:spPr bwMode="auto">
            <a:xfrm>
              <a:off x="2015" y="3462"/>
              <a:ext cx="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P</a:t>
              </a:r>
              <a:r>
                <a:rPr lang="en-US" altLang="ko-KR" b="0" baseline="-25000">
                  <a:latin typeface="Helvetica" panose="020B0604020202020204" pitchFamily="34" charset="0"/>
                  <a:ea typeface="굴림" panose="020B0503020000020004" pitchFamily="34" charset="-127"/>
                </a:rPr>
                <a:t>1</a:t>
              </a:r>
              <a:endParaRPr lang="en-US" altLang="ko-KR" b="0">
                <a:latin typeface="Helvetica" panose="020B0604020202020204" pitchFamily="34" charset="0"/>
                <a:ea typeface="굴림" panose="020B0503020000020004" pitchFamily="34" charset="-127"/>
              </a:endParaRPr>
            </a:p>
          </p:txBody>
        </p:sp>
        <p:sp>
          <p:nvSpPr>
            <p:cNvPr id="18439" name="Text Box 7">
              <a:extLst>
                <a:ext uri="{FF2B5EF4-FFF2-40B4-BE49-F238E27FC236}">
                  <a16:creationId xmlns:a16="http://schemas.microsoft.com/office/drawing/2014/main" id="{E9674C47-05F6-4FBA-BF24-95D12CBFE57B}"/>
                </a:ext>
              </a:extLst>
            </p:cNvPr>
            <p:cNvSpPr txBox="1">
              <a:spLocks noChangeArrowheads="1"/>
            </p:cNvSpPr>
            <p:nvPr/>
          </p:nvSpPr>
          <p:spPr bwMode="auto">
            <a:xfrm>
              <a:off x="3503" y="3462"/>
              <a:ext cx="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P</a:t>
              </a:r>
              <a:r>
                <a:rPr lang="en-US" altLang="ko-KR" b="0" baseline="-25000">
                  <a:latin typeface="Helvetica" panose="020B0604020202020204" pitchFamily="34" charset="0"/>
                  <a:ea typeface="굴림" panose="020B0503020000020004" pitchFamily="34" charset="-127"/>
                </a:rPr>
                <a:t>2</a:t>
              </a:r>
              <a:endParaRPr lang="en-US" altLang="ko-KR" b="0">
                <a:latin typeface="Helvetica" panose="020B0604020202020204" pitchFamily="34" charset="0"/>
                <a:ea typeface="굴림" panose="020B0503020000020004" pitchFamily="34" charset="-127"/>
              </a:endParaRPr>
            </a:p>
          </p:txBody>
        </p:sp>
        <p:sp>
          <p:nvSpPr>
            <p:cNvPr id="18440" name="Text Box 8">
              <a:extLst>
                <a:ext uri="{FF2B5EF4-FFF2-40B4-BE49-F238E27FC236}">
                  <a16:creationId xmlns:a16="http://schemas.microsoft.com/office/drawing/2014/main" id="{CDC4F31B-30B5-42F8-974D-5686991DDA61}"/>
                </a:ext>
              </a:extLst>
            </p:cNvPr>
            <p:cNvSpPr txBox="1">
              <a:spLocks noChangeArrowheads="1"/>
            </p:cNvSpPr>
            <p:nvPr/>
          </p:nvSpPr>
          <p:spPr bwMode="auto">
            <a:xfrm>
              <a:off x="4079" y="3462"/>
              <a:ext cx="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P</a:t>
              </a:r>
              <a:r>
                <a:rPr lang="en-US" altLang="ko-KR" b="0" baseline="-25000">
                  <a:latin typeface="Helvetica" panose="020B0604020202020204" pitchFamily="34" charset="0"/>
                  <a:ea typeface="굴림" panose="020B0503020000020004" pitchFamily="34" charset="-127"/>
                </a:rPr>
                <a:t>3</a:t>
              </a:r>
              <a:endParaRPr lang="en-US" altLang="ko-KR" b="0">
                <a:latin typeface="Helvetica" panose="020B0604020202020204" pitchFamily="34" charset="0"/>
                <a:ea typeface="굴림" panose="020B0503020000020004" pitchFamily="34" charset="-127"/>
              </a:endParaRPr>
            </a:p>
          </p:txBody>
        </p:sp>
        <p:sp>
          <p:nvSpPr>
            <p:cNvPr id="18441" name="Line 9">
              <a:extLst>
                <a:ext uri="{FF2B5EF4-FFF2-40B4-BE49-F238E27FC236}">
                  <a16:creationId xmlns:a16="http://schemas.microsoft.com/office/drawing/2014/main" id="{369D4BF0-0E34-4C9E-8D2A-FED394DB39B2}"/>
                </a:ext>
              </a:extLst>
            </p:cNvPr>
            <p:cNvSpPr>
              <a:spLocks noChangeShapeType="1"/>
            </p:cNvSpPr>
            <p:nvPr/>
          </p:nvSpPr>
          <p:spPr bwMode="auto">
            <a:xfrm>
              <a:off x="1208"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442" name="Line 10">
              <a:extLst>
                <a:ext uri="{FF2B5EF4-FFF2-40B4-BE49-F238E27FC236}">
                  <a16:creationId xmlns:a16="http://schemas.microsoft.com/office/drawing/2014/main" id="{561AE003-07EF-476C-982A-021D37E99578}"/>
                </a:ext>
              </a:extLst>
            </p:cNvPr>
            <p:cNvSpPr>
              <a:spLocks noChangeShapeType="1"/>
            </p:cNvSpPr>
            <p:nvPr/>
          </p:nvSpPr>
          <p:spPr bwMode="auto">
            <a:xfrm>
              <a:off x="4520"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443" name="Line 11">
              <a:extLst>
                <a:ext uri="{FF2B5EF4-FFF2-40B4-BE49-F238E27FC236}">
                  <a16:creationId xmlns:a16="http://schemas.microsoft.com/office/drawing/2014/main" id="{4A680B8E-959A-40FC-9376-0DEDA58DB85F}"/>
                </a:ext>
              </a:extLst>
            </p:cNvPr>
            <p:cNvSpPr>
              <a:spLocks noChangeShapeType="1"/>
            </p:cNvSpPr>
            <p:nvPr/>
          </p:nvSpPr>
          <p:spPr bwMode="auto">
            <a:xfrm>
              <a:off x="3320" y="340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444" name="Line 12">
              <a:extLst>
                <a:ext uri="{FF2B5EF4-FFF2-40B4-BE49-F238E27FC236}">
                  <a16:creationId xmlns:a16="http://schemas.microsoft.com/office/drawing/2014/main" id="{B317F7AD-558C-43AE-91A3-63FAF7304510}"/>
                </a:ext>
              </a:extLst>
            </p:cNvPr>
            <p:cNvSpPr>
              <a:spLocks noChangeShapeType="1"/>
            </p:cNvSpPr>
            <p:nvPr/>
          </p:nvSpPr>
          <p:spPr bwMode="auto">
            <a:xfrm>
              <a:off x="3896" y="3408"/>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445" name="Line 13">
              <a:extLst>
                <a:ext uri="{FF2B5EF4-FFF2-40B4-BE49-F238E27FC236}">
                  <a16:creationId xmlns:a16="http://schemas.microsoft.com/office/drawing/2014/main" id="{ED0BDD58-07A4-46ED-B430-00504ADDAF82}"/>
                </a:ext>
              </a:extLst>
            </p:cNvPr>
            <p:cNvSpPr>
              <a:spLocks noChangeShapeType="1"/>
            </p:cNvSpPr>
            <p:nvPr/>
          </p:nvSpPr>
          <p:spPr bwMode="auto">
            <a:xfrm>
              <a:off x="3320"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446" name="Line 14">
              <a:extLst>
                <a:ext uri="{FF2B5EF4-FFF2-40B4-BE49-F238E27FC236}">
                  <a16:creationId xmlns:a16="http://schemas.microsoft.com/office/drawing/2014/main" id="{3611A132-C8BE-4BCE-856F-47911506E8C7}"/>
                </a:ext>
              </a:extLst>
            </p:cNvPr>
            <p:cNvSpPr>
              <a:spLocks noChangeShapeType="1"/>
            </p:cNvSpPr>
            <p:nvPr/>
          </p:nvSpPr>
          <p:spPr bwMode="auto">
            <a:xfrm>
              <a:off x="3896" y="379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447" name="Text Box 15">
              <a:extLst>
                <a:ext uri="{FF2B5EF4-FFF2-40B4-BE49-F238E27FC236}">
                  <a16:creationId xmlns:a16="http://schemas.microsoft.com/office/drawing/2014/main" id="{9FA04FB3-348E-48E1-8B99-BFDD6A636F7B}"/>
                </a:ext>
              </a:extLst>
            </p:cNvPr>
            <p:cNvSpPr txBox="1">
              <a:spLocks noChangeArrowheads="1"/>
            </p:cNvSpPr>
            <p:nvPr/>
          </p:nvSpPr>
          <p:spPr bwMode="auto">
            <a:xfrm>
              <a:off x="3166" y="3894"/>
              <a:ext cx="29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24</a:t>
              </a:r>
            </a:p>
          </p:txBody>
        </p:sp>
        <p:sp>
          <p:nvSpPr>
            <p:cNvPr id="18448" name="Text Box 16">
              <a:extLst>
                <a:ext uri="{FF2B5EF4-FFF2-40B4-BE49-F238E27FC236}">
                  <a16:creationId xmlns:a16="http://schemas.microsoft.com/office/drawing/2014/main" id="{66631C42-A717-4509-9FB9-EBF65F776CB7}"/>
                </a:ext>
              </a:extLst>
            </p:cNvPr>
            <p:cNvSpPr txBox="1">
              <a:spLocks noChangeArrowheads="1"/>
            </p:cNvSpPr>
            <p:nvPr/>
          </p:nvSpPr>
          <p:spPr bwMode="auto">
            <a:xfrm>
              <a:off x="3742" y="3894"/>
              <a:ext cx="29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27</a:t>
              </a:r>
            </a:p>
          </p:txBody>
        </p:sp>
        <p:sp>
          <p:nvSpPr>
            <p:cNvPr id="18449" name="Text Box 17">
              <a:extLst>
                <a:ext uri="{FF2B5EF4-FFF2-40B4-BE49-F238E27FC236}">
                  <a16:creationId xmlns:a16="http://schemas.microsoft.com/office/drawing/2014/main" id="{45389F17-DEBC-4457-AFD1-AC06D739A5AE}"/>
                </a:ext>
              </a:extLst>
            </p:cNvPr>
            <p:cNvSpPr txBox="1">
              <a:spLocks noChangeArrowheads="1"/>
            </p:cNvSpPr>
            <p:nvPr/>
          </p:nvSpPr>
          <p:spPr bwMode="auto">
            <a:xfrm>
              <a:off x="4318" y="3894"/>
              <a:ext cx="29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30</a:t>
              </a:r>
            </a:p>
          </p:txBody>
        </p:sp>
        <p:sp>
          <p:nvSpPr>
            <p:cNvPr id="18450" name="Text Box 18">
              <a:extLst>
                <a:ext uri="{FF2B5EF4-FFF2-40B4-BE49-F238E27FC236}">
                  <a16:creationId xmlns:a16="http://schemas.microsoft.com/office/drawing/2014/main" id="{704C8C04-5A80-4064-A568-A7E7559E6498}"/>
                </a:ext>
              </a:extLst>
            </p:cNvPr>
            <p:cNvSpPr txBox="1">
              <a:spLocks noChangeArrowheads="1"/>
            </p:cNvSpPr>
            <p:nvPr/>
          </p:nvSpPr>
          <p:spPr bwMode="auto">
            <a:xfrm>
              <a:off x="1099" y="3894"/>
              <a:ext cx="20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ko-KR" b="0">
                  <a:latin typeface="Helvetica" panose="020B0604020202020204" pitchFamily="34" charset="0"/>
                  <a:ea typeface="굴림" panose="020B0503020000020004" pitchFamily="34" charset="-127"/>
                </a:rPr>
                <a:t>0</a:t>
              </a:r>
            </a:p>
          </p:txBody>
        </p:sp>
      </p:grpSp>
      <p:sp>
        <p:nvSpPr>
          <p:cNvPr id="3" name="Datumsplatzhalter 2">
            <a:extLst>
              <a:ext uri="{FF2B5EF4-FFF2-40B4-BE49-F238E27FC236}">
                <a16:creationId xmlns:a16="http://schemas.microsoft.com/office/drawing/2014/main" id="{8528168B-EC43-40D0-8181-7200743D1442}"/>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7FD8B2E-8185-4134-B6AD-4FFF343F475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FC05864-F087-4994-8C3D-6ECBB9096BDC}"/>
              </a:ext>
            </a:extLst>
          </p:cNvPr>
          <p:cNvSpPr>
            <a:spLocks noGrp="1"/>
          </p:cNvSpPr>
          <p:nvPr>
            <p:ph type="sldNum" sz="quarter" idx="12"/>
          </p:nvPr>
        </p:nvSpPr>
        <p:spPr/>
        <p:txBody>
          <a:bodyPr/>
          <a:lstStyle/>
          <a:p>
            <a:pPr>
              <a:defRPr/>
            </a:pPr>
            <a:fld id="{AFD5F09E-495C-4440-9B64-34BC52B4539C}" type="slidenum">
              <a:rPr lang="en-US" smtClean="0"/>
              <a:pPr>
                <a:defRPr/>
              </a:pPr>
              <a:t>271</a:t>
            </a:fld>
            <a:endParaRPr lang="en-US"/>
          </a:p>
        </p:txBody>
      </p:sp>
    </p:spTree>
    <p:extLst>
      <p:ext uri="{BB962C8B-B14F-4D97-AF65-F5344CB8AC3E}">
        <p14:creationId xmlns:p14="http://schemas.microsoft.com/office/powerpoint/2010/main" val="3438523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8563">
                                            <p:txEl>
                                              <p:pRg st="1" end="1"/>
                                            </p:txEl>
                                          </p:spTgt>
                                        </p:tgtEl>
                                        <p:attrNameLst>
                                          <p:attrName>style.visibility</p:attrName>
                                        </p:attrNameLst>
                                      </p:cBhvr>
                                      <p:to>
                                        <p:strVal val="visible"/>
                                      </p:to>
                                    </p:set>
                                  </p:childTnLst>
                                </p:cTn>
                              </p:par>
                              <p:par>
                                <p:cTn id="9" presetID="2" presetClass="entr" presetSubtype="2" fill="hold" nodeType="withEffect">
                                  <p:stCondLst>
                                    <p:cond delay="0"/>
                                  </p:stCondLst>
                                  <p:childTnLst>
                                    <p:set>
                                      <p:cBhvr>
                                        <p:cTn id="10" dur="1" fill="hold">
                                          <p:stCondLst>
                                            <p:cond delay="0"/>
                                          </p:stCondLst>
                                        </p:cTn>
                                        <p:tgtEl>
                                          <p:spTgt spid="578580"/>
                                        </p:tgtEl>
                                        <p:attrNameLst>
                                          <p:attrName>style.visibility</p:attrName>
                                        </p:attrNameLst>
                                      </p:cBhvr>
                                      <p:to>
                                        <p:strVal val="visible"/>
                                      </p:to>
                                    </p:set>
                                    <p:anim calcmode="lin" valueType="num">
                                      <p:cBhvr additive="base">
                                        <p:cTn id="11" dur="500" fill="hold"/>
                                        <p:tgtEl>
                                          <p:spTgt spid="578580"/>
                                        </p:tgtEl>
                                        <p:attrNameLst>
                                          <p:attrName>ppt_x</p:attrName>
                                        </p:attrNameLst>
                                      </p:cBhvr>
                                      <p:tavLst>
                                        <p:tav tm="0">
                                          <p:val>
                                            <p:strVal val="1+#ppt_w/2"/>
                                          </p:val>
                                        </p:tav>
                                        <p:tav tm="100000">
                                          <p:val>
                                            <p:strVal val="#ppt_x"/>
                                          </p:val>
                                        </p:tav>
                                      </p:tavLst>
                                    </p:anim>
                                    <p:anim calcmode="lin" valueType="num">
                                      <p:cBhvr additive="base">
                                        <p:cTn id="12" dur="500" fill="hold"/>
                                        <p:tgtEl>
                                          <p:spTgt spid="57858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78563">
                                            <p:txEl>
                                              <p:pRg st="2" end="2"/>
                                            </p:txEl>
                                          </p:spTgt>
                                        </p:tgtEl>
                                        <p:attrNameLst>
                                          <p:attrName>style.visibility</p:attrName>
                                        </p:attrNameLst>
                                      </p:cBhvr>
                                      <p:to>
                                        <p:strVal val="visible"/>
                                      </p:to>
                                    </p:set>
                                    <p:anim calcmode="lin" valueType="num">
                                      <p:cBhvr additive="base">
                                        <p:cTn id="15" dur="500" fill="hold"/>
                                        <p:tgtEl>
                                          <p:spTgt spid="578563">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78563">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578563">
                                            <p:txEl>
                                              <p:pRg st="3" end="3"/>
                                            </p:txEl>
                                          </p:spTgt>
                                        </p:tgtEl>
                                        <p:attrNameLst>
                                          <p:attrName>style.visibility</p:attrName>
                                        </p:attrNameLst>
                                      </p:cBhvr>
                                      <p:to>
                                        <p:strVal val="visible"/>
                                      </p:to>
                                    </p:set>
                                    <p:anim calcmode="lin" valueType="num">
                                      <p:cBhvr additive="base">
                                        <p:cTn id="19" dur="500" fill="hold"/>
                                        <p:tgtEl>
                                          <p:spTgt spid="578563">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57856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78563">
                                            <p:txEl>
                                              <p:pRg st="4" end="4"/>
                                            </p:txEl>
                                          </p:spTgt>
                                        </p:tgtEl>
                                        <p:attrNameLst>
                                          <p:attrName>style.visibility</p:attrName>
                                        </p:attrNameLst>
                                      </p:cBhvr>
                                      <p:to>
                                        <p:strVal val="visible"/>
                                      </p:to>
                                    </p:set>
                                    <p:anim calcmode="lin" valueType="num">
                                      <p:cBhvr additive="base">
                                        <p:cTn id="25" dur="500" fill="hold"/>
                                        <p:tgtEl>
                                          <p:spTgt spid="57856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785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78563">
                                            <p:txEl>
                                              <p:pRg st="5" end="5"/>
                                            </p:txEl>
                                          </p:spTgt>
                                        </p:tgtEl>
                                        <p:attrNameLst>
                                          <p:attrName>style.visibility</p:attrName>
                                        </p:attrNameLst>
                                      </p:cBhvr>
                                      <p:to>
                                        <p:strVal val="visible"/>
                                      </p:to>
                                    </p:set>
                                    <p:anim calcmode="lin" valueType="num">
                                      <p:cBhvr additive="base">
                                        <p:cTn id="31" dur="500" fill="hold"/>
                                        <p:tgtEl>
                                          <p:spTgt spid="57856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78563">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1+#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578563">
                                            <p:txEl>
                                              <p:pRg st="6" end="6"/>
                                            </p:txEl>
                                          </p:spTgt>
                                        </p:tgtEl>
                                        <p:attrNameLst>
                                          <p:attrName>style.visibility</p:attrName>
                                        </p:attrNameLst>
                                      </p:cBhvr>
                                      <p:to>
                                        <p:strVal val="visible"/>
                                      </p:to>
                                    </p:set>
                                    <p:anim calcmode="lin" valueType="num">
                                      <p:cBhvr additive="base">
                                        <p:cTn id="41" dur="500" fill="hold"/>
                                        <p:tgtEl>
                                          <p:spTgt spid="578563">
                                            <p:txEl>
                                              <p:pRg st="6" end="6"/>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856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578563">
                                            <p:txEl>
                                              <p:pRg st="7" end="7"/>
                                            </p:txEl>
                                          </p:spTgt>
                                        </p:tgtEl>
                                        <p:attrNameLst>
                                          <p:attrName>style.visibility</p:attrName>
                                        </p:attrNameLst>
                                      </p:cBhvr>
                                      <p:to>
                                        <p:strVal val="visible"/>
                                      </p:to>
                                    </p:set>
                                    <p:anim calcmode="lin" valueType="num">
                                      <p:cBhvr additive="base">
                                        <p:cTn id="47" dur="500" fill="hold"/>
                                        <p:tgtEl>
                                          <p:spTgt spid="578563">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57856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78563">
                                            <p:txEl>
                                              <p:pRg st="8" end="8"/>
                                            </p:txEl>
                                          </p:spTgt>
                                        </p:tgtEl>
                                        <p:attrNameLst>
                                          <p:attrName>style.visibility</p:attrName>
                                        </p:attrNameLst>
                                      </p:cBhvr>
                                      <p:to>
                                        <p:strVal val="visible"/>
                                      </p:to>
                                    </p:set>
                                    <p:anim calcmode="lin" valueType="num">
                                      <p:cBhvr additive="base">
                                        <p:cTn id="53" dur="500" fill="hold"/>
                                        <p:tgtEl>
                                          <p:spTgt spid="578563">
                                            <p:txEl>
                                              <p:pRg st="8" end="8"/>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57856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578563">
                                            <p:txEl>
                                              <p:pRg st="9" end="9"/>
                                            </p:txEl>
                                          </p:spTgt>
                                        </p:tgtEl>
                                        <p:attrNameLst>
                                          <p:attrName>style.visibility</p:attrName>
                                        </p:attrNameLst>
                                      </p:cBhvr>
                                      <p:to>
                                        <p:strVal val="visible"/>
                                      </p:to>
                                    </p:set>
                                    <p:anim calcmode="lin" valueType="num">
                                      <p:cBhvr additive="base">
                                        <p:cTn id="59" dur="500" fill="hold"/>
                                        <p:tgtEl>
                                          <p:spTgt spid="578563">
                                            <p:txEl>
                                              <p:pRg st="9" end="9"/>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57856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63" grpId="0" build="p"/>
    </p:bldLst>
  </p:timing>
</p:sld>
</file>

<file path=ppt/slides/slide2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3A7DDACD-4E60-4846-9D25-971A96C7FED7}"/>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FCFS Scheduling (Cont.)</a:t>
            </a:r>
          </a:p>
        </p:txBody>
      </p:sp>
      <p:sp>
        <p:nvSpPr>
          <p:cNvPr id="579587" name="Rectangle 3">
            <a:extLst>
              <a:ext uri="{FF2B5EF4-FFF2-40B4-BE49-F238E27FC236}">
                <a16:creationId xmlns:a16="http://schemas.microsoft.com/office/drawing/2014/main" id="{7A4D4C81-3AE3-420F-AC84-9F75A2D81154}"/>
              </a:ext>
            </a:extLst>
          </p:cNvPr>
          <p:cNvSpPr>
            <a:spLocks noGrp="1" noChangeArrowheads="1"/>
          </p:cNvSpPr>
          <p:nvPr>
            <p:ph sz="quarter" idx="1"/>
          </p:nvPr>
        </p:nvSpPr>
        <p:spPr>
          <a:xfrm>
            <a:off x="301625" y="1435535"/>
            <a:ext cx="8503920" cy="4572000"/>
          </a:xfrm>
        </p:spPr>
        <p:txBody>
          <a:bodyPr/>
          <a:lstStyle/>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Suppose that processes arrive in order: </a:t>
            </a:r>
            <a:r>
              <a:rPr lang="en-US" altLang="ko-KR" sz="2000" b="0" i="1" dirty="0">
                <a:latin typeface="Helvetica" charset="0"/>
                <a:ea typeface="굴림" charset="-127"/>
                <a:cs typeface="굴림" charset="-127"/>
              </a:rPr>
              <a:t>P</a:t>
            </a:r>
            <a:r>
              <a:rPr lang="en-US" altLang="ko-KR" sz="2000" b="0" i="1" baseline="-25000" dirty="0">
                <a:latin typeface="Helvetica" charset="0"/>
                <a:ea typeface="굴림" charset="-127"/>
                <a:cs typeface="굴림" charset="-127"/>
              </a:rPr>
              <a:t>2</a:t>
            </a:r>
            <a:r>
              <a:rPr lang="en-US" altLang="ko-KR" sz="2000" b="0" dirty="0">
                <a:latin typeface="Helvetica" charset="0"/>
                <a:ea typeface="굴림" charset="-127"/>
                <a:cs typeface="굴림" charset="-127"/>
              </a:rPr>
              <a:t>  </a:t>
            </a:r>
            <a:r>
              <a:rPr lang="en-US" altLang="ko-KR" sz="2000" b="0" i="1" dirty="0">
                <a:latin typeface="Helvetica" charset="0"/>
                <a:ea typeface="굴림" charset="-127"/>
                <a:cs typeface="굴림" charset="-127"/>
              </a:rPr>
              <a:t>P</a:t>
            </a:r>
            <a:r>
              <a:rPr lang="en-US" altLang="ko-KR" sz="2000" b="0" i="1" baseline="-25000" dirty="0">
                <a:latin typeface="Helvetica" charset="0"/>
                <a:ea typeface="굴림" charset="-127"/>
                <a:cs typeface="굴림" charset="-127"/>
              </a:rPr>
              <a:t>3</a:t>
            </a:r>
            <a:r>
              <a:rPr lang="en-US" altLang="ko-KR" sz="2000" b="0" dirty="0">
                <a:latin typeface="Helvetica" charset="0"/>
                <a:ea typeface="굴림" charset="-127"/>
                <a:cs typeface="굴림" charset="-127"/>
              </a:rPr>
              <a:t>  </a:t>
            </a:r>
            <a:r>
              <a:rPr lang="en-US" altLang="ko-KR" sz="2000" b="0" i="1" dirty="0">
                <a:latin typeface="Helvetica" charset="0"/>
                <a:ea typeface="굴림" charset="-127"/>
                <a:cs typeface="굴림" charset="-127"/>
              </a:rPr>
              <a:t>P</a:t>
            </a:r>
            <a:r>
              <a:rPr lang="en-US" altLang="ko-KR" sz="2000" b="0" i="1" baseline="-25000" dirty="0">
                <a:latin typeface="Helvetica" charset="0"/>
                <a:ea typeface="굴림" charset="-127"/>
                <a:cs typeface="굴림" charset="-127"/>
              </a:rPr>
              <a:t>1</a:t>
            </a:r>
            <a:r>
              <a:rPr lang="en-US" altLang="ko-KR" sz="2000" b="0" dirty="0">
                <a:latin typeface="Helvetica" charset="0"/>
                <a:ea typeface="굴림" charset="-127"/>
                <a:cs typeface="굴림" charset="-127"/>
              </a:rPr>
              <a:t> </a:t>
            </a:r>
            <a:br>
              <a:rPr lang="en-US" altLang="ko-KR" sz="2000" b="0" dirty="0">
                <a:latin typeface="Helvetica" charset="0"/>
                <a:ea typeface="굴림" charset="-127"/>
                <a:cs typeface="굴림" charset="-127"/>
              </a:rPr>
            </a:br>
            <a:r>
              <a:rPr lang="en-US" altLang="ko-KR" sz="2000" b="0" dirty="0">
                <a:latin typeface="Helvetica" charset="0"/>
                <a:ea typeface="굴림" charset="-127"/>
                <a:cs typeface="굴림" charset="-127"/>
              </a:rPr>
              <a:t>Now the Gantt chart for the schedule is:</a:t>
            </a:r>
            <a:br>
              <a:rPr lang="en-US" altLang="ko-KR" sz="2000" b="0" dirty="0">
                <a:latin typeface="Helvetica" charset="0"/>
                <a:ea typeface="굴림" charset="-127"/>
                <a:cs typeface="굴림" charset="-127"/>
              </a:rPr>
            </a:br>
            <a:endParaRPr lang="en-US" altLang="ko-KR" sz="2000" b="0" dirty="0">
              <a:latin typeface="Helvetica" charset="0"/>
              <a:ea typeface="굴림" charset="-127"/>
              <a:cs typeface="굴림" charset="-127"/>
            </a:endParaRPr>
          </a:p>
          <a:p>
            <a:pPr marL="342900" indent="-342900">
              <a:lnSpc>
                <a:spcPct val="85000"/>
              </a:lnSpc>
              <a:spcBef>
                <a:spcPct val="20000"/>
              </a:spcBef>
              <a:tabLst>
                <a:tab pos="3651250" algn="ctr"/>
              </a:tabLst>
              <a:defRPr/>
            </a:pPr>
            <a:endParaRPr lang="en-US" altLang="ko-KR" sz="2400" b="0" dirty="0">
              <a:latin typeface="Helvetica" charset="0"/>
              <a:ea typeface="굴림" charset="-127"/>
              <a:cs typeface="굴림" charset="-127"/>
            </a:endParaRPr>
          </a:p>
          <a:p>
            <a:pPr marL="342900" indent="-342900">
              <a:lnSpc>
                <a:spcPct val="85000"/>
              </a:lnSpc>
              <a:spcBef>
                <a:spcPct val="20000"/>
              </a:spcBef>
              <a:tabLst>
                <a:tab pos="3651250" algn="ctr"/>
              </a:tabLst>
              <a:defRPr/>
            </a:pPr>
            <a:endParaRPr lang="en-US" altLang="ko-KR" sz="2400" b="0" dirty="0">
              <a:latin typeface="Helvetica" charset="0"/>
              <a:ea typeface="굴림" charset="-127"/>
              <a:cs typeface="굴림" charset="-127"/>
            </a:endParaRPr>
          </a:p>
          <a:p>
            <a:pPr marL="742950" lvl="1" indent="-285750">
              <a:lnSpc>
                <a:spcPct val="65000"/>
              </a:lnSpc>
              <a:spcBef>
                <a:spcPct val="20000"/>
              </a:spcBef>
              <a:tabLst>
                <a:tab pos="3651250" algn="ctr"/>
              </a:tabLst>
              <a:defRPr/>
            </a:pPr>
            <a:r>
              <a:rPr lang="en-US" altLang="ko-KR" sz="2000" b="0" dirty="0">
                <a:latin typeface="Helvetica" charset="0"/>
                <a:ea typeface="굴림" charset="-127"/>
                <a:cs typeface="굴림" charset="-127"/>
              </a:rPr>
              <a:t>Waiting time for </a:t>
            </a:r>
            <a:r>
              <a:rPr lang="en-US" altLang="ko-KR" sz="2000" b="0" i="1" dirty="0">
                <a:latin typeface="Helvetica" charset="0"/>
                <a:ea typeface="굴림" charset="-127"/>
                <a:cs typeface="굴림" charset="-127"/>
              </a:rPr>
              <a:t>P</a:t>
            </a:r>
            <a:r>
              <a:rPr lang="en-US" altLang="ko-KR" sz="2000" b="0" i="1" baseline="-25000" dirty="0">
                <a:latin typeface="Helvetica" charset="0"/>
                <a:ea typeface="굴림" charset="-127"/>
                <a:cs typeface="굴림" charset="-127"/>
              </a:rPr>
              <a:t>1 </a:t>
            </a:r>
            <a:r>
              <a:rPr lang="en-US" altLang="ko-KR" sz="2000" b="0" i="1" dirty="0">
                <a:latin typeface="Helvetica" charset="0"/>
                <a:ea typeface="굴림" charset="-127"/>
                <a:cs typeface="굴림" charset="-127"/>
              </a:rPr>
              <a:t>=</a:t>
            </a:r>
            <a:r>
              <a:rPr lang="en-US" altLang="ko-KR" sz="2000" b="0" dirty="0">
                <a:latin typeface="Helvetica" charset="0"/>
                <a:ea typeface="굴림" charset="-127"/>
                <a:cs typeface="굴림" charset="-127"/>
              </a:rPr>
              <a:t> 6</a:t>
            </a:r>
            <a:r>
              <a:rPr lang="en-US" altLang="ko-KR" sz="2000" b="0" i="1" dirty="0">
                <a:latin typeface="Helvetica" charset="0"/>
                <a:ea typeface="굴림" charset="-127"/>
                <a:cs typeface="굴림" charset="-127"/>
              </a:rPr>
              <a:t>;</a:t>
            </a:r>
            <a:r>
              <a:rPr lang="en-US" altLang="ko-KR" sz="2000" b="0" i="1" baseline="-25000" dirty="0">
                <a:latin typeface="Helvetica" charset="0"/>
                <a:ea typeface="굴림" charset="-127"/>
                <a:cs typeface="굴림" charset="-127"/>
              </a:rPr>
              <a:t> </a:t>
            </a:r>
            <a:r>
              <a:rPr lang="en-US" altLang="ko-KR" sz="2000" b="0" i="1" dirty="0">
                <a:latin typeface="Helvetica" charset="0"/>
                <a:ea typeface="굴림" charset="-127"/>
                <a:cs typeface="굴림" charset="-127"/>
              </a:rPr>
              <a:t>P</a:t>
            </a:r>
            <a:r>
              <a:rPr lang="en-US" altLang="ko-KR" sz="2000" b="0" i="1" baseline="-25000" dirty="0">
                <a:latin typeface="Helvetica" charset="0"/>
                <a:ea typeface="굴림" charset="-127"/>
                <a:cs typeface="굴림" charset="-127"/>
              </a:rPr>
              <a:t>2</a:t>
            </a:r>
            <a:r>
              <a:rPr lang="en-US" altLang="ko-KR" sz="2000" b="0" dirty="0">
                <a:latin typeface="Helvetica" charset="0"/>
                <a:ea typeface="굴림" charset="-127"/>
                <a:cs typeface="굴림" charset="-127"/>
              </a:rPr>
              <a:t> = 0</a:t>
            </a:r>
            <a:r>
              <a:rPr lang="en-US" altLang="ko-KR" sz="2000" b="0" i="1" baseline="-25000" dirty="0">
                <a:latin typeface="Helvetica" charset="0"/>
                <a:ea typeface="굴림" charset="-127"/>
                <a:cs typeface="굴림" charset="-127"/>
              </a:rPr>
              <a:t>; </a:t>
            </a:r>
            <a:r>
              <a:rPr lang="en-US" altLang="ko-KR" sz="2000" b="0" i="1" dirty="0">
                <a:latin typeface="Helvetica" charset="0"/>
                <a:ea typeface="굴림" charset="-127"/>
                <a:cs typeface="굴림" charset="-127"/>
              </a:rPr>
              <a:t>P</a:t>
            </a:r>
            <a:r>
              <a:rPr lang="en-US" altLang="ko-KR" sz="2000" b="0" i="1" baseline="-25000" dirty="0">
                <a:latin typeface="Helvetica" charset="0"/>
                <a:ea typeface="굴림" charset="-127"/>
                <a:cs typeface="굴림" charset="-127"/>
              </a:rPr>
              <a:t>3 </a:t>
            </a:r>
            <a:r>
              <a:rPr lang="en-US" altLang="ko-KR" sz="2000" b="0" i="1" dirty="0">
                <a:latin typeface="Helvetica" charset="0"/>
                <a:ea typeface="굴림" charset="-127"/>
                <a:cs typeface="굴림" charset="-127"/>
              </a:rPr>
              <a:t>= </a:t>
            </a:r>
            <a:r>
              <a:rPr lang="en-US" altLang="ko-KR" sz="2000" b="0" dirty="0">
                <a:latin typeface="Helvetica" charset="0"/>
                <a:ea typeface="굴림" charset="-127"/>
                <a:cs typeface="굴림" charset="-127"/>
              </a:rPr>
              <a:t>3</a:t>
            </a:r>
            <a:endParaRPr lang="en-US" altLang="ko-KR" sz="2000" b="0" i="1" dirty="0">
              <a:latin typeface="Helvetica" charset="0"/>
              <a:ea typeface="굴림" charset="-127"/>
              <a:cs typeface="굴림" charset="-127"/>
            </a:endParaRPr>
          </a:p>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Average waiting time:   (6 + 0 + 3)/3 = 3</a:t>
            </a:r>
          </a:p>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Average Completion time: (3 + 6 + 30)/3 = 13</a:t>
            </a:r>
          </a:p>
          <a:p>
            <a:pPr marL="342900" indent="-342900">
              <a:lnSpc>
                <a:spcPct val="85000"/>
              </a:lnSpc>
              <a:spcBef>
                <a:spcPct val="20000"/>
              </a:spcBef>
              <a:tabLst>
                <a:tab pos="3651250" algn="ctr"/>
              </a:tabLst>
              <a:defRPr/>
            </a:pPr>
            <a:r>
              <a:rPr lang="en-US" altLang="ko-KR" sz="2400" b="0" dirty="0">
                <a:latin typeface="Helvetica" charset="0"/>
                <a:ea typeface="굴림" charset="-127"/>
                <a:cs typeface="굴림" charset="-127"/>
              </a:rPr>
              <a:t>In second case:</a:t>
            </a:r>
          </a:p>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Average waiting time is much better (before it was 17)</a:t>
            </a:r>
          </a:p>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Average completion time is better (before it was 27) </a:t>
            </a:r>
          </a:p>
          <a:p>
            <a:pPr marL="342900" indent="-342900">
              <a:lnSpc>
                <a:spcPct val="85000"/>
              </a:lnSpc>
              <a:spcBef>
                <a:spcPct val="20000"/>
              </a:spcBef>
              <a:tabLst>
                <a:tab pos="3651250" algn="ctr"/>
              </a:tabLst>
              <a:defRPr/>
            </a:pPr>
            <a:r>
              <a:rPr lang="en-US" altLang="ko-KR" sz="2400" b="0" dirty="0">
                <a:latin typeface="Helvetica" charset="0"/>
                <a:ea typeface="굴림" charset="-127"/>
                <a:cs typeface="굴림" charset="-127"/>
              </a:rPr>
              <a:t>FCFS Pros and Cons:</a:t>
            </a:r>
          </a:p>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Simple (+)</a:t>
            </a:r>
          </a:p>
          <a:p>
            <a:pPr marL="742950" lvl="1" indent="-285750">
              <a:lnSpc>
                <a:spcPct val="85000"/>
              </a:lnSpc>
              <a:spcBef>
                <a:spcPct val="20000"/>
              </a:spcBef>
              <a:tabLst>
                <a:tab pos="3651250" algn="ctr"/>
              </a:tabLst>
              <a:defRPr/>
            </a:pPr>
            <a:r>
              <a:rPr lang="en-US" altLang="ko-KR" sz="2000" b="0" dirty="0">
                <a:latin typeface="Helvetica" charset="0"/>
                <a:ea typeface="굴림" charset="-127"/>
                <a:cs typeface="굴림" charset="-127"/>
              </a:rPr>
              <a:t>Short jobs get stuck behind long ones (-)</a:t>
            </a:r>
          </a:p>
          <a:p>
            <a:pPr marL="1085850" lvl="2">
              <a:lnSpc>
                <a:spcPct val="85000"/>
              </a:lnSpc>
              <a:spcBef>
                <a:spcPct val="20000"/>
              </a:spcBef>
              <a:tabLst>
                <a:tab pos="3651250" algn="ctr"/>
              </a:tabLst>
              <a:defRPr/>
            </a:pPr>
            <a:r>
              <a:rPr lang="en-US" altLang="ko-KR" sz="1800" b="0" dirty="0">
                <a:latin typeface="Helvetica" charset="0"/>
                <a:ea typeface="굴림" charset="-127"/>
                <a:cs typeface="굴림" charset="-127"/>
              </a:rPr>
              <a:t>Safeway: Getting milk always stuck behind cart full of small items</a:t>
            </a:r>
          </a:p>
        </p:txBody>
      </p:sp>
      <p:grpSp>
        <p:nvGrpSpPr>
          <p:cNvPr id="2" name="Group 19">
            <a:extLst>
              <a:ext uri="{FF2B5EF4-FFF2-40B4-BE49-F238E27FC236}">
                <a16:creationId xmlns:a16="http://schemas.microsoft.com/office/drawing/2014/main" id="{440D39FF-135D-487E-8CCD-ED8596434B6D}"/>
              </a:ext>
            </a:extLst>
          </p:cNvPr>
          <p:cNvGrpSpPr>
            <a:grpSpLocks/>
          </p:cNvGrpSpPr>
          <p:nvPr/>
        </p:nvGrpSpPr>
        <p:grpSpPr bwMode="auto">
          <a:xfrm>
            <a:off x="3059832" y="2035634"/>
            <a:ext cx="5599112" cy="1120775"/>
            <a:chOff x="1185" y="1641"/>
            <a:chExt cx="3527" cy="706"/>
          </a:xfrm>
        </p:grpSpPr>
        <p:sp>
          <p:nvSpPr>
            <p:cNvPr id="20484" name="Rectangle 5">
              <a:extLst>
                <a:ext uri="{FF2B5EF4-FFF2-40B4-BE49-F238E27FC236}">
                  <a16:creationId xmlns:a16="http://schemas.microsoft.com/office/drawing/2014/main" id="{77F91023-2B67-407B-BC2C-E4D210A36873}"/>
                </a:ext>
              </a:extLst>
            </p:cNvPr>
            <p:cNvSpPr>
              <a:spLocks noChangeArrowheads="1"/>
            </p:cNvSpPr>
            <p:nvPr/>
          </p:nvSpPr>
          <p:spPr bwMode="auto">
            <a:xfrm flipH="1">
              <a:off x="1286" y="1641"/>
              <a:ext cx="3312" cy="384"/>
            </a:xfrm>
            <a:prstGeom prst="rect">
              <a:avLst/>
            </a:prstGeom>
            <a:solidFill>
              <a:srgbClr val="BFBFBF"/>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a:p>
          </p:txBody>
        </p:sp>
        <p:sp>
          <p:nvSpPr>
            <p:cNvPr id="20485" name="Text Box 6">
              <a:extLst>
                <a:ext uri="{FF2B5EF4-FFF2-40B4-BE49-F238E27FC236}">
                  <a16:creationId xmlns:a16="http://schemas.microsoft.com/office/drawing/2014/main" id="{297C3904-518C-4DC2-A632-AEA0B4870E34}"/>
                </a:ext>
              </a:extLst>
            </p:cNvPr>
            <p:cNvSpPr txBox="1">
              <a:spLocks noChangeArrowheads="1"/>
            </p:cNvSpPr>
            <p:nvPr/>
          </p:nvSpPr>
          <p:spPr bwMode="auto">
            <a:xfrm flipH="1">
              <a:off x="3508" y="1695"/>
              <a:ext cx="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20486" name="Text Box 7">
              <a:extLst>
                <a:ext uri="{FF2B5EF4-FFF2-40B4-BE49-F238E27FC236}">
                  <a16:creationId xmlns:a16="http://schemas.microsoft.com/office/drawing/2014/main" id="{B35A40C0-5CC3-46D6-A5AD-75696A8FE25F}"/>
                </a:ext>
              </a:extLst>
            </p:cNvPr>
            <p:cNvSpPr txBox="1">
              <a:spLocks noChangeArrowheads="1"/>
            </p:cNvSpPr>
            <p:nvPr/>
          </p:nvSpPr>
          <p:spPr bwMode="auto">
            <a:xfrm flipH="1">
              <a:off x="2020" y="1695"/>
              <a:ext cx="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endParaRPr lang="en-US" altLang="de-DE" b="0">
                <a:latin typeface="Helvetica" panose="020B0604020202020204" pitchFamily="34" charset="0"/>
              </a:endParaRPr>
            </a:p>
          </p:txBody>
        </p:sp>
        <p:sp>
          <p:nvSpPr>
            <p:cNvPr id="20487" name="Text Box 8">
              <a:extLst>
                <a:ext uri="{FF2B5EF4-FFF2-40B4-BE49-F238E27FC236}">
                  <a16:creationId xmlns:a16="http://schemas.microsoft.com/office/drawing/2014/main" id="{6702CE37-64BE-450A-A62C-2EF107F75AE6}"/>
                </a:ext>
              </a:extLst>
            </p:cNvPr>
            <p:cNvSpPr txBox="1">
              <a:spLocks noChangeArrowheads="1"/>
            </p:cNvSpPr>
            <p:nvPr/>
          </p:nvSpPr>
          <p:spPr bwMode="auto">
            <a:xfrm flipH="1">
              <a:off x="1444" y="1695"/>
              <a:ext cx="28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P</a:t>
              </a:r>
              <a:r>
                <a:rPr lang="en-US" altLang="de-DE" b="0" baseline="-25000">
                  <a:latin typeface="Helvetica" panose="020B0604020202020204" pitchFamily="34" charset="0"/>
                </a:rPr>
                <a:t>2</a:t>
              </a:r>
              <a:endParaRPr lang="en-US" altLang="de-DE" b="0">
                <a:latin typeface="Helvetica" panose="020B0604020202020204" pitchFamily="34" charset="0"/>
              </a:endParaRPr>
            </a:p>
          </p:txBody>
        </p:sp>
        <p:sp>
          <p:nvSpPr>
            <p:cNvPr id="20488" name="Line 9">
              <a:extLst>
                <a:ext uri="{FF2B5EF4-FFF2-40B4-BE49-F238E27FC236}">
                  <a16:creationId xmlns:a16="http://schemas.microsoft.com/office/drawing/2014/main" id="{51D42914-2F60-4A0B-B1C8-9AE61F2254FE}"/>
                </a:ext>
              </a:extLst>
            </p:cNvPr>
            <p:cNvSpPr>
              <a:spLocks noChangeShapeType="1"/>
            </p:cNvSpPr>
            <p:nvPr/>
          </p:nvSpPr>
          <p:spPr bwMode="auto">
            <a:xfrm flipH="1">
              <a:off x="4598" y="2025"/>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489" name="Line 10">
              <a:extLst>
                <a:ext uri="{FF2B5EF4-FFF2-40B4-BE49-F238E27FC236}">
                  <a16:creationId xmlns:a16="http://schemas.microsoft.com/office/drawing/2014/main" id="{2BF2FB13-D7A8-4971-93AA-902BF8786D98}"/>
                </a:ext>
              </a:extLst>
            </p:cNvPr>
            <p:cNvSpPr>
              <a:spLocks noChangeShapeType="1"/>
            </p:cNvSpPr>
            <p:nvPr/>
          </p:nvSpPr>
          <p:spPr bwMode="auto">
            <a:xfrm flipH="1">
              <a:off x="1286" y="2025"/>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490" name="Line 11">
              <a:extLst>
                <a:ext uri="{FF2B5EF4-FFF2-40B4-BE49-F238E27FC236}">
                  <a16:creationId xmlns:a16="http://schemas.microsoft.com/office/drawing/2014/main" id="{4B351698-53B4-49F7-8236-F4D48D421FFE}"/>
                </a:ext>
              </a:extLst>
            </p:cNvPr>
            <p:cNvSpPr>
              <a:spLocks noChangeShapeType="1"/>
            </p:cNvSpPr>
            <p:nvPr/>
          </p:nvSpPr>
          <p:spPr bwMode="auto">
            <a:xfrm flipH="1">
              <a:off x="2486" y="164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491" name="Line 12">
              <a:extLst>
                <a:ext uri="{FF2B5EF4-FFF2-40B4-BE49-F238E27FC236}">
                  <a16:creationId xmlns:a16="http://schemas.microsoft.com/office/drawing/2014/main" id="{05D85DAE-1662-4AC8-8858-B7E6F42B2455}"/>
                </a:ext>
              </a:extLst>
            </p:cNvPr>
            <p:cNvSpPr>
              <a:spLocks noChangeShapeType="1"/>
            </p:cNvSpPr>
            <p:nvPr/>
          </p:nvSpPr>
          <p:spPr bwMode="auto">
            <a:xfrm flipH="1">
              <a:off x="1910" y="1641"/>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492" name="Line 13">
              <a:extLst>
                <a:ext uri="{FF2B5EF4-FFF2-40B4-BE49-F238E27FC236}">
                  <a16:creationId xmlns:a16="http://schemas.microsoft.com/office/drawing/2014/main" id="{1BD05F6E-1F50-4845-9DAF-77B425813BF4}"/>
                </a:ext>
              </a:extLst>
            </p:cNvPr>
            <p:cNvSpPr>
              <a:spLocks noChangeShapeType="1"/>
            </p:cNvSpPr>
            <p:nvPr/>
          </p:nvSpPr>
          <p:spPr bwMode="auto">
            <a:xfrm flipH="1">
              <a:off x="2486" y="2025"/>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493" name="Line 14">
              <a:extLst>
                <a:ext uri="{FF2B5EF4-FFF2-40B4-BE49-F238E27FC236}">
                  <a16:creationId xmlns:a16="http://schemas.microsoft.com/office/drawing/2014/main" id="{14071828-D9E5-431A-B7D5-B5BB8225AD85}"/>
                </a:ext>
              </a:extLst>
            </p:cNvPr>
            <p:cNvSpPr>
              <a:spLocks noChangeShapeType="1"/>
            </p:cNvSpPr>
            <p:nvPr/>
          </p:nvSpPr>
          <p:spPr bwMode="auto">
            <a:xfrm flipH="1">
              <a:off x="1910" y="2025"/>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494" name="Text Box 15">
              <a:extLst>
                <a:ext uri="{FF2B5EF4-FFF2-40B4-BE49-F238E27FC236}">
                  <a16:creationId xmlns:a16="http://schemas.microsoft.com/office/drawing/2014/main" id="{4F4B6A8D-993C-43A6-905D-F295791C59BF}"/>
                </a:ext>
              </a:extLst>
            </p:cNvPr>
            <p:cNvSpPr txBox="1">
              <a:spLocks noChangeArrowheads="1"/>
            </p:cNvSpPr>
            <p:nvPr/>
          </p:nvSpPr>
          <p:spPr bwMode="auto">
            <a:xfrm flipH="1">
              <a:off x="2389" y="2127"/>
              <a:ext cx="20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6</a:t>
              </a:r>
            </a:p>
          </p:txBody>
        </p:sp>
        <p:sp>
          <p:nvSpPr>
            <p:cNvPr id="20495" name="Text Box 16">
              <a:extLst>
                <a:ext uri="{FF2B5EF4-FFF2-40B4-BE49-F238E27FC236}">
                  <a16:creationId xmlns:a16="http://schemas.microsoft.com/office/drawing/2014/main" id="{3AE6B8A5-5A71-42B6-BD07-6C0E386B76EF}"/>
                </a:ext>
              </a:extLst>
            </p:cNvPr>
            <p:cNvSpPr txBox="1">
              <a:spLocks noChangeArrowheads="1"/>
            </p:cNvSpPr>
            <p:nvPr/>
          </p:nvSpPr>
          <p:spPr bwMode="auto">
            <a:xfrm flipH="1">
              <a:off x="1813" y="2127"/>
              <a:ext cx="20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3</a:t>
              </a:r>
            </a:p>
          </p:txBody>
        </p:sp>
        <p:sp>
          <p:nvSpPr>
            <p:cNvPr id="20496" name="Text Box 17">
              <a:extLst>
                <a:ext uri="{FF2B5EF4-FFF2-40B4-BE49-F238E27FC236}">
                  <a16:creationId xmlns:a16="http://schemas.microsoft.com/office/drawing/2014/main" id="{BC5AF131-6A21-43ED-AC2F-64ED52C5D06D}"/>
                </a:ext>
              </a:extLst>
            </p:cNvPr>
            <p:cNvSpPr txBox="1">
              <a:spLocks noChangeArrowheads="1"/>
            </p:cNvSpPr>
            <p:nvPr/>
          </p:nvSpPr>
          <p:spPr bwMode="auto">
            <a:xfrm flipH="1">
              <a:off x="4416" y="2127"/>
              <a:ext cx="29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30</a:t>
              </a:r>
            </a:p>
          </p:txBody>
        </p:sp>
        <p:sp>
          <p:nvSpPr>
            <p:cNvPr id="20497" name="Text Box 18">
              <a:extLst>
                <a:ext uri="{FF2B5EF4-FFF2-40B4-BE49-F238E27FC236}">
                  <a16:creationId xmlns:a16="http://schemas.microsoft.com/office/drawing/2014/main" id="{C29E8FF5-0A82-4766-A6C3-F864FF538E65}"/>
                </a:ext>
              </a:extLst>
            </p:cNvPr>
            <p:cNvSpPr txBox="1">
              <a:spLocks noChangeArrowheads="1"/>
            </p:cNvSpPr>
            <p:nvPr/>
          </p:nvSpPr>
          <p:spPr bwMode="auto">
            <a:xfrm flipH="1">
              <a:off x="1185" y="2127"/>
              <a:ext cx="20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grpSp>
      <p:sp>
        <p:nvSpPr>
          <p:cNvPr id="3" name="Datumsplatzhalter 2">
            <a:extLst>
              <a:ext uri="{FF2B5EF4-FFF2-40B4-BE49-F238E27FC236}">
                <a16:creationId xmlns:a16="http://schemas.microsoft.com/office/drawing/2014/main" id="{D2DCFF5A-9A14-414A-A076-1070405EAE57}"/>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F110C0DA-D3C9-4B45-A2CF-7F95F818D8F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E96CDA54-CAD2-44BF-A0A6-C179CF3F9C1F}"/>
              </a:ext>
            </a:extLst>
          </p:cNvPr>
          <p:cNvSpPr>
            <a:spLocks noGrp="1"/>
          </p:cNvSpPr>
          <p:nvPr>
            <p:ph type="sldNum" sz="quarter" idx="12"/>
          </p:nvPr>
        </p:nvSpPr>
        <p:spPr/>
        <p:txBody>
          <a:bodyPr/>
          <a:lstStyle/>
          <a:p>
            <a:pPr>
              <a:defRPr/>
            </a:pPr>
            <a:fld id="{AFD5F09E-495C-4440-9B64-34BC52B4539C}" type="slidenum">
              <a:rPr lang="en-US" smtClean="0"/>
              <a:pPr>
                <a:defRPr/>
              </a:pPr>
              <a:t>272</a:t>
            </a:fld>
            <a:endParaRPr lang="en-US"/>
          </a:p>
        </p:txBody>
      </p:sp>
    </p:spTree>
    <p:extLst>
      <p:ext uri="{BB962C8B-B14F-4D97-AF65-F5344CB8AC3E}">
        <p14:creationId xmlns:p14="http://schemas.microsoft.com/office/powerpoint/2010/main" val="226699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79587">
                                            <p:txEl>
                                              <p:pRg st="0" end="0"/>
                                            </p:txEl>
                                          </p:spTgt>
                                        </p:tgtEl>
                                        <p:attrNameLst>
                                          <p:attrName>style.visibility</p:attrName>
                                        </p:attrNameLst>
                                      </p:cBhvr>
                                      <p:to>
                                        <p:strVal val="visible"/>
                                      </p:to>
                                    </p:set>
                                    <p:anim calcmode="lin" valueType="num">
                                      <p:cBhvr additive="base">
                                        <p:cTn id="7" dur="500" fill="hold"/>
                                        <p:tgtEl>
                                          <p:spTgt spid="5795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7958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79587">
                                            <p:txEl>
                                              <p:pRg st="3" end="3"/>
                                            </p:txEl>
                                          </p:spTgt>
                                        </p:tgtEl>
                                        <p:attrNameLst>
                                          <p:attrName>style.visibility</p:attrName>
                                        </p:attrNameLst>
                                      </p:cBhvr>
                                      <p:to>
                                        <p:strVal val="visible"/>
                                      </p:to>
                                    </p:set>
                                    <p:anim calcmode="lin" valueType="num">
                                      <p:cBhvr additive="base">
                                        <p:cTn id="17" dur="500" fill="hold"/>
                                        <p:tgtEl>
                                          <p:spTgt spid="579587">
                                            <p:txEl>
                                              <p:pRg st="3" end="3"/>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79587">
                                            <p:txEl>
                                              <p:pRg st="3" end="3"/>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79587">
                                            <p:txEl>
                                              <p:pRg st="4" end="4"/>
                                            </p:txEl>
                                          </p:spTgt>
                                        </p:tgtEl>
                                        <p:attrNameLst>
                                          <p:attrName>style.visibility</p:attrName>
                                        </p:attrNameLst>
                                      </p:cBhvr>
                                      <p:to>
                                        <p:strVal val="visible"/>
                                      </p:to>
                                    </p:set>
                                    <p:anim calcmode="lin" valueType="num">
                                      <p:cBhvr additive="base">
                                        <p:cTn id="21" dur="500" fill="hold"/>
                                        <p:tgtEl>
                                          <p:spTgt spid="57958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79587">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579587">
                                            <p:txEl>
                                              <p:pRg st="5" end="5"/>
                                            </p:txEl>
                                          </p:spTgt>
                                        </p:tgtEl>
                                        <p:attrNameLst>
                                          <p:attrName>style.visibility</p:attrName>
                                        </p:attrNameLst>
                                      </p:cBhvr>
                                      <p:to>
                                        <p:strVal val="visible"/>
                                      </p:to>
                                    </p:set>
                                    <p:anim calcmode="lin" valueType="num">
                                      <p:cBhvr additive="base">
                                        <p:cTn id="25" dur="500" fill="hold"/>
                                        <p:tgtEl>
                                          <p:spTgt spid="579587">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795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79587">
                                            <p:txEl>
                                              <p:pRg st="6" end="6"/>
                                            </p:txEl>
                                          </p:spTgt>
                                        </p:tgtEl>
                                        <p:attrNameLst>
                                          <p:attrName>style.visibility</p:attrName>
                                        </p:attrNameLst>
                                      </p:cBhvr>
                                      <p:to>
                                        <p:strVal val="visible"/>
                                      </p:to>
                                    </p:set>
                                    <p:anim calcmode="lin" valueType="num">
                                      <p:cBhvr additive="base">
                                        <p:cTn id="31" dur="500" fill="hold"/>
                                        <p:tgtEl>
                                          <p:spTgt spid="579587">
                                            <p:txEl>
                                              <p:pRg st="6" end="6"/>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79587">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579587">
                                            <p:txEl>
                                              <p:pRg st="7" end="7"/>
                                            </p:txEl>
                                          </p:spTgt>
                                        </p:tgtEl>
                                        <p:attrNameLst>
                                          <p:attrName>style.visibility</p:attrName>
                                        </p:attrNameLst>
                                      </p:cBhvr>
                                      <p:to>
                                        <p:strVal val="visible"/>
                                      </p:to>
                                    </p:set>
                                    <p:anim calcmode="lin" valueType="num">
                                      <p:cBhvr additive="base">
                                        <p:cTn id="35" dur="500" fill="hold"/>
                                        <p:tgtEl>
                                          <p:spTgt spid="579587">
                                            <p:txEl>
                                              <p:pRg st="7" end="7"/>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579587">
                                            <p:txEl>
                                              <p:pRg st="7" end="7"/>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579587">
                                            <p:txEl>
                                              <p:pRg st="8" end="8"/>
                                            </p:txEl>
                                          </p:spTgt>
                                        </p:tgtEl>
                                        <p:attrNameLst>
                                          <p:attrName>style.visibility</p:attrName>
                                        </p:attrNameLst>
                                      </p:cBhvr>
                                      <p:to>
                                        <p:strVal val="visible"/>
                                      </p:to>
                                    </p:set>
                                    <p:anim calcmode="lin" valueType="num">
                                      <p:cBhvr additive="base">
                                        <p:cTn id="39" dur="500" fill="hold"/>
                                        <p:tgtEl>
                                          <p:spTgt spid="579587">
                                            <p:txEl>
                                              <p:pRg st="8" end="8"/>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579587">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79587">
                                            <p:txEl>
                                              <p:pRg st="9" end="9"/>
                                            </p:txEl>
                                          </p:spTgt>
                                        </p:tgtEl>
                                        <p:attrNameLst>
                                          <p:attrName>style.visibility</p:attrName>
                                        </p:attrNameLst>
                                      </p:cBhvr>
                                      <p:to>
                                        <p:strVal val="visible"/>
                                      </p:to>
                                    </p:set>
                                    <p:anim calcmode="lin" valueType="num">
                                      <p:cBhvr additive="base">
                                        <p:cTn id="45" dur="500" fill="hold"/>
                                        <p:tgtEl>
                                          <p:spTgt spid="57958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579587">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79587">
                                            <p:txEl>
                                              <p:pRg st="10" end="10"/>
                                            </p:txEl>
                                          </p:spTgt>
                                        </p:tgtEl>
                                        <p:attrNameLst>
                                          <p:attrName>style.visibility</p:attrName>
                                        </p:attrNameLst>
                                      </p:cBhvr>
                                      <p:to>
                                        <p:strVal val="visible"/>
                                      </p:to>
                                    </p:set>
                                    <p:anim calcmode="lin" valueType="num">
                                      <p:cBhvr additive="base">
                                        <p:cTn id="49" dur="500" fill="hold"/>
                                        <p:tgtEl>
                                          <p:spTgt spid="579587">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79587">
                                            <p:txEl>
                                              <p:pRg st="10" end="10"/>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579587">
                                            <p:txEl>
                                              <p:pRg st="11" end="11"/>
                                            </p:txEl>
                                          </p:spTgt>
                                        </p:tgtEl>
                                        <p:attrNameLst>
                                          <p:attrName>style.visibility</p:attrName>
                                        </p:attrNameLst>
                                      </p:cBhvr>
                                      <p:to>
                                        <p:strVal val="visible"/>
                                      </p:to>
                                    </p:set>
                                    <p:anim calcmode="lin" valueType="num">
                                      <p:cBhvr additive="base">
                                        <p:cTn id="53" dur="500" fill="hold"/>
                                        <p:tgtEl>
                                          <p:spTgt spid="579587">
                                            <p:txEl>
                                              <p:pRg st="11" end="11"/>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579587">
                                            <p:txEl>
                                              <p:pRg st="11" end="11"/>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79587">
                                            <p:txEl>
                                              <p:pRg st="12" end="12"/>
                                            </p:txEl>
                                          </p:spTgt>
                                        </p:tgtEl>
                                        <p:attrNameLst>
                                          <p:attrName>style.visibility</p:attrName>
                                        </p:attrNameLst>
                                      </p:cBhvr>
                                      <p:to>
                                        <p:strVal val="visible"/>
                                      </p:to>
                                    </p:set>
                                    <p:anim calcmode="lin" valueType="num">
                                      <p:cBhvr additive="base">
                                        <p:cTn id="57" dur="500" fill="hold"/>
                                        <p:tgtEl>
                                          <p:spTgt spid="579587">
                                            <p:txEl>
                                              <p:pRg st="12" end="12"/>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79587">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7" grpId="0" build="p"/>
    </p:bldLst>
  </p:timing>
</p:sld>
</file>

<file path=ppt/slides/slide2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0619" name="Picture 11">
            <a:extLst>
              <a:ext uri="{FF2B5EF4-FFF2-40B4-BE49-F238E27FC236}">
                <a16:creationId xmlns:a16="http://schemas.microsoft.com/office/drawing/2014/main" id="{9FED3D46-97E2-421C-BC49-545B2DB83F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1862138"/>
            <a:ext cx="121920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69635" name="Rectangle 2">
            <a:extLst>
              <a:ext uri="{FF2B5EF4-FFF2-40B4-BE49-F238E27FC236}">
                <a16:creationId xmlns:a16="http://schemas.microsoft.com/office/drawing/2014/main" id="{8D1C8702-C279-4AA8-9773-A41D9475B8D8}"/>
              </a:ext>
            </a:extLst>
          </p:cNvPr>
          <p:cNvSpPr>
            <a:spLocks noGrp="1" noChangeArrowheads="1"/>
          </p:cNvSpPr>
          <p:nvPr>
            <p:ph type="title"/>
          </p:nvPr>
        </p:nvSpPr>
        <p:spPr/>
        <p:txBody>
          <a:bodyPr/>
          <a:lstStyle/>
          <a:p>
            <a:pPr>
              <a:defRPr/>
            </a:pPr>
            <a:r>
              <a:rPr lang="en-US" altLang="ko-KR" dirty="0">
                <a:latin typeface="Helvetica" charset="0"/>
                <a:ea typeface="굴림" charset="-127"/>
                <a:cs typeface="굴림" charset="-127"/>
              </a:rPr>
              <a:t>Time Slice / Round Robin (RR)</a:t>
            </a:r>
          </a:p>
        </p:txBody>
      </p:sp>
      <p:sp>
        <p:nvSpPr>
          <p:cNvPr id="580611" name="Rectangle 3">
            <a:extLst>
              <a:ext uri="{FF2B5EF4-FFF2-40B4-BE49-F238E27FC236}">
                <a16:creationId xmlns:a16="http://schemas.microsoft.com/office/drawing/2014/main" id="{0F8EDE36-7445-491D-9A36-E6FAECAFAD53}"/>
              </a:ext>
            </a:extLst>
          </p:cNvPr>
          <p:cNvSpPr>
            <a:spLocks noGrp="1" noChangeArrowheads="1"/>
          </p:cNvSpPr>
          <p:nvPr>
            <p:ph sz="quarter" idx="1"/>
          </p:nvPr>
        </p:nvSpPr>
        <p:spPr/>
        <p:txBody>
          <a:bodyPr/>
          <a:lstStyle/>
          <a:p>
            <a:pPr>
              <a:lnSpc>
                <a:spcPct val="80000"/>
              </a:lnSpc>
              <a:spcBef>
                <a:spcPct val="20000"/>
              </a:spcBef>
            </a:pPr>
            <a:r>
              <a:rPr lang="en-US" altLang="ko-KR" sz="2000" b="0" dirty="0">
                <a:latin typeface="Helvetica" panose="020B0604020202020204" pitchFamily="34" charset="0"/>
                <a:ea typeface="굴림" panose="020B0503020000020004" pitchFamily="34" charset="-127"/>
              </a:rPr>
              <a:t>FCFS Scheme: Potentially bad for short jobs!</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Depends on submit order</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If you are first in line at supermarket with milk you don’t care who is behind you on the other hand…</a:t>
            </a:r>
          </a:p>
          <a:p>
            <a:pPr>
              <a:lnSpc>
                <a:spcPct val="80000"/>
              </a:lnSpc>
              <a:spcBef>
                <a:spcPct val="20000"/>
              </a:spcBef>
            </a:pPr>
            <a:r>
              <a:rPr lang="en-US" altLang="ko-KR" sz="2000" b="0" dirty="0">
                <a:latin typeface="Helvetica" panose="020B0604020202020204" pitchFamily="34" charset="0"/>
                <a:ea typeface="굴림" panose="020B0503020000020004" pitchFamily="34" charset="-127"/>
              </a:rPr>
              <a:t>Round Robin Scheme</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Each process gets a small unit of CPU time </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a:t>
            </a:r>
            <a:r>
              <a:rPr lang="en-US" altLang="ko-KR" sz="1800" b="0" i="1" dirty="0">
                <a:latin typeface="Helvetica" panose="020B0604020202020204" pitchFamily="34" charset="0"/>
                <a:ea typeface="굴림" panose="020B0503020000020004" pitchFamily="34" charset="-127"/>
              </a:rPr>
              <a:t>time quantum</a:t>
            </a:r>
            <a:r>
              <a:rPr lang="en-US" altLang="ko-KR" sz="1800" b="0" dirty="0">
                <a:latin typeface="Helvetica" panose="020B0604020202020204" pitchFamily="34" charset="0"/>
                <a:ea typeface="굴림" panose="020B0503020000020004" pitchFamily="34" charset="-127"/>
              </a:rPr>
              <a:t>) usually 10-100 milliseconds</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After quantum expires the process is preempted </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and added to the end of the ready queue</a:t>
            </a:r>
          </a:p>
          <a:p>
            <a:pPr lvl="1">
              <a:lnSpc>
                <a:spcPct val="80000"/>
              </a:lnSpc>
              <a:spcBef>
                <a:spcPct val="20000"/>
              </a:spcBef>
            </a:pPr>
            <a:r>
              <a:rPr lang="en-US" altLang="ko-KR" sz="1800" b="0" i="1" dirty="0">
                <a:latin typeface="Helvetica" panose="020B0604020202020204" pitchFamily="34" charset="0"/>
                <a:ea typeface="굴림" panose="020B0503020000020004" pitchFamily="34" charset="-127"/>
              </a:rPr>
              <a:t>n</a:t>
            </a:r>
            <a:r>
              <a:rPr lang="en-US" altLang="ko-KR" sz="1800" b="0" dirty="0">
                <a:latin typeface="Helvetica" panose="020B0604020202020204" pitchFamily="34" charset="0"/>
                <a:ea typeface="굴림" panose="020B0503020000020004" pitchFamily="34" charset="-127"/>
              </a:rPr>
              <a:t> processes in ready queue and time quantum is </a:t>
            </a:r>
            <a:r>
              <a:rPr lang="en-US" altLang="ko-KR" sz="1800" b="0" i="1" dirty="0">
                <a:latin typeface="Helvetica" panose="020B0604020202020204" pitchFamily="34" charset="0"/>
                <a:ea typeface="굴림" panose="020B0503020000020004" pitchFamily="34" charset="-127"/>
              </a:rPr>
              <a:t>q </a:t>
            </a:r>
            <a:r>
              <a:rPr lang="en-US" altLang="ko-KR" sz="1800" b="0" i="1" dirty="0">
                <a:latin typeface="Helvetica" panose="020B0604020202020204" pitchFamily="34" charset="0"/>
                <a:ea typeface="굴림" panose="020B0503020000020004" pitchFamily="34" charset="-127"/>
                <a:sym typeface="Symbol" panose="05050102010706020507" pitchFamily="18" charset="2"/>
              </a:rPr>
              <a:t></a:t>
            </a:r>
            <a:endParaRPr lang="en-US" altLang="ko-KR" sz="1800" b="0" dirty="0">
              <a:latin typeface="Helvetica" panose="020B0604020202020204" pitchFamily="34" charset="0"/>
              <a:ea typeface="굴림" panose="020B0503020000020004" pitchFamily="34" charset="-127"/>
            </a:endParaRP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Each process gets 1/</a:t>
            </a:r>
            <a:r>
              <a:rPr lang="en-US" altLang="ko-KR" sz="1600" b="0" i="1" dirty="0">
                <a:latin typeface="Helvetica" panose="020B0604020202020204" pitchFamily="34" charset="0"/>
                <a:ea typeface="굴림" panose="020B0503020000020004" pitchFamily="34" charset="-127"/>
              </a:rPr>
              <a:t>n</a:t>
            </a:r>
            <a:r>
              <a:rPr lang="en-US" altLang="ko-KR" sz="1600" b="0" dirty="0">
                <a:latin typeface="Helvetica" panose="020B0604020202020204" pitchFamily="34" charset="0"/>
                <a:ea typeface="굴림" panose="020B0503020000020004" pitchFamily="34" charset="-127"/>
              </a:rPr>
              <a:t> of the CPU time </a:t>
            </a: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In chunks of at most </a:t>
            </a:r>
            <a:r>
              <a:rPr lang="en-US" altLang="ko-KR" sz="1600" b="0" i="1" dirty="0">
                <a:latin typeface="Helvetica" panose="020B0604020202020204" pitchFamily="34" charset="0"/>
                <a:ea typeface="굴림" panose="020B0503020000020004" pitchFamily="34" charset="-127"/>
              </a:rPr>
              <a:t>q</a:t>
            </a:r>
            <a:r>
              <a:rPr lang="en-US" altLang="ko-KR" sz="1600" b="0" dirty="0">
                <a:latin typeface="Helvetica" panose="020B0604020202020204" pitchFamily="34" charset="0"/>
                <a:ea typeface="굴림" panose="020B0503020000020004" pitchFamily="34" charset="-127"/>
              </a:rPr>
              <a:t> time units </a:t>
            </a:r>
          </a:p>
          <a:p>
            <a:pPr lvl="2">
              <a:lnSpc>
                <a:spcPct val="80000"/>
              </a:lnSpc>
              <a:spcBef>
                <a:spcPct val="20000"/>
              </a:spcBef>
            </a:pPr>
            <a:r>
              <a:rPr lang="en-US" altLang="ko-KR" sz="1600" b="0" dirty="0">
                <a:solidFill>
                  <a:srgbClr val="CC3300"/>
                </a:solidFill>
                <a:latin typeface="Helvetica" panose="020B0604020202020204" pitchFamily="34" charset="0"/>
                <a:ea typeface="굴림" panose="020B0503020000020004" pitchFamily="34" charset="-127"/>
              </a:rPr>
              <a:t>No process waits more than (</a:t>
            </a:r>
            <a:r>
              <a:rPr lang="en-US" altLang="ko-KR" sz="1600" b="0" i="1" dirty="0">
                <a:solidFill>
                  <a:srgbClr val="CC3300"/>
                </a:solidFill>
                <a:latin typeface="Helvetica" panose="020B0604020202020204" pitchFamily="34" charset="0"/>
                <a:ea typeface="굴림" panose="020B0503020000020004" pitchFamily="34" charset="-127"/>
              </a:rPr>
              <a:t>n</a:t>
            </a:r>
            <a:r>
              <a:rPr lang="en-US" altLang="ko-KR" sz="1600" b="0" dirty="0">
                <a:solidFill>
                  <a:srgbClr val="CC3300"/>
                </a:solidFill>
                <a:latin typeface="Helvetica" panose="020B0604020202020204" pitchFamily="34" charset="0"/>
                <a:ea typeface="굴림" panose="020B0503020000020004" pitchFamily="34" charset="-127"/>
              </a:rPr>
              <a:t>-1)</a:t>
            </a:r>
            <a:r>
              <a:rPr lang="en-US" altLang="ko-KR" sz="1600" b="0" i="1" dirty="0">
                <a:solidFill>
                  <a:srgbClr val="CC3300"/>
                </a:solidFill>
                <a:latin typeface="Helvetica" panose="020B0604020202020204" pitchFamily="34" charset="0"/>
                <a:ea typeface="굴림" panose="020B0503020000020004" pitchFamily="34" charset="-127"/>
              </a:rPr>
              <a:t>q </a:t>
            </a:r>
            <a:r>
              <a:rPr lang="en-US" altLang="ko-KR" sz="1600" b="0" dirty="0">
                <a:solidFill>
                  <a:srgbClr val="CC3300"/>
                </a:solidFill>
                <a:latin typeface="Helvetica" panose="020B0604020202020204" pitchFamily="34" charset="0"/>
                <a:ea typeface="굴림" panose="020B0503020000020004" pitchFamily="34" charset="-127"/>
              </a:rPr>
              <a:t>time units</a:t>
            </a:r>
          </a:p>
          <a:p>
            <a:pPr>
              <a:lnSpc>
                <a:spcPct val="80000"/>
              </a:lnSpc>
              <a:spcBef>
                <a:spcPct val="20000"/>
              </a:spcBef>
            </a:pPr>
            <a:r>
              <a:rPr lang="en-US" altLang="ko-KR" sz="2000" b="0" dirty="0">
                <a:latin typeface="Helvetica" panose="020B0604020202020204" pitchFamily="34" charset="0"/>
                <a:ea typeface="굴림" panose="020B0503020000020004" pitchFamily="34" charset="-127"/>
              </a:rPr>
              <a:t>Performance</a:t>
            </a:r>
          </a:p>
          <a:p>
            <a:pPr lvl="1">
              <a:lnSpc>
                <a:spcPct val="80000"/>
              </a:lnSpc>
              <a:spcBef>
                <a:spcPct val="20000"/>
              </a:spcBef>
            </a:pPr>
            <a:r>
              <a:rPr lang="en-US" altLang="ko-KR" sz="1800" b="0" i="1" dirty="0">
                <a:latin typeface="Helvetica" panose="020B0604020202020204" pitchFamily="34" charset="0"/>
                <a:ea typeface="굴림" panose="020B0503020000020004" pitchFamily="34" charset="-127"/>
              </a:rPr>
              <a:t>q</a:t>
            </a:r>
            <a:r>
              <a:rPr lang="en-US" altLang="ko-KR" sz="1800" b="0" dirty="0">
                <a:latin typeface="Helvetica" panose="020B0604020202020204" pitchFamily="34" charset="0"/>
                <a:ea typeface="굴림" panose="020B0503020000020004" pitchFamily="34" charset="-127"/>
              </a:rPr>
              <a:t> large </a:t>
            </a:r>
            <a:r>
              <a:rPr lang="en-US" altLang="ko-KR" sz="1800" b="0" dirty="0">
                <a:latin typeface="Helvetica" panose="020B0604020202020204" pitchFamily="34" charset="0"/>
                <a:ea typeface="굴림" panose="020B0503020000020004" pitchFamily="34" charset="-127"/>
                <a:sym typeface="Symbol" panose="05050102010706020507" pitchFamily="18" charset="2"/>
              </a:rPr>
              <a:t> FCFS</a:t>
            </a:r>
          </a:p>
          <a:p>
            <a:pPr lvl="1">
              <a:lnSpc>
                <a:spcPct val="80000"/>
              </a:lnSpc>
              <a:spcBef>
                <a:spcPct val="20000"/>
              </a:spcBef>
            </a:pPr>
            <a:r>
              <a:rPr lang="en-US" altLang="ko-KR" sz="1800" b="0" i="1" dirty="0">
                <a:latin typeface="Helvetica" panose="020B0604020202020204" pitchFamily="34" charset="0"/>
                <a:ea typeface="굴림" panose="020B0503020000020004" pitchFamily="34" charset="-127"/>
                <a:sym typeface="Symbol" panose="05050102010706020507" pitchFamily="18" charset="2"/>
              </a:rPr>
              <a:t>q </a:t>
            </a:r>
            <a:r>
              <a:rPr lang="en-US" altLang="ko-KR" sz="1800" b="0" dirty="0">
                <a:latin typeface="Helvetica" panose="020B0604020202020204" pitchFamily="34" charset="0"/>
                <a:ea typeface="굴림" panose="020B0503020000020004" pitchFamily="34" charset="-127"/>
                <a:sym typeface="Symbol" panose="05050102010706020507" pitchFamily="18" charset="2"/>
              </a:rPr>
              <a:t>small  Interleaved</a:t>
            </a:r>
          </a:p>
          <a:p>
            <a:pPr lvl="1">
              <a:lnSpc>
                <a:spcPct val="80000"/>
              </a:lnSpc>
              <a:spcBef>
                <a:spcPct val="20000"/>
              </a:spcBef>
            </a:pPr>
            <a:r>
              <a:rPr lang="en-US" altLang="ko-KR" sz="1800" b="0" i="1" dirty="0">
                <a:latin typeface="Helvetica" panose="020B0604020202020204" pitchFamily="34" charset="0"/>
                <a:ea typeface="굴림" panose="020B0503020000020004" pitchFamily="34" charset="-127"/>
                <a:sym typeface="Symbol" panose="05050102010706020507" pitchFamily="18" charset="2"/>
              </a:rPr>
              <a:t>q </a:t>
            </a:r>
            <a:r>
              <a:rPr lang="en-US" altLang="ko-KR" sz="1800" b="0" dirty="0">
                <a:latin typeface="Helvetica" panose="020B0604020202020204" pitchFamily="34" charset="0"/>
                <a:ea typeface="굴림" panose="020B0503020000020004" pitchFamily="34" charset="-127"/>
                <a:sym typeface="Symbol" panose="05050102010706020507" pitchFamily="18" charset="2"/>
              </a:rPr>
              <a:t>must be large with respect to context switch otherwise overhead is too high (all overhead)</a:t>
            </a:r>
          </a:p>
        </p:txBody>
      </p:sp>
      <p:sp>
        <p:nvSpPr>
          <p:cNvPr id="2" name="Datumsplatzhalter 1">
            <a:extLst>
              <a:ext uri="{FF2B5EF4-FFF2-40B4-BE49-F238E27FC236}">
                <a16:creationId xmlns:a16="http://schemas.microsoft.com/office/drawing/2014/main" id="{A7C3B756-C350-4E11-960B-C9F51362B5A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DADD94A-0812-4340-A17B-79B9CED2A99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2BBC0CA-46DA-41EC-8D15-069F9441DEE9}"/>
              </a:ext>
            </a:extLst>
          </p:cNvPr>
          <p:cNvSpPr>
            <a:spLocks noGrp="1"/>
          </p:cNvSpPr>
          <p:nvPr>
            <p:ph type="sldNum" sz="quarter" idx="12"/>
          </p:nvPr>
        </p:nvSpPr>
        <p:spPr/>
        <p:txBody>
          <a:bodyPr/>
          <a:lstStyle/>
          <a:p>
            <a:pPr>
              <a:defRPr/>
            </a:pPr>
            <a:fld id="{AFD5F09E-495C-4440-9B64-34BC52B4539C}" type="slidenum">
              <a:rPr lang="en-US" smtClean="0"/>
              <a:pPr>
                <a:defRPr/>
              </a:pPr>
              <a:t>273</a:t>
            </a:fld>
            <a:endParaRPr lang="en-US"/>
          </a:p>
        </p:txBody>
      </p:sp>
    </p:spTree>
    <p:extLst>
      <p:ext uri="{BB962C8B-B14F-4D97-AF65-F5344CB8AC3E}">
        <p14:creationId xmlns:p14="http://schemas.microsoft.com/office/powerpoint/2010/main" val="967316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80611">
                                            <p:txEl>
                                              <p:pRg st="3" end="3"/>
                                            </p:txEl>
                                          </p:spTgt>
                                        </p:tgtEl>
                                        <p:attrNameLst>
                                          <p:attrName>style.visibility</p:attrName>
                                        </p:attrNameLst>
                                      </p:cBhvr>
                                      <p:to>
                                        <p:strVal val="visible"/>
                                      </p:to>
                                    </p:set>
                                    <p:anim calcmode="lin" valueType="num">
                                      <p:cBhvr additive="base">
                                        <p:cTn id="7" dur="500" fill="hold"/>
                                        <p:tgtEl>
                                          <p:spTgt spid="580611">
                                            <p:txEl>
                                              <p:pRg st="3" end="3"/>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80611">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80619"/>
                                        </p:tgtEl>
                                        <p:attrNameLst>
                                          <p:attrName>style.visibility</p:attrName>
                                        </p:attrNameLst>
                                      </p:cBhvr>
                                      <p:to>
                                        <p:strVal val="visible"/>
                                      </p:to>
                                    </p:set>
                                    <p:anim calcmode="lin" valueType="num">
                                      <p:cBhvr additive="base">
                                        <p:cTn id="11" dur="500" fill="hold"/>
                                        <p:tgtEl>
                                          <p:spTgt spid="580619"/>
                                        </p:tgtEl>
                                        <p:attrNameLst>
                                          <p:attrName>ppt_x</p:attrName>
                                        </p:attrNameLst>
                                      </p:cBhvr>
                                      <p:tavLst>
                                        <p:tav tm="0">
                                          <p:val>
                                            <p:strVal val="1+#ppt_w/2"/>
                                          </p:val>
                                        </p:tav>
                                        <p:tav tm="100000">
                                          <p:val>
                                            <p:strVal val="#ppt_x"/>
                                          </p:val>
                                        </p:tav>
                                      </p:tavLst>
                                    </p:anim>
                                    <p:anim calcmode="lin" valueType="num">
                                      <p:cBhvr additive="base">
                                        <p:cTn id="12" dur="500" fill="hold"/>
                                        <p:tgtEl>
                                          <p:spTgt spid="580619"/>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0611">
                                            <p:txEl>
                                              <p:pRg st="4" end="4"/>
                                            </p:txEl>
                                          </p:spTgt>
                                        </p:tgtEl>
                                        <p:attrNameLst>
                                          <p:attrName>style.visibility</p:attrName>
                                        </p:attrNameLst>
                                      </p:cBhvr>
                                      <p:to>
                                        <p:strVal val="visible"/>
                                      </p:to>
                                    </p:set>
                                    <p:anim calcmode="lin" valueType="num">
                                      <p:cBhvr additive="base">
                                        <p:cTn id="15" dur="500" fill="hold"/>
                                        <p:tgtEl>
                                          <p:spTgt spid="580611">
                                            <p:txEl>
                                              <p:pRg st="4" end="4"/>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8061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80611">
                                            <p:txEl>
                                              <p:pRg st="5" end="5"/>
                                            </p:txEl>
                                          </p:spTgt>
                                        </p:tgtEl>
                                        <p:attrNameLst>
                                          <p:attrName>style.visibility</p:attrName>
                                        </p:attrNameLst>
                                      </p:cBhvr>
                                      <p:to>
                                        <p:strVal val="visible"/>
                                      </p:to>
                                    </p:set>
                                    <p:anim calcmode="lin" valueType="num">
                                      <p:cBhvr additive="base">
                                        <p:cTn id="21" dur="500" fill="hold"/>
                                        <p:tgtEl>
                                          <p:spTgt spid="580611">
                                            <p:txEl>
                                              <p:pRg st="5" end="5"/>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8061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580611">
                                            <p:txEl>
                                              <p:pRg st="6" end="6"/>
                                            </p:txEl>
                                          </p:spTgt>
                                        </p:tgtEl>
                                        <p:attrNameLst>
                                          <p:attrName>style.visibility</p:attrName>
                                        </p:attrNameLst>
                                      </p:cBhvr>
                                      <p:to>
                                        <p:strVal val="visible"/>
                                      </p:to>
                                    </p:set>
                                    <p:anim calcmode="lin" valueType="num">
                                      <p:cBhvr additive="base">
                                        <p:cTn id="27" dur="500" fill="hold"/>
                                        <p:tgtEl>
                                          <p:spTgt spid="580611">
                                            <p:txEl>
                                              <p:pRg st="6" end="6"/>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80611">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80611">
                                            <p:txEl>
                                              <p:pRg st="7" end="7"/>
                                            </p:txEl>
                                          </p:spTgt>
                                        </p:tgtEl>
                                        <p:attrNameLst>
                                          <p:attrName>style.visibility</p:attrName>
                                        </p:attrNameLst>
                                      </p:cBhvr>
                                      <p:to>
                                        <p:strVal val="visible"/>
                                      </p:to>
                                    </p:set>
                                    <p:anim calcmode="lin" valueType="num">
                                      <p:cBhvr additive="base">
                                        <p:cTn id="31" dur="500" fill="hold"/>
                                        <p:tgtEl>
                                          <p:spTgt spid="580611">
                                            <p:txEl>
                                              <p:pRg st="7" end="7"/>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80611">
                                            <p:txEl>
                                              <p:pRg st="7" end="7"/>
                                            </p:txEl>
                                          </p:spTgt>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580611">
                                            <p:txEl>
                                              <p:pRg st="8" end="8"/>
                                            </p:txEl>
                                          </p:spTgt>
                                        </p:tgtEl>
                                        <p:attrNameLst>
                                          <p:attrName>style.visibility</p:attrName>
                                        </p:attrNameLst>
                                      </p:cBhvr>
                                      <p:to>
                                        <p:strVal val="visible"/>
                                      </p:to>
                                    </p:set>
                                    <p:anim calcmode="lin" valueType="num">
                                      <p:cBhvr additive="base">
                                        <p:cTn id="35" dur="500" fill="hold"/>
                                        <p:tgtEl>
                                          <p:spTgt spid="580611">
                                            <p:txEl>
                                              <p:pRg st="8" end="8"/>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580611">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580611">
                                            <p:txEl>
                                              <p:pRg st="9" end="9"/>
                                            </p:txEl>
                                          </p:spTgt>
                                        </p:tgtEl>
                                        <p:attrNameLst>
                                          <p:attrName>style.visibility</p:attrName>
                                        </p:attrNameLst>
                                      </p:cBhvr>
                                      <p:to>
                                        <p:strVal val="visible"/>
                                      </p:to>
                                    </p:set>
                                    <p:anim calcmode="lin" valueType="num">
                                      <p:cBhvr additive="base">
                                        <p:cTn id="39" dur="500" fill="hold"/>
                                        <p:tgtEl>
                                          <p:spTgt spid="580611">
                                            <p:txEl>
                                              <p:pRg st="9" end="9"/>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58061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580611">
                                            <p:txEl>
                                              <p:pRg st="10" end="10"/>
                                            </p:txEl>
                                          </p:spTgt>
                                        </p:tgtEl>
                                        <p:attrNameLst>
                                          <p:attrName>style.visibility</p:attrName>
                                        </p:attrNameLst>
                                      </p:cBhvr>
                                      <p:to>
                                        <p:strVal val="visible"/>
                                      </p:to>
                                    </p:set>
                                    <p:anim calcmode="lin" valueType="num">
                                      <p:cBhvr additive="base">
                                        <p:cTn id="45" dur="500" fill="hold"/>
                                        <p:tgtEl>
                                          <p:spTgt spid="580611">
                                            <p:txEl>
                                              <p:pRg st="10" end="1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580611">
                                            <p:txEl>
                                              <p:pRg st="10" end="10"/>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80611">
                                            <p:txEl>
                                              <p:pRg st="11" end="11"/>
                                            </p:txEl>
                                          </p:spTgt>
                                        </p:tgtEl>
                                        <p:attrNameLst>
                                          <p:attrName>style.visibility</p:attrName>
                                        </p:attrNameLst>
                                      </p:cBhvr>
                                      <p:to>
                                        <p:strVal val="visible"/>
                                      </p:to>
                                    </p:set>
                                    <p:anim calcmode="lin" valueType="num">
                                      <p:cBhvr additive="base">
                                        <p:cTn id="49" dur="500" fill="hold"/>
                                        <p:tgtEl>
                                          <p:spTgt spid="580611">
                                            <p:txEl>
                                              <p:pRg st="11" end="11"/>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80611">
                                            <p:txEl>
                                              <p:pRg st="11" end="11"/>
                                            </p:tx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580611">
                                            <p:txEl>
                                              <p:pRg st="12" end="12"/>
                                            </p:txEl>
                                          </p:spTgt>
                                        </p:tgtEl>
                                        <p:attrNameLst>
                                          <p:attrName>style.visibility</p:attrName>
                                        </p:attrNameLst>
                                      </p:cBhvr>
                                      <p:to>
                                        <p:strVal val="visible"/>
                                      </p:to>
                                    </p:set>
                                    <p:anim calcmode="lin" valueType="num">
                                      <p:cBhvr additive="base">
                                        <p:cTn id="53" dur="500" fill="hold"/>
                                        <p:tgtEl>
                                          <p:spTgt spid="580611">
                                            <p:txEl>
                                              <p:pRg st="12" end="12"/>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580611">
                                            <p:txEl>
                                              <p:pRg st="12" end="12"/>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80611">
                                            <p:txEl>
                                              <p:pRg st="13" end="13"/>
                                            </p:txEl>
                                          </p:spTgt>
                                        </p:tgtEl>
                                        <p:attrNameLst>
                                          <p:attrName>style.visibility</p:attrName>
                                        </p:attrNameLst>
                                      </p:cBhvr>
                                      <p:to>
                                        <p:strVal val="visible"/>
                                      </p:to>
                                    </p:set>
                                    <p:anim calcmode="lin" valueType="num">
                                      <p:cBhvr additive="base">
                                        <p:cTn id="57" dur="500" fill="hold"/>
                                        <p:tgtEl>
                                          <p:spTgt spid="580611">
                                            <p:txEl>
                                              <p:pRg st="13" end="13"/>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80611">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1" grpId="0" build="p"/>
    </p:bldLst>
  </p:timing>
</p:sld>
</file>

<file path=ppt/slides/slide2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6B69828B-A5D6-4B33-BE36-5649B39B7125}"/>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62F93937-1A56-48E8-8FA8-C2D389F87711}"/>
              </a:ext>
            </a:extLst>
          </p:cNvPr>
          <p:cNvSpPr>
            <a:spLocks noGrp="1" noChangeArrowheads="1"/>
          </p:cNvSpPr>
          <p:nvPr>
            <p:ph sz="quarter" idx="1"/>
          </p:nvPr>
        </p:nvSpPr>
        <p:spPr/>
        <p:txBody>
          <a:bodyPr/>
          <a:lstStyle/>
          <a:p>
            <a:pPr marL="342900" indent="-342900">
              <a:tabLst>
                <a:tab pos="2630488" algn="ctr"/>
                <a:tab pos="3206750" algn="l"/>
                <a:tab pos="4459288" algn="ctr"/>
              </a:tabLst>
              <a:defRPr/>
            </a:pPr>
            <a:r>
              <a:rPr lang="en-US" altLang="ko-KR" b="0" dirty="0">
                <a:latin typeface="Helvetica" charset="0"/>
                <a:ea typeface="굴림" charset="-127"/>
                <a:cs typeface="굴림" charset="-127"/>
              </a:rPr>
              <a:t>Example:</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Process</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Burst Time </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Remaining Time</a:t>
            </a:r>
            <a:br>
              <a:rPr lang="en-US" altLang="ko-KR" sz="1800" b="0" dirty="0">
                <a:latin typeface="Helvetica" charset="0"/>
                <a:ea typeface="굴림" charset="-127"/>
                <a:cs typeface="굴림" charset="-127"/>
              </a:rPr>
            </a:br>
            <a:r>
              <a:rPr lang="en-US" altLang="ko-KR" sz="1800" b="0" i="1" dirty="0">
                <a:latin typeface="Helvetica" charset="0"/>
                <a:ea typeface="굴림" charset="-127"/>
                <a:cs typeface="굴림" charset="-127"/>
              </a:rPr>
              <a:t>	 P</a:t>
            </a:r>
            <a:r>
              <a:rPr lang="en-US" altLang="ko-KR" sz="1800" b="0" i="1" baseline="-25000" dirty="0">
                <a:latin typeface="Helvetica" charset="0"/>
                <a:ea typeface="굴림" charset="-127"/>
                <a:cs typeface="굴림" charset="-127"/>
              </a:rPr>
              <a:t>1		</a:t>
            </a:r>
            <a:r>
              <a:rPr lang="en-US" altLang="ko-KR" sz="1800" b="0" dirty="0">
                <a:latin typeface="Helvetica" charset="0"/>
                <a:ea typeface="굴림" charset="-127"/>
                <a:cs typeface="굴림" charset="-127"/>
              </a:rPr>
              <a:t>53 	         53</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2		 </a:t>
            </a:r>
            <a:r>
              <a:rPr lang="en-US" altLang="ko-KR" sz="1800" b="0" dirty="0">
                <a:latin typeface="Helvetica" charset="0"/>
                <a:ea typeface="굴림" charset="-127"/>
                <a:cs typeface="굴림" charset="-127"/>
              </a:rPr>
              <a:t>8		           8</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3		</a:t>
            </a:r>
            <a:r>
              <a:rPr lang="en-US" altLang="ko-KR" sz="1800" b="0" dirty="0">
                <a:latin typeface="Helvetica" charset="0"/>
                <a:ea typeface="굴림" charset="-127"/>
                <a:cs typeface="굴림" charset="-127"/>
              </a:rPr>
              <a:t>68	         68</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4		 </a:t>
            </a:r>
            <a:r>
              <a:rPr lang="en-US" altLang="ko-KR" sz="1800" b="0" dirty="0">
                <a:latin typeface="Helvetica" charset="0"/>
                <a:ea typeface="굴림" charset="-127"/>
                <a:cs typeface="굴림" charset="-127"/>
              </a:rPr>
              <a:t>24	         24</a:t>
            </a:r>
          </a:p>
          <a:p>
            <a:pPr marL="742950" lvl="1" indent="-285750">
              <a:tabLst>
                <a:tab pos="2630488" algn="ctr"/>
                <a:tab pos="3206750" algn="l"/>
                <a:tab pos="4459288" algn="ctr"/>
              </a:tabLst>
              <a:defRPr/>
            </a:pPr>
            <a:r>
              <a:rPr lang="en-US" altLang="ko-KR" sz="2000" b="0" dirty="0">
                <a:latin typeface="Helvetica" charset="0"/>
                <a:ea typeface="굴림" charset="-127"/>
                <a:cs typeface="굴림" charset="-127"/>
              </a:rPr>
              <a:t>The Gantt chart is:</a:t>
            </a:r>
          </a:p>
          <a:p>
            <a:pPr marL="742950" lvl="1" indent="-285750">
              <a:tabLst>
                <a:tab pos="2630488" algn="ctr"/>
                <a:tab pos="3206750" algn="l"/>
                <a:tab pos="4459288" algn="ctr"/>
              </a:tabLst>
              <a:defRPr/>
            </a:pPr>
            <a:endParaRPr lang="en-US" altLang="ko-KR" sz="2000" b="0" dirty="0">
              <a:latin typeface="Helvetica" charset="0"/>
              <a:ea typeface="굴림" charset="-127"/>
              <a:cs typeface="굴림" charset="-127"/>
            </a:endParaRPr>
          </a:p>
          <a:p>
            <a:pPr marL="742950" lvl="1" indent="-285750">
              <a:tabLst>
                <a:tab pos="2630488" algn="ctr"/>
                <a:tab pos="3206750" algn="l"/>
                <a:tab pos="4459288" algn="ctr"/>
              </a:tabLst>
              <a:defRPr/>
            </a:pPr>
            <a:endParaRPr lang="en-US" altLang="ko-KR" sz="2000" b="0" dirty="0">
              <a:latin typeface="Helvetica" charset="0"/>
              <a:ea typeface="굴림" charset="-127"/>
              <a:cs typeface="굴림" charset="-127"/>
            </a:endParaRPr>
          </a:p>
          <a:p>
            <a:pPr marL="457200" lvl="1" indent="0">
              <a:buFontTx/>
              <a:buNone/>
              <a:tabLst>
                <a:tab pos="2630488" algn="ctr"/>
                <a:tab pos="3206750" algn="l"/>
                <a:tab pos="4459288" algn="ctr"/>
              </a:tabLst>
              <a:defRPr/>
            </a:pPr>
            <a:endParaRPr lang="en-US" altLang="ko-KR" sz="2000" b="0" dirty="0">
              <a:latin typeface="Helvetica" charset="0"/>
              <a:ea typeface="굴림" charset="-127"/>
              <a:cs typeface="굴림" charset="-127"/>
            </a:endParaRPr>
          </a:p>
        </p:txBody>
      </p:sp>
      <p:sp>
        <p:nvSpPr>
          <p:cNvPr id="2" name="Datumsplatzhalter 1">
            <a:extLst>
              <a:ext uri="{FF2B5EF4-FFF2-40B4-BE49-F238E27FC236}">
                <a16:creationId xmlns:a16="http://schemas.microsoft.com/office/drawing/2014/main" id="{459786DE-E6C1-4D2A-9EF2-050E464FADA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1CDEC203-5863-4E6C-A286-E0865C2EBC8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20F9A22-483A-4FA0-8F07-57B929376120}"/>
              </a:ext>
            </a:extLst>
          </p:cNvPr>
          <p:cNvSpPr>
            <a:spLocks noGrp="1"/>
          </p:cNvSpPr>
          <p:nvPr>
            <p:ph type="sldNum" sz="quarter" idx="12"/>
          </p:nvPr>
        </p:nvSpPr>
        <p:spPr/>
        <p:txBody>
          <a:bodyPr/>
          <a:lstStyle/>
          <a:p>
            <a:pPr>
              <a:defRPr/>
            </a:pPr>
            <a:fld id="{AFD5F09E-495C-4440-9B64-34BC52B4539C}" type="slidenum">
              <a:rPr lang="en-US" smtClean="0"/>
              <a:pPr>
                <a:defRPr/>
              </a:pPr>
              <a:t>274</a:t>
            </a:fld>
            <a:endParaRPr lang="en-US"/>
          </a:p>
        </p:txBody>
      </p:sp>
    </p:spTree>
    <p:extLst>
      <p:ext uri="{BB962C8B-B14F-4D97-AF65-F5344CB8AC3E}">
        <p14:creationId xmlns:p14="http://schemas.microsoft.com/office/powerpoint/2010/main" val="16471829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82775BB-AF04-4FA4-93E2-D45AA889F9B7}"/>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1C7C17D3-91F9-4D87-BAE8-8506E37DA9EB}"/>
              </a:ext>
            </a:extLst>
          </p:cNvPr>
          <p:cNvSpPr>
            <a:spLocks noGrp="1" noChangeArrowheads="1"/>
          </p:cNvSpPr>
          <p:nvPr>
            <p:ph sz="quarter" idx="1"/>
          </p:nvPr>
        </p:nvSpPr>
        <p:spPr/>
        <p:txBody>
          <a:bodyPr/>
          <a:lstStyle/>
          <a:p>
            <a:pPr marL="342900" indent="-342900">
              <a:tabLst>
                <a:tab pos="2630488" algn="ctr"/>
                <a:tab pos="3206750" algn="l"/>
                <a:tab pos="4459288" algn="ctr"/>
              </a:tabLst>
            </a:pPr>
            <a:r>
              <a:rPr lang="en-US" altLang="ko-KR" b="0">
                <a:latin typeface="Helvetica" panose="020B0604020202020204" pitchFamily="34" charset="0"/>
                <a:ea typeface="굴림" panose="020B0503020000020004" pitchFamily="34" charset="-127"/>
              </a:rPr>
              <a:t>Example:</a:t>
            </a:r>
            <a:r>
              <a:rPr lang="en-US" altLang="ko-KR" sz="1800" b="0">
                <a:latin typeface="Helvetica" panose="020B0604020202020204" pitchFamily="34" charset="0"/>
                <a:ea typeface="굴림" panose="020B0503020000020004" pitchFamily="34" charset="-127"/>
              </a:rPr>
              <a:t>	</a:t>
            </a:r>
            <a:r>
              <a:rPr lang="en-US" altLang="ko-KR" sz="1800" b="0" u="sng">
                <a:latin typeface="Helvetica" panose="020B0604020202020204" pitchFamily="34" charset="0"/>
                <a:ea typeface="굴림" panose="020B0503020000020004" pitchFamily="34" charset="-127"/>
              </a:rPr>
              <a:t>Process</a:t>
            </a:r>
            <a:r>
              <a:rPr lang="en-US" altLang="ko-KR" sz="1800" b="0">
                <a:latin typeface="Helvetica" panose="020B0604020202020204" pitchFamily="34" charset="0"/>
                <a:ea typeface="굴림" panose="020B0503020000020004" pitchFamily="34" charset="-127"/>
              </a:rPr>
              <a:t>		</a:t>
            </a:r>
            <a:r>
              <a:rPr lang="en-US" altLang="ko-KR" sz="1800" b="0" u="sng">
                <a:latin typeface="Helvetica" panose="020B0604020202020204" pitchFamily="34" charset="0"/>
                <a:ea typeface="굴림" panose="020B0503020000020004" pitchFamily="34" charset="-127"/>
              </a:rPr>
              <a:t>Burst Time </a:t>
            </a:r>
            <a:r>
              <a:rPr lang="en-US" altLang="ko-KR" sz="1800" b="0">
                <a:latin typeface="Helvetica" panose="020B0604020202020204" pitchFamily="34" charset="0"/>
                <a:ea typeface="굴림" panose="020B0503020000020004" pitchFamily="34" charset="-127"/>
              </a:rPr>
              <a:t>	</a:t>
            </a:r>
            <a:r>
              <a:rPr lang="en-US" altLang="ko-KR" sz="1800" b="0" u="sng">
                <a:latin typeface="Helvetica" panose="020B0604020202020204" pitchFamily="34" charset="0"/>
                <a:ea typeface="굴림" panose="020B0503020000020004" pitchFamily="34" charset="-127"/>
              </a:rPr>
              <a:t>Remaining Time</a:t>
            </a:r>
            <a:br>
              <a:rPr lang="en-US" altLang="ko-KR" sz="1800" b="0">
                <a:latin typeface="Helvetica" panose="020B0604020202020204" pitchFamily="34" charset="0"/>
                <a:ea typeface="굴림" panose="020B0503020000020004" pitchFamily="34" charset="-127"/>
              </a:rPr>
            </a:br>
            <a:r>
              <a:rPr lang="en-US" altLang="ko-KR" sz="1800" b="0" i="1">
                <a:latin typeface="Helvetica" panose="020B0604020202020204" pitchFamily="34" charset="0"/>
                <a:ea typeface="굴림" panose="020B0503020000020004" pitchFamily="34" charset="-127"/>
              </a:rPr>
              <a:t>	 P</a:t>
            </a:r>
            <a:r>
              <a:rPr lang="en-US" altLang="ko-KR" sz="1800" b="0" i="1" baseline="-25000">
                <a:latin typeface="Helvetica" panose="020B0604020202020204" pitchFamily="34" charset="0"/>
                <a:ea typeface="굴림" panose="020B0503020000020004" pitchFamily="34" charset="-127"/>
              </a:rPr>
              <a:t>1		</a:t>
            </a:r>
            <a:r>
              <a:rPr lang="en-US" altLang="ko-KR" sz="1800" b="0">
                <a:latin typeface="Helvetica" panose="020B0604020202020204" pitchFamily="34" charset="0"/>
                <a:ea typeface="굴림" panose="020B0503020000020004" pitchFamily="34" charset="-127"/>
              </a:rPr>
              <a:t>53 	         </a:t>
            </a:r>
            <a:r>
              <a:rPr lang="en-US" altLang="ko-KR" sz="1800" b="0">
                <a:solidFill>
                  <a:srgbClr val="FF0000"/>
                </a:solidFill>
                <a:latin typeface="Helvetica" panose="020B0604020202020204" pitchFamily="34" charset="0"/>
                <a:ea typeface="굴림" panose="020B0503020000020004" pitchFamily="34" charset="-127"/>
              </a:rPr>
              <a:t>33</a:t>
            </a:r>
            <a:br>
              <a:rPr lang="en-US" altLang="ko-KR" sz="1800" b="0">
                <a:latin typeface="Helvetica" panose="020B0604020202020204" pitchFamily="34" charset="0"/>
                <a:ea typeface="굴림" panose="020B0503020000020004" pitchFamily="34" charset="-127"/>
              </a:rPr>
            </a:br>
            <a:r>
              <a:rPr lang="en-US" altLang="ko-KR" sz="1800" b="0">
                <a:latin typeface="Helvetica" panose="020B0604020202020204" pitchFamily="34" charset="0"/>
                <a:ea typeface="굴림" panose="020B0503020000020004" pitchFamily="34" charset="-127"/>
              </a:rPr>
              <a:t>	 </a:t>
            </a:r>
            <a:r>
              <a:rPr lang="en-US" altLang="ko-KR" sz="1800" b="0" i="1">
                <a:latin typeface="Helvetica" panose="020B0604020202020204" pitchFamily="34" charset="0"/>
                <a:ea typeface="굴림" panose="020B0503020000020004" pitchFamily="34" charset="-127"/>
              </a:rPr>
              <a:t>P</a:t>
            </a:r>
            <a:r>
              <a:rPr lang="en-US" altLang="ko-KR" sz="1800" b="0" i="1" baseline="-25000">
                <a:latin typeface="Helvetica" panose="020B0604020202020204" pitchFamily="34" charset="0"/>
                <a:ea typeface="굴림" panose="020B0503020000020004" pitchFamily="34" charset="-127"/>
              </a:rPr>
              <a:t>2		 </a:t>
            </a:r>
            <a:r>
              <a:rPr lang="en-US" altLang="ko-KR" sz="1800" b="0">
                <a:latin typeface="Helvetica" panose="020B0604020202020204" pitchFamily="34" charset="0"/>
                <a:ea typeface="굴림" panose="020B0503020000020004" pitchFamily="34" charset="-127"/>
              </a:rPr>
              <a:t>8		           8</a:t>
            </a:r>
            <a:br>
              <a:rPr lang="en-US" altLang="ko-KR" sz="1800" b="0">
                <a:latin typeface="Helvetica" panose="020B0604020202020204" pitchFamily="34" charset="0"/>
                <a:ea typeface="굴림" panose="020B0503020000020004" pitchFamily="34" charset="-127"/>
              </a:rPr>
            </a:br>
            <a:r>
              <a:rPr lang="en-US" altLang="ko-KR" sz="1800" b="0">
                <a:latin typeface="Helvetica" panose="020B0604020202020204" pitchFamily="34" charset="0"/>
                <a:ea typeface="굴림" panose="020B0503020000020004" pitchFamily="34" charset="-127"/>
              </a:rPr>
              <a:t>	 </a:t>
            </a:r>
            <a:r>
              <a:rPr lang="en-US" altLang="ko-KR" sz="1800" b="0" i="1">
                <a:latin typeface="Helvetica" panose="020B0604020202020204" pitchFamily="34" charset="0"/>
                <a:ea typeface="굴림" panose="020B0503020000020004" pitchFamily="34" charset="-127"/>
              </a:rPr>
              <a:t>P</a:t>
            </a:r>
            <a:r>
              <a:rPr lang="en-US" altLang="ko-KR" sz="1800" b="0" i="1" baseline="-25000">
                <a:latin typeface="Helvetica" panose="020B0604020202020204" pitchFamily="34" charset="0"/>
                <a:ea typeface="굴림" panose="020B0503020000020004" pitchFamily="34" charset="-127"/>
              </a:rPr>
              <a:t>3		</a:t>
            </a:r>
            <a:r>
              <a:rPr lang="en-US" altLang="ko-KR" sz="1800" b="0">
                <a:latin typeface="Helvetica" panose="020B0604020202020204" pitchFamily="34" charset="0"/>
                <a:ea typeface="굴림" panose="020B0503020000020004" pitchFamily="34" charset="-127"/>
              </a:rPr>
              <a:t>68	         68</a:t>
            </a:r>
            <a:br>
              <a:rPr lang="en-US" altLang="ko-KR" sz="1800" b="0">
                <a:latin typeface="Helvetica" panose="020B0604020202020204" pitchFamily="34" charset="0"/>
                <a:ea typeface="굴림" panose="020B0503020000020004" pitchFamily="34" charset="-127"/>
              </a:rPr>
            </a:br>
            <a:r>
              <a:rPr lang="en-US" altLang="ko-KR" sz="1800" b="0">
                <a:latin typeface="Helvetica" panose="020B0604020202020204" pitchFamily="34" charset="0"/>
                <a:ea typeface="굴림" panose="020B0503020000020004" pitchFamily="34" charset="-127"/>
              </a:rPr>
              <a:t>	 </a:t>
            </a:r>
            <a:r>
              <a:rPr lang="en-US" altLang="ko-KR" sz="1800" b="0" i="1">
                <a:latin typeface="Helvetica" panose="020B0604020202020204" pitchFamily="34" charset="0"/>
                <a:ea typeface="굴림" panose="020B0503020000020004" pitchFamily="34" charset="-127"/>
              </a:rPr>
              <a:t>P</a:t>
            </a:r>
            <a:r>
              <a:rPr lang="en-US" altLang="ko-KR" sz="1800" b="0" i="1" baseline="-25000">
                <a:latin typeface="Helvetica" panose="020B0604020202020204" pitchFamily="34" charset="0"/>
                <a:ea typeface="굴림" panose="020B0503020000020004" pitchFamily="34" charset="-127"/>
              </a:rPr>
              <a:t>4		 </a:t>
            </a:r>
            <a:r>
              <a:rPr lang="en-US" altLang="ko-KR" sz="1800" b="0">
                <a:latin typeface="Helvetica" panose="020B0604020202020204" pitchFamily="34" charset="0"/>
                <a:ea typeface="굴림" panose="020B0503020000020004" pitchFamily="34" charset="-127"/>
              </a:rPr>
              <a:t>24	         24</a:t>
            </a:r>
          </a:p>
          <a:p>
            <a:pPr marL="742950" lvl="1" indent="-285750">
              <a:tabLst>
                <a:tab pos="2630488" algn="ctr"/>
                <a:tab pos="3206750" algn="l"/>
                <a:tab pos="4459288" algn="ctr"/>
              </a:tabLst>
            </a:pPr>
            <a:r>
              <a:rPr lang="en-US" altLang="ko-KR" sz="2000" b="0">
                <a:latin typeface="Helvetica" panose="020B0604020202020204" pitchFamily="34" charset="0"/>
                <a:ea typeface="굴림" panose="020B0503020000020004" pitchFamily="34" charset="-127"/>
              </a:rPr>
              <a:t>The Gantt chart is:</a:t>
            </a:r>
          </a:p>
          <a:p>
            <a:pPr marL="742950" lvl="1" indent="-285750">
              <a:tabLst>
                <a:tab pos="2630488" algn="ctr"/>
                <a:tab pos="3206750" algn="l"/>
                <a:tab pos="4459288" algn="ctr"/>
              </a:tabLst>
            </a:pPr>
            <a:endParaRPr lang="en-US" altLang="ko-KR" sz="2000" b="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endParaRPr lang="en-US" altLang="ko-KR" sz="2000" b="0">
              <a:latin typeface="Helvetica" panose="020B0604020202020204" pitchFamily="34" charset="0"/>
              <a:ea typeface="굴림" panose="020B0503020000020004" pitchFamily="34" charset="-127"/>
            </a:endParaRPr>
          </a:p>
          <a:p>
            <a:pPr marL="742950" lvl="1" indent="-285750">
              <a:buFontTx/>
              <a:buNone/>
              <a:tabLst>
                <a:tab pos="2630488" algn="ctr"/>
                <a:tab pos="3206750" algn="l"/>
                <a:tab pos="4459288" algn="ctr"/>
              </a:tabLst>
            </a:pPr>
            <a:endParaRPr lang="en-US" altLang="ko-KR" sz="2000" b="0">
              <a:latin typeface="Helvetica" panose="020B0604020202020204" pitchFamily="34" charset="0"/>
              <a:ea typeface="굴림" panose="020B0503020000020004" pitchFamily="34" charset="-127"/>
            </a:endParaRPr>
          </a:p>
        </p:txBody>
      </p:sp>
      <p:grpSp>
        <p:nvGrpSpPr>
          <p:cNvPr id="26627" name="Group 11">
            <a:extLst>
              <a:ext uri="{FF2B5EF4-FFF2-40B4-BE49-F238E27FC236}">
                <a16:creationId xmlns:a16="http://schemas.microsoft.com/office/drawing/2014/main" id="{9C8959EF-5D0F-43C3-B699-EF280653EEAB}"/>
              </a:ext>
            </a:extLst>
          </p:cNvPr>
          <p:cNvGrpSpPr>
            <a:grpSpLocks/>
          </p:cNvGrpSpPr>
          <p:nvPr/>
        </p:nvGrpSpPr>
        <p:grpSpPr bwMode="auto">
          <a:xfrm>
            <a:off x="955676" y="3609020"/>
            <a:ext cx="931862" cy="968375"/>
            <a:chOff x="1560513" y="2528888"/>
            <a:chExt cx="931863" cy="968375"/>
          </a:xfrm>
        </p:grpSpPr>
        <p:sp>
          <p:nvSpPr>
            <p:cNvPr id="26628" name="Rectangle 6">
              <a:extLst>
                <a:ext uri="{FF2B5EF4-FFF2-40B4-BE49-F238E27FC236}">
                  <a16:creationId xmlns:a16="http://schemas.microsoft.com/office/drawing/2014/main" id="{637D00CE-25E5-4C1B-A324-5C47690AE435}"/>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dirty="0">
                  <a:latin typeface="Helvetica" panose="020B0604020202020204" pitchFamily="34" charset="0"/>
                </a:rPr>
                <a:t>P</a:t>
              </a:r>
              <a:r>
                <a:rPr lang="en-US" altLang="de-DE" b="0" baseline="-25000" dirty="0">
                  <a:latin typeface="Helvetica" panose="020B0604020202020204" pitchFamily="34" charset="0"/>
                </a:rPr>
                <a:t>1</a:t>
              </a:r>
              <a:endParaRPr lang="en-US" altLang="de-DE" b="0" dirty="0">
                <a:latin typeface="Helvetica" panose="020B0604020202020204" pitchFamily="34" charset="0"/>
              </a:endParaRPr>
            </a:p>
          </p:txBody>
        </p:sp>
        <p:sp>
          <p:nvSpPr>
            <p:cNvPr id="26629" name="Text Box 16">
              <a:extLst>
                <a:ext uri="{FF2B5EF4-FFF2-40B4-BE49-F238E27FC236}">
                  <a16:creationId xmlns:a16="http://schemas.microsoft.com/office/drawing/2014/main" id="{706D8E62-21B9-4E7C-9017-0E94C115A288}"/>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26630" name="Text Box 17">
              <a:extLst>
                <a:ext uri="{FF2B5EF4-FFF2-40B4-BE49-F238E27FC236}">
                  <a16:creationId xmlns:a16="http://schemas.microsoft.com/office/drawing/2014/main" id="{DD72B12C-F16C-4F94-BF38-C61FF7F2C317}"/>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sp>
        <p:nvSpPr>
          <p:cNvPr id="2" name="Datumsplatzhalter 1">
            <a:extLst>
              <a:ext uri="{FF2B5EF4-FFF2-40B4-BE49-F238E27FC236}">
                <a16:creationId xmlns:a16="http://schemas.microsoft.com/office/drawing/2014/main" id="{5477876B-56FB-42BB-9B6E-4DB5BBA2258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39E9DDA-93EB-4C48-B826-399A79A4F6C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F06741A-D760-4815-BE85-4E89C08B3718}"/>
              </a:ext>
            </a:extLst>
          </p:cNvPr>
          <p:cNvSpPr>
            <a:spLocks noGrp="1"/>
          </p:cNvSpPr>
          <p:nvPr>
            <p:ph type="sldNum" sz="quarter" idx="12"/>
          </p:nvPr>
        </p:nvSpPr>
        <p:spPr/>
        <p:txBody>
          <a:bodyPr/>
          <a:lstStyle/>
          <a:p>
            <a:pPr>
              <a:defRPr/>
            </a:pPr>
            <a:fld id="{AFD5F09E-495C-4440-9B64-34BC52B4539C}" type="slidenum">
              <a:rPr lang="en-US" smtClean="0"/>
              <a:pPr>
                <a:defRPr/>
              </a:pPr>
              <a:t>275</a:t>
            </a:fld>
            <a:endParaRPr lang="en-US"/>
          </a:p>
        </p:txBody>
      </p:sp>
    </p:spTree>
    <p:extLst>
      <p:ext uri="{BB962C8B-B14F-4D97-AF65-F5344CB8AC3E}">
        <p14:creationId xmlns:p14="http://schemas.microsoft.com/office/powerpoint/2010/main" val="29851565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1A6A0B1E-C0D3-41E5-AD05-281ECA0BFAA2}"/>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38C6D299-2DDE-4A1E-8F6B-41814987B1CB}"/>
              </a:ext>
            </a:extLst>
          </p:cNvPr>
          <p:cNvSpPr>
            <a:spLocks noGrp="1" noChangeArrowheads="1"/>
          </p:cNvSpPr>
          <p:nvPr>
            <p:ph sz="quarter" idx="1"/>
          </p:nvPr>
        </p:nvSpPr>
        <p:spPr/>
        <p:txBody>
          <a:bodyPr/>
          <a:lstStyle/>
          <a:p>
            <a:pPr marL="342900" indent="-342900">
              <a:tabLst>
                <a:tab pos="2630488" algn="ctr"/>
                <a:tab pos="3206750" algn="l"/>
                <a:tab pos="4459288" algn="ctr"/>
              </a:tabLst>
            </a:pPr>
            <a:r>
              <a:rPr lang="en-US" altLang="ko-KR" b="0" dirty="0">
                <a:latin typeface="Helvetica" panose="020B0604020202020204" pitchFamily="34" charset="0"/>
                <a:ea typeface="굴림" panose="020B0503020000020004" pitchFamily="34" charset="-127"/>
              </a:rPr>
              <a:t>Example:</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Process</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Burst Time </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Remaining Time</a:t>
            </a:r>
            <a:br>
              <a:rPr lang="en-US" altLang="ko-KR" sz="1800" b="0" dirty="0">
                <a:latin typeface="Helvetica" panose="020B0604020202020204" pitchFamily="34" charset="0"/>
                <a:ea typeface="굴림" panose="020B0503020000020004" pitchFamily="34" charset="-127"/>
              </a:rPr>
            </a:br>
            <a:r>
              <a:rPr lang="en-US" altLang="ko-KR" sz="1800" b="0" i="1" dirty="0">
                <a:latin typeface="Helvetica" panose="020B0604020202020204" pitchFamily="34" charset="0"/>
                <a:ea typeface="굴림" panose="020B0503020000020004" pitchFamily="34" charset="-127"/>
              </a:rPr>
              <a:t>	 P</a:t>
            </a:r>
            <a:r>
              <a:rPr lang="en-US" altLang="ko-KR" sz="1800" b="0" i="1" baseline="-25000" dirty="0">
                <a:latin typeface="Helvetica" panose="020B0604020202020204" pitchFamily="34" charset="0"/>
                <a:ea typeface="굴림" panose="020B0503020000020004" pitchFamily="34" charset="-127"/>
              </a:rPr>
              <a:t>1		</a:t>
            </a:r>
            <a:r>
              <a:rPr lang="en-US" altLang="ko-KR" sz="1800" b="0" dirty="0">
                <a:latin typeface="Helvetica" panose="020B0604020202020204" pitchFamily="34" charset="0"/>
                <a:ea typeface="굴림" panose="020B0503020000020004" pitchFamily="34" charset="-127"/>
              </a:rPr>
              <a:t>53 	         33</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2		 </a:t>
            </a:r>
            <a:r>
              <a:rPr lang="en-US" altLang="ko-KR" sz="1800" b="0" dirty="0">
                <a:latin typeface="Helvetica" panose="020B0604020202020204" pitchFamily="34" charset="0"/>
                <a:ea typeface="굴림" panose="020B0503020000020004" pitchFamily="34" charset="-127"/>
              </a:rPr>
              <a:t>8		           </a:t>
            </a:r>
            <a:r>
              <a:rPr lang="en-US" altLang="ko-KR" sz="1800" b="0" dirty="0">
                <a:solidFill>
                  <a:srgbClr val="FF0000"/>
                </a:solidFill>
                <a:latin typeface="Helvetica" panose="020B0604020202020204" pitchFamily="34" charset="0"/>
                <a:ea typeface="굴림" panose="020B0503020000020004" pitchFamily="34" charset="-127"/>
              </a:rPr>
              <a:t>0</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3		</a:t>
            </a:r>
            <a:r>
              <a:rPr lang="en-US" altLang="ko-KR" sz="1800" b="0" dirty="0">
                <a:latin typeface="Helvetica" panose="020B0604020202020204" pitchFamily="34" charset="0"/>
                <a:ea typeface="굴림" panose="020B0503020000020004" pitchFamily="34" charset="-127"/>
              </a:rPr>
              <a:t>68	         68</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4		 </a:t>
            </a:r>
            <a:r>
              <a:rPr lang="en-US" altLang="ko-KR" sz="1800" b="0" dirty="0">
                <a:latin typeface="Helvetica" panose="020B0604020202020204" pitchFamily="34" charset="0"/>
                <a:ea typeface="굴림" panose="020B0503020000020004" pitchFamily="34" charset="-127"/>
              </a:rPr>
              <a:t>24	         24</a:t>
            </a:r>
          </a:p>
          <a:p>
            <a:pPr marL="742950" lvl="1" indent="-285750">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The Gantt chart is:</a:t>
            </a:r>
          </a:p>
          <a:p>
            <a:pPr marL="742950" lvl="1" indent="-285750">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a:p>
            <a:pPr marL="742950" lvl="1" indent="-285750">
              <a:buFontTx/>
              <a:buNone/>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p:txBody>
      </p:sp>
      <p:grpSp>
        <p:nvGrpSpPr>
          <p:cNvPr id="28675" name="Group 11">
            <a:extLst>
              <a:ext uri="{FF2B5EF4-FFF2-40B4-BE49-F238E27FC236}">
                <a16:creationId xmlns:a16="http://schemas.microsoft.com/office/drawing/2014/main" id="{22474C17-9DEA-481F-A7CD-027DC5B276ED}"/>
              </a:ext>
            </a:extLst>
          </p:cNvPr>
          <p:cNvGrpSpPr>
            <a:grpSpLocks/>
          </p:cNvGrpSpPr>
          <p:nvPr/>
        </p:nvGrpSpPr>
        <p:grpSpPr bwMode="auto">
          <a:xfrm>
            <a:off x="955676" y="3645024"/>
            <a:ext cx="931862" cy="968375"/>
            <a:chOff x="1560513" y="2528888"/>
            <a:chExt cx="931863" cy="968375"/>
          </a:xfrm>
        </p:grpSpPr>
        <p:sp>
          <p:nvSpPr>
            <p:cNvPr id="28679" name="Rectangle 6">
              <a:extLst>
                <a:ext uri="{FF2B5EF4-FFF2-40B4-BE49-F238E27FC236}">
                  <a16:creationId xmlns:a16="http://schemas.microsoft.com/office/drawing/2014/main" id="{6BC5E51D-F71E-44B7-AA32-DD5A1DFB9F3C}"/>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28680" name="Text Box 16">
              <a:extLst>
                <a:ext uri="{FF2B5EF4-FFF2-40B4-BE49-F238E27FC236}">
                  <a16:creationId xmlns:a16="http://schemas.microsoft.com/office/drawing/2014/main" id="{8CBCE2C2-6452-401A-9AAC-307CD0A86AFC}"/>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28681" name="Text Box 17">
              <a:extLst>
                <a:ext uri="{FF2B5EF4-FFF2-40B4-BE49-F238E27FC236}">
                  <a16:creationId xmlns:a16="http://schemas.microsoft.com/office/drawing/2014/main" id="{474F5D7E-E48B-42FB-BA3C-D48A098466EC}"/>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grpSp>
        <p:nvGrpSpPr>
          <p:cNvPr id="28676" name="Group 10">
            <a:extLst>
              <a:ext uri="{FF2B5EF4-FFF2-40B4-BE49-F238E27FC236}">
                <a16:creationId xmlns:a16="http://schemas.microsoft.com/office/drawing/2014/main" id="{EEA6401E-E4CB-4DE4-A86B-22D4C2A45F1C}"/>
              </a:ext>
            </a:extLst>
          </p:cNvPr>
          <p:cNvGrpSpPr>
            <a:grpSpLocks/>
          </p:cNvGrpSpPr>
          <p:nvPr/>
        </p:nvGrpSpPr>
        <p:grpSpPr bwMode="auto">
          <a:xfrm>
            <a:off x="1679576" y="3645024"/>
            <a:ext cx="741362" cy="968375"/>
            <a:chOff x="2284731" y="2528888"/>
            <a:chExt cx="741045" cy="968375"/>
          </a:xfrm>
        </p:grpSpPr>
        <p:sp>
          <p:nvSpPr>
            <p:cNvPr id="22545" name="Rectangle 7">
              <a:extLst>
                <a:ext uri="{FF2B5EF4-FFF2-40B4-BE49-F238E27FC236}">
                  <a16:creationId xmlns:a16="http://schemas.microsoft.com/office/drawing/2014/main" id="{DE073551-4B11-4DBE-A62D-3C58C276F7D7}"/>
                </a:ext>
              </a:extLst>
            </p:cNvPr>
            <p:cNvSpPr>
              <a:spLocks noChangeArrowheads="1"/>
            </p:cNvSpPr>
            <p:nvPr/>
          </p:nvSpPr>
          <p:spPr bwMode="auto">
            <a:xfrm>
              <a:off x="2284731" y="2528888"/>
              <a:ext cx="563321" cy="609600"/>
            </a:xfrm>
            <a:prstGeom prst="rect">
              <a:avLst/>
            </a:prstGeom>
            <a:solidFill>
              <a:schemeClr val="accent5"/>
            </a:solidFill>
            <a:ln w="9525">
              <a:solidFill>
                <a:schemeClr val="tx1"/>
              </a:solidFill>
              <a:miter lim="800000"/>
              <a:headEnd/>
              <a:tailEnd/>
            </a:ln>
          </p:spPr>
          <p:txBody>
            <a:bodyPr wrap="none" anchor="ctr"/>
            <a:lstStyle/>
            <a:p>
              <a:pPr>
                <a:buFontTx/>
                <a:buNone/>
                <a:defRPr/>
              </a:pPr>
              <a:r>
                <a:rPr lang="en-US" b="0">
                  <a:latin typeface="Helvetica" charset="0"/>
                  <a:ea typeface="ＭＳ Ｐゴシック" charset="0"/>
                  <a:cs typeface="ＭＳ Ｐゴシック" charset="0"/>
                </a:rPr>
                <a:t>P</a:t>
              </a:r>
              <a:r>
                <a:rPr lang="en-US" b="0" baseline="-25000">
                  <a:latin typeface="Helvetica" charset="0"/>
                  <a:ea typeface="ＭＳ Ｐゴシック" charset="0"/>
                  <a:cs typeface="ＭＳ Ｐゴシック" charset="0"/>
                </a:rPr>
                <a:t>2</a:t>
              </a:r>
            </a:p>
          </p:txBody>
        </p:sp>
        <p:sp>
          <p:nvSpPr>
            <p:cNvPr id="28678" name="Text Box 18">
              <a:extLst>
                <a:ext uri="{FF2B5EF4-FFF2-40B4-BE49-F238E27FC236}">
                  <a16:creationId xmlns:a16="http://schemas.microsoft.com/office/drawing/2014/main" id="{3CFAA297-5AA7-48F9-934C-36DD56E7EE82}"/>
                </a:ext>
              </a:extLst>
            </p:cNvPr>
            <p:cNvSpPr txBox="1">
              <a:spLocks noChangeArrowheads="1"/>
            </p:cNvSpPr>
            <p:nvPr/>
          </p:nvSpPr>
          <p:spPr bwMode="auto">
            <a:xfrm>
              <a:off x="25558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28</a:t>
              </a:r>
            </a:p>
          </p:txBody>
        </p:sp>
      </p:grpSp>
      <p:sp>
        <p:nvSpPr>
          <p:cNvPr id="2" name="Datumsplatzhalter 1">
            <a:extLst>
              <a:ext uri="{FF2B5EF4-FFF2-40B4-BE49-F238E27FC236}">
                <a16:creationId xmlns:a16="http://schemas.microsoft.com/office/drawing/2014/main" id="{ED362407-2114-4E60-909B-004711DC548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E6365A1-DAD9-4000-B2F8-B3E4127CEEC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3B56AF7-2EF1-4601-84DF-4A78FEAA01CE}"/>
              </a:ext>
            </a:extLst>
          </p:cNvPr>
          <p:cNvSpPr>
            <a:spLocks noGrp="1"/>
          </p:cNvSpPr>
          <p:nvPr>
            <p:ph type="sldNum" sz="quarter" idx="12"/>
          </p:nvPr>
        </p:nvSpPr>
        <p:spPr/>
        <p:txBody>
          <a:bodyPr/>
          <a:lstStyle/>
          <a:p>
            <a:pPr>
              <a:defRPr/>
            </a:pPr>
            <a:fld id="{AFD5F09E-495C-4440-9B64-34BC52B4539C}" type="slidenum">
              <a:rPr lang="en-US" smtClean="0"/>
              <a:pPr>
                <a:defRPr/>
              </a:pPr>
              <a:t>276</a:t>
            </a:fld>
            <a:endParaRPr lang="en-US"/>
          </a:p>
        </p:txBody>
      </p:sp>
    </p:spTree>
    <p:extLst>
      <p:ext uri="{BB962C8B-B14F-4D97-AF65-F5344CB8AC3E}">
        <p14:creationId xmlns:p14="http://schemas.microsoft.com/office/powerpoint/2010/main" val="202929521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5C78CEE-E6E9-42BF-8D55-B4602C71B970}"/>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36624AC8-9F10-421E-8B73-0034A09FB96D}"/>
              </a:ext>
            </a:extLst>
          </p:cNvPr>
          <p:cNvSpPr>
            <a:spLocks noGrp="1" noChangeArrowheads="1"/>
          </p:cNvSpPr>
          <p:nvPr>
            <p:ph sz="quarter" idx="1"/>
          </p:nvPr>
        </p:nvSpPr>
        <p:spPr/>
        <p:txBody>
          <a:bodyPr/>
          <a:lstStyle/>
          <a:p>
            <a:pPr marL="342900" indent="-342900">
              <a:tabLst>
                <a:tab pos="2630488" algn="ctr"/>
                <a:tab pos="3206750" algn="l"/>
                <a:tab pos="4459288" algn="ctr"/>
              </a:tabLst>
            </a:pPr>
            <a:r>
              <a:rPr lang="en-US" altLang="ko-KR" b="0">
                <a:latin typeface="Helvetica" panose="020B0604020202020204" pitchFamily="34" charset="0"/>
                <a:ea typeface="굴림" panose="020B0503020000020004" pitchFamily="34" charset="-127"/>
              </a:rPr>
              <a:t>Example:</a:t>
            </a:r>
            <a:r>
              <a:rPr lang="en-US" altLang="ko-KR" sz="1800" b="0">
                <a:latin typeface="Helvetica" panose="020B0604020202020204" pitchFamily="34" charset="0"/>
                <a:ea typeface="굴림" panose="020B0503020000020004" pitchFamily="34" charset="-127"/>
              </a:rPr>
              <a:t>	</a:t>
            </a:r>
            <a:r>
              <a:rPr lang="en-US" altLang="ko-KR" sz="1800" b="0" u="sng">
                <a:latin typeface="Helvetica" panose="020B0604020202020204" pitchFamily="34" charset="0"/>
                <a:ea typeface="굴림" panose="020B0503020000020004" pitchFamily="34" charset="-127"/>
              </a:rPr>
              <a:t>Process</a:t>
            </a:r>
            <a:r>
              <a:rPr lang="en-US" altLang="ko-KR" sz="1800" b="0">
                <a:latin typeface="Helvetica" panose="020B0604020202020204" pitchFamily="34" charset="0"/>
                <a:ea typeface="굴림" panose="020B0503020000020004" pitchFamily="34" charset="-127"/>
              </a:rPr>
              <a:t>		</a:t>
            </a:r>
            <a:r>
              <a:rPr lang="en-US" altLang="ko-KR" sz="1800" b="0" u="sng">
                <a:latin typeface="Helvetica" panose="020B0604020202020204" pitchFamily="34" charset="0"/>
                <a:ea typeface="굴림" panose="020B0503020000020004" pitchFamily="34" charset="-127"/>
              </a:rPr>
              <a:t>Burst Time </a:t>
            </a:r>
            <a:r>
              <a:rPr lang="en-US" altLang="ko-KR" sz="1800" b="0">
                <a:latin typeface="Helvetica" panose="020B0604020202020204" pitchFamily="34" charset="0"/>
                <a:ea typeface="굴림" panose="020B0503020000020004" pitchFamily="34" charset="-127"/>
              </a:rPr>
              <a:t>	</a:t>
            </a:r>
            <a:r>
              <a:rPr lang="en-US" altLang="ko-KR" sz="1800" b="0" u="sng">
                <a:latin typeface="Helvetica" panose="020B0604020202020204" pitchFamily="34" charset="0"/>
                <a:ea typeface="굴림" panose="020B0503020000020004" pitchFamily="34" charset="-127"/>
              </a:rPr>
              <a:t>Remaining Time</a:t>
            </a:r>
            <a:br>
              <a:rPr lang="en-US" altLang="ko-KR" sz="1800" b="0">
                <a:latin typeface="Helvetica" panose="020B0604020202020204" pitchFamily="34" charset="0"/>
                <a:ea typeface="굴림" panose="020B0503020000020004" pitchFamily="34" charset="-127"/>
              </a:rPr>
            </a:br>
            <a:r>
              <a:rPr lang="en-US" altLang="ko-KR" sz="1800" b="0" i="1">
                <a:latin typeface="Helvetica" panose="020B0604020202020204" pitchFamily="34" charset="0"/>
                <a:ea typeface="굴림" panose="020B0503020000020004" pitchFamily="34" charset="-127"/>
              </a:rPr>
              <a:t>	 P</a:t>
            </a:r>
            <a:r>
              <a:rPr lang="en-US" altLang="ko-KR" sz="1800" b="0" i="1" baseline="-25000">
                <a:latin typeface="Helvetica" panose="020B0604020202020204" pitchFamily="34" charset="0"/>
                <a:ea typeface="굴림" panose="020B0503020000020004" pitchFamily="34" charset="-127"/>
              </a:rPr>
              <a:t>1		</a:t>
            </a:r>
            <a:r>
              <a:rPr lang="en-US" altLang="ko-KR" sz="1800" b="0">
                <a:latin typeface="Helvetica" panose="020B0604020202020204" pitchFamily="34" charset="0"/>
                <a:ea typeface="굴림" panose="020B0503020000020004" pitchFamily="34" charset="-127"/>
              </a:rPr>
              <a:t>53 	         33</a:t>
            </a:r>
            <a:br>
              <a:rPr lang="en-US" altLang="ko-KR" sz="1800" b="0">
                <a:latin typeface="Helvetica" panose="020B0604020202020204" pitchFamily="34" charset="0"/>
                <a:ea typeface="굴림" panose="020B0503020000020004" pitchFamily="34" charset="-127"/>
              </a:rPr>
            </a:br>
            <a:r>
              <a:rPr lang="en-US" altLang="ko-KR" sz="1800" b="0">
                <a:latin typeface="Helvetica" panose="020B0604020202020204" pitchFamily="34" charset="0"/>
                <a:ea typeface="굴림" panose="020B0503020000020004" pitchFamily="34" charset="-127"/>
              </a:rPr>
              <a:t>	 </a:t>
            </a:r>
            <a:r>
              <a:rPr lang="en-US" altLang="ko-KR" sz="1800" b="0" i="1">
                <a:latin typeface="Helvetica" panose="020B0604020202020204" pitchFamily="34" charset="0"/>
                <a:ea typeface="굴림" panose="020B0503020000020004" pitchFamily="34" charset="-127"/>
              </a:rPr>
              <a:t>P</a:t>
            </a:r>
            <a:r>
              <a:rPr lang="en-US" altLang="ko-KR" sz="1800" b="0" i="1" baseline="-25000">
                <a:latin typeface="Helvetica" panose="020B0604020202020204" pitchFamily="34" charset="0"/>
                <a:ea typeface="굴림" panose="020B0503020000020004" pitchFamily="34" charset="-127"/>
              </a:rPr>
              <a:t>2		 </a:t>
            </a:r>
            <a:r>
              <a:rPr lang="en-US" altLang="ko-KR" sz="1800" b="0">
                <a:latin typeface="Helvetica" panose="020B0604020202020204" pitchFamily="34" charset="0"/>
                <a:ea typeface="굴림" panose="020B0503020000020004" pitchFamily="34" charset="-127"/>
              </a:rPr>
              <a:t>8		           0</a:t>
            </a:r>
            <a:br>
              <a:rPr lang="en-US" altLang="ko-KR" sz="1800" b="0">
                <a:latin typeface="Helvetica" panose="020B0604020202020204" pitchFamily="34" charset="0"/>
                <a:ea typeface="굴림" panose="020B0503020000020004" pitchFamily="34" charset="-127"/>
              </a:rPr>
            </a:br>
            <a:r>
              <a:rPr lang="en-US" altLang="ko-KR" sz="1800" b="0">
                <a:latin typeface="Helvetica" panose="020B0604020202020204" pitchFamily="34" charset="0"/>
                <a:ea typeface="굴림" panose="020B0503020000020004" pitchFamily="34" charset="-127"/>
              </a:rPr>
              <a:t>	 </a:t>
            </a:r>
            <a:r>
              <a:rPr lang="en-US" altLang="ko-KR" sz="1800" b="0" i="1">
                <a:latin typeface="Helvetica" panose="020B0604020202020204" pitchFamily="34" charset="0"/>
                <a:ea typeface="굴림" panose="020B0503020000020004" pitchFamily="34" charset="-127"/>
              </a:rPr>
              <a:t>P</a:t>
            </a:r>
            <a:r>
              <a:rPr lang="en-US" altLang="ko-KR" sz="1800" b="0" i="1" baseline="-25000">
                <a:latin typeface="Helvetica" panose="020B0604020202020204" pitchFamily="34" charset="0"/>
                <a:ea typeface="굴림" panose="020B0503020000020004" pitchFamily="34" charset="-127"/>
              </a:rPr>
              <a:t>3		</a:t>
            </a:r>
            <a:r>
              <a:rPr lang="en-US" altLang="ko-KR" sz="1800" b="0">
                <a:latin typeface="Helvetica" panose="020B0604020202020204" pitchFamily="34" charset="0"/>
                <a:ea typeface="굴림" panose="020B0503020000020004" pitchFamily="34" charset="-127"/>
              </a:rPr>
              <a:t>68	         </a:t>
            </a:r>
            <a:r>
              <a:rPr lang="en-US" altLang="ko-KR" sz="1800" b="0">
                <a:solidFill>
                  <a:srgbClr val="FF0000"/>
                </a:solidFill>
                <a:latin typeface="Helvetica" panose="020B0604020202020204" pitchFamily="34" charset="0"/>
                <a:ea typeface="굴림" panose="020B0503020000020004" pitchFamily="34" charset="-127"/>
              </a:rPr>
              <a:t>48</a:t>
            </a:r>
            <a:br>
              <a:rPr lang="en-US" altLang="ko-KR" sz="1800" b="0">
                <a:latin typeface="Helvetica" panose="020B0604020202020204" pitchFamily="34" charset="0"/>
                <a:ea typeface="굴림" panose="020B0503020000020004" pitchFamily="34" charset="-127"/>
              </a:rPr>
            </a:br>
            <a:r>
              <a:rPr lang="en-US" altLang="ko-KR" sz="1800" b="0">
                <a:latin typeface="Helvetica" panose="020B0604020202020204" pitchFamily="34" charset="0"/>
                <a:ea typeface="굴림" panose="020B0503020000020004" pitchFamily="34" charset="-127"/>
              </a:rPr>
              <a:t>	 </a:t>
            </a:r>
            <a:r>
              <a:rPr lang="en-US" altLang="ko-KR" sz="1800" b="0" i="1">
                <a:latin typeface="Helvetica" panose="020B0604020202020204" pitchFamily="34" charset="0"/>
                <a:ea typeface="굴림" panose="020B0503020000020004" pitchFamily="34" charset="-127"/>
              </a:rPr>
              <a:t>P</a:t>
            </a:r>
            <a:r>
              <a:rPr lang="en-US" altLang="ko-KR" sz="1800" b="0" i="1" baseline="-25000">
                <a:latin typeface="Helvetica" panose="020B0604020202020204" pitchFamily="34" charset="0"/>
                <a:ea typeface="굴림" panose="020B0503020000020004" pitchFamily="34" charset="-127"/>
              </a:rPr>
              <a:t>4		 </a:t>
            </a:r>
            <a:r>
              <a:rPr lang="en-US" altLang="ko-KR" sz="1800" b="0">
                <a:latin typeface="Helvetica" panose="020B0604020202020204" pitchFamily="34" charset="0"/>
                <a:ea typeface="굴림" panose="020B0503020000020004" pitchFamily="34" charset="-127"/>
              </a:rPr>
              <a:t>24	         24</a:t>
            </a:r>
          </a:p>
          <a:p>
            <a:pPr marL="742950" lvl="1" indent="-285750">
              <a:tabLst>
                <a:tab pos="2630488" algn="ctr"/>
                <a:tab pos="3206750" algn="l"/>
                <a:tab pos="4459288" algn="ctr"/>
              </a:tabLst>
            </a:pPr>
            <a:r>
              <a:rPr lang="en-US" altLang="ko-KR" sz="2000" b="0">
                <a:latin typeface="Helvetica" panose="020B0604020202020204" pitchFamily="34" charset="0"/>
                <a:ea typeface="굴림" panose="020B0503020000020004" pitchFamily="34" charset="-127"/>
              </a:rPr>
              <a:t>The Gantt chart is:</a:t>
            </a:r>
          </a:p>
          <a:p>
            <a:pPr marL="742950" lvl="1" indent="-285750">
              <a:tabLst>
                <a:tab pos="2630488" algn="ctr"/>
                <a:tab pos="3206750" algn="l"/>
                <a:tab pos="4459288" algn="ctr"/>
              </a:tabLst>
            </a:pPr>
            <a:endParaRPr lang="en-US" altLang="ko-KR" sz="2000" b="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endParaRPr lang="en-US" altLang="ko-KR" sz="2000" b="0">
              <a:latin typeface="Helvetica" panose="020B0604020202020204" pitchFamily="34" charset="0"/>
              <a:ea typeface="굴림" panose="020B0503020000020004" pitchFamily="34" charset="-127"/>
            </a:endParaRPr>
          </a:p>
          <a:p>
            <a:pPr marL="742950" lvl="1" indent="-285750">
              <a:buFontTx/>
              <a:buNone/>
              <a:tabLst>
                <a:tab pos="2630488" algn="ctr"/>
                <a:tab pos="3206750" algn="l"/>
                <a:tab pos="4459288" algn="ctr"/>
              </a:tabLst>
            </a:pPr>
            <a:endParaRPr lang="en-US" altLang="ko-KR" sz="2000" b="0">
              <a:latin typeface="Helvetica" panose="020B0604020202020204" pitchFamily="34" charset="0"/>
              <a:ea typeface="굴림" panose="020B0503020000020004" pitchFamily="34" charset="-127"/>
            </a:endParaRPr>
          </a:p>
        </p:txBody>
      </p:sp>
      <p:grpSp>
        <p:nvGrpSpPr>
          <p:cNvPr id="30723" name="Group 11">
            <a:extLst>
              <a:ext uri="{FF2B5EF4-FFF2-40B4-BE49-F238E27FC236}">
                <a16:creationId xmlns:a16="http://schemas.microsoft.com/office/drawing/2014/main" id="{0C2A79D0-0600-4B74-8ABE-869F58B33DE7}"/>
              </a:ext>
            </a:extLst>
          </p:cNvPr>
          <p:cNvGrpSpPr>
            <a:grpSpLocks/>
          </p:cNvGrpSpPr>
          <p:nvPr/>
        </p:nvGrpSpPr>
        <p:grpSpPr bwMode="auto">
          <a:xfrm>
            <a:off x="971862" y="3681028"/>
            <a:ext cx="931862" cy="968375"/>
            <a:chOff x="1560513" y="2528888"/>
            <a:chExt cx="931863" cy="968375"/>
          </a:xfrm>
        </p:grpSpPr>
        <p:sp>
          <p:nvSpPr>
            <p:cNvPr id="30730" name="Rectangle 6">
              <a:extLst>
                <a:ext uri="{FF2B5EF4-FFF2-40B4-BE49-F238E27FC236}">
                  <a16:creationId xmlns:a16="http://schemas.microsoft.com/office/drawing/2014/main" id="{28489FBE-E166-4EB3-B34B-E0C31D513723}"/>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30731" name="Text Box 16">
              <a:extLst>
                <a:ext uri="{FF2B5EF4-FFF2-40B4-BE49-F238E27FC236}">
                  <a16:creationId xmlns:a16="http://schemas.microsoft.com/office/drawing/2014/main" id="{BDA04B39-4B70-49DC-860C-D0EE53919428}"/>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30732" name="Text Box 17">
              <a:extLst>
                <a:ext uri="{FF2B5EF4-FFF2-40B4-BE49-F238E27FC236}">
                  <a16:creationId xmlns:a16="http://schemas.microsoft.com/office/drawing/2014/main" id="{77D5B376-0117-4A28-985A-E40AFA5D1A09}"/>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grpSp>
        <p:nvGrpSpPr>
          <p:cNvPr id="30724" name="Group 10">
            <a:extLst>
              <a:ext uri="{FF2B5EF4-FFF2-40B4-BE49-F238E27FC236}">
                <a16:creationId xmlns:a16="http://schemas.microsoft.com/office/drawing/2014/main" id="{05FFB8B6-B92B-43EE-AEF4-5B223CF5E353}"/>
              </a:ext>
            </a:extLst>
          </p:cNvPr>
          <p:cNvGrpSpPr>
            <a:grpSpLocks/>
          </p:cNvGrpSpPr>
          <p:nvPr/>
        </p:nvGrpSpPr>
        <p:grpSpPr bwMode="auto">
          <a:xfrm>
            <a:off x="1695762" y="3681028"/>
            <a:ext cx="741362" cy="968375"/>
            <a:chOff x="2284731" y="2528888"/>
            <a:chExt cx="741045" cy="968375"/>
          </a:xfrm>
        </p:grpSpPr>
        <p:sp>
          <p:nvSpPr>
            <p:cNvPr id="22545" name="Rectangle 7">
              <a:extLst>
                <a:ext uri="{FF2B5EF4-FFF2-40B4-BE49-F238E27FC236}">
                  <a16:creationId xmlns:a16="http://schemas.microsoft.com/office/drawing/2014/main" id="{94D5896A-C190-4AC3-9535-00EFBDFDE4DB}"/>
                </a:ext>
              </a:extLst>
            </p:cNvPr>
            <p:cNvSpPr>
              <a:spLocks noChangeArrowheads="1"/>
            </p:cNvSpPr>
            <p:nvPr/>
          </p:nvSpPr>
          <p:spPr bwMode="auto">
            <a:xfrm>
              <a:off x="2284731" y="2528888"/>
              <a:ext cx="563321" cy="609600"/>
            </a:xfrm>
            <a:prstGeom prst="rect">
              <a:avLst/>
            </a:prstGeom>
            <a:solidFill>
              <a:schemeClr val="accent5"/>
            </a:solidFill>
            <a:ln w="9525">
              <a:solidFill>
                <a:schemeClr val="tx1"/>
              </a:solidFill>
              <a:miter lim="800000"/>
              <a:headEnd/>
              <a:tailEnd/>
            </a:ln>
          </p:spPr>
          <p:txBody>
            <a:bodyPr wrap="none" anchor="ctr"/>
            <a:lstStyle/>
            <a:p>
              <a:pPr>
                <a:buFontTx/>
                <a:buNone/>
                <a:defRPr/>
              </a:pPr>
              <a:r>
                <a:rPr lang="en-US" b="0">
                  <a:latin typeface="Helvetica" charset="0"/>
                  <a:ea typeface="ＭＳ Ｐゴシック" charset="0"/>
                  <a:cs typeface="ＭＳ Ｐゴシック" charset="0"/>
                </a:rPr>
                <a:t>P</a:t>
              </a:r>
              <a:r>
                <a:rPr lang="en-US" b="0" baseline="-25000">
                  <a:latin typeface="Helvetica" charset="0"/>
                  <a:ea typeface="ＭＳ Ｐゴシック" charset="0"/>
                  <a:cs typeface="ＭＳ Ｐゴシック" charset="0"/>
                </a:rPr>
                <a:t>2</a:t>
              </a:r>
            </a:p>
          </p:txBody>
        </p:sp>
        <p:sp>
          <p:nvSpPr>
            <p:cNvPr id="30729" name="Text Box 18">
              <a:extLst>
                <a:ext uri="{FF2B5EF4-FFF2-40B4-BE49-F238E27FC236}">
                  <a16:creationId xmlns:a16="http://schemas.microsoft.com/office/drawing/2014/main" id="{4B8A5B62-134F-4FB0-BA9C-896CC6E007FE}"/>
                </a:ext>
              </a:extLst>
            </p:cNvPr>
            <p:cNvSpPr txBox="1">
              <a:spLocks noChangeArrowheads="1"/>
            </p:cNvSpPr>
            <p:nvPr/>
          </p:nvSpPr>
          <p:spPr bwMode="auto">
            <a:xfrm>
              <a:off x="25558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28</a:t>
              </a:r>
            </a:p>
          </p:txBody>
        </p:sp>
      </p:grpSp>
      <p:grpSp>
        <p:nvGrpSpPr>
          <p:cNvPr id="30725" name="Group 9">
            <a:extLst>
              <a:ext uri="{FF2B5EF4-FFF2-40B4-BE49-F238E27FC236}">
                <a16:creationId xmlns:a16="http://schemas.microsoft.com/office/drawing/2014/main" id="{498D3E1B-D2E5-45C2-8302-6F231DEFFEFE}"/>
              </a:ext>
            </a:extLst>
          </p:cNvPr>
          <p:cNvGrpSpPr>
            <a:grpSpLocks/>
          </p:cNvGrpSpPr>
          <p:nvPr/>
        </p:nvGrpSpPr>
        <p:grpSpPr bwMode="auto">
          <a:xfrm>
            <a:off x="2259324" y="3681028"/>
            <a:ext cx="781050" cy="968375"/>
            <a:chOff x="2848611" y="2528888"/>
            <a:chExt cx="780415" cy="968375"/>
          </a:xfrm>
        </p:grpSpPr>
        <p:sp>
          <p:nvSpPr>
            <p:cNvPr id="30726" name="Rectangle 8">
              <a:extLst>
                <a:ext uri="{FF2B5EF4-FFF2-40B4-BE49-F238E27FC236}">
                  <a16:creationId xmlns:a16="http://schemas.microsoft.com/office/drawing/2014/main" id="{AFC382DF-09C6-4B8D-909E-E1B2F0B0F8C1}"/>
                </a:ext>
              </a:extLst>
            </p:cNvPr>
            <p:cNvSpPr>
              <a:spLocks noChangeArrowheads="1"/>
            </p:cNvSpPr>
            <p:nvPr/>
          </p:nvSpPr>
          <p:spPr bwMode="auto">
            <a:xfrm>
              <a:off x="284861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0727" name="Text Box 19">
              <a:extLst>
                <a:ext uri="{FF2B5EF4-FFF2-40B4-BE49-F238E27FC236}">
                  <a16:creationId xmlns:a16="http://schemas.microsoft.com/office/drawing/2014/main" id="{5B57BCB7-BDD6-421D-A590-99FA96DE2372}"/>
                </a:ext>
              </a:extLst>
            </p:cNvPr>
            <p:cNvSpPr txBox="1">
              <a:spLocks noChangeArrowheads="1"/>
            </p:cNvSpPr>
            <p:nvPr/>
          </p:nvSpPr>
          <p:spPr bwMode="auto">
            <a:xfrm>
              <a:off x="315912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48</a:t>
              </a:r>
            </a:p>
          </p:txBody>
        </p:sp>
      </p:grpSp>
      <p:sp>
        <p:nvSpPr>
          <p:cNvPr id="2" name="Datumsplatzhalter 1">
            <a:extLst>
              <a:ext uri="{FF2B5EF4-FFF2-40B4-BE49-F238E27FC236}">
                <a16:creationId xmlns:a16="http://schemas.microsoft.com/office/drawing/2014/main" id="{F1CA7A0F-5771-402C-A203-83A3CFE91F2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6940D2A-FD4D-49F6-BCE3-AA82A09AAA8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0A98022-7006-4A66-B11E-45B1800D3493}"/>
              </a:ext>
            </a:extLst>
          </p:cNvPr>
          <p:cNvSpPr>
            <a:spLocks noGrp="1"/>
          </p:cNvSpPr>
          <p:nvPr>
            <p:ph type="sldNum" sz="quarter" idx="12"/>
          </p:nvPr>
        </p:nvSpPr>
        <p:spPr/>
        <p:txBody>
          <a:bodyPr/>
          <a:lstStyle/>
          <a:p>
            <a:pPr>
              <a:defRPr/>
            </a:pPr>
            <a:fld id="{AFD5F09E-495C-4440-9B64-34BC52B4539C}" type="slidenum">
              <a:rPr lang="en-US" smtClean="0"/>
              <a:pPr>
                <a:defRPr/>
              </a:pPr>
              <a:t>277</a:t>
            </a:fld>
            <a:endParaRPr lang="en-US"/>
          </a:p>
        </p:txBody>
      </p:sp>
    </p:spTree>
    <p:extLst>
      <p:ext uri="{BB962C8B-B14F-4D97-AF65-F5344CB8AC3E}">
        <p14:creationId xmlns:p14="http://schemas.microsoft.com/office/powerpoint/2010/main" val="173366823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F36BFA5A-7922-4540-B96E-5BCAD53034ED}"/>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E2553CFB-D3F5-4013-985F-D5C08ECEE3A9}"/>
              </a:ext>
            </a:extLst>
          </p:cNvPr>
          <p:cNvSpPr>
            <a:spLocks noGrp="1" noChangeArrowheads="1"/>
          </p:cNvSpPr>
          <p:nvPr>
            <p:ph sz="quarter" idx="1"/>
          </p:nvPr>
        </p:nvSpPr>
        <p:spPr/>
        <p:txBody>
          <a:bodyPr/>
          <a:lstStyle/>
          <a:p>
            <a:pPr marL="342900" indent="-342900">
              <a:tabLst>
                <a:tab pos="2630488" algn="ctr"/>
                <a:tab pos="3206750" algn="l"/>
                <a:tab pos="4459288" algn="ctr"/>
              </a:tabLst>
              <a:defRPr/>
            </a:pPr>
            <a:r>
              <a:rPr lang="en-US" altLang="ko-KR" b="0" dirty="0">
                <a:latin typeface="Helvetica" charset="0"/>
                <a:ea typeface="굴림" charset="-127"/>
                <a:cs typeface="굴림" charset="-127"/>
              </a:rPr>
              <a:t>Example:</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Process</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Burst Time </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Remaining Time</a:t>
            </a:r>
            <a:br>
              <a:rPr lang="en-US" altLang="ko-KR" sz="1800" b="0" dirty="0">
                <a:latin typeface="Helvetica" charset="0"/>
                <a:ea typeface="굴림" charset="-127"/>
                <a:cs typeface="굴림" charset="-127"/>
              </a:rPr>
            </a:br>
            <a:r>
              <a:rPr lang="en-US" altLang="ko-KR" sz="1800" b="0" i="1" dirty="0">
                <a:latin typeface="Helvetica" charset="0"/>
                <a:ea typeface="굴림" charset="-127"/>
                <a:cs typeface="굴림" charset="-127"/>
              </a:rPr>
              <a:t>	 P</a:t>
            </a:r>
            <a:r>
              <a:rPr lang="en-US" altLang="ko-KR" sz="1800" b="0" i="1" baseline="-25000" dirty="0">
                <a:latin typeface="Helvetica" charset="0"/>
                <a:ea typeface="굴림" charset="-127"/>
                <a:cs typeface="굴림" charset="-127"/>
              </a:rPr>
              <a:t>1		</a:t>
            </a:r>
            <a:r>
              <a:rPr lang="en-US" altLang="ko-KR" sz="1800" b="0" dirty="0">
                <a:latin typeface="Helvetica" charset="0"/>
                <a:ea typeface="굴림" charset="-127"/>
                <a:cs typeface="굴림" charset="-127"/>
              </a:rPr>
              <a:t>53 	         33</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2		 </a:t>
            </a:r>
            <a:r>
              <a:rPr lang="en-US" altLang="ko-KR" sz="1800" b="0" dirty="0">
                <a:latin typeface="Helvetica" charset="0"/>
                <a:ea typeface="굴림" charset="-127"/>
                <a:cs typeface="굴림" charset="-127"/>
              </a:rPr>
              <a:t>8		           0</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3		</a:t>
            </a:r>
            <a:r>
              <a:rPr lang="en-US" altLang="ko-KR" sz="1800" b="0" dirty="0">
                <a:latin typeface="Helvetica" charset="0"/>
                <a:ea typeface="굴림" charset="-127"/>
                <a:cs typeface="굴림" charset="-127"/>
              </a:rPr>
              <a:t>68	         48</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4		 </a:t>
            </a:r>
            <a:r>
              <a:rPr lang="en-US" altLang="ko-KR" sz="1800" b="0" dirty="0">
                <a:latin typeface="Helvetica" charset="0"/>
                <a:ea typeface="굴림" charset="-127"/>
                <a:cs typeface="굴림" charset="-127"/>
              </a:rPr>
              <a:t>24	           </a:t>
            </a:r>
            <a:r>
              <a:rPr lang="en-US" altLang="ko-KR" sz="1800" b="0" dirty="0">
                <a:solidFill>
                  <a:srgbClr val="FF0000"/>
                </a:solidFill>
                <a:latin typeface="Helvetica" charset="0"/>
                <a:ea typeface="굴림" charset="-127"/>
                <a:cs typeface="굴림" charset="-127"/>
              </a:rPr>
              <a:t>4</a:t>
            </a:r>
          </a:p>
          <a:p>
            <a:pPr marL="742950" lvl="1" indent="-285750">
              <a:tabLst>
                <a:tab pos="2630488" algn="ctr"/>
                <a:tab pos="3206750" algn="l"/>
                <a:tab pos="4459288" algn="ctr"/>
              </a:tabLst>
              <a:defRPr/>
            </a:pPr>
            <a:r>
              <a:rPr lang="en-US" altLang="ko-KR" sz="2000" b="0" dirty="0">
                <a:latin typeface="Helvetica" charset="0"/>
                <a:ea typeface="굴림" charset="-127"/>
                <a:cs typeface="굴림" charset="-127"/>
              </a:rPr>
              <a:t>The Gantt chart is:</a:t>
            </a:r>
          </a:p>
          <a:p>
            <a:pPr marL="742950" lvl="1" indent="-285750">
              <a:tabLst>
                <a:tab pos="2630488" algn="ctr"/>
                <a:tab pos="3206750" algn="l"/>
                <a:tab pos="4459288" algn="ctr"/>
              </a:tabLst>
              <a:defRPr/>
            </a:pPr>
            <a:endParaRPr lang="en-US" altLang="ko-KR" sz="2000" b="0" dirty="0">
              <a:latin typeface="Helvetica" charset="0"/>
              <a:ea typeface="굴림" charset="-127"/>
              <a:cs typeface="굴림" charset="-127"/>
            </a:endParaRPr>
          </a:p>
          <a:p>
            <a:pPr marL="742950" lvl="1" indent="-285750">
              <a:tabLst>
                <a:tab pos="2630488" algn="ctr"/>
                <a:tab pos="3206750" algn="l"/>
                <a:tab pos="4459288" algn="ctr"/>
              </a:tabLst>
              <a:defRPr/>
            </a:pPr>
            <a:endParaRPr lang="en-US" altLang="ko-KR" sz="2000" b="0" dirty="0">
              <a:latin typeface="Helvetica" charset="0"/>
              <a:ea typeface="굴림" charset="-127"/>
              <a:cs typeface="굴림" charset="-127"/>
            </a:endParaRPr>
          </a:p>
          <a:p>
            <a:pPr marL="457200" lvl="1" indent="0">
              <a:buFontTx/>
              <a:buNone/>
              <a:tabLst>
                <a:tab pos="2630488" algn="ctr"/>
                <a:tab pos="3206750" algn="l"/>
                <a:tab pos="4459288" algn="ctr"/>
              </a:tabLst>
              <a:defRPr/>
            </a:pPr>
            <a:endParaRPr lang="en-US" altLang="ko-KR" sz="2000" b="0" dirty="0">
              <a:latin typeface="Helvetica" charset="0"/>
              <a:ea typeface="굴림" charset="-127"/>
              <a:cs typeface="굴림" charset="-127"/>
            </a:endParaRPr>
          </a:p>
        </p:txBody>
      </p:sp>
      <p:grpSp>
        <p:nvGrpSpPr>
          <p:cNvPr id="32771" name="Group 11">
            <a:extLst>
              <a:ext uri="{FF2B5EF4-FFF2-40B4-BE49-F238E27FC236}">
                <a16:creationId xmlns:a16="http://schemas.microsoft.com/office/drawing/2014/main" id="{B285734D-EB3B-438D-95C0-00BF1C5FA5A5}"/>
              </a:ext>
            </a:extLst>
          </p:cNvPr>
          <p:cNvGrpSpPr>
            <a:grpSpLocks/>
          </p:cNvGrpSpPr>
          <p:nvPr/>
        </p:nvGrpSpPr>
        <p:grpSpPr bwMode="auto">
          <a:xfrm>
            <a:off x="996951" y="3753036"/>
            <a:ext cx="931862" cy="968375"/>
            <a:chOff x="1560513" y="2528888"/>
            <a:chExt cx="931863" cy="968375"/>
          </a:xfrm>
        </p:grpSpPr>
        <p:sp>
          <p:nvSpPr>
            <p:cNvPr id="32781" name="Rectangle 6">
              <a:extLst>
                <a:ext uri="{FF2B5EF4-FFF2-40B4-BE49-F238E27FC236}">
                  <a16:creationId xmlns:a16="http://schemas.microsoft.com/office/drawing/2014/main" id="{D1D081B9-AD40-4E42-A538-4CF7C3B64183}"/>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32782" name="Text Box 16">
              <a:extLst>
                <a:ext uri="{FF2B5EF4-FFF2-40B4-BE49-F238E27FC236}">
                  <a16:creationId xmlns:a16="http://schemas.microsoft.com/office/drawing/2014/main" id="{26CDBE82-2E40-4B64-B3B2-820B231E72AB}"/>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32783" name="Text Box 17">
              <a:extLst>
                <a:ext uri="{FF2B5EF4-FFF2-40B4-BE49-F238E27FC236}">
                  <a16:creationId xmlns:a16="http://schemas.microsoft.com/office/drawing/2014/main" id="{E82DDA33-3E6A-4F55-AE6F-3E5443E47C78}"/>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grpSp>
        <p:nvGrpSpPr>
          <p:cNvPr id="32772" name="Group 10">
            <a:extLst>
              <a:ext uri="{FF2B5EF4-FFF2-40B4-BE49-F238E27FC236}">
                <a16:creationId xmlns:a16="http://schemas.microsoft.com/office/drawing/2014/main" id="{F908A6F4-D4A9-4559-BE95-045A3FC1BD28}"/>
              </a:ext>
            </a:extLst>
          </p:cNvPr>
          <p:cNvGrpSpPr>
            <a:grpSpLocks/>
          </p:cNvGrpSpPr>
          <p:nvPr/>
        </p:nvGrpSpPr>
        <p:grpSpPr bwMode="auto">
          <a:xfrm>
            <a:off x="1720851" y="3753036"/>
            <a:ext cx="741362" cy="968375"/>
            <a:chOff x="2284731" y="2528888"/>
            <a:chExt cx="741045" cy="968375"/>
          </a:xfrm>
        </p:grpSpPr>
        <p:sp>
          <p:nvSpPr>
            <p:cNvPr id="22545" name="Rectangle 7">
              <a:extLst>
                <a:ext uri="{FF2B5EF4-FFF2-40B4-BE49-F238E27FC236}">
                  <a16:creationId xmlns:a16="http://schemas.microsoft.com/office/drawing/2014/main" id="{1880F883-FD07-4E67-BE26-76B3CA49436A}"/>
                </a:ext>
              </a:extLst>
            </p:cNvPr>
            <p:cNvSpPr>
              <a:spLocks noChangeArrowheads="1"/>
            </p:cNvSpPr>
            <p:nvPr/>
          </p:nvSpPr>
          <p:spPr bwMode="auto">
            <a:xfrm>
              <a:off x="2284731" y="2528888"/>
              <a:ext cx="563321" cy="609600"/>
            </a:xfrm>
            <a:prstGeom prst="rect">
              <a:avLst/>
            </a:prstGeom>
            <a:solidFill>
              <a:schemeClr val="accent5"/>
            </a:solidFill>
            <a:ln w="9525">
              <a:solidFill>
                <a:schemeClr val="tx1"/>
              </a:solidFill>
              <a:miter lim="800000"/>
              <a:headEnd/>
              <a:tailEnd/>
            </a:ln>
          </p:spPr>
          <p:txBody>
            <a:bodyPr wrap="none" anchor="ctr"/>
            <a:lstStyle/>
            <a:p>
              <a:pPr>
                <a:buFontTx/>
                <a:buNone/>
                <a:defRPr/>
              </a:pPr>
              <a:r>
                <a:rPr lang="en-US" b="0">
                  <a:latin typeface="Helvetica" charset="0"/>
                  <a:ea typeface="ＭＳ Ｐゴシック" charset="0"/>
                  <a:cs typeface="ＭＳ Ｐゴシック" charset="0"/>
                </a:rPr>
                <a:t>P</a:t>
              </a:r>
              <a:r>
                <a:rPr lang="en-US" b="0" baseline="-25000">
                  <a:latin typeface="Helvetica" charset="0"/>
                  <a:ea typeface="ＭＳ Ｐゴシック" charset="0"/>
                  <a:cs typeface="ＭＳ Ｐゴシック" charset="0"/>
                </a:rPr>
                <a:t>2</a:t>
              </a:r>
            </a:p>
          </p:txBody>
        </p:sp>
        <p:sp>
          <p:nvSpPr>
            <p:cNvPr id="32780" name="Text Box 18">
              <a:extLst>
                <a:ext uri="{FF2B5EF4-FFF2-40B4-BE49-F238E27FC236}">
                  <a16:creationId xmlns:a16="http://schemas.microsoft.com/office/drawing/2014/main" id="{66214D9F-277C-4949-A1D2-6D30923F22AF}"/>
                </a:ext>
              </a:extLst>
            </p:cNvPr>
            <p:cNvSpPr txBox="1">
              <a:spLocks noChangeArrowheads="1"/>
            </p:cNvSpPr>
            <p:nvPr/>
          </p:nvSpPr>
          <p:spPr bwMode="auto">
            <a:xfrm>
              <a:off x="25558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28</a:t>
              </a:r>
            </a:p>
          </p:txBody>
        </p:sp>
      </p:grpSp>
      <p:grpSp>
        <p:nvGrpSpPr>
          <p:cNvPr id="32773" name="Group 9">
            <a:extLst>
              <a:ext uri="{FF2B5EF4-FFF2-40B4-BE49-F238E27FC236}">
                <a16:creationId xmlns:a16="http://schemas.microsoft.com/office/drawing/2014/main" id="{27112382-201F-4DF8-AD21-129619D6C26D}"/>
              </a:ext>
            </a:extLst>
          </p:cNvPr>
          <p:cNvGrpSpPr>
            <a:grpSpLocks/>
          </p:cNvGrpSpPr>
          <p:nvPr/>
        </p:nvGrpSpPr>
        <p:grpSpPr bwMode="auto">
          <a:xfrm>
            <a:off x="2284413" y="3753036"/>
            <a:ext cx="781050" cy="968375"/>
            <a:chOff x="2848611" y="2528888"/>
            <a:chExt cx="780415" cy="968375"/>
          </a:xfrm>
        </p:grpSpPr>
        <p:sp>
          <p:nvSpPr>
            <p:cNvPr id="32777" name="Rectangle 8">
              <a:extLst>
                <a:ext uri="{FF2B5EF4-FFF2-40B4-BE49-F238E27FC236}">
                  <a16:creationId xmlns:a16="http://schemas.microsoft.com/office/drawing/2014/main" id="{099C1B4C-8639-4708-87C1-56653596E62F}"/>
                </a:ext>
              </a:extLst>
            </p:cNvPr>
            <p:cNvSpPr>
              <a:spLocks noChangeArrowheads="1"/>
            </p:cNvSpPr>
            <p:nvPr/>
          </p:nvSpPr>
          <p:spPr bwMode="auto">
            <a:xfrm>
              <a:off x="284861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2778" name="Text Box 19">
              <a:extLst>
                <a:ext uri="{FF2B5EF4-FFF2-40B4-BE49-F238E27FC236}">
                  <a16:creationId xmlns:a16="http://schemas.microsoft.com/office/drawing/2014/main" id="{CB2251AB-1372-44EF-89CD-900269F31AB6}"/>
                </a:ext>
              </a:extLst>
            </p:cNvPr>
            <p:cNvSpPr txBox="1">
              <a:spLocks noChangeArrowheads="1"/>
            </p:cNvSpPr>
            <p:nvPr/>
          </p:nvSpPr>
          <p:spPr bwMode="auto">
            <a:xfrm>
              <a:off x="315912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48</a:t>
              </a:r>
            </a:p>
          </p:txBody>
        </p:sp>
      </p:grpSp>
      <p:grpSp>
        <p:nvGrpSpPr>
          <p:cNvPr id="32774" name="Group 8">
            <a:extLst>
              <a:ext uri="{FF2B5EF4-FFF2-40B4-BE49-F238E27FC236}">
                <a16:creationId xmlns:a16="http://schemas.microsoft.com/office/drawing/2014/main" id="{D661F50E-D344-4A32-B221-4D454C91184F}"/>
              </a:ext>
            </a:extLst>
          </p:cNvPr>
          <p:cNvGrpSpPr>
            <a:grpSpLocks/>
          </p:cNvGrpSpPr>
          <p:nvPr/>
        </p:nvGrpSpPr>
        <p:grpSpPr bwMode="auto">
          <a:xfrm>
            <a:off x="2849563" y="3753036"/>
            <a:ext cx="831850" cy="968375"/>
            <a:chOff x="3412491" y="2528888"/>
            <a:chExt cx="832485" cy="968375"/>
          </a:xfrm>
        </p:grpSpPr>
        <p:sp>
          <p:nvSpPr>
            <p:cNvPr id="32775" name="Rectangle 9">
              <a:extLst>
                <a:ext uri="{FF2B5EF4-FFF2-40B4-BE49-F238E27FC236}">
                  <a16:creationId xmlns:a16="http://schemas.microsoft.com/office/drawing/2014/main" id="{4D6E2660-BF90-4E61-9249-3B8E0D713697}"/>
                </a:ext>
              </a:extLst>
            </p:cNvPr>
            <p:cNvSpPr>
              <a:spLocks noChangeArrowheads="1"/>
            </p:cNvSpPr>
            <p:nvPr/>
          </p:nvSpPr>
          <p:spPr bwMode="auto">
            <a:xfrm>
              <a:off x="3412491" y="2528888"/>
              <a:ext cx="563880" cy="609600"/>
            </a:xfrm>
            <a:prstGeom prst="rect">
              <a:avLst/>
            </a:prstGeom>
            <a:solidFill>
              <a:srgbClr val="53FB25"/>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4</a:t>
              </a:r>
            </a:p>
          </p:txBody>
        </p:sp>
        <p:sp>
          <p:nvSpPr>
            <p:cNvPr id="32776" name="Text Box 20">
              <a:extLst>
                <a:ext uri="{FF2B5EF4-FFF2-40B4-BE49-F238E27FC236}">
                  <a16:creationId xmlns:a16="http://schemas.microsoft.com/office/drawing/2014/main" id="{B5D83197-04BC-499A-A912-E66C665D78FA}"/>
                </a:ext>
              </a:extLst>
            </p:cNvPr>
            <p:cNvSpPr txBox="1">
              <a:spLocks noChangeArrowheads="1"/>
            </p:cNvSpPr>
            <p:nvPr/>
          </p:nvSpPr>
          <p:spPr bwMode="auto">
            <a:xfrm>
              <a:off x="37750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68</a:t>
              </a:r>
            </a:p>
          </p:txBody>
        </p:sp>
      </p:grpSp>
      <p:sp>
        <p:nvSpPr>
          <p:cNvPr id="2" name="Datumsplatzhalter 1">
            <a:extLst>
              <a:ext uri="{FF2B5EF4-FFF2-40B4-BE49-F238E27FC236}">
                <a16:creationId xmlns:a16="http://schemas.microsoft.com/office/drawing/2014/main" id="{15E217AF-A22F-493E-AC2B-82CED74A5E8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60BA13D-C79E-4D79-9C9A-A1C1859A58B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485A4F1-D523-4B65-B1CC-E04FEA7FFCE4}"/>
              </a:ext>
            </a:extLst>
          </p:cNvPr>
          <p:cNvSpPr>
            <a:spLocks noGrp="1"/>
          </p:cNvSpPr>
          <p:nvPr>
            <p:ph type="sldNum" sz="quarter" idx="12"/>
          </p:nvPr>
        </p:nvSpPr>
        <p:spPr/>
        <p:txBody>
          <a:bodyPr/>
          <a:lstStyle/>
          <a:p>
            <a:pPr>
              <a:defRPr/>
            </a:pPr>
            <a:fld id="{AFD5F09E-495C-4440-9B64-34BC52B4539C}" type="slidenum">
              <a:rPr lang="en-US" smtClean="0"/>
              <a:pPr>
                <a:defRPr/>
              </a:pPr>
              <a:t>278</a:t>
            </a:fld>
            <a:endParaRPr lang="en-US"/>
          </a:p>
        </p:txBody>
      </p:sp>
    </p:spTree>
    <p:extLst>
      <p:ext uri="{BB962C8B-B14F-4D97-AF65-F5344CB8AC3E}">
        <p14:creationId xmlns:p14="http://schemas.microsoft.com/office/powerpoint/2010/main" val="32199656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DDE965AA-377E-4D06-AC84-1DB65F75CD4C}"/>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E8EF76CC-FBEC-4954-9B81-B71DB43A51DB}"/>
              </a:ext>
            </a:extLst>
          </p:cNvPr>
          <p:cNvSpPr>
            <a:spLocks noGrp="1" noChangeArrowheads="1"/>
          </p:cNvSpPr>
          <p:nvPr>
            <p:ph sz="quarter" idx="1"/>
          </p:nvPr>
        </p:nvSpPr>
        <p:spPr/>
        <p:txBody>
          <a:bodyPr/>
          <a:lstStyle/>
          <a:p>
            <a:pPr marL="342900" indent="-342900">
              <a:tabLst>
                <a:tab pos="2630488" algn="ctr"/>
                <a:tab pos="3206750" algn="l"/>
                <a:tab pos="4459288" algn="ctr"/>
              </a:tabLst>
            </a:pPr>
            <a:r>
              <a:rPr lang="en-US" altLang="ko-KR" b="0" dirty="0">
                <a:latin typeface="Helvetica" panose="020B0604020202020204" pitchFamily="34" charset="0"/>
                <a:ea typeface="굴림" panose="020B0503020000020004" pitchFamily="34" charset="-127"/>
              </a:rPr>
              <a:t>Example:</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Process</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Burst Time </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Remaining Time</a:t>
            </a:r>
            <a:br>
              <a:rPr lang="en-US" altLang="ko-KR" sz="1800" b="0" dirty="0">
                <a:latin typeface="Helvetica" panose="020B0604020202020204" pitchFamily="34" charset="0"/>
                <a:ea typeface="굴림" panose="020B0503020000020004" pitchFamily="34" charset="-127"/>
              </a:rPr>
            </a:br>
            <a:r>
              <a:rPr lang="en-US" altLang="ko-KR" sz="1800" b="0" i="1" dirty="0">
                <a:latin typeface="Helvetica" panose="020B0604020202020204" pitchFamily="34" charset="0"/>
                <a:ea typeface="굴림" panose="020B0503020000020004" pitchFamily="34" charset="-127"/>
              </a:rPr>
              <a:t>	 P</a:t>
            </a:r>
            <a:r>
              <a:rPr lang="en-US" altLang="ko-KR" sz="1800" b="0" i="1" baseline="-25000" dirty="0">
                <a:latin typeface="Helvetica" panose="020B0604020202020204" pitchFamily="34" charset="0"/>
                <a:ea typeface="굴림" panose="020B0503020000020004" pitchFamily="34" charset="-127"/>
              </a:rPr>
              <a:t>1		</a:t>
            </a:r>
            <a:r>
              <a:rPr lang="en-US" altLang="ko-KR" sz="1800" b="0" dirty="0">
                <a:latin typeface="Helvetica" panose="020B0604020202020204" pitchFamily="34" charset="0"/>
                <a:ea typeface="굴림" panose="020B0503020000020004" pitchFamily="34" charset="-127"/>
              </a:rPr>
              <a:t>53 	         </a:t>
            </a:r>
            <a:r>
              <a:rPr lang="en-US" altLang="ko-KR" sz="1800" b="0" dirty="0">
                <a:solidFill>
                  <a:srgbClr val="FF0000"/>
                </a:solidFill>
                <a:latin typeface="Helvetica" panose="020B0604020202020204" pitchFamily="34" charset="0"/>
                <a:ea typeface="굴림" panose="020B0503020000020004" pitchFamily="34" charset="-127"/>
              </a:rPr>
              <a:t>13</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2		 </a:t>
            </a:r>
            <a:r>
              <a:rPr lang="en-US" altLang="ko-KR" sz="1800" b="0" dirty="0">
                <a:latin typeface="Helvetica" panose="020B0604020202020204" pitchFamily="34" charset="0"/>
                <a:ea typeface="굴림" panose="020B0503020000020004" pitchFamily="34" charset="-127"/>
              </a:rPr>
              <a:t>8		           0</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3		</a:t>
            </a:r>
            <a:r>
              <a:rPr lang="en-US" altLang="ko-KR" sz="1800" b="0" dirty="0">
                <a:latin typeface="Helvetica" panose="020B0604020202020204" pitchFamily="34" charset="0"/>
                <a:ea typeface="굴림" panose="020B0503020000020004" pitchFamily="34" charset="-127"/>
              </a:rPr>
              <a:t>68	         48</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4		 </a:t>
            </a:r>
            <a:r>
              <a:rPr lang="en-US" altLang="ko-KR" sz="1800" b="0" dirty="0">
                <a:latin typeface="Helvetica" panose="020B0604020202020204" pitchFamily="34" charset="0"/>
                <a:ea typeface="굴림" panose="020B0503020000020004" pitchFamily="34" charset="-127"/>
              </a:rPr>
              <a:t>24	           4</a:t>
            </a:r>
          </a:p>
          <a:p>
            <a:pPr marL="742950" lvl="1" indent="-285750">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The Gantt chart is:</a:t>
            </a:r>
          </a:p>
          <a:p>
            <a:pPr marL="742950" lvl="1" indent="-285750">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a:p>
            <a:pPr marL="742950" lvl="1" indent="-285750">
              <a:buFontTx/>
              <a:buNone/>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p:txBody>
      </p:sp>
      <p:grpSp>
        <p:nvGrpSpPr>
          <p:cNvPr id="34819" name="Group 11">
            <a:extLst>
              <a:ext uri="{FF2B5EF4-FFF2-40B4-BE49-F238E27FC236}">
                <a16:creationId xmlns:a16="http://schemas.microsoft.com/office/drawing/2014/main" id="{025D5FA4-805E-42AF-A96C-F949958B1A25}"/>
              </a:ext>
            </a:extLst>
          </p:cNvPr>
          <p:cNvGrpSpPr>
            <a:grpSpLocks/>
          </p:cNvGrpSpPr>
          <p:nvPr/>
        </p:nvGrpSpPr>
        <p:grpSpPr bwMode="auto">
          <a:xfrm>
            <a:off x="995363" y="3753036"/>
            <a:ext cx="931862" cy="968375"/>
            <a:chOff x="1560513" y="2528888"/>
            <a:chExt cx="931863" cy="968375"/>
          </a:xfrm>
        </p:grpSpPr>
        <p:sp>
          <p:nvSpPr>
            <p:cNvPr id="34832" name="Rectangle 6">
              <a:extLst>
                <a:ext uri="{FF2B5EF4-FFF2-40B4-BE49-F238E27FC236}">
                  <a16:creationId xmlns:a16="http://schemas.microsoft.com/office/drawing/2014/main" id="{36D002EF-65F6-4DA0-A163-87180F087B44}"/>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34833" name="Text Box 16">
              <a:extLst>
                <a:ext uri="{FF2B5EF4-FFF2-40B4-BE49-F238E27FC236}">
                  <a16:creationId xmlns:a16="http://schemas.microsoft.com/office/drawing/2014/main" id="{73E25166-DAA2-4599-AAB9-2A776A2C6699}"/>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34834" name="Text Box 17">
              <a:extLst>
                <a:ext uri="{FF2B5EF4-FFF2-40B4-BE49-F238E27FC236}">
                  <a16:creationId xmlns:a16="http://schemas.microsoft.com/office/drawing/2014/main" id="{DA58039E-1C0F-4929-8638-10C398A02814}"/>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grpSp>
        <p:nvGrpSpPr>
          <p:cNvPr id="34820" name="Group 10">
            <a:extLst>
              <a:ext uri="{FF2B5EF4-FFF2-40B4-BE49-F238E27FC236}">
                <a16:creationId xmlns:a16="http://schemas.microsoft.com/office/drawing/2014/main" id="{A956DE69-CDD7-4EE6-85C5-7D8F3B086BBF}"/>
              </a:ext>
            </a:extLst>
          </p:cNvPr>
          <p:cNvGrpSpPr>
            <a:grpSpLocks/>
          </p:cNvGrpSpPr>
          <p:nvPr/>
        </p:nvGrpSpPr>
        <p:grpSpPr bwMode="auto">
          <a:xfrm>
            <a:off x="1719263" y="3753036"/>
            <a:ext cx="741362" cy="968375"/>
            <a:chOff x="2284731" y="2528888"/>
            <a:chExt cx="741045" cy="968375"/>
          </a:xfrm>
        </p:grpSpPr>
        <p:sp>
          <p:nvSpPr>
            <p:cNvPr id="22545" name="Rectangle 7">
              <a:extLst>
                <a:ext uri="{FF2B5EF4-FFF2-40B4-BE49-F238E27FC236}">
                  <a16:creationId xmlns:a16="http://schemas.microsoft.com/office/drawing/2014/main" id="{061AA740-AB86-467B-8AC1-8C322717088D}"/>
                </a:ext>
              </a:extLst>
            </p:cNvPr>
            <p:cNvSpPr>
              <a:spLocks noChangeArrowheads="1"/>
            </p:cNvSpPr>
            <p:nvPr/>
          </p:nvSpPr>
          <p:spPr bwMode="auto">
            <a:xfrm>
              <a:off x="2284731" y="2528888"/>
              <a:ext cx="563321" cy="609600"/>
            </a:xfrm>
            <a:prstGeom prst="rect">
              <a:avLst/>
            </a:prstGeom>
            <a:solidFill>
              <a:schemeClr val="accent5"/>
            </a:solidFill>
            <a:ln w="9525">
              <a:solidFill>
                <a:schemeClr val="tx1"/>
              </a:solidFill>
              <a:miter lim="800000"/>
              <a:headEnd/>
              <a:tailEnd/>
            </a:ln>
          </p:spPr>
          <p:txBody>
            <a:bodyPr wrap="none" anchor="ctr"/>
            <a:lstStyle/>
            <a:p>
              <a:pPr>
                <a:buFontTx/>
                <a:buNone/>
                <a:defRPr/>
              </a:pPr>
              <a:r>
                <a:rPr lang="en-US" b="0">
                  <a:latin typeface="Helvetica" charset="0"/>
                  <a:ea typeface="ＭＳ Ｐゴシック" charset="0"/>
                  <a:cs typeface="ＭＳ Ｐゴシック" charset="0"/>
                </a:rPr>
                <a:t>P</a:t>
              </a:r>
              <a:r>
                <a:rPr lang="en-US" b="0" baseline="-25000">
                  <a:latin typeface="Helvetica" charset="0"/>
                  <a:ea typeface="ＭＳ Ｐゴシック" charset="0"/>
                  <a:cs typeface="ＭＳ Ｐゴシック" charset="0"/>
                </a:rPr>
                <a:t>2</a:t>
              </a:r>
            </a:p>
          </p:txBody>
        </p:sp>
        <p:sp>
          <p:nvSpPr>
            <p:cNvPr id="34831" name="Text Box 18">
              <a:extLst>
                <a:ext uri="{FF2B5EF4-FFF2-40B4-BE49-F238E27FC236}">
                  <a16:creationId xmlns:a16="http://schemas.microsoft.com/office/drawing/2014/main" id="{B5EEC247-274A-42F2-B39E-D8AC7A33F880}"/>
                </a:ext>
              </a:extLst>
            </p:cNvPr>
            <p:cNvSpPr txBox="1">
              <a:spLocks noChangeArrowheads="1"/>
            </p:cNvSpPr>
            <p:nvPr/>
          </p:nvSpPr>
          <p:spPr bwMode="auto">
            <a:xfrm>
              <a:off x="25558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28</a:t>
              </a:r>
            </a:p>
          </p:txBody>
        </p:sp>
      </p:grpSp>
      <p:grpSp>
        <p:nvGrpSpPr>
          <p:cNvPr id="34821" name="Group 9">
            <a:extLst>
              <a:ext uri="{FF2B5EF4-FFF2-40B4-BE49-F238E27FC236}">
                <a16:creationId xmlns:a16="http://schemas.microsoft.com/office/drawing/2014/main" id="{1BA79419-591F-46F4-943B-9F56B42C2E3D}"/>
              </a:ext>
            </a:extLst>
          </p:cNvPr>
          <p:cNvGrpSpPr>
            <a:grpSpLocks/>
          </p:cNvGrpSpPr>
          <p:nvPr/>
        </p:nvGrpSpPr>
        <p:grpSpPr bwMode="auto">
          <a:xfrm>
            <a:off x="2282825" y="3753036"/>
            <a:ext cx="781050" cy="968375"/>
            <a:chOff x="2848611" y="2528888"/>
            <a:chExt cx="780415" cy="968375"/>
          </a:xfrm>
        </p:grpSpPr>
        <p:sp>
          <p:nvSpPr>
            <p:cNvPr id="34828" name="Rectangle 8">
              <a:extLst>
                <a:ext uri="{FF2B5EF4-FFF2-40B4-BE49-F238E27FC236}">
                  <a16:creationId xmlns:a16="http://schemas.microsoft.com/office/drawing/2014/main" id="{40ABF0E1-3706-4F43-9C07-BC4013406213}"/>
                </a:ext>
              </a:extLst>
            </p:cNvPr>
            <p:cNvSpPr>
              <a:spLocks noChangeArrowheads="1"/>
            </p:cNvSpPr>
            <p:nvPr/>
          </p:nvSpPr>
          <p:spPr bwMode="auto">
            <a:xfrm>
              <a:off x="284861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4829" name="Text Box 19">
              <a:extLst>
                <a:ext uri="{FF2B5EF4-FFF2-40B4-BE49-F238E27FC236}">
                  <a16:creationId xmlns:a16="http://schemas.microsoft.com/office/drawing/2014/main" id="{06E6FC83-7F7A-4ADA-AB48-C8B4E0E89698}"/>
                </a:ext>
              </a:extLst>
            </p:cNvPr>
            <p:cNvSpPr txBox="1">
              <a:spLocks noChangeArrowheads="1"/>
            </p:cNvSpPr>
            <p:nvPr/>
          </p:nvSpPr>
          <p:spPr bwMode="auto">
            <a:xfrm>
              <a:off x="315912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48</a:t>
              </a:r>
            </a:p>
          </p:txBody>
        </p:sp>
      </p:grpSp>
      <p:grpSp>
        <p:nvGrpSpPr>
          <p:cNvPr id="34822" name="Group 8">
            <a:extLst>
              <a:ext uri="{FF2B5EF4-FFF2-40B4-BE49-F238E27FC236}">
                <a16:creationId xmlns:a16="http://schemas.microsoft.com/office/drawing/2014/main" id="{38AA3303-AEC4-406E-8812-058E771DB064}"/>
              </a:ext>
            </a:extLst>
          </p:cNvPr>
          <p:cNvGrpSpPr>
            <a:grpSpLocks/>
          </p:cNvGrpSpPr>
          <p:nvPr/>
        </p:nvGrpSpPr>
        <p:grpSpPr bwMode="auto">
          <a:xfrm>
            <a:off x="2847975" y="3753036"/>
            <a:ext cx="831850" cy="968375"/>
            <a:chOff x="3412491" y="2528888"/>
            <a:chExt cx="832485" cy="968375"/>
          </a:xfrm>
        </p:grpSpPr>
        <p:sp>
          <p:nvSpPr>
            <p:cNvPr id="34826" name="Rectangle 9">
              <a:extLst>
                <a:ext uri="{FF2B5EF4-FFF2-40B4-BE49-F238E27FC236}">
                  <a16:creationId xmlns:a16="http://schemas.microsoft.com/office/drawing/2014/main" id="{0356AE40-FE06-4E07-83BF-7F1FF76C2119}"/>
                </a:ext>
              </a:extLst>
            </p:cNvPr>
            <p:cNvSpPr>
              <a:spLocks noChangeArrowheads="1"/>
            </p:cNvSpPr>
            <p:nvPr/>
          </p:nvSpPr>
          <p:spPr bwMode="auto">
            <a:xfrm>
              <a:off x="3412491" y="2528888"/>
              <a:ext cx="563880" cy="609600"/>
            </a:xfrm>
            <a:prstGeom prst="rect">
              <a:avLst/>
            </a:prstGeom>
            <a:solidFill>
              <a:srgbClr val="53FB25"/>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4</a:t>
              </a:r>
            </a:p>
          </p:txBody>
        </p:sp>
        <p:sp>
          <p:nvSpPr>
            <p:cNvPr id="34827" name="Text Box 20">
              <a:extLst>
                <a:ext uri="{FF2B5EF4-FFF2-40B4-BE49-F238E27FC236}">
                  <a16:creationId xmlns:a16="http://schemas.microsoft.com/office/drawing/2014/main" id="{66F4B1C0-2BDC-44C1-A360-24E6123A78B5}"/>
                </a:ext>
              </a:extLst>
            </p:cNvPr>
            <p:cNvSpPr txBox="1">
              <a:spLocks noChangeArrowheads="1"/>
            </p:cNvSpPr>
            <p:nvPr/>
          </p:nvSpPr>
          <p:spPr bwMode="auto">
            <a:xfrm>
              <a:off x="37750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68</a:t>
              </a:r>
            </a:p>
          </p:txBody>
        </p:sp>
      </p:grpSp>
      <p:grpSp>
        <p:nvGrpSpPr>
          <p:cNvPr id="34823" name="Group 7">
            <a:extLst>
              <a:ext uri="{FF2B5EF4-FFF2-40B4-BE49-F238E27FC236}">
                <a16:creationId xmlns:a16="http://schemas.microsoft.com/office/drawing/2014/main" id="{C3A32CD1-4F65-4B3F-B1B3-CBA5E8E559A1}"/>
              </a:ext>
            </a:extLst>
          </p:cNvPr>
          <p:cNvGrpSpPr>
            <a:grpSpLocks/>
          </p:cNvGrpSpPr>
          <p:nvPr/>
        </p:nvGrpSpPr>
        <p:grpSpPr bwMode="auto">
          <a:xfrm>
            <a:off x="3411538" y="3753036"/>
            <a:ext cx="801687" cy="968375"/>
            <a:chOff x="3976371" y="2528888"/>
            <a:chExt cx="802005" cy="968375"/>
          </a:xfrm>
        </p:grpSpPr>
        <p:sp>
          <p:nvSpPr>
            <p:cNvPr id="34824" name="Rectangle 10">
              <a:extLst>
                <a:ext uri="{FF2B5EF4-FFF2-40B4-BE49-F238E27FC236}">
                  <a16:creationId xmlns:a16="http://schemas.microsoft.com/office/drawing/2014/main" id="{528E88E7-AA32-477F-BB99-EDC9186D02CA}"/>
                </a:ext>
              </a:extLst>
            </p:cNvPr>
            <p:cNvSpPr>
              <a:spLocks noChangeArrowheads="1"/>
            </p:cNvSpPr>
            <p:nvPr/>
          </p:nvSpPr>
          <p:spPr bwMode="auto">
            <a:xfrm>
              <a:off x="397637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p>
          </p:txBody>
        </p:sp>
        <p:sp>
          <p:nvSpPr>
            <p:cNvPr id="34825" name="Text Box 21">
              <a:extLst>
                <a:ext uri="{FF2B5EF4-FFF2-40B4-BE49-F238E27FC236}">
                  <a16:creationId xmlns:a16="http://schemas.microsoft.com/office/drawing/2014/main" id="{42F26335-4FE3-4A55-973D-FFC47635DBAF}"/>
                </a:ext>
              </a:extLst>
            </p:cNvPr>
            <p:cNvSpPr txBox="1">
              <a:spLocks noChangeArrowheads="1"/>
            </p:cNvSpPr>
            <p:nvPr/>
          </p:nvSpPr>
          <p:spPr bwMode="auto">
            <a:xfrm>
              <a:off x="4308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88</a:t>
              </a:r>
            </a:p>
          </p:txBody>
        </p:sp>
      </p:grpSp>
      <p:sp>
        <p:nvSpPr>
          <p:cNvPr id="2" name="Datumsplatzhalter 1">
            <a:extLst>
              <a:ext uri="{FF2B5EF4-FFF2-40B4-BE49-F238E27FC236}">
                <a16:creationId xmlns:a16="http://schemas.microsoft.com/office/drawing/2014/main" id="{CE2F7AC3-D641-43FD-97F9-2C3DAF2DD62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576C7B2E-A821-44C4-AEE9-A0834B8D20A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B17BA2B-E273-4F2B-A837-FD071559E401}"/>
              </a:ext>
            </a:extLst>
          </p:cNvPr>
          <p:cNvSpPr>
            <a:spLocks noGrp="1"/>
          </p:cNvSpPr>
          <p:nvPr>
            <p:ph type="sldNum" sz="quarter" idx="12"/>
          </p:nvPr>
        </p:nvSpPr>
        <p:spPr/>
        <p:txBody>
          <a:bodyPr/>
          <a:lstStyle/>
          <a:p>
            <a:pPr>
              <a:defRPr/>
            </a:pPr>
            <a:fld id="{AFD5F09E-495C-4440-9B64-34BC52B4539C}" type="slidenum">
              <a:rPr lang="en-US" smtClean="0"/>
              <a:pPr>
                <a:defRPr/>
              </a:pPr>
              <a:t>279</a:t>
            </a:fld>
            <a:endParaRPr lang="en-US"/>
          </a:p>
        </p:txBody>
      </p:sp>
    </p:spTree>
    <p:extLst>
      <p:ext uri="{BB962C8B-B14F-4D97-AF65-F5344CB8AC3E}">
        <p14:creationId xmlns:p14="http://schemas.microsoft.com/office/powerpoint/2010/main" val="11729331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6202E2-1665-4C7E-9392-BFC7CCAB4739}"/>
              </a:ext>
            </a:extLst>
          </p:cNvPr>
          <p:cNvSpPr>
            <a:spLocks noGrp="1"/>
          </p:cNvSpPr>
          <p:nvPr>
            <p:ph type="title"/>
          </p:nvPr>
        </p:nvSpPr>
        <p:spPr/>
        <p:txBody>
          <a:bodyPr/>
          <a:lstStyle/>
          <a:p>
            <a:r>
              <a:rPr lang="de-DE" dirty="0"/>
              <a:t>Memory Organisation</a:t>
            </a:r>
            <a:endParaRPr lang="en-GB" dirty="0"/>
          </a:p>
        </p:txBody>
      </p:sp>
      <p:pic>
        <p:nvPicPr>
          <p:cNvPr id="7" name="Inhaltsplatzhalter 6">
            <a:extLst>
              <a:ext uri="{FF2B5EF4-FFF2-40B4-BE49-F238E27FC236}">
                <a16:creationId xmlns:a16="http://schemas.microsoft.com/office/drawing/2014/main" id="{A1109914-F731-421D-8A88-27878BE1C247}"/>
              </a:ext>
            </a:extLst>
          </p:cNvPr>
          <p:cNvPicPr>
            <a:picLocks noGrp="1" noChangeAspect="1"/>
          </p:cNvPicPr>
          <p:nvPr>
            <p:ph sz="quarter" idx="1"/>
          </p:nvPr>
        </p:nvPicPr>
        <p:blipFill>
          <a:blip r:embed="rId2"/>
          <a:stretch>
            <a:fillRect/>
          </a:stretch>
        </p:blipFill>
        <p:spPr>
          <a:xfrm>
            <a:off x="1362635" y="1537924"/>
            <a:ext cx="6493425" cy="4629794"/>
          </a:xfrm>
          <a:prstGeom prst="rect">
            <a:avLst/>
          </a:prstGeom>
        </p:spPr>
      </p:pic>
      <p:sp>
        <p:nvSpPr>
          <p:cNvPr id="4" name="Datumsplatzhalter 3">
            <a:extLst>
              <a:ext uri="{FF2B5EF4-FFF2-40B4-BE49-F238E27FC236}">
                <a16:creationId xmlns:a16="http://schemas.microsoft.com/office/drawing/2014/main" id="{B1CC0998-5AFC-40CD-B703-5AE4B5A3F7F8}"/>
              </a:ext>
            </a:extLst>
          </p:cNvPr>
          <p:cNvSpPr>
            <a:spLocks noGrp="1"/>
          </p:cNvSpPr>
          <p:nvPr>
            <p:ph type="dt" sz="half" idx="10"/>
          </p:nvPr>
        </p:nvSpPr>
        <p:spPr/>
        <p:txBody>
          <a:bodyPr/>
          <a:lstStyle/>
          <a:p>
            <a:pPr>
              <a:defRPr/>
            </a:pPr>
            <a:fld id="{16D15A31-03B8-4AF7-9C39-A5397BCF7190}" type="datetime1">
              <a:rPr lang="de-DE" smtClean="0"/>
              <a:t>26.10.2021</a:t>
            </a:fld>
            <a:endParaRPr lang="en-US"/>
          </a:p>
        </p:txBody>
      </p:sp>
      <p:sp>
        <p:nvSpPr>
          <p:cNvPr id="5" name="Foliennummernplatzhalter 4">
            <a:extLst>
              <a:ext uri="{FF2B5EF4-FFF2-40B4-BE49-F238E27FC236}">
                <a16:creationId xmlns:a16="http://schemas.microsoft.com/office/drawing/2014/main" id="{B00E68B7-B188-4231-B250-6122EAAF452A}"/>
              </a:ext>
            </a:extLst>
          </p:cNvPr>
          <p:cNvSpPr>
            <a:spLocks noGrp="1"/>
          </p:cNvSpPr>
          <p:nvPr>
            <p:ph type="sldNum" sz="quarter" idx="12"/>
          </p:nvPr>
        </p:nvSpPr>
        <p:spPr/>
        <p:txBody>
          <a:bodyPr/>
          <a:lstStyle/>
          <a:p>
            <a:pPr>
              <a:defRPr/>
            </a:pPr>
            <a:fld id="{063E970E-A19A-401F-8BD3-D8B34EBDA5D0}" type="slidenum">
              <a:rPr lang="en-US" smtClean="0"/>
              <a:pPr>
                <a:defRPr/>
              </a:pPr>
              <a:t>28</a:t>
            </a:fld>
            <a:endParaRPr lang="en-US"/>
          </a:p>
        </p:txBody>
      </p:sp>
      <p:sp>
        <p:nvSpPr>
          <p:cNvPr id="6" name="Fußzeilenplatzhalter 5">
            <a:extLst>
              <a:ext uri="{FF2B5EF4-FFF2-40B4-BE49-F238E27FC236}">
                <a16:creationId xmlns:a16="http://schemas.microsoft.com/office/drawing/2014/main" id="{74E2D150-8901-40DD-80CF-445BB36D0B5E}"/>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610245184"/>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BE0703B-FC32-49BC-B3ED-D9BD78B4ED3B}"/>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7FCD3C23-7E58-420B-8625-0193A8B6A0F1}"/>
              </a:ext>
            </a:extLst>
          </p:cNvPr>
          <p:cNvSpPr>
            <a:spLocks noGrp="1" noChangeArrowheads="1"/>
          </p:cNvSpPr>
          <p:nvPr>
            <p:ph sz="quarter" idx="1"/>
          </p:nvPr>
        </p:nvSpPr>
        <p:spPr/>
        <p:txBody>
          <a:bodyPr/>
          <a:lstStyle/>
          <a:p>
            <a:pPr marL="342900" indent="-342900">
              <a:tabLst>
                <a:tab pos="2630488" algn="ctr"/>
                <a:tab pos="3206750" algn="l"/>
                <a:tab pos="4459288" algn="ctr"/>
              </a:tabLst>
              <a:defRPr/>
            </a:pPr>
            <a:r>
              <a:rPr lang="en-US" altLang="ko-KR" b="0" dirty="0">
                <a:latin typeface="Helvetica" charset="0"/>
                <a:ea typeface="굴림" charset="-127"/>
                <a:cs typeface="굴림" charset="-127"/>
              </a:rPr>
              <a:t>Example:</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Process</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Burst Time </a:t>
            </a:r>
            <a:r>
              <a:rPr lang="en-US" altLang="ko-KR" sz="1800" b="0" dirty="0">
                <a:latin typeface="Helvetica" charset="0"/>
                <a:ea typeface="굴림" charset="-127"/>
                <a:cs typeface="굴림" charset="-127"/>
              </a:rPr>
              <a:t>	</a:t>
            </a:r>
            <a:r>
              <a:rPr lang="en-US" altLang="ko-KR" sz="1800" b="0" u="sng" dirty="0">
                <a:latin typeface="Helvetica" charset="0"/>
                <a:ea typeface="굴림" charset="-127"/>
                <a:cs typeface="굴림" charset="-127"/>
              </a:rPr>
              <a:t>Remaining Time</a:t>
            </a:r>
            <a:br>
              <a:rPr lang="en-US" altLang="ko-KR" sz="1800" b="0" dirty="0">
                <a:latin typeface="Helvetica" charset="0"/>
                <a:ea typeface="굴림" charset="-127"/>
                <a:cs typeface="굴림" charset="-127"/>
              </a:rPr>
            </a:br>
            <a:r>
              <a:rPr lang="en-US" altLang="ko-KR" sz="1800" b="0" i="1" dirty="0">
                <a:latin typeface="Helvetica" charset="0"/>
                <a:ea typeface="굴림" charset="-127"/>
                <a:cs typeface="굴림" charset="-127"/>
              </a:rPr>
              <a:t>	 P</a:t>
            </a:r>
            <a:r>
              <a:rPr lang="en-US" altLang="ko-KR" sz="1800" b="0" i="1" baseline="-25000" dirty="0">
                <a:latin typeface="Helvetica" charset="0"/>
                <a:ea typeface="굴림" charset="-127"/>
                <a:cs typeface="굴림" charset="-127"/>
              </a:rPr>
              <a:t>1		</a:t>
            </a:r>
            <a:r>
              <a:rPr lang="en-US" altLang="ko-KR" sz="1800" b="0" dirty="0">
                <a:latin typeface="Helvetica" charset="0"/>
                <a:ea typeface="굴림" charset="-127"/>
                <a:cs typeface="굴림" charset="-127"/>
              </a:rPr>
              <a:t>53 	         13</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2		 </a:t>
            </a:r>
            <a:r>
              <a:rPr lang="en-US" altLang="ko-KR" sz="1800" b="0" dirty="0">
                <a:latin typeface="Helvetica" charset="0"/>
                <a:ea typeface="굴림" charset="-127"/>
                <a:cs typeface="굴림" charset="-127"/>
              </a:rPr>
              <a:t>8		           0</a:t>
            </a:r>
            <a:br>
              <a:rPr lang="en-US" altLang="ko-KR" sz="1800" b="0" dirty="0">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3		</a:t>
            </a:r>
            <a:r>
              <a:rPr lang="en-US" altLang="ko-KR" sz="1800" b="0" dirty="0">
                <a:latin typeface="Helvetica" charset="0"/>
                <a:ea typeface="굴림" charset="-127"/>
                <a:cs typeface="굴림" charset="-127"/>
              </a:rPr>
              <a:t>68	         </a:t>
            </a:r>
            <a:r>
              <a:rPr lang="en-US" altLang="ko-KR" sz="1800" b="0" dirty="0">
                <a:solidFill>
                  <a:srgbClr val="FF0000"/>
                </a:solidFill>
                <a:latin typeface="Helvetica" charset="0"/>
                <a:ea typeface="굴림" charset="-127"/>
                <a:cs typeface="굴림" charset="-127"/>
              </a:rPr>
              <a:t>28</a:t>
            </a:r>
            <a:br>
              <a:rPr lang="en-US" altLang="ko-KR" sz="1800" b="0" dirty="0">
                <a:solidFill>
                  <a:srgbClr val="FF0000"/>
                </a:solidFill>
                <a:latin typeface="Helvetica" charset="0"/>
                <a:ea typeface="굴림" charset="-127"/>
                <a:cs typeface="굴림" charset="-127"/>
              </a:rPr>
            </a:br>
            <a:r>
              <a:rPr lang="en-US" altLang="ko-KR" sz="1800" b="0" dirty="0">
                <a:latin typeface="Helvetica" charset="0"/>
                <a:ea typeface="굴림" charset="-127"/>
                <a:cs typeface="굴림" charset="-127"/>
              </a:rPr>
              <a:t>	 </a:t>
            </a:r>
            <a:r>
              <a:rPr lang="en-US" altLang="ko-KR" sz="1800" b="0" i="1" dirty="0">
                <a:latin typeface="Helvetica" charset="0"/>
                <a:ea typeface="굴림" charset="-127"/>
                <a:cs typeface="굴림" charset="-127"/>
              </a:rPr>
              <a:t>P</a:t>
            </a:r>
            <a:r>
              <a:rPr lang="en-US" altLang="ko-KR" sz="1800" b="0" i="1" baseline="-25000" dirty="0">
                <a:latin typeface="Helvetica" charset="0"/>
                <a:ea typeface="굴림" charset="-127"/>
                <a:cs typeface="굴림" charset="-127"/>
              </a:rPr>
              <a:t>4		 </a:t>
            </a:r>
            <a:r>
              <a:rPr lang="en-US" altLang="ko-KR" sz="1800" b="0" dirty="0">
                <a:latin typeface="Helvetica" charset="0"/>
                <a:ea typeface="굴림" charset="-127"/>
                <a:cs typeface="굴림" charset="-127"/>
              </a:rPr>
              <a:t>24	           4</a:t>
            </a:r>
          </a:p>
          <a:p>
            <a:pPr marL="742950" lvl="1" indent="-285750">
              <a:tabLst>
                <a:tab pos="2630488" algn="ctr"/>
                <a:tab pos="3206750" algn="l"/>
                <a:tab pos="4459288" algn="ctr"/>
              </a:tabLst>
              <a:defRPr/>
            </a:pPr>
            <a:r>
              <a:rPr lang="en-US" altLang="ko-KR" sz="2000" b="0" dirty="0">
                <a:latin typeface="Helvetica" charset="0"/>
                <a:ea typeface="굴림" charset="-127"/>
                <a:cs typeface="굴림" charset="-127"/>
              </a:rPr>
              <a:t>The Gantt chart is:</a:t>
            </a:r>
          </a:p>
          <a:p>
            <a:pPr marL="742950" lvl="1" indent="-285750">
              <a:tabLst>
                <a:tab pos="2630488" algn="ctr"/>
                <a:tab pos="3206750" algn="l"/>
                <a:tab pos="4459288" algn="ctr"/>
              </a:tabLst>
              <a:defRPr/>
            </a:pPr>
            <a:endParaRPr lang="en-US" altLang="ko-KR" sz="2000" b="0" dirty="0">
              <a:latin typeface="Helvetica" charset="0"/>
              <a:ea typeface="굴림" charset="-127"/>
              <a:cs typeface="굴림" charset="-127"/>
            </a:endParaRPr>
          </a:p>
          <a:p>
            <a:pPr marL="742950" lvl="1" indent="-285750">
              <a:tabLst>
                <a:tab pos="2630488" algn="ctr"/>
                <a:tab pos="3206750" algn="l"/>
                <a:tab pos="4459288" algn="ctr"/>
              </a:tabLst>
              <a:defRPr/>
            </a:pPr>
            <a:endParaRPr lang="en-US" altLang="ko-KR" sz="2000" b="0" dirty="0">
              <a:latin typeface="Helvetica" charset="0"/>
              <a:ea typeface="굴림" charset="-127"/>
              <a:cs typeface="굴림" charset="-127"/>
            </a:endParaRPr>
          </a:p>
          <a:p>
            <a:pPr marL="457200" lvl="1" indent="0">
              <a:buFontTx/>
              <a:buNone/>
              <a:tabLst>
                <a:tab pos="2630488" algn="ctr"/>
                <a:tab pos="3206750" algn="l"/>
                <a:tab pos="4459288" algn="ctr"/>
              </a:tabLst>
              <a:defRPr/>
            </a:pPr>
            <a:endParaRPr lang="en-US" altLang="ko-KR" sz="2000" b="0" dirty="0">
              <a:latin typeface="Helvetica" charset="0"/>
              <a:ea typeface="굴림" charset="-127"/>
              <a:cs typeface="굴림" charset="-127"/>
            </a:endParaRPr>
          </a:p>
        </p:txBody>
      </p:sp>
      <p:grpSp>
        <p:nvGrpSpPr>
          <p:cNvPr id="36867" name="Group 11">
            <a:extLst>
              <a:ext uri="{FF2B5EF4-FFF2-40B4-BE49-F238E27FC236}">
                <a16:creationId xmlns:a16="http://schemas.microsoft.com/office/drawing/2014/main" id="{F845C940-824A-41D7-9879-B7EFD1D67E8B}"/>
              </a:ext>
            </a:extLst>
          </p:cNvPr>
          <p:cNvGrpSpPr>
            <a:grpSpLocks/>
          </p:cNvGrpSpPr>
          <p:nvPr/>
        </p:nvGrpSpPr>
        <p:grpSpPr bwMode="auto">
          <a:xfrm>
            <a:off x="996139" y="3825044"/>
            <a:ext cx="931862" cy="968375"/>
            <a:chOff x="1560513" y="2528888"/>
            <a:chExt cx="931863" cy="968375"/>
          </a:xfrm>
        </p:grpSpPr>
        <p:sp>
          <p:nvSpPr>
            <p:cNvPr id="36883" name="Rectangle 6">
              <a:extLst>
                <a:ext uri="{FF2B5EF4-FFF2-40B4-BE49-F238E27FC236}">
                  <a16:creationId xmlns:a16="http://schemas.microsoft.com/office/drawing/2014/main" id="{1A329E6F-F28F-4984-8664-358564B7A828}"/>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36884" name="Text Box 16">
              <a:extLst>
                <a:ext uri="{FF2B5EF4-FFF2-40B4-BE49-F238E27FC236}">
                  <a16:creationId xmlns:a16="http://schemas.microsoft.com/office/drawing/2014/main" id="{AFD8A06B-6BA5-4C44-A7C0-421D97D00D94}"/>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36885" name="Text Box 17">
              <a:extLst>
                <a:ext uri="{FF2B5EF4-FFF2-40B4-BE49-F238E27FC236}">
                  <a16:creationId xmlns:a16="http://schemas.microsoft.com/office/drawing/2014/main" id="{77E3404D-3E25-446A-8931-AFCBB97A4C71}"/>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grpSp>
        <p:nvGrpSpPr>
          <p:cNvPr id="36868" name="Group 10">
            <a:extLst>
              <a:ext uri="{FF2B5EF4-FFF2-40B4-BE49-F238E27FC236}">
                <a16:creationId xmlns:a16="http://schemas.microsoft.com/office/drawing/2014/main" id="{85A0DDB3-C886-4B8F-9BF7-19B5BE4FE367}"/>
              </a:ext>
            </a:extLst>
          </p:cNvPr>
          <p:cNvGrpSpPr>
            <a:grpSpLocks/>
          </p:cNvGrpSpPr>
          <p:nvPr/>
        </p:nvGrpSpPr>
        <p:grpSpPr bwMode="auto">
          <a:xfrm>
            <a:off x="1720039" y="3825044"/>
            <a:ext cx="741362" cy="968375"/>
            <a:chOff x="2284731" y="2528888"/>
            <a:chExt cx="741045" cy="968375"/>
          </a:xfrm>
        </p:grpSpPr>
        <p:sp>
          <p:nvSpPr>
            <p:cNvPr id="22545" name="Rectangle 7">
              <a:extLst>
                <a:ext uri="{FF2B5EF4-FFF2-40B4-BE49-F238E27FC236}">
                  <a16:creationId xmlns:a16="http://schemas.microsoft.com/office/drawing/2014/main" id="{7FDBEEF4-24BD-4247-A7B2-D449439495A3}"/>
                </a:ext>
              </a:extLst>
            </p:cNvPr>
            <p:cNvSpPr>
              <a:spLocks noChangeArrowheads="1"/>
            </p:cNvSpPr>
            <p:nvPr/>
          </p:nvSpPr>
          <p:spPr bwMode="auto">
            <a:xfrm>
              <a:off x="2284731" y="2528888"/>
              <a:ext cx="563321" cy="609600"/>
            </a:xfrm>
            <a:prstGeom prst="rect">
              <a:avLst/>
            </a:prstGeom>
            <a:solidFill>
              <a:schemeClr val="accent5"/>
            </a:solidFill>
            <a:ln w="9525">
              <a:solidFill>
                <a:schemeClr val="tx1"/>
              </a:solidFill>
              <a:miter lim="800000"/>
              <a:headEnd/>
              <a:tailEnd/>
            </a:ln>
          </p:spPr>
          <p:txBody>
            <a:bodyPr wrap="none" anchor="ctr"/>
            <a:lstStyle/>
            <a:p>
              <a:pPr>
                <a:buFontTx/>
                <a:buNone/>
                <a:defRPr/>
              </a:pPr>
              <a:r>
                <a:rPr lang="en-US" b="0">
                  <a:latin typeface="Helvetica" charset="0"/>
                  <a:ea typeface="ＭＳ Ｐゴシック" charset="0"/>
                  <a:cs typeface="ＭＳ Ｐゴシック" charset="0"/>
                </a:rPr>
                <a:t>P</a:t>
              </a:r>
              <a:r>
                <a:rPr lang="en-US" b="0" baseline="-25000">
                  <a:latin typeface="Helvetica" charset="0"/>
                  <a:ea typeface="ＭＳ Ｐゴシック" charset="0"/>
                  <a:cs typeface="ＭＳ Ｐゴシック" charset="0"/>
                </a:rPr>
                <a:t>2</a:t>
              </a:r>
            </a:p>
          </p:txBody>
        </p:sp>
        <p:sp>
          <p:nvSpPr>
            <p:cNvPr id="36882" name="Text Box 18">
              <a:extLst>
                <a:ext uri="{FF2B5EF4-FFF2-40B4-BE49-F238E27FC236}">
                  <a16:creationId xmlns:a16="http://schemas.microsoft.com/office/drawing/2014/main" id="{F2BED848-5D07-4FCA-9B16-A242817EC327}"/>
                </a:ext>
              </a:extLst>
            </p:cNvPr>
            <p:cNvSpPr txBox="1">
              <a:spLocks noChangeArrowheads="1"/>
            </p:cNvSpPr>
            <p:nvPr/>
          </p:nvSpPr>
          <p:spPr bwMode="auto">
            <a:xfrm>
              <a:off x="25558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28</a:t>
              </a:r>
            </a:p>
          </p:txBody>
        </p:sp>
      </p:grpSp>
      <p:grpSp>
        <p:nvGrpSpPr>
          <p:cNvPr id="36869" name="Group 9">
            <a:extLst>
              <a:ext uri="{FF2B5EF4-FFF2-40B4-BE49-F238E27FC236}">
                <a16:creationId xmlns:a16="http://schemas.microsoft.com/office/drawing/2014/main" id="{C847F074-ABDB-45ED-8144-233F441ACC17}"/>
              </a:ext>
            </a:extLst>
          </p:cNvPr>
          <p:cNvGrpSpPr>
            <a:grpSpLocks/>
          </p:cNvGrpSpPr>
          <p:nvPr/>
        </p:nvGrpSpPr>
        <p:grpSpPr bwMode="auto">
          <a:xfrm>
            <a:off x="2283601" y="3825044"/>
            <a:ext cx="781050" cy="968375"/>
            <a:chOff x="2848611" y="2528888"/>
            <a:chExt cx="780415" cy="968375"/>
          </a:xfrm>
        </p:grpSpPr>
        <p:sp>
          <p:nvSpPr>
            <p:cNvPr id="36879" name="Rectangle 8">
              <a:extLst>
                <a:ext uri="{FF2B5EF4-FFF2-40B4-BE49-F238E27FC236}">
                  <a16:creationId xmlns:a16="http://schemas.microsoft.com/office/drawing/2014/main" id="{93B7035A-8383-4780-AB47-E4D6573B92DD}"/>
                </a:ext>
              </a:extLst>
            </p:cNvPr>
            <p:cNvSpPr>
              <a:spLocks noChangeArrowheads="1"/>
            </p:cNvSpPr>
            <p:nvPr/>
          </p:nvSpPr>
          <p:spPr bwMode="auto">
            <a:xfrm>
              <a:off x="284861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6880" name="Text Box 19">
              <a:extLst>
                <a:ext uri="{FF2B5EF4-FFF2-40B4-BE49-F238E27FC236}">
                  <a16:creationId xmlns:a16="http://schemas.microsoft.com/office/drawing/2014/main" id="{BAA5EB64-6B65-460C-BA8E-E8429D11141B}"/>
                </a:ext>
              </a:extLst>
            </p:cNvPr>
            <p:cNvSpPr txBox="1">
              <a:spLocks noChangeArrowheads="1"/>
            </p:cNvSpPr>
            <p:nvPr/>
          </p:nvSpPr>
          <p:spPr bwMode="auto">
            <a:xfrm>
              <a:off x="315912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48</a:t>
              </a:r>
            </a:p>
          </p:txBody>
        </p:sp>
      </p:grpSp>
      <p:grpSp>
        <p:nvGrpSpPr>
          <p:cNvPr id="36870" name="Group 8">
            <a:extLst>
              <a:ext uri="{FF2B5EF4-FFF2-40B4-BE49-F238E27FC236}">
                <a16:creationId xmlns:a16="http://schemas.microsoft.com/office/drawing/2014/main" id="{760FE3AA-6F71-4921-8FCB-9AA2358FEF60}"/>
              </a:ext>
            </a:extLst>
          </p:cNvPr>
          <p:cNvGrpSpPr>
            <a:grpSpLocks/>
          </p:cNvGrpSpPr>
          <p:nvPr/>
        </p:nvGrpSpPr>
        <p:grpSpPr bwMode="auto">
          <a:xfrm>
            <a:off x="2848751" y="3825044"/>
            <a:ext cx="831850" cy="968375"/>
            <a:chOff x="3412491" y="2528888"/>
            <a:chExt cx="832485" cy="968375"/>
          </a:xfrm>
        </p:grpSpPr>
        <p:sp>
          <p:nvSpPr>
            <p:cNvPr id="36877" name="Rectangle 9">
              <a:extLst>
                <a:ext uri="{FF2B5EF4-FFF2-40B4-BE49-F238E27FC236}">
                  <a16:creationId xmlns:a16="http://schemas.microsoft.com/office/drawing/2014/main" id="{9BA5CC83-20B9-4365-BB95-B04F9FF3A42B}"/>
                </a:ext>
              </a:extLst>
            </p:cNvPr>
            <p:cNvSpPr>
              <a:spLocks noChangeArrowheads="1"/>
            </p:cNvSpPr>
            <p:nvPr/>
          </p:nvSpPr>
          <p:spPr bwMode="auto">
            <a:xfrm>
              <a:off x="3412491" y="2528888"/>
              <a:ext cx="563880" cy="609600"/>
            </a:xfrm>
            <a:prstGeom prst="rect">
              <a:avLst/>
            </a:prstGeom>
            <a:solidFill>
              <a:srgbClr val="53FB25"/>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4</a:t>
              </a:r>
            </a:p>
          </p:txBody>
        </p:sp>
        <p:sp>
          <p:nvSpPr>
            <p:cNvPr id="36878" name="Text Box 20">
              <a:extLst>
                <a:ext uri="{FF2B5EF4-FFF2-40B4-BE49-F238E27FC236}">
                  <a16:creationId xmlns:a16="http://schemas.microsoft.com/office/drawing/2014/main" id="{39E05FB3-911E-417E-8A48-07AAC0A58107}"/>
                </a:ext>
              </a:extLst>
            </p:cNvPr>
            <p:cNvSpPr txBox="1">
              <a:spLocks noChangeArrowheads="1"/>
            </p:cNvSpPr>
            <p:nvPr/>
          </p:nvSpPr>
          <p:spPr bwMode="auto">
            <a:xfrm>
              <a:off x="37750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68</a:t>
              </a:r>
            </a:p>
          </p:txBody>
        </p:sp>
      </p:grpSp>
      <p:grpSp>
        <p:nvGrpSpPr>
          <p:cNvPr id="36871" name="Group 7">
            <a:extLst>
              <a:ext uri="{FF2B5EF4-FFF2-40B4-BE49-F238E27FC236}">
                <a16:creationId xmlns:a16="http://schemas.microsoft.com/office/drawing/2014/main" id="{99ABDDBD-9587-47A9-99AA-89EABD4A78D1}"/>
              </a:ext>
            </a:extLst>
          </p:cNvPr>
          <p:cNvGrpSpPr>
            <a:grpSpLocks/>
          </p:cNvGrpSpPr>
          <p:nvPr/>
        </p:nvGrpSpPr>
        <p:grpSpPr bwMode="auto">
          <a:xfrm>
            <a:off x="3412314" y="3825044"/>
            <a:ext cx="801687" cy="968375"/>
            <a:chOff x="3976371" y="2528888"/>
            <a:chExt cx="802005" cy="968375"/>
          </a:xfrm>
        </p:grpSpPr>
        <p:sp>
          <p:nvSpPr>
            <p:cNvPr id="36875" name="Rectangle 10">
              <a:extLst>
                <a:ext uri="{FF2B5EF4-FFF2-40B4-BE49-F238E27FC236}">
                  <a16:creationId xmlns:a16="http://schemas.microsoft.com/office/drawing/2014/main" id="{32C56EA4-1D05-4552-987F-C3FF1089B20C}"/>
                </a:ext>
              </a:extLst>
            </p:cNvPr>
            <p:cNvSpPr>
              <a:spLocks noChangeArrowheads="1"/>
            </p:cNvSpPr>
            <p:nvPr/>
          </p:nvSpPr>
          <p:spPr bwMode="auto">
            <a:xfrm>
              <a:off x="397637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p>
          </p:txBody>
        </p:sp>
        <p:sp>
          <p:nvSpPr>
            <p:cNvPr id="36876" name="Text Box 21">
              <a:extLst>
                <a:ext uri="{FF2B5EF4-FFF2-40B4-BE49-F238E27FC236}">
                  <a16:creationId xmlns:a16="http://schemas.microsoft.com/office/drawing/2014/main" id="{1AC038BF-BF22-4724-AC93-00A85D312CEE}"/>
                </a:ext>
              </a:extLst>
            </p:cNvPr>
            <p:cNvSpPr txBox="1">
              <a:spLocks noChangeArrowheads="1"/>
            </p:cNvSpPr>
            <p:nvPr/>
          </p:nvSpPr>
          <p:spPr bwMode="auto">
            <a:xfrm>
              <a:off x="4308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88</a:t>
              </a:r>
            </a:p>
          </p:txBody>
        </p:sp>
      </p:grpSp>
      <p:grpSp>
        <p:nvGrpSpPr>
          <p:cNvPr id="36872" name="Group 6">
            <a:extLst>
              <a:ext uri="{FF2B5EF4-FFF2-40B4-BE49-F238E27FC236}">
                <a16:creationId xmlns:a16="http://schemas.microsoft.com/office/drawing/2014/main" id="{8FA209FD-3A09-450B-A566-B408207C2360}"/>
              </a:ext>
            </a:extLst>
          </p:cNvPr>
          <p:cNvGrpSpPr>
            <a:grpSpLocks/>
          </p:cNvGrpSpPr>
          <p:nvPr/>
        </p:nvGrpSpPr>
        <p:grpSpPr bwMode="auto">
          <a:xfrm>
            <a:off x="3975876" y="3825044"/>
            <a:ext cx="842963" cy="968375"/>
            <a:chOff x="4540251" y="2528888"/>
            <a:chExt cx="842962" cy="968375"/>
          </a:xfrm>
        </p:grpSpPr>
        <p:sp>
          <p:nvSpPr>
            <p:cNvPr id="36873" name="Rectangle 11">
              <a:extLst>
                <a:ext uri="{FF2B5EF4-FFF2-40B4-BE49-F238E27FC236}">
                  <a16:creationId xmlns:a16="http://schemas.microsoft.com/office/drawing/2014/main" id="{7DF4126E-1CE8-4655-B89C-6A1867F6794A}"/>
                </a:ext>
              </a:extLst>
            </p:cNvPr>
            <p:cNvSpPr>
              <a:spLocks noChangeArrowheads="1"/>
            </p:cNvSpPr>
            <p:nvPr/>
          </p:nvSpPr>
          <p:spPr bwMode="auto">
            <a:xfrm>
              <a:off x="454025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6874" name="Text Box 22">
              <a:extLst>
                <a:ext uri="{FF2B5EF4-FFF2-40B4-BE49-F238E27FC236}">
                  <a16:creationId xmlns:a16="http://schemas.microsoft.com/office/drawing/2014/main" id="{8BDF4178-8ADC-427E-87B0-D5AF095AB847}"/>
                </a:ext>
              </a:extLst>
            </p:cNvPr>
            <p:cNvSpPr txBox="1">
              <a:spLocks noChangeArrowheads="1"/>
            </p:cNvSpPr>
            <p:nvPr/>
          </p:nvSpPr>
          <p:spPr bwMode="auto">
            <a:xfrm>
              <a:off x="4770438" y="3148013"/>
              <a:ext cx="6127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108</a:t>
              </a:r>
            </a:p>
          </p:txBody>
        </p:sp>
      </p:grpSp>
      <p:sp>
        <p:nvSpPr>
          <p:cNvPr id="2" name="Datumsplatzhalter 1">
            <a:extLst>
              <a:ext uri="{FF2B5EF4-FFF2-40B4-BE49-F238E27FC236}">
                <a16:creationId xmlns:a16="http://schemas.microsoft.com/office/drawing/2014/main" id="{4D691E47-2951-44CD-B768-27A5A13A16F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DB25B50-0F12-419A-A5A4-DBC2D338470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7E50B97-C9D8-4DAC-A043-73DB2F791F42}"/>
              </a:ext>
            </a:extLst>
          </p:cNvPr>
          <p:cNvSpPr>
            <a:spLocks noGrp="1"/>
          </p:cNvSpPr>
          <p:nvPr>
            <p:ph type="sldNum" sz="quarter" idx="12"/>
          </p:nvPr>
        </p:nvSpPr>
        <p:spPr/>
        <p:txBody>
          <a:bodyPr/>
          <a:lstStyle/>
          <a:p>
            <a:pPr>
              <a:defRPr/>
            </a:pPr>
            <a:fld id="{AFD5F09E-495C-4440-9B64-34BC52B4539C}" type="slidenum">
              <a:rPr lang="en-US" smtClean="0"/>
              <a:pPr>
                <a:defRPr/>
              </a:pPr>
              <a:t>280</a:t>
            </a:fld>
            <a:endParaRPr lang="en-US"/>
          </a:p>
        </p:txBody>
      </p:sp>
    </p:spTree>
    <p:extLst>
      <p:ext uri="{BB962C8B-B14F-4D97-AF65-F5344CB8AC3E}">
        <p14:creationId xmlns:p14="http://schemas.microsoft.com/office/powerpoint/2010/main" val="368488309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7A9A2338-7FEC-48AA-96D3-244EFC732238}"/>
              </a:ext>
            </a:extLst>
          </p:cNvPr>
          <p:cNvSpPr>
            <a:spLocks noGrp="1" noChangeArrowheads="1"/>
          </p:cNvSpPr>
          <p:nvPr>
            <p:ph type="title"/>
          </p:nvPr>
        </p:nvSpPr>
        <p:spPr/>
        <p:txBody>
          <a:bodyPr/>
          <a:lstStyle/>
          <a:p>
            <a:pPr>
              <a:defRPr/>
            </a:pPr>
            <a:r>
              <a:rPr lang="en-US" altLang="ko-KR">
                <a:latin typeface="Helvetica" charset="0"/>
                <a:ea typeface="굴림" charset="-127"/>
                <a:cs typeface="굴림" charset="-127"/>
              </a:rPr>
              <a:t>Example of RR with Time Quantum = 20</a:t>
            </a:r>
          </a:p>
        </p:txBody>
      </p:sp>
      <p:sp>
        <p:nvSpPr>
          <p:cNvPr id="581635" name="Rectangle 3">
            <a:extLst>
              <a:ext uri="{FF2B5EF4-FFF2-40B4-BE49-F238E27FC236}">
                <a16:creationId xmlns:a16="http://schemas.microsoft.com/office/drawing/2014/main" id="{18A2D193-763A-4E1B-8874-1E646840EC4D}"/>
              </a:ext>
            </a:extLst>
          </p:cNvPr>
          <p:cNvSpPr>
            <a:spLocks noGrp="1" noChangeArrowheads="1"/>
          </p:cNvSpPr>
          <p:nvPr>
            <p:ph sz="quarter" idx="1"/>
          </p:nvPr>
        </p:nvSpPr>
        <p:spPr>
          <a:xfrm>
            <a:off x="301752" y="1527048"/>
            <a:ext cx="8503920" cy="4782272"/>
          </a:xfrm>
        </p:spPr>
        <p:txBody>
          <a:bodyPr>
            <a:normAutofit fontScale="70000" lnSpcReduction="20000"/>
          </a:bodyPr>
          <a:lstStyle/>
          <a:p>
            <a:pPr marL="342900" indent="-342900">
              <a:tabLst>
                <a:tab pos="2630488" algn="ctr"/>
                <a:tab pos="3206750" algn="l"/>
                <a:tab pos="4459288" algn="ctr"/>
              </a:tabLst>
            </a:pPr>
            <a:r>
              <a:rPr lang="en-US" altLang="ko-KR" b="0" dirty="0">
                <a:latin typeface="Helvetica" panose="020B0604020202020204" pitchFamily="34" charset="0"/>
                <a:ea typeface="굴림" panose="020B0503020000020004" pitchFamily="34" charset="-127"/>
              </a:rPr>
              <a:t>Example:</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Process</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Burst Time </a:t>
            </a:r>
            <a:r>
              <a:rPr lang="en-US" altLang="ko-KR" sz="1800" b="0" dirty="0">
                <a:latin typeface="Helvetica" panose="020B0604020202020204" pitchFamily="34" charset="0"/>
                <a:ea typeface="굴림" panose="020B0503020000020004" pitchFamily="34" charset="-127"/>
              </a:rPr>
              <a:t>	</a:t>
            </a:r>
            <a:r>
              <a:rPr lang="en-US" altLang="ko-KR" sz="1800" b="0" u="sng" dirty="0">
                <a:latin typeface="Helvetica" panose="020B0604020202020204" pitchFamily="34" charset="0"/>
                <a:ea typeface="굴림" panose="020B0503020000020004" pitchFamily="34" charset="-127"/>
              </a:rPr>
              <a:t>Remaining Time</a:t>
            </a:r>
            <a:br>
              <a:rPr lang="en-US" altLang="ko-KR" sz="1800" b="0" dirty="0">
                <a:latin typeface="Helvetica" panose="020B0604020202020204" pitchFamily="34" charset="0"/>
                <a:ea typeface="굴림" panose="020B0503020000020004" pitchFamily="34" charset="-127"/>
              </a:rPr>
            </a:br>
            <a:r>
              <a:rPr lang="en-US" altLang="ko-KR" sz="1800" b="0" i="1" dirty="0">
                <a:latin typeface="Helvetica" panose="020B0604020202020204" pitchFamily="34" charset="0"/>
                <a:ea typeface="굴림" panose="020B0503020000020004" pitchFamily="34" charset="-127"/>
              </a:rPr>
              <a:t>	 P</a:t>
            </a:r>
            <a:r>
              <a:rPr lang="en-US" altLang="ko-KR" sz="1800" b="0" i="1" baseline="-25000" dirty="0">
                <a:latin typeface="Helvetica" panose="020B0604020202020204" pitchFamily="34" charset="0"/>
                <a:ea typeface="굴림" panose="020B0503020000020004" pitchFamily="34" charset="-127"/>
              </a:rPr>
              <a:t>1		</a:t>
            </a:r>
            <a:r>
              <a:rPr lang="en-US" altLang="ko-KR" sz="1800" b="0" dirty="0">
                <a:latin typeface="Helvetica" panose="020B0604020202020204" pitchFamily="34" charset="0"/>
                <a:ea typeface="굴림" panose="020B0503020000020004" pitchFamily="34" charset="-127"/>
              </a:rPr>
              <a:t>53 	           0</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2		 </a:t>
            </a:r>
            <a:r>
              <a:rPr lang="en-US" altLang="ko-KR" sz="1800" b="0" dirty="0">
                <a:latin typeface="Helvetica" panose="020B0604020202020204" pitchFamily="34" charset="0"/>
                <a:ea typeface="굴림" panose="020B0503020000020004" pitchFamily="34" charset="-127"/>
              </a:rPr>
              <a:t>8		           0</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3		</a:t>
            </a:r>
            <a:r>
              <a:rPr lang="en-US" altLang="ko-KR" sz="1800" b="0" dirty="0">
                <a:latin typeface="Helvetica" panose="020B0604020202020204" pitchFamily="34" charset="0"/>
                <a:ea typeface="굴림" panose="020B0503020000020004" pitchFamily="34" charset="-127"/>
              </a:rPr>
              <a:t>68	           	           0</a:t>
            </a:r>
            <a:br>
              <a:rPr lang="en-US" altLang="ko-KR" sz="1800" b="0" dirty="0">
                <a:solidFill>
                  <a:srgbClr val="FF0000"/>
                </a:solidFill>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	 </a:t>
            </a:r>
            <a:r>
              <a:rPr lang="en-US" altLang="ko-KR" sz="1800" b="0" i="1" dirty="0">
                <a:latin typeface="Helvetica" panose="020B0604020202020204" pitchFamily="34" charset="0"/>
                <a:ea typeface="굴림" panose="020B0503020000020004" pitchFamily="34" charset="-127"/>
              </a:rPr>
              <a:t>P</a:t>
            </a:r>
            <a:r>
              <a:rPr lang="en-US" altLang="ko-KR" sz="1800" b="0" i="1" baseline="-25000" dirty="0">
                <a:latin typeface="Helvetica" panose="020B0604020202020204" pitchFamily="34" charset="0"/>
                <a:ea typeface="굴림" panose="020B0503020000020004" pitchFamily="34" charset="-127"/>
              </a:rPr>
              <a:t>4		 </a:t>
            </a:r>
            <a:r>
              <a:rPr lang="en-US" altLang="ko-KR" sz="1800" b="0" dirty="0">
                <a:latin typeface="Helvetica" panose="020B0604020202020204" pitchFamily="34" charset="0"/>
                <a:ea typeface="굴림" panose="020B0503020000020004" pitchFamily="34" charset="-127"/>
              </a:rPr>
              <a:t>24	           	           0</a:t>
            </a:r>
          </a:p>
          <a:p>
            <a:pPr marL="742950" lvl="1" indent="-285750">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The Gantt chart is:</a:t>
            </a:r>
            <a:br>
              <a:rPr lang="en-US" altLang="ko-KR" sz="2000" b="0" dirty="0">
                <a:latin typeface="Helvetica" panose="020B0604020202020204" pitchFamily="34" charset="0"/>
                <a:ea typeface="굴림" panose="020B0503020000020004" pitchFamily="34" charset="-127"/>
              </a:rPr>
            </a:br>
            <a:endParaRPr lang="en-US" altLang="ko-KR" sz="2000" b="0" dirty="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br>
              <a:rPr lang="en-US" altLang="ko-KR" sz="2000" b="0" dirty="0">
                <a:latin typeface="Helvetica" panose="020B0604020202020204" pitchFamily="34" charset="0"/>
                <a:ea typeface="굴림" panose="020B0503020000020004" pitchFamily="34" charset="-127"/>
              </a:rPr>
            </a:br>
            <a:br>
              <a:rPr lang="en-US" altLang="ko-KR" sz="2000" b="0" dirty="0">
                <a:latin typeface="Helvetica" panose="020B0604020202020204" pitchFamily="34" charset="0"/>
                <a:ea typeface="굴림" panose="020B0503020000020004" pitchFamily="34" charset="-127"/>
              </a:rPr>
            </a:br>
            <a:endParaRPr lang="en-US" altLang="ko-KR" sz="2000" b="0" dirty="0">
              <a:latin typeface="Helvetica" panose="020B0604020202020204" pitchFamily="34" charset="0"/>
              <a:ea typeface="굴림" panose="020B0503020000020004" pitchFamily="34" charset="-127"/>
            </a:endParaRPr>
          </a:p>
          <a:p>
            <a:pPr marL="742950" lvl="1" indent="-285750">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a:p>
            <a:pPr marL="742950" lvl="1" indent="-285750">
              <a:lnSpc>
                <a:spcPct val="120000"/>
              </a:lnSpc>
              <a:tabLst>
                <a:tab pos="2630488" algn="ctr"/>
                <a:tab pos="3206750" algn="l"/>
                <a:tab pos="4459288" algn="ctr"/>
              </a:tabLst>
            </a:pPr>
            <a:r>
              <a:rPr lang="en-US" altLang="ko-KR" b="0" dirty="0">
                <a:latin typeface="Helvetica" panose="020B0604020202020204" pitchFamily="34" charset="0"/>
                <a:ea typeface="굴림" panose="020B0503020000020004" pitchFamily="34" charset="-127"/>
              </a:rPr>
              <a:t>Waiting time for 	P</a:t>
            </a:r>
            <a:r>
              <a:rPr lang="en-US" altLang="ko-KR" b="0" baseline="-25000" dirty="0">
                <a:latin typeface="Helvetica" panose="020B0604020202020204" pitchFamily="34" charset="0"/>
                <a:ea typeface="굴림" panose="020B0503020000020004" pitchFamily="34" charset="-127"/>
              </a:rPr>
              <a:t>1</a:t>
            </a:r>
            <a:r>
              <a:rPr lang="en-US" altLang="ko-KR" b="0" dirty="0">
                <a:latin typeface="Helvetica" panose="020B0604020202020204" pitchFamily="34" charset="0"/>
                <a:ea typeface="굴림" panose="020B0503020000020004" pitchFamily="34" charset="-127"/>
              </a:rPr>
              <a:t>=(68-20)+(112-88)=72 </a:t>
            </a:r>
            <a:br>
              <a:rPr lang="en-US" altLang="ko-KR" b="0" dirty="0">
                <a:latin typeface="Helvetica" panose="020B0604020202020204" pitchFamily="34" charset="0"/>
                <a:ea typeface="굴림" panose="020B0503020000020004" pitchFamily="34" charset="-127"/>
              </a:rPr>
            </a:br>
            <a:r>
              <a:rPr lang="en-US" altLang="ko-KR" b="0" dirty="0">
                <a:latin typeface="Helvetica" panose="020B0604020202020204" pitchFamily="34" charset="0"/>
                <a:ea typeface="굴림" panose="020B0503020000020004" pitchFamily="34" charset="-127"/>
              </a:rPr>
              <a:t>	  P</a:t>
            </a:r>
            <a:r>
              <a:rPr lang="en-US" altLang="ko-KR" b="0" baseline="-25000" dirty="0">
                <a:latin typeface="Helvetica" panose="020B0604020202020204" pitchFamily="34" charset="0"/>
                <a:ea typeface="굴림" panose="020B0503020000020004" pitchFamily="34" charset="-127"/>
              </a:rPr>
              <a:t>2</a:t>
            </a:r>
            <a:r>
              <a:rPr lang="en-US" altLang="ko-KR" b="0" dirty="0">
                <a:latin typeface="Helvetica" panose="020B0604020202020204" pitchFamily="34" charset="0"/>
                <a:ea typeface="굴림" panose="020B0503020000020004" pitchFamily="34" charset="-127"/>
              </a:rPr>
              <a:t>=(20-0)=20</a:t>
            </a:r>
            <a:br>
              <a:rPr lang="en-US" altLang="ko-KR" b="0" dirty="0">
                <a:latin typeface="Helvetica" panose="020B0604020202020204" pitchFamily="34" charset="0"/>
                <a:ea typeface="굴림" panose="020B0503020000020004" pitchFamily="34" charset="-127"/>
              </a:rPr>
            </a:br>
            <a:r>
              <a:rPr lang="en-US" altLang="ko-KR" b="0" dirty="0">
                <a:latin typeface="Helvetica" panose="020B0604020202020204" pitchFamily="34" charset="0"/>
                <a:ea typeface="굴림" panose="020B0503020000020004" pitchFamily="34" charset="-127"/>
              </a:rPr>
              <a:t>	                          P</a:t>
            </a:r>
            <a:r>
              <a:rPr lang="en-US" altLang="ko-KR" b="0" baseline="-25000" dirty="0">
                <a:latin typeface="Helvetica" panose="020B0604020202020204" pitchFamily="34" charset="0"/>
                <a:ea typeface="굴림" panose="020B0503020000020004" pitchFamily="34" charset="-127"/>
              </a:rPr>
              <a:t>3</a:t>
            </a:r>
            <a:r>
              <a:rPr lang="en-US" altLang="ko-KR" b="0" dirty="0">
                <a:latin typeface="Helvetica" panose="020B0604020202020204" pitchFamily="34" charset="0"/>
                <a:ea typeface="굴림" panose="020B0503020000020004" pitchFamily="34" charset="-127"/>
              </a:rPr>
              <a:t>=(28-0)+(88-48)+(125-108)=85</a:t>
            </a:r>
            <a:br>
              <a:rPr lang="en-US" altLang="ko-KR" b="0" dirty="0">
                <a:latin typeface="Helvetica" panose="020B0604020202020204" pitchFamily="34" charset="0"/>
                <a:ea typeface="굴림" panose="020B0503020000020004" pitchFamily="34" charset="-127"/>
              </a:rPr>
            </a:br>
            <a:r>
              <a:rPr lang="en-US" altLang="ko-KR" b="0" dirty="0">
                <a:latin typeface="Helvetica" panose="020B0604020202020204" pitchFamily="34" charset="0"/>
                <a:ea typeface="굴림" panose="020B0503020000020004" pitchFamily="34" charset="-127"/>
              </a:rPr>
              <a:t>	                 P</a:t>
            </a:r>
            <a:r>
              <a:rPr lang="en-US" altLang="ko-KR" b="0" baseline="-25000" dirty="0">
                <a:latin typeface="Helvetica" panose="020B0604020202020204" pitchFamily="34" charset="0"/>
                <a:ea typeface="굴림" panose="020B0503020000020004" pitchFamily="34" charset="-127"/>
              </a:rPr>
              <a:t>4</a:t>
            </a:r>
            <a:r>
              <a:rPr lang="en-US" altLang="ko-KR" b="0" dirty="0">
                <a:latin typeface="Helvetica" panose="020B0604020202020204" pitchFamily="34" charset="0"/>
                <a:ea typeface="굴림" panose="020B0503020000020004" pitchFamily="34" charset="-127"/>
              </a:rPr>
              <a:t>=(48-0)+(108-68)=88</a:t>
            </a:r>
          </a:p>
          <a:p>
            <a:pPr marL="742950" lvl="1" indent="-285750">
              <a:lnSpc>
                <a:spcPct val="120000"/>
              </a:lnSpc>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Average waiting time = (72+20+85+88)/4=66¼</a:t>
            </a:r>
          </a:p>
          <a:p>
            <a:pPr marL="742950" lvl="1" indent="-285750">
              <a:lnSpc>
                <a:spcPct val="120000"/>
              </a:lnSpc>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Average completion time = (125+28+153+112)/4 = 104½</a:t>
            </a:r>
          </a:p>
          <a:p>
            <a:pPr marL="342900" indent="-342900">
              <a:lnSpc>
                <a:spcPct val="120000"/>
              </a:lnSpc>
              <a:spcBef>
                <a:spcPct val="20000"/>
              </a:spcBef>
              <a:tabLst>
                <a:tab pos="2630488" algn="ctr"/>
                <a:tab pos="3206750" algn="l"/>
                <a:tab pos="4459288" algn="ctr"/>
              </a:tabLst>
            </a:pPr>
            <a:r>
              <a:rPr lang="en-US" altLang="ko-KR" b="0" dirty="0">
                <a:latin typeface="Helvetica" panose="020B0604020202020204" pitchFamily="34" charset="0"/>
                <a:ea typeface="굴림" panose="020B0503020000020004" pitchFamily="34" charset="-127"/>
              </a:rPr>
              <a:t>Thus Round-Robin Pros and Cons:</a:t>
            </a:r>
          </a:p>
          <a:p>
            <a:pPr marL="742950" lvl="1" indent="-285750">
              <a:lnSpc>
                <a:spcPct val="120000"/>
              </a:lnSpc>
              <a:spcBef>
                <a:spcPct val="20000"/>
              </a:spcBef>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Better for short jobs Fair (+)</a:t>
            </a:r>
          </a:p>
          <a:p>
            <a:pPr marL="742950" lvl="1" indent="-285750">
              <a:lnSpc>
                <a:spcPct val="120000"/>
              </a:lnSpc>
              <a:spcBef>
                <a:spcPct val="20000"/>
              </a:spcBef>
              <a:tabLst>
                <a:tab pos="2630488" algn="ctr"/>
                <a:tab pos="3206750" algn="l"/>
                <a:tab pos="4459288" algn="ctr"/>
              </a:tabLst>
            </a:pPr>
            <a:r>
              <a:rPr lang="en-US" altLang="ko-KR" sz="2000" b="0" dirty="0">
                <a:latin typeface="Helvetica" panose="020B0604020202020204" pitchFamily="34" charset="0"/>
                <a:ea typeface="굴림" panose="020B0503020000020004" pitchFamily="34" charset="-127"/>
              </a:rPr>
              <a:t>Context-switching time adds up for long jobs (-)</a:t>
            </a:r>
          </a:p>
          <a:p>
            <a:pPr marL="742950" lvl="1" indent="-285750">
              <a:buFontTx/>
              <a:buNone/>
              <a:tabLst>
                <a:tab pos="2630488" algn="ctr"/>
                <a:tab pos="3206750" algn="l"/>
                <a:tab pos="4459288" algn="ctr"/>
              </a:tabLst>
            </a:pPr>
            <a:endParaRPr lang="en-US" altLang="ko-KR" sz="2000" b="0" dirty="0">
              <a:latin typeface="Helvetica" panose="020B0604020202020204" pitchFamily="34" charset="0"/>
              <a:ea typeface="굴림" panose="020B0503020000020004" pitchFamily="34" charset="-127"/>
            </a:endParaRPr>
          </a:p>
        </p:txBody>
      </p:sp>
      <p:grpSp>
        <p:nvGrpSpPr>
          <p:cNvPr id="5" name="Gruppieren 4">
            <a:extLst>
              <a:ext uri="{FF2B5EF4-FFF2-40B4-BE49-F238E27FC236}">
                <a16:creationId xmlns:a16="http://schemas.microsoft.com/office/drawing/2014/main" id="{D89788E5-BB78-4F25-9602-FBB9120EB761}"/>
              </a:ext>
            </a:extLst>
          </p:cNvPr>
          <p:cNvGrpSpPr/>
          <p:nvPr/>
        </p:nvGrpSpPr>
        <p:grpSpPr>
          <a:xfrm>
            <a:off x="1016173" y="2742406"/>
            <a:ext cx="6083300" cy="968375"/>
            <a:chOff x="1560423" y="2528888"/>
            <a:chExt cx="6083300" cy="968375"/>
          </a:xfrm>
        </p:grpSpPr>
        <p:grpSp>
          <p:nvGrpSpPr>
            <p:cNvPr id="38915" name="Group 11">
              <a:extLst>
                <a:ext uri="{FF2B5EF4-FFF2-40B4-BE49-F238E27FC236}">
                  <a16:creationId xmlns:a16="http://schemas.microsoft.com/office/drawing/2014/main" id="{0BCCDAFC-D625-43EB-8252-8E9F75A024B9}"/>
                </a:ext>
              </a:extLst>
            </p:cNvPr>
            <p:cNvGrpSpPr>
              <a:grpSpLocks/>
            </p:cNvGrpSpPr>
            <p:nvPr/>
          </p:nvGrpSpPr>
          <p:grpSpPr bwMode="auto">
            <a:xfrm>
              <a:off x="1560423" y="2528888"/>
              <a:ext cx="931862" cy="968375"/>
              <a:chOff x="1560513" y="2528888"/>
              <a:chExt cx="931863" cy="968375"/>
            </a:xfrm>
          </p:grpSpPr>
          <p:sp>
            <p:nvSpPr>
              <p:cNvPr id="38943" name="Rectangle 6">
                <a:extLst>
                  <a:ext uri="{FF2B5EF4-FFF2-40B4-BE49-F238E27FC236}">
                    <a16:creationId xmlns:a16="http://schemas.microsoft.com/office/drawing/2014/main" id="{67DF5559-8C9F-4D27-95A1-EDFD815EFEC5}"/>
                  </a:ext>
                </a:extLst>
              </p:cNvPr>
              <p:cNvSpPr>
                <a:spLocks noChangeArrowheads="1"/>
              </p:cNvSpPr>
              <p:nvPr/>
            </p:nvSpPr>
            <p:spPr bwMode="auto">
              <a:xfrm>
                <a:off x="172085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endParaRPr lang="en-US" altLang="de-DE" b="0">
                  <a:latin typeface="Helvetica" panose="020B0604020202020204" pitchFamily="34" charset="0"/>
                </a:endParaRPr>
              </a:p>
            </p:txBody>
          </p:sp>
          <p:sp>
            <p:nvSpPr>
              <p:cNvPr id="38944" name="Text Box 16">
                <a:extLst>
                  <a:ext uri="{FF2B5EF4-FFF2-40B4-BE49-F238E27FC236}">
                    <a16:creationId xmlns:a16="http://schemas.microsoft.com/office/drawing/2014/main" id="{7D5DEE25-FCD5-4DB4-8D6F-7E7C4B60CB69}"/>
                  </a:ext>
                </a:extLst>
              </p:cNvPr>
              <p:cNvSpPr txBox="1">
                <a:spLocks noChangeArrowheads="1"/>
              </p:cNvSpPr>
              <p:nvPr/>
            </p:nvSpPr>
            <p:spPr bwMode="auto">
              <a:xfrm>
                <a:off x="1560513" y="3148013"/>
                <a:ext cx="32702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0</a:t>
                </a:r>
              </a:p>
            </p:txBody>
          </p:sp>
          <p:sp>
            <p:nvSpPr>
              <p:cNvPr id="38945" name="Text Box 17">
                <a:extLst>
                  <a:ext uri="{FF2B5EF4-FFF2-40B4-BE49-F238E27FC236}">
                    <a16:creationId xmlns:a16="http://schemas.microsoft.com/office/drawing/2014/main" id="{26CAE9F2-875F-45D2-8C9D-5D671C69063D}"/>
                  </a:ext>
                </a:extLst>
              </p:cNvPr>
              <p:cNvSpPr txBox="1">
                <a:spLocks noChangeArrowheads="1"/>
              </p:cNvSpPr>
              <p:nvPr/>
            </p:nvSpPr>
            <p:spPr bwMode="auto">
              <a:xfrm>
                <a:off x="2022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20</a:t>
                </a:r>
              </a:p>
            </p:txBody>
          </p:sp>
        </p:grpSp>
        <p:grpSp>
          <p:nvGrpSpPr>
            <p:cNvPr id="38916" name="Group 10">
              <a:extLst>
                <a:ext uri="{FF2B5EF4-FFF2-40B4-BE49-F238E27FC236}">
                  <a16:creationId xmlns:a16="http://schemas.microsoft.com/office/drawing/2014/main" id="{F9B1A7ED-E804-41B9-9839-C0A45C21FDEF}"/>
                </a:ext>
              </a:extLst>
            </p:cNvPr>
            <p:cNvGrpSpPr>
              <a:grpSpLocks/>
            </p:cNvGrpSpPr>
            <p:nvPr/>
          </p:nvGrpSpPr>
          <p:grpSpPr bwMode="auto">
            <a:xfrm>
              <a:off x="2284323" y="2528888"/>
              <a:ext cx="741362" cy="968375"/>
              <a:chOff x="2284731" y="2528888"/>
              <a:chExt cx="741045" cy="968375"/>
            </a:xfrm>
          </p:grpSpPr>
          <p:sp>
            <p:nvSpPr>
              <p:cNvPr id="22545" name="Rectangle 7">
                <a:extLst>
                  <a:ext uri="{FF2B5EF4-FFF2-40B4-BE49-F238E27FC236}">
                    <a16:creationId xmlns:a16="http://schemas.microsoft.com/office/drawing/2014/main" id="{A2F98253-8734-4E75-9A67-CCA397866D5F}"/>
                  </a:ext>
                </a:extLst>
              </p:cNvPr>
              <p:cNvSpPr>
                <a:spLocks noChangeArrowheads="1"/>
              </p:cNvSpPr>
              <p:nvPr/>
            </p:nvSpPr>
            <p:spPr bwMode="auto">
              <a:xfrm>
                <a:off x="2284731" y="2528888"/>
                <a:ext cx="563321" cy="609600"/>
              </a:xfrm>
              <a:prstGeom prst="rect">
                <a:avLst/>
              </a:prstGeom>
              <a:solidFill>
                <a:schemeClr val="accent5"/>
              </a:solidFill>
              <a:ln w="9525">
                <a:solidFill>
                  <a:schemeClr val="tx1"/>
                </a:solidFill>
                <a:miter lim="800000"/>
                <a:headEnd/>
                <a:tailEnd/>
              </a:ln>
            </p:spPr>
            <p:txBody>
              <a:bodyPr wrap="none" anchor="ctr"/>
              <a:lstStyle/>
              <a:p>
                <a:pPr>
                  <a:buFontTx/>
                  <a:buNone/>
                  <a:defRPr/>
                </a:pPr>
                <a:r>
                  <a:rPr lang="en-US" b="0">
                    <a:latin typeface="Helvetica" charset="0"/>
                    <a:ea typeface="ＭＳ Ｐゴシック" charset="0"/>
                    <a:cs typeface="ＭＳ Ｐゴシック" charset="0"/>
                  </a:rPr>
                  <a:t>P</a:t>
                </a:r>
                <a:r>
                  <a:rPr lang="en-US" b="0" baseline="-25000">
                    <a:latin typeface="Helvetica" charset="0"/>
                    <a:ea typeface="ＭＳ Ｐゴシック" charset="0"/>
                    <a:cs typeface="ＭＳ Ｐゴシック" charset="0"/>
                  </a:rPr>
                  <a:t>2</a:t>
                </a:r>
              </a:p>
            </p:txBody>
          </p:sp>
          <p:sp>
            <p:nvSpPr>
              <p:cNvPr id="38942" name="Text Box 18">
                <a:extLst>
                  <a:ext uri="{FF2B5EF4-FFF2-40B4-BE49-F238E27FC236}">
                    <a16:creationId xmlns:a16="http://schemas.microsoft.com/office/drawing/2014/main" id="{413B1306-0AB5-4D08-9FDD-DC4E6D5EC56D}"/>
                  </a:ext>
                </a:extLst>
              </p:cNvPr>
              <p:cNvSpPr txBox="1">
                <a:spLocks noChangeArrowheads="1"/>
              </p:cNvSpPr>
              <p:nvPr/>
            </p:nvSpPr>
            <p:spPr bwMode="auto">
              <a:xfrm>
                <a:off x="25558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28</a:t>
                </a:r>
              </a:p>
            </p:txBody>
          </p:sp>
        </p:grpSp>
        <p:grpSp>
          <p:nvGrpSpPr>
            <p:cNvPr id="38917" name="Group 9">
              <a:extLst>
                <a:ext uri="{FF2B5EF4-FFF2-40B4-BE49-F238E27FC236}">
                  <a16:creationId xmlns:a16="http://schemas.microsoft.com/office/drawing/2014/main" id="{3434E82F-DCD8-4A9D-BB88-D84F768CFC12}"/>
                </a:ext>
              </a:extLst>
            </p:cNvPr>
            <p:cNvGrpSpPr>
              <a:grpSpLocks/>
            </p:cNvGrpSpPr>
            <p:nvPr/>
          </p:nvGrpSpPr>
          <p:grpSpPr bwMode="auto">
            <a:xfrm>
              <a:off x="2847885" y="2528888"/>
              <a:ext cx="781050" cy="968375"/>
              <a:chOff x="2848611" y="2528888"/>
              <a:chExt cx="780415" cy="968375"/>
            </a:xfrm>
          </p:grpSpPr>
          <p:sp>
            <p:nvSpPr>
              <p:cNvPr id="38939" name="Rectangle 8">
                <a:extLst>
                  <a:ext uri="{FF2B5EF4-FFF2-40B4-BE49-F238E27FC236}">
                    <a16:creationId xmlns:a16="http://schemas.microsoft.com/office/drawing/2014/main" id="{6AB479F8-0EC3-4185-9E25-6BC61EA79ABB}"/>
                  </a:ext>
                </a:extLst>
              </p:cNvPr>
              <p:cNvSpPr>
                <a:spLocks noChangeArrowheads="1"/>
              </p:cNvSpPr>
              <p:nvPr/>
            </p:nvSpPr>
            <p:spPr bwMode="auto">
              <a:xfrm>
                <a:off x="284861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8940" name="Text Box 19">
                <a:extLst>
                  <a:ext uri="{FF2B5EF4-FFF2-40B4-BE49-F238E27FC236}">
                    <a16:creationId xmlns:a16="http://schemas.microsoft.com/office/drawing/2014/main" id="{22F3C13F-ADC1-4D74-9987-17E84A66B5B5}"/>
                  </a:ext>
                </a:extLst>
              </p:cNvPr>
              <p:cNvSpPr txBox="1">
                <a:spLocks noChangeArrowheads="1"/>
              </p:cNvSpPr>
              <p:nvPr/>
            </p:nvSpPr>
            <p:spPr bwMode="auto">
              <a:xfrm>
                <a:off x="315912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48</a:t>
                </a:r>
              </a:p>
            </p:txBody>
          </p:sp>
        </p:grpSp>
        <p:grpSp>
          <p:nvGrpSpPr>
            <p:cNvPr id="38918" name="Group 8">
              <a:extLst>
                <a:ext uri="{FF2B5EF4-FFF2-40B4-BE49-F238E27FC236}">
                  <a16:creationId xmlns:a16="http://schemas.microsoft.com/office/drawing/2014/main" id="{D6983D76-887C-4D17-860C-F56B5893D2AB}"/>
                </a:ext>
              </a:extLst>
            </p:cNvPr>
            <p:cNvGrpSpPr>
              <a:grpSpLocks/>
            </p:cNvGrpSpPr>
            <p:nvPr/>
          </p:nvGrpSpPr>
          <p:grpSpPr bwMode="auto">
            <a:xfrm>
              <a:off x="3413035" y="2528888"/>
              <a:ext cx="831850" cy="968375"/>
              <a:chOff x="3412491" y="2528888"/>
              <a:chExt cx="832485" cy="968375"/>
            </a:xfrm>
          </p:grpSpPr>
          <p:sp>
            <p:nvSpPr>
              <p:cNvPr id="38937" name="Rectangle 9">
                <a:extLst>
                  <a:ext uri="{FF2B5EF4-FFF2-40B4-BE49-F238E27FC236}">
                    <a16:creationId xmlns:a16="http://schemas.microsoft.com/office/drawing/2014/main" id="{6CBF5D49-BD6E-4C0E-89EE-BDAACF0FA802}"/>
                  </a:ext>
                </a:extLst>
              </p:cNvPr>
              <p:cNvSpPr>
                <a:spLocks noChangeArrowheads="1"/>
              </p:cNvSpPr>
              <p:nvPr/>
            </p:nvSpPr>
            <p:spPr bwMode="auto">
              <a:xfrm>
                <a:off x="3412491" y="2528888"/>
                <a:ext cx="563880" cy="609600"/>
              </a:xfrm>
              <a:prstGeom prst="rect">
                <a:avLst/>
              </a:prstGeom>
              <a:solidFill>
                <a:srgbClr val="53FB25"/>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4</a:t>
                </a:r>
              </a:p>
            </p:txBody>
          </p:sp>
          <p:sp>
            <p:nvSpPr>
              <p:cNvPr id="38938" name="Text Box 20">
                <a:extLst>
                  <a:ext uri="{FF2B5EF4-FFF2-40B4-BE49-F238E27FC236}">
                    <a16:creationId xmlns:a16="http://schemas.microsoft.com/office/drawing/2014/main" id="{36957E16-238C-4DDA-BCB3-9D52AD803822}"/>
                  </a:ext>
                </a:extLst>
              </p:cNvPr>
              <p:cNvSpPr txBox="1">
                <a:spLocks noChangeArrowheads="1"/>
              </p:cNvSpPr>
              <p:nvPr/>
            </p:nvSpPr>
            <p:spPr bwMode="auto">
              <a:xfrm>
                <a:off x="37750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68</a:t>
                </a:r>
              </a:p>
            </p:txBody>
          </p:sp>
        </p:grpSp>
        <p:grpSp>
          <p:nvGrpSpPr>
            <p:cNvPr id="38919" name="Group 7">
              <a:extLst>
                <a:ext uri="{FF2B5EF4-FFF2-40B4-BE49-F238E27FC236}">
                  <a16:creationId xmlns:a16="http://schemas.microsoft.com/office/drawing/2014/main" id="{1E7AD67A-5605-4C3E-98D6-5AF25AB3789C}"/>
                </a:ext>
              </a:extLst>
            </p:cNvPr>
            <p:cNvGrpSpPr>
              <a:grpSpLocks/>
            </p:cNvGrpSpPr>
            <p:nvPr/>
          </p:nvGrpSpPr>
          <p:grpSpPr bwMode="auto">
            <a:xfrm>
              <a:off x="3976688" y="2528888"/>
              <a:ext cx="801687" cy="968375"/>
              <a:chOff x="3976371" y="2528888"/>
              <a:chExt cx="802005" cy="968375"/>
            </a:xfrm>
          </p:grpSpPr>
          <p:sp>
            <p:nvSpPr>
              <p:cNvPr id="38935" name="Rectangle 10">
                <a:extLst>
                  <a:ext uri="{FF2B5EF4-FFF2-40B4-BE49-F238E27FC236}">
                    <a16:creationId xmlns:a16="http://schemas.microsoft.com/office/drawing/2014/main" id="{25E2F3C1-12D0-416E-968F-DEC22AC573DB}"/>
                  </a:ext>
                </a:extLst>
              </p:cNvPr>
              <p:cNvSpPr>
                <a:spLocks noChangeArrowheads="1"/>
              </p:cNvSpPr>
              <p:nvPr/>
            </p:nvSpPr>
            <p:spPr bwMode="auto">
              <a:xfrm>
                <a:off x="397637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p>
            </p:txBody>
          </p:sp>
          <p:sp>
            <p:nvSpPr>
              <p:cNvPr id="38936" name="Text Box 21">
                <a:extLst>
                  <a:ext uri="{FF2B5EF4-FFF2-40B4-BE49-F238E27FC236}">
                    <a16:creationId xmlns:a16="http://schemas.microsoft.com/office/drawing/2014/main" id="{0D26B87F-C7E5-4CB9-ACCE-2926F6548D0A}"/>
                  </a:ext>
                </a:extLst>
              </p:cNvPr>
              <p:cNvSpPr txBox="1">
                <a:spLocks noChangeArrowheads="1"/>
              </p:cNvSpPr>
              <p:nvPr/>
            </p:nvSpPr>
            <p:spPr bwMode="auto">
              <a:xfrm>
                <a:off x="4308476" y="3148013"/>
                <a:ext cx="4699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88</a:t>
                </a:r>
              </a:p>
            </p:txBody>
          </p:sp>
        </p:grpSp>
        <p:grpSp>
          <p:nvGrpSpPr>
            <p:cNvPr id="38920" name="Group 6">
              <a:extLst>
                <a:ext uri="{FF2B5EF4-FFF2-40B4-BE49-F238E27FC236}">
                  <a16:creationId xmlns:a16="http://schemas.microsoft.com/office/drawing/2014/main" id="{2B001917-2960-4C30-84A7-57C48B674278}"/>
                </a:ext>
              </a:extLst>
            </p:cNvPr>
            <p:cNvGrpSpPr>
              <a:grpSpLocks/>
            </p:cNvGrpSpPr>
            <p:nvPr/>
          </p:nvGrpSpPr>
          <p:grpSpPr bwMode="auto">
            <a:xfrm>
              <a:off x="4540160" y="2528888"/>
              <a:ext cx="842963" cy="968375"/>
              <a:chOff x="4540251" y="2528888"/>
              <a:chExt cx="842962" cy="968375"/>
            </a:xfrm>
          </p:grpSpPr>
          <p:sp>
            <p:nvSpPr>
              <p:cNvPr id="38933" name="Rectangle 11">
                <a:extLst>
                  <a:ext uri="{FF2B5EF4-FFF2-40B4-BE49-F238E27FC236}">
                    <a16:creationId xmlns:a16="http://schemas.microsoft.com/office/drawing/2014/main" id="{6B80BA19-BE41-419D-8191-588E9CD5896F}"/>
                  </a:ext>
                </a:extLst>
              </p:cNvPr>
              <p:cNvSpPr>
                <a:spLocks noChangeArrowheads="1"/>
              </p:cNvSpPr>
              <p:nvPr/>
            </p:nvSpPr>
            <p:spPr bwMode="auto">
              <a:xfrm>
                <a:off x="454025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8934" name="Text Box 22">
                <a:extLst>
                  <a:ext uri="{FF2B5EF4-FFF2-40B4-BE49-F238E27FC236}">
                    <a16:creationId xmlns:a16="http://schemas.microsoft.com/office/drawing/2014/main" id="{D2700035-F604-491E-B0FD-B4C71D3DCECE}"/>
                  </a:ext>
                </a:extLst>
              </p:cNvPr>
              <p:cNvSpPr txBox="1">
                <a:spLocks noChangeArrowheads="1"/>
              </p:cNvSpPr>
              <p:nvPr/>
            </p:nvSpPr>
            <p:spPr bwMode="auto">
              <a:xfrm>
                <a:off x="4770438" y="3148013"/>
                <a:ext cx="6127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108</a:t>
                </a:r>
              </a:p>
            </p:txBody>
          </p:sp>
        </p:grpSp>
        <p:grpSp>
          <p:nvGrpSpPr>
            <p:cNvPr id="38921" name="Group 22">
              <a:extLst>
                <a:ext uri="{FF2B5EF4-FFF2-40B4-BE49-F238E27FC236}">
                  <a16:creationId xmlns:a16="http://schemas.microsoft.com/office/drawing/2014/main" id="{4735BBCB-D7FD-4485-BB51-05A171604BE9}"/>
                </a:ext>
              </a:extLst>
            </p:cNvPr>
            <p:cNvGrpSpPr>
              <a:grpSpLocks/>
            </p:cNvGrpSpPr>
            <p:nvPr/>
          </p:nvGrpSpPr>
          <p:grpSpPr bwMode="auto">
            <a:xfrm>
              <a:off x="5103723" y="2528888"/>
              <a:ext cx="881062" cy="968375"/>
              <a:chOff x="5104131" y="2528888"/>
              <a:chExt cx="880745" cy="968375"/>
            </a:xfrm>
          </p:grpSpPr>
          <p:sp>
            <p:nvSpPr>
              <p:cNvPr id="38931" name="Rectangle 12">
                <a:extLst>
                  <a:ext uri="{FF2B5EF4-FFF2-40B4-BE49-F238E27FC236}">
                    <a16:creationId xmlns:a16="http://schemas.microsoft.com/office/drawing/2014/main" id="{2355F75F-ED00-4A52-B020-83821BE71B8D}"/>
                  </a:ext>
                </a:extLst>
              </p:cNvPr>
              <p:cNvSpPr>
                <a:spLocks noChangeArrowheads="1"/>
              </p:cNvSpPr>
              <p:nvPr/>
            </p:nvSpPr>
            <p:spPr bwMode="auto">
              <a:xfrm>
                <a:off x="5104131" y="2528888"/>
                <a:ext cx="563880" cy="609600"/>
              </a:xfrm>
              <a:prstGeom prst="rect">
                <a:avLst/>
              </a:prstGeom>
              <a:solidFill>
                <a:srgbClr val="53FB25"/>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4</a:t>
                </a:r>
              </a:p>
            </p:txBody>
          </p:sp>
          <p:sp>
            <p:nvSpPr>
              <p:cNvPr id="38932" name="Text Box 23">
                <a:extLst>
                  <a:ext uri="{FF2B5EF4-FFF2-40B4-BE49-F238E27FC236}">
                    <a16:creationId xmlns:a16="http://schemas.microsoft.com/office/drawing/2014/main" id="{30BB7A7B-D444-4803-9271-E29F35B9974E}"/>
                  </a:ext>
                </a:extLst>
              </p:cNvPr>
              <p:cNvSpPr txBox="1">
                <a:spLocks noChangeArrowheads="1"/>
              </p:cNvSpPr>
              <p:nvPr/>
            </p:nvSpPr>
            <p:spPr bwMode="auto">
              <a:xfrm>
                <a:off x="5389563" y="3148013"/>
                <a:ext cx="5953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112</a:t>
                </a:r>
              </a:p>
            </p:txBody>
          </p:sp>
        </p:grpSp>
        <p:grpSp>
          <p:nvGrpSpPr>
            <p:cNvPr id="38922" name="Group 25">
              <a:extLst>
                <a:ext uri="{FF2B5EF4-FFF2-40B4-BE49-F238E27FC236}">
                  <a16:creationId xmlns:a16="http://schemas.microsoft.com/office/drawing/2014/main" id="{505B25D5-79EA-456F-A8A1-F7620AC31673}"/>
                </a:ext>
              </a:extLst>
            </p:cNvPr>
            <p:cNvGrpSpPr>
              <a:grpSpLocks/>
            </p:cNvGrpSpPr>
            <p:nvPr/>
          </p:nvGrpSpPr>
          <p:grpSpPr bwMode="auto">
            <a:xfrm>
              <a:off x="5667285" y="2528888"/>
              <a:ext cx="858838" cy="968375"/>
              <a:chOff x="5668011" y="2528888"/>
              <a:chExt cx="858202" cy="968375"/>
            </a:xfrm>
          </p:grpSpPr>
          <p:sp>
            <p:nvSpPr>
              <p:cNvPr id="38929" name="Rectangle 13">
                <a:extLst>
                  <a:ext uri="{FF2B5EF4-FFF2-40B4-BE49-F238E27FC236}">
                    <a16:creationId xmlns:a16="http://schemas.microsoft.com/office/drawing/2014/main" id="{B77C17EE-F050-460F-B321-0CEC5F586D9F}"/>
                  </a:ext>
                </a:extLst>
              </p:cNvPr>
              <p:cNvSpPr>
                <a:spLocks noChangeArrowheads="1"/>
              </p:cNvSpPr>
              <p:nvPr/>
            </p:nvSpPr>
            <p:spPr bwMode="auto">
              <a:xfrm>
                <a:off x="5668011" y="2528888"/>
                <a:ext cx="563880"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1</a:t>
                </a:r>
              </a:p>
            </p:txBody>
          </p:sp>
          <p:sp>
            <p:nvSpPr>
              <p:cNvPr id="38930" name="Text Box 24">
                <a:extLst>
                  <a:ext uri="{FF2B5EF4-FFF2-40B4-BE49-F238E27FC236}">
                    <a16:creationId xmlns:a16="http://schemas.microsoft.com/office/drawing/2014/main" id="{20EED0B7-1B07-4F4A-A711-3B199DF946E3}"/>
                  </a:ext>
                </a:extLst>
              </p:cNvPr>
              <p:cNvSpPr txBox="1">
                <a:spLocks noChangeArrowheads="1"/>
              </p:cNvSpPr>
              <p:nvPr/>
            </p:nvSpPr>
            <p:spPr bwMode="auto">
              <a:xfrm>
                <a:off x="5913438" y="3148013"/>
                <a:ext cx="6127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125</a:t>
                </a:r>
              </a:p>
            </p:txBody>
          </p:sp>
        </p:grpSp>
        <p:grpSp>
          <p:nvGrpSpPr>
            <p:cNvPr id="38923" name="Group 28">
              <a:extLst>
                <a:ext uri="{FF2B5EF4-FFF2-40B4-BE49-F238E27FC236}">
                  <a16:creationId xmlns:a16="http://schemas.microsoft.com/office/drawing/2014/main" id="{1823465E-F628-48E8-82A4-CA17D436FAAA}"/>
                </a:ext>
              </a:extLst>
            </p:cNvPr>
            <p:cNvGrpSpPr>
              <a:grpSpLocks/>
            </p:cNvGrpSpPr>
            <p:nvPr/>
          </p:nvGrpSpPr>
          <p:grpSpPr bwMode="auto">
            <a:xfrm>
              <a:off x="6232435" y="2528888"/>
              <a:ext cx="877888" cy="968375"/>
              <a:chOff x="6231891" y="2528888"/>
              <a:chExt cx="878522" cy="968375"/>
            </a:xfrm>
          </p:grpSpPr>
          <p:sp>
            <p:nvSpPr>
              <p:cNvPr id="38927" name="Rectangle 14">
                <a:extLst>
                  <a:ext uri="{FF2B5EF4-FFF2-40B4-BE49-F238E27FC236}">
                    <a16:creationId xmlns:a16="http://schemas.microsoft.com/office/drawing/2014/main" id="{733B3050-90B3-46C5-8271-A66546168E5D}"/>
                  </a:ext>
                </a:extLst>
              </p:cNvPr>
              <p:cNvSpPr>
                <a:spLocks noChangeArrowheads="1"/>
              </p:cNvSpPr>
              <p:nvPr/>
            </p:nvSpPr>
            <p:spPr bwMode="auto">
              <a:xfrm>
                <a:off x="623189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8928" name="Text Box 25">
                <a:extLst>
                  <a:ext uri="{FF2B5EF4-FFF2-40B4-BE49-F238E27FC236}">
                    <a16:creationId xmlns:a16="http://schemas.microsoft.com/office/drawing/2014/main" id="{B12BDCF9-9D68-4CA8-8161-551C55F22951}"/>
                  </a:ext>
                </a:extLst>
              </p:cNvPr>
              <p:cNvSpPr txBox="1">
                <a:spLocks noChangeArrowheads="1"/>
              </p:cNvSpPr>
              <p:nvPr/>
            </p:nvSpPr>
            <p:spPr bwMode="auto">
              <a:xfrm>
                <a:off x="6497638" y="3148013"/>
                <a:ext cx="6127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145</a:t>
                </a:r>
              </a:p>
            </p:txBody>
          </p:sp>
        </p:grpSp>
        <p:grpSp>
          <p:nvGrpSpPr>
            <p:cNvPr id="38924" name="Group 31">
              <a:extLst>
                <a:ext uri="{FF2B5EF4-FFF2-40B4-BE49-F238E27FC236}">
                  <a16:creationId xmlns:a16="http://schemas.microsoft.com/office/drawing/2014/main" id="{8328B976-4045-4063-B442-D82A68CCDE1C}"/>
                </a:ext>
              </a:extLst>
            </p:cNvPr>
            <p:cNvGrpSpPr>
              <a:grpSpLocks/>
            </p:cNvGrpSpPr>
            <p:nvPr/>
          </p:nvGrpSpPr>
          <p:grpSpPr bwMode="auto">
            <a:xfrm>
              <a:off x="6795998" y="2528888"/>
              <a:ext cx="847725" cy="968375"/>
              <a:chOff x="6795771" y="2528888"/>
              <a:chExt cx="848042" cy="968375"/>
            </a:xfrm>
          </p:grpSpPr>
          <p:sp>
            <p:nvSpPr>
              <p:cNvPr id="38925" name="Rectangle 15">
                <a:extLst>
                  <a:ext uri="{FF2B5EF4-FFF2-40B4-BE49-F238E27FC236}">
                    <a16:creationId xmlns:a16="http://schemas.microsoft.com/office/drawing/2014/main" id="{A7FC9C2F-C983-4FC0-8F47-D127A75CC8FB}"/>
                  </a:ext>
                </a:extLst>
              </p:cNvPr>
              <p:cNvSpPr>
                <a:spLocks noChangeArrowheads="1"/>
              </p:cNvSpPr>
              <p:nvPr/>
            </p:nvSpPr>
            <p:spPr bwMode="auto">
              <a:xfrm>
                <a:off x="6795771" y="2528888"/>
                <a:ext cx="56388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b="0">
                    <a:latin typeface="Helvetica" panose="020B0604020202020204" pitchFamily="34" charset="0"/>
                  </a:rPr>
                  <a:t>P</a:t>
                </a:r>
                <a:r>
                  <a:rPr lang="en-US" altLang="de-DE" b="0" baseline="-25000">
                    <a:latin typeface="Helvetica" panose="020B0604020202020204" pitchFamily="34" charset="0"/>
                  </a:rPr>
                  <a:t>3</a:t>
                </a:r>
              </a:p>
            </p:txBody>
          </p:sp>
          <p:sp>
            <p:nvSpPr>
              <p:cNvPr id="38926" name="Text Box 26">
                <a:extLst>
                  <a:ext uri="{FF2B5EF4-FFF2-40B4-BE49-F238E27FC236}">
                    <a16:creationId xmlns:a16="http://schemas.microsoft.com/office/drawing/2014/main" id="{AFA67784-A927-4BDB-84E3-880D715DBC19}"/>
                  </a:ext>
                </a:extLst>
              </p:cNvPr>
              <p:cNvSpPr txBox="1">
                <a:spLocks noChangeArrowheads="1"/>
              </p:cNvSpPr>
              <p:nvPr/>
            </p:nvSpPr>
            <p:spPr bwMode="auto">
              <a:xfrm>
                <a:off x="7031038" y="3148013"/>
                <a:ext cx="6127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b="0">
                    <a:latin typeface="Helvetica" panose="020B0604020202020204" pitchFamily="34" charset="0"/>
                  </a:rPr>
                  <a:t>153</a:t>
                </a:r>
              </a:p>
            </p:txBody>
          </p:sp>
        </p:grpSp>
      </p:grpSp>
      <p:sp>
        <p:nvSpPr>
          <p:cNvPr id="2" name="Datumsplatzhalter 1">
            <a:extLst>
              <a:ext uri="{FF2B5EF4-FFF2-40B4-BE49-F238E27FC236}">
                <a16:creationId xmlns:a16="http://schemas.microsoft.com/office/drawing/2014/main" id="{999CC526-4AE1-4E96-941D-0E54C2A5E98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36BEAC7-39A4-450F-9DAA-4E6EF6A8005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AE45016-5CC0-40A3-9A4F-2B8D2787EC6E}"/>
              </a:ext>
            </a:extLst>
          </p:cNvPr>
          <p:cNvSpPr>
            <a:spLocks noGrp="1"/>
          </p:cNvSpPr>
          <p:nvPr>
            <p:ph type="sldNum" sz="quarter" idx="12"/>
          </p:nvPr>
        </p:nvSpPr>
        <p:spPr/>
        <p:txBody>
          <a:bodyPr/>
          <a:lstStyle/>
          <a:p>
            <a:pPr>
              <a:defRPr/>
            </a:pPr>
            <a:fld id="{AFD5F09E-495C-4440-9B64-34BC52B4539C}" type="slidenum">
              <a:rPr lang="en-US" smtClean="0"/>
              <a:pPr>
                <a:defRPr/>
              </a:pPr>
              <a:t>281</a:t>
            </a:fld>
            <a:endParaRPr lang="en-US"/>
          </a:p>
        </p:txBody>
      </p:sp>
    </p:spTree>
    <p:extLst>
      <p:ext uri="{BB962C8B-B14F-4D97-AF65-F5344CB8AC3E}">
        <p14:creationId xmlns:p14="http://schemas.microsoft.com/office/powerpoint/2010/main" val="141736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81635">
                                            <p:txEl>
                                              <p:pRg st="5" end="5"/>
                                            </p:txEl>
                                          </p:spTgt>
                                        </p:tgtEl>
                                        <p:attrNameLst>
                                          <p:attrName>style.visibility</p:attrName>
                                        </p:attrNameLst>
                                      </p:cBhvr>
                                      <p:to>
                                        <p:strVal val="visible"/>
                                      </p:to>
                                    </p:set>
                                    <p:anim calcmode="lin" valueType="num">
                                      <p:cBhvr additive="base">
                                        <p:cTn id="7" dur="500" fill="hold"/>
                                        <p:tgtEl>
                                          <p:spTgt spid="581635">
                                            <p:txEl>
                                              <p:pRg st="5" end="5"/>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81635">
                                            <p:txEl>
                                              <p:pRg st="5" end="5"/>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81635">
                                            <p:txEl>
                                              <p:pRg st="6" end="6"/>
                                            </p:txEl>
                                          </p:spTgt>
                                        </p:tgtEl>
                                        <p:attrNameLst>
                                          <p:attrName>style.visibility</p:attrName>
                                        </p:attrNameLst>
                                      </p:cBhvr>
                                      <p:to>
                                        <p:strVal val="visible"/>
                                      </p:to>
                                    </p:set>
                                    <p:anim calcmode="lin" valueType="num">
                                      <p:cBhvr additive="base">
                                        <p:cTn id="11" dur="500" fill="hold"/>
                                        <p:tgtEl>
                                          <p:spTgt spid="581635">
                                            <p:txEl>
                                              <p:pRg st="6" end="6"/>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81635">
                                            <p:txEl>
                                              <p:pRg st="6" end="6"/>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81635">
                                            <p:txEl>
                                              <p:pRg st="7" end="7"/>
                                            </p:txEl>
                                          </p:spTgt>
                                        </p:tgtEl>
                                        <p:attrNameLst>
                                          <p:attrName>style.visibility</p:attrName>
                                        </p:attrNameLst>
                                      </p:cBhvr>
                                      <p:to>
                                        <p:strVal val="visible"/>
                                      </p:to>
                                    </p:set>
                                    <p:anim calcmode="lin" valueType="num">
                                      <p:cBhvr additive="base">
                                        <p:cTn id="15" dur="500" fill="hold"/>
                                        <p:tgtEl>
                                          <p:spTgt spid="581635">
                                            <p:txEl>
                                              <p:pRg st="7" end="7"/>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8163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81635">
                                            <p:txEl>
                                              <p:pRg st="8" end="8"/>
                                            </p:txEl>
                                          </p:spTgt>
                                        </p:tgtEl>
                                        <p:attrNameLst>
                                          <p:attrName>style.visibility</p:attrName>
                                        </p:attrNameLst>
                                      </p:cBhvr>
                                      <p:to>
                                        <p:strVal val="visible"/>
                                      </p:to>
                                    </p:set>
                                    <p:anim calcmode="lin" valueType="num">
                                      <p:cBhvr additive="base">
                                        <p:cTn id="21" dur="500" fill="hold"/>
                                        <p:tgtEl>
                                          <p:spTgt spid="581635">
                                            <p:txEl>
                                              <p:pRg st="8" end="8"/>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81635">
                                            <p:txEl>
                                              <p:pRg st="8" end="8"/>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581635">
                                            <p:txEl>
                                              <p:pRg st="9" end="9"/>
                                            </p:txEl>
                                          </p:spTgt>
                                        </p:tgtEl>
                                        <p:attrNameLst>
                                          <p:attrName>style.visibility</p:attrName>
                                        </p:attrNameLst>
                                      </p:cBhvr>
                                      <p:to>
                                        <p:strVal val="visible"/>
                                      </p:to>
                                    </p:set>
                                    <p:anim calcmode="lin" valueType="num">
                                      <p:cBhvr additive="base">
                                        <p:cTn id="25" dur="500" fill="hold"/>
                                        <p:tgtEl>
                                          <p:spTgt spid="581635">
                                            <p:txEl>
                                              <p:pRg st="9" end="9"/>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81635">
                                            <p:txEl>
                                              <p:pRg st="9" end="9"/>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581635">
                                            <p:txEl>
                                              <p:pRg st="10" end="10"/>
                                            </p:txEl>
                                          </p:spTgt>
                                        </p:tgtEl>
                                        <p:attrNameLst>
                                          <p:attrName>style.visibility</p:attrName>
                                        </p:attrNameLst>
                                      </p:cBhvr>
                                      <p:to>
                                        <p:strVal val="visible"/>
                                      </p:to>
                                    </p:set>
                                    <p:anim calcmode="lin" valueType="num">
                                      <p:cBhvr additive="base">
                                        <p:cTn id="29" dur="500" fill="hold"/>
                                        <p:tgtEl>
                                          <p:spTgt spid="581635">
                                            <p:txEl>
                                              <p:pRg st="10" end="1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81635">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build="p"/>
    </p:bldLst>
  </p:timing>
</p:sld>
</file>

<file path=ppt/slides/slide2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89828" name="Picture 4">
            <a:extLst>
              <a:ext uri="{FF2B5EF4-FFF2-40B4-BE49-F238E27FC236}">
                <a16:creationId xmlns:a16="http://schemas.microsoft.com/office/drawing/2014/main" id="{AD794E67-640B-4FC6-A7DC-F3C7FB9ED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628800"/>
            <a:ext cx="2667000"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22531" name="Rectangle 2">
            <a:extLst>
              <a:ext uri="{FF2B5EF4-FFF2-40B4-BE49-F238E27FC236}">
                <a16:creationId xmlns:a16="http://schemas.microsoft.com/office/drawing/2014/main" id="{7F472D91-E468-4352-B5A9-4E43458A280C}"/>
              </a:ext>
            </a:extLst>
          </p:cNvPr>
          <p:cNvSpPr>
            <a:spLocks noGrp="1" noChangeArrowheads="1"/>
          </p:cNvSpPr>
          <p:nvPr>
            <p:ph type="title"/>
          </p:nvPr>
        </p:nvSpPr>
        <p:spPr/>
        <p:txBody>
          <a:bodyPr/>
          <a:lstStyle/>
          <a:p>
            <a:pPr>
              <a:defRPr/>
            </a:pPr>
            <a:r>
              <a:rPr lang="en-US" altLang="ko-KR">
                <a:latin typeface="Helvetica" charset="0"/>
                <a:ea typeface="굴림" charset="0"/>
                <a:cs typeface="굴림" charset="0"/>
              </a:rPr>
              <a:t>Round-Robin Discussion</a:t>
            </a:r>
          </a:p>
        </p:txBody>
      </p:sp>
      <p:sp>
        <p:nvSpPr>
          <p:cNvPr id="589827" name="Rectangle 3">
            <a:extLst>
              <a:ext uri="{FF2B5EF4-FFF2-40B4-BE49-F238E27FC236}">
                <a16:creationId xmlns:a16="http://schemas.microsoft.com/office/drawing/2014/main" id="{9F7AC640-9897-406A-A4E7-39AE806FED11}"/>
              </a:ext>
            </a:extLst>
          </p:cNvPr>
          <p:cNvSpPr>
            <a:spLocks noGrp="1" noChangeArrowheads="1"/>
          </p:cNvSpPr>
          <p:nvPr>
            <p:ph sz="quarter" idx="1"/>
          </p:nvPr>
        </p:nvSpPr>
        <p:spPr/>
        <p:txBody>
          <a:bodyPr/>
          <a:lstStyle/>
          <a:p>
            <a:pPr>
              <a:lnSpc>
                <a:spcPct val="80000"/>
              </a:lnSpc>
              <a:spcBef>
                <a:spcPct val="20000"/>
              </a:spcBef>
            </a:pPr>
            <a:r>
              <a:rPr lang="en-US" altLang="ko-KR" sz="2400" b="0" dirty="0">
                <a:latin typeface="Helvetica" panose="020B0604020202020204" pitchFamily="34" charset="0"/>
                <a:ea typeface="굴림" panose="020B0503020000020004" pitchFamily="34" charset="-127"/>
              </a:rPr>
              <a:t>How do you choose time slice?</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rPr>
              <a:t>What if too big?</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rPr>
              <a:t>Response time suffers</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rPr>
              <a:t>What if infinite (</a:t>
            </a:r>
            <a:r>
              <a:rPr lang="en-US" altLang="ko-KR" sz="2000" b="0" i="1" dirty="0">
                <a:latin typeface="Helvetica" panose="020B0604020202020204" pitchFamily="34" charset="0"/>
                <a:ea typeface="굴림" panose="020B0503020000020004" pitchFamily="34" charset="-127"/>
                <a:sym typeface="Symbol" panose="05050102010706020507" pitchFamily="18" charset="2"/>
              </a:rPr>
              <a:t>)?</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Get back FCFS/FIFO</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sym typeface="Symbol" panose="05050102010706020507" pitchFamily="18" charset="2"/>
              </a:rPr>
              <a:t>What if time slice too small?</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Throughput suffers! </a:t>
            </a:r>
          </a:p>
          <a:p>
            <a:pPr>
              <a:lnSpc>
                <a:spcPct val="80000"/>
              </a:lnSpc>
              <a:spcBef>
                <a:spcPct val="20000"/>
              </a:spcBef>
            </a:pPr>
            <a:r>
              <a:rPr lang="en-US" altLang="ko-KR" sz="2400" b="0" dirty="0">
                <a:latin typeface="Helvetica" panose="020B0604020202020204" pitchFamily="34" charset="0"/>
                <a:ea typeface="굴림" panose="020B0503020000020004" pitchFamily="34" charset="-127"/>
                <a:sym typeface="Symbol" panose="05050102010706020507" pitchFamily="18" charset="2"/>
              </a:rPr>
              <a:t>Actual choices of </a:t>
            </a:r>
            <a:r>
              <a:rPr lang="en-US" altLang="ko-KR" sz="2400" b="0" dirty="0" err="1">
                <a:latin typeface="Helvetica" panose="020B0604020202020204" pitchFamily="34" charset="0"/>
                <a:ea typeface="굴림" panose="020B0503020000020004" pitchFamily="34" charset="-127"/>
                <a:sym typeface="Symbol" panose="05050102010706020507" pitchFamily="18" charset="2"/>
              </a:rPr>
              <a:t>timeslice</a:t>
            </a:r>
            <a:r>
              <a:rPr lang="en-US" altLang="ko-KR" sz="2400" b="0" dirty="0">
                <a:latin typeface="Helvetica" panose="020B0604020202020204" pitchFamily="34" charset="0"/>
                <a:ea typeface="굴림" panose="020B0503020000020004" pitchFamily="34" charset="-127"/>
                <a:sym typeface="Symbol" panose="05050102010706020507" pitchFamily="18" charset="2"/>
              </a:rPr>
              <a:t>:</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sym typeface="Symbol" panose="05050102010706020507" pitchFamily="18" charset="2"/>
              </a:rPr>
              <a:t>Initially UNIX </a:t>
            </a:r>
            <a:r>
              <a:rPr lang="en-US" altLang="ko-KR" sz="2000" b="0" dirty="0" err="1">
                <a:latin typeface="Helvetica" panose="020B0604020202020204" pitchFamily="34" charset="0"/>
                <a:ea typeface="굴림" panose="020B0503020000020004" pitchFamily="34" charset="-127"/>
                <a:sym typeface="Symbol" panose="05050102010706020507" pitchFamily="18" charset="2"/>
              </a:rPr>
              <a:t>timeslice</a:t>
            </a:r>
            <a:r>
              <a:rPr lang="en-US" altLang="ko-KR" sz="2000" b="0" dirty="0">
                <a:latin typeface="Helvetica" panose="020B0604020202020204" pitchFamily="34" charset="0"/>
                <a:ea typeface="굴림" panose="020B0503020000020004" pitchFamily="34" charset="-127"/>
                <a:sym typeface="Symbol" panose="05050102010706020507" pitchFamily="18" charset="2"/>
              </a:rPr>
              <a:t> one second:</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Worked ok when UNIX was used by one or two people.</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What if three compilations going on? 3 seconds to echo each keystroke!</a:t>
            </a:r>
          </a:p>
          <a:p>
            <a:pPr lvl="1">
              <a:lnSpc>
                <a:spcPct val="80000"/>
              </a:lnSpc>
              <a:spcBef>
                <a:spcPct val="20000"/>
              </a:spcBef>
            </a:pPr>
            <a:r>
              <a:rPr lang="en-US" altLang="ko-KR" sz="2000" b="0" dirty="0">
                <a:latin typeface="Helvetica" panose="020B0604020202020204" pitchFamily="34" charset="0"/>
                <a:ea typeface="굴림" panose="020B0503020000020004" pitchFamily="34" charset="-127"/>
                <a:sym typeface="Symbol" panose="05050102010706020507" pitchFamily="18" charset="2"/>
              </a:rPr>
              <a:t>In practice need to balance short-job performance and long-job throughput:</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Typical time slice today is between </a:t>
            </a:r>
            <a:r>
              <a:rPr lang="en-US" altLang="ko-KR" sz="1800" b="0" dirty="0">
                <a:solidFill>
                  <a:srgbClr val="CC3300"/>
                </a:solidFill>
                <a:latin typeface="Helvetica" panose="020B0604020202020204" pitchFamily="34" charset="0"/>
                <a:ea typeface="굴림" panose="020B0503020000020004" pitchFamily="34" charset="-127"/>
                <a:sym typeface="Symbol" panose="05050102010706020507" pitchFamily="18" charset="2"/>
              </a:rPr>
              <a:t>10ms – 100ms</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Typical context-switching overhead is </a:t>
            </a:r>
            <a:r>
              <a:rPr lang="en-US" altLang="ko-KR" sz="1800" b="0" dirty="0">
                <a:solidFill>
                  <a:srgbClr val="CC3300"/>
                </a:solidFill>
                <a:latin typeface="Helvetica" panose="020B0604020202020204" pitchFamily="34" charset="0"/>
                <a:ea typeface="굴림" panose="020B0503020000020004" pitchFamily="34" charset="-127"/>
                <a:sym typeface="Symbol" panose="05050102010706020507" pitchFamily="18" charset="2"/>
              </a:rPr>
              <a:t>0.1ms – 1ms</a:t>
            </a:r>
          </a:p>
          <a:p>
            <a:pPr lvl="2">
              <a:lnSpc>
                <a:spcPct val="80000"/>
              </a:lnSpc>
              <a:spcBef>
                <a:spcPct val="20000"/>
              </a:spcBef>
            </a:pPr>
            <a:r>
              <a:rPr lang="en-US" altLang="ko-KR" sz="1800" b="0" dirty="0">
                <a:latin typeface="Helvetica" panose="020B0604020202020204" pitchFamily="34" charset="0"/>
                <a:ea typeface="굴림" panose="020B0503020000020004" pitchFamily="34" charset="-127"/>
                <a:sym typeface="Symbol" panose="05050102010706020507" pitchFamily="18" charset="2"/>
              </a:rPr>
              <a:t>Roughly </a:t>
            </a:r>
            <a:r>
              <a:rPr lang="en-US" altLang="ko-KR" sz="1800" b="0" dirty="0">
                <a:solidFill>
                  <a:srgbClr val="CC3300"/>
                </a:solidFill>
                <a:latin typeface="Helvetica" panose="020B0604020202020204" pitchFamily="34" charset="0"/>
                <a:ea typeface="굴림" panose="020B0503020000020004" pitchFamily="34" charset="-127"/>
                <a:sym typeface="Symbol" panose="05050102010706020507" pitchFamily="18" charset="2"/>
              </a:rPr>
              <a:t>1%</a:t>
            </a:r>
            <a:r>
              <a:rPr lang="en-US" altLang="ko-KR" sz="1800" b="0" dirty="0">
                <a:latin typeface="Helvetica" panose="020B0604020202020204" pitchFamily="34" charset="0"/>
                <a:ea typeface="굴림" panose="020B0503020000020004" pitchFamily="34" charset="-127"/>
                <a:sym typeface="Symbol" panose="05050102010706020507" pitchFamily="18" charset="2"/>
              </a:rPr>
              <a:t> overhead due to context-switching</a:t>
            </a:r>
          </a:p>
          <a:p>
            <a:pPr lvl="2">
              <a:lnSpc>
                <a:spcPct val="80000"/>
              </a:lnSpc>
              <a:spcBef>
                <a:spcPct val="20000"/>
              </a:spcBef>
              <a:buFontTx/>
              <a:buNone/>
            </a:pPr>
            <a:endParaRPr lang="en-US" altLang="ko-KR" sz="1800" b="0" dirty="0">
              <a:latin typeface="Helvetica" panose="020B0604020202020204" pitchFamily="34" charset="0"/>
              <a:ea typeface="굴림" panose="020B0503020000020004" pitchFamily="34" charset="-127"/>
              <a:sym typeface="Symbol" panose="05050102010706020507" pitchFamily="18" charset="2"/>
            </a:endParaRPr>
          </a:p>
          <a:p>
            <a:pPr lvl="2">
              <a:lnSpc>
                <a:spcPct val="80000"/>
              </a:lnSpc>
              <a:spcBef>
                <a:spcPct val="20000"/>
              </a:spcBef>
            </a:pPr>
            <a:endParaRPr lang="ko-KR" altLang="en-US" sz="1800" b="0" dirty="0">
              <a:latin typeface="Helvetica" panose="020B0604020202020204" pitchFamily="34" charset="0"/>
              <a:ea typeface="굴림" panose="020B0503020000020004" pitchFamily="34" charset="-127"/>
              <a:sym typeface="Symbol" panose="05050102010706020507" pitchFamily="18" charset="2"/>
            </a:endParaRPr>
          </a:p>
        </p:txBody>
      </p:sp>
      <p:sp>
        <p:nvSpPr>
          <p:cNvPr id="2" name="Datumsplatzhalter 1">
            <a:extLst>
              <a:ext uri="{FF2B5EF4-FFF2-40B4-BE49-F238E27FC236}">
                <a16:creationId xmlns:a16="http://schemas.microsoft.com/office/drawing/2014/main" id="{226B0A7B-8C7C-4C74-B38C-D57EE61B62B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526A9EA-E377-47D1-A1E6-D8B411BEA2F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1A205F3-121A-48CC-9DF8-FF6F87E59C4A}"/>
              </a:ext>
            </a:extLst>
          </p:cNvPr>
          <p:cNvSpPr>
            <a:spLocks noGrp="1"/>
          </p:cNvSpPr>
          <p:nvPr>
            <p:ph type="sldNum" sz="quarter" idx="12"/>
          </p:nvPr>
        </p:nvSpPr>
        <p:spPr/>
        <p:txBody>
          <a:bodyPr/>
          <a:lstStyle/>
          <a:p>
            <a:pPr>
              <a:defRPr/>
            </a:pPr>
            <a:fld id="{AFD5F09E-495C-4440-9B64-34BC52B4539C}" type="slidenum">
              <a:rPr lang="en-US" smtClean="0"/>
              <a:pPr>
                <a:defRPr/>
              </a:pPr>
              <a:t>282</a:t>
            </a:fld>
            <a:endParaRPr lang="en-US"/>
          </a:p>
        </p:txBody>
      </p:sp>
    </p:spTree>
    <p:extLst>
      <p:ext uri="{BB962C8B-B14F-4D97-AF65-F5344CB8AC3E}">
        <p14:creationId xmlns:p14="http://schemas.microsoft.com/office/powerpoint/2010/main" val="946688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89827">
                                            <p:txEl>
                                              <p:pRg st="0" end="0"/>
                                            </p:txEl>
                                          </p:spTgt>
                                        </p:tgtEl>
                                        <p:attrNameLst>
                                          <p:attrName>style.visibility</p:attrName>
                                        </p:attrNameLst>
                                      </p:cBhvr>
                                      <p:to>
                                        <p:strVal val="visible"/>
                                      </p:to>
                                    </p:set>
                                    <p:anim calcmode="lin" valueType="num">
                                      <p:cBhvr additive="base">
                                        <p:cTn id="7" dur="500" fill="hold"/>
                                        <p:tgtEl>
                                          <p:spTgt spid="58982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898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89828"/>
                                        </p:tgtEl>
                                        <p:attrNameLst>
                                          <p:attrName>style.visibility</p:attrName>
                                        </p:attrNameLst>
                                      </p:cBhvr>
                                      <p:to>
                                        <p:strVal val="visible"/>
                                      </p:to>
                                    </p:set>
                                    <p:anim calcmode="lin" valueType="num">
                                      <p:cBhvr additive="base">
                                        <p:cTn id="11" dur="500" fill="hold"/>
                                        <p:tgtEl>
                                          <p:spTgt spid="589828"/>
                                        </p:tgtEl>
                                        <p:attrNameLst>
                                          <p:attrName>ppt_x</p:attrName>
                                        </p:attrNameLst>
                                      </p:cBhvr>
                                      <p:tavLst>
                                        <p:tav tm="0">
                                          <p:val>
                                            <p:strVal val="1+#ppt_w/2"/>
                                          </p:val>
                                        </p:tav>
                                        <p:tav tm="100000">
                                          <p:val>
                                            <p:strVal val="#ppt_x"/>
                                          </p:val>
                                        </p:tav>
                                      </p:tavLst>
                                    </p:anim>
                                    <p:anim calcmode="lin" valueType="num">
                                      <p:cBhvr additive="base">
                                        <p:cTn id="12" dur="500" fill="hold"/>
                                        <p:tgtEl>
                                          <p:spTgt spid="58982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589827">
                                            <p:txEl>
                                              <p:pRg st="1" end="1"/>
                                            </p:txEl>
                                          </p:spTgt>
                                        </p:tgtEl>
                                        <p:attrNameLst>
                                          <p:attrName>style.visibility</p:attrName>
                                        </p:attrNameLst>
                                      </p:cBhvr>
                                      <p:to>
                                        <p:strVal val="visible"/>
                                      </p:to>
                                    </p:set>
                                    <p:anim calcmode="lin" valueType="num">
                                      <p:cBhvr additive="base">
                                        <p:cTn id="17" dur="500" fill="hold"/>
                                        <p:tgtEl>
                                          <p:spTgt spid="589827">
                                            <p:txEl>
                                              <p:pRg st="1" end="1"/>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89827">
                                            <p:txEl>
                                              <p:pRg st="1" end="1"/>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89827">
                                            <p:txEl>
                                              <p:pRg st="2" end="2"/>
                                            </p:txEl>
                                          </p:spTgt>
                                        </p:tgtEl>
                                        <p:attrNameLst>
                                          <p:attrName>style.visibility</p:attrName>
                                        </p:attrNameLst>
                                      </p:cBhvr>
                                      <p:to>
                                        <p:strVal val="visible"/>
                                      </p:to>
                                    </p:set>
                                    <p:anim calcmode="lin" valueType="num">
                                      <p:cBhvr additive="base">
                                        <p:cTn id="21" dur="500" fill="hold"/>
                                        <p:tgtEl>
                                          <p:spTgt spid="589827">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898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589827">
                                            <p:txEl>
                                              <p:pRg st="3" end="3"/>
                                            </p:txEl>
                                          </p:spTgt>
                                        </p:tgtEl>
                                        <p:attrNameLst>
                                          <p:attrName>style.visibility</p:attrName>
                                        </p:attrNameLst>
                                      </p:cBhvr>
                                      <p:to>
                                        <p:strVal val="visible"/>
                                      </p:to>
                                    </p:set>
                                    <p:anim calcmode="lin" valueType="num">
                                      <p:cBhvr additive="base">
                                        <p:cTn id="27" dur="500" fill="hold"/>
                                        <p:tgtEl>
                                          <p:spTgt spid="589827">
                                            <p:txEl>
                                              <p:pRg st="3" end="3"/>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89827">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89827">
                                            <p:txEl>
                                              <p:pRg st="4" end="4"/>
                                            </p:txEl>
                                          </p:spTgt>
                                        </p:tgtEl>
                                        <p:attrNameLst>
                                          <p:attrName>style.visibility</p:attrName>
                                        </p:attrNameLst>
                                      </p:cBhvr>
                                      <p:to>
                                        <p:strVal val="visible"/>
                                      </p:to>
                                    </p:set>
                                    <p:anim calcmode="lin" valueType="num">
                                      <p:cBhvr additive="base">
                                        <p:cTn id="31" dur="500" fill="hold"/>
                                        <p:tgtEl>
                                          <p:spTgt spid="589827">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898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89827">
                                            <p:txEl>
                                              <p:pRg st="5" end="5"/>
                                            </p:txEl>
                                          </p:spTgt>
                                        </p:tgtEl>
                                        <p:attrNameLst>
                                          <p:attrName>style.visibility</p:attrName>
                                        </p:attrNameLst>
                                      </p:cBhvr>
                                      <p:to>
                                        <p:strVal val="visible"/>
                                      </p:to>
                                    </p:set>
                                    <p:anim calcmode="lin" valueType="num">
                                      <p:cBhvr additive="base">
                                        <p:cTn id="37" dur="500" fill="hold"/>
                                        <p:tgtEl>
                                          <p:spTgt spid="589827">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89827">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589827">
                                            <p:txEl>
                                              <p:pRg st="6" end="6"/>
                                            </p:txEl>
                                          </p:spTgt>
                                        </p:tgtEl>
                                        <p:attrNameLst>
                                          <p:attrName>style.visibility</p:attrName>
                                        </p:attrNameLst>
                                      </p:cBhvr>
                                      <p:to>
                                        <p:strVal val="visible"/>
                                      </p:to>
                                    </p:set>
                                    <p:anim calcmode="lin" valueType="num">
                                      <p:cBhvr additive="base">
                                        <p:cTn id="41" dur="500" fill="hold"/>
                                        <p:tgtEl>
                                          <p:spTgt spid="589827">
                                            <p:txEl>
                                              <p:pRg st="6" end="6"/>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89827">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589827">
                                            <p:txEl>
                                              <p:pRg st="7" end="7"/>
                                            </p:txEl>
                                          </p:spTgt>
                                        </p:tgtEl>
                                        <p:attrNameLst>
                                          <p:attrName>style.visibility</p:attrName>
                                        </p:attrNameLst>
                                      </p:cBhvr>
                                      <p:to>
                                        <p:strVal val="visible"/>
                                      </p:to>
                                    </p:set>
                                    <p:anim calcmode="lin" valueType="num">
                                      <p:cBhvr additive="base">
                                        <p:cTn id="47" dur="500" fill="hold"/>
                                        <p:tgtEl>
                                          <p:spTgt spid="589827">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58982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589827">
                                            <p:txEl>
                                              <p:pRg st="8" end="8"/>
                                            </p:txEl>
                                          </p:spTgt>
                                        </p:tgtEl>
                                        <p:attrNameLst>
                                          <p:attrName>style.visibility</p:attrName>
                                        </p:attrNameLst>
                                      </p:cBhvr>
                                      <p:to>
                                        <p:strVal val="visible"/>
                                      </p:to>
                                    </p:set>
                                    <p:anim calcmode="lin" valueType="num">
                                      <p:cBhvr additive="base">
                                        <p:cTn id="53" dur="500" fill="hold"/>
                                        <p:tgtEl>
                                          <p:spTgt spid="589827">
                                            <p:txEl>
                                              <p:pRg st="8" end="8"/>
                                            </p:tx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589827">
                                            <p:txEl>
                                              <p:pRg st="8" end="8"/>
                                            </p:tx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589827">
                                            <p:txEl>
                                              <p:pRg st="9" end="9"/>
                                            </p:txEl>
                                          </p:spTgt>
                                        </p:tgtEl>
                                        <p:attrNameLst>
                                          <p:attrName>style.visibility</p:attrName>
                                        </p:attrNameLst>
                                      </p:cBhvr>
                                      <p:to>
                                        <p:strVal val="visible"/>
                                      </p:to>
                                    </p:set>
                                    <p:anim calcmode="lin" valueType="num">
                                      <p:cBhvr additive="base">
                                        <p:cTn id="57" dur="500" fill="hold"/>
                                        <p:tgtEl>
                                          <p:spTgt spid="589827">
                                            <p:txEl>
                                              <p:pRg st="9" end="9"/>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589827">
                                            <p:txEl>
                                              <p:pRg st="9" end="9"/>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589827">
                                            <p:txEl>
                                              <p:pRg st="10" end="10"/>
                                            </p:txEl>
                                          </p:spTgt>
                                        </p:tgtEl>
                                        <p:attrNameLst>
                                          <p:attrName>style.visibility</p:attrName>
                                        </p:attrNameLst>
                                      </p:cBhvr>
                                      <p:to>
                                        <p:strVal val="visible"/>
                                      </p:to>
                                    </p:set>
                                    <p:anim calcmode="lin" valueType="num">
                                      <p:cBhvr additive="base">
                                        <p:cTn id="61" dur="500" fill="hold"/>
                                        <p:tgtEl>
                                          <p:spTgt spid="589827">
                                            <p:txEl>
                                              <p:pRg st="10" end="1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58982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589827">
                                            <p:txEl>
                                              <p:pRg st="11" end="11"/>
                                            </p:txEl>
                                          </p:spTgt>
                                        </p:tgtEl>
                                        <p:attrNameLst>
                                          <p:attrName>style.visibility</p:attrName>
                                        </p:attrNameLst>
                                      </p:cBhvr>
                                      <p:to>
                                        <p:strVal val="visible"/>
                                      </p:to>
                                    </p:set>
                                    <p:anim calcmode="lin" valueType="num">
                                      <p:cBhvr additive="base">
                                        <p:cTn id="67" dur="500" fill="hold"/>
                                        <p:tgtEl>
                                          <p:spTgt spid="589827">
                                            <p:txEl>
                                              <p:pRg st="11" end="11"/>
                                            </p:txEl>
                                          </p:spTgt>
                                        </p:tgtEl>
                                        <p:attrNameLst>
                                          <p:attrName>ppt_x</p:attrName>
                                        </p:attrNameLst>
                                      </p:cBhvr>
                                      <p:tavLst>
                                        <p:tav tm="0">
                                          <p:val>
                                            <p:strVal val="1+#ppt_w/2"/>
                                          </p:val>
                                        </p:tav>
                                        <p:tav tm="100000">
                                          <p:val>
                                            <p:strVal val="#ppt_x"/>
                                          </p:val>
                                        </p:tav>
                                      </p:tavLst>
                                    </p:anim>
                                    <p:anim calcmode="lin" valueType="num">
                                      <p:cBhvr additive="base">
                                        <p:cTn id="68" dur="500" fill="hold"/>
                                        <p:tgtEl>
                                          <p:spTgt spid="589827">
                                            <p:txEl>
                                              <p:pRg st="11" end="11"/>
                                            </p:txEl>
                                          </p:spTgt>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589827">
                                            <p:txEl>
                                              <p:pRg st="12" end="12"/>
                                            </p:txEl>
                                          </p:spTgt>
                                        </p:tgtEl>
                                        <p:attrNameLst>
                                          <p:attrName>style.visibility</p:attrName>
                                        </p:attrNameLst>
                                      </p:cBhvr>
                                      <p:to>
                                        <p:strVal val="visible"/>
                                      </p:to>
                                    </p:set>
                                    <p:anim calcmode="lin" valueType="num">
                                      <p:cBhvr additive="base">
                                        <p:cTn id="71" dur="500" fill="hold"/>
                                        <p:tgtEl>
                                          <p:spTgt spid="589827">
                                            <p:txEl>
                                              <p:pRg st="12" end="12"/>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589827">
                                            <p:txEl>
                                              <p:pRg st="12" end="12"/>
                                            </p:tx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589827">
                                            <p:txEl>
                                              <p:pRg st="13" end="13"/>
                                            </p:txEl>
                                          </p:spTgt>
                                        </p:tgtEl>
                                        <p:attrNameLst>
                                          <p:attrName>style.visibility</p:attrName>
                                        </p:attrNameLst>
                                      </p:cBhvr>
                                      <p:to>
                                        <p:strVal val="visible"/>
                                      </p:to>
                                    </p:set>
                                    <p:anim calcmode="lin" valueType="num">
                                      <p:cBhvr additive="base">
                                        <p:cTn id="75" dur="500" fill="hold"/>
                                        <p:tgtEl>
                                          <p:spTgt spid="589827">
                                            <p:txEl>
                                              <p:pRg st="13" end="13"/>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589827">
                                            <p:txEl>
                                              <p:pRg st="13" end="13"/>
                                            </p:tx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589827">
                                            <p:txEl>
                                              <p:pRg st="14" end="14"/>
                                            </p:txEl>
                                          </p:spTgt>
                                        </p:tgtEl>
                                        <p:attrNameLst>
                                          <p:attrName>style.visibility</p:attrName>
                                        </p:attrNameLst>
                                      </p:cBhvr>
                                      <p:to>
                                        <p:strVal val="visible"/>
                                      </p:to>
                                    </p:set>
                                    <p:anim calcmode="lin" valueType="num">
                                      <p:cBhvr additive="base">
                                        <p:cTn id="79" dur="500" fill="hold"/>
                                        <p:tgtEl>
                                          <p:spTgt spid="589827">
                                            <p:txEl>
                                              <p:pRg st="14" end="14"/>
                                            </p:txEl>
                                          </p:spTgt>
                                        </p:tgtEl>
                                        <p:attrNameLst>
                                          <p:attrName>ppt_x</p:attrName>
                                        </p:attrNameLst>
                                      </p:cBhvr>
                                      <p:tavLst>
                                        <p:tav tm="0">
                                          <p:val>
                                            <p:strVal val="1+#ppt_w/2"/>
                                          </p:val>
                                        </p:tav>
                                        <p:tav tm="100000">
                                          <p:val>
                                            <p:strVal val="#ppt_x"/>
                                          </p:val>
                                        </p:tav>
                                      </p:tavLst>
                                    </p:anim>
                                    <p:anim calcmode="lin" valueType="num">
                                      <p:cBhvr additive="base">
                                        <p:cTn id="80" dur="500" fill="hold"/>
                                        <p:tgtEl>
                                          <p:spTgt spid="589827">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827" grpId="0" build="p" bldLvl="2"/>
    </p:bldLst>
  </p:timing>
</p:sld>
</file>

<file path=ppt/slides/slide2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65EE5F55-A0D3-4E7C-993E-A3EBA87DB73C}"/>
              </a:ext>
            </a:extLst>
          </p:cNvPr>
          <p:cNvSpPr>
            <a:spLocks noGrp="1" noChangeArrowheads="1"/>
          </p:cNvSpPr>
          <p:nvPr>
            <p:ph type="title"/>
          </p:nvPr>
        </p:nvSpPr>
        <p:spPr/>
        <p:txBody>
          <a:bodyPr/>
          <a:lstStyle/>
          <a:p>
            <a:pPr>
              <a:defRPr/>
            </a:pPr>
            <a:r>
              <a:rPr lang="en-US" altLang="ko-KR" sz="2800">
                <a:latin typeface="Helvetica" charset="0"/>
                <a:ea typeface="굴림" charset="0"/>
                <a:cs typeface="굴림" charset="0"/>
              </a:rPr>
              <a:t>Comparisons between FCFS and Round Robin</a:t>
            </a:r>
          </a:p>
        </p:txBody>
      </p:sp>
      <p:graphicFrame>
        <p:nvGraphicFramePr>
          <p:cNvPr id="592938" name="Group 42">
            <a:extLst>
              <a:ext uri="{FF2B5EF4-FFF2-40B4-BE49-F238E27FC236}">
                <a16:creationId xmlns:a16="http://schemas.microsoft.com/office/drawing/2014/main" id="{0E904AB2-46E0-46A7-8D1D-2726E36E1044}"/>
              </a:ext>
            </a:extLst>
          </p:cNvPr>
          <p:cNvGraphicFramePr>
            <a:graphicFrameLocks noGrp="1"/>
          </p:cNvGraphicFramePr>
          <p:nvPr>
            <p:ph sz="quarter" idx="1"/>
            <p:extLst>
              <p:ext uri="{D42A27DB-BD31-4B8C-83A1-F6EECF244321}">
                <p14:modId xmlns:p14="http://schemas.microsoft.com/office/powerpoint/2010/main" val="615895985"/>
              </p:ext>
            </p:extLst>
          </p:nvPr>
        </p:nvGraphicFramePr>
        <p:xfrm>
          <a:off x="5557467" y="4354555"/>
          <a:ext cx="3354171" cy="2029452"/>
        </p:xfrm>
        <a:graphic>
          <a:graphicData uri="http://schemas.openxmlformats.org/drawingml/2006/table">
            <a:tbl>
              <a:tblPr/>
              <a:tblGrid>
                <a:gridCol w="1118057">
                  <a:extLst>
                    <a:ext uri="{9D8B030D-6E8A-4147-A177-3AD203B41FA5}">
                      <a16:colId xmlns:a16="http://schemas.microsoft.com/office/drawing/2014/main" val="1725425804"/>
                    </a:ext>
                  </a:extLst>
                </a:gridCol>
                <a:gridCol w="1118057">
                  <a:extLst>
                    <a:ext uri="{9D8B030D-6E8A-4147-A177-3AD203B41FA5}">
                      <a16:colId xmlns:a16="http://schemas.microsoft.com/office/drawing/2014/main" val="3376098670"/>
                    </a:ext>
                  </a:extLst>
                </a:gridCol>
                <a:gridCol w="1118057">
                  <a:extLst>
                    <a:ext uri="{9D8B030D-6E8A-4147-A177-3AD203B41FA5}">
                      <a16:colId xmlns:a16="http://schemas.microsoft.com/office/drawing/2014/main" val="2929156485"/>
                    </a:ext>
                  </a:extLst>
                </a:gridCol>
              </a:tblGrid>
              <a:tr h="321428">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1" i="0" u="none" strike="noStrike" cap="none" normalizeH="0" baseline="0">
                          <a:ln>
                            <a:noFill/>
                          </a:ln>
                          <a:solidFill>
                            <a:schemeClr val="tx1"/>
                          </a:solidFill>
                          <a:effectLst/>
                          <a:latin typeface="Helvetica" panose="020B0604020202020204" pitchFamily="34" charset="0"/>
                          <a:ea typeface="MS PGothic" panose="020B0600070205080204" pitchFamily="34" charset="-128"/>
                        </a:rPr>
                        <a:t>Job #</a:t>
                      </a:r>
                    </a:p>
                  </a:txBody>
                  <a:tcPr marL="208267" marR="208267" marT="45677" marB="4567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1" i="0" u="none" strike="noStrike" cap="none" normalizeH="0" baseline="0">
                          <a:ln>
                            <a:noFill/>
                          </a:ln>
                          <a:solidFill>
                            <a:schemeClr val="tx1"/>
                          </a:solidFill>
                          <a:effectLst/>
                          <a:latin typeface="Helvetica" panose="020B0604020202020204" pitchFamily="34" charset="0"/>
                          <a:ea typeface="MS PGothic" panose="020B0600070205080204" pitchFamily="34" charset="-128"/>
                        </a:rPr>
                        <a:t>FIFO</a:t>
                      </a:r>
                    </a:p>
                  </a:txBody>
                  <a:tcPr marL="208267" marR="208267" marT="45677" marB="4567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1" i="0" u="none" strike="noStrike" cap="none" normalizeH="0" baseline="0">
                          <a:ln>
                            <a:noFill/>
                          </a:ln>
                          <a:solidFill>
                            <a:schemeClr val="tx1"/>
                          </a:solidFill>
                          <a:effectLst/>
                          <a:latin typeface="Helvetica" panose="020B0604020202020204" pitchFamily="34" charset="0"/>
                          <a:ea typeface="MS PGothic" panose="020B0600070205080204" pitchFamily="34" charset="-128"/>
                        </a:rPr>
                        <a:t>RR</a:t>
                      </a:r>
                    </a:p>
                  </a:txBody>
                  <a:tcPr marL="208267" marR="208267" marT="45677" marB="4567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341512518"/>
                  </a:ext>
                </a:extLst>
              </a:tr>
              <a:tr h="321428">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1</a:t>
                      </a:r>
                    </a:p>
                  </a:txBody>
                  <a:tcPr marL="208267" marR="208267" marT="45677" marB="4567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100</a:t>
                      </a:r>
                    </a:p>
                  </a:txBody>
                  <a:tcPr marL="208267" marR="208267" marT="45677" marB="4567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991</a:t>
                      </a:r>
                    </a:p>
                  </a:txBody>
                  <a:tcPr marL="208267" marR="208267" marT="45677" marB="4567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581483994"/>
                  </a:ext>
                </a:extLst>
              </a:tr>
              <a:tr h="321428">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2</a:t>
                      </a:r>
                    </a:p>
                  </a:txBody>
                  <a:tcPr marL="208267" marR="208267" marT="45677" marB="4567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200</a:t>
                      </a:r>
                    </a:p>
                  </a:txBody>
                  <a:tcPr marL="208267" marR="208267" marT="45677" marB="4567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dirty="0">
                          <a:ln>
                            <a:noFill/>
                          </a:ln>
                          <a:solidFill>
                            <a:schemeClr val="tx1"/>
                          </a:solidFill>
                          <a:effectLst/>
                          <a:latin typeface="Helvetica" panose="020B0604020202020204" pitchFamily="34" charset="0"/>
                          <a:ea typeface="MS PGothic" panose="020B0600070205080204" pitchFamily="34" charset="-128"/>
                        </a:rPr>
                        <a:t>992</a:t>
                      </a:r>
                    </a:p>
                  </a:txBody>
                  <a:tcPr marL="208267" marR="208267" marT="45677" marB="4567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3298408902"/>
                  </a:ext>
                </a:extLst>
              </a:tr>
              <a:tr h="321428">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a:t>
                      </a:r>
                    </a:p>
                  </a:txBody>
                  <a:tcPr marL="208267" marR="208267" marT="45677" marB="4567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a:t>
                      </a:r>
                    </a:p>
                  </a:txBody>
                  <a:tcPr marL="208267" marR="208267" marT="45677" marB="4567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a:t>
                      </a:r>
                    </a:p>
                  </a:txBody>
                  <a:tcPr marL="208267" marR="208267" marT="45677" marB="4567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3717094047"/>
                  </a:ext>
                </a:extLst>
              </a:tr>
              <a:tr h="321428">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9</a:t>
                      </a:r>
                    </a:p>
                  </a:txBody>
                  <a:tcPr marL="208267" marR="208267" marT="45677" marB="4567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900</a:t>
                      </a:r>
                    </a:p>
                  </a:txBody>
                  <a:tcPr marL="208267" marR="208267" marT="45677" marB="4567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999</a:t>
                      </a:r>
                    </a:p>
                  </a:txBody>
                  <a:tcPr marL="208267" marR="208267" marT="45677" marB="4567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2500807540"/>
                  </a:ext>
                </a:extLst>
              </a:tr>
              <a:tr h="321428">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10</a:t>
                      </a:r>
                    </a:p>
                  </a:txBody>
                  <a:tcPr marL="208267" marR="208267" marT="45677" marB="4567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a:ln>
                            <a:noFill/>
                          </a:ln>
                          <a:solidFill>
                            <a:schemeClr val="tx1"/>
                          </a:solidFill>
                          <a:effectLst/>
                          <a:latin typeface="Helvetica" panose="020B0604020202020204" pitchFamily="34" charset="0"/>
                          <a:ea typeface="MS PGothic" panose="020B0600070205080204" pitchFamily="34" charset="-128"/>
                        </a:rPr>
                        <a:t>1000</a:t>
                      </a:r>
                    </a:p>
                  </a:txBody>
                  <a:tcPr marL="208267" marR="208267" marT="45677" marB="4567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9D9D9"/>
                    </a:solidFill>
                  </a:tcPr>
                </a:tc>
                <a:tc>
                  <a:txBody>
                    <a:bodyPr/>
                    <a:lstStyle>
                      <a:lvl1pPr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1pPr>
                      <a:lvl2pPr marL="742950" indent="-285750" algn="l">
                        <a:lnSpc>
                          <a:spcPct val="90000"/>
                        </a:lnSpc>
                        <a:spcBef>
                          <a:spcPct val="30000"/>
                        </a:spcBef>
                        <a:defRPr sz="2000" b="1">
                          <a:solidFill>
                            <a:schemeClr val="tx1"/>
                          </a:solidFill>
                          <a:latin typeface="Helvetica" panose="020B0604020202020204" pitchFamily="34" charset="0"/>
                          <a:ea typeface="MS PGothic" panose="020B0600070205080204" pitchFamily="34" charset="-128"/>
                        </a:defRPr>
                      </a:lvl2pPr>
                      <a:lvl3pPr marL="11430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3pPr>
                      <a:lvl4pPr marL="16002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4pPr>
                      <a:lvl5pPr marL="2057400" indent="-228600" algn="l">
                        <a:lnSpc>
                          <a:spcPct val="90000"/>
                        </a:lnSpc>
                        <a:spcBef>
                          <a:spcPct val="30000"/>
                        </a:spcBef>
                        <a:defRPr b="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lnSpc>
                          <a:spcPct val="90000"/>
                        </a:lnSpc>
                        <a:spcBef>
                          <a:spcPct val="30000"/>
                        </a:spcBef>
                        <a:spcAft>
                          <a:spcPct val="0"/>
                        </a:spcAft>
                        <a:buSzPct val="100000"/>
                        <a:defRPr b="1">
                          <a:solidFill>
                            <a:schemeClr val="tx1"/>
                          </a:solidFill>
                          <a:latin typeface="Helvetica" panose="020B0604020202020204" pitchFamily="34" charset="0"/>
                          <a:ea typeface="MS PGothic" panose="020B0600070205080204" pitchFamily="34" charset="-128"/>
                        </a:defRPr>
                      </a:lvl9pPr>
                    </a:lstStyle>
                    <a:p>
                      <a:pPr marL="0" marR="0" lvl="0" indent="0" algn="ctr" defTabSz="914400" rtl="0" eaLnBrk="0" fontAlgn="base" latinLnBrk="0" hangingPunct="0">
                        <a:lnSpc>
                          <a:spcPct val="90000"/>
                        </a:lnSpc>
                        <a:spcBef>
                          <a:spcPct val="30000"/>
                        </a:spcBef>
                        <a:spcAft>
                          <a:spcPct val="0"/>
                        </a:spcAft>
                        <a:buClrTx/>
                        <a:buSzPct val="100000"/>
                        <a:buFontTx/>
                        <a:buNone/>
                        <a:tabLst/>
                      </a:pPr>
                      <a:r>
                        <a:rPr kumimoji="0" lang="en-US" altLang="de-DE" sz="1800" b="0" i="0" u="none" strike="noStrike" cap="none" normalizeH="0" baseline="0" dirty="0">
                          <a:ln>
                            <a:noFill/>
                          </a:ln>
                          <a:solidFill>
                            <a:schemeClr val="tx1"/>
                          </a:solidFill>
                          <a:effectLst/>
                          <a:latin typeface="Helvetica" panose="020B0604020202020204" pitchFamily="34" charset="0"/>
                          <a:ea typeface="MS PGothic" panose="020B0600070205080204" pitchFamily="34" charset="-128"/>
                        </a:rPr>
                        <a:t>1000</a:t>
                      </a:r>
                    </a:p>
                  </a:txBody>
                  <a:tcPr marL="208267" marR="208267" marT="45677" marB="4567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2240232811"/>
                  </a:ext>
                </a:extLst>
              </a:tr>
            </a:tbl>
          </a:graphicData>
        </a:graphic>
      </p:graphicFrame>
      <p:sp>
        <p:nvSpPr>
          <p:cNvPr id="592899" name="Rectangle 3">
            <a:extLst>
              <a:ext uri="{FF2B5EF4-FFF2-40B4-BE49-F238E27FC236}">
                <a16:creationId xmlns:a16="http://schemas.microsoft.com/office/drawing/2014/main" id="{A844BB1D-B368-45D4-AA72-5F27D7CCE8B4}"/>
              </a:ext>
            </a:extLst>
          </p:cNvPr>
          <p:cNvSpPr>
            <a:spLocks noGrp="1" noChangeArrowheads="1"/>
          </p:cNvSpPr>
          <p:nvPr>
            <p:ph type="body" sz="half" idx="4294967295"/>
          </p:nvPr>
        </p:nvSpPr>
        <p:spPr>
          <a:xfrm>
            <a:off x="149225" y="1515196"/>
            <a:ext cx="8839200" cy="6172200"/>
          </a:xfrm>
        </p:spPr>
        <p:txBody>
          <a:bodyPr/>
          <a:lstStyle/>
          <a:p>
            <a:pPr>
              <a:lnSpc>
                <a:spcPct val="80000"/>
              </a:lnSpc>
              <a:spcBef>
                <a:spcPct val="20000"/>
              </a:spcBef>
              <a:tabLst>
                <a:tab pos="3319463" algn="l"/>
              </a:tabLst>
              <a:defRPr/>
            </a:pPr>
            <a:r>
              <a:rPr lang="en-US" altLang="ko-KR" b="0" dirty="0">
                <a:latin typeface="Helvetica" charset="0"/>
                <a:ea typeface="굴림" charset="0"/>
                <a:cs typeface="굴림" charset="0"/>
              </a:rPr>
              <a:t>Assuming zero-cost context-switching time is RR always better than FCFS?</a:t>
            </a:r>
            <a:br>
              <a:rPr lang="en-US" altLang="ko-KR" b="0" dirty="0">
                <a:latin typeface="Helvetica" charset="0"/>
                <a:ea typeface="굴림" charset="0"/>
                <a:cs typeface="굴림" charset="0"/>
              </a:rPr>
            </a:br>
            <a:br>
              <a:rPr lang="en-US" altLang="ko-KR" b="0" dirty="0">
                <a:latin typeface="Helvetica" charset="0"/>
                <a:ea typeface="굴림" charset="0"/>
                <a:cs typeface="굴림" charset="0"/>
              </a:rPr>
            </a:br>
            <a:br>
              <a:rPr lang="en-US" altLang="ko-KR" b="0" dirty="0">
                <a:latin typeface="Helvetica" charset="0"/>
                <a:ea typeface="굴림" charset="0"/>
                <a:cs typeface="굴림" charset="0"/>
              </a:rPr>
            </a:br>
            <a:br>
              <a:rPr lang="en-US" altLang="ko-KR" b="0" dirty="0">
                <a:latin typeface="Helvetica" charset="0"/>
                <a:ea typeface="굴림" charset="0"/>
                <a:cs typeface="굴림" charset="0"/>
              </a:rPr>
            </a:br>
            <a:br>
              <a:rPr lang="en-US" altLang="ko-KR" b="0" dirty="0">
                <a:latin typeface="Helvetica" charset="0"/>
                <a:ea typeface="굴림" charset="0"/>
                <a:cs typeface="굴림" charset="0"/>
              </a:rPr>
            </a:br>
            <a:br>
              <a:rPr lang="en-US" altLang="ko-KR" b="0" dirty="0">
                <a:latin typeface="Helvetica" charset="0"/>
                <a:ea typeface="굴림" charset="0"/>
                <a:cs typeface="굴림" charset="0"/>
              </a:rPr>
            </a:br>
            <a:endParaRPr lang="en-US" altLang="ko-KR" b="0" dirty="0">
              <a:latin typeface="Helvetica" charset="0"/>
              <a:ea typeface="굴림" charset="0"/>
              <a:cs typeface="굴림" charset="0"/>
            </a:endParaRPr>
          </a:p>
          <a:p>
            <a:pPr>
              <a:lnSpc>
                <a:spcPct val="80000"/>
              </a:lnSpc>
              <a:spcBef>
                <a:spcPct val="20000"/>
              </a:spcBef>
              <a:tabLst>
                <a:tab pos="3319463" algn="l"/>
              </a:tabLst>
              <a:defRPr/>
            </a:pPr>
            <a:r>
              <a:rPr lang="en-US" altLang="ko-KR" b="0" dirty="0">
                <a:latin typeface="Helvetica" charset="0"/>
                <a:ea typeface="굴림" charset="0"/>
                <a:cs typeface="굴림" charset="0"/>
              </a:rPr>
              <a:t>Simple example:</a:t>
            </a:r>
            <a:r>
              <a:rPr lang="en-US" altLang="ko-KR" sz="2000" b="0" dirty="0">
                <a:latin typeface="Helvetica" charset="0"/>
                <a:ea typeface="굴림" charset="0"/>
                <a:cs typeface="굴림" charset="0"/>
              </a:rPr>
              <a:t> 	</a:t>
            </a:r>
          </a:p>
          <a:p>
            <a:pPr lvl="1">
              <a:lnSpc>
                <a:spcPct val="80000"/>
              </a:lnSpc>
              <a:tabLst>
                <a:tab pos="3319463" algn="l"/>
              </a:tabLst>
              <a:defRPr/>
            </a:pPr>
            <a:r>
              <a:rPr lang="en-US" altLang="ko-KR" sz="1500" b="0" dirty="0">
                <a:latin typeface="Helvetica" charset="0"/>
                <a:ea typeface="굴림" charset="0"/>
                <a:cs typeface="굴림" charset="0"/>
              </a:rPr>
              <a:t>10 jobs each takes 100s of CPU time</a:t>
            </a:r>
            <a:br>
              <a:rPr lang="en-US" altLang="ko-KR" sz="1500" b="0" dirty="0">
                <a:latin typeface="Helvetica" charset="0"/>
                <a:ea typeface="굴림" charset="0"/>
                <a:cs typeface="굴림" charset="0"/>
              </a:rPr>
            </a:br>
            <a:r>
              <a:rPr lang="en-US" altLang="ko-KR" sz="1500" b="0" dirty="0">
                <a:latin typeface="Helvetica" charset="0"/>
                <a:ea typeface="굴림" charset="0"/>
                <a:cs typeface="굴림" charset="0"/>
              </a:rPr>
              <a:t>RR scheduler quantum of 1s</a:t>
            </a:r>
            <a:br>
              <a:rPr lang="en-US" altLang="ko-KR" sz="1500" b="0" dirty="0">
                <a:latin typeface="Helvetica" charset="0"/>
                <a:ea typeface="굴림" charset="0"/>
                <a:cs typeface="굴림" charset="0"/>
              </a:rPr>
            </a:br>
            <a:r>
              <a:rPr lang="en-US" altLang="ko-KR" sz="1500" b="0" dirty="0">
                <a:latin typeface="Helvetica" charset="0"/>
                <a:ea typeface="굴림" charset="0"/>
                <a:cs typeface="굴림" charset="0"/>
              </a:rPr>
              <a:t>All jobs start at the same time</a:t>
            </a:r>
            <a:endParaRPr lang="en-US" altLang="ko-KR" b="0" dirty="0">
              <a:latin typeface="Helvetica" charset="0"/>
              <a:ea typeface="굴림" charset="0"/>
              <a:cs typeface="굴림" charset="0"/>
            </a:endParaRPr>
          </a:p>
          <a:p>
            <a:pPr>
              <a:lnSpc>
                <a:spcPct val="80000"/>
              </a:lnSpc>
              <a:spcBef>
                <a:spcPct val="20000"/>
              </a:spcBef>
              <a:tabLst>
                <a:tab pos="3319463" algn="l"/>
              </a:tabLst>
              <a:defRPr/>
            </a:pPr>
            <a:r>
              <a:rPr lang="en-US" altLang="ko-KR" b="0" dirty="0">
                <a:latin typeface="Helvetica" charset="0"/>
                <a:ea typeface="굴림" charset="0"/>
                <a:cs typeface="굴림" charset="0"/>
              </a:rPr>
              <a:t>Completion Times:</a:t>
            </a:r>
          </a:p>
          <a:p>
            <a:pPr>
              <a:lnSpc>
                <a:spcPct val="80000"/>
              </a:lnSpc>
              <a:spcBef>
                <a:spcPct val="20000"/>
              </a:spcBef>
              <a:tabLst>
                <a:tab pos="3319463" algn="l"/>
              </a:tabLst>
              <a:defRPr/>
            </a:pPr>
            <a:endParaRPr lang="en-US" altLang="ko-KR" b="0" dirty="0">
              <a:latin typeface="Helvetica" charset="0"/>
              <a:ea typeface="굴림" charset="0"/>
              <a:cs typeface="굴림" charset="0"/>
            </a:endParaRPr>
          </a:p>
          <a:p>
            <a:pPr>
              <a:lnSpc>
                <a:spcPct val="80000"/>
              </a:lnSpc>
              <a:spcBef>
                <a:spcPct val="20000"/>
              </a:spcBef>
              <a:tabLst>
                <a:tab pos="3319463" algn="l"/>
              </a:tabLst>
              <a:defRPr/>
            </a:pPr>
            <a:endParaRPr lang="en-US" altLang="ko-KR" b="0" dirty="0">
              <a:latin typeface="Helvetica" charset="0"/>
              <a:ea typeface="굴림" charset="0"/>
              <a:cs typeface="굴림" charset="0"/>
            </a:endParaRPr>
          </a:p>
          <a:p>
            <a:pPr>
              <a:lnSpc>
                <a:spcPct val="80000"/>
              </a:lnSpc>
              <a:spcBef>
                <a:spcPct val="20000"/>
              </a:spcBef>
              <a:tabLst>
                <a:tab pos="3319463" algn="l"/>
              </a:tabLst>
              <a:defRPr/>
            </a:pPr>
            <a:endParaRPr lang="en-US" altLang="ko-KR" b="0" dirty="0">
              <a:latin typeface="Helvetica" charset="0"/>
              <a:ea typeface="굴림" charset="0"/>
              <a:cs typeface="굴림" charset="0"/>
            </a:endParaRPr>
          </a:p>
          <a:p>
            <a:pPr marL="0" indent="0">
              <a:lnSpc>
                <a:spcPct val="80000"/>
              </a:lnSpc>
              <a:spcBef>
                <a:spcPct val="20000"/>
              </a:spcBef>
              <a:buFontTx/>
              <a:buNone/>
              <a:tabLst>
                <a:tab pos="3319463" algn="l"/>
              </a:tabLst>
              <a:defRPr/>
            </a:pPr>
            <a:endParaRPr lang="en-US" altLang="ko-KR" b="0" dirty="0">
              <a:latin typeface="Helvetica" charset="0"/>
              <a:ea typeface="굴림" charset="0"/>
              <a:cs typeface="굴림" charset="0"/>
            </a:endParaRPr>
          </a:p>
          <a:p>
            <a:pPr>
              <a:lnSpc>
                <a:spcPct val="80000"/>
              </a:lnSpc>
              <a:spcBef>
                <a:spcPct val="20000"/>
              </a:spcBef>
              <a:tabLst>
                <a:tab pos="3319463" algn="l"/>
              </a:tabLst>
              <a:defRPr/>
            </a:pPr>
            <a:endParaRPr lang="en-US" altLang="ko-KR" b="0" dirty="0">
              <a:latin typeface="Helvetica" charset="0"/>
              <a:ea typeface="굴림" charset="0"/>
              <a:cs typeface="굴림" charset="0"/>
            </a:endParaRPr>
          </a:p>
        </p:txBody>
      </p:sp>
      <p:grpSp>
        <p:nvGrpSpPr>
          <p:cNvPr id="592932" name="Group 592931">
            <a:extLst>
              <a:ext uri="{FF2B5EF4-FFF2-40B4-BE49-F238E27FC236}">
                <a16:creationId xmlns:a16="http://schemas.microsoft.com/office/drawing/2014/main" id="{6AD2742E-BC04-4148-8503-A6C4D475C4DB}"/>
              </a:ext>
            </a:extLst>
          </p:cNvPr>
          <p:cNvGrpSpPr>
            <a:grpSpLocks/>
          </p:cNvGrpSpPr>
          <p:nvPr/>
        </p:nvGrpSpPr>
        <p:grpSpPr bwMode="auto">
          <a:xfrm>
            <a:off x="0" y="2301521"/>
            <a:ext cx="9101717" cy="914400"/>
            <a:chOff x="-13710" y="2286000"/>
            <a:chExt cx="9102547" cy="914400"/>
          </a:xfrm>
        </p:grpSpPr>
        <p:sp>
          <p:nvSpPr>
            <p:cNvPr id="43075" name="Rectangle 1">
              <a:extLst>
                <a:ext uri="{FF2B5EF4-FFF2-40B4-BE49-F238E27FC236}">
                  <a16:creationId xmlns:a16="http://schemas.microsoft.com/office/drawing/2014/main" id="{F6A2074C-FACE-4E05-AA06-242812D70E08}"/>
                </a:ext>
              </a:extLst>
            </p:cNvPr>
            <p:cNvSpPr>
              <a:spLocks noChangeArrowheads="1"/>
            </p:cNvSpPr>
            <p:nvPr/>
          </p:nvSpPr>
          <p:spPr bwMode="auto">
            <a:xfrm>
              <a:off x="685800" y="2286000"/>
              <a:ext cx="175260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P1</a:t>
              </a:r>
            </a:p>
          </p:txBody>
        </p:sp>
        <p:sp>
          <p:nvSpPr>
            <p:cNvPr id="43076" name="Rectangle 5">
              <a:extLst>
                <a:ext uri="{FF2B5EF4-FFF2-40B4-BE49-F238E27FC236}">
                  <a16:creationId xmlns:a16="http://schemas.microsoft.com/office/drawing/2014/main" id="{45273A94-5242-4EE2-8F9F-4BD13A646F5C}"/>
                </a:ext>
              </a:extLst>
            </p:cNvPr>
            <p:cNvSpPr>
              <a:spLocks noChangeArrowheads="1"/>
            </p:cNvSpPr>
            <p:nvPr/>
          </p:nvSpPr>
          <p:spPr bwMode="auto">
            <a:xfrm>
              <a:off x="2438400" y="2286000"/>
              <a:ext cx="175260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P2</a:t>
              </a:r>
            </a:p>
          </p:txBody>
        </p:sp>
        <p:sp>
          <p:nvSpPr>
            <p:cNvPr id="43077" name="Rectangle 6">
              <a:extLst>
                <a:ext uri="{FF2B5EF4-FFF2-40B4-BE49-F238E27FC236}">
                  <a16:creationId xmlns:a16="http://schemas.microsoft.com/office/drawing/2014/main" id="{EE869AB7-591D-4A35-B852-3EE3E9C76D36}"/>
                </a:ext>
              </a:extLst>
            </p:cNvPr>
            <p:cNvSpPr>
              <a:spLocks noChangeArrowheads="1"/>
            </p:cNvSpPr>
            <p:nvPr/>
          </p:nvSpPr>
          <p:spPr bwMode="auto">
            <a:xfrm>
              <a:off x="5181600" y="2286000"/>
              <a:ext cx="1752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P9</a:t>
              </a:r>
            </a:p>
          </p:txBody>
        </p:sp>
        <p:sp>
          <p:nvSpPr>
            <p:cNvPr id="43078" name="Rectangle 7">
              <a:extLst>
                <a:ext uri="{FF2B5EF4-FFF2-40B4-BE49-F238E27FC236}">
                  <a16:creationId xmlns:a16="http://schemas.microsoft.com/office/drawing/2014/main" id="{7D976DA4-3140-44E7-91F1-BF852A2F6DB9}"/>
                </a:ext>
              </a:extLst>
            </p:cNvPr>
            <p:cNvSpPr>
              <a:spLocks noChangeArrowheads="1"/>
            </p:cNvSpPr>
            <p:nvPr/>
          </p:nvSpPr>
          <p:spPr bwMode="auto">
            <a:xfrm>
              <a:off x="6934200" y="2286000"/>
              <a:ext cx="1752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P10</a:t>
              </a:r>
            </a:p>
          </p:txBody>
        </p:sp>
        <p:sp>
          <p:nvSpPr>
            <p:cNvPr id="43079" name="Rectangle 8">
              <a:extLst>
                <a:ext uri="{FF2B5EF4-FFF2-40B4-BE49-F238E27FC236}">
                  <a16:creationId xmlns:a16="http://schemas.microsoft.com/office/drawing/2014/main" id="{58503D77-D441-4CCC-8C27-4A6454D93080}"/>
                </a:ext>
              </a:extLst>
            </p:cNvPr>
            <p:cNvSpPr>
              <a:spLocks noChangeArrowheads="1"/>
            </p:cNvSpPr>
            <p:nvPr/>
          </p:nvSpPr>
          <p:spPr bwMode="auto">
            <a:xfrm>
              <a:off x="4191000" y="2286000"/>
              <a:ext cx="9906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3080" name="TextBox 2">
              <a:extLst>
                <a:ext uri="{FF2B5EF4-FFF2-40B4-BE49-F238E27FC236}">
                  <a16:creationId xmlns:a16="http://schemas.microsoft.com/office/drawing/2014/main" id="{6797B66E-B145-41A4-AAFA-9A97B8F0675E}"/>
                </a:ext>
              </a:extLst>
            </p:cNvPr>
            <p:cNvSpPr txBox="1">
              <a:spLocks noChangeArrowheads="1"/>
            </p:cNvSpPr>
            <p:nvPr/>
          </p:nvSpPr>
          <p:spPr bwMode="auto">
            <a:xfrm>
              <a:off x="540350" y="2851587"/>
              <a:ext cx="32730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0</a:t>
              </a:r>
            </a:p>
          </p:txBody>
        </p:sp>
        <p:sp>
          <p:nvSpPr>
            <p:cNvPr id="43081" name="TextBox 10">
              <a:extLst>
                <a:ext uri="{FF2B5EF4-FFF2-40B4-BE49-F238E27FC236}">
                  <a16:creationId xmlns:a16="http://schemas.microsoft.com/office/drawing/2014/main" id="{36B73835-7104-4E56-A68C-74CAB61C5EE1}"/>
                </a:ext>
              </a:extLst>
            </p:cNvPr>
            <p:cNvSpPr txBox="1">
              <a:spLocks noChangeArrowheads="1"/>
            </p:cNvSpPr>
            <p:nvPr/>
          </p:nvSpPr>
          <p:spPr bwMode="auto">
            <a:xfrm>
              <a:off x="2109755"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100</a:t>
              </a:r>
            </a:p>
          </p:txBody>
        </p:sp>
        <p:sp>
          <p:nvSpPr>
            <p:cNvPr id="43082" name="TextBox 11">
              <a:extLst>
                <a:ext uri="{FF2B5EF4-FFF2-40B4-BE49-F238E27FC236}">
                  <a16:creationId xmlns:a16="http://schemas.microsoft.com/office/drawing/2014/main" id="{5B7EFD33-D2AA-4BEF-B266-264F6870A2CD}"/>
                </a:ext>
              </a:extLst>
            </p:cNvPr>
            <p:cNvSpPr txBox="1">
              <a:spLocks noChangeArrowheads="1"/>
            </p:cNvSpPr>
            <p:nvPr/>
          </p:nvSpPr>
          <p:spPr bwMode="auto">
            <a:xfrm>
              <a:off x="4897651"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800</a:t>
              </a:r>
            </a:p>
          </p:txBody>
        </p:sp>
        <p:sp>
          <p:nvSpPr>
            <p:cNvPr id="43083" name="TextBox 12">
              <a:extLst>
                <a:ext uri="{FF2B5EF4-FFF2-40B4-BE49-F238E27FC236}">
                  <a16:creationId xmlns:a16="http://schemas.microsoft.com/office/drawing/2014/main" id="{994F49DD-D252-4113-A806-5B39FE1412FF}"/>
                </a:ext>
              </a:extLst>
            </p:cNvPr>
            <p:cNvSpPr txBox="1">
              <a:spLocks noChangeArrowheads="1"/>
            </p:cNvSpPr>
            <p:nvPr/>
          </p:nvSpPr>
          <p:spPr bwMode="auto">
            <a:xfrm>
              <a:off x="6650251"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900</a:t>
              </a:r>
            </a:p>
          </p:txBody>
        </p:sp>
        <p:sp>
          <p:nvSpPr>
            <p:cNvPr id="43084" name="TextBox 13">
              <a:extLst>
                <a:ext uri="{FF2B5EF4-FFF2-40B4-BE49-F238E27FC236}">
                  <a16:creationId xmlns:a16="http://schemas.microsoft.com/office/drawing/2014/main" id="{C5F83A9F-1253-40D5-BDA7-889B4CB41850}"/>
                </a:ext>
              </a:extLst>
            </p:cNvPr>
            <p:cNvSpPr txBox="1">
              <a:spLocks noChangeArrowheads="1"/>
            </p:cNvSpPr>
            <p:nvPr/>
          </p:nvSpPr>
          <p:spPr bwMode="auto">
            <a:xfrm>
              <a:off x="8333602" y="2819400"/>
              <a:ext cx="755235"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1000</a:t>
              </a:r>
            </a:p>
          </p:txBody>
        </p:sp>
        <p:sp>
          <p:nvSpPr>
            <p:cNvPr id="43085" name="TextBox 14">
              <a:extLst>
                <a:ext uri="{FF2B5EF4-FFF2-40B4-BE49-F238E27FC236}">
                  <a16:creationId xmlns:a16="http://schemas.microsoft.com/office/drawing/2014/main" id="{16891E4C-0960-4E2E-B4CA-07341F1E81D2}"/>
                </a:ext>
              </a:extLst>
            </p:cNvPr>
            <p:cNvSpPr txBox="1">
              <a:spLocks noChangeArrowheads="1"/>
            </p:cNvSpPr>
            <p:nvPr/>
          </p:nvSpPr>
          <p:spPr bwMode="auto">
            <a:xfrm>
              <a:off x="3907051"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200</a:t>
              </a:r>
            </a:p>
          </p:txBody>
        </p:sp>
        <p:sp>
          <p:nvSpPr>
            <p:cNvPr id="43086" name="TextBox 592930">
              <a:extLst>
                <a:ext uri="{FF2B5EF4-FFF2-40B4-BE49-F238E27FC236}">
                  <a16:creationId xmlns:a16="http://schemas.microsoft.com/office/drawing/2014/main" id="{12E00D92-8E7D-4568-896E-4E78C3E2EDFF}"/>
                </a:ext>
              </a:extLst>
            </p:cNvPr>
            <p:cNvSpPr txBox="1">
              <a:spLocks noChangeArrowheads="1"/>
            </p:cNvSpPr>
            <p:nvPr/>
          </p:nvSpPr>
          <p:spPr bwMode="auto">
            <a:xfrm>
              <a:off x="-13710" y="2357980"/>
              <a:ext cx="7874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dirty="0">
                  <a:latin typeface="Helvetica" panose="020B0604020202020204" pitchFamily="34" charset="0"/>
                </a:rPr>
                <a:t>FCFS</a:t>
              </a:r>
            </a:p>
          </p:txBody>
        </p:sp>
      </p:grpSp>
      <p:grpSp>
        <p:nvGrpSpPr>
          <p:cNvPr id="592933" name="Group 592932">
            <a:extLst>
              <a:ext uri="{FF2B5EF4-FFF2-40B4-BE49-F238E27FC236}">
                <a16:creationId xmlns:a16="http://schemas.microsoft.com/office/drawing/2014/main" id="{FC195930-D353-4B6E-80C9-628F40AA8EED}"/>
              </a:ext>
            </a:extLst>
          </p:cNvPr>
          <p:cNvGrpSpPr>
            <a:grpSpLocks/>
          </p:cNvGrpSpPr>
          <p:nvPr/>
        </p:nvGrpSpPr>
        <p:grpSpPr bwMode="auto">
          <a:xfrm>
            <a:off x="149176" y="3225541"/>
            <a:ext cx="8975903" cy="1143000"/>
            <a:chOff x="130690" y="3200400"/>
            <a:chExt cx="8975394" cy="1143000"/>
          </a:xfrm>
        </p:grpSpPr>
        <p:sp>
          <p:nvSpPr>
            <p:cNvPr id="43043" name="Rectangle 15">
              <a:extLst>
                <a:ext uri="{FF2B5EF4-FFF2-40B4-BE49-F238E27FC236}">
                  <a16:creationId xmlns:a16="http://schemas.microsoft.com/office/drawing/2014/main" id="{64D3F37A-7A3E-4B1F-A4A3-DA497B2AD74C}"/>
                </a:ext>
              </a:extLst>
            </p:cNvPr>
            <p:cNvSpPr>
              <a:spLocks noChangeArrowheads="1"/>
            </p:cNvSpPr>
            <p:nvPr/>
          </p:nvSpPr>
          <p:spPr bwMode="auto">
            <a:xfrm>
              <a:off x="678850" y="3200400"/>
              <a:ext cx="3117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44" name="Rectangle 16">
              <a:extLst>
                <a:ext uri="{FF2B5EF4-FFF2-40B4-BE49-F238E27FC236}">
                  <a16:creationId xmlns:a16="http://schemas.microsoft.com/office/drawing/2014/main" id="{3E496DEC-BDCC-40F9-A23C-8A7126351E2B}"/>
                </a:ext>
              </a:extLst>
            </p:cNvPr>
            <p:cNvSpPr>
              <a:spLocks noChangeArrowheads="1"/>
            </p:cNvSpPr>
            <p:nvPr/>
          </p:nvSpPr>
          <p:spPr bwMode="auto">
            <a:xfrm>
              <a:off x="91440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45" name="Rectangle 19">
              <a:extLst>
                <a:ext uri="{FF2B5EF4-FFF2-40B4-BE49-F238E27FC236}">
                  <a16:creationId xmlns:a16="http://schemas.microsoft.com/office/drawing/2014/main" id="{4B42BADB-2832-4923-81D9-293F52666E86}"/>
                </a:ext>
              </a:extLst>
            </p:cNvPr>
            <p:cNvSpPr>
              <a:spLocks noChangeArrowheads="1"/>
            </p:cNvSpPr>
            <p:nvPr/>
          </p:nvSpPr>
          <p:spPr bwMode="auto">
            <a:xfrm>
              <a:off x="4184050" y="3200400"/>
              <a:ext cx="9906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3046" name="TextBox 20">
              <a:extLst>
                <a:ext uri="{FF2B5EF4-FFF2-40B4-BE49-F238E27FC236}">
                  <a16:creationId xmlns:a16="http://schemas.microsoft.com/office/drawing/2014/main" id="{8C9B595A-E3A0-4DA0-B67A-B96BB457B515}"/>
                </a:ext>
              </a:extLst>
            </p:cNvPr>
            <p:cNvSpPr txBox="1">
              <a:spLocks noChangeArrowheads="1"/>
            </p:cNvSpPr>
            <p:nvPr/>
          </p:nvSpPr>
          <p:spPr bwMode="auto">
            <a:xfrm>
              <a:off x="533400" y="3765987"/>
              <a:ext cx="32730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0</a:t>
              </a:r>
            </a:p>
          </p:txBody>
        </p:sp>
        <p:sp>
          <p:nvSpPr>
            <p:cNvPr id="43047" name="TextBox 21">
              <a:extLst>
                <a:ext uri="{FF2B5EF4-FFF2-40B4-BE49-F238E27FC236}">
                  <a16:creationId xmlns:a16="http://schemas.microsoft.com/office/drawing/2014/main" id="{2F2561AA-245D-4E94-9A98-A30323786151}"/>
                </a:ext>
              </a:extLst>
            </p:cNvPr>
            <p:cNvSpPr txBox="1">
              <a:spLocks noChangeArrowheads="1"/>
            </p:cNvSpPr>
            <p:nvPr/>
          </p:nvSpPr>
          <p:spPr bwMode="auto">
            <a:xfrm>
              <a:off x="2174140" y="3733800"/>
              <a:ext cx="46992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a:t>
              </a:r>
            </a:p>
          </p:txBody>
        </p:sp>
        <p:sp>
          <p:nvSpPr>
            <p:cNvPr id="43048" name="TextBox 22">
              <a:extLst>
                <a:ext uri="{FF2B5EF4-FFF2-40B4-BE49-F238E27FC236}">
                  <a16:creationId xmlns:a16="http://schemas.microsoft.com/office/drawing/2014/main" id="{A51E9536-A59A-4720-A9B3-721B814DC12F}"/>
                </a:ext>
              </a:extLst>
            </p:cNvPr>
            <p:cNvSpPr txBox="1">
              <a:spLocks noChangeArrowheads="1"/>
            </p:cNvSpPr>
            <p:nvPr/>
          </p:nvSpPr>
          <p:spPr bwMode="auto">
            <a:xfrm>
              <a:off x="4890719" y="3733800"/>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980</a:t>
              </a:r>
            </a:p>
          </p:txBody>
        </p:sp>
        <p:sp>
          <p:nvSpPr>
            <p:cNvPr id="43049" name="TextBox 23">
              <a:extLst>
                <a:ext uri="{FF2B5EF4-FFF2-40B4-BE49-F238E27FC236}">
                  <a16:creationId xmlns:a16="http://schemas.microsoft.com/office/drawing/2014/main" id="{DDD0817D-6ACF-4579-9B7C-675AC2753899}"/>
                </a:ext>
              </a:extLst>
            </p:cNvPr>
            <p:cNvSpPr txBox="1">
              <a:spLocks noChangeArrowheads="1"/>
            </p:cNvSpPr>
            <p:nvPr/>
          </p:nvSpPr>
          <p:spPr bwMode="auto">
            <a:xfrm>
              <a:off x="6643319" y="3733800"/>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990</a:t>
              </a:r>
            </a:p>
          </p:txBody>
        </p:sp>
        <p:sp>
          <p:nvSpPr>
            <p:cNvPr id="43050" name="TextBox 24">
              <a:extLst>
                <a:ext uri="{FF2B5EF4-FFF2-40B4-BE49-F238E27FC236}">
                  <a16:creationId xmlns:a16="http://schemas.microsoft.com/office/drawing/2014/main" id="{893B743C-A245-470E-A3D6-6B647642D3CF}"/>
                </a:ext>
              </a:extLst>
            </p:cNvPr>
            <p:cNvSpPr txBox="1">
              <a:spLocks noChangeArrowheads="1"/>
            </p:cNvSpPr>
            <p:nvPr/>
          </p:nvSpPr>
          <p:spPr bwMode="auto">
            <a:xfrm>
              <a:off x="8350849" y="3745626"/>
              <a:ext cx="755235"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dirty="0">
                  <a:latin typeface="Helvetica" panose="020B0604020202020204" pitchFamily="34" charset="0"/>
                </a:rPr>
                <a:t>1000</a:t>
              </a:r>
            </a:p>
          </p:txBody>
        </p:sp>
        <p:sp>
          <p:nvSpPr>
            <p:cNvPr id="43051" name="TextBox 25">
              <a:extLst>
                <a:ext uri="{FF2B5EF4-FFF2-40B4-BE49-F238E27FC236}">
                  <a16:creationId xmlns:a16="http://schemas.microsoft.com/office/drawing/2014/main" id="{A63A05C0-B904-46D6-84BB-52DB3E2FF345}"/>
                </a:ext>
              </a:extLst>
            </p:cNvPr>
            <p:cNvSpPr txBox="1">
              <a:spLocks noChangeArrowheads="1"/>
            </p:cNvSpPr>
            <p:nvPr/>
          </p:nvSpPr>
          <p:spPr bwMode="auto">
            <a:xfrm>
              <a:off x="3971436" y="3733800"/>
              <a:ext cx="46992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20</a:t>
              </a:r>
            </a:p>
          </p:txBody>
        </p:sp>
        <p:sp>
          <p:nvSpPr>
            <p:cNvPr id="43052" name="Rectangle 26">
              <a:extLst>
                <a:ext uri="{FF2B5EF4-FFF2-40B4-BE49-F238E27FC236}">
                  <a16:creationId xmlns:a16="http://schemas.microsoft.com/office/drawing/2014/main" id="{475813EC-3B55-4824-9CAC-B05A56188D6C}"/>
                </a:ext>
              </a:extLst>
            </p:cNvPr>
            <p:cNvSpPr>
              <a:spLocks noChangeArrowheads="1"/>
            </p:cNvSpPr>
            <p:nvPr/>
          </p:nvSpPr>
          <p:spPr bwMode="auto">
            <a:xfrm>
              <a:off x="198120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53" name="Rectangle 27">
              <a:extLst>
                <a:ext uri="{FF2B5EF4-FFF2-40B4-BE49-F238E27FC236}">
                  <a16:creationId xmlns:a16="http://schemas.microsoft.com/office/drawing/2014/main" id="{FA456825-0660-4662-B684-5792A75E9CC1}"/>
                </a:ext>
              </a:extLst>
            </p:cNvPr>
            <p:cNvSpPr>
              <a:spLocks noChangeArrowheads="1"/>
            </p:cNvSpPr>
            <p:nvPr/>
          </p:nvSpPr>
          <p:spPr bwMode="auto">
            <a:xfrm>
              <a:off x="220980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54" name="Rectangle 28">
              <a:extLst>
                <a:ext uri="{FF2B5EF4-FFF2-40B4-BE49-F238E27FC236}">
                  <a16:creationId xmlns:a16="http://schemas.microsoft.com/office/drawing/2014/main" id="{D3F42026-8F7A-433A-93F8-CE4D1C943DB2}"/>
                </a:ext>
              </a:extLst>
            </p:cNvPr>
            <p:cNvSpPr>
              <a:spLocks noChangeArrowheads="1"/>
            </p:cNvSpPr>
            <p:nvPr/>
          </p:nvSpPr>
          <p:spPr bwMode="auto">
            <a:xfrm>
              <a:off x="114300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3055" name="Rectangle 29">
              <a:extLst>
                <a:ext uri="{FF2B5EF4-FFF2-40B4-BE49-F238E27FC236}">
                  <a16:creationId xmlns:a16="http://schemas.microsoft.com/office/drawing/2014/main" id="{EAB98BB2-415B-4265-8DD1-A97DDD39B8A8}"/>
                </a:ext>
              </a:extLst>
            </p:cNvPr>
            <p:cNvSpPr>
              <a:spLocks noChangeArrowheads="1"/>
            </p:cNvSpPr>
            <p:nvPr/>
          </p:nvSpPr>
          <p:spPr bwMode="auto">
            <a:xfrm>
              <a:off x="2438400" y="3200400"/>
              <a:ext cx="2355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56" name="Rectangle 30">
              <a:extLst>
                <a:ext uri="{FF2B5EF4-FFF2-40B4-BE49-F238E27FC236}">
                  <a16:creationId xmlns:a16="http://schemas.microsoft.com/office/drawing/2014/main" id="{C2CAAF74-DB05-4579-B487-74B48590A388}"/>
                </a:ext>
              </a:extLst>
            </p:cNvPr>
            <p:cNvSpPr>
              <a:spLocks noChangeArrowheads="1"/>
            </p:cNvSpPr>
            <p:nvPr/>
          </p:nvSpPr>
          <p:spPr bwMode="auto">
            <a:xfrm>
              <a:off x="267395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57" name="Rectangle 31">
              <a:extLst>
                <a:ext uri="{FF2B5EF4-FFF2-40B4-BE49-F238E27FC236}">
                  <a16:creationId xmlns:a16="http://schemas.microsoft.com/office/drawing/2014/main" id="{750BC0A6-B885-40BE-A539-17F1E13A83A8}"/>
                </a:ext>
              </a:extLst>
            </p:cNvPr>
            <p:cNvSpPr>
              <a:spLocks noChangeArrowheads="1"/>
            </p:cNvSpPr>
            <p:nvPr/>
          </p:nvSpPr>
          <p:spPr bwMode="auto">
            <a:xfrm>
              <a:off x="374075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58" name="Rectangle 32">
              <a:extLst>
                <a:ext uri="{FF2B5EF4-FFF2-40B4-BE49-F238E27FC236}">
                  <a16:creationId xmlns:a16="http://schemas.microsoft.com/office/drawing/2014/main" id="{50AC2905-0002-4D1E-B475-224C1EC66A61}"/>
                </a:ext>
              </a:extLst>
            </p:cNvPr>
            <p:cNvSpPr>
              <a:spLocks noChangeArrowheads="1"/>
            </p:cNvSpPr>
            <p:nvPr/>
          </p:nvSpPr>
          <p:spPr bwMode="auto">
            <a:xfrm>
              <a:off x="396935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59" name="Rectangle 33">
              <a:extLst>
                <a:ext uri="{FF2B5EF4-FFF2-40B4-BE49-F238E27FC236}">
                  <a16:creationId xmlns:a16="http://schemas.microsoft.com/office/drawing/2014/main" id="{49478B9F-4A1F-488E-A9E8-B5144F7981AD}"/>
                </a:ext>
              </a:extLst>
            </p:cNvPr>
            <p:cNvSpPr>
              <a:spLocks noChangeArrowheads="1"/>
            </p:cNvSpPr>
            <p:nvPr/>
          </p:nvSpPr>
          <p:spPr bwMode="auto">
            <a:xfrm>
              <a:off x="290255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3060" name="Rectangle 39">
              <a:extLst>
                <a:ext uri="{FF2B5EF4-FFF2-40B4-BE49-F238E27FC236}">
                  <a16:creationId xmlns:a16="http://schemas.microsoft.com/office/drawing/2014/main" id="{50674C34-944C-4FD2-BC26-5AFD4114679D}"/>
                </a:ext>
              </a:extLst>
            </p:cNvPr>
            <p:cNvSpPr>
              <a:spLocks noChangeArrowheads="1"/>
            </p:cNvSpPr>
            <p:nvPr/>
          </p:nvSpPr>
          <p:spPr bwMode="auto">
            <a:xfrm>
              <a:off x="5181600" y="3200400"/>
              <a:ext cx="2355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1" name="Rectangle 40">
              <a:extLst>
                <a:ext uri="{FF2B5EF4-FFF2-40B4-BE49-F238E27FC236}">
                  <a16:creationId xmlns:a16="http://schemas.microsoft.com/office/drawing/2014/main" id="{1D53F467-25B8-42D3-9D5B-2EBBA2C78E79}"/>
                </a:ext>
              </a:extLst>
            </p:cNvPr>
            <p:cNvSpPr>
              <a:spLocks noChangeArrowheads="1"/>
            </p:cNvSpPr>
            <p:nvPr/>
          </p:nvSpPr>
          <p:spPr bwMode="auto">
            <a:xfrm>
              <a:off x="541715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2" name="Rectangle 41">
              <a:extLst>
                <a:ext uri="{FF2B5EF4-FFF2-40B4-BE49-F238E27FC236}">
                  <a16:creationId xmlns:a16="http://schemas.microsoft.com/office/drawing/2014/main" id="{3FF78890-5BF5-473B-B019-2249FCAE687E}"/>
                </a:ext>
              </a:extLst>
            </p:cNvPr>
            <p:cNvSpPr>
              <a:spLocks noChangeArrowheads="1"/>
            </p:cNvSpPr>
            <p:nvPr/>
          </p:nvSpPr>
          <p:spPr bwMode="auto">
            <a:xfrm>
              <a:off x="648395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3" name="Rectangle 42">
              <a:extLst>
                <a:ext uri="{FF2B5EF4-FFF2-40B4-BE49-F238E27FC236}">
                  <a16:creationId xmlns:a16="http://schemas.microsoft.com/office/drawing/2014/main" id="{C4E2857B-8E8A-45D9-A2FD-AF5B7E0C55BE}"/>
                </a:ext>
              </a:extLst>
            </p:cNvPr>
            <p:cNvSpPr>
              <a:spLocks noChangeArrowheads="1"/>
            </p:cNvSpPr>
            <p:nvPr/>
          </p:nvSpPr>
          <p:spPr bwMode="auto">
            <a:xfrm>
              <a:off x="671255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4" name="Rectangle 43">
              <a:extLst>
                <a:ext uri="{FF2B5EF4-FFF2-40B4-BE49-F238E27FC236}">
                  <a16:creationId xmlns:a16="http://schemas.microsoft.com/office/drawing/2014/main" id="{B05FC4F7-4508-4CEF-A5E7-008547E85528}"/>
                </a:ext>
              </a:extLst>
            </p:cNvPr>
            <p:cNvSpPr>
              <a:spLocks noChangeArrowheads="1"/>
            </p:cNvSpPr>
            <p:nvPr/>
          </p:nvSpPr>
          <p:spPr bwMode="auto">
            <a:xfrm>
              <a:off x="564575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3065" name="Rectangle 44">
              <a:extLst>
                <a:ext uri="{FF2B5EF4-FFF2-40B4-BE49-F238E27FC236}">
                  <a16:creationId xmlns:a16="http://schemas.microsoft.com/office/drawing/2014/main" id="{2FF8DA6B-DB6C-40D0-B793-4BEDB468033C}"/>
                </a:ext>
              </a:extLst>
            </p:cNvPr>
            <p:cNvSpPr>
              <a:spLocks noChangeArrowheads="1"/>
            </p:cNvSpPr>
            <p:nvPr/>
          </p:nvSpPr>
          <p:spPr bwMode="auto">
            <a:xfrm>
              <a:off x="6934200" y="3200400"/>
              <a:ext cx="2355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6" name="Rectangle 45">
              <a:extLst>
                <a:ext uri="{FF2B5EF4-FFF2-40B4-BE49-F238E27FC236}">
                  <a16:creationId xmlns:a16="http://schemas.microsoft.com/office/drawing/2014/main" id="{94F2A2C5-B873-40B2-B361-7D668804C057}"/>
                </a:ext>
              </a:extLst>
            </p:cNvPr>
            <p:cNvSpPr>
              <a:spLocks noChangeArrowheads="1"/>
            </p:cNvSpPr>
            <p:nvPr/>
          </p:nvSpPr>
          <p:spPr bwMode="auto">
            <a:xfrm>
              <a:off x="716975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7" name="Rectangle 46">
              <a:extLst>
                <a:ext uri="{FF2B5EF4-FFF2-40B4-BE49-F238E27FC236}">
                  <a16:creationId xmlns:a16="http://schemas.microsoft.com/office/drawing/2014/main" id="{A5E4BF21-27AB-42B3-AF9D-BAD50FE43CD0}"/>
                </a:ext>
              </a:extLst>
            </p:cNvPr>
            <p:cNvSpPr>
              <a:spLocks noChangeArrowheads="1"/>
            </p:cNvSpPr>
            <p:nvPr/>
          </p:nvSpPr>
          <p:spPr bwMode="auto">
            <a:xfrm>
              <a:off x="823655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8" name="Rectangle 47">
              <a:extLst>
                <a:ext uri="{FF2B5EF4-FFF2-40B4-BE49-F238E27FC236}">
                  <a16:creationId xmlns:a16="http://schemas.microsoft.com/office/drawing/2014/main" id="{60945A4B-F8DF-498A-A10B-C971BC323CD9}"/>
                </a:ext>
              </a:extLst>
            </p:cNvPr>
            <p:cNvSpPr>
              <a:spLocks noChangeArrowheads="1"/>
            </p:cNvSpPr>
            <p:nvPr/>
          </p:nvSpPr>
          <p:spPr bwMode="auto">
            <a:xfrm>
              <a:off x="846515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3069" name="Rectangle 48">
              <a:extLst>
                <a:ext uri="{FF2B5EF4-FFF2-40B4-BE49-F238E27FC236}">
                  <a16:creationId xmlns:a16="http://schemas.microsoft.com/office/drawing/2014/main" id="{83612506-551B-4D72-8F6F-0F03CBDA8F16}"/>
                </a:ext>
              </a:extLst>
            </p:cNvPr>
            <p:cNvSpPr>
              <a:spLocks noChangeArrowheads="1"/>
            </p:cNvSpPr>
            <p:nvPr/>
          </p:nvSpPr>
          <p:spPr bwMode="auto">
            <a:xfrm>
              <a:off x="739835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3070" name="TextBox 49">
              <a:extLst>
                <a:ext uri="{FF2B5EF4-FFF2-40B4-BE49-F238E27FC236}">
                  <a16:creationId xmlns:a16="http://schemas.microsoft.com/office/drawing/2014/main" id="{0C508AEA-7685-4919-BA17-FAC3165E4B6F}"/>
                </a:ext>
              </a:extLst>
            </p:cNvPr>
            <p:cNvSpPr txBox="1">
              <a:spLocks noChangeArrowheads="1"/>
            </p:cNvSpPr>
            <p:nvPr/>
          </p:nvSpPr>
          <p:spPr bwMode="auto">
            <a:xfrm>
              <a:off x="8074225" y="3994587"/>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999</a:t>
              </a:r>
            </a:p>
          </p:txBody>
        </p:sp>
        <p:cxnSp>
          <p:nvCxnSpPr>
            <p:cNvPr id="43071" name="Straight Arrow Connector 4">
              <a:extLst>
                <a:ext uri="{FF2B5EF4-FFF2-40B4-BE49-F238E27FC236}">
                  <a16:creationId xmlns:a16="http://schemas.microsoft.com/office/drawing/2014/main" id="{498EC731-3982-4666-B410-0E7C4CD14BDD}"/>
                </a:ext>
              </a:extLst>
            </p:cNvPr>
            <p:cNvCxnSpPr>
              <a:cxnSpLocks noChangeShapeType="1"/>
              <a:stCxn id="43070" idx="0"/>
            </p:cNvCxnSpPr>
            <p:nvPr/>
          </p:nvCxnSpPr>
          <p:spPr bwMode="auto">
            <a:xfrm flipV="1">
              <a:off x="8380505" y="3733801"/>
              <a:ext cx="77695" cy="260786"/>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072" name="TextBox 53">
              <a:extLst>
                <a:ext uri="{FF2B5EF4-FFF2-40B4-BE49-F238E27FC236}">
                  <a16:creationId xmlns:a16="http://schemas.microsoft.com/office/drawing/2014/main" id="{D3AB9EE6-127A-4A60-A8F6-7E8303568CF5}"/>
                </a:ext>
              </a:extLst>
            </p:cNvPr>
            <p:cNvSpPr txBox="1">
              <a:spLocks noChangeArrowheads="1"/>
            </p:cNvSpPr>
            <p:nvPr/>
          </p:nvSpPr>
          <p:spPr bwMode="auto">
            <a:xfrm>
              <a:off x="7540825" y="3994587"/>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991</a:t>
              </a:r>
            </a:p>
          </p:txBody>
        </p:sp>
        <p:cxnSp>
          <p:nvCxnSpPr>
            <p:cNvPr id="43073" name="Straight Arrow Connector 54">
              <a:extLst>
                <a:ext uri="{FF2B5EF4-FFF2-40B4-BE49-F238E27FC236}">
                  <a16:creationId xmlns:a16="http://schemas.microsoft.com/office/drawing/2014/main" id="{09B6C101-4D96-487B-98ED-3EB64CFF688B}"/>
                </a:ext>
              </a:extLst>
            </p:cNvPr>
            <p:cNvCxnSpPr>
              <a:cxnSpLocks noChangeShapeType="1"/>
            </p:cNvCxnSpPr>
            <p:nvPr/>
          </p:nvCxnSpPr>
          <p:spPr bwMode="auto">
            <a:xfrm flipH="1" flipV="1">
              <a:off x="7162800" y="3733800"/>
              <a:ext cx="609600" cy="30480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074" name="TextBox 59">
              <a:extLst>
                <a:ext uri="{FF2B5EF4-FFF2-40B4-BE49-F238E27FC236}">
                  <a16:creationId xmlns:a16="http://schemas.microsoft.com/office/drawing/2014/main" id="{414BFED3-25A1-497A-A31B-A243A563A1C2}"/>
                </a:ext>
              </a:extLst>
            </p:cNvPr>
            <p:cNvSpPr txBox="1">
              <a:spLocks noChangeArrowheads="1"/>
            </p:cNvSpPr>
            <p:nvPr/>
          </p:nvSpPr>
          <p:spPr bwMode="auto">
            <a:xfrm>
              <a:off x="130690" y="3276600"/>
              <a:ext cx="518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dirty="0">
                  <a:latin typeface="Helvetica" panose="020B0604020202020204" pitchFamily="34" charset="0"/>
                </a:rPr>
                <a:t>RR</a:t>
              </a:r>
            </a:p>
          </p:txBody>
        </p:sp>
      </p:grpSp>
      <p:sp>
        <p:nvSpPr>
          <p:cNvPr id="2" name="Datumsplatzhalter 1">
            <a:extLst>
              <a:ext uri="{FF2B5EF4-FFF2-40B4-BE49-F238E27FC236}">
                <a16:creationId xmlns:a16="http://schemas.microsoft.com/office/drawing/2014/main" id="{13E589D4-2DEE-454C-AB93-26740B3E8F3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1697D2C-4F4A-49AC-A530-BD135DAE3FE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7D97353-FBF2-4A56-9B72-25A39BD52FD4}"/>
              </a:ext>
            </a:extLst>
          </p:cNvPr>
          <p:cNvSpPr>
            <a:spLocks noGrp="1"/>
          </p:cNvSpPr>
          <p:nvPr>
            <p:ph type="sldNum" sz="quarter" idx="12"/>
          </p:nvPr>
        </p:nvSpPr>
        <p:spPr/>
        <p:txBody>
          <a:bodyPr/>
          <a:lstStyle/>
          <a:p>
            <a:pPr>
              <a:defRPr/>
            </a:pPr>
            <a:fld id="{AFD5F09E-495C-4440-9B64-34BC52B4539C}" type="slidenum">
              <a:rPr lang="en-US" smtClean="0"/>
              <a:pPr>
                <a:defRPr/>
              </a:pPr>
              <a:t>283</a:t>
            </a:fld>
            <a:endParaRPr lang="en-US"/>
          </a:p>
        </p:txBody>
      </p:sp>
    </p:spTree>
    <p:extLst>
      <p:ext uri="{BB962C8B-B14F-4D97-AF65-F5344CB8AC3E}">
        <p14:creationId xmlns:p14="http://schemas.microsoft.com/office/powerpoint/2010/main" val="3773341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92899">
                                            <p:txEl>
                                              <p:pRg st="0" end="0"/>
                                            </p:txEl>
                                          </p:spTgt>
                                        </p:tgtEl>
                                        <p:attrNameLst>
                                          <p:attrName>style.visibility</p:attrName>
                                        </p:attrNameLst>
                                      </p:cBhvr>
                                      <p:to>
                                        <p:strVal val="visible"/>
                                      </p:to>
                                    </p:set>
                                    <p:anim calcmode="lin" valueType="num">
                                      <p:cBhvr additive="base">
                                        <p:cTn id="7" dur="500" fill="hold"/>
                                        <p:tgtEl>
                                          <p:spTgt spid="59289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92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92899">
                                            <p:txEl>
                                              <p:pRg st="1" end="1"/>
                                            </p:txEl>
                                          </p:spTgt>
                                        </p:tgtEl>
                                        <p:attrNameLst>
                                          <p:attrName>style.visibility</p:attrName>
                                        </p:attrNameLst>
                                      </p:cBhvr>
                                      <p:to>
                                        <p:strVal val="visible"/>
                                      </p:to>
                                    </p:set>
                                    <p:anim calcmode="lin" valueType="num">
                                      <p:cBhvr additive="base">
                                        <p:cTn id="13" dur="500" fill="hold"/>
                                        <p:tgtEl>
                                          <p:spTgt spid="59289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92899">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592899">
                                            <p:txEl>
                                              <p:pRg st="2" end="2"/>
                                            </p:txEl>
                                          </p:spTgt>
                                        </p:tgtEl>
                                        <p:attrNameLst>
                                          <p:attrName>style.visibility</p:attrName>
                                        </p:attrNameLst>
                                      </p:cBhvr>
                                      <p:to>
                                        <p:strVal val="visible"/>
                                      </p:to>
                                    </p:set>
                                    <p:anim calcmode="lin" valueType="num">
                                      <p:cBhvr additive="base">
                                        <p:cTn id="17" dur="500" fill="hold"/>
                                        <p:tgtEl>
                                          <p:spTgt spid="59289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9289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592932"/>
                                        </p:tgtEl>
                                        <p:attrNameLst>
                                          <p:attrName>style.visibility</p:attrName>
                                        </p:attrNameLst>
                                      </p:cBhvr>
                                      <p:to>
                                        <p:strVal val="visible"/>
                                      </p:to>
                                    </p:set>
                                    <p:anim calcmode="lin" valueType="num">
                                      <p:cBhvr additive="base">
                                        <p:cTn id="23" dur="500" fill="hold"/>
                                        <p:tgtEl>
                                          <p:spTgt spid="592932"/>
                                        </p:tgtEl>
                                        <p:attrNameLst>
                                          <p:attrName>ppt_x</p:attrName>
                                        </p:attrNameLst>
                                      </p:cBhvr>
                                      <p:tavLst>
                                        <p:tav tm="0">
                                          <p:val>
                                            <p:strVal val="1+#ppt_w/2"/>
                                          </p:val>
                                        </p:tav>
                                        <p:tav tm="100000">
                                          <p:val>
                                            <p:strVal val="#ppt_x"/>
                                          </p:val>
                                        </p:tav>
                                      </p:tavLst>
                                    </p:anim>
                                    <p:anim calcmode="lin" valueType="num">
                                      <p:cBhvr additive="base">
                                        <p:cTn id="24" dur="500" fill="hold"/>
                                        <p:tgtEl>
                                          <p:spTgt spid="592932"/>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nodeType="clickEffect">
                                  <p:stCondLst>
                                    <p:cond delay="0"/>
                                  </p:stCondLst>
                                  <p:childTnLst>
                                    <p:set>
                                      <p:cBhvr>
                                        <p:cTn id="28" dur="1" fill="hold">
                                          <p:stCondLst>
                                            <p:cond delay="0"/>
                                          </p:stCondLst>
                                        </p:cTn>
                                        <p:tgtEl>
                                          <p:spTgt spid="592933"/>
                                        </p:tgtEl>
                                        <p:attrNameLst>
                                          <p:attrName>style.visibility</p:attrName>
                                        </p:attrNameLst>
                                      </p:cBhvr>
                                      <p:to>
                                        <p:strVal val="visible"/>
                                      </p:to>
                                    </p:set>
                                    <p:anim calcmode="lin" valueType="num">
                                      <p:cBhvr additive="base">
                                        <p:cTn id="29" dur="500" fill="hold"/>
                                        <p:tgtEl>
                                          <p:spTgt spid="592933"/>
                                        </p:tgtEl>
                                        <p:attrNameLst>
                                          <p:attrName>ppt_x</p:attrName>
                                        </p:attrNameLst>
                                      </p:cBhvr>
                                      <p:tavLst>
                                        <p:tav tm="0">
                                          <p:val>
                                            <p:strVal val="1+#ppt_w/2"/>
                                          </p:val>
                                        </p:tav>
                                        <p:tav tm="100000">
                                          <p:val>
                                            <p:strVal val="#ppt_x"/>
                                          </p:val>
                                        </p:tav>
                                      </p:tavLst>
                                    </p:anim>
                                    <p:anim calcmode="lin" valueType="num">
                                      <p:cBhvr additive="base">
                                        <p:cTn id="30" dur="500" fill="hold"/>
                                        <p:tgtEl>
                                          <p:spTgt spid="592933"/>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592899">
                                            <p:txEl>
                                              <p:pRg st="3" end="3"/>
                                            </p:txEl>
                                          </p:spTgt>
                                        </p:tgtEl>
                                        <p:attrNameLst>
                                          <p:attrName>style.visibility</p:attrName>
                                        </p:attrNameLst>
                                      </p:cBhvr>
                                      <p:to>
                                        <p:strVal val="visible"/>
                                      </p:to>
                                    </p:set>
                                    <p:anim calcmode="lin" valueType="num">
                                      <p:cBhvr additive="base">
                                        <p:cTn id="35" dur="500" fill="hold"/>
                                        <p:tgtEl>
                                          <p:spTgt spid="592899">
                                            <p:txEl>
                                              <p:pRg st="3" end="3"/>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592899">
                                            <p:txEl>
                                              <p:pRg st="3" end="3"/>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592938"/>
                                        </p:tgtEl>
                                        <p:attrNameLst>
                                          <p:attrName>style.visibility</p:attrName>
                                        </p:attrNameLst>
                                      </p:cBhvr>
                                      <p:to>
                                        <p:strVal val="visible"/>
                                      </p:to>
                                    </p:set>
                                    <p:anim calcmode="lin" valueType="num">
                                      <p:cBhvr additive="base">
                                        <p:cTn id="39" dur="500" fill="hold"/>
                                        <p:tgtEl>
                                          <p:spTgt spid="592938"/>
                                        </p:tgtEl>
                                        <p:attrNameLst>
                                          <p:attrName>ppt_x</p:attrName>
                                        </p:attrNameLst>
                                      </p:cBhvr>
                                      <p:tavLst>
                                        <p:tav tm="0">
                                          <p:val>
                                            <p:strVal val="1+#ppt_w/2"/>
                                          </p:val>
                                        </p:tav>
                                        <p:tav tm="100000">
                                          <p:val>
                                            <p:strVal val="#ppt_x"/>
                                          </p:val>
                                        </p:tav>
                                      </p:tavLst>
                                    </p:anim>
                                    <p:anim calcmode="lin" valueType="num">
                                      <p:cBhvr additive="base">
                                        <p:cTn id="40" dur="500" fill="hold"/>
                                        <p:tgtEl>
                                          <p:spTgt spid="5929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899" grpId="0" build="p"/>
    </p:bldLst>
  </p:timing>
</p:sld>
</file>

<file path=ppt/slides/slide2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BD71D1B-FE33-44DC-9BAD-CDF922A4DCF6}"/>
              </a:ext>
            </a:extLst>
          </p:cNvPr>
          <p:cNvSpPr>
            <a:spLocks noGrp="1" noChangeArrowheads="1"/>
          </p:cNvSpPr>
          <p:nvPr>
            <p:ph type="title"/>
          </p:nvPr>
        </p:nvSpPr>
        <p:spPr/>
        <p:txBody>
          <a:bodyPr/>
          <a:lstStyle/>
          <a:p>
            <a:pPr>
              <a:defRPr/>
            </a:pPr>
            <a:r>
              <a:rPr lang="en-US" altLang="ko-KR" sz="2800">
                <a:latin typeface="Helvetica" charset="0"/>
                <a:ea typeface="굴림" charset="0"/>
                <a:cs typeface="굴림" charset="0"/>
              </a:rPr>
              <a:t>Comparisons between FCFS and Round Robin</a:t>
            </a:r>
          </a:p>
        </p:txBody>
      </p:sp>
      <p:sp>
        <p:nvSpPr>
          <p:cNvPr id="592899" name="Rectangle 3">
            <a:extLst>
              <a:ext uri="{FF2B5EF4-FFF2-40B4-BE49-F238E27FC236}">
                <a16:creationId xmlns:a16="http://schemas.microsoft.com/office/drawing/2014/main" id="{5B1D8E68-7F35-4361-AB2A-7144F09D6464}"/>
              </a:ext>
            </a:extLst>
          </p:cNvPr>
          <p:cNvSpPr>
            <a:spLocks noGrp="1" noChangeArrowheads="1"/>
          </p:cNvSpPr>
          <p:nvPr>
            <p:ph sz="quarter" idx="1"/>
          </p:nvPr>
        </p:nvSpPr>
        <p:spPr/>
        <p:txBody>
          <a:bodyPr/>
          <a:lstStyle/>
          <a:p>
            <a:pPr>
              <a:lnSpc>
                <a:spcPct val="80000"/>
              </a:lnSpc>
              <a:spcBef>
                <a:spcPct val="20000"/>
              </a:spcBef>
              <a:tabLst>
                <a:tab pos="3319463" algn="l"/>
              </a:tabLst>
              <a:defRPr/>
            </a:pPr>
            <a:r>
              <a:rPr lang="en-US" altLang="ko-KR" sz="2000" b="0" dirty="0">
                <a:latin typeface="Helvetica" charset="0"/>
                <a:ea typeface="굴림" charset="0"/>
                <a:cs typeface="굴림" charset="0"/>
              </a:rPr>
              <a:t>Assuming zero-cost context-switching time is RR always better than FCFS?</a:t>
            </a:r>
          </a:p>
          <a:p>
            <a:pPr>
              <a:lnSpc>
                <a:spcPct val="80000"/>
              </a:lnSpc>
              <a:spcBef>
                <a:spcPct val="20000"/>
              </a:spcBef>
              <a:tabLst>
                <a:tab pos="3319463" algn="l"/>
              </a:tabLst>
              <a:defRPr/>
            </a:pPr>
            <a:r>
              <a:rPr lang="en-US" altLang="ko-KR" sz="2000" b="0" dirty="0">
                <a:latin typeface="Helvetica" charset="0"/>
                <a:ea typeface="굴림" charset="0"/>
                <a:cs typeface="굴림" charset="0"/>
              </a:rPr>
              <a:t>Simple example:</a:t>
            </a:r>
            <a:r>
              <a:rPr lang="en-US" altLang="ko-KR" sz="1600" b="0" dirty="0">
                <a:latin typeface="Helvetica" charset="0"/>
                <a:ea typeface="굴림" charset="0"/>
                <a:cs typeface="굴림" charset="0"/>
              </a:rPr>
              <a:t> 	10 jobs each takes 100s of CPU time</a:t>
            </a:r>
            <a:br>
              <a:rPr lang="en-US" altLang="ko-KR" sz="1600" b="0" dirty="0">
                <a:latin typeface="Helvetica" charset="0"/>
                <a:ea typeface="굴림" charset="0"/>
                <a:cs typeface="굴림" charset="0"/>
              </a:rPr>
            </a:br>
            <a:r>
              <a:rPr lang="en-US" altLang="ko-KR" sz="1600" b="0" dirty="0">
                <a:latin typeface="Helvetica" charset="0"/>
                <a:ea typeface="굴림" charset="0"/>
                <a:cs typeface="굴림" charset="0"/>
              </a:rPr>
              <a:t>	RR scheduler quantum of 1s</a:t>
            </a:r>
            <a:br>
              <a:rPr lang="en-US" altLang="ko-KR" sz="1600" b="0" dirty="0">
                <a:latin typeface="Helvetica" charset="0"/>
                <a:ea typeface="굴림" charset="0"/>
                <a:cs typeface="굴림" charset="0"/>
              </a:rPr>
            </a:br>
            <a:r>
              <a:rPr lang="en-US" altLang="ko-KR" sz="1600" b="0" dirty="0">
                <a:latin typeface="Helvetica" charset="0"/>
                <a:ea typeface="굴림" charset="0"/>
                <a:cs typeface="굴림" charset="0"/>
              </a:rPr>
              <a:t>	All jobs start at the same time</a:t>
            </a: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r>
              <a:rPr lang="en-US" altLang="ko-KR" sz="2000" b="0" dirty="0">
                <a:latin typeface="Helvetica" charset="0"/>
                <a:ea typeface="굴림" charset="0"/>
                <a:cs typeface="굴림" charset="0"/>
              </a:rPr>
              <a:t>Both RR and FCFS finish at the same time</a:t>
            </a:r>
          </a:p>
          <a:p>
            <a:pPr>
              <a:lnSpc>
                <a:spcPct val="80000"/>
              </a:lnSpc>
              <a:spcBef>
                <a:spcPct val="20000"/>
              </a:spcBef>
              <a:tabLst>
                <a:tab pos="3319463" algn="l"/>
              </a:tabLst>
              <a:defRPr/>
            </a:pPr>
            <a:r>
              <a:rPr lang="en-US" altLang="ko-KR" sz="2000" b="0" dirty="0">
                <a:latin typeface="Helvetica" charset="0"/>
                <a:ea typeface="굴림" charset="0"/>
                <a:cs typeface="굴림" charset="0"/>
              </a:rPr>
              <a:t>Average response time is much worse under RR!</a:t>
            </a:r>
          </a:p>
          <a:p>
            <a:pPr lvl="1">
              <a:lnSpc>
                <a:spcPct val="80000"/>
              </a:lnSpc>
              <a:spcBef>
                <a:spcPct val="20000"/>
              </a:spcBef>
              <a:tabLst>
                <a:tab pos="3319463" algn="l"/>
              </a:tabLst>
              <a:defRPr/>
            </a:pPr>
            <a:r>
              <a:rPr lang="en-US" altLang="ko-KR" sz="1800" b="0" dirty="0">
                <a:latin typeface="Helvetica" charset="0"/>
                <a:ea typeface="굴림" charset="0"/>
                <a:cs typeface="굴림" charset="0"/>
              </a:rPr>
              <a:t>Bad when all jobs same length</a:t>
            </a:r>
          </a:p>
          <a:p>
            <a:pPr>
              <a:lnSpc>
                <a:spcPct val="80000"/>
              </a:lnSpc>
              <a:spcBef>
                <a:spcPct val="20000"/>
              </a:spcBef>
              <a:tabLst>
                <a:tab pos="3319463" algn="l"/>
              </a:tabLst>
              <a:defRPr/>
            </a:pPr>
            <a:r>
              <a:rPr lang="en-US" altLang="ko-KR" sz="2000" b="0" dirty="0">
                <a:latin typeface="Helvetica" charset="0"/>
                <a:ea typeface="굴림" charset="0"/>
                <a:cs typeface="굴림" charset="0"/>
              </a:rPr>
              <a:t>Also: Cache state must be shared between all jobs with RR but can be devoted to each job with FCFS</a:t>
            </a:r>
          </a:p>
          <a:p>
            <a:pPr lvl="1">
              <a:lnSpc>
                <a:spcPct val="80000"/>
              </a:lnSpc>
              <a:spcBef>
                <a:spcPct val="20000"/>
              </a:spcBef>
              <a:tabLst>
                <a:tab pos="3319463" algn="l"/>
              </a:tabLst>
              <a:defRPr/>
            </a:pPr>
            <a:r>
              <a:rPr lang="en-US" altLang="ko-KR" sz="1800" b="0" dirty="0">
                <a:latin typeface="Helvetica" charset="0"/>
                <a:ea typeface="굴림" charset="0"/>
                <a:cs typeface="굴림" charset="0"/>
              </a:rPr>
              <a:t>Total time for RR longer even for zero-cost switch!</a:t>
            </a: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a:p>
            <a:pPr marL="0" indent="0">
              <a:lnSpc>
                <a:spcPct val="80000"/>
              </a:lnSpc>
              <a:spcBef>
                <a:spcPct val="20000"/>
              </a:spcBef>
              <a:buFontTx/>
              <a:buNone/>
              <a:tabLst>
                <a:tab pos="3319463" algn="l"/>
              </a:tabLst>
              <a:defRPr/>
            </a:pPr>
            <a:endParaRPr lang="en-US" altLang="ko-KR" sz="2000" b="0" dirty="0">
              <a:latin typeface="Helvetica" charset="0"/>
              <a:ea typeface="굴림" charset="0"/>
              <a:cs typeface="굴림" charset="0"/>
            </a:endParaRPr>
          </a:p>
          <a:p>
            <a:pPr>
              <a:lnSpc>
                <a:spcPct val="80000"/>
              </a:lnSpc>
              <a:spcBef>
                <a:spcPct val="20000"/>
              </a:spcBef>
              <a:tabLst>
                <a:tab pos="3319463" algn="l"/>
              </a:tabLst>
              <a:defRPr/>
            </a:pPr>
            <a:endParaRPr lang="en-US" altLang="ko-KR" sz="2000" b="0" dirty="0">
              <a:latin typeface="Helvetica" charset="0"/>
              <a:ea typeface="굴림" charset="0"/>
              <a:cs typeface="굴림" charset="0"/>
            </a:endParaRPr>
          </a:p>
        </p:txBody>
      </p:sp>
      <p:grpSp>
        <p:nvGrpSpPr>
          <p:cNvPr id="45059" name="Group 592931">
            <a:extLst>
              <a:ext uri="{FF2B5EF4-FFF2-40B4-BE49-F238E27FC236}">
                <a16:creationId xmlns:a16="http://schemas.microsoft.com/office/drawing/2014/main" id="{52B77F7F-CB82-4331-8C36-DA6839ABA935}"/>
              </a:ext>
            </a:extLst>
          </p:cNvPr>
          <p:cNvGrpSpPr>
            <a:grpSpLocks/>
          </p:cNvGrpSpPr>
          <p:nvPr/>
        </p:nvGrpSpPr>
        <p:grpSpPr bwMode="auto">
          <a:xfrm>
            <a:off x="72840" y="2819400"/>
            <a:ext cx="9015598" cy="914400"/>
            <a:chOff x="72417" y="2286000"/>
            <a:chExt cx="9016420" cy="914400"/>
          </a:xfrm>
        </p:grpSpPr>
        <p:sp>
          <p:nvSpPr>
            <p:cNvPr id="45093" name="Rectangle 1">
              <a:extLst>
                <a:ext uri="{FF2B5EF4-FFF2-40B4-BE49-F238E27FC236}">
                  <a16:creationId xmlns:a16="http://schemas.microsoft.com/office/drawing/2014/main" id="{15393E93-2378-4982-BA44-6ACD03C4E519}"/>
                </a:ext>
              </a:extLst>
            </p:cNvPr>
            <p:cNvSpPr>
              <a:spLocks noChangeArrowheads="1"/>
            </p:cNvSpPr>
            <p:nvPr/>
          </p:nvSpPr>
          <p:spPr bwMode="auto">
            <a:xfrm>
              <a:off x="685800" y="2286000"/>
              <a:ext cx="175260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P1</a:t>
              </a:r>
            </a:p>
          </p:txBody>
        </p:sp>
        <p:sp>
          <p:nvSpPr>
            <p:cNvPr id="6" name="Rectangle 5">
              <a:extLst>
                <a:ext uri="{FF2B5EF4-FFF2-40B4-BE49-F238E27FC236}">
                  <a16:creationId xmlns:a16="http://schemas.microsoft.com/office/drawing/2014/main" id="{CFC89F96-7CB2-4338-8334-1B4B4AE0ACAA}"/>
                </a:ext>
              </a:extLst>
            </p:cNvPr>
            <p:cNvSpPr/>
            <p:nvPr/>
          </p:nvSpPr>
          <p:spPr bwMode="auto">
            <a:xfrm>
              <a:off x="2438193" y="2286000"/>
              <a:ext cx="1752760" cy="533400"/>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a:buFontTx/>
                <a:buNone/>
                <a:defRPr/>
              </a:pPr>
              <a:r>
                <a:rPr lang="en-US" dirty="0">
                  <a:latin typeface="Helvetica"/>
                  <a:ea typeface="ＭＳ Ｐゴシック" charset="0"/>
                  <a:cs typeface="Helvetica"/>
                </a:rPr>
                <a:t>P2</a:t>
              </a:r>
            </a:p>
          </p:txBody>
        </p:sp>
        <p:sp>
          <p:nvSpPr>
            <p:cNvPr id="45095" name="Rectangle 6">
              <a:extLst>
                <a:ext uri="{FF2B5EF4-FFF2-40B4-BE49-F238E27FC236}">
                  <a16:creationId xmlns:a16="http://schemas.microsoft.com/office/drawing/2014/main" id="{B7DC3081-B76B-4D0A-BA16-B6B1CBB04770}"/>
                </a:ext>
              </a:extLst>
            </p:cNvPr>
            <p:cNvSpPr>
              <a:spLocks noChangeArrowheads="1"/>
            </p:cNvSpPr>
            <p:nvPr/>
          </p:nvSpPr>
          <p:spPr bwMode="auto">
            <a:xfrm>
              <a:off x="5181600" y="2286000"/>
              <a:ext cx="1752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P9</a:t>
              </a:r>
            </a:p>
          </p:txBody>
        </p:sp>
        <p:sp>
          <p:nvSpPr>
            <p:cNvPr id="45096" name="Rectangle 7">
              <a:extLst>
                <a:ext uri="{FF2B5EF4-FFF2-40B4-BE49-F238E27FC236}">
                  <a16:creationId xmlns:a16="http://schemas.microsoft.com/office/drawing/2014/main" id="{A101E7CB-2337-4662-A454-66721AD88F76}"/>
                </a:ext>
              </a:extLst>
            </p:cNvPr>
            <p:cNvSpPr>
              <a:spLocks noChangeArrowheads="1"/>
            </p:cNvSpPr>
            <p:nvPr/>
          </p:nvSpPr>
          <p:spPr bwMode="auto">
            <a:xfrm>
              <a:off x="6934200" y="2286000"/>
              <a:ext cx="1752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P10</a:t>
              </a:r>
            </a:p>
          </p:txBody>
        </p:sp>
        <p:sp>
          <p:nvSpPr>
            <p:cNvPr id="45097" name="Rectangle 8">
              <a:extLst>
                <a:ext uri="{FF2B5EF4-FFF2-40B4-BE49-F238E27FC236}">
                  <a16:creationId xmlns:a16="http://schemas.microsoft.com/office/drawing/2014/main" id="{AD92081E-A817-4EC5-B133-24B97E3C281D}"/>
                </a:ext>
              </a:extLst>
            </p:cNvPr>
            <p:cNvSpPr>
              <a:spLocks noChangeArrowheads="1"/>
            </p:cNvSpPr>
            <p:nvPr/>
          </p:nvSpPr>
          <p:spPr bwMode="auto">
            <a:xfrm>
              <a:off x="4191000" y="2286000"/>
              <a:ext cx="9906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5098" name="TextBox 2">
              <a:extLst>
                <a:ext uri="{FF2B5EF4-FFF2-40B4-BE49-F238E27FC236}">
                  <a16:creationId xmlns:a16="http://schemas.microsoft.com/office/drawing/2014/main" id="{205BF9BA-46BB-454E-A003-ECE47D95CC1F}"/>
                </a:ext>
              </a:extLst>
            </p:cNvPr>
            <p:cNvSpPr txBox="1">
              <a:spLocks noChangeArrowheads="1"/>
            </p:cNvSpPr>
            <p:nvPr/>
          </p:nvSpPr>
          <p:spPr bwMode="auto">
            <a:xfrm>
              <a:off x="540350" y="2851587"/>
              <a:ext cx="32730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0</a:t>
              </a:r>
            </a:p>
          </p:txBody>
        </p:sp>
        <p:sp>
          <p:nvSpPr>
            <p:cNvPr id="45099" name="TextBox 10">
              <a:extLst>
                <a:ext uri="{FF2B5EF4-FFF2-40B4-BE49-F238E27FC236}">
                  <a16:creationId xmlns:a16="http://schemas.microsoft.com/office/drawing/2014/main" id="{4175F7B0-9359-4913-9975-BED8B0D9D1EA}"/>
                </a:ext>
              </a:extLst>
            </p:cNvPr>
            <p:cNvSpPr txBox="1">
              <a:spLocks noChangeArrowheads="1"/>
            </p:cNvSpPr>
            <p:nvPr/>
          </p:nvSpPr>
          <p:spPr bwMode="auto">
            <a:xfrm>
              <a:off x="2109755"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100</a:t>
              </a:r>
            </a:p>
          </p:txBody>
        </p:sp>
        <p:sp>
          <p:nvSpPr>
            <p:cNvPr id="45100" name="TextBox 11">
              <a:extLst>
                <a:ext uri="{FF2B5EF4-FFF2-40B4-BE49-F238E27FC236}">
                  <a16:creationId xmlns:a16="http://schemas.microsoft.com/office/drawing/2014/main" id="{1BB1BBB0-6868-4929-86EC-421ABA7F53C6}"/>
                </a:ext>
              </a:extLst>
            </p:cNvPr>
            <p:cNvSpPr txBox="1">
              <a:spLocks noChangeArrowheads="1"/>
            </p:cNvSpPr>
            <p:nvPr/>
          </p:nvSpPr>
          <p:spPr bwMode="auto">
            <a:xfrm>
              <a:off x="4897651"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800</a:t>
              </a:r>
            </a:p>
          </p:txBody>
        </p:sp>
        <p:sp>
          <p:nvSpPr>
            <p:cNvPr id="45101" name="TextBox 12">
              <a:extLst>
                <a:ext uri="{FF2B5EF4-FFF2-40B4-BE49-F238E27FC236}">
                  <a16:creationId xmlns:a16="http://schemas.microsoft.com/office/drawing/2014/main" id="{220133FA-345B-4EFC-9746-A371C1A0C284}"/>
                </a:ext>
              </a:extLst>
            </p:cNvPr>
            <p:cNvSpPr txBox="1">
              <a:spLocks noChangeArrowheads="1"/>
            </p:cNvSpPr>
            <p:nvPr/>
          </p:nvSpPr>
          <p:spPr bwMode="auto">
            <a:xfrm>
              <a:off x="6650251"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900</a:t>
              </a:r>
            </a:p>
          </p:txBody>
        </p:sp>
        <p:sp>
          <p:nvSpPr>
            <p:cNvPr id="45102" name="TextBox 13">
              <a:extLst>
                <a:ext uri="{FF2B5EF4-FFF2-40B4-BE49-F238E27FC236}">
                  <a16:creationId xmlns:a16="http://schemas.microsoft.com/office/drawing/2014/main" id="{469B821F-FC46-41B4-B31E-07F990743EB8}"/>
                </a:ext>
              </a:extLst>
            </p:cNvPr>
            <p:cNvSpPr txBox="1">
              <a:spLocks noChangeArrowheads="1"/>
            </p:cNvSpPr>
            <p:nvPr/>
          </p:nvSpPr>
          <p:spPr bwMode="auto">
            <a:xfrm>
              <a:off x="8333602" y="2819400"/>
              <a:ext cx="755235"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1000</a:t>
              </a:r>
            </a:p>
          </p:txBody>
        </p:sp>
        <p:sp>
          <p:nvSpPr>
            <p:cNvPr id="45103" name="TextBox 14">
              <a:extLst>
                <a:ext uri="{FF2B5EF4-FFF2-40B4-BE49-F238E27FC236}">
                  <a16:creationId xmlns:a16="http://schemas.microsoft.com/office/drawing/2014/main" id="{3526DDA2-A090-44CF-86D0-3CB5CEA46751}"/>
                </a:ext>
              </a:extLst>
            </p:cNvPr>
            <p:cNvSpPr txBox="1">
              <a:spLocks noChangeArrowheads="1"/>
            </p:cNvSpPr>
            <p:nvPr/>
          </p:nvSpPr>
          <p:spPr bwMode="auto">
            <a:xfrm>
              <a:off x="3907051" y="2819400"/>
              <a:ext cx="61259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200</a:t>
              </a:r>
            </a:p>
          </p:txBody>
        </p:sp>
        <p:sp>
          <p:nvSpPr>
            <p:cNvPr id="45104" name="TextBox 592930">
              <a:extLst>
                <a:ext uri="{FF2B5EF4-FFF2-40B4-BE49-F238E27FC236}">
                  <a16:creationId xmlns:a16="http://schemas.microsoft.com/office/drawing/2014/main" id="{29FBAC6C-30BC-4CFB-B218-589EFB085158}"/>
                </a:ext>
              </a:extLst>
            </p:cNvPr>
            <p:cNvSpPr txBox="1">
              <a:spLocks noChangeArrowheads="1"/>
            </p:cNvSpPr>
            <p:nvPr/>
          </p:nvSpPr>
          <p:spPr bwMode="auto">
            <a:xfrm>
              <a:off x="72417" y="2352080"/>
              <a:ext cx="7874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dirty="0">
                  <a:latin typeface="Helvetica" panose="020B0604020202020204" pitchFamily="34" charset="0"/>
                </a:rPr>
                <a:t>FCFS</a:t>
              </a:r>
            </a:p>
          </p:txBody>
        </p:sp>
      </p:grpSp>
      <p:grpSp>
        <p:nvGrpSpPr>
          <p:cNvPr id="45060" name="Group 592932">
            <a:extLst>
              <a:ext uri="{FF2B5EF4-FFF2-40B4-BE49-F238E27FC236}">
                <a16:creationId xmlns:a16="http://schemas.microsoft.com/office/drawing/2014/main" id="{CD8BA76D-D0EE-4EE7-B965-C92807CC48BF}"/>
              </a:ext>
            </a:extLst>
          </p:cNvPr>
          <p:cNvGrpSpPr>
            <a:grpSpLocks/>
          </p:cNvGrpSpPr>
          <p:nvPr/>
        </p:nvGrpSpPr>
        <p:grpSpPr bwMode="auto">
          <a:xfrm>
            <a:off x="130175" y="3733800"/>
            <a:ext cx="9090025" cy="1143000"/>
            <a:chOff x="130690" y="3200400"/>
            <a:chExt cx="9089510" cy="1143000"/>
          </a:xfrm>
        </p:grpSpPr>
        <p:sp>
          <p:nvSpPr>
            <p:cNvPr id="45061" name="Rectangle 15">
              <a:extLst>
                <a:ext uri="{FF2B5EF4-FFF2-40B4-BE49-F238E27FC236}">
                  <a16:creationId xmlns:a16="http://schemas.microsoft.com/office/drawing/2014/main" id="{EEB3A98C-8B86-4235-90F4-FAD7EC8145DF}"/>
                </a:ext>
              </a:extLst>
            </p:cNvPr>
            <p:cNvSpPr>
              <a:spLocks noChangeArrowheads="1"/>
            </p:cNvSpPr>
            <p:nvPr/>
          </p:nvSpPr>
          <p:spPr bwMode="auto">
            <a:xfrm>
              <a:off x="678850" y="3200400"/>
              <a:ext cx="3117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17" name="Rectangle 16">
              <a:extLst>
                <a:ext uri="{FF2B5EF4-FFF2-40B4-BE49-F238E27FC236}">
                  <a16:creationId xmlns:a16="http://schemas.microsoft.com/office/drawing/2014/main" id="{35FC66CF-9D5B-4475-B850-ADACAE6BA6DA}"/>
                </a:ext>
              </a:extLst>
            </p:cNvPr>
            <p:cNvSpPr/>
            <p:nvPr/>
          </p:nvSpPr>
          <p:spPr bwMode="auto">
            <a:xfrm>
              <a:off x="914871" y="3200400"/>
              <a:ext cx="234937" cy="533400"/>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p:spPr>
          <p:txBody>
            <a:bodyPr wrap="none" lIns="90478" tIns="44445" rIns="90478" bIns="44445" anchor="ctr"/>
            <a:lstStyle/>
            <a:p>
              <a:pPr>
                <a:buFontTx/>
                <a:buNone/>
                <a:defRPr/>
              </a:pPr>
              <a:endParaRPr lang="en-US" dirty="0">
                <a:latin typeface="Helvetica"/>
                <a:ea typeface="ＭＳ Ｐゴシック" charset="0"/>
                <a:cs typeface="Helvetica"/>
              </a:endParaRPr>
            </a:p>
          </p:txBody>
        </p:sp>
        <p:sp>
          <p:nvSpPr>
            <p:cNvPr id="45063" name="Rectangle 19">
              <a:extLst>
                <a:ext uri="{FF2B5EF4-FFF2-40B4-BE49-F238E27FC236}">
                  <a16:creationId xmlns:a16="http://schemas.microsoft.com/office/drawing/2014/main" id="{54783FA2-E0EC-4E58-A4BB-0A041365CB8B}"/>
                </a:ext>
              </a:extLst>
            </p:cNvPr>
            <p:cNvSpPr>
              <a:spLocks noChangeArrowheads="1"/>
            </p:cNvSpPr>
            <p:nvPr/>
          </p:nvSpPr>
          <p:spPr bwMode="auto">
            <a:xfrm>
              <a:off x="4184050" y="3200400"/>
              <a:ext cx="9906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5064" name="TextBox 20">
              <a:extLst>
                <a:ext uri="{FF2B5EF4-FFF2-40B4-BE49-F238E27FC236}">
                  <a16:creationId xmlns:a16="http://schemas.microsoft.com/office/drawing/2014/main" id="{A290DB27-14DD-4E8E-B9A9-D66AD6F47EAC}"/>
                </a:ext>
              </a:extLst>
            </p:cNvPr>
            <p:cNvSpPr txBox="1">
              <a:spLocks noChangeArrowheads="1"/>
            </p:cNvSpPr>
            <p:nvPr/>
          </p:nvSpPr>
          <p:spPr bwMode="auto">
            <a:xfrm>
              <a:off x="533400" y="3765987"/>
              <a:ext cx="32730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0</a:t>
              </a:r>
            </a:p>
          </p:txBody>
        </p:sp>
        <p:sp>
          <p:nvSpPr>
            <p:cNvPr id="45065" name="TextBox 21">
              <a:extLst>
                <a:ext uri="{FF2B5EF4-FFF2-40B4-BE49-F238E27FC236}">
                  <a16:creationId xmlns:a16="http://schemas.microsoft.com/office/drawing/2014/main" id="{035A25F8-C950-420D-B351-BDD3A20AE2AF}"/>
                </a:ext>
              </a:extLst>
            </p:cNvPr>
            <p:cNvSpPr txBox="1">
              <a:spLocks noChangeArrowheads="1"/>
            </p:cNvSpPr>
            <p:nvPr/>
          </p:nvSpPr>
          <p:spPr bwMode="auto">
            <a:xfrm>
              <a:off x="2174140" y="3733800"/>
              <a:ext cx="46992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a:t>
              </a:r>
            </a:p>
          </p:txBody>
        </p:sp>
        <p:sp>
          <p:nvSpPr>
            <p:cNvPr id="45066" name="TextBox 22">
              <a:extLst>
                <a:ext uri="{FF2B5EF4-FFF2-40B4-BE49-F238E27FC236}">
                  <a16:creationId xmlns:a16="http://schemas.microsoft.com/office/drawing/2014/main" id="{8B8096A6-C90A-4BB7-97A9-B52C2F2903F8}"/>
                </a:ext>
              </a:extLst>
            </p:cNvPr>
            <p:cNvSpPr txBox="1">
              <a:spLocks noChangeArrowheads="1"/>
            </p:cNvSpPr>
            <p:nvPr/>
          </p:nvSpPr>
          <p:spPr bwMode="auto">
            <a:xfrm>
              <a:off x="4890719" y="3733800"/>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980</a:t>
              </a:r>
            </a:p>
          </p:txBody>
        </p:sp>
        <p:sp>
          <p:nvSpPr>
            <p:cNvPr id="45067" name="TextBox 23">
              <a:extLst>
                <a:ext uri="{FF2B5EF4-FFF2-40B4-BE49-F238E27FC236}">
                  <a16:creationId xmlns:a16="http://schemas.microsoft.com/office/drawing/2014/main" id="{21DF678B-47D5-43C3-99E0-449D970D801F}"/>
                </a:ext>
              </a:extLst>
            </p:cNvPr>
            <p:cNvSpPr txBox="1">
              <a:spLocks noChangeArrowheads="1"/>
            </p:cNvSpPr>
            <p:nvPr/>
          </p:nvSpPr>
          <p:spPr bwMode="auto">
            <a:xfrm>
              <a:off x="6643319" y="3733800"/>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990</a:t>
              </a:r>
            </a:p>
          </p:txBody>
        </p:sp>
        <p:sp>
          <p:nvSpPr>
            <p:cNvPr id="45068" name="TextBox 24">
              <a:extLst>
                <a:ext uri="{FF2B5EF4-FFF2-40B4-BE49-F238E27FC236}">
                  <a16:creationId xmlns:a16="http://schemas.microsoft.com/office/drawing/2014/main" id="{EE43CB83-6D78-4902-8C0E-EBF23F0AE407}"/>
                </a:ext>
              </a:extLst>
            </p:cNvPr>
            <p:cNvSpPr txBox="1">
              <a:spLocks noChangeArrowheads="1"/>
            </p:cNvSpPr>
            <p:nvPr/>
          </p:nvSpPr>
          <p:spPr bwMode="auto">
            <a:xfrm>
              <a:off x="8464965" y="3733800"/>
              <a:ext cx="755235"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1000</a:t>
              </a:r>
            </a:p>
          </p:txBody>
        </p:sp>
        <p:sp>
          <p:nvSpPr>
            <p:cNvPr id="45069" name="TextBox 25">
              <a:extLst>
                <a:ext uri="{FF2B5EF4-FFF2-40B4-BE49-F238E27FC236}">
                  <a16:creationId xmlns:a16="http://schemas.microsoft.com/office/drawing/2014/main" id="{C41109C5-BA31-4E37-A9FC-7CAA1A34AA7C}"/>
                </a:ext>
              </a:extLst>
            </p:cNvPr>
            <p:cNvSpPr txBox="1">
              <a:spLocks noChangeArrowheads="1"/>
            </p:cNvSpPr>
            <p:nvPr/>
          </p:nvSpPr>
          <p:spPr bwMode="auto">
            <a:xfrm>
              <a:off x="3971436" y="3733800"/>
              <a:ext cx="469923"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20</a:t>
              </a:r>
            </a:p>
          </p:txBody>
        </p:sp>
        <p:sp>
          <p:nvSpPr>
            <p:cNvPr id="45070" name="Rectangle 26">
              <a:extLst>
                <a:ext uri="{FF2B5EF4-FFF2-40B4-BE49-F238E27FC236}">
                  <a16:creationId xmlns:a16="http://schemas.microsoft.com/office/drawing/2014/main" id="{58F1E90F-CC51-4BBE-8F12-A466DF11529D}"/>
                </a:ext>
              </a:extLst>
            </p:cNvPr>
            <p:cNvSpPr>
              <a:spLocks noChangeArrowheads="1"/>
            </p:cNvSpPr>
            <p:nvPr/>
          </p:nvSpPr>
          <p:spPr bwMode="auto">
            <a:xfrm>
              <a:off x="198120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1" name="Rectangle 27">
              <a:extLst>
                <a:ext uri="{FF2B5EF4-FFF2-40B4-BE49-F238E27FC236}">
                  <a16:creationId xmlns:a16="http://schemas.microsoft.com/office/drawing/2014/main" id="{7E5C3DDA-CC05-4E74-A894-D47C7ABC9ACF}"/>
                </a:ext>
              </a:extLst>
            </p:cNvPr>
            <p:cNvSpPr>
              <a:spLocks noChangeArrowheads="1"/>
            </p:cNvSpPr>
            <p:nvPr/>
          </p:nvSpPr>
          <p:spPr bwMode="auto">
            <a:xfrm>
              <a:off x="220980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2" name="Rectangle 28">
              <a:extLst>
                <a:ext uri="{FF2B5EF4-FFF2-40B4-BE49-F238E27FC236}">
                  <a16:creationId xmlns:a16="http://schemas.microsoft.com/office/drawing/2014/main" id="{4E6E924A-B451-4729-A000-4EF99DE0D76B}"/>
                </a:ext>
              </a:extLst>
            </p:cNvPr>
            <p:cNvSpPr>
              <a:spLocks noChangeArrowheads="1"/>
            </p:cNvSpPr>
            <p:nvPr/>
          </p:nvSpPr>
          <p:spPr bwMode="auto">
            <a:xfrm>
              <a:off x="114300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5073" name="Rectangle 29">
              <a:extLst>
                <a:ext uri="{FF2B5EF4-FFF2-40B4-BE49-F238E27FC236}">
                  <a16:creationId xmlns:a16="http://schemas.microsoft.com/office/drawing/2014/main" id="{8A407135-47F8-4B96-B7AE-C6761B7EE98A}"/>
                </a:ext>
              </a:extLst>
            </p:cNvPr>
            <p:cNvSpPr>
              <a:spLocks noChangeArrowheads="1"/>
            </p:cNvSpPr>
            <p:nvPr/>
          </p:nvSpPr>
          <p:spPr bwMode="auto">
            <a:xfrm>
              <a:off x="2438400" y="3200400"/>
              <a:ext cx="2355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4" name="Rectangle 30">
              <a:extLst>
                <a:ext uri="{FF2B5EF4-FFF2-40B4-BE49-F238E27FC236}">
                  <a16:creationId xmlns:a16="http://schemas.microsoft.com/office/drawing/2014/main" id="{EA501218-39D6-40A2-BE1B-087A7DB1605B}"/>
                </a:ext>
              </a:extLst>
            </p:cNvPr>
            <p:cNvSpPr>
              <a:spLocks noChangeArrowheads="1"/>
            </p:cNvSpPr>
            <p:nvPr/>
          </p:nvSpPr>
          <p:spPr bwMode="auto">
            <a:xfrm>
              <a:off x="267395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5" name="Rectangle 31">
              <a:extLst>
                <a:ext uri="{FF2B5EF4-FFF2-40B4-BE49-F238E27FC236}">
                  <a16:creationId xmlns:a16="http://schemas.microsoft.com/office/drawing/2014/main" id="{755680DE-87CA-441F-91EE-482F037158EA}"/>
                </a:ext>
              </a:extLst>
            </p:cNvPr>
            <p:cNvSpPr>
              <a:spLocks noChangeArrowheads="1"/>
            </p:cNvSpPr>
            <p:nvPr/>
          </p:nvSpPr>
          <p:spPr bwMode="auto">
            <a:xfrm>
              <a:off x="374075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6" name="Rectangle 32">
              <a:extLst>
                <a:ext uri="{FF2B5EF4-FFF2-40B4-BE49-F238E27FC236}">
                  <a16:creationId xmlns:a16="http://schemas.microsoft.com/office/drawing/2014/main" id="{5A8E39E3-69B9-4453-B086-2718D07952E3}"/>
                </a:ext>
              </a:extLst>
            </p:cNvPr>
            <p:cNvSpPr>
              <a:spLocks noChangeArrowheads="1"/>
            </p:cNvSpPr>
            <p:nvPr/>
          </p:nvSpPr>
          <p:spPr bwMode="auto">
            <a:xfrm>
              <a:off x="396935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7" name="Rectangle 33">
              <a:extLst>
                <a:ext uri="{FF2B5EF4-FFF2-40B4-BE49-F238E27FC236}">
                  <a16:creationId xmlns:a16="http://schemas.microsoft.com/office/drawing/2014/main" id="{97190DEC-15A2-43D5-ADEB-810B3735FDD7}"/>
                </a:ext>
              </a:extLst>
            </p:cNvPr>
            <p:cNvSpPr>
              <a:spLocks noChangeArrowheads="1"/>
            </p:cNvSpPr>
            <p:nvPr/>
          </p:nvSpPr>
          <p:spPr bwMode="auto">
            <a:xfrm>
              <a:off x="290255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5078" name="Rectangle 39">
              <a:extLst>
                <a:ext uri="{FF2B5EF4-FFF2-40B4-BE49-F238E27FC236}">
                  <a16:creationId xmlns:a16="http://schemas.microsoft.com/office/drawing/2014/main" id="{C1D40A22-55E1-4043-A5AC-2461D3755995}"/>
                </a:ext>
              </a:extLst>
            </p:cNvPr>
            <p:cNvSpPr>
              <a:spLocks noChangeArrowheads="1"/>
            </p:cNvSpPr>
            <p:nvPr/>
          </p:nvSpPr>
          <p:spPr bwMode="auto">
            <a:xfrm>
              <a:off x="5181600" y="3200400"/>
              <a:ext cx="2355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79" name="Rectangle 40">
              <a:extLst>
                <a:ext uri="{FF2B5EF4-FFF2-40B4-BE49-F238E27FC236}">
                  <a16:creationId xmlns:a16="http://schemas.microsoft.com/office/drawing/2014/main" id="{74C9009E-870F-433B-AD4F-B0B5B388F9DD}"/>
                </a:ext>
              </a:extLst>
            </p:cNvPr>
            <p:cNvSpPr>
              <a:spLocks noChangeArrowheads="1"/>
            </p:cNvSpPr>
            <p:nvPr/>
          </p:nvSpPr>
          <p:spPr bwMode="auto">
            <a:xfrm>
              <a:off x="541715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0" name="Rectangle 41">
              <a:extLst>
                <a:ext uri="{FF2B5EF4-FFF2-40B4-BE49-F238E27FC236}">
                  <a16:creationId xmlns:a16="http://schemas.microsoft.com/office/drawing/2014/main" id="{13ACC4CA-897F-491E-9AA3-6816967D3FAE}"/>
                </a:ext>
              </a:extLst>
            </p:cNvPr>
            <p:cNvSpPr>
              <a:spLocks noChangeArrowheads="1"/>
            </p:cNvSpPr>
            <p:nvPr/>
          </p:nvSpPr>
          <p:spPr bwMode="auto">
            <a:xfrm>
              <a:off x="648395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1" name="Rectangle 42">
              <a:extLst>
                <a:ext uri="{FF2B5EF4-FFF2-40B4-BE49-F238E27FC236}">
                  <a16:creationId xmlns:a16="http://schemas.microsoft.com/office/drawing/2014/main" id="{CABA056C-7DD7-4A2F-8D7B-AD89BCE3E167}"/>
                </a:ext>
              </a:extLst>
            </p:cNvPr>
            <p:cNvSpPr>
              <a:spLocks noChangeArrowheads="1"/>
            </p:cNvSpPr>
            <p:nvPr/>
          </p:nvSpPr>
          <p:spPr bwMode="auto">
            <a:xfrm>
              <a:off x="671255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2" name="Rectangle 43">
              <a:extLst>
                <a:ext uri="{FF2B5EF4-FFF2-40B4-BE49-F238E27FC236}">
                  <a16:creationId xmlns:a16="http://schemas.microsoft.com/office/drawing/2014/main" id="{356220BD-ECD8-4595-9CE3-0A168BCD0EDE}"/>
                </a:ext>
              </a:extLst>
            </p:cNvPr>
            <p:cNvSpPr>
              <a:spLocks noChangeArrowheads="1"/>
            </p:cNvSpPr>
            <p:nvPr/>
          </p:nvSpPr>
          <p:spPr bwMode="auto">
            <a:xfrm>
              <a:off x="564575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5083" name="Rectangle 44">
              <a:extLst>
                <a:ext uri="{FF2B5EF4-FFF2-40B4-BE49-F238E27FC236}">
                  <a16:creationId xmlns:a16="http://schemas.microsoft.com/office/drawing/2014/main" id="{978BC9A3-9FE1-4FD1-8961-113388A787D1}"/>
                </a:ext>
              </a:extLst>
            </p:cNvPr>
            <p:cNvSpPr>
              <a:spLocks noChangeArrowheads="1"/>
            </p:cNvSpPr>
            <p:nvPr/>
          </p:nvSpPr>
          <p:spPr bwMode="auto">
            <a:xfrm>
              <a:off x="6934200" y="3200400"/>
              <a:ext cx="235550" cy="533400"/>
            </a:xfrm>
            <a:prstGeom prst="rect">
              <a:avLst/>
            </a:prstGeom>
            <a:solidFill>
              <a:srgbClr val="CCFFCC"/>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4" name="Rectangle 45">
              <a:extLst>
                <a:ext uri="{FF2B5EF4-FFF2-40B4-BE49-F238E27FC236}">
                  <a16:creationId xmlns:a16="http://schemas.microsoft.com/office/drawing/2014/main" id="{F5985ADC-C758-4AEB-BC52-C7610C65E113}"/>
                </a:ext>
              </a:extLst>
            </p:cNvPr>
            <p:cNvSpPr>
              <a:spLocks noChangeArrowheads="1"/>
            </p:cNvSpPr>
            <p:nvPr/>
          </p:nvSpPr>
          <p:spPr bwMode="auto">
            <a:xfrm>
              <a:off x="7169750" y="3200400"/>
              <a:ext cx="235550" cy="533400"/>
            </a:xfrm>
            <a:prstGeom prst="rect">
              <a:avLst/>
            </a:prstGeom>
            <a:solidFill>
              <a:srgbClr val="C0D2FE"/>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5" name="Rectangle 46">
              <a:extLst>
                <a:ext uri="{FF2B5EF4-FFF2-40B4-BE49-F238E27FC236}">
                  <a16:creationId xmlns:a16="http://schemas.microsoft.com/office/drawing/2014/main" id="{295C4E77-09F4-4F7A-9300-F04D73754765}"/>
                </a:ext>
              </a:extLst>
            </p:cNvPr>
            <p:cNvSpPr>
              <a:spLocks noChangeArrowheads="1"/>
            </p:cNvSpPr>
            <p:nvPr/>
          </p:nvSpPr>
          <p:spPr bwMode="auto">
            <a:xfrm>
              <a:off x="8236550" y="3200400"/>
              <a:ext cx="228600" cy="533400"/>
            </a:xfrm>
            <a:prstGeom prst="rect">
              <a:avLst/>
            </a:prstGeom>
            <a:solidFill>
              <a:srgbClr val="FFFF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6" name="Rectangle 47">
              <a:extLst>
                <a:ext uri="{FF2B5EF4-FFF2-40B4-BE49-F238E27FC236}">
                  <a16:creationId xmlns:a16="http://schemas.microsoft.com/office/drawing/2014/main" id="{AB44E6C1-27A9-489E-899F-F1DCC53EBA5D}"/>
                </a:ext>
              </a:extLst>
            </p:cNvPr>
            <p:cNvSpPr>
              <a:spLocks noChangeArrowheads="1"/>
            </p:cNvSpPr>
            <p:nvPr/>
          </p:nvSpPr>
          <p:spPr bwMode="auto">
            <a:xfrm>
              <a:off x="8465150" y="3200400"/>
              <a:ext cx="228600" cy="533400"/>
            </a:xfrm>
            <a:prstGeom prst="rect">
              <a:avLst/>
            </a:prstGeom>
            <a:solidFill>
              <a:srgbClr val="FF6600"/>
            </a:solidFill>
            <a:ln w="12700">
              <a:solidFill>
                <a:schemeClr val="tx1"/>
              </a:solidFill>
              <a:round/>
              <a:headEnd/>
              <a:tailEnd/>
            </a:ln>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a:latin typeface="Helvetica" panose="020B0604020202020204" pitchFamily="34" charset="0"/>
              </a:endParaRPr>
            </a:p>
          </p:txBody>
        </p:sp>
        <p:sp>
          <p:nvSpPr>
            <p:cNvPr id="45087" name="Rectangle 48">
              <a:extLst>
                <a:ext uri="{FF2B5EF4-FFF2-40B4-BE49-F238E27FC236}">
                  <a16:creationId xmlns:a16="http://schemas.microsoft.com/office/drawing/2014/main" id="{0967210D-A001-4F7B-A399-BFBDCFED885B}"/>
                </a:ext>
              </a:extLst>
            </p:cNvPr>
            <p:cNvSpPr>
              <a:spLocks noChangeArrowheads="1"/>
            </p:cNvSpPr>
            <p:nvPr/>
          </p:nvSpPr>
          <p:spPr bwMode="auto">
            <a:xfrm>
              <a:off x="7398350" y="3200400"/>
              <a:ext cx="838200" cy="533400"/>
            </a:xfrm>
            <a:prstGeom prst="rect">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0478" tIns="44445" rIns="90478" bIns="44445"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a:t>
              </a:r>
            </a:p>
          </p:txBody>
        </p:sp>
        <p:sp>
          <p:nvSpPr>
            <p:cNvPr id="45088" name="TextBox 49">
              <a:extLst>
                <a:ext uri="{FF2B5EF4-FFF2-40B4-BE49-F238E27FC236}">
                  <a16:creationId xmlns:a16="http://schemas.microsoft.com/office/drawing/2014/main" id="{D1C80BC5-28D5-4095-9B16-3D4D03C14B0B}"/>
                </a:ext>
              </a:extLst>
            </p:cNvPr>
            <p:cNvSpPr txBox="1">
              <a:spLocks noChangeArrowheads="1"/>
            </p:cNvSpPr>
            <p:nvPr/>
          </p:nvSpPr>
          <p:spPr bwMode="auto">
            <a:xfrm>
              <a:off x="8074225" y="3994587"/>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999</a:t>
              </a:r>
            </a:p>
          </p:txBody>
        </p:sp>
        <p:cxnSp>
          <p:nvCxnSpPr>
            <p:cNvPr id="45089" name="Straight Arrow Connector 4">
              <a:extLst>
                <a:ext uri="{FF2B5EF4-FFF2-40B4-BE49-F238E27FC236}">
                  <a16:creationId xmlns:a16="http://schemas.microsoft.com/office/drawing/2014/main" id="{B88DB8A6-8C57-432F-A705-7C98024C3896}"/>
                </a:ext>
              </a:extLst>
            </p:cNvPr>
            <p:cNvCxnSpPr>
              <a:cxnSpLocks noChangeShapeType="1"/>
              <a:stCxn id="45088" idx="0"/>
            </p:cNvCxnSpPr>
            <p:nvPr/>
          </p:nvCxnSpPr>
          <p:spPr bwMode="auto">
            <a:xfrm flipV="1">
              <a:off x="8380505" y="3733801"/>
              <a:ext cx="77695" cy="260786"/>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90" name="TextBox 53">
              <a:extLst>
                <a:ext uri="{FF2B5EF4-FFF2-40B4-BE49-F238E27FC236}">
                  <a16:creationId xmlns:a16="http://schemas.microsoft.com/office/drawing/2014/main" id="{D913D41B-4AC3-4DD4-9EC6-D0800A7C7D48}"/>
                </a:ext>
              </a:extLst>
            </p:cNvPr>
            <p:cNvSpPr txBox="1">
              <a:spLocks noChangeArrowheads="1"/>
            </p:cNvSpPr>
            <p:nvPr/>
          </p:nvSpPr>
          <p:spPr bwMode="auto">
            <a:xfrm>
              <a:off x="7540825" y="3994587"/>
              <a:ext cx="61255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a:latin typeface="Helvetica" panose="020B0604020202020204" pitchFamily="34" charset="0"/>
                </a:rPr>
                <a:t>991</a:t>
              </a:r>
            </a:p>
          </p:txBody>
        </p:sp>
        <p:cxnSp>
          <p:nvCxnSpPr>
            <p:cNvPr id="45091" name="Straight Arrow Connector 54">
              <a:extLst>
                <a:ext uri="{FF2B5EF4-FFF2-40B4-BE49-F238E27FC236}">
                  <a16:creationId xmlns:a16="http://schemas.microsoft.com/office/drawing/2014/main" id="{8435C323-B3AB-4D09-886E-1AC98A1EB8B8}"/>
                </a:ext>
              </a:extLst>
            </p:cNvPr>
            <p:cNvCxnSpPr>
              <a:cxnSpLocks noChangeShapeType="1"/>
            </p:cNvCxnSpPr>
            <p:nvPr/>
          </p:nvCxnSpPr>
          <p:spPr bwMode="auto">
            <a:xfrm flipH="1" flipV="1">
              <a:off x="7162800" y="3733800"/>
              <a:ext cx="609600" cy="304800"/>
            </a:xfrm>
            <a:prstGeom prst="straightConnector1">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5092" name="TextBox 59">
              <a:extLst>
                <a:ext uri="{FF2B5EF4-FFF2-40B4-BE49-F238E27FC236}">
                  <a16:creationId xmlns:a16="http://schemas.microsoft.com/office/drawing/2014/main" id="{83E6B1E0-8D42-4263-9EA0-D23BBAA37E90}"/>
                </a:ext>
              </a:extLst>
            </p:cNvPr>
            <p:cNvSpPr txBox="1">
              <a:spLocks noChangeArrowheads="1"/>
            </p:cNvSpPr>
            <p:nvPr/>
          </p:nvSpPr>
          <p:spPr bwMode="auto">
            <a:xfrm>
              <a:off x="130690" y="3276600"/>
              <a:ext cx="5180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dirty="0">
                  <a:latin typeface="Helvetica" panose="020B0604020202020204" pitchFamily="34" charset="0"/>
                </a:rPr>
                <a:t>RR</a:t>
              </a:r>
            </a:p>
          </p:txBody>
        </p:sp>
      </p:grpSp>
      <p:sp>
        <p:nvSpPr>
          <p:cNvPr id="2" name="Datumsplatzhalter 1">
            <a:extLst>
              <a:ext uri="{FF2B5EF4-FFF2-40B4-BE49-F238E27FC236}">
                <a16:creationId xmlns:a16="http://schemas.microsoft.com/office/drawing/2014/main" id="{67C1B9F8-EB44-42E5-8FA8-73A438A7687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2CD5DAA-55BA-452F-A01D-6C2B2F99CA5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52EEB8C-824D-434C-89C9-5D467B535346}"/>
              </a:ext>
            </a:extLst>
          </p:cNvPr>
          <p:cNvSpPr>
            <a:spLocks noGrp="1"/>
          </p:cNvSpPr>
          <p:nvPr>
            <p:ph type="sldNum" sz="quarter" idx="12"/>
          </p:nvPr>
        </p:nvSpPr>
        <p:spPr/>
        <p:txBody>
          <a:bodyPr/>
          <a:lstStyle/>
          <a:p>
            <a:pPr>
              <a:defRPr/>
            </a:pPr>
            <a:fld id="{AFD5F09E-495C-4440-9B64-34BC52B4539C}" type="slidenum">
              <a:rPr lang="en-US" smtClean="0"/>
              <a:pPr>
                <a:defRPr/>
              </a:pPr>
              <a:t>284</a:t>
            </a:fld>
            <a:endParaRPr lang="en-US"/>
          </a:p>
        </p:txBody>
      </p:sp>
    </p:spTree>
    <p:extLst>
      <p:ext uri="{BB962C8B-B14F-4D97-AF65-F5344CB8AC3E}">
        <p14:creationId xmlns:p14="http://schemas.microsoft.com/office/powerpoint/2010/main" val="136229630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5" name="Group 502">
            <a:extLst>
              <a:ext uri="{FF2B5EF4-FFF2-40B4-BE49-F238E27FC236}">
                <a16:creationId xmlns:a16="http://schemas.microsoft.com/office/drawing/2014/main" id="{9E359D41-252C-420B-A9DD-62C73EF34678}"/>
              </a:ext>
            </a:extLst>
          </p:cNvPr>
          <p:cNvGrpSpPr>
            <a:grpSpLocks/>
          </p:cNvGrpSpPr>
          <p:nvPr/>
        </p:nvGrpSpPr>
        <p:grpSpPr bwMode="auto">
          <a:xfrm>
            <a:off x="1752600" y="4105389"/>
            <a:ext cx="6858000" cy="2166937"/>
            <a:chOff x="1104" y="2763"/>
            <a:chExt cx="4320" cy="1365"/>
          </a:xfrm>
        </p:grpSpPr>
        <p:sp>
          <p:nvSpPr>
            <p:cNvPr id="47227" name="Rectangle 104">
              <a:extLst>
                <a:ext uri="{FF2B5EF4-FFF2-40B4-BE49-F238E27FC236}">
                  <a16:creationId xmlns:a16="http://schemas.microsoft.com/office/drawing/2014/main" id="{1C7CC067-8A07-4920-AB22-A18678442A3A}"/>
                </a:ext>
              </a:extLst>
            </p:cNvPr>
            <p:cNvSpPr>
              <a:spLocks noChangeArrowheads="1"/>
            </p:cNvSpPr>
            <p:nvPr/>
          </p:nvSpPr>
          <p:spPr bwMode="auto">
            <a:xfrm>
              <a:off x="4711" y="393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8" name="Rectangle 103">
              <a:extLst>
                <a:ext uri="{FF2B5EF4-FFF2-40B4-BE49-F238E27FC236}">
                  <a16:creationId xmlns:a16="http://schemas.microsoft.com/office/drawing/2014/main" id="{484836F1-6247-479E-8CA4-22329E3784C8}"/>
                </a:ext>
              </a:extLst>
            </p:cNvPr>
            <p:cNvSpPr>
              <a:spLocks noChangeArrowheads="1"/>
            </p:cNvSpPr>
            <p:nvPr/>
          </p:nvSpPr>
          <p:spPr bwMode="auto">
            <a:xfrm>
              <a:off x="4032" y="393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9" name="Rectangle 102">
              <a:extLst>
                <a:ext uri="{FF2B5EF4-FFF2-40B4-BE49-F238E27FC236}">
                  <a16:creationId xmlns:a16="http://schemas.microsoft.com/office/drawing/2014/main" id="{5537F155-DF97-4436-A358-DF46C0F5F4D6}"/>
                </a:ext>
              </a:extLst>
            </p:cNvPr>
            <p:cNvSpPr>
              <a:spLocks noChangeArrowheads="1"/>
            </p:cNvSpPr>
            <p:nvPr/>
          </p:nvSpPr>
          <p:spPr bwMode="auto">
            <a:xfrm>
              <a:off x="3360" y="393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0" name="Rectangle 101">
              <a:extLst>
                <a:ext uri="{FF2B5EF4-FFF2-40B4-BE49-F238E27FC236}">
                  <a16:creationId xmlns:a16="http://schemas.microsoft.com/office/drawing/2014/main" id="{F51FAC17-C221-42FC-AC54-7656AD5F2EEC}"/>
                </a:ext>
              </a:extLst>
            </p:cNvPr>
            <p:cNvSpPr>
              <a:spLocks noChangeArrowheads="1"/>
            </p:cNvSpPr>
            <p:nvPr/>
          </p:nvSpPr>
          <p:spPr bwMode="auto">
            <a:xfrm>
              <a:off x="2688" y="393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1" name="Rectangle 100">
              <a:extLst>
                <a:ext uri="{FF2B5EF4-FFF2-40B4-BE49-F238E27FC236}">
                  <a16:creationId xmlns:a16="http://schemas.microsoft.com/office/drawing/2014/main" id="{EAAE224F-8683-4E4A-9CEC-7A9B6E76347C}"/>
                </a:ext>
              </a:extLst>
            </p:cNvPr>
            <p:cNvSpPr>
              <a:spLocks noChangeArrowheads="1"/>
            </p:cNvSpPr>
            <p:nvPr/>
          </p:nvSpPr>
          <p:spPr bwMode="auto">
            <a:xfrm>
              <a:off x="2112" y="393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2" name="Rectangle 99">
              <a:extLst>
                <a:ext uri="{FF2B5EF4-FFF2-40B4-BE49-F238E27FC236}">
                  <a16:creationId xmlns:a16="http://schemas.microsoft.com/office/drawing/2014/main" id="{49DBD61E-3A0D-4FFC-B287-6B05EF3616B8}"/>
                </a:ext>
              </a:extLst>
            </p:cNvPr>
            <p:cNvSpPr>
              <a:spLocks noChangeArrowheads="1"/>
            </p:cNvSpPr>
            <p:nvPr/>
          </p:nvSpPr>
          <p:spPr bwMode="auto">
            <a:xfrm>
              <a:off x="1104" y="393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3" name="Rectangle 62">
              <a:extLst>
                <a:ext uri="{FF2B5EF4-FFF2-40B4-BE49-F238E27FC236}">
                  <a16:creationId xmlns:a16="http://schemas.microsoft.com/office/drawing/2014/main" id="{8EC97AD2-C974-40D0-8A7E-2EDC37443351}"/>
                </a:ext>
              </a:extLst>
            </p:cNvPr>
            <p:cNvSpPr>
              <a:spLocks noChangeArrowheads="1"/>
            </p:cNvSpPr>
            <p:nvPr/>
          </p:nvSpPr>
          <p:spPr bwMode="auto">
            <a:xfrm>
              <a:off x="4711" y="276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4" name="Rectangle 61">
              <a:extLst>
                <a:ext uri="{FF2B5EF4-FFF2-40B4-BE49-F238E27FC236}">
                  <a16:creationId xmlns:a16="http://schemas.microsoft.com/office/drawing/2014/main" id="{6E812DD2-B700-41BC-AEDC-758AD63BDB36}"/>
                </a:ext>
              </a:extLst>
            </p:cNvPr>
            <p:cNvSpPr>
              <a:spLocks noChangeArrowheads="1"/>
            </p:cNvSpPr>
            <p:nvPr/>
          </p:nvSpPr>
          <p:spPr bwMode="auto">
            <a:xfrm>
              <a:off x="4032" y="276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5" name="Rectangle 60">
              <a:extLst>
                <a:ext uri="{FF2B5EF4-FFF2-40B4-BE49-F238E27FC236}">
                  <a16:creationId xmlns:a16="http://schemas.microsoft.com/office/drawing/2014/main" id="{E0214443-A36E-4B30-8F0B-AD7247920557}"/>
                </a:ext>
              </a:extLst>
            </p:cNvPr>
            <p:cNvSpPr>
              <a:spLocks noChangeArrowheads="1"/>
            </p:cNvSpPr>
            <p:nvPr/>
          </p:nvSpPr>
          <p:spPr bwMode="auto">
            <a:xfrm>
              <a:off x="3360" y="276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6" name="Rectangle 59">
              <a:extLst>
                <a:ext uri="{FF2B5EF4-FFF2-40B4-BE49-F238E27FC236}">
                  <a16:creationId xmlns:a16="http://schemas.microsoft.com/office/drawing/2014/main" id="{90526434-EB21-47C6-AD09-A4161C088E32}"/>
                </a:ext>
              </a:extLst>
            </p:cNvPr>
            <p:cNvSpPr>
              <a:spLocks noChangeArrowheads="1"/>
            </p:cNvSpPr>
            <p:nvPr/>
          </p:nvSpPr>
          <p:spPr bwMode="auto">
            <a:xfrm>
              <a:off x="2688" y="276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7" name="Rectangle 58">
              <a:extLst>
                <a:ext uri="{FF2B5EF4-FFF2-40B4-BE49-F238E27FC236}">
                  <a16:creationId xmlns:a16="http://schemas.microsoft.com/office/drawing/2014/main" id="{C0F5D0D3-19E9-4A6E-B3FB-B58DAFA5F852}"/>
                </a:ext>
              </a:extLst>
            </p:cNvPr>
            <p:cNvSpPr>
              <a:spLocks noChangeArrowheads="1"/>
            </p:cNvSpPr>
            <p:nvPr/>
          </p:nvSpPr>
          <p:spPr bwMode="auto">
            <a:xfrm>
              <a:off x="2112" y="276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8" name="Rectangle 57">
              <a:extLst>
                <a:ext uri="{FF2B5EF4-FFF2-40B4-BE49-F238E27FC236}">
                  <a16:creationId xmlns:a16="http://schemas.microsoft.com/office/drawing/2014/main" id="{75ACA348-B83A-4775-B6DE-DB3734A62B1D}"/>
                </a:ext>
              </a:extLst>
            </p:cNvPr>
            <p:cNvSpPr>
              <a:spLocks noChangeArrowheads="1"/>
            </p:cNvSpPr>
            <p:nvPr/>
          </p:nvSpPr>
          <p:spPr bwMode="auto">
            <a:xfrm>
              <a:off x="1104" y="276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39" name="Rectangle 97">
              <a:extLst>
                <a:ext uri="{FF2B5EF4-FFF2-40B4-BE49-F238E27FC236}">
                  <a16:creationId xmlns:a16="http://schemas.microsoft.com/office/drawing/2014/main" id="{7066C2F4-632C-4F86-ABBC-60115A505FFB}"/>
                </a:ext>
              </a:extLst>
            </p:cNvPr>
            <p:cNvSpPr>
              <a:spLocks noChangeArrowheads="1"/>
            </p:cNvSpPr>
            <p:nvPr/>
          </p:nvSpPr>
          <p:spPr bwMode="auto">
            <a:xfrm>
              <a:off x="4711" y="373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0" name="Rectangle 96">
              <a:extLst>
                <a:ext uri="{FF2B5EF4-FFF2-40B4-BE49-F238E27FC236}">
                  <a16:creationId xmlns:a16="http://schemas.microsoft.com/office/drawing/2014/main" id="{CD9AB50F-879B-4B90-94A9-D29EC3C51DC7}"/>
                </a:ext>
              </a:extLst>
            </p:cNvPr>
            <p:cNvSpPr>
              <a:spLocks noChangeArrowheads="1"/>
            </p:cNvSpPr>
            <p:nvPr/>
          </p:nvSpPr>
          <p:spPr bwMode="auto">
            <a:xfrm>
              <a:off x="4032" y="373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1" name="Rectangle 95">
              <a:extLst>
                <a:ext uri="{FF2B5EF4-FFF2-40B4-BE49-F238E27FC236}">
                  <a16:creationId xmlns:a16="http://schemas.microsoft.com/office/drawing/2014/main" id="{01ACF2E8-E9CF-4DCA-B963-8DF4961EBECE}"/>
                </a:ext>
              </a:extLst>
            </p:cNvPr>
            <p:cNvSpPr>
              <a:spLocks noChangeArrowheads="1"/>
            </p:cNvSpPr>
            <p:nvPr/>
          </p:nvSpPr>
          <p:spPr bwMode="auto">
            <a:xfrm>
              <a:off x="3360" y="373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2" name="Rectangle 94">
              <a:extLst>
                <a:ext uri="{FF2B5EF4-FFF2-40B4-BE49-F238E27FC236}">
                  <a16:creationId xmlns:a16="http://schemas.microsoft.com/office/drawing/2014/main" id="{82C7388F-6E22-483A-BA1F-7DF1D1F99FA7}"/>
                </a:ext>
              </a:extLst>
            </p:cNvPr>
            <p:cNvSpPr>
              <a:spLocks noChangeArrowheads="1"/>
            </p:cNvSpPr>
            <p:nvPr/>
          </p:nvSpPr>
          <p:spPr bwMode="auto">
            <a:xfrm>
              <a:off x="2688" y="373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3" name="Rectangle 93">
              <a:extLst>
                <a:ext uri="{FF2B5EF4-FFF2-40B4-BE49-F238E27FC236}">
                  <a16:creationId xmlns:a16="http://schemas.microsoft.com/office/drawing/2014/main" id="{1AEE63F2-CA06-4031-99F5-1208B9393BF1}"/>
                </a:ext>
              </a:extLst>
            </p:cNvPr>
            <p:cNvSpPr>
              <a:spLocks noChangeArrowheads="1"/>
            </p:cNvSpPr>
            <p:nvPr/>
          </p:nvSpPr>
          <p:spPr bwMode="auto">
            <a:xfrm>
              <a:off x="2112" y="373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4" name="Rectangle 92">
              <a:extLst>
                <a:ext uri="{FF2B5EF4-FFF2-40B4-BE49-F238E27FC236}">
                  <a16:creationId xmlns:a16="http://schemas.microsoft.com/office/drawing/2014/main" id="{53802769-0FC7-48B1-86C5-957F17D62839}"/>
                </a:ext>
              </a:extLst>
            </p:cNvPr>
            <p:cNvSpPr>
              <a:spLocks noChangeArrowheads="1"/>
            </p:cNvSpPr>
            <p:nvPr/>
          </p:nvSpPr>
          <p:spPr bwMode="auto">
            <a:xfrm>
              <a:off x="1104" y="373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5" name="Rectangle 90">
              <a:extLst>
                <a:ext uri="{FF2B5EF4-FFF2-40B4-BE49-F238E27FC236}">
                  <a16:creationId xmlns:a16="http://schemas.microsoft.com/office/drawing/2014/main" id="{A00AA329-2C3F-4876-B3CF-77CA44C98017}"/>
                </a:ext>
              </a:extLst>
            </p:cNvPr>
            <p:cNvSpPr>
              <a:spLocks noChangeArrowheads="1"/>
            </p:cNvSpPr>
            <p:nvPr/>
          </p:nvSpPr>
          <p:spPr bwMode="auto">
            <a:xfrm>
              <a:off x="4711" y="354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6" name="Rectangle 89">
              <a:extLst>
                <a:ext uri="{FF2B5EF4-FFF2-40B4-BE49-F238E27FC236}">
                  <a16:creationId xmlns:a16="http://schemas.microsoft.com/office/drawing/2014/main" id="{A2045CA4-4CAE-40BD-AB11-196E574B7F3C}"/>
                </a:ext>
              </a:extLst>
            </p:cNvPr>
            <p:cNvSpPr>
              <a:spLocks noChangeArrowheads="1"/>
            </p:cNvSpPr>
            <p:nvPr/>
          </p:nvSpPr>
          <p:spPr bwMode="auto">
            <a:xfrm>
              <a:off x="4032" y="354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7" name="Rectangle 88">
              <a:extLst>
                <a:ext uri="{FF2B5EF4-FFF2-40B4-BE49-F238E27FC236}">
                  <a16:creationId xmlns:a16="http://schemas.microsoft.com/office/drawing/2014/main" id="{AECA69E0-3C77-4022-B3AD-4BFE89864ED3}"/>
                </a:ext>
              </a:extLst>
            </p:cNvPr>
            <p:cNvSpPr>
              <a:spLocks noChangeArrowheads="1"/>
            </p:cNvSpPr>
            <p:nvPr/>
          </p:nvSpPr>
          <p:spPr bwMode="auto">
            <a:xfrm>
              <a:off x="3360" y="354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8" name="Rectangle 87">
              <a:extLst>
                <a:ext uri="{FF2B5EF4-FFF2-40B4-BE49-F238E27FC236}">
                  <a16:creationId xmlns:a16="http://schemas.microsoft.com/office/drawing/2014/main" id="{322A6040-1952-4FDC-B806-44C579C4BA7A}"/>
                </a:ext>
              </a:extLst>
            </p:cNvPr>
            <p:cNvSpPr>
              <a:spLocks noChangeArrowheads="1"/>
            </p:cNvSpPr>
            <p:nvPr/>
          </p:nvSpPr>
          <p:spPr bwMode="auto">
            <a:xfrm>
              <a:off x="2688" y="354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49" name="Rectangle 86">
              <a:extLst>
                <a:ext uri="{FF2B5EF4-FFF2-40B4-BE49-F238E27FC236}">
                  <a16:creationId xmlns:a16="http://schemas.microsoft.com/office/drawing/2014/main" id="{036E5A46-CF3B-40D4-9F87-6B668AB0BADF}"/>
                </a:ext>
              </a:extLst>
            </p:cNvPr>
            <p:cNvSpPr>
              <a:spLocks noChangeArrowheads="1"/>
            </p:cNvSpPr>
            <p:nvPr/>
          </p:nvSpPr>
          <p:spPr bwMode="auto">
            <a:xfrm>
              <a:off x="2112" y="354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0" name="Rectangle 85">
              <a:extLst>
                <a:ext uri="{FF2B5EF4-FFF2-40B4-BE49-F238E27FC236}">
                  <a16:creationId xmlns:a16="http://schemas.microsoft.com/office/drawing/2014/main" id="{3D23E8D5-24F2-4EF2-9B6B-94E2F98257FF}"/>
                </a:ext>
              </a:extLst>
            </p:cNvPr>
            <p:cNvSpPr>
              <a:spLocks noChangeArrowheads="1"/>
            </p:cNvSpPr>
            <p:nvPr/>
          </p:nvSpPr>
          <p:spPr bwMode="auto">
            <a:xfrm>
              <a:off x="1104" y="354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1" name="Rectangle 83">
              <a:extLst>
                <a:ext uri="{FF2B5EF4-FFF2-40B4-BE49-F238E27FC236}">
                  <a16:creationId xmlns:a16="http://schemas.microsoft.com/office/drawing/2014/main" id="{998D4025-1879-4E38-9317-CBE3420EF1B3}"/>
                </a:ext>
              </a:extLst>
            </p:cNvPr>
            <p:cNvSpPr>
              <a:spLocks noChangeArrowheads="1"/>
            </p:cNvSpPr>
            <p:nvPr/>
          </p:nvSpPr>
          <p:spPr bwMode="auto">
            <a:xfrm>
              <a:off x="4711" y="334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2" name="Rectangle 82">
              <a:extLst>
                <a:ext uri="{FF2B5EF4-FFF2-40B4-BE49-F238E27FC236}">
                  <a16:creationId xmlns:a16="http://schemas.microsoft.com/office/drawing/2014/main" id="{51841CF9-51EA-49F8-B435-EDD2215EC972}"/>
                </a:ext>
              </a:extLst>
            </p:cNvPr>
            <p:cNvSpPr>
              <a:spLocks noChangeArrowheads="1"/>
            </p:cNvSpPr>
            <p:nvPr/>
          </p:nvSpPr>
          <p:spPr bwMode="auto">
            <a:xfrm>
              <a:off x="4032" y="334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3" name="Rectangle 81">
              <a:extLst>
                <a:ext uri="{FF2B5EF4-FFF2-40B4-BE49-F238E27FC236}">
                  <a16:creationId xmlns:a16="http://schemas.microsoft.com/office/drawing/2014/main" id="{400DFBC5-B82F-4619-97DF-66261F45764F}"/>
                </a:ext>
              </a:extLst>
            </p:cNvPr>
            <p:cNvSpPr>
              <a:spLocks noChangeArrowheads="1"/>
            </p:cNvSpPr>
            <p:nvPr/>
          </p:nvSpPr>
          <p:spPr bwMode="auto">
            <a:xfrm>
              <a:off x="3360" y="334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4" name="Rectangle 80">
              <a:extLst>
                <a:ext uri="{FF2B5EF4-FFF2-40B4-BE49-F238E27FC236}">
                  <a16:creationId xmlns:a16="http://schemas.microsoft.com/office/drawing/2014/main" id="{5B56D881-7B92-4FC2-B8EE-29C3943D590A}"/>
                </a:ext>
              </a:extLst>
            </p:cNvPr>
            <p:cNvSpPr>
              <a:spLocks noChangeArrowheads="1"/>
            </p:cNvSpPr>
            <p:nvPr/>
          </p:nvSpPr>
          <p:spPr bwMode="auto">
            <a:xfrm>
              <a:off x="2688" y="334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5" name="Rectangle 79">
              <a:extLst>
                <a:ext uri="{FF2B5EF4-FFF2-40B4-BE49-F238E27FC236}">
                  <a16:creationId xmlns:a16="http://schemas.microsoft.com/office/drawing/2014/main" id="{823A5EED-4E5F-4DC7-BE39-7B589E8640F8}"/>
                </a:ext>
              </a:extLst>
            </p:cNvPr>
            <p:cNvSpPr>
              <a:spLocks noChangeArrowheads="1"/>
            </p:cNvSpPr>
            <p:nvPr/>
          </p:nvSpPr>
          <p:spPr bwMode="auto">
            <a:xfrm>
              <a:off x="2112" y="334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6" name="Rectangle 78">
              <a:extLst>
                <a:ext uri="{FF2B5EF4-FFF2-40B4-BE49-F238E27FC236}">
                  <a16:creationId xmlns:a16="http://schemas.microsoft.com/office/drawing/2014/main" id="{76179404-D9F9-4683-BA4B-E2385F3447CA}"/>
                </a:ext>
              </a:extLst>
            </p:cNvPr>
            <p:cNvSpPr>
              <a:spLocks noChangeArrowheads="1"/>
            </p:cNvSpPr>
            <p:nvPr/>
          </p:nvSpPr>
          <p:spPr bwMode="auto">
            <a:xfrm>
              <a:off x="1104" y="334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7" name="Rectangle 76">
              <a:extLst>
                <a:ext uri="{FF2B5EF4-FFF2-40B4-BE49-F238E27FC236}">
                  <a16:creationId xmlns:a16="http://schemas.microsoft.com/office/drawing/2014/main" id="{5A0AE90B-D278-45CD-AF8B-078B996BF6F3}"/>
                </a:ext>
              </a:extLst>
            </p:cNvPr>
            <p:cNvSpPr>
              <a:spLocks noChangeArrowheads="1"/>
            </p:cNvSpPr>
            <p:nvPr/>
          </p:nvSpPr>
          <p:spPr bwMode="auto">
            <a:xfrm>
              <a:off x="4711" y="315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8" name="Rectangle 75">
              <a:extLst>
                <a:ext uri="{FF2B5EF4-FFF2-40B4-BE49-F238E27FC236}">
                  <a16:creationId xmlns:a16="http://schemas.microsoft.com/office/drawing/2014/main" id="{4BC7E358-2293-4450-9E35-5E32C74A12D8}"/>
                </a:ext>
              </a:extLst>
            </p:cNvPr>
            <p:cNvSpPr>
              <a:spLocks noChangeArrowheads="1"/>
            </p:cNvSpPr>
            <p:nvPr/>
          </p:nvSpPr>
          <p:spPr bwMode="auto">
            <a:xfrm>
              <a:off x="4032" y="315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59" name="Rectangle 74">
              <a:extLst>
                <a:ext uri="{FF2B5EF4-FFF2-40B4-BE49-F238E27FC236}">
                  <a16:creationId xmlns:a16="http://schemas.microsoft.com/office/drawing/2014/main" id="{EA6A9AEC-2D04-439C-9A60-702D62A08371}"/>
                </a:ext>
              </a:extLst>
            </p:cNvPr>
            <p:cNvSpPr>
              <a:spLocks noChangeArrowheads="1"/>
            </p:cNvSpPr>
            <p:nvPr/>
          </p:nvSpPr>
          <p:spPr bwMode="auto">
            <a:xfrm>
              <a:off x="3360" y="315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0" name="Rectangle 73">
              <a:extLst>
                <a:ext uri="{FF2B5EF4-FFF2-40B4-BE49-F238E27FC236}">
                  <a16:creationId xmlns:a16="http://schemas.microsoft.com/office/drawing/2014/main" id="{D9013794-789B-4AAD-BDC8-28225326BE4C}"/>
                </a:ext>
              </a:extLst>
            </p:cNvPr>
            <p:cNvSpPr>
              <a:spLocks noChangeArrowheads="1"/>
            </p:cNvSpPr>
            <p:nvPr/>
          </p:nvSpPr>
          <p:spPr bwMode="auto">
            <a:xfrm>
              <a:off x="2688" y="315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1" name="Rectangle 72">
              <a:extLst>
                <a:ext uri="{FF2B5EF4-FFF2-40B4-BE49-F238E27FC236}">
                  <a16:creationId xmlns:a16="http://schemas.microsoft.com/office/drawing/2014/main" id="{04D0C54A-E120-4051-8FA3-66EA9751F140}"/>
                </a:ext>
              </a:extLst>
            </p:cNvPr>
            <p:cNvSpPr>
              <a:spLocks noChangeArrowheads="1"/>
            </p:cNvSpPr>
            <p:nvPr/>
          </p:nvSpPr>
          <p:spPr bwMode="auto">
            <a:xfrm>
              <a:off x="2112" y="315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2" name="Rectangle 71">
              <a:extLst>
                <a:ext uri="{FF2B5EF4-FFF2-40B4-BE49-F238E27FC236}">
                  <a16:creationId xmlns:a16="http://schemas.microsoft.com/office/drawing/2014/main" id="{AEB437E5-B53D-43B6-BAF8-22719FF36763}"/>
                </a:ext>
              </a:extLst>
            </p:cNvPr>
            <p:cNvSpPr>
              <a:spLocks noChangeArrowheads="1"/>
            </p:cNvSpPr>
            <p:nvPr/>
          </p:nvSpPr>
          <p:spPr bwMode="auto">
            <a:xfrm>
              <a:off x="1104" y="315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3" name="Rectangle 69">
              <a:extLst>
                <a:ext uri="{FF2B5EF4-FFF2-40B4-BE49-F238E27FC236}">
                  <a16:creationId xmlns:a16="http://schemas.microsoft.com/office/drawing/2014/main" id="{F4EB78B5-8FA2-49AD-BCFA-045E4E079C9F}"/>
                </a:ext>
              </a:extLst>
            </p:cNvPr>
            <p:cNvSpPr>
              <a:spLocks noChangeArrowheads="1"/>
            </p:cNvSpPr>
            <p:nvPr/>
          </p:nvSpPr>
          <p:spPr bwMode="auto">
            <a:xfrm>
              <a:off x="4711" y="295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4" name="Rectangle 68">
              <a:extLst>
                <a:ext uri="{FF2B5EF4-FFF2-40B4-BE49-F238E27FC236}">
                  <a16:creationId xmlns:a16="http://schemas.microsoft.com/office/drawing/2014/main" id="{CE2EA54A-84FC-44F9-81F9-D6FE7956AC1C}"/>
                </a:ext>
              </a:extLst>
            </p:cNvPr>
            <p:cNvSpPr>
              <a:spLocks noChangeArrowheads="1"/>
            </p:cNvSpPr>
            <p:nvPr/>
          </p:nvSpPr>
          <p:spPr bwMode="auto">
            <a:xfrm>
              <a:off x="4032" y="295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5" name="Rectangle 67">
              <a:extLst>
                <a:ext uri="{FF2B5EF4-FFF2-40B4-BE49-F238E27FC236}">
                  <a16:creationId xmlns:a16="http://schemas.microsoft.com/office/drawing/2014/main" id="{ADE284D4-156C-4C69-A1B4-C9F8C19F3D08}"/>
                </a:ext>
              </a:extLst>
            </p:cNvPr>
            <p:cNvSpPr>
              <a:spLocks noChangeArrowheads="1"/>
            </p:cNvSpPr>
            <p:nvPr/>
          </p:nvSpPr>
          <p:spPr bwMode="auto">
            <a:xfrm>
              <a:off x="3360" y="295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6" name="Rectangle 66">
              <a:extLst>
                <a:ext uri="{FF2B5EF4-FFF2-40B4-BE49-F238E27FC236}">
                  <a16:creationId xmlns:a16="http://schemas.microsoft.com/office/drawing/2014/main" id="{B8B4C033-E49E-439E-9AA9-FDF4A29FDCD6}"/>
                </a:ext>
              </a:extLst>
            </p:cNvPr>
            <p:cNvSpPr>
              <a:spLocks noChangeArrowheads="1"/>
            </p:cNvSpPr>
            <p:nvPr/>
          </p:nvSpPr>
          <p:spPr bwMode="auto">
            <a:xfrm>
              <a:off x="2688" y="295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7" name="Rectangle 65">
              <a:extLst>
                <a:ext uri="{FF2B5EF4-FFF2-40B4-BE49-F238E27FC236}">
                  <a16:creationId xmlns:a16="http://schemas.microsoft.com/office/drawing/2014/main" id="{9367EE83-BF34-4E67-8C63-0D93EE02CEE1}"/>
                </a:ext>
              </a:extLst>
            </p:cNvPr>
            <p:cNvSpPr>
              <a:spLocks noChangeArrowheads="1"/>
            </p:cNvSpPr>
            <p:nvPr/>
          </p:nvSpPr>
          <p:spPr bwMode="auto">
            <a:xfrm>
              <a:off x="2112" y="295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68" name="Rectangle 64">
              <a:extLst>
                <a:ext uri="{FF2B5EF4-FFF2-40B4-BE49-F238E27FC236}">
                  <a16:creationId xmlns:a16="http://schemas.microsoft.com/office/drawing/2014/main" id="{D964C007-F486-45C8-9330-7AA733AC3EDC}"/>
                </a:ext>
              </a:extLst>
            </p:cNvPr>
            <p:cNvSpPr>
              <a:spLocks noChangeArrowheads="1"/>
            </p:cNvSpPr>
            <p:nvPr/>
          </p:nvSpPr>
          <p:spPr bwMode="auto">
            <a:xfrm>
              <a:off x="1104" y="295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grpSp>
        <p:nvGrpSpPr>
          <p:cNvPr id="47106" name="Group 501">
            <a:extLst>
              <a:ext uri="{FF2B5EF4-FFF2-40B4-BE49-F238E27FC236}">
                <a16:creationId xmlns:a16="http://schemas.microsoft.com/office/drawing/2014/main" id="{3A87038D-D7B5-48EF-B418-9819E9D4D97B}"/>
              </a:ext>
            </a:extLst>
          </p:cNvPr>
          <p:cNvGrpSpPr>
            <a:grpSpLocks/>
          </p:cNvGrpSpPr>
          <p:nvPr/>
        </p:nvGrpSpPr>
        <p:grpSpPr bwMode="auto">
          <a:xfrm>
            <a:off x="1752600" y="1938451"/>
            <a:ext cx="6858000" cy="2166938"/>
            <a:chOff x="1104" y="1398"/>
            <a:chExt cx="4320" cy="1365"/>
          </a:xfrm>
        </p:grpSpPr>
        <p:sp>
          <p:nvSpPr>
            <p:cNvPr id="47185" name="Rectangle 55">
              <a:extLst>
                <a:ext uri="{FF2B5EF4-FFF2-40B4-BE49-F238E27FC236}">
                  <a16:creationId xmlns:a16="http://schemas.microsoft.com/office/drawing/2014/main" id="{ADF62D4D-52D9-471F-B950-5551981A3D53}"/>
                </a:ext>
              </a:extLst>
            </p:cNvPr>
            <p:cNvSpPr>
              <a:spLocks noChangeArrowheads="1"/>
            </p:cNvSpPr>
            <p:nvPr/>
          </p:nvSpPr>
          <p:spPr bwMode="auto">
            <a:xfrm>
              <a:off x="4711" y="256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86" name="Rectangle 54">
              <a:extLst>
                <a:ext uri="{FF2B5EF4-FFF2-40B4-BE49-F238E27FC236}">
                  <a16:creationId xmlns:a16="http://schemas.microsoft.com/office/drawing/2014/main" id="{B30E60E6-8891-4728-A4E1-04F5AC6D7E80}"/>
                </a:ext>
              </a:extLst>
            </p:cNvPr>
            <p:cNvSpPr>
              <a:spLocks noChangeArrowheads="1"/>
            </p:cNvSpPr>
            <p:nvPr/>
          </p:nvSpPr>
          <p:spPr bwMode="auto">
            <a:xfrm>
              <a:off x="4032" y="256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87" name="Rectangle 53">
              <a:extLst>
                <a:ext uri="{FF2B5EF4-FFF2-40B4-BE49-F238E27FC236}">
                  <a16:creationId xmlns:a16="http://schemas.microsoft.com/office/drawing/2014/main" id="{E8A2C8FE-E912-433F-A042-B7E9AC62BCF9}"/>
                </a:ext>
              </a:extLst>
            </p:cNvPr>
            <p:cNvSpPr>
              <a:spLocks noChangeArrowheads="1"/>
            </p:cNvSpPr>
            <p:nvPr/>
          </p:nvSpPr>
          <p:spPr bwMode="auto">
            <a:xfrm>
              <a:off x="3360" y="256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88" name="Rectangle 52">
              <a:extLst>
                <a:ext uri="{FF2B5EF4-FFF2-40B4-BE49-F238E27FC236}">
                  <a16:creationId xmlns:a16="http://schemas.microsoft.com/office/drawing/2014/main" id="{E8214637-4136-4B0E-BFCD-EBB295E4E844}"/>
                </a:ext>
              </a:extLst>
            </p:cNvPr>
            <p:cNvSpPr>
              <a:spLocks noChangeArrowheads="1"/>
            </p:cNvSpPr>
            <p:nvPr/>
          </p:nvSpPr>
          <p:spPr bwMode="auto">
            <a:xfrm>
              <a:off x="2688" y="256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89" name="Rectangle 51">
              <a:extLst>
                <a:ext uri="{FF2B5EF4-FFF2-40B4-BE49-F238E27FC236}">
                  <a16:creationId xmlns:a16="http://schemas.microsoft.com/office/drawing/2014/main" id="{D9F43543-C9CC-409D-9E5D-AE83C62135AD}"/>
                </a:ext>
              </a:extLst>
            </p:cNvPr>
            <p:cNvSpPr>
              <a:spLocks noChangeArrowheads="1"/>
            </p:cNvSpPr>
            <p:nvPr/>
          </p:nvSpPr>
          <p:spPr bwMode="auto">
            <a:xfrm>
              <a:off x="2112" y="256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0" name="Rectangle 50">
              <a:extLst>
                <a:ext uri="{FF2B5EF4-FFF2-40B4-BE49-F238E27FC236}">
                  <a16:creationId xmlns:a16="http://schemas.microsoft.com/office/drawing/2014/main" id="{B98C6D86-352C-4477-ABBF-BBF435BCAC96}"/>
                </a:ext>
              </a:extLst>
            </p:cNvPr>
            <p:cNvSpPr>
              <a:spLocks noChangeArrowheads="1"/>
            </p:cNvSpPr>
            <p:nvPr/>
          </p:nvSpPr>
          <p:spPr bwMode="auto">
            <a:xfrm>
              <a:off x="1104" y="256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1" name="Rectangle 48">
              <a:extLst>
                <a:ext uri="{FF2B5EF4-FFF2-40B4-BE49-F238E27FC236}">
                  <a16:creationId xmlns:a16="http://schemas.microsoft.com/office/drawing/2014/main" id="{5D27D609-8812-4FBE-9344-16BBB7BDC0FB}"/>
                </a:ext>
              </a:extLst>
            </p:cNvPr>
            <p:cNvSpPr>
              <a:spLocks noChangeArrowheads="1"/>
            </p:cNvSpPr>
            <p:nvPr/>
          </p:nvSpPr>
          <p:spPr bwMode="auto">
            <a:xfrm>
              <a:off x="4711" y="237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 </a:t>
              </a:r>
            </a:p>
          </p:txBody>
        </p:sp>
        <p:sp>
          <p:nvSpPr>
            <p:cNvPr id="47192" name="Rectangle 47">
              <a:extLst>
                <a:ext uri="{FF2B5EF4-FFF2-40B4-BE49-F238E27FC236}">
                  <a16:creationId xmlns:a16="http://schemas.microsoft.com/office/drawing/2014/main" id="{BCA85A4E-E307-40CB-BA0E-11F2A14BA19B}"/>
                </a:ext>
              </a:extLst>
            </p:cNvPr>
            <p:cNvSpPr>
              <a:spLocks noChangeArrowheads="1"/>
            </p:cNvSpPr>
            <p:nvPr/>
          </p:nvSpPr>
          <p:spPr bwMode="auto">
            <a:xfrm>
              <a:off x="4032" y="237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3" name="Rectangle 46">
              <a:extLst>
                <a:ext uri="{FF2B5EF4-FFF2-40B4-BE49-F238E27FC236}">
                  <a16:creationId xmlns:a16="http://schemas.microsoft.com/office/drawing/2014/main" id="{B563172C-5068-449E-9FE9-668A27FE7320}"/>
                </a:ext>
              </a:extLst>
            </p:cNvPr>
            <p:cNvSpPr>
              <a:spLocks noChangeArrowheads="1"/>
            </p:cNvSpPr>
            <p:nvPr/>
          </p:nvSpPr>
          <p:spPr bwMode="auto">
            <a:xfrm>
              <a:off x="3360" y="237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4" name="Rectangle 45">
              <a:extLst>
                <a:ext uri="{FF2B5EF4-FFF2-40B4-BE49-F238E27FC236}">
                  <a16:creationId xmlns:a16="http://schemas.microsoft.com/office/drawing/2014/main" id="{0D115268-F42C-4511-B30A-981486A808C7}"/>
                </a:ext>
              </a:extLst>
            </p:cNvPr>
            <p:cNvSpPr>
              <a:spLocks noChangeArrowheads="1"/>
            </p:cNvSpPr>
            <p:nvPr/>
          </p:nvSpPr>
          <p:spPr bwMode="auto">
            <a:xfrm>
              <a:off x="2688" y="237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5" name="Rectangle 44">
              <a:extLst>
                <a:ext uri="{FF2B5EF4-FFF2-40B4-BE49-F238E27FC236}">
                  <a16:creationId xmlns:a16="http://schemas.microsoft.com/office/drawing/2014/main" id="{13020830-2D0B-47CA-B6BA-CA4CE9C5B9D1}"/>
                </a:ext>
              </a:extLst>
            </p:cNvPr>
            <p:cNvSpPr>
              <a:spLocks noChangeArrowheads="1"/>
            </p:cNvSpPr>
            <p:nvPr/>
          </p:nvSpPr>
          <p:spPr bwMode="auto">
            <a:xfrm>
              <a:off x="2112" y="237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6" name="Rectangle 43">
              <a:extLst>
                <a:ext uri="{FF2B5EF4-FFF2-40B4-BE49-F238E27FC236}">
                  <a16:creationId xmlns:a16="http://schemas.microsoft.com/office/drawing/2014/main" id="{731ED6D9-5915-443A-9E05-D915FB2B0FD3}"/>
                </a:ext>
              </a:extLst>
            </p:cNvPr>
            <p:cNvSpPr>
              <a:spLocks noChangeArrowheads="1"/>
            </p:cNvSpPr>
            <p:nvPr/>
          </p:nvSpPr>
          <p:spPr bwMode="auto">
            <a:xfrm>
              <a:off x="1104" y="237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7" name="Rectangle 41">
              <a:extLst>
                <a:ext uri="{FF2B5EF4-FFF2-40B4-BE49-F238E27FC236}">
                  <a16:creationId xmlns:a16="http://schemas.microsoft.com/office/drawing/2014/main" id="{FD535648-6990-4E3B-9EFF-1CCDD7A4F083}"/>
                </a:ext>
              </a:extLst>
            </p:cNvPr>
            <p:cNvSpPr>
              <a:spLocks noChangeArrowheads="1"/>
            </p:cNvSpPr>
            <p:nvPr/>
          </p:nvSpPr>
          <p:spPr bwMode="auto">
            <a:xfrm>
              <a:off x="4711" y="217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8" name="Rectangle 40">
              <a:extLst>
                <a:ext uri="{FF2B5EF4-FFF2-40B4-BE49-F238E27FC236}">
                  <a16:creationId xmlns:a16="http://schemas.microsoft.com/office/drawing/2014/main" id="{CC53D456-5374-44EE-9CEC-1893DFAA0EA2}"/>
                </a:ext>
              </a:extLst>
            </p:cNvPr>
            <p:cNvSpPr>
              <a:spLocks noChangeArrowheads="1"/>
            </p:cNvSpPr>
            <p:nvPr/>
          </p:nvSpPr>
          <p:spPr bwMode="auto">
            <a:xfrm>
              <a:off x="4032" y="217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99" name="Rectangle 39">
              <a:extLst>
                <a:ext uri="{FF2B5EF4-FFF2-40B4-BE49-F238E27FC236}">
                  <a16:creationId xmlns:a16="http://schemas.microsoft.com/office/drawing/2014/main" id="{00D63055-3264-420C-9D51-CFFE5DFBBC2D}"/>
                </a:ext>
              </a:extLst>
            </p:cNvPr>
            <p:cNvSpPr>
              <a:spLocks noChangeArrowheads="1"/>
            </p:cNvSpPr>
            <p:nvPr/>
          </p:nvSpPr>
          <p:spPr bwMode="auto">
            <a:xfrm>
              <a:off x="3360" y="217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0" name="Rectangle 38">
              <a:extLst>
                <a:ext uri="{FF2B5EF4-FFF2-40B4-BE49-F238E27FC236}">
                  <a16:creationId xmlns:a16="http://schemas.microsoft.com/office/drawing/2014/main" id="{27D234B6-E6F2-472D-9101-6038895FAA57}"/>
                </a:ext>
              </a:extLst>
            </p:cNvPr>
            <p:cNvSpPr>
              <a:spLocks noChangeArrowheads="1"/>
            </p:cNvSpPr>
            <p:nvPr/>
          </p:nvSpPr>
          <p:spPr bwMode="auto">
            <a:xfrm>
              <a:off x="2688" y="217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1" name="Rectangle 37">
              <a:extLst>
                <a:ext uri="{FF2B5EF4-FFF2-40B4-BE49-F238E27FC236}">
                  <a16:creationId xmlns:a16="http://schemas.microsoft.com/office/drawing/2014/main" id="{000FD8C0-48D2-4FBA-A51E-517853B54335}"/>
                </a:ext>
              </a:extLst>
            </p:cNvPr>
            <p:cNvSpPr>
              <a:spLocks noChangeArrowheads="1"/>
            </p:cNvSpPr>
            <p:nvPr/>
          </p:nvSpPr>
          <p:spPr bwMode="auto">
            <a:xfrm>
              <a:off x="2112" y="217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2" name="Rectangle 36">
              <a:extLst>
                <a:ext uri="{FF2B5EF4-FFF2-40B4-BE49-F238E27FC236}">
                  <a16:creationId xmlns:a16="http://schemas.microsoft.com/office/drawing/2014/main" id="{9B2A789C-1E19-433C-909D-5258A6F2AE32}"/>
                </a:ext>
              </a:extLst>
            </p:cNvPr>
            <p:cNvSpPr>
              <a:spLocks noChangeArrowheads="1"/>
            </p:cNvSpPr>
            <p:nvPr/>
          </p:nvSpPr>
          <p:spPr bwMode="auto">
            <a:xfrm>
              <a:off x="1104" y="217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3" name="Rectangle 32">
              <a:extLst>
                <a:ext uri="{FF2B5EF4-FFF2-40B4-BE49-F238E27FC236}">
                  <a16:creationId xmlns:a16="http://schemas.microsoft.com/office/drawing/2014/main" id="{7B615575-6223-4F35-86BB-9447245F9BC7}"/>
                </a:ext>
              </a:extLst>
            </p:cNvPr>
            <p:cNvSpPr>
              <a:spLocks noChangeArrowheads="1"/>
            </p:cNvSpPr>
            <p:nvPr/>
          </p:nvSpPr>
          <p:spPr bwMode="auto">
            <a:xfrm>
              <a:off x="3360" y="198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4" name="Rectangle 31">
              <a:extLst>
                <a:ext uri="{FF2B5EF4-FFF2-40B4-BE49-F238E27FC236}">
                  <a16:creationId xmlns:a16="http://schemas.microsoft.com/office/drawing/2014/main" id="{17D946F2-A8A1-443B-B092-8C9C3BD2D073}"/>
                </a:ext>
              </a:extLst>
            </p:cNvPr>
            <p:cNvSpPr>
              <a:spLocks noChangeArrowheads="1"/>
            </p:cNvSpPr>
            <p:nvPr/>
          </p:nvSpPr>
          <p:spPr bwMode="auto">
            <a:xfrm>
              <a:off x="2688" y="198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5" name="Rectangle 30">
              <a:extLst>
                <a:ext uri="{FF2B5EF4-FFF2-40B4-BE49-F238E27FC236}">
                  <a16:creationId xmlns:a16="http://schemas.microsoft.com/office/drawing/2014/main" id="{7E84E50E-393B-46A3-9AF1-A2D2956039ED}"/>
                </a:ext>
              </a:extLst>
            </p:cNvPr>
            <p:cNvSpPr>
              <a:spLocks noChangeArrowheads="1"/>
            </p:cNvSpPr>
            <p:nvPr/>
          </p:nvSpPr>
          <p:spPr bwMode="auto">
            <a:xfrm>
              <a:off x="2112" y="198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6" name="Rectangle 29">
              <a:extLst>
                <a:ext uri="{FF2B5EF4-FFF2-40B4-BE49-F238E27FC236}">
                  <a16:creationId xmlns:a16="http://schemas.microsoft.com/office/drawing/2014/main" id="{8EDB87B4-09FD-46D2-9D1E-6DAC2FBDD612}"/>
                </a:ext>
              </a:extLst>
            </p:cNvPr>
            <p:cNvSpPr>
              <a:spLocks noChangeArrowheads="1"/>
            </p:cNvSpPr>
            <p:nvPr/>
          </p:nvSpPr>
          <p:spPr bwMode="auto">
            <a:xfrm>
              <a:off x="1104" y="198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7" name="Rectangle 25">
              <a:extLst>
                <a:ext uri="{FF2B5EF4-FFF2-40B4-BE49-F238E27FC236}">
                  <a16:creationId xmlns:a16="http://schemas.microsoft.com/office/drawing/2014/main" id="{819EC2B1-0834-415F-956E-92D3207226D4}"/>
                </a:ext>
              </a:extLst>
            </p:cNvPr>
            <p:cNvSpPr>
              <a:spLocks noChangeArrowheads="1"/>
            </p:cNvSpPr>
            <p:nvPr/>
          </p:nvSpPr>
          <p:spPr bwMode="auto">
            <a:xfrm>
              <a:off x="3360" y="178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8" name="Rectangle 24">
              <a:extLst>
                <a:ext uri="{FF2B5EF4-FFF2-40B4-BE49-F238E27FC236}">
                  <a16:creationId xmlns:a16="http://schemas.microsoft.com/office/drawing/2014/main" id="{AFA3D35A-B5F1-4BFD-88B3-27F5E6632D3F}"/>
                </a:ext>
              </a:extLst>
            </p:cNvPr>
            <p:cNvSpPr>
              <a:spLocks noChangeArrowheads="1"/>
            </p:cNvSpPr>
            <p:nvPr/>
          </p:nvSpPr>
          <p:spPr bwMode="auto">
            <a:xfrm>
              <a:off x="2688" y="178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09" name="Rectangle 23">
              <a:extLst>
                <a:ext uri="{FF2B5EF4-FFF2-40B4-BE49-F238E27FC236}">
                  <a16:creationId xmlns:a16="http://schemas.microsoft.com/office/drawing/2014/main" id="{C54DBC21-B044-41C6-9FB3-09B92AAE7793}"/>
                </a:ext>
              </a:extLst>
            </p:cNvPr>
            <p:cNvSpPr>
              <a:spLocks noChangeArrowheads="1"/>
            </p:cNvSpPr>
            <p:nvPr/>
          </p:nvSpPr>
          <p:spPr bwMode="auto">
            <a:xfrm>
              <a:off x="2112" y="178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0" name="Rectangle 22">
              <a:extLst>
                <a:ext uri="{FF2B5EF4-FFF2-40B4-BE49-F238E27FC236}">
                  <a16:creationId xmlns:a16="http://schemas.microsoft.com/office/drawing/2014/main" id="{B635C78D-131D-404F-93EA-CD46FAA2AD16}"/>
                </a:ext>
              </a:extLst>
            </p:cNvPr>
            <p:cNvSpPr>
              <a:spLocks noChangeArrowheads="1"/>
            </p:cNvSpPr>
            <p:nvPr/>
          </p:nvSpPr>
          <p:spPr bwMode="auto">
            <a:xfrm>
              <a:off x="1104" y="178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1" name="Rectangle 33">
              <a:extLst>
                <a:ext uri="{FF2B5EF4-FFF2-40B4-BE49-F238E27FC236}">
                  <a16:creationId xmlns:a16="http://schemas.microsoft.com/office/drawing/2014/main" id="{65336EE7-009E-4197-9027-3457731F6A81}"/>
                </a:ext>
              </a:extLst>
            </p:cNvPr>
            <p:cNvSpPr>
              <a:spLocks noChangeArrowheads="1"/>
            </p:cNvSpPr>
            <p:nvPr/>
          </p:nvSpPr>
          <p:spPr bwMode="auto">
            <a:xfrm>
              <a:off x="4032" y="198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2" name="Rectangle 26">
              <a:extLst>
                <a:ext uri="{FF2B5EF4-FFF2-40B4-BE49-F238E27FC236}">
                  <a16:creationId xmlns:a16="http://schemas.microsoft.com/office/drawing/2014/main" id="{9E6B5D4D-5043-4C19-BD01-796DDAA1B719}"/>
                </a:ext>
              </a:extLst>
            </p:cNvPr>
            <p:cNvSpPr>
              <a:spLocks noChangeArrowheads="1"/>
            </p:cNvSpPr>
            <p:nvPr/>
          </p:nvSpPr>
          <p:spPr bwMode="auto">
            <a:xfrm>
              <a:off x="4032" y="178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3" name="Rectangle 34">
              <a:extLst>
                <a:ext uri="{FF2B5EF4-FFF2-40B4-BE49-F238E27FC236}">
                  <a16:creationId xmlns:a16="http://schemas.microsoft.com/office/drawing/2014/main" id="{C4DA8C58-3338-465E-9573-56C94ADF6D23}"/>
                </a:ext>
              </a:extLst>
            </p:cNvPr>
            <p:cNvSpPr>
              <a:spLocks noChangeArrowheads="1"/>
            </p:cNvSpPr>
            <p:nvPr/>
          </p:nvSpPr>
          <p:spPr bwMode="auto">
            <a:xfrm>
              <a:off x="4711" y="198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4" name="Rectangle 27">
              <a:extLst>
                <a:ext uri="{FF2B5EF4-FFF2-40B4-BE49-F238E27FC236}">
                  <a16:creationId xmlns:a16="http://schemas.microsoft.com/office/drawing/2014/main" id="{ACF7331C-5629-4960-9C56-2C730C76CED0}"/>
                </a:ext>
              </a:extLst>
            </p:cNvPr>
            <p:cNvSpPr>
              <a:spLocks noChangeArrowheads="1"/>
            </p:cNvSpPr>
            <p:nvPr/>
          </p:nvSpPr>
          <p:spPr bwMode="auto">
            <a:xfrm>
              <a:off x="4711" y="178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5" name="Rectangle 20">
              <a:extLst>
                <a:ext uri="{FF2B5EF4-FFF2-40B4-BE49-F238E27FC236}">
                  <a16:creationId xmlns:a16="http://schemas.microsoft.com/office/drawing/2014/main" id="{E4B4BF9D-B4CC-49DB-8C3E-5A0B4389BEA7}"/>
                </a:ext>
              </a:extLst>
            </p:cNvPr>
            <p:cNvSpPr>
              <a:spLocks noChangeArrowheads="1"/>
            </p:cNvSpPr>
            <p:nvPr/>
          </p:nvSpPr>
          <p:spPr bwMode="auto">
            <a:xfrm>
              <a:off x="4711" y="159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6" name="Rectangle 19">
              <a:extLst>
                <a:ext uri="{FF2B5EF4-FFF2-40B4-BE49-F238E27FC236}">
                  <a16:creationId xmlns:a16="http://schemas.microsoft.com/office/drawing/2014/main" id="{F2734279-8EEB-417C-857C-1FBF176E96C4}"/>
                </a:ext>
              </a:extLst>
            </p:cNvPr>
            <p:cNvSpPr>
              <a:spLocks noChangeArrowheads="1"/>
            </p:cNvSpPr>
            <p:nvPr/>
          </p:nvSpPr>
          <p:spPr bwMode="auto">
            <a:xfrm>
              <a:off x="4032" y="159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7" name="Rectangle 18">
              <a:extLst>
                <a:ext uri="{FF2B5EF4-FFF2-40B4-BE49-F238E27FC236}">
                  <a16:creationId xmlns:a16="http://schemas.microsoft.com/office/drawing/2014/main" id="{37716182-BEE3-4792-B007-6A780ABACD7C}"/>
                </a:ext>
              </a:extLst>
            </p:cNvPr>
            <p:cNvSpPr>
              <a:spLocks noChangeArrowheads="1"/>
            </p:cNvSpPr>
            <p:nvPr/>
          </p:nvSpPr>
          <p:spPr bwMode="auto">
            <a:xfrm>
              <a:off x="3360" y="159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8" name="Rectangle 17">
              <a:extLst>
                <a:ext uri="{FF2B5EF4-FFF2-40B4-BE49-F238E27FC236}">
                  <a16:creationId xmlns:a16="http://schemas.microsoft.com/office/drawing/2014/main" id="{A7E05DF5-CD4E-42EE-B42A-0896E8085D28}"/>
                </a:ext>
              </a:extLst>
            </p:cNvPr>
            <p:cNvSpPr>
              <a:spLocks noChangeArrowheads="1"/>
            </p:cNvSpPr>
            <p:nvPr/>
          </p:nvSpPr>
          <p:spPr bwMode="auto">
            <a:xfrm>
              <a:off x="2688" y="159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19" name="Rectangle 16">
              <a:extLst>
                <a:ext uri="{FF2B5EF4-FFF2-40B4-BE49-F238E27FC236}">
                  <a16:creationId xmlns:a16="http://schemas.microsoft.com/office/drawing/2014/main" id="{66375A20-AB96-4040-969F-C638ED83A22E}"/>
                </a:ext>
              </a:extLst>
            </p:cNvPr>
            <p:cNvSpPr>
              <a:spLocks noChangeArrowheads="1"/>
            </p:cNvSpPr>
            <p:nvPr/>
          </p:nvSpPr>
          <p:spPr bwMode="auto">
            <a:xfrm>
              <a:off x="2112" y="159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0" name="Rectangle 15">
              <a:extLst>
                <a:ext uri="{FF2B5EF4-FFF2-40B4-BE49-F238E27FC236}">
                  <a16:creationId xmlns:a16="http://schemas.microsoft.com/office/drawing/2014/main" id="{EF6FAD5D-DA01-4220-B285-FF92FC9B8010}"/>
                </a:ext>
              </a:extLst>
            </p:cNvPr>
            <p:cNvSpPr>
              <a:spLocks noChangeArrowheads="1"/>
            </p:cNvSpPr>
            <p:nvPr/>
          </p:nvSpPr>
          <p:spPr bwMode="auto">
            <a:xfrm>
              <a:off x="1104" y="159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1" name="Rectangle 8">
              <a:extLst>
                <a:ext uri="{FF2B5EF4-FFF2-40B4-BE49-F238E27FC236}">
                  <a16:creationId xmlns:a16="http://schemas.microsoft.com/office/drawing/2014/main" id="{5EFF9017-BCEF-4D4F-B9CE-5B1F641F658D}"/>
                </a:ext>
              </a:extLst>
            </p:cNvPr>
            <p:cNvSpPr>
              <a:spLocks noChangeArrowheads="1"/>
            </p:cNvSpPr>
            <p:nvPr/>
          </p:nvSpPr>
          <p:spPr bwMode="auto">
            <a:xfrm>
              <a:off x="1104" y="139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2" name="Rectangle 9">
              <a:extLst>
                <a:ext uri="{FF2B5EF4-FFF2-40B4-BE49-F238E27FC236}">
                  <a16:creationId xmlns:a16="http://schemas.microsoft.com/office/drawing/2014/main" id="{31B56B3A-DF48-4421-B8A2-EEF6DE7EF7D7}"/>
                </a:ext>
              </a:extLst>
            </p:cNvPr>
            <p:cNvSpPr>
              <a:spLocks noChangeArrowheads="1"/>
            </p:cNvSpPr>
            <p:nvPr/>
          </p:nvSpPr>
          <p:spPr bwMode="auto">
            <a:xfrm>
              <a:off x="2112" y="139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3" name="Rectangle 10">
              <a:extLst>
                <a:ext uri="{FF2B5EF4-FFF2-40B4-BE49-F238E27FC236}">
                  <a16:creationId xmlns:a16="http://schemas.microsoft.com/office/drawing/2014/main" id="{91B71096-09A1-4E3F-9C61-A6C03F2B29B9}"/>
                </a:ext>
              </a:extLst>
            </p:cNvPr>
            <p:cNvSpPr>
              <a:spLocks noChangeArrowheads="1"/>
            </p:cNvSpPr>
            <p:nvPr/>
          </p:nvSpPr>
          <p:spPr bwMode="auto">
            <a:xfrm>
              <a:off x="2688" y="139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4" name="Rectangle 11">
              <a:extLst>
                <a:ext uri="{FF2B5EF4-FFF2-40B4-BE49-F238E27FC236}">
                  <a16:creationId xmlns:a16="http://schemas.microsoft.com/office/drawing/2014/main" id="{4AA727B4-628D-4A96-AB34-73CD3F2C2FFD}"/>
                </a:ext>
              </a:extLst>
            </p:cNvPr>
            <p:cNvSpPr>
              <a:spLocks noChangeArrowheads="1"/>
            </p:cNvSpPr>
            <p:nvPr/>
          </p:nvSpPr>
          <p:spPr bwMode="auto">
            <a:xfrm>
              <a:off x="3360" y="139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5" name="Rectangle 12">
              <a:extLst>
                <a:ext uri="{FF2B5EF4-FFF2-40B4-BE49-F238E27FC236}">
                  <a16:creationId xmlns:a16="http://schemas.microsoft.com/office/drawing/2014/main" id="{CDAEC86A-7B79-405C-BA45-CAB36C3AC24F}"/>
                </a:ext>
              </a:extLst>
            </p:cNvPr>
            <p:cNvSpPr>
              <a:spLocks noChangeArrowheads="1"/>
            </p:cNvSpPr>
            <p:nvPr/>
          </p:nvSpPr>
          <p:spPr bwMode="auto">
            <a:xfrm>
              <a:off x="4032" y="139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226" name="Rectangle 13">
              <a:extLst>
                <a:ext uri="{FF2B5EF4-FFF2-40B4-BE49-F238E27FC236}">
                  <a16:creationId xmlns:a16="http://schemas.microsoft.com/office/drawing/2014/main" id="{FD321914-C732-4A92-AF5A-4170C6567844}"/>
                </a:ext>
              </a:extLst>
            </p:cNvPr>
            <p:cNvSpPr>
              <a:spLocks noChangeArrowheads="1"/>
            </p:cNvSpPr>
            <p:nvPr/>
          </p:nvSpPr>
          <p:spPr bwMode="auto">
            <a:xfrm>
              <a:off x="4711" y="139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sp>
        <p:nvSpPr>
          <p:cNvPr id="47107" name="Rectangle 498">
            <a:extLst>
              <a:ext uri="{FF2B5EF4-FFF2-40B4-BE49-F238E27FC236}">
                <a16:creationId xmlns:a16="http://schemas.microsoft.com/office/drawing/2014/main" id="{2C511198-8E11-4052-B957-1CA7B841EAAC}"/>
              </a:ext>
            </a:extLst>
          </p:cNvPr>
          <p:cNvSpPr>
            <a:spLocks noChangeArrowheads="1"/>
          </p:cNvSpPr>
          <p:nvPr/>
        </p:nvSpPr>
        <p:spPr bwMode="auto">
          <a:xfrm>
            <a:off x="1752599" y="1928926"/>
            <a:ext cx="6858001" cy="4338636"/>
          </a:xfrm>
          <a:prstGeom prst="rect">
            <a:avLst/>
          </a:prstGeom>
          <a:solidFill>
            <a:schemeClr val="bg1"/>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08" name="Line 129">
            <a:extLst>
              <a:ext uri="{FF2B5EF4-FFF2-40B4-BE49-F238E27FC236}">
                <a16:creationId xmlns:a16="http://schemas.microsoft.com/office/drawing/2014/main" id="{E195151C-7D8D-429D-BBA7-F78309A292F9}"/>
              </a:ext>
            </a:extLst>
          </p:cNvPr>
          <p:cNvSpPr>
            <a:spLocks noChangeShapeType="1"/>
          </p:cNvSpPr>
          <p:nvPr/>
        </p:nvSpPr>
        <p:spPr bwMode="auto">
          <a:xfrm>
            <a:off x="1752600" y="224801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09" name="Line 130">
            <a:extLst>
              <a:ext uri="{FF2B5EF4-FFF2-40B4-BE49-F238E27FC236}">
                <a16:creationId xmlns:a16="http://schemas.microsoft.com/office/drawing/2014/main" id="{81565CC4-029A-4C18-A9BE-1DF10D4D7B46}"/>
              </a:ext>
            </a:extLst>
          </p:cNvPr>
          <p:cNvSpPr>
            <a:spLocks noChangeShapeType="1"/>
          </p:cNvSpPr>
          <p:nvPr/>
        </p:nvSpPr>
        <p:spPr bwMode="auto">
          <a:xfrm>
            <a:off x="1752600" y="255757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10" name="Line 136">
            <a:extLst>
              <a:ext uri="{FF2B5EF4-FFF2-40B4-BE49-F238E27FC236}">
                <a16:creationId xmlns:a16="http://schemas.microsoft.com/office/drawing/2014/main" id="{209A7943-3F4F-4054-A51E-1CCD47BDD2FF}"/>
              </a:ext>
            </a:extLst>
          </p:cNvPr>
          <p:cNvSpPr>
            <a:spLocks noChangeShapeType="1"/>
          </p:cNvSpPr>
          <p:nvPr/>
        </p:nvSpPr>
        <p:spPr bwMode="auto">
          <a:xfrm>
            <a:off x="1752600" y="441495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11" name="Rectangle 146">
            <a:extLst>
              <a:ext uri="{FF2B5EF4-FFF2-40B4-BE49-F238E27FC236}">
                <a16:creationId xmlns:a16="http://schemas.microsoft.com/office/drawing/2014/main" id="{EACE4810-EDE9-46FC-A10C-5C2E35074810}"/>
              </a:ext>
            </a:extLst>
          </p:cNvPr>
          <p:cNvSpPr>
            <a:spLocks noChangeArrowheads="1"/>
          </p:cNvSpPr>
          <p:nvPr/>
        </p:nvSpPr>
        <p:spPr bwMode="auto">
          <a:xfrm>
            <a:off x="1752600" y="1609839"/>
            <a:ext cx="16002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Quantum</a:t>
            </a:r>
          </a:p>
        </p:txBody>
      </p:sp>
      <p:sp>
        <p:nvSpPr>
          <p:cNvPr id="47112" name="Rectangle 144">
            <a:extLst>
              <a:ext uri="{FF2B5EF4-FFF2-40B4-BE49-F238E27FC236}">
                <a16:creationId xmlns:a16="http://schemas.microsoft.com/office/drawing/2014/main" id="{3DA4DE4A-E25B-4106-A787-6775782B35B6}"/>
              </a:ext>
            </a:extLst>
          </p:cNvPr>
          <p:cNvSpPr>
            <a:spLocks noChangeArrowheads="1"/>
          </p:cNvSpPr>
          <p:nvPr/>
        </p:nvSpPr>
        <p:spPr bwMode="auto">
          <a:xfrm>
            <a:off x="381000" y="1609839"/>
            <a:ext cx="13716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7113" name="Rectangle 56">
            <a:extLst>
              <a:ext uri="{FF2B5EF4-FFF2-40B4-BE49-F238E27FC236}">
                <a16:creationId xmlns:a16="http://schemas.microsoft.com/office/drawing/2014/main" id="{25CACA82-32B8-4B77-992D-CD204052FD2A}"/>
              </a:ext>
            </a:extLst>
          </p:cNvPr>
          <p:cNvSpPr>
            <a:spLocks noChangeArrowheads="1"/>
          </p:cNvSpPr>
          <p:nvPr/>
        </p:nvSpPr>
        <p:spPr bwMode="auto">
          <a:xfrm>
            <a:off x="381000" y="4105389"/>
            <a:ext cx="1371600" cy="2166937"/>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Completion</a:t>
            </a:r>
          </a:p>
          <a:p>
            <a:pPr>
              <a:buFontTx/>
              <a:buNone/>
            </a:pPr>
            <a:r>
              <a:rPr lang="en-US" altLang="de-DE" sz="1800" b="0">
                <a:latin typeface="Helvetica" panose="020B0604020202020204" pitchFamily="34" charset="0"/>
              </a:rPr>
              <a:t>Time</a:t>
            </a:r>
          </a:p>
        </p:txBody>
      </p:sp>
      <p:sp>
        <p:nvSpPr>
          <p:cNvPr id="47114" name="Rectangle 7">
            <a:extLst>
              <a:ext uri="{FF2B5EF4-FFF2-40B4-BE49-F238E27FC236}">
                <a16:creationId xmlns:a16="http://schemas.microsoft.com/office/drawing/2014/main" id="{772204EB-3CF1-4278-AED3-3321559E99BD}"/>
              </a:ext>
            </a:extLst>
          </p:cNvPr>
          <p:cNvSpPr>
            <a:spLocks noChangeArrowheads="1"/>
          </p:cNvSpPr>
          <p:nvPr/>
        </p:nvSpPr>
        <p:spPr bwMode="auto">
          <a:xfrm>
            <a:off x="381000" y="1938451"/>
            <a:ext cx="1371600" cy="2166938"/>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Wait</a:t>
            </a:r>
          </a:p>
          <a:p>
            <a:pPr>
              <a:buFontTx/>
              <a:buNone/>
            </a:pPr>
            <a:r>
              <a:rPr lang="en-US" altLang="de-DE" sz="1800" b="0">
                <a:latin typeface="Helvetica" panose="020B0604020202020204" pitchFamily="34" charset="0"/>
              </a:rPr>
              <a:t>Time</a:t>
            </a:r>
          </a:p>
        </p:txBody>
      </p:sp>
      <p:sp>
        <p:nvSpPr>
          <p:cNvPr id="47115" name="Rectangle 156">
            <a:extLst>
              <a:ext uri="{FF2B5EF4-FFF2-40B4-BE49-F238E27FC236}">
                <a16:creationId xmlns:a16="http://schemas.microsoft.com/office/drawing/2014/main" id="{AC5AC580-B41F-4ACF-AB32-F8E42866B79D}"/>
              </a:ext>
            </a:extLst>
          </p:cNvPr>
          <p:cNvSpPr>
            <a:spLocks noChangeArrowheads="1"/>
          </p:cNvSpPr>
          <p:nvPr/>
        </p:nvSpPr>
        <p:spPr bwMode="auto">
          <a:xfrm>
            <a:off x="7478713" y="1609839"/>
            <a:ext cx="1131887"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Average</a:t>
            </a:r>
          </a:p>
        </p:txBody>
      </p:sp>
      <p:sp>
        <p:nvSpPr>
          <p:cNvPr id="47116" name="Rectangle 154">
            <a:extLst>
              <a:ext uri="{FF2B5EF4-FFF2-40B4-BE49-F238E27FC236}">
                <a16:creationId xmlns:a16="http://schemas.microsoft.com/office/drawing/2014/main" id="{A37288DD-A14C-4F3D-AFF6-63B77BB5D09A}"/>
              </a:ext>
            </a:extLst>
          </p:cNvPr>
          <p:cNvSpPr>
            <a:spLocks noChangeArrowheads="1"/>
          </p:cNvSpPr>
          <p:nvPr/>
        </p:nvSpPr>
        <p:spPr bwMode="auto">
          <a:xfrm>
            <a:off x="6400800" y="1609839"/>
            <a:ext cx="1077913"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p:txBody>
      </p:sp>
      <p:sp>
        <p:nvSpPr>
          <p:cNvPr id="47117" name="Rectangle 152">
            <a:extLst>
              <a:ext uri="{FF2B5EF4-FFF2-40B4-BE49-F238E27FC236}">
                <a16:creationId xmlns:a16="http://schemas.microsoft.com/office/drawing/2014/main" id="{3742FFBB-9A32-440E-9B9A-3958FBBC3667}"/>
              </a:ext>
            </a:extLst>
          </p:cNvPr>
          <p:cNvSpPr>
            <a:spLocks noChangeArrowheads="1"/>
          </p:cNvSpPr>
          <p:nvPr/>
        </p:nvSpPr>
        <p:spPr bwMode="auto">
          <a:xfrm>
            <a:off x="5334000" y="1609839"/>
            <a:ext cx="10668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47118" name="Rectangle 150">
            <a:extLst>
              <a:ext uri="{FF2B5EF4-FFF2-40B4-BE49-F238E27FC236}">
                <a16:creationId xmlns:a16="http://schemas.microsoft.com/office/drawing/2014/main" id="{A4D40ED4-8A35-4632-BDDB-34A1A40E574F}"/>
              </a:ext>
            </a:extLst>
          </p:cNvPr>
          <p:cNvSpPr>
            <a:spLocks noChangeArrowheads="1"/>
          </p:cNvSpPr>
          <p:nvPr/>
        </p:nvSpPr>
        <p:spPr bwMode="auto">
          <a:xfrm>
            <a:off x="4267200" y="1609839"/>
            <a:ext cx="10668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2</a:t>
            </a:r>
            <a:endParaRPr lang="en-US" altLang="de-DE" sz="1800" b="0">
              <a:latin typeface="Helvetica" panose="020B0604020202020204" pitchFamily="34" charset="0"/>
            </a:endParaRPr>
          </a:p>
        </p:txBody>
      </p:sp>
      <p:sp>
        <p:nvSpPr>
          <p:cNvPr id="47119" name="Rectangle 148">
            <a:extLst>
              <a:ext uri="{FF2B5EF4-FFF2-40B4-BE49-F238E27FC236}">
                <a16:creationId xmlns:a16="http://schemas.microsoft.com/office/drawing/2014/main" id="{CF1F340B-BE22-46B3-AD1A-AE6ABD0EE802}"/>
              </a:ext>
            </a:extLst>
          </p:cNvPr>
          <p:cNvSpPr>
            <a:spLocks noChangeArrowheads="1"/>
          </p:cNvSpPr>
          <p:nvPr/>
        </p:nvSpPr>
        <p:spPr bwMode="auto">
          <a:xfrm>
            <a:off x="3352800" y="1609839"/>
            <a:ext cx="9144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47120" name="Line 105">
            <a:extLst>
              <a:ext uri="{FF2B5EF4-FFF2-40B4-BE49-F238E27FC236}">
                <a16:creationId xmlns:a16="http://schemas.microsoft.com/office/drawing/2014/main" id="{CAFD5FB6-185C-42C4-8524-40FDF1324082}"/>
              </a:ext>
            </a:extLst>
          </p:cNvPr>
          <p:cNvSpPr>
            <a:spLocks noChangeShapeType="1"/>
          </p:cNvSpPr>
          <p:nvPr/>
        </p:nvSpPr>
        <p:spPr bwMode="auto">
          <a:xfrm>
            <a:off x="381000" y="1609839"/>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1" name="Line 141">
            <a:extLst>
              <a:ext uri="{FF2B5EF4-FFF2-40B4-BE49-F238E27FC236}">
                <a16:creationId xmlns:a16="http://schemas.microsoft.com/office/drawing/2014/main" id="{21CD8AA4-84D8-49FB-ADBD-B8A97401C427}"/>
              </a:ext>
            </a:extLst>
          </p:cNvPr>
          <p:cNvSpPr>
            <a:spLocks noChangeShapeType="1"/>
          </p:cNvSpPr>
          <p:nvPr/>
        </p:nvSpPr>
        <p:spPr bwMode="auto">
          <a:xfrm>
            <a:off x="1752600" y="596276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2" name="Line 140">
            <a:extLst>
              <a:ext uri="{FF2B5EF4-FFF2-40B4-BE49-F238E27FC236}">
                <a16:creationId xmlns:a16="http://schemas.microsoft.com/office/drawing/2014/main" id="{C64BFCC2-856C-4BB4-9083-4D0B4F45941F}"/>
              </a:ext>
            </a:extLst>
          </p:cNvPr>
          <p:cNvSpPr>
            <a:spLocks noChangeShapeType="1"/>
          </p:cNvSpPr>
          <p:nvPr/>
        </p:nvSpPr>
        <p:spPr bwMode="auto">
          <a:xfrm>
            <a:off x="1752600" y="565320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3" name="Line 139">
            <a:extLst>
              <a:ext uri="{FF2B5EF4-FFF2-40B4-BE49-F238E27FC236}">
                <a16:creationId xmlns:a16="http://schemas.microsoft.com/office/drawing/2014/main" id="{99D8C6CC-AEA4-44F0-A13B-4CB4ACEDF546}"/>
              </a:ext>
            </a:extLst>
          </p:cNvPr>
          <p:cNvSpPr>
            <a:spLocks noChangeShapeType="1"/>
          </p:cNvSpPr>
          <p:nvPr/>
        </p:nvSpPr>
        <p:spPr bwMode="auto">
          <a:xfrm>
            <a:off x="1752600" y="5343639"/>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4" name="Line 138">
            <a:extLst>
              <a:ext uri="{FF2B5EF4-FFF2-40B4-BE49-F238E27FC236}">
                <a16:creationId xmlns:a16="http://schemas.microsoft.com/office/drawing/2014/main" id="{9DE85AFE-30B5-43B0-9AB2-D4F88B0C40F3}"/>
              </a:ext>
            </a:extLst>
          </p:cNvPr>
          <p:cNvSpPr>
            <a:spLocks noChangeShapeType="1"/>
          </p:cNvSpPr>
          <p:nvPr/>
        </p:nvSpPr>
        <p:spPr bwMode="auto">
          <a:xfrm>
            <a:off x="1752600" y="503407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5" name="Line 137">
            <a:extLst>
              <a:ext uri="{FF2B5EF4-FFF2-40B4-BE49-F238E27FC236}">
                <a16:creationId xmlns:a16="http://schemas.microsoft.com/office/drawing/2014/main" id="{820892C8-2D97-4E1D-951A-EE52C92A64CC}"/>
              </a:ext>
            </a:extLst>
          </p:cNvPr>
          <p:cNvSpPr>
            <a:spLocks noChangeShapeType="1"/>
          </p:cNvSpPr>
          <p:nvPr/>
        </p:nvSpPr>
        <p:spPr bwMode="auto">
          <a:xfrm>
            <a:off x="1752600" y="472451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6" name="Line 134">
            <a:extLst>
              <a:ext uri="{FF2B5EF4-FFF2-40B4-BE49-F238E27FC236}">
                <a16:creationId xmlns:a16="http://schemas.microsoft.com/office/drawing/2014/main" id="{73A3C3E2-84A3-4580-817C-4AC46593FFD3}"/>
              </a:ext>
            </a:extLst>
          </p:cNvPr>
          <p:cNvSpPr>
            <a:spLocks noChangeShapeType="1"/>
          </p:cNvSpPr>
          <p:nvPr/>
        </p:nvSpPr>
        <p:spPr bwMode="auto">
          <a:xfrm>
            <a:off x="1752600" y="379582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7" name="Line 133">
            <a:extLst>
              <a:ext uri="{FF2B5EF4-FFF2-40B4-BE49-F238E27FC236}">
                <a16:creationId xmlns:a16="http://schemas.microsoft.com/office/drawing/2014/main" id="{4FE7CAA5-636E-4B14-A8EC-C29D2446EFFA}"/>
              </a:ext>
            </a:extLst>
          </p:cNvPr>
          <p:cNvSpPr>
            <a:spLocks noChangeShapeType="1"/>
          </p:cNvSpPr>
          <p:nvPr/>
        </p:nvSpPr>
        <p:spPr bwMode="auto">
          <a:xfrm>
            <a:off x="1752600" y="348626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8" name="Line 132">
            <a:extLst>
              <a:ext uri="{FF2B5EF4-FFF2-40B4-BE49-F238E27FC236}">
                <a16:creationId xmlns:a16="http://schemas.microsoft.com/office/drawing/2014/main" id="{734887AD-2E85-49AE-982D-A72CBB8EE66D}"/>
              </a:ext>
            </a:extLst>
          </p:cNvPr>
          <p:cNvSpPr>
            <a:spLocks noChangeShapeType="1"/>
          </p:cNvSpPr>
          <p:nvPr/>
        </p:nvSpPr>
        <p:spPr bwMode="auto">
          <a:xfrm>
            <a:off x="1752600" y="317670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29" name="Line 131">
            <a:extLst>
              <a:ext uri="{FF2B5EF4-FFF2-40B4-BE49-F238E27FC236}">
                <a16:creationId xmlns:a16="http://schemas.microsoft.com/office/drawing/2014/main" id="{F499F4C2-5618-441E-A59E-9EAC30C5EFAF}"/>
              </a:ext>
            </a:extLst>
          </p:cNvPr>
          <p:cNvSpPr>
            <a:spLocks noChangeShapeType="1"/>
          </p:cNvSpPr>
          <p:nvPr/>
        </p:nvSpPr>
        <p:spPr bwMode="auto">
          <a:xfrm>
            <a:off x="1752600" y="2867139"/>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0" name="Line 119">
            <a:extLst>
              <a:ext uri="{FF2B5EF4-FFF2-40B4-BE49-F238E27FC236}">
                <a16:creationId xmlns:a16="http://schemas.microsoft.com/office/drawing/2014/main" id="{217C943F-D3B6-43A2-B907-7349EA239787}"/>
              </a:ext>
            </a:extLst>
          </p:cNvPr>
          <p:cNvSpPr>
            <a:spLocks noChangeShapeType="1"/>
          </p:cNvSpPr>
          <p:nvPr/>
        </p:nvSpPr>
        <p:spPr bwMode="auto">
          <a:xfrm>
            <a:off x="381000" y="6272326"/>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1" name="Line 122">
            <a:extLst>
              <a:ext uri="{FF2B5EF4-FFF2-40B4-BE49-F238E27FC236}">
                <a16:creationId xmlns:a16="http://schemas.microsoft.com/office/drawing/2014/main" id="{869794B8-7783-4A91-BE18-917C864B5C6F}"/>
              </a:ext>
            </a:extLst>
          </p:cNvPr>
          <p:cNvSpPr>
            <a:spLocks noChangeShapeType="1"/>
          </p:cNvSpPr>
          <p:nvPr/>
        </p:nvSpPr>
        <p:spPr bwMode="auto">
          <a:xfrm>
            <a:off x="3352800" y="160983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2" name="Line 123">
            <a:extLst>
              <a:ext uri="{FF2B5EF4-FFF2-40B4-BE49-F238E27FC236}">
                <a16:creationId xmlns:a16="http://schemas.microsoft.com/office/drawing/2014/main" id="{8A872225-0D25-4BEE-B021-90CD2B107C51}"/>
              </a:ext>
            </a:extLst>
          </p:cNvPr>
          <p:cNvSpPr>
            <a:spLocks noChangeShapeType="1"/>
          </p:cNvSpPr>
          <p:nvPr/>
        </p:nvSpPr>
        <p:spPr bwMode="auto">
          <a:xfrm>
            <a:off x="4267200" y="160983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3" name="Line 124">
            <a:extLst>
              <a:ext uri="{FF2B5EF4-FFF2-40B4-BE49-F238E27FC236}">
                <a16:creationId xmlns:a16="http://schemas.microsoft.com/office/drawing/2014/main" id="{6C245845-85F9-4EFC-950A-E6F2E352A39C}"/>
              </a:ext>
            </a:extLst>
          </p:cNvPr>
          <p:cNvSpPr>
            <a:spLocks noChangeShapeType="1"/>
          </p:cNvSpPr>
          <p:nvPr/>
        </p:nvSpPr>
        <p:spPr bwMode="auto">
          <a:xfrm>
            <a:off x="5334000" y="160983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4" name="Line 125">
            <a:extLst>
              <a:ext uri="{FF2B5EF4-FFF2-40B4-BE49-F238E27FC236}">
                <a16:creationId xmlns:a16="http://schemas.microsoft.com/office/drawing/2014/main" id="{66F1B6F2-4F15-4647-A81D-C132C474096A}"/>
              </a:ext>
            </a:extLst>
          </p:cNvPr>
          <p:cNvSpPr>
            <a:spLocks noChangeShapeType="1"/>
          </p:cNvSpPr>
          <p:nvPr/>
        </p:nvSpPr>
        <p:spPr bwMode="auto">
          <a:xfrm>
            <a:off x="6400800" y="160983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5" name="Line 126">
            <a:extLst>
              <a:ext uri="{FF2B5EF4-FFF2-40B4-BE49-F238E27FC236}">
                <a16:creationId xmlns:a16="http://schemas.microsoft.com/office/drawing/2014/main" id="{CB4B0C83-CF17-4277-B0FD-4A8F95F1326A}"/>
              </a:ext>
            </a:extLst>
          </p:cNvPr>
          <p:cNvSpPr>
            <a:spLocks noChangeShapeType="1"/>
          </p:cNvSpPr>
          <p:nvPr/>
        </p:nvSpPr>
        <p:spPr bwMode="auto">
          <a:xfrm>
            <a:off x="7478713" y="160983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6" name="Line 127">
            <a:extLst>
              <a:ext uri="{FF2B5EF4-FFF2-40B4-BE49-F238E27FC236}">
                <a16:creationId xmlns:a16="http://schemas.microsoft.com/office/drawing/2014/main" id="{5BDAED6A-A1BA-48B4-BE3D-D26E4E35A019}"/>
              </a:ext>
            </a:extLst>
          </p:cNvPr>
          <p:cNvSpPr>
            <a:spLocks noChangeShapeType="1"/>
          </p:cNvSpPr>
          <p:nvPr/>
        </p:nvSpPr>
        <p:spPr bwMode="auto">
          <a:xfrm>
            <a:off x="8610600" y="1609839"/>
            <a:ext cx="0" cy="46624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7" name="Line 120">
            <a:extLst>
              <a:ext uri="{FF2B5EF4-FFF2-40B4-BE49-F238E27FC236}">
                <a16:creationId xmlns:a16="http://schemas.microsoft.com/office/drawing/2014/main" id="{D73BBA81-6629-4104-81D9-75EF38221ED3}"/>
              </a:ext>
            </a:extLst>
          </p:cNvPr>
          <p:cNvSpPr>
            <a:spLocks noChangeShapeType="1"/>
          </p:cNvSpPr>
          <p:nvPr/>
        </p:nvSpPr>
        <p:spPr bwMode="auto">
          <a:xfrm>
            <a:off x="381000" y="1609839"/>
            <a:ext cx="0" cy="46624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38" name="Line 121">
            <a:extLst>
              <a:ext uri="{FF2B5EF4-FFF2-40B4-BE49-F238E27FC236}">
                <a16:creationId xmlns:a16="http://schemas.microsoft.com/office/drawing/2014/main" id="{718DCF35-AFFD-4BFA-BA2C-3BF1AC904B68}"/>
              </a:ext>
            </a:extLst>
          </p:cNvPr>
          <p:cNvSpPr>
            <a:spLocks noChangeShapeType="1"/>
          </p:cNvSpPr>
          <p:nvPr/>
        </p:nvSpPr>
        <p:spPr bwMode="auto">
          <a:xfrm>
            <a:off x="1752600" y="1609839"/>
            <a:ext cx="0" cy="4662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26660" name="Rectangle 5">
            <a:extLst>
              <a:ext uri="{FF2B5EF4-FFF2-40B4-BE49-F238E27FC236}">
                <a16:creationId xmlns:a16="http://schemas.microsoft.com/office/drawing/2014/main" id="{8E79D4A7-4729-4DBF-9B7A-80EA8C745B88}"/>
              </a:ext>
            </a:extLst>
          </p:cNvPr>
          <p:cNvSpPr>
            <a:spLocks noGrp="1" noChangeArrowheads="1"/>
          </p:cNvSpPr>
          <p:nvPr>
            <p:ph type="title"/>
          </p:nvPr>
        </p:nvSpPr>
        <p:spPr>
          <a:xfrm>
            <a:off x="301625" y="-113337"/>
            <a:ext cx="8534400" cy="758825"/>
          </a:xfrm>
        </p:spPr>
        <p:txBody>
          <a:bodyPr/>
          <a:lstStyle/>
          <a:p>
            <a:pPr>
              <a:defRPr/>
            </a:pPr>
            <a:r>
              <a:rPr lang="en-US" altLang="ko-KR" sz="3200" dirty="0">
                <a:latin typeface="Helvetica" charset="0"/>
                <a:ea typeface="굴림" charset="0"/>
                <a:cs typeface="굴림" charset="0"/>
              </a:rPr>
              <a:t>Earlier Example with Different Time Quantum</a:t>
            </a:r>
          </a:p>
        </p:txBody>
      </p:sp>
      <p:sp>
        <p:nvSpPr>
          <p:cNvPr id="3" name="Datumsplatzhalter 2">
            <a:extLst>
              <a:ext uri="{FF2B5EF4-FFF2-40B4-BE49-F238E27FC236}">
                <a16:creationId xmlns:a16="http://schemas.microsoft.com/office/drawing/2014/main" id="{132B199F-CAB5-4151-8C12-844FEAA88537}"/>
              </a:ext>
            </a:extLst>
          </p:cNvPr>
          <p:cNvSpPr>
            <a:spLocks noGrp="1"/>
          </p:cNvSpPr>
          <p:nvPr>
            <p:ph type="dt" sz="half" idx="10"/>
          </p:nvPr>
        </p:nvSpPr>
        <p:spPr>
          <a:xfrm>
            <a:off x="6919913" y="6434138"/>
            <a:ext cx="1916112" cy="265112"/>
          </a:xfrm>
        </p:spPr>
        <p:txBody>
          <a:bodyPr/>
          <a:lstStyle/>
          <a:p>
            <a:pPr>
              <a:defRPr/>
            </a:pPr>
            <a:endParaRPr lang="en-US"/>
          </a:p>
        </p:txBody>
      </p:sp>
      <p:sp>
        <p:nvSpPr>
          <p:cNvPr id="4" name="Fußzeilenplatzhalter 3">
            <a:extLst>
              <a:ext uri="{FF2B5EF4-FFF2-40B4-BE49-F238E27FC236}">
                <a16:creationId xmlns:a16="http://schemas.microsoft.com/office/drawing/2014/main" id="{E39B907C-1AF3-410F-957E-8ED1826C159E}"/>
              </a:ext>
            </a:extLst>
          </p:cNvPr>
          <p:cNvSpPr>
            <a:spLocks noGrp="1"/>
          </p:cNvSpPr>
          <p:nvPr>
            <p:ph type="ftr" sz="quarter" idx="11"/>
          </p:nvPr>
        </p:nvSpPr>
        <p:spPr>
          <a:xfrm>
            <a:off x="301625" y="6426200"/>
            <a:ext cx="3584575" cy="242888"/>
          </a:xfrm>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EBDD253D-3FED-47CA-AD0B-4DFBB1F7A836}"/>
              </a:ext>
            </a:extLst>
          </p:cNvPr>
          <p:cNvSpPr>
            <a:spLocks noGrp="1"/>
          </p:cNvSpPr>
          <p:nvPr>
            <p:ph type="sldNum" sz="quarter" idx="12"/>
          </p:nvPr>
        </p:nvSpPr>
        <p:spPr/>
        <p:txBody>
          <a:bodyPr/>
          <a:lstStyle/>
          <a:p>
            <a:pPr>
              <a:defRPr/>
            </a:pPr>
            <a:fld id="{AFD5F09E-495C-4440-9B64-34BC52B4539C}" type="slidenum">
              <a:rPr lang="en-US" smtClean="0"/>
              <a:pPr>
                <a:defRPr/>
              </a:pPr>
              <a:t>285</a:t>
            </a:fld>
            <a:endParaRPr lang="en-US"/>
          </a:p>
        </p:txBody>
      </p:sp>
      <p:grpSp>
        <p:nvGrpSpPr>
          <p:cNvPr id="28708" name="Group 196">
            <a:extLst>
              <a:ext uri="{FF2B5EF4-FFF2-40B4-BE49-F238E27FC236}">
                <a16:creationId xmlns:a16="http://schemas.microsoft.com/office/drawing/2014/main" id="{0A92F90C-EB45-46CC-BED3-BDED4AFA133B}"/>
              </a:ext>
            </a:extLst>
          </p:cNvPr>
          <p:cNvGrpSpPr>
            <a:grpSpLocks/>
          </p:cNvGrpSpPr>
          <p:nvPr/>
        </p:nvGrpSpPr>
        <p:grpSpPr bwMode="auto">
          <a:xfrm>
            <a:off x="429107" y="569290"/>
            <a:ext cx="7353300" cy="955675"/>
            <a:chOff x="650" y="624"/>
            <a:chExt cx="4632" cy="602"/>
          </a:xfrm>
        </p:grpSpPr>
        <p:grpSp>
          <p:nvGrpSpPr>
            <p:cNvPr id="47174" name="Group 197">
              <a:extLst>
                <a:ext uri="{FF2B5EF4-FFF2-40B4-BE49-F238E27FC236}">
                  <a16:creationId xmlns:a16="http://schemas.microsoft.com/office/drawing/2014/main" id="{400BD454-F8B3-4735-9136-E750972E5B8B}"/>
                </a:ext>
              </a:extLst>
            </p:cNvPr>
            <p:cNvGrpSpPr>
              <a:grpSpLocks/>
            </p:cNvGrpSpPr>
            <p:nvPr/>
          </p:nvGrpSpPr>
          <p:grpSpPr bwMode="auto">
            <a:xfrm>
              <a:off x="1467" y="624"/>
              <a:ext cx="3815" cy="602"/>
              <a:chOff x="1247" y="624"/>
              <a:chExt cx="3815" cy="602"/>
            </a:xfrm>
          </p:grpSpPr>
          <p:sp>
            <p:nvSpPr>
              <p:cNvPr id="26830" name="Rectangle 198">
                <a:extLst>
                  <a:ext uri="{FF2B5EF4-FFF2-40B4-BE49-F238E27FC236}">
                    <a16:creationId xmlns:a16="http://schemas.microsoft.com/office/drawing/2014/main" id="{4CF31F9D-6640-4601-8306-F432B1C10263}"/>
                  </a:ext>
                </a:extLst>
              </p:cNvPr>
              <p:cNvSpPr>
                <a:spLocks noChangeArrowheads="1"/>
              </p:cNvSpPr>
              <p:nvPr/>
            </p:nvSpPr>
            <p:spPr bwMode="auto">
              <a:xfrm>
                <a:off x="1344" y="624"/>
                <a:ext cx="288" cy="384"/>
              </a:xfrm>
              <a:prstGeom prst="rect">
                <a:avLst/>
              </a:prstGeom>
              <a:solidFill>
                <a:schemeClr val="accent1">
                  <a:lumMod val="40000"/>
                  <a:lumOff val="60000"/>
                </a:schemeClr>
              </a:solidFill>
              <a:ln w="9525">
                <a:solidFill>
                  <a:schemeClr val="tx1"/>
                </a:solidFill>
                <a:miter lim="800000"/>
                <a:headEnd/>
                <a:tailEnd/>
              </a:ln>
            </p:spPr>
            <p:txBody>
              <a:bodyPr wrap="none" anchor="ctr"/>
              <a:lstStyle/>
              <a:p>
                <a:pPr>
                  <a:buFontTx/>
                  <a:buNone/>
                  <a:defRPr/>
                </a:pPr>
                <a:r>
                  <a:rPr lang="en-US" sz="1800" b="0" dirty="0">
                    <a:latin typeface="Helvetica" charset="0"/>
                    <a:ea typeface="ＭＳ Ｐゴシック" charset="0"/>
                    <a:cs typeface="Helvetica" charset="0"/>
                  </a:rPr>
                  <a:t>P</a:t>
                </a:r>
                <a:r>
                  <a:rPr lang="en-US" sz="1800" b="0" baseline="-25000" dirty="0">
                    <a:latin typeface="Helvetica" charset="0"/>
                    <a:ea typeface="ＭＳ Ｐゴシック" charset="0"/>
                    <a:cs typeface="Helvetica" charset="0"/>
                  </a:rPr>
                  <a:t>2</a:t>
                </a:r>
                <a:endParaRPr lang="en-US" sz="1800" b="0" dirty="0">
                  <a:latin typeface="Helvetica" charset="0"/>
                  <a:ea typeface="ＭＳ Ｐゴシック" charset="0"/>
                  <a:cs typeface="Helvetica" charset="0"/>
                </a:endParaRPr>
              </a:p>
              <a:p>
                <a:pPr>
                  <a:buFontTx/>
                  <a:buNone/>
                  <a:defRPr/>
                </a:pPr>
                <a:r>
                  <a:rPr lang="en-US" sz="1800" b="0" dirty="0">
                    <a:latin typeface="Helvetica" charset="0"/>
                    <a:ea typeface="ＭＳ Ｐゴシック" charset="0"/>
                    <a:cs typeface="Helvetica" charset="0"/>
                  </a:rPr>
                  <a:t>[8]</a:t>
                </a:r>
              </a:p>
            </p:txBody>
          </p:sp>
          <p:sp>
            <p:nvSpPr>
              <p:cNvPr id="47177" name="Rectangle 199">
                <a:extLst>
                  <a:ext uri="{FF2B5EF4-FFF2-40B4-BE49-F238E27FC236}">
                    <a16:creationId xmlns:a16="http://schemas.microsoft.com/office/drawing/2014/main" id="{5A795744-FBBB-47B7-9542-67F235D7C268}"/>
                  </a:ext>
                </a:extLst>
              </p:cNvPr>
              <p:cNvSpPr>
                <a:spLocks noChangeArrowheads="1"/>
              </p:cNvSpPr>
              <p:nvPr/>
            </p:nvSpPr>
            <p:spPr bwMode="auto">
              <a:xfrm>
                <a:off x="1632" y="624"/>
                <a:ext cx="778" cy="384"/>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dirty="0">
                    <a:latin typeface="Helvetica" panose="020B0604020202020204" pitchFamily="34" charset="0"/>
                  </a:rPr>
                  <a:t>P</a:t>
                </a:r>
                <a:r>
                  <a:rPr lang="en-US" altLang="de-DE" sz="1800" b="0" baseline="-25000" dirty="0">
                    <a:latin typeface="Helvetica" panose="020B0604020202020204" pitchFamily="34" charset="0"/>
                  </a:rPr>
                  <a:t>4</a:t>
                </a:r>
                <a:endParaRPr lang="en-US" altLang="de-DE" sz="1800" b="0" dirty="0">
                  <a:latin typeface="Helvetica" panose="020B0604020202020204" pitchFamily="34" charset="0"/>
                </a:endParaRPr>
              </a:p>
              <a:p>
                <a:pPr>
                  <a:buFontTx/>
                  <a:buNone/>
                </a:pPr>
                <a:r>
                  <a:rPr lang="en-US" altLang="de-DE" sz="1800" b="0" dirty="0">
                    <a:latin typeface="Helvetica" panose="020B0604020202020204" pitchFamily="34" charset="0"/>
                  </a:rPr>
                  <a:t>[24]</a:t>
                </a:r>
                <a:endParaRPr lang="en-US" altLang="de-DE" sz="1800" b="0" baseline="-25000" dirty="0">
                  <a:latin typeface="Helvetica" panose="020B0604020202020204" pitchFamily="34" charset="0"/>
                </a:endParaRPr>
              </a:p>
            </p:txBody>
          </p:sp>
          <p:sp>
            <p:nvSpPr>
              <p:cNvPr id="47178" name="Rectangle 200">
                <a:extLst>
                  <a:ext uri="{FF2B5EF4-FFF2-40B4-BE49-F238E27FC236}">
                    <a16:creationId xmlns:a16="http://schemas.microsoft.com/office/drawing/2014/main" id="{D9ED913A-4C22-4A4D-ADAE-36C9E913FA6A}"/>
                  </a:ext>
                </a:extLst>
              </p:cNvPr>
              <p:cNvSpPr>
                <a:spLocks noChangeArrowheads="1"/>
              </p:cNvSpPr>
              <p:nvPr/>
            </p:nvSpPr>
            <p:spPr bwMode="auto">
              <a:xfrm>
                <a:off x="2410" y="624"/>
                <a:ext cx="1046" cy="384"/>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a:p>
                <a:pPr>
                  <a:buFontTx/>
                  <a:buNone/>
                </a:pPr>
                <a:r>
                  <a:rPr lang="en-US" altLang="de-DE" sz="1800" b="0">
                    <a:latin typeface="Helvetica" panose="020B0604020202020204" pitchFamily="34" charset="0"/>
                  </a:rPr>
                  <a:t>[53]</a:t>
                </a:r>
                <a:endParaRPr lang="en-US" altLang="de-DE" sz="1800" b="0" baseline="-25000">
                  <a:latin typeface="Helvetica" panose="020B0604020202020204" pitchFamily="34" charset="0"/>
                </a:endParaRPr>
              </a:p>
            </p:txBody>
          </p:sp>
          <p:sp>
            <p:nvSpPr>
              <p:cNvPr id="47179" name="Rectangle 201">
                <a:extLst>
                  <a:ext uri="{FF2B5EF4-FFF2-40B4-BE49-F238E27FC236}">
                    <a16:creationId xmlns:a16="http://schemas.microsoft.com/office/drawing/2014/main" id="{762D45E1-F1F6-4D6B-8749-5A8744836B91}"/>
                  </a:ext>
                </a:extLst>
              </p:cNvPr>
              <p:cNvSpPr>
                <a:spLocks noChangeArrowheads="1"/>
              </p:cNvSpPr>
              <p:nvPr/>
            </p:nvSpPr>
            <p:spPr bwMode="auto">
              <a:xfrm>
                <a:off x="3456" y="624"/>
                <a:ext cx="1440" cy="384"/>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dirty="0">
                    <a:latin typeface="Helvetica" panose="020B0604020202020204" pitchFamily="34" charset="0"/>
                  </a:rPr>
                  <a:t>P</a:t>
                </a:r>
                <a:r>
                  <a:rPr lang="en-US" altLang="de-DE" sz="1800" b="0" baseline="-25000" dirty="0">
                    <a:latin typeface="Helvetica" panose="020B0604020202020204" pitchFamily="34" charset="0"/>
                  </a:rPr>
                  <a:t>3</a:t>
                </a:r>
                <a:endParaRPr lang="en-US" altLang="de-DE" sz="1800" b="0" dirty="0">
                  <a:latin typeface="Helvetica" panose="020B0604020202020204" pitchFamily="34" charset="0"/>
                </a:endParaRPr>
              </a:p>
              <a:p>
                <a:pPr>
                  <a:buFontTx/>
                  <a:buNone/>
                </a:pPr>
                <a:r>
                  <a:rPr lang="en-US" altLang="de-DE" sz="1800" b="0" dirty="0">
                    <a:latin typeface="Helvetica" panose="020B0604020202020204" pitchFamily="34" charset="0"/>
                  </a:rPr>
                  <a:t>[68]</a:t>
                </a:r>
                <a:endParaRPr lang="en-US" altLang="de-DE" sz="1800" b="0" baseline="-25000" dirty="0">
                  <a:latin typeface="Helvetica" panose="020B0604020202020204" pitchFamily="34" charset="0"/>
                </a:endParaRPr>
              </a:p>
            </p:txBody>
          </p:sp>
          <p:sp>
            <p:nvSpPr>
              <p:cNvPr id="47180" name="Text Box 202">
                <a:extLst>
                  <a:ext uri="{FF2B5EF4-FFF2-40B4-BE49-F238E27FC236}">
                    <a16:creationId xmlns:a16="http://schemas.microsoft.com/office/drawing/2014/main" id="{2012FA71-8C3E-4E4C-B032-9FDABDFD0FA7}"/>
                  </a:ext>
                </a:extLst>
              </p:cNvPr>
              <p:cNvSpPr txBox="1">
                <a:spLocks noChangeArrowheads="1"/>
              </p:cNvSpPr>
              <p:nvPr/>
            </p:nvSpPr>
            <p:spPr bwMode="auto">
              <a:xfrm>
                <a:off x="1247" y="1022"/>
                <a:ext cx="19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0</a:t>
                </a:r>
              </a:p>
            </p:txBody>
          </p:sp>
          <p:sp>
            <p:nvSpPr>
              <p:cNvPr id="47181" name="Text Box 203">
                <a:extLst>
                  <a:ext uri="{FF2B5EF4-FFF2-40B4-BE49-F238E27FC236}">
                    <a16:creationId xmlns:a16="http://schemas.microsoft.com/office/drawing/2014/main" id="{3EA6FE52-8030-45D2-A3FB-EDBD40536A10}"/>
                  </a:ext>
                </a:extLst>
              </p:cNvPr>
              <p:cNvSpPr txBox="1">
                <a:spLocks noChangeArrowheads="1"/>
              </p:cNvSpPr>
              <p:nvPr/>
            </p:nvSpPr>
            <p:spPr bwMode="auto">
              <a:xfrm>
                <a:off x="1527" y="1022"/>
                <a:ext cx="197"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8</a:t>
                </a:r>
              </a:p>
            </p:txBody>
          </p:sp>
          <p:sp>
            <p:nvSpPr>
              <p:cNvPr id="47182" name="Text Box 204">
                <a:extLst>
                  <a:ext uri="{FF2B5EF4-FFF2-40B4-BE49-F238E27FC236}">
                    <a16:creationId xmlns:a16="http://schemas.microsoft.com/office/drawing/2014/main" id="{D3CECE2A-4895-434E-B404-15006E56AACC}"/>
                  </a:ext>
                </a:extLst>
              </p:cNvPr>
              <p:cNvSpPr txBox="1">
                <a:spLocks noChangeArrowheads="1"/>
              </p:cNvSpPr>
              <p:nvPr/>
            </p:nvSpPr>
            <p:spPr bwMode="auto">
              <a:xfrm>
                <a:off x="2259" y="1022"/>
                <a:ext cx="27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32</a:t>
                </a:r>
              </a:p>
            </p:txBody>
          </p:sp>
          <p:sp>
            <p:nvSpPr>
              <p:cNvPr id="47183" name="Text Box 205">
                <a:extLst>
                  <a:ext uri="{FF2B5EF4-FFF2-40B4-BE49-F238E27FC236}">
                    <a16:creationId xmlns:a16="http://schemas.microsoft.com/office/drawing/2014/main" id="{67320820-797D-45AE-8DA3-85B63219F868}"/>
                  </a:ext>
                </a:extLst>
              </p:cNvPr>
              <p:cNvSpPr txBox="1">
                <a:spLocks noChangeArrowheads="1"/>
              </p:cNvSpPr>
              <p:nvPr/>
            </p:nvSpPr>
            <p:spPr bwMode="auto">
              <a:xfrm>
                <a:off x="3319" y="1022"/>
                <a:ext cx="278"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85</a:t>
                </a:r>
              </a:p>
            </p:txBody>
          </p:sp>
          <p:sp>
            <p:nvSpPr>
              <p:cNvPr id="47184" name="Text Box 206">
                <a:extLst>
                  <a:ext uri="{FF2B5EF4-FFF2-40B4-BE49-F238E27FC236}">
                    <a16:creationId xmlns:a16="http://schemas.microsoft.com/office/drawing/2014/main" id="{6C80C5B5-16B5-44E4-A0B1-306B09F2C905}"/>
                  </a:ext>
                </a:extLst>
              </p:cNvPr>
              <p:cNvSpPr txBox="1">
                <a:spLocks noChangeArrowheads="1"/>
              </p:cNvSpPr>
              <p:nvPr/>
            </p:nvSpPr>
            <p:spPr bwMode="auto">
              <a:xfrm>
                <a:off x="4703" y="1022"/>
                <a:ext cx="359"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153</a:t>
                </a:r>
              </a:p>
            </p:txBody>
          </p:sp>
        </p:grpSp>
        <p:sp>
          <p:nvSpPr>
            <p:cNvPr id="47175" name="Text Box 207">
              <a:extLst>
                <a:ext uri="{FF2B5EF4-FFF2-40B4-BE49-F238E27FC236}">
                  <a16:creationId xmlns:a16="http://schemas.microsoft.com/office/drawing/2014/main" id="{1DB7CE36-86F4-4BDC-AF37-A08709DAFA66}"/>
                </a:ext>
              </a:extLst>
            </p:cNvPr>
            <p:cNvSpPr txBox="1">
              <a:spLocks noChangeArrowheads="1"/>
            </p:cNvSpPr>
            <p:nvPr/>
          </p:nvSpPr>
          <p:spPr bwMode="auto">
            <a:xfrm>
              <a:off x="650" y="728"/>
              <a:ext cx="900" cy="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dirty="0">
                  <a:latin typeface="Helvetica" panose="020B0604020202020204" pitchFamily="34" charset="0"/>
                </a:rPr>
                <a:t>Best FCFS:</a:t>
              </a:r>
            </a:p>
          </p:txBody>
        </p:sp>
      </p:grpSp>
      <p:sp>
        <p:nvSpPr>
          <p:cNvPr id="47141" name="Line 145">
            <a:extLst>
              <a:ext uri="{FF2B5EF4-FFF2-40B4-BE49-F238E27FC236}">
                <a16:creationId xmlns:a16="http://schemas.microsoft.com/office/drawing/2014/main" id="{AA6B79BB-B282-4EDC-A8CE-B8021A2324A7}"/>
              </a:ext>
            </a:extLst>
          </p:cNvPr>
          <p:cNvSpPr>
            <a:spLocks noChangeShapeType="1"/>
          </p:cNvSpPr>
          <p:nvPr/>
        </p:nvSpPr>
        <p:spPr bwMode="auto">
          <a:xfrm>
            <a:off x="381000" y="1938451"/>
            <a:ext cx="822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7142" name="Line 112">
            <a:extLst>
              <a:ext uri="{FF2B5EF4-FFF2-40B4-BE49-F238E27FC236}">
                <a16:creationId xmlns:a16="http://schemas.microsoft.com/office/drawing/2014/main" id="{91273BE2-7821-4A90-A001-DBC07C4E886F}"/>
              </a:ext>
            </a:extLst>
          </p:cNvPr>
          <p:cNvSpPr>
            <a:spLocks noChangeShapeType="1"/>
          </p:cNvSpPr>
          <p:nvPr/>
        </p:nvSpPr>
        <p:spPr bwMode="auto">
          <a:xfrm>
            <a:off x="381000" y="4105389"/>
            <a:ext cx="822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nvGrpSpPr>
          <p:cNvPr id="11" name="Group 483">
            <a:extLst>
              <a:ext uri="{FF2B5EF4-FFF2-40B4-BE49-F238E27FC236}">
                <a16:creationId xmlns:a16="http://schemas.microsoft.com/office/drawing/2014/main" id="{F4C639AB-F812-417C-BABA-51C6B05BFCB8}"/>
              </a:ext>
            </a:extLst>
          </p:cNvPr>
          <p:cNvGrpSpPr>
            <a:grpSpLocks/>
          </p:cNvGrpSpPr>
          <p:nvPr/>
        </p:nvGrpSpPr>
        <p:grpSpPr bwMode="auto">
          <a:xfrm>
            <a:off x="1752600" y="1943214"/>
            <a:ext cx="6858000" cy="4333875"/>
            <a:chOff x="1104" y="1401"/>
            <a:chExt cx="4320" cy="2730"/>
          </a:xfrm>
        </p:grpSpPr>
        <p:grpSp>
          <p:nvGrpSpPr>
            <p:cNvPr id="47144" name="Group 378">
              <a:extLst>
                <a:ext uri="{FF2B5EF4-FFF2-40B4-BE49-F238E27FC236}">
                  <a16:creationId xmlns:a16="http://schemas.microsoft.com/office/drawing/2014/main" id="{5848D689-F2FE-461B-9A73-3BF6E586FB25}"/>
                </a:ext>
              </a:extLst>
            </p:cNvPr>
            <p:cNvGrpSpPr>
              <a:grpSpLocks/>
            </p:cNvGrpSpPr>
            <p:nvPr/>
          </p:nvGrpSpPr>
          <p:grpSpPr bwMode="auto">
            <a:xfrm>
              <a:off x="1104" y="1401"/>
              <a:ext cx="4320" cy="195"/>
              <a:chOff x="1104" y="1398"/>
              <a:chExt cx="4320" cy="195"/>
            </a:xfrm>
          </p:grpSpPr>
          <p:sp>
            <p:nvSpPr>
              <p:cNvPr id="47167" name="Rectangle 379">
                <a:extLst>
                  <a:ext uri="{FF2B5EF4-FFF2-40B4-BE49-F238E27FC236}">
                    <a16:creationId xmlns:a16="http://schemas.microsoft.com/office/drawing/2014/main" id="{85BF736D-CB04-4F10-8556-DF65218E8938}"/>
                  </a:ext>
                </a:extLst>
              </p:cNvPr>
              <p:cNvSpPr>
                <a:spLocks noChangeArrowheads="1"/>
              </p:cNvSpPr>
              <p:nvPr/>
            </p:nvSpPr>
            <p:spPr bwMode="auto">
              <a:xfrm>
                <a:off x="4711" y="139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31¼</a:t>
                </a:r>
              </a:p>
            </p:txBody>
          </p:sp>
          <p:sp>
            <p:nvSpPr>
              <p:cNvPr id="47168" name="Rectangle 380">
                <a:extLst>
                  <a:ext uri="{FF2B5EF4-FFF2-40B4-BE49-F238E27FC236}">
                    <a16:creationId xmlns:a16="http://schemas.microsoft.com/office/drawing/2014/main" id="{54EB8D2C-5104-410D-95D2-7181B44F7202}"/>
                  </a:ext>
                </a:extLst>
              </p:cNvPr>
              <p:cNvSpPr>
                <a:spLocks noChangeArrowheads="1"/>
              </p:cNvSpPr>
              <p:nvPr/>
            </p:nvSpPr>
            <p:spPr bwMode="auto">
              <a:xfrm>
                <a:off x="4032" y="139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47169" name="Rectangle 381">
                <a:extLst>
                  <a:ext uri="{FF2B5EF4-FFF2-40B4-BE49-F238E27FC236}">
                    <a16:creationId xmlns:a16="http://schemas.microsoft.com/office/drawing/2014/main" id="{0AB41694-0056-407A-B898-4EC12B4049A5}"/>
                  </a:ext>
                </a:extLst>
              </p:cNvPr>
              <p:cNvSpPr>
                <a:spLocks noChangeArrowheads="1"/>
              </p:cNvSpPr>
              <p:nvPr/>
            </p:nvSpPr>
            <p:spPr bwMode="auto">
              <a:xfrm>
                <a:off x="3360"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47170" name="Rectangle 382">
                <a:extLst>
                  <a:ext uri="{FF2B5EF4-FFF2-40B4-BE49-F238E27FC236}">
                    <a16:creationId xmlns:a16="http://schemas.microsoft.com/office/drawing/2014/main" id="{439624A5-7071-4699-BCE4-30D7EA4DC1DE}"/>
                  </a:ext>
                </a:extLst>
              </p:cNvPr>
              <p:cNvSpPr>
                <a:spLocks noChangeArrowheads="1"/>
              </p:cNvSpPr>
              <p:nvPr/>
            </p:nvSpPr>
            <p:spPr bwMode="auto">
              <a:xfrm>
                <a:off x="2688"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0</a:t>
                </a:r>
              </a:p>
            </p:txBody>
          </p:sp>
          <p:sp>
            <p:nvSpPr>
              <p:cNvPr id="47171" name="Rectangle 383">
                <a:extLst>
                  <a:ext uri="{FF2B5EF4-FFF2-40B4-BE49-F238E27FC236}">
                    <a16:creationId xmlns:a16="http://schemas.microsoft.com/office/drawing/2014/main" id="{5E6A712B-0AB5-4D4E-9238-6E07500A2C80}"/>
                  </a:ext>
                </a:extLst>
              </p:cNvPr>
              <p:cNvSpPr>
                <a:spLocks noChangeArrowheads="1"/>
              </p:cNvSpPr>
              <p:nvPr/>
            </p:nvSpPr>
            <p:spPr bwMode="auto">
              <a:xfrm>
                <a:off x="2112" y="139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32</a:t>
                </a:r>
              </a:p>
            </p:txBody>
          </p:sp>
          <p:sp>
            <p:nvSpPr>
              <p:cNvPr id="47172" name="Rectangle 384">
                <a:extLst>
                  <a:ext uri="{FF2B5EF4-FFF2-40B4-BE49-F238E27FC236}">
                    <a16:creationId xmlns:a16="http://schemas.microsoft.com/office/drawing/2014/main" id="{77C8061A-812B-4C51-B2D5-C956037E6737}"/>
                  </a:ext>
                </a:extLst>
              </p:cNvPr>
              <p:cNvSpPr>
                <a:spLocks noChangeArrowheads="1"/>
              </p:cNvSpPr>
              <p:nvPr/>
            </p:nvSpPr>
            <p:spPr bwMode="auto">
              <a:xfrm>
                <a:off x="1104" y="139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Best FCFS</a:t>
                </a:r>
              </a:p>
            </p:txBody>
          </p:sp>
          <p:sp>
            <p:nvSpPr>
              <p:cNvPr id="47173" name="Line 385">
                <a:extLst>
                  <a:ext uri="{FF2B5EF4-FFF2-40B4-BE49-F238E27FC236}">
                    <a16:creationId xmlns:a16="http://schemas.microsoft.com/office/drawing/2014/main" id="{E1B60A34-1294-4ECA-9297-1947095D3179}"/>
                  </a:ext>
                </a:extLst>
              </p:cNvPr>
              <p:cNvSpPr>
                <a:spLocks noChangeShapeType="1"/>
              </p:cNvSpPr>
              <p:nvPr/>
            </p:nvSpPr>
            <p:spPr bwMode="auto">
              <a:xfrm>
                <a:off x="1104" y="159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47145" name="Group 386">
              <a:extLst>
                <a:ext uri="{FF2B5EF4-FFF2-40B4-BE49-F238E27FC236}">
                  <a16:creationId xmlns:a16="http://schemas.microsoft.com/office/drawing/2014/main" id="{BCA6C544-2E93-4CE6-8CFE-F2F60DA495A8}"/>
                </a:ext>
              </a:extLst>
            </p:cNvPr>
            <p:cNvGrpSpPr>
              <a:grpSpLocks/>
            </p:cNvGrpSpPr>
            <p:nvPr/>
          </p:nvGrpSpPr>
          <p:grpSpPr bwMode="auto">
            <a:xfrm>
              <a:off x="1104" y="3936"/>
              <a:ext cx="4320" cy="195"/>
              <a:chOff x="1104" y="3933"/>
              <a:chExt cx="4320" cy="195"/>
            </a:xfrm>
          </p:grpSpPr>
          <p:sp>
            <p:nvSpPr>
              <p:cNvPr id="47161" name="Rectangle 387">
                <a:extLst>
                  <a:ext uri="{FF2B5EF4-FFF2-40B4-BE49-F238E27FC236}">
                    <a16:creationId xmlns:a16="http://schemas.microsoft.com/office/drawing/2014/main" id="{34ECB6DF-B46F-4414-BCD1-52278745FEC0}"/>
                  </a:ext>
                </a:extLst>
              </p:cNvPr>
              <p:cNvSpPr>
                <a:spLocks noChangeArrowheads="1"/>
              </p:cNvSpPr>
              <p:nvPr/>
            </p:nvSpPr>
            <p:spPr bwMode="auto">
              <a:xfrm>
                <a:off x="4711" y="393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62" name="Rectangle 388">
                <a:extLst>
                  <a:ext uri="{FF2B5EF4-FFF2-40B4-BE49-F238E27FC236}">
                    <a16:creationId xmlns:a16="http://schemas.microsoft.com/office/drawing/2014/main" id="{22929076-0014-4EBE-AF14-2667B14D2356}"/>
                  </a:ext>
                </a:extLst>
              </p:cNvPr>
              <p:cNvSpPr>
                <a:spLocks noChangeArrowheads="1"/>
              </p:cNvSpPr>
              <p:nvPr/>
            </p:nvSpPr>
            <p:spPr bwMode="auto">
              <a:xfrm>
                <a:off x="4032" y="393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63" name="Rectangle 389">
                <a:extLst>
                  <a:ext uri="{FF2B5EF4-FFF2-40B4-BE49-F238E27FC236}">
                    <a16:creationId xmlns:a16="http://schemas.microsoft.com/office/drawing/2014/main" id="{62CCBABE-D3CD-4313-B571-3C69F6A55D2F}"/>
                  </a:ext>
                </a:extLst>
              </p:cNvPr>
              <p:cNvSpPr>
                <a:spLocks noChangeArrowheads="1"/>
              </p:cNvSpPr>
              <p:nvPr/>
            </p:nvSpPr>
            <p:spPr bwMode="auto">
              <a:xfrm>
                <a:off x="3360"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64" name="Rectangle 390">
                <a:extLst>
                  <a:ext uri="{FF2B5EF4-FFF2-40B4-BE49-F238E27FC236}">
                    <a16:creationId xmlns:a16="http://schemas.microsoft.com/office/drawing/2014/main" id="{74D73544-78DD-4C47-A649-B0EEDBABA4C9}"/>
                  </a:ext>
                </a:extLst>
              </p:cNvPr>
              <p:cNvSpPr>
                <a:spLocks noChangeArrowheads="1"/>
              </p:cNvSpPr>
              <p:nvPr/>
            </p:nvSpPr>
            <p:spPr bwMode="auto">
              <a:xfrm>
                <a:off x="2688"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65" name="Rectangle 391">
                <a:extLst>
                  <a:ext uri="{FF2B5EF4-FFF2-40B4-BE49-F238E27FC236}">
                    <a16:creationId xmlns:a16="http://schemas.microsoft.com/office/drawing/2014/main" id="{A44FFF50-B271-43DF-9A75-64EDF5BA2F01}"/>
                  </a:ext>
                </a:extLst>
              </p:cNvPr>
              <p:cNvSpPr>
                <a:spLocks noChangeArrowheads="1"/>
              </p:cNvSpPr>
              <p:nvPr/>
            </p:nvSpPr>
            <p:spPr bwMode="auto">
              <a:xfrm>
                <a:off x="2112" y="393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66" name="Rectangle 392">
                <a:extLst>
                  <a:ext uri="{FF2B5EF4-FFF2-40B4-BE49-F238E27FC236}">
                    <a16:creationId xmlns:a16="http://schemas.microsoft.com/office/drawing/2014/main" id="{53CC7B73-685F-4014-9E94-9099CEDF6DF0}"/>
                  </a:ext>
                </a:extLst>
              </p:cNvPr>
              <p:cNvSpPr>
                <a:spLocks noChangeArrowheads="1"/>
              </p:cNvSpPr>
              <p:nvPr/>
            </p:nvSpPr>
            <p:spPr bwMode="auto">
              <a:xfrm>
                <a:off x="1104" y="393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grpSp>
        <p:grpSp>
          <p:nvGrpSpPr>
            <p:cNvPr id="47146" name="Group 393">
              <a:extLst>
                <a:ext uri="{FF2B5EF4-FFF2-40B4-BE49-F238E27FC236}">
                  <a16:creationId xmlns:a16="http://schemas.microsoft.com/office/drawing/2014/main" id="{EF312DB5-9609-4541-876B-9BB4045BBEB4}"/>
                </a:ext>
              </a:extLst>
            </p:cNvPr>
            <p:cNvGrpSpPr>
              <a:grpSpLocks/>
            </p:cNvGrpSpPr>
            <p:nvPr/>
          </p:nvGrpSpPr>
          <p:grpSpPr bwMode="auto">
            <a:xfrm>
              <a:off x="1104" y="2766"/>
              <a:ext cx="4320" cy="195"/>
              <a:chOff x="1104" y="2763"/>
              <a:chExt cx="4320" cy="195"/>
            </a:xfrm>
          </p:grpSpPr>
          <p:sp>
            <p:nvSpPr>
              <p:cNvPr id="47154" name="Rectangle 394">
                <a:extLst>
                  <a:ext uri="{FF2B5EF4-FFF2-40B4-BE49-F238E27FC236}">
                    <a16:creationId xmlns:a16="http://schemas.microsoft.com/office/drawing/2014/main" id="{DDA83133-1C27-41A1-9BC7-477F42F86152}"/>
                  </a:ext>
                </a:extLst>
              </p:cNvPr>
              <p:cNvSpPr>
                <a:spLocks noChangeArrowheads="1"/>
              </p:cNvSpPr>
              <p:nvPr/>
            </p:nvSpPr>
            <p:spPr bwMode="auto">
              <a:xfrm>
                <a:off x="4711" y="276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69½</a:t>
                </a:r>
              </a:p>
            </p:txBody>
          </p:sp>
          <p:sp>
            <p:nvSpPr>
              <p:cNvPr id="47155" name="Rectangle 395">
                <a:extLst>
                  <a:ext uri="{FF2B5EF4-FFF2-40B4-BE49-F238E27FC236}">
                    <a16:creationId xmlns:a16="http://schemas.microsoft.com/office/drawing/2014/main" id="{652BD841-279F-441D-8B87-B0EEDD0AAE06}"/>
                  </a:ext>
                </a:extLst>
              </p:cNvPr>
              <p:cNvSpPr>
                <a:spLocks noChangeArrowheads="1"/>
              </p:cNvSpPr>
              <p:nvPr/>
            </p:nvSpPr>
            <p:spPr bwMode="auto">
              <a:xfrm>
                <a:off x="4032" y="276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32</a:t>
                </a:r>
              </a:p>
            </p:txBody>
          </p:sp>
          <p:sp>
            <p:nvSpPr>
              <p:cNvPr id="47156" name="Rectangle 396">
                <a:extLst>
                  <a:ext uri="{FF2B5EF4-FFF2-40B4-BE49-F238E27FC236}">
                    <a16:creationId xmlns:a16="http://schemas.microsoft.com/office/drawing/2014/main" id="{A55D634E-16C5-45D9-9BAC-382B6C7C6B7F}"/>
                  </a:ext>
                </a:extLst>
              </p:cNvPr>
              <p:cNvSpPr>
                <a:spLocks noChangeArrowheads="1"/>
              </p:cNvSpPr>
              <p:nvPr/>
            </p:nvSpPr>
            <p:spPr bwMode="auto">
              <a:xfrm>
                <a:off x="3360"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47157" name="Rectangle 397">
                <a:extLst>
                  <a:ext uri="{FF2B5EF4-FFF2-40B4-BE49-F238E27FC236}">
                    <a16:creationId xmlns:a16="http://schemas.microsoft.com/office/drawing/2014/main" id="{37B7F034-4356-4A69-941E-72452682EA16}"/>
                  </a:ext>
                </a:extLst>
              </p:cNvPr>
              <p:cNvSpPr>
                <a:spLocks noChangeArrowheads="1"/>
              </p:cNvSpPr>
              <p:nvPr/>
            </p:nvSpPr>
            <p:spPr bwMode="auto">
              <a:xfrm>
                <a:off x="2688"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47158" name="Rectangle 398">
                <a:extLst>
                  <a:ext uri="{FF2B5EF4-FFF2-40B4-BE49-F238E27FC236}">
                    <a16:creationId xmlns:a16="http://schemas.microsoft.com/office/drawing/2014/main" id="{B597DC70-2121-49D7-90D6-ED35676AE9C3}"/>
                  </a:ext>
                </a:extLst>
              </p:cNvPr>
              <p:cNvSpPr>
                <a:spLocks noChangeArrowheads="1"/>
              </p:cNvSpPr>
              <p:nvPr/>
            </p:nvSpPr>
            <p:spPr bwMode="auto">
              <a:xfrm>
                <a:off x="2112" y="276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47159" name="Rectangle 399">
                <a:extLst>
                  <a:ext uri="{FF2B5EF4-FFF2-40B4-BE49-F238E27FC236}">
                    <a16:creationId xmlns:a16="http://schemas.microsoft.com/office/drawing/2014/main" id="{5B406FBB-B0A2-4A4E-ACFE-9CFFB5735CE3}"/>
                  </a:ext>
                </a:extLst>
              </p:cNvPr>
              <p:cNvSpPr>
                <a:spLocks noChangeArrowheads="1"/>
              </p:cNvSpPr>
              <p:nvPr/>
            </p:nvSpPr>
            <p:spPr bwMode="auto">
              <a:xfrm>
                <a:off x="1104" y="276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Best FCFS</a:t>
                </a:r>
              </a:p>
            </p:txBody>
          </p:sp>
          <p:sp>
            <p:nvSpPr>
              <p:cNvPr id="47160" name="Line 400">
                <a:extLst>
                  <a:ext uri="{FF2B5EF4-FFF2-40B4-BE49-F238E27FC236}">
                    <a16:creationId xmlns:a16="http://schemas.microsoft.com/office/drawing/2014/main" id="{77986248-E01A-4559-867B-FC6A15B6AE26}"/>
                  </a:ext>
                </a:extLst>
              </p:cNvPr>
              <p:cNvSpPr>
                <a:spLocks noChangeShapeType="1"/>
              </p:cNvSpPr>
              <p:nvPr/>
            </p:nvSpPr>
            <p:spPr bwMode="auto">
              <a:xfrm>
                <a:off x="1104" y="295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47147" name="Group 401">
              <a:extLst>
                <a:ext uri="{FF2B5EF4-FFF2-40B4-BE49-F238E27FC236}">
                  <a16:creationId xmlns:a16="http://schemas.microsoft.com/office/drawing/2014/main" id="{03386457-5DD2-4356-93FC-E55C8C9524D8}"/>
                </a:ext>
              </a:extLst>
            </p:cNvPr>
            <p:cNvGrpSpPr>
              <a:grpSpLocks/>
            </p:cNvGrpSpPr>
            <p:nvPr/>
          </p:nvGrpSpPr>
          <p:grpSpPr bwMode="auto">
            <a:xfrm>
              <a:off x="1104" y="2571"/>
              <a:ext cx="4320" cy="195"/>
              <a:chOff x="1104" y="2568"/>
              <a:chExt cx="4320" cy="195"/>
            </a:xfrm>
          </p:grpSpPr>
          <p:sp>
            <p:nvSpPr>
              <p:cNvPr id="47148" name="Rectangle 402">
                <a:extLst>
                  <a:ext uri="{FF2B5EF4-FFF2-40B4-BE49-F238E27FC236}">
                    <a16:creationId xmlns:a16="http://schemas.microsoft.com/office/drawing/2014/main" id="{3A6CA842-3DF5-436D-BF8D-A52DF623AC37}"/>
                  </a:ext>
                </a:extLst>
              </p:cNvPr>
              <p:cNvSpPr>
                <a:spLocks noChangeArrowheads="1"/>
              </p:cNvSpPr>
              <p:nvPr/>
            </p:nvSpPr>
            <p:spPr bwMode="auto">
              <a:xfrm>
                <a:off x="4711" y="256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49" name="Rectangle 403">
                <a:extLst>
                  <a:ext uri="{FF2B5EF4-FFF2-40B4-BE49-F238E27FC236}">
                    <a16:creationId xmlns:a16="http://schemas.microsoft.com/office/drawing/2014/main" id="{CD9677FA-6EC5-4411-87AC-5C242CA976E9}"/>
                  </a:ext>
                </a:extLst>
              </p:cNvPr>
              <p:cNvSpPr>
                <a:spLocks noChangeArrowheads="1"/>
              </p:cNvSpPr>
              <p:nvPr/>
            </p:nvSpPr>
            <p:spPr bwMode="auto">
              <a:xfrm>
                <a:off x="4032" y="256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50" name="Rectangle 404">
                <a:extLst>
                  <a:ext uri="{FF2B5EF4-FFF2-40B4-BE49-F238E27FC236}">
                    <a16:creationId xmlns:a16="http://schemas.microsoft.com/office/drawing/2014/main" id="{6D00A7E6-9689-4594-8D37-7D81D8222173}"/>
                  </a:ext>
                </a:extLst>
              </p:cNvPr>
              <p:cNvSpPr>
                <a:spLocks noChangeArrowheads="1"/>
              </p:cNvSpPr>
              <p:nvPr/>
            </p:nvSpPr>
            <p:spPr bwMode="auto">
              <a:xfrm>
                <a:off x="3360"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51" name="Rectangle 405">
                <a:extLst>
                  <a:ext uri="{FF2B5EF4-FFF2-40B4-BE49-F238E27FC236}">
                    <a16:creationId xmlns:a16="http://schemas.microsoft.com/office/drawing/2014/main" id="{6859FEF7-D258-4805-AF67-C26B7B0EB0F1}"/>
                  </a:ext>
                </a:extLst>
              </p:cNvPr>
              <p:cNvSpPr>
                <a:spLocks noChangeArrowheads="1"/>
              </p:cNvSpPr>
              <p:nvPr/>
            </p:nvSpPr>
            <p:spPr bwMode="auto">
              <a:xfrm>
                <a:off x="2688"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52" name="Rectangle 406">
                <a:extLst>
                  <a:ext uri="{FF2B5EF4-FFF2-40B4-BE49-F238E27FC236}">
                    <a16:creationId xmlns:a16="http://schemas.microsoft.com/office/drawing/2014/main" id="{81234E51-D4D7-4417-AF47-6EED5FBBE95C}"/>
                  </a:ext>
                </a:extLst>
              </p:cNvPr>
              <p:cNvSpPr>
                <a:spLocks noChangeArrowheads="1"/>
              </p:cNvSpPr>
              <p:nvPr/>
            </p:nvSpPr>
            <p:spPr bwMode="auto">
              <a:xfrm>
                <a:off x="2112" y="256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7153" name="Rectangle 407">
                <a:extLst>
                  <a:ext uri="{FF2B5EF4-FFF2-40B4-BE49-F238E27FC236}">
                    <a16:creationId xmlns:a16="http://schemas.microsoft.com/office/drawing/2014/main" id="{6A890DD3-DEDC-466D-87B1-CA8E9D87A7BB}"/>
                  </a:ext>
                </a:extLst>
              </p:cNvPr>
              <p:cNvSpPr>
                <a:spLocks noChangeArrowheads="1"/>
              </p:cNvSpPr>
              <p:nvPr/>
            </p:nvSpPr>
            <p:spPr bwMode="auto">
              <a:xfrm>
                <a:off x="1104" y="256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grpSp>
      </p:grpSp>
    </p:spTree>
    <p:extLst>
      <p:ext uri="{BB962C8B-B14F-4D97-AF65-F5344CB8AC3E}">
        <p14:creationId xmlns:p14="http://schemas.microsoft.com/office/powerpoint/2010/main" val="1877470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8708"/>
                                        </p:tgtEl>
                                        <p:attrNameLst>
                                          <p:attrName>style.visibility</p:attrName>
                                        </p:attrNameLst>
                                      </p:cBhvr>
                                      <p:to>
                                        <p:strVal val="visible"/>
                                      </p:to>
                                    </p:set>
                                    <p:anim calcmode="lin" valueType="num">
                                      <p:cBhvr additive="base">
                                        <p:cTn id="7" dur="500" fill="hold"/>
                                        <p:tgtEl>
                                          <p:spTgt spid="28708"/>
                                        </p:tgtEl>
                                        <p:attrNameLst>
                                          <p:attrName>ppt_x</p:attrName>
                                        </p:attrNameLst>
                                      </p:cBhvr>
                                      <p:tavLst>
                                        <p:tav tm="0">
                                          <p:val>
                                            <p:strVal val="1+#ppt_w/2"/>
                                          </p:val>
                                        </p:tav>
                                        <p:tav tm="100000">
                                          <p:val>
                                            <p:strVal val="#ppt_x"/>
                                          </p:val>
                                        </p:tav>
                                      </p:tavLst>
                                    </p:anim>
                                    <p:anim calcmode="lin" valueType="num">
                                      <p:cBhvr additive="base">
                                        <p:cTn id="8" dur="500" fill="hold"/>
                                        <p:tgtEl>
                                          <p:spTgt spid="28708"/>
                                        </p:tgtEl>
                                        <p:attrNameLst>
                                          <p:attrName>ppt_y</p:attrName>
                                        </p:attrNameLst>
                                      </p:cBhvr>
                                      <p:tavLst>
                                        <p:tav tm="0">
                                          <p:val>
                                            <p:strVal val="#ppt_y"/>
                                          </p:val>
                                        </p:tav>
                                        <p:tav tm="100000">
                                          <p:val>
                                            <p:strVal val="#ppt_y"/>
                                          </p:val>
                                        </p:tav>
                                      </p:tavLst>
                                    </p:anim>
                                  </p:childTnLst>
                                </p:cTn>
                              </p:par>
                              <p:par>
                                <p:cTn id="9" presetID="10" presetClass="exit" presetSubtype="0" fill="hold" grpId="0" nodeType="withEffect">
                                  <p:stCondLst>
                                    <p:cond delay="0"/>
                                  </p:stCondLst>
                                  <p:childTnLst>
                                    <p:animEffect transition="out" filter="fade">
                                      <p:cBhvr>
                                        <p:cTn id="10" dur="500"/>
                                        <p:tgtEl>
                                          <p:spTgt spid="26660"/>
                                        </p:tgtEl>
                                      </p:cBhvr>
                                    </p:animEffect>
                                    <p:set>
                                      <p:cBhvr>
                                        <p:cTn id="11" dur="1" fill="hold">
                                          <p:stCondLst>
                                            <p:cond delay="499"/>
                                          </p:stCondLst>
                                        </p:cTn>
                                        <p:tgtEl>
                                          <p:spTgt spid="2666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1+#ppt_w/2"/>
                                          </p:val>
                                        </p:tav>
                                        <p:tav tm="100000">
                                          <p:val>
                                            <p:strVal val="#ppt_x"/>
                                          </p:val>
                                        </p:tav>
                                      </p:tavLst>
                                    </p:anim>
                                    <p:anim calcmode="lin" valueType="num">
                                      <p:cBhvr additive="base">
                                        <p:cTn id="17"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0"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Group 502">
            <a:extLst>
              <a:ext uri="{FF2B5EF4-FFF2-40B4-BE49-F238E27FC236}">
                <a16:creationId xmlns:a16="http://schemas.microsoft.com/office/drawing/2014/main" id="{217ACD62-9988-4A6F-875C-B276115A65AF}"/>
              </a:ext>
            </a:extLst>
          </p:cNvPr>
          <p:cNvGrpSpPr>
            <a:grpSpLocks/>
          </p:cNvGrpSpPr>
          <p:nvPr/>
        </p:nvGrpSpPr>
        <p:grpSpPr bwMode="auto">
          <a:xfrm>
            <a:off x="1740260" y="4057651"/>
            <a:ext cx="6858000" cy="2166937"/>
            <a:chOff x="1104" y="2763"/>
            <a:chExt cx="4320" cy="1365"/>
          </a:xfrm>
        </p:grpSpPr>
        <p:sp>
          <p:nvSpPr>
            <p:cNvPr id="49306" name="Rectangle 104">
              <a:extLst>
                <a:ext uri="{FF2B5EF4-FFF2-40B4-BE49-F238E27FC236}">
                  <a16:creationId xmlns:a16="http://schemas.microsoft.com/office/drawing/2014/main" id="{DC60B420-D09A-44A9-9180-032B119B97B9}"/>
                </a:ext>
              </a:extLst>
            </p:cNvPr>
            <p:cNvSpPr>
              <a:spLocks noChangeArrowheads="1"/>
            </p:cNvSpPr>
            <p:nvPr/>
          </p:nvSpPr>
          <p:spPr bwMode="auto">
            <a:xfrm>
              <a:off x="4711" y="393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7" name="Rectangle 103">
              <a:extLst>
                <a:ext uri="{FF2B5EF4-FFF2-40B4-BE49-F238E27FC236}">
                  <a16:creationId xmlns:a16="http://schemas.microsoft.com/office/drawing/2014/main" id="{8D3608E6-3237-4A67-8107-2765A8BD5D41}"/>
                </a:ext>
              </a:extLst>
            </p:cNvPr>
            <p:cNvSpPr>
              <a:spLocks noChangeArrowheads="1"/>
            </p:cNvSpPr>
            <p:nvPr/>
          </p:nvSpPr>
          <p:spPr bwMode="auto">
            <a:xfrm>
              <a:off x="4032" y="393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8" name="Rectangle 102">
              <a:extLst>
                <a:ext uri="{FF2B5EF4-FFF2-40B4-BE49-F238E27FC236}">
                  <a16:creationId xmlns:a16="http://schemas.microsoft.com/office/drawing/2014/main" id="{4CA80F07-A96F-4518-B9D7-C4C5A28350C3}"/>
                </a:ext>
              </a:extLst>
            </p:cNvPr>
            <p:cNvSpPr>
              <a:spLocks noChangeArrowheads="1"/>
            </p:cNvSpPr>
            <p:nvPr/>
          </p:nvSpPr>
          <p:spPr bwMode="auto">
            <a:xfrm>
              <a:off x="3360" y="393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9" name="Rectangle 101">
              <a:extLst>
                <a:ext uri="{FF2B5EF4-FFF2-40B4-BE49-F238E27FC236}">
                  <a16:creationId xmlns:a16="http://schemas.microsoft.com/office/drawing/2014/main" id="{F9FEF241-1748-4BB5-853B-D3DE8621D539}"/>
                </a:ext>
              </a:extLst>
            </p:cNvPr>
            <p:cNvSpPr>
              <a:spLocks noChangeArrowheads="1"/>
            </p:cNvSpPr>
            <p:nvPr/>
          </p:nvSpPr>
          <p:spPr bwMode="auto">
            <a:xfrm>
              <a:off x="2688" y="393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0" name="Rectangle 100">
              <a:extLst>
                <a:ext uri="{FF2B5EF4-FFF2-40B4-BE49-F238E27FC236}">
                  <a16:creationId xmlns:a16="http://schemas.microsoft.com/office/drawing/2014/main" id="{657C4085-844C-4F94-A410-B6B472E87673}"/>
                </a:ext>
              </a:extLst>
            </p:cNvPr>
            <p:cNvSpPr>
              <a:spLocks noChangeArrowheads="1"/>
            </p:cNvSpPr>
            <p:nvPr/>
          </p:nvSpPr>
          <p:spPr bwMode="auto">
            <a:xfrm>
              <a:off x="2112" y="393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1" name="Rectangle 99">
              <a:extLst>
                <a:ext uri="{FF2B5EF4-FFF2-40B4-BE49-F238E27FC236}">
                  <a16:creationId xmlns:a16="http://schemas.microsoft.com/office/drawing/2014/main" id="{843A8FC0-1940-4A8E-B2BC-ACE8767EEFFA}"/>
                </a:ext>
              </a:extLst>
            </p:cNvPr>
            <p:cNvSpPr>
              <a:spLocks noChangeArrowheads="1"/>
            </p:cNvSpPr>
            <p:nvPr/>
          </p:nvSpPr>
          <p:spPr bwMode="auto">
            <a:xfrm>
              <a:off x="1104" y="393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2" name="Rectangle 62">
              <a:extLst>
                <a:ext uri="{FF2B5EF4-FFF2-40B4-BE49-F238E27FC236}">
                  <a16:creationId xmlns:a16="http://schemas.microsoft.com/office/drawing/2014/main" id="{6025199B-4B09-4A56-92F8-CF2B39F947F5}"/>
                </a:ext>
              </a:extLst>
            </p:cNvPr>
            <p:cNvSpPr>
              <a:spLocks noChangeArrowheads="1"/>
            </p:cNvSpPr>
            <p:nvPr/>
          </p:nvSpPr>
          <p:spPr bwMode="auto">
            <a:xfrm>
              <a:off x="4711" y="276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3" name="Rectangle 61">
              <a:extLst>
                <a:ext uri="{FF2B5EF4-FFF2-40B4-BE49-F238E27FC236}">
                  <a16:creationId xmlns:a16="http://schemas.microsoft.com/office/drawing/2014/main" id="{38DF5266-EA83-4A4B-8EBD-CA1A34B80C74}"/>
                </a:ext>
              </a:extLst>
            </p:cNvPr>
            <p:cNvSpPr>
              <a:spLocks noChangeArrowheads="1"/>
            </p:cNvSpPr>
            <p:nvPr/>
          </p:nvSpPr>
          <p:spPr bwMode="auto">
            <a:xfrm>
              <a:off x="4032" y="276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4" name="Rectangle 60">
              <a:extLst>
                <a:ext uri="{FF2B5EF4-FFF2-40B4-BE49-F238E27FC236}">
                  <a16:creationId xmlns:a16="http://schemas.microsoft.com/office/drawing/2014/main" id="{CA61BB06-7A8F-4960-9055-A956B0F30625}"/>
                </a:ext>
              </a:extLst>
            </p:cNvPr>
            <p:cNvSpPr>
              <a:spLocks noChangeArrowheads="1"/>
            </p:cNvSpPr>
            <p:nvPr/>
          </p:nvSpPr>
          <p:spPr bwMode="auto">
            <a:xfrm>
              <a:off x="3360" y="276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5" name="Rectangle 59">
              <a:extLst>
                <a:ext uri="{FF2B5EF4-FFF2-40B4-BE49-F238E27FC236}">
                  <a16:creationId xmlns:a16="http://schemas.microsoft.com/office/drawing/2014/main" id="{40EBAEA1-F4A0-4338-B0D3-80E9CEB32CE9}"/>
                </a:ext>
              </a:extLst>
            </p:cNvPr>
            <p:cNvSpPr>
              <a:spLocks noChangeArrowheads="1"/>
            </p:cNvSpPr>
            <p:nvPr/>
          </p:nvSpPr>
          <p:spPr bwMode="auto">
            <a:xfrm>
              <a:off x="2688" y="276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6" name="Rectangle 58">
              <a:extLst>
                <a:ext uri="{FF2B5EF4-FFF2-40B4-BE49-F238E27FC236}">
                  <a16:creationId xmlns:a16="http://schemas.microsoft.com/office/drawing/2014/main" id="{5CD18C15-1824-4CB3-88AD-0E99458527C4}"/>
                </a:ext>
              </a:extLst>
            </p:cNvPr>
            <p:cNvSpPr>
              <a:spLocks noChangeArrowheads="1"/>
            </p:cNvSpPr>
            <p:nvPr/>
          </p:nvSpPr>
          <p:spPr bwMode="auto">
            <a:xfrm>
              <a:off x="2112" y="276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7" name="Rectangle 57">
              <a:extLst>
                <a:ext uri="{FF2B5EF4-FFF2-40B4-BE49-F238E27FC236}">
                  <a16:creationId xmlns:a16="http://schemas.microsoft.com/office/drawing/2014/main" id="{C85E22AD-A576-4C51-9263-28840AFB4BC5}"/>
                </a:ext>
              </a:extLst>
            </p:cNvPr>
            <p:cNvSpPr>
              <a:spLocks noChangeArrowheads="1"/>
            </p:cNvSpPr>
            <p:nvPr/>
          </p:nvSpPr>
          <p:spPr bwMode="auto">
            <a:xfrm>
              <a:off x="1104" y="276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8" name="Rectangle 97">
              <a:extLst>
                <a:ext uri="{FF2B5EF4-FFF2-40B4-BE49-F238E27FC236}">
                  <a16:creationId xmlns:a16="http://schemas.microsoft.com/office/drawing/2014/main" id="{EBF6D03D-CF68-442E-B422-85BA82C8B984}"/>
                </a:ext>
              </a:extLst>
            </p:cNvPr>
            <p:cNvSpPr>
              <a:spLocks noChangeArrowheads="1"/>
            </p:cNvSpPr>
            <p:nvPr/>
          </p:nvSpPr>
          <p:spPr bwMode="auto">
            <a:xfrm>
              <a:off x="4711" y="373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19" name="Rectangle 96">
              <a:extLst>
                <a:ext uri="{FF2B5EF4-FFF2-40B4-BE49-F238E27FC236}">
                  <a16:creationId xmlns:a16="http://schemas.microsoft.com/office/drawing/2014/main" id="{2F2DA4EC-4F39-40E5-967C-9E87D6AFC1A5}"/>
                </a:ext>
              </a:extLst>
            </p:cNvPr>
            <p:cNvSpPr>
              <a:spLocks noChangeArrowheads="1"/>
            </p:cNvSpPr>
            <p:nvPr/>
          </p:nvSpPr>
          <p:spPr bwMode="auto">
            <a:xfrm>
              <a:off x="4032" y="373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0" name="Rectangle 95">
              <a:extLst>
                <a:ext uri="{FF2B5EF4-FFF2-40B4-BE49-F238E27FC236}">
                  <a16:creationId xmlns:a16="http://schemas.microsoft.com/office/drawing/2014/main" id="{49FEBECF-49A3-4D1D-80A7-B176F04AA9D3}"/>
                </a:ext>
              </a:extLst>
            </p:cNvPr>
            <p:cNvSpPr>
              <a:spLocks noChangeArrowheads="1"/>
            </p:cNvSpPr>
            <p:nvPr/>
          </p:nvSpPr>
          <p:spPr bwMode="auto">
            <a:xfrm>
              <a:off x="3360" y="373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1" name="Rectangle 94">
              <a:extLst>
                <a:ext uri="{FF2B5EF4-FFF2-40B4-BE49-F238E27FC236}">
                  <a16:creationId xmlns:a16="http://schemas.microsoft.com/office/drawing/2014/main" id="{297C5532-C42A-4AD5-9D6B-C92EC60418C8}"/>
                </a:ext>
              </a:extLst>
            </p:cNvPr>
            <p:cNvSpPr>
              <a:spLocks noChangeArrowheads="1"/>
            </p:cNvSpPr>
            <p:nvPr/>
          </p:nvSpPr>
          <p:spPr bwMode="auto">
            <a:xfrm>
              <a:off x="2688" y="373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2" name="Rectangle 93">
              <a:extLst>
                <a:ext uri="{FF2B5EF4-FFF2-40B4-BE49-F238E27FC236}">
                  <a16:creationId xmlns:a16="http://schemas.microsoft.com/office/drawing/2014/main" id="{700014EC-9FF7-458A-925A-B347307D2C66}"/>
                </a:ext>
              </a:extLst>
            </p:cNvPr>
            <p:cNvSpPr>
              <a:spLocks noChangeArrowheads="1"/>
            </p:cNvSpPr>
            <p:nvPr/>
          </p:nvSpPr>
          <p:spPr bwMode="auto">
            <a:xfrm>
              <a:off x="2112" y="373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3" name="Rectangle 92">
              <a:extLst>
                <a:ext uri="{FF2B5EF4-FFF2-40B4-BE49-F238E27FC236}">
                  <a16:creationId xmlns:a16="http://schemas.microsoft.com/office/drawing/2014/main" id="{57CC9509-EA44-48F5-B121-9516AE5831D8}"/>
                </a:ext>
              </a:extLst>
            </p:cNvPr>
            <p:cNvSpPr>
              <a:spLocks noChangeArrowheads="1"/>
            </p:cNvSpPr>
            <p:nvPr/>
          </p:nvSpPr>
          <p:spPr bwMode="auto">
            <a:xfrm>
              <a:off x="1104" y="373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4" name="Rectangle 90">
              <a:extLst>
                <a:ext uri="{FF2B5EF4-FFF2-40B4-BE49-F238E27FC236}">
                  <a16:creationId xmlns:a16="http://schemas.microsoft.com/office/drawing/2014/main" id="{2DDFCD08-820F-4E0F-A15C-BF786665B4F8}"/>
                </a:ext>
              </a:extLst>
            </p:cNvPr>
            <p:cNvSpPr>
              <a:spLocks noChangeArrowheads="1"/>
            </p:cNvSpPr>
            <p:nvPr/>
          </p:nvSpPr>
          <p:spPr bwMode="auto">
            <a:xfrm>
              <a:off x="4711" y="354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5" name="Rectangle 89">
              <a:extLst>
                <a:ext uri="{FF2B5EF4-FFF2-40B4-BE49-F238E27FC236}">
                  <a16:creationId xmlns:a16="http://schemas.microsoft.com/office/drawing/2014/main" id="{AAC448D0-8F5F-4EF1-8C1E-B9E56053D76A}"/>
                </a:ext>
              </a:extLst>
            </p:cNvPr>
            <p:cNvSpPr>
              <a:spLocks noChangeArrowheads="1"/>
            </p:cNvSpPr>
            <p:nvPr/>
          </p:nvSpPr>
          <p:spPr bwMode="auto">
            <a:xfrm>
              <a:off x="4032" y="354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6" name="Rectangle 88">
              <a:extLst>
                <a:ext uri="{FF2B5EF4-FFF2-40B4-BE49-F238E27FC236}">
                  <a16:creationId xmlns:a16="http://schemas.microsoft.com/office/drawing/2014/main" id="{DB89BD5B-F9EA-4F18-9AE4-664C4B6564C7}"/>
                </a:ext>
              </a:extLst>
            </p:cNvPr>
            <p:cNvSpPr>
              <a:spLocks noChangeArrowheads="1"/>
            </p:cNvSpPr>
            <p:nvPr/>
          </p:nvSpPr>
          <p:spPr bwMode="auto">
            <a:xfrm>
              <a:off x="3360" y="354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7" name="Rectangle 87">
              <a:extLst>
                <a:ext uri="{FF2B5EF4-FFF2-40B4-BE49-F238E27FC236}">
                  <a16:creationId xmlns:a16="http://schemas.microsoft.com/office/drawing/2014/main" id="{59923A45-105C-4714-A4CE-935B9AA4E0D7}"/>
                </a:ext>
              </a:extLst>
            </p:cNvPr>
            <p:cNvSpPr>
              <a:spLocks noChangeArrowheads="1"/>
            </p:cNvSpPr>
            <p:nvPr/>
          </p:nvSpPr>
          <p:spPr bwMode="auto">
            <a:xfrm>
              <a:off x="2688" y="354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8" name="Rectangle 86">
              <a:extLst>
                <a:ext uri="{FF2B5EF4-FFF2-40B4-BE49-F238E27FC236}">
                  <a16:creationId xmlns:a16="http://schemas.microsoft.com/office/drawing/2014/main" id="{86C60664-4C8A-43B6-B219-2374ED488914}"/>
                </a:ext>
              </a:extLst>
            </p:cNvPr>
            <p:cNvSpPr>
              <a:spLocks noChangeArrowheads="1"/>
            </p:cNvSpPr>
            <p:nvPr/>
          </p:nvSpPr>
          <p:spPr bwMode="auto">
            <a:xfrm>
              <a:off x="2112" y="354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29" name="Rectangle 85">
              <a:extLst>
                <a:ext uri="{FF2B5EF4-FFF2-40B4-BE49-F238E27FC236}">
                  <a16:creationId xmlns:a16="http://schemas.microsoft.com/office/drawing/2014/main" id="{C154F6D7-1FFA-442F-9A96-F50D5765AC36}"/>
                </a:ext>
              </a:extLst>
            </p:cNvPr>
            <p:cNvSpPr>
              <a:spLocks noChangeArrowheads="1"/>
            </p:cNvSpPr>
            <p:nvPr/>
          </p:nvSpPr>
          <p:spPr bwMode="auto">
            <a:xfrm>
              <a:off x="1104" y="354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0" name="Rectangle 83">
              <a:extLst>
                <a:ext uri="{FF2B5EF4-FFF2-40B4-BE49-F238E27FC236}">
                  <a16:creationId xmlns:a16="http://schemas.microsoft.com/office/drawing/2014/main" id="{30EE9B20-890A-4264-9480-E7DC56421BEE}"/>
                </a:ext>
              </a:extLst>
            </p:cNvPr>
            <p:cNvSpPr>
              <a:spLocks noChangeArrowheads="1"/>
            </p:cNvSpPr>
            <p:nvPr/>
          </p:nvSpPr>
          <p:spPr bwMode="auto">
            <a:xfrm>
              <a:off x="4711" y="334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1" name="Rectangle 82">
              <a:extLst>
                <a:ext uri="{FF2B5EF4-FFF2-40B4-BE49-F238E27FC236}">
                  <a16:creationId xmlns:a16="http://schemas.microsoft.com/office/drawing/2014/main" id="{7D981903-785E-48B5-9DD7-8478430E6234}"/>
                </a:ext>
              </a:extLst>
            </p:cNvPr>
            <p:cNvSpPr>
              <a:spLocks noChangeArrowheads="1"/>
            </p:cNvSpPr>
            <p:nvPr/>
          </p:nvSpPr>
          <p:spPr bwMode="auto">
            <a:xfrm>
              <a:off x="4032" y="334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2" name="Rectangle 81">
              <a:extLst>
                <a:ext uri="{FF2B5EF4-FFF2-40B4-BE49-F238E27FC236}">
                  <a16:creationId xmlns:a16="http://schemas.microsoft.com/office/drawing/2014/main" id="{40EA1E3C-6E17-4677-A1E3-C56188EEE575}"/>
                </a:ext>
              </a:extLst>
            </p:cNvPr>
            <p:cNvSpPr>
              <a:spLocks noChangeArrowheads="1"/>
            </p:cNvSpPr>
            <p:nvPr/>
          </p:nvSpPr>
          <p:spPr bwMode="auto">
            <a:xfrm>
              <a:off x="3360" y="334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3" name="Rectangle 80">
              <a:extLst>
                <a:ext uri="{FF2B5EF4-FFF2-40B4-BE49-F238E27FC236}">
                  <a16:creationId xmlns:a16="http://schemas.microsoft.com/office/drawing/2014/main" id="{29324611-BBB1-4AAA-A035-49F325C8DB57}"/>
                </a:ext>
              </a:extLst>
            </p:cNvPr>
            <p:cNvSpPr>
              <a:spLocks noChangeArrowheads="1"/>
            </p:cNvSpPr>
            <p:nvPr/>
          </p:nvSpPr>
          <p:spPr bwMode="auto">
            <a:xfrm>
              <a:off x="2688" y="334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4" name="Rectangle 79">
              <a:extLst>
                <a:ext uri="{FF2B5EF4-FFF2-40B4-BE49-F238E27FC236}">
                  <a16:creationId xmlns:a16="http://schemas.microsoft.com/office/drawing/2014/main" id="{CAB2B9CE-9BCA-41DC-97BB-FE8FFE44AE2C}"/>
                </a:ext>
              </a:extLst>
            </p:cNvPr>
            <p:cNvSpPr>
              <a:spLocks noChangeArrowheads="1"/>
            </p:cNvSpPr>
            <p:nvPr/>
          </p:nvSpPr>
          <p:spPr bwMode="auto">
            <a:xfrm>
              <a:off x="2112" y="334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5" name="Rectangle 78">
              <a:extLst>
                <a:ext uri="{FF2B5EF4-FFF2-40B4-BE49-F238E27FC236}">
                  <a16:creationId xmlns:a16="http://schemas.microsoft.com/office/drawing/2014/main" id="{8E129964-081D-42A8-B065-9C6DAC0085E2}"/>
                </a:ext>
              </a:extLst>
            </p:cNvPr>
            <p:cNvSpPr>
              <a:spLocks noChangeArrowheads="1"/>
            </p:cNvSpPr>
            <p:nvPr/>
          </p:nvSpPr>
          <p:spPr bwMode="auto">
            <a:xfrm>
              <a:off x="1104" y="334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6" name="Rectangle 76">
              <a:extLst>
                <a:ext uri="{FF2B5EF4-FFF2-40B4-BE49-F238E27FC236}">
                  <a16:creationId xmlns:a16="http://schemas.microsoft.com/office/drawing/2014/main" id="{F124488E-DC6B-40A1-8F70-1803AE773E64}"/>
                </a:ext>
              </a:extLst>
            </p:cNvPr>
            <p:cNvSpPr>
              <a:spLocks noChangeArrowheads="1"/>
            </p:cNvSpPr>
            <p:nvPr/>
          </p:nvSpPr>
          <p:spPr bwMode="auto">
            <a:xfrm>
              <a:off x="4711" y="315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7" name="Rectangle 75">
              <a:extLst>
                <a:ext uri="{FF2B5EF4-FFF2-40B4-BE49-F238E27FC236}">
                  <a16:creationId xmlns:a16="http://schemas.microsoft.com/office/drawing/2014/main" id="{C0A55DD6-9D19-4F03-9774-47DCDFACB981}"/>
                </a:ext>
              </a:extLst>
            </p:cNvPr>
            <p:cNvSpPr>
              <a:spLocks noChangeArrowheads="1"/>
            </p:cNvSpPr>
            <p:nvPr/>
          </p:nvSpPr>
          <p:spPr bwMode="auto">
            <a:xfrm>
              <a:off x="4032" y="315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8" name="Rectangle 74">
              <a:extLst>
                <a:ext uri="{FF2B5EF4-FFF2-40B4-BE49-F238E27FC236}">
                  <a16:creationId xmlns:a16="http://schemas.microsoft.com/office/drawing/2014/main" id="{F6716568-1F29-4178-8AF1-D5F1442EB77E}"/>
                </a:ext>
              </a:extLst>
            </p:cNvPr>
            <p:cNvSpPr>
              <a:spLocks noChangeArrowheads="1"/>
            </p:cNvSpPr>
            <p:nvPr/>
          </p:nvSpPr>
          <p:spPr bwMode="auto">
            <a:xfrm>
              <a:off x="3360" y="315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39" name="Rectangle 73">
              <a:extLst>
                <a:ext uri="{FF2B5EF4-FFF2-40B4-BE49-F238E27FC236}">
                  <a16:creationId xmlns:a16="http://schemas.microsoft.com/office/drawing/2014/main" id="{F63DBAF1-8639-4455-9463-D981357ED828}"/>
                </a:ext>
              </a:extLst>
            </p:cNvPr>
            <p:cNvSpPr>
              <a:spLocks noChangeArrowheads="1"/>
            </p:cNvSpPr>
            <p:nvPr/>
          </p:nvSpPr>
          <p:spPr bwMode="auto">
            <a:xfrm>
              <a:off x="2688" y="315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0" name="Rectangle 72">
              <a:extLst>
                <a:ext uri="{FF2B5EF4-FFF2-40B4-BE49-F238E27FC236}">
                  <a16:creationId xmlns:a16="http://schemas.microsoft.com/office/drawing/2014/main" id="{2A46B940-AE7C-4E05-80F4-5B1DE8311CA6}"/>
                </a:ext>
              </a:extLst>
            </p:cNvPr>
            <p:cNvSpPr>
              <a:spLocks noChangeArrowheads="1"/>
            </p:cNvSpPr>
            <p:nvPr/>
          </p:nvSpPr>
          <p:spPr bwMode="auto">
            <a:xfrm>
              <a:off x="2112" y="315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1" name="Rectangle 71">
              <a:extLst>
                <a:ext uri="{FF2B5EF4-FFF2-40B4-BE49-F238E27FC236}">
                  <a16:creationId xmlns:a16="http://schemas.microsoft.com/office/drawing/2014/main" id="{575043CE-8B93-4CD7-BCF8-4C80B76700F3}"/>
                </a:ext>
              </a:extLst>
            </p:cNvPr>
            <p:cNvSpPr>
              <a:spLocks noChangeArrowheads="1"/>
            </p:cNvSpPr>
            <p:nvPr/>
          </p:nvSpPr>
          <p:spPr bwMode="auto">
            <a:xfrm>
              <a:off x="1104" y="315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2" name="Rectangle 69">
              <a:extLst>
                <a:ext uri="{FF2B5EF4-FFF2-40B4-BE49-F238E27FC236}">
                  <a16:creationId xmlns:a16="http://schemas.microsoft.com/office/drawing/2014/main" id="{CEFB6022-86C7-4089-A667-1AD158BF4424}"/>
                </a:ext>
              </a:extLst>
            </p:cNvPr>
            <p:cNvSpPr>
              <a:spLocks noChangeArrowheads="1"/>
            </p:cNvSpPr>
            <p:nvPr/>
          </p:nvSpPr>
          <p:spPr bwMode="auto">
            <a:xfrm>
              <a:off x="4711" y="295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3" name="Rectangle 68">
              <a:extLst>
                <a:ext uri="{FF2B5EF4-FFF2-40B4-BE49-F238E27FC236}">
                  <a16:creationId xmlns:a16="http://schemas.microsoft.com/office/drawing/2014/main" id="{03CD31CB-0A34-48C9-B735-C1D66581D89C}"/>
                </a:ext>
              </a:extLst>
            </p:cNvPr>
            <p:cNvSpPr>
              <a:spLocks noChangeArrowheads="1"/>
            </p:cNvSpPr>
            <p:nvPr/>
          </p:nvSpPr>
          <p:spPr bwMode="auto">
            <a:xfrm>
              <a:off x="4032" y="295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4" name="Rectangle 67">
              <a:extLst>
                <a:ext uri="{FF2B5EF4-FFF2-40B4-BE49-F238E27FC236}">
                  <a16:creationId xmlns:a16="http://schemas.microsoft.com/office/drawing/2014/main" id="{4D7DD02E-8D92-4EA6-B126-7CBCC6A694F3}"/>
                </a:ext>
              </a:extLst>
            </p:cNvPr>
            <p:cNvSpPr>
              <a:spLocks noChangeArrowheads="1"/>
            </p:cNvSpPr>
            <p:nvPr/>
          </p:nvSpPr>
          <p:spPr bwMode="auto">
            <a:xfrm>
              <a:off x="3360" y="295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5" name="Rectangle 66">
              <a:extLst>
                <a:ext uri="{FF2B5EF4-FFF2-40B4-BE49-F238E27FC236}">
                  <a16:creationId xmlns:a16="http://schemas.microsoft.com/office/drawing/2014/main" id="{D13C9A29-F0C4-4EED-85C9-A7E08B9A14EF}"/>
                </a:ext>
              </a:extLst>
            </p:cNvPr>
            <p:cNvSpPr>
              <a:spLocks noChangeArrowheads="1"/>
            </p:cNvSpPr>
            <p:nvPr/>
          </p:nvSpPr>
          <p:spPr bwMode="auto">
            <a:xfrm>
              <a:off x="2688" y="295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6" name="Rectangle 65">
              <a:extLst>
                <a:ext uri="{FF2B5EF4-FFF2-40B4-BE49-F238E27FC236}">
                  <a16:creationId xmlns:a16="http://schemas.microsoft.com/office/drawing/2014/main" id="{1B652067-9F76-416D-BB35-8F6D81187725}"/>
                </a:ext>
              </a:extLst>
            </p:cNvPr>
            <p:cNvSpPr>
              <a:spLocks noChangeArrowheads="1"/>
            </p:cNvSpPr>
            <p:nvPr/>
          </p:nvSpPr>
          <p:spPr bwMode="auto">
            <a:xfrm>
              <a:off x="2112" y="295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47" name="Rectangle 64">
              <a:extLst>
                <a:ext uri="{FF2B5EF4-FFF2-40B4-BE49-F238E27FC236}">
                  <a16:creationId xmlns:a16="http://schemas.microsoft.com/office/drawing/2014/main" id="{F9CE13BF-B63F-4F40-9212-F66255858A7A}"/>
                </a:ext>
              </a:extLst>
            </p:cNvPr>
            <p:cNvSpPr>
              <a:spLocks noChangeArrowheads="1"/>
            </p:cNvSpPr>
            <p:nvPr/>
          </p:nvSpPr>
          <p:spPr bwMode="auto">
            <a:xfrm>
              <a:off x="1104" y="295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grpSp>
        <p:nvGrpSpPr>
          <p:cNvPr id="49154" name="Group 501">
            <a:extLst>
              <a:ext uri="{FF2B5EF4-FFF2-40B4-BE49-F238E27FC236}">
                <a16:creationId xmlns:a16="http://schemas.microsoft.com/office/drawing/2014/main" id="{D3D4FF59-BF80-40CE-B55B-277C05A96BEE}"/>
              </a:ext>
            </a:extLst>
          </p:cNvPr>
          <p:cNvGrpSpPr>
            <a:grpSpLocks/>
          </p:cNvGrpSpPr>
          <p:nvPr/>
        </p:nvGrpSpPr>
        <p:grpSpPr bwMode="auto">
          <a:xfrm>
            <a:off x="1740260" y="1890713"/>
            <a:ext cx="6858000" cy="2166938"/>
            <a:chOff x="1104" y="1398"/>
            <a:chExt cx="4320" cy="1365"/>
          </a:xfrm>
        </p:grpSpPr>
        <p:sp>
          <p:nvSpPr>
            <p:cNvPr id="49264" name="Rectangle 55">
              <a:extLst>
                <a:ext uri="{FF2B5EF4-FFF2-40B4-BE49-F238E27FC236}">
                  <a16:creationId xmlns:a16="http://schemas.microsoft.com/office/drawing/2014/main" id="{75119932-D92B-43A9-87F4-27361EFFBCC5}"/>
                </a:ext>
              </a:extLst>
            </p:cNvPr>
            <p:cNvSpPr>
              <a:spLocks noChangeArrowheads="1"/>
            </p:cNvSpPr>
            <p:nvPr/>
          </p:nvSpPr>
          <p:spPr bwMode="auto">
            <a:xfrm>
              <a:off x="4711" y="256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65" name="Rectangle 54">
              <a:extLst>
                <a:ext uri="{FF2B5EF4-FFF2-40B4-BE49-F238E27FC236}">
                  <a16:creationId xmlns:a16="http://schemas.microsoft.com/office/drawing/2014/main" id="{97669EDF-796A-44FF-B53B-BCC468762060}"/>
                </a:ext>
              </a:extLst>
            </p:cNvPr>
            <p:cNvSpPr>
              <a:spLocks noChangeArrowheads="1"/>
            </p:cNvSpPr>
            <p:nvPr/>
          </p:nvSpPr>
          <p:spPr bwMode="auto">
            <a:xfrm>
              <a:off x="4032" y="256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66" name="Rectangle 53">
              <a:extLst>
                <a:ext uri="{FF2B5EF4-FFF2-40B4-BE49-F238E27FC236}">
                  <a16:creationId xmlns:a16="http://schemas.microsoft.com/office/drawing/2014/main" id="{8AB6DE46-FE17-47BF-9BE7-69CFDDED85E6}"/>
                </a:ext>
              </a:extLst>
            </p:cNvPr>
            <p:cNvSpPr>
              <a:spLocks noChangeArrowheads="1"/>
            </p:cNvSpPr>
            <p:nvPr/>
          </p:nvSpPr>
          <p:spPr bwMode="auto">
            <a:xfrm>
              <a:off x="3360" y="256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67" name="Rectangle 52">
              <a:extLst>
                <a:ext uri="{FF2B5EF4-FFF2-40B4-BE49-F238E27FC236}">
                  <a16:creationId xmlns:a16="http://schemas.microsoft.com/office/drawing/2014/main" id="{FB4002CF-A0F8-4162-AD6C-D99274741F9E}"/>
                </a:ext>
              </a:extLst>
            </p:cNvPr>
            <p:cNvSpPr>
              <a:spLocks noChangeArrowheads="1"/>
            </p:cNvSpPr>
            <p:nvPr/>
          </p:nvSpPr>
          <p:spPr bwMode="auto">
            <a:xfrm>
              <a:off x="2688" y="256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68" name="Rectangle 51">
              <a:extLst>
                <a:ext uri="{FF2B5EF4-FFF2-40B4-BE49-F238E27FC236}">
                  <a16:creationId xmlns:a16="http://schemas.microsoft.com/office/drawing/2014/main" id="{5B8F91E0-3703-41C7-A75F-862BD99E86EC}"/>
                </a:ext>
              </a:extLst>
            </p:cNvPr>
            <p:cNvSpPr>
              <a:spLocks noChangeArrowheads="1"/>
            </p:cNvSpPr>
            <p:nvPr/>
          </p:nvSpPr>
          <p:spPr bwMode="auto">
            <a:xfrm>
              <a:off x="2112" y="256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69" name="Rectangle 50">
              <a:extLst>
                <a:ext uri="{FF2B5EF4-FFF2-40B4-BE49-F238E27FC236}">
                  <a16:creationId xmlns:a16="http://schemas.microsoft.com/office/drawing/2014/main" id="{3AFD8ED5-7C7F-40E1-A204-8AA33FADE013}"/>
                </a:ext>
              </a:extLst>
            </p:cNvPr>
            <p:cNvSpPr>
              <a:spLocks noChangeArrowheads="1"/>
            </p:cNvSpPr>
            <p:nvPr/>
          </p:nvSpPr>
          <p:spPr bwMode="auto">
            <a:xfrm>
              <a:off x="1104" y="256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0" name="Rectangle 48">
              <a:extLst>
                <a:ext uri="{FF2B5EF4-FFF2-40B4-BE49-F238E27FC236}">
                  <a16:creationId xmlns:a16="http://schemas.microsoft.com/office/drawing/2014/main" id="{82C886B0-BA06-414D-A6D6-3B11EC35BABC}"/>
                </a:ext>
              </a:extLst>
            </p:cNvPr>
            <p:cNvSpPr>
              <a:spLocks noChangeArrowheads="1"/>
            </p:cNvSpPr>
            <p:nvPr/>
          </p:nvSpPr>
          <p:spPr bwMode="auto">
            <a:xfrm>
              <a:off x="4711" y="237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 </a:t>
              </a:r>
            </a:p>
          </p:txBody>
        </p:sp>
        <p:sp>
          <p:nvSpPr>
            <p:cNvPr id="49271" name="Rectangle 47">
              <a:extLst>
                <a:ext uri="{FF2B5EF4-FFF2-40B4-BE49-F238E27FC236}">
                  <a16:creationId xmlns:a16="http://schemas.microsoft.com/office/drawing/2014/main" id="{ECF9D97F-E807-4049-857A-F225153D9EE7}"/>
                </a:ext>
              </a:extLst>
            </p:cNvPr>
            <p:cNvSpPr>
              <a:spLocks noChangeArrowheads="1"/>
            </p:cNvSpPr>
            <p:nvPr/>
          </p:nvSpPr>
          <p:spPr bwMode="auto">
            <a:xfrm>
              <a:off x="4032" y="237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2" name="Rectangle 46">
              <a:extLst>
                <a:ext uri="{FF2B5EF4-FFF2-40B4-BE49-F238E27FC236}">
                  <a16:creationId xmlns:a16="http://schemas.microsoft.com/office/drawing/2014/main" id="{EEFA4436-47F9-431F-8CAB-65DEC835CA6D}"/>
                </a:ext>
              </a:extLst>
            </p:cNvPr>
            <p:cNvSpPr>
              <a:spLocks noChangeArrowheads="1"/>
            </p:cNvSpPr>
            <p:nvPr/>
          </p:nvSpPr>
          <p:spPr bwMode="auto">
            <a:xfrm>
              <a:off x="3360" y="237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3" name="Rectangle 45">
              <a:extLst>
                <a:ext uri="{FF2B5EF4-FFF2-40B4-BE49-F238E27FC236}">
                  <a16:creationId xmlns:a16="http://schemas.microsoft.com/office/drawing/2014/main" id="{5D245661-9B4E-4766-B76A-26475455D5CB}"/>
                </a:ext>
              </a:extLst>
            </p:cNvPr>
            <p:cNvSpPr>
              <a:spLocks noChangeArrowheads="1"/>
            </p:cNvSpPr>
            <p:nvPr/>
          </p:nvSpPr>
          <p:spPr bwMode="auto">
            <a:xfrm>
              <a:off x="2688" y="237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4" name="Rectangle 44">
              <a:extLst>
                <a:ext uri="{FF2B5EF4-FFF2-40B4-BE49-F238E27FC236}">
                  <a16:creationId xmlns:a16="http://schemas.microsoft.com/office/drawing/2014/main" id="{75FEEDFD-87B1-40C8-9D49-07BE26656239}"/>
                </a:ext>
              </a:extLst>
            </p:cNvPr>
            <p:cNvSpPr>
              <a:spLocks noChangeArrowheads="1"/>
            </p:cNvSpPr>
            <p:nvPr/>
          </p:nvSpPr>
          <p:spPr bwMode="auto">
            <a:xfrm>
              <a:off x="2112" y="237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5" name="Rectangle 43">
              <a:extLst>
                <a:ext uri="{FF2B5EF4-FFF2-40B4-BE49-F238E27FC236}">
                  <a16:creationId xmlns:a16="http://schemas.microsoft.com/office/drawing/2014/main" id="{1BEA30DE-8FA6-464C-B95C-B01E1186EC19}"/>
                </a:ext>
              </a:extLst>
            </p:cNvPr>
            <p:cNvSpPr>
              <a:spLocks noChangeArrowheads="1"/>
            </p:cNvSpPr>
            <p:nvPr/>
          </p:nvSpPr>
          <p:spPr bwMode="auto">
            <a:xfrm>
              <a:off x="1104" y="237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6" name="Rectangle 41">
              <a:extLst>
                <a:ext uri="{FF2B5EF4-FFF2-40B4-BE49-F238E27FC236}">
                  <a16:creationId xmlns:a16="http://schemas.microsoft.com/office/drawing/2014/main" id="{9F32FB03-C3FE-4921-8CCB-EC542D01CDFD}"/>
                </a:ext>
              </a:extLst>
            </p:cNvPr>
            <p:cNvSpPr>
              <a:spLocks noChangeArrowheads="1"/>
            </p:cNvSpPr>
            <p:nvPr/>
          </p:nvSpPr>
          <p:spPr bwMode="auto">
            <a:xfrm>
              <a:off x="4711" y="217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7" name="Rectangle 40">
              <a:extLst>
                <a:ext uri="{FF2B5EF4-FFF2-40B4-BE49-F238E27FC236}">
                  <a16:creationId xmlns:a16="http://schemas.microsoft.com/office/drawing/2014/main" id="{4F9D58CE-1ADE-4F1F-B1BD-D209ECFB406B}"/>
                </a:ext>
              </a:extLst>
            </p:cNvPr>
            <p:cNvSpPr>
              <a:spLocks noChangeArrowheads="1"/>
            </p:cNvSpPr>
            <p:nvPr/>
          </p:nvSpPr>
          <p:spPr bwMode="auto">
            <a:xfrm>
              <a:off x="4032" y="217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8" name="Rectangle 39">
              <a:extLst>
                <a:ext uri="{FF2B5EF4-FFF2-40B4-BE49-F238E27FC236}">
                  <a16:creationId xmlns:a16="http://schemas.microsoft.com/office/drawing/2014/main" id="{D16A95BD-5D19-4FCB-AFA0-0AA0EB5B778B}"/>
                </a:ext>
              </a:extLst>
            </p:cNvPr>
            <p:cNvSpPr>
              <a:spLocks noChangeArrowheads="1"/>
            </p:cNvSpPr>
            <p:nvPr/>
          </p:nvSpPr>
          <p:spPr bwMode="auto">
            <a:xfrm>
              <a:off x="3360" y="217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79" name="Rectangle 38">
              <a:extLst>
                <a:ext uri="{FF2B5EF4-FFF2-40B4-BE49-F238E27FC236}">
                  <a16:creationId xmlns:a16="http://schemas.microsoft.com/office/drawing/2014/main" id="{DB78FFC8-6505-4540-856A-BBEA9B30C008}"/>
                </a:ext>
              </a:extLst>
            </p:cNvPr>
            <p:cNvSpPr>
              <a:spLocks noChangeArrowheads="1"/>
            </p:cNvSpPr>
            <p:nvPr/>
          </p:nvSpPr>
          <p:spPr bwMode="auto">
            <a:xfrm>
              <a:off x="2688" y="217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0" name="Rectangle 37">
              <a:extLst>
                <a:ext uri="{FF2B5EF4-FFF2-40B4-BE49-F238E27FC236}">
                  <a16:creationId xmlns:a16="http://schemas.microsoft.com/office/drawing/2014/main" id="{83A50265-235F-4910-8796-FCC8F7227B6E}"/>
                </a:ext>
              </a:extLst>
            </p:cNvPr>
            <p:cNvSpPr>
              <a:spLocks noChangeArrowheads="1"/>
            </p:cNvSpPr>
            <p:nvPr/>
          </p:nvSpPr>
          <p:spPr bwMode="auto">
            <a:xfrm>
              <a:off x="2112" y="217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1" name="Rectangle 36">
              <a:extLst>
                <a:ext uri="{FF2B5EF4-FFF2-40B4-BE49-F238E27FC236}">
                  <a16:creationId xmlns:a16="http://schemas.microsoft.com/office/drawing/2014/main" id="{20755FC7-E6A6-4E7C-955E-E213121AF0AE}"/>
                </a:ext>
              </a:extLst>
            </p:cNvPr>
            <p:cNvSpPr>
              <a:spLocks noChangeArrowheads="1"/>
            </p:cNvSpPr>
            <p:nvPr/>
          </p:nvSpPr>
          <p:spPr bwMode="auto">
            <a:xfrm>
              <a:off x="1104" y="217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2" name="Rectangle 32">
              <a:extLst>
                <a:ext uri="{FF2B5EF4-FFF2-40B4-BE49-F238E27FC236}">
                  <a16:creationId xmlns:a16="http://schemas.microsoft.com/office/drawing/2014/main" id="{E07DF0E1-9658-4589-A358-639F13E624FE}"/>
                </a:ext>
              </a:extLst>
            </p:cNvPr>
            <p:cNvSpPr>
              <a:spLocks noChangeArrowheads="1"/>
            </p:cNvSpPr>
            <p:nvPr/>
          </p:nvSpPr>
          <p:spPr bwMode="auto">
            <a:xfrm>
              <a:off x="3360" y="198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3" name="Rectangle 31">
              <a:extLst>
                <a:ext uri="{FF2B5EF4-FFF2-40B4-BE49-F238E27FC236}">
                  <a16:creationId xmlns:a16="http://schemas.microsoft.com/office/drawing/2014/main" id="{16639710-CEEC-41D1-8D1F-FC9D2991D113}"/>
                </a:ext>
              </a:extLst>
            </p:cNvPr>
            <p:cNvSpPr>
              <a:spLocks noChangeArrowheads="1"/>
            </p:cNvSpPr>
            <p:nvPr/>
          </p:nvSpPr>
          <p:spPr bwMode="auto">
            <a:xfrm>
              <a:off x="2688" y="198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4" name="Rectangle 30">
              <a:extLst>
                <a:ext uri="{FF2B5EF4-FFF2-40B4-BE49-F238E27FC236}">
                  <a16:creationId xmlns:a16="http://schemas.microsoft.com/office/drawing/2014/main" id="{6BE068BB-D26E-4B39-BA44-78F4F64EB3D1}"/>
                </a:ext>
              </a:extLst>
            </p:cNvPr>
            <p:cNvSpPr>
              <a:spLocks noChangeArrowheads="1"/>
            </p:cNvSpPr>
            <p:nvPr/>
          </p:nvSpPr>
          <p:spPr bwMode="auto">
            <a:xfrm>
              <a:off x="2112" y="198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5" name="Rectangle 29">
              <a:extLst>
                <a:ext uri="{FF2B5EF4-FFF2-40B4-BE49-F238E27FC236}">
                  <a16:creationId xmlns:a16="http://schemas.microsoft.com/office/drawing/2014/main" id="{60D728A9-3BF6-4932-B62C-48B6961DD9CC}"/>
                </a:ext>
              </a:extLst>
            </p:cNvPr>
            <p:cNvSpPr>
              <a:spLocks noChangeArrowheads="1"/>
            </p:cNvSpPr>
            <p:nvPr/>
          </p:nvSpPr>
          <p:spPr bwMode="auto">
            <a:xfrm>
              <a:off x="1104" y="198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6" name="Rectangle 25">
              <a:extLst>
                <a:ext uri="{FF2B5EF4-FFF2-40B4-BE49-F238E27FC236}">
                  <a16:creationId xmlns:a16="http://schemas.microsoft.com/office/drawing/2014/main" id="{6D86DDC9-1A23-4C29-A979-75D3DA0A55A9}"/>
                </a:ext>
              </a:extLst>
            </p:cNvPr>
            <p:cNvSpPr>
              <a:spLocks noChangeArrowheads="1"/>
            </p:cNvSpPr>
            <p:nvPr/>
          </p:nvSpPr>
          <p:spPr bwMode="auto">
            <a:xfrm>
              <a:off x="3360" y="178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7" name="Rectangle 24">
              <a:extLst>
                <a:ext uri="{FF2B5EF4-FFF2-40B4-BE49-F238E27FC236}">
                  <a16:creationId xmlns:a16="http://schemas.microsoft.com/office/drawing/2014/main" id="{762C01C0-5593-4FE0-B41D-4F5B418C374D}"/>
                </a:ext>
              </a:extLst>
            </p:cNvPr>
            <p:cNvSpPr>
              <a:spLocks noChangeArrowheads="1"/>
            </p:cNvSpPr>
            <p:nvPr/>
          </p:nvSpPr>
          <p:spPr bwMode="auto">
            <a:xfrm>
              <a:off x="2688" y="178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8" name="Rectangle 23">
              <a:extLst>
                <a:ext uri="{FF2B5EF4-FFF2-40B4-BE49-F238E27FC236}">
                  <a16:creationId xmlns:a16="http://schemas.microsoft.com/office/drawing/2014/main" id="{4D5E8356-636F-4994-B954-226B3E193FB7}"/>
                </a:ext>
              </a:extLst>
            </p:cNvPr>
            <p:cNvSpPr>
              <a:spLocks noChangeArrowheads="1"/>
            </p:cNvSpPr>
            <p:nvPr/>
          </p:nvSpPr>
          <p:spPr bwMode="auto">
            <a:xfrm>
              <a:off x="2112" y="178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89" name="Rectangle 22">
              <a:extLst>
                <a:ext uri="{FF2B5EF4-FFF2-40B4-BE49-F238E27FC236}">
                  <a16:creationId xmlns:a16="http://schemas.microsoft.com/office/drawing/2014/main" id="{5DB8FF0D-9B22-4464-AA18-5C293C4EE492}"/>
                </a:ext>
              </a:extLst>
            </p:cNvPr>
            <p:cNvSpPr>
              <a:spLocks noChangeArrowheads="1"/>
            </p:cNvSpPr>
            <p:nvPr/>
          </p:nvSpPr>
          <p:spPr bwMode="auto">
            <a:xfrm>
              <a:off x="1104" y="178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0" name="Rectangle 33">
              <a:extLst>
                <a:ext uri="{FF2B5EF4-FFF2-40B4-BE49-F238E27FC236}">
                  <a16:creationId xmlns:a16="http://schemas.microsoft.com/office/drawing/2014/main" id="{57A028FB-9188-41E2-8ABF-CCB2AD588461}"/>
                </a:ext>
              </a:extLst>
            </p:cNvPr>
            <p:cNvSpPr>
              <a:spLocks noChangeArrowheads="1"/>
            </p:cNvSpPr>
            <p:nvPr/>
          </p:nvSpPr>
          <p:spPr bwMode="auto">
            <a:xfrm>
              <a:off x="4032" y="198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1" name="Rectangle 26">
              <a:extLst>
                <a:ext uri="{FF2B5EF4-FFF2-40B4-BE49-F238E27FC236}">
                  <a16:creationId xmlns:a16="http://schemas.microsoft.com/office/drawing/2014/main" id="{391ACCFC-8314-417A-AF26-1E7C880B13DB}"/>
                </a:ext>
              </a:extLst>
            </p:cNvPr>
            <p:cNvSpPr>
              <a:spLocks noChangeArrowheads="1"/>
            </p:cNvSpPr>
            <p:nvPr/>
          </p:nvSpPr>
          <p:spPr bwMode="auto">
            <a:xfrm>
              <a:off x="4032" y="178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2" name="Rectangle 34">
              <a:extLst>
                <a:ext uri="{FF2B5EF4-FFF2-40B4-BE49-F238E27FC236}">
                  <a16:creationId xmlns:a16="http://schemas.microsoft.com/office/drawing/2014/main" id="{6AC201DE-6E7B-4DE4-9B1C-57893FF005ED}"/>
                </a:ext>
              </a:extLst>
            </p:cNvPr>
            <p:cNvSpPr>
              <a:spLocks noChangeArrowheads="1"/>
            </p:cNvSpPr>
            <p:nvPr/>
          </p:nvSpPr>
          <p:spPr bwMode="auto">
            <a:xfrm>
              <a:off x="4711" y="198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3" name="Rectangle 27">
              <a:extLst>
                <a:ext uri="{FF2B5EF4-FFF2-40B4-BE49-F238E27FC236}">
                  <a16:creationId xmlns:a16="http://schemas.microsoft.com/office/drawing/2014/main" id="{F31C4FE3-98BA-4B2C-BEBC-B739D26D81DF}"/>
                </a:ext>
              </a:extLst>
            </p:cNvPr>
            <p:cNvSpPr>
              <a:spLocks noChangeArrowheads="1"/>
            </p:cNvSpPr>
            <p:nvPr/>
          </p:nvSpPr>
          <p:spPr bwMode="auto">
            <a:xfrm>
              <a:off x="4711" y="178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4" name="Rectangle 20">
              <a:extLst>
                <a:ext uri="{FF2B5EF4-FFF2-40B4-BE49-F238E27FC236}">
                  <a16:creationId xmlns:a16="http://schemas.microsoft.com/office/drawing/2014/main" id="{7CF9CBF2-2837-4F2E-9009-5DB3853C492A}"/>
                </a:ext>
              </a:extLst>
            </p:cNvPr>
            <p:cNvSpPr>
              <a:spLocks noChangeArrowheads="1"/>
            </p:cNvSpPr>
            <p:nvPr/>
          </p:nvSpPr>
          <p:spPr bwMode="auto">
            <a:xfrm>
              <a:off x="4711" y="159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5" name="Rectangle 19">
              <a:extLst>
                <a:ext uri="{FF2B5EF4-FFF2-40B4-BE49-F238E27FC236}">
                  <a16:creationId xmlns:a16="http://schemas.microsoft.com/office/drawing/2014/main" id="{F2A760F4-B25B-431D-9F2E-93D2100F4B5C}"/>
                </a:ext>
              </a:extLst>
            </p:cNvPr>
            <p:cNvSpPr>
              <a:spLocks noChangeArrowheads="1"/>
            </p:cNvSpPr>
            <p:nvPr/>
          </p:nvSpPr>
          <p:spPr bwMode="auto">
            <a:xfrm>
              <a:off x="4032" y="159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6" name="Rectangle 18">
              <a:extLst>
                <a:ext uri="{FF2B5EF4-FFF2-40B4-BE49-F238E27FC236}">
                  <a16:creationId xmlns:a16="http://schemas.microsoft.com/office/drawing/2014/main" id="{B1A1C8EC-364C-4740-9256-C4071E33C812}"/>
                </a:ext>
              </a:extLst>
            </p:cNvPr>
            <p:cNvSpPr>
              <a:spLocks noChangeArrowheads="1"/>
            </p:cNvSpPr>
            <p:nvPr/>
          </p:nvSpPr>
          <p:spPr bwMode="auto">
            <a:xfrm>
              <a:off x="3360" y="159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7" name="Rectangle 17">
              <a:extLst>
                <a:ext uri="{FF2B5EF4-FFF2-40B4-BE49-F238E27FC236}">
                  <a16:creationId xmlns:a16="http://schemas.microsoft.com/office/drawing/2014/main" id="{FB84FC51-399D-4A85-86BA-46B955F1A7EB}"/>
                </a:ext>
              </a:extLst>
            </p:cNvPr>
            <p:cNvSpPr>
              <a:spLocks noChangeArrowheads="1"/>
            </p:cNvSpPr>
            <p:nvPr/>
          </p:nvSpPr>
          <p:spPr bwMode="auto">
            <a:xfrm>
              <a:off x="2688" y="159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8" name="Rectangle 16">
              <a:extLst>
                <a:ext uri="{FF2B5EF4-FFF2-40B4-BE49-F238E27FC236}">
                  <a16:creationId xmlns:a16="http://schemas.microsoft.com/office/drawing/2014/main" id="{27BAF548-F151-44AF-BBC3-68A30A783DB7}"/>
                </a:ext>
              </a:extLst>
            </p:cNvPr>
            <p:cNvSpPr>
              <a:spLocks noChangeArrowheads="1"/>
            </p:cNvSpPr>
            <p:nvPr/>
          </p:nvSpPr>
          <p:spPr bwMode="auto">
            <a:xfrm>
              <a:off x="2112" y="159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299" name="Rectangle 15">
              <a:extLst>
                <a:ext uri="{FF2B5EF4-FFF2-40B4-BE49-F238E27FC236}">
                  <a16:creationId xmlns:a16="http://schemas.microsoft.com/office/drawing/2014/main" id="{EAB9D1C0-DBFF-4508-B72C-76B1D7ED284C}"/>
                </a:ext>
              </a:extLst>
            </p:cNvPr>
            <p:cNvSpPr>
              <a:spLocks noChangeArrowheads="1"/>
            </p:cNvSpPr>
            <p:nvPr/>
          </p:nvSpPr>
          <p:spPr bwMode="auto">
            <a:xfrm>
              <a:off x="1104" y="159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0" name="Rectangle 8">
              <a:extLst>
                <a:ext uri="{FF2B5EF4-FFF2-40B4-BE49-F238E27FC236}">
                  <a16:creationId xmlns:a16="http://schemas.microsoft.com/office/drawing/2014/main" id="{C1511008-5D97-4AD0-8740-67F641686605}"/>
                </a:ext>
              </a:extLst>
            </p:cNvPr>
            <p:cNvSpPr>
              <a:spLocks noChangeArrowheads="1"/>
            </p:cNvSpPr>
            <p:nvPr/>
          </p:nvSpPr>
          <p:spPr bwMode="auto">
            <a:xfrm>
              <a:off x="1104" y="139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1" name="Rectangle 9">
              <a:extLst>
                <a:ext uri="{FF2B5EF4-FFF2-40B4-BE49-F238E27FC236}">
                  <a16:creationId xmlns:a16="http://schemas.microsoft.com/office/drawing/2014/main" id="{24F8DF94-1B0F-41AD-914E-3A39039BE90F}"/>
                </a:ext>
              </a:extLst>
            </p:cNvPr>
            <p:cNvSpPr>
              <a:spLocks noChangeArrowheads="1"/>
            </p:cNvSpPr>
            <p:nvPr/>
          </p:nvSpPr>
          <p:spPr bwMode="auto">
            <a:xfrm>
              <a:off x="2112" y="139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2" name="Rectangle 10">
              <a:extLst>
                <a:ext uri="{FF2B5EF4-FFF2-40B4-BE49-F238E27FC236}">
                  <a16:creationId xmlns:a16="http://schemas.microsoft.com/office/drawing/2014/main" id="{69261BD4-F180-4DC3-BA44-9FE71BF946B8}"/>
                </a:ext>
              </a:extLst>
            </p:cNvPr>
            <p:cNvSpPr>
              <a:spLocks noChangeArrowheads="1"/>
            </p:cNvSpPr>
            <p:nvPr/>
          </p:nvSpPr>
          <p:spPr bwMode="auto">
            <a:xfrm>
              <a:off x="2688" y="139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3" name="Rectangle 11">
              <a:extLst>
                <a:ext uri="{FF2B5EF4-FFF2-40B4-BE49-F238E27FC236}">
                  <a16:creationId xmlns:a16="http://schemas.microsoft.com/office/drawing/2014/main" id="{4AC4B323-96BB-4678-AC51-E4B3DB8A1D79}"/>
                </a:ext>
              </a:extLst>
            </p:cNvPr>
            <p:cNvSpPr>
              <a:spLocks noChangeArrowheads="1"/>
            </p:cNvSpPr>
            <p:nvPr/>
          </p:nvSpPr>
          <p:spPr bwMode="auto">
            <a:xfrm>
              <a:off x="3360" y="139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4" name="Rectangle 12">
              <a:extLst>
                <a:ext uri="{FF2B5EF4-FFF2-40B4-BE49-F238E27FC236}">
                  <a16:creationId xmlns:a16="http://schemas.microsoft.com/office/drawing/2014/main" id="{D3F12C55-0D78-406C-8AB7-6FC0A85AF603}"/>
                </a:ext>
              </a:extLst>
            </p:cNvPr>
            <p:cNvSpPr>
              <a:spLocks noChangeArrowheads="1"/>
            </p:cNvSpPr>
            <p:nvPr/>
          </p:nvSpPr>
          <p:spPr bwMode="auto">
            <a:xfrm>
              <a:off x="4032" y="139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305" name="Rectangle 13">
              <a:extLst>
                <a:ext uri="{FF2B5EF4-FFF2-40B4-BE49-F238E27FC236}">
                  <a16:creationId xmlns:a16="http://schemas.microsoft.com/office/drawing/2014/main" id="{F202E651-CF60-4040-A2DC-7C998C93DCDC}"/>
                </a:ext>
              </a:extLst>
            </p:cNvPr>
            <p:cNvSpPr>
              <a:spLocks noChangeArrowheads="1"/>
            </p:cNvSpPr>
            <p:nvPr/>
          </p:nvSpPr>
          <p:spPr bwMode="auto">
            <a:xfrm>
              <a:off x="4711" y="139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sp>
        <p:nvSpPr>
          <p:cNvPr id="49155" name="Rectangle 498">
            <a:extLst>
              <a:ext uri="{FF2B5EF4-FFF2-40B4-BE49-F238E27FC236}">
                <a16:creationId xmlns:a16="http://schemas.microsoft.com/office/drawing/2014/main" id="{938E5F6B-61FA-4095-8787-080BBD4FEB16}"/>
              </a:ext>
            </a:extLst>
          </p:cNvPr>
          <p:cNvSpPr>
            <a:spLocks noChangeArrowheads="1"/>
          </p:cNvSpPr>
          <p:nvPr/>
        </p:nvSpPr>
        <p:spPr bwMode="auto">
          <a:xfrm>
            <a:off x="1740260" y="1881188"/>
            <a:ext cx="6858000" cy="4343400"/>
          </a:xfrm>
          <a:prstGeom prst="rect">
            <a:avLst/>
          </a:prstGeom>
          <a:solidFill>
            <a:schemeClr val="bg1"/>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156" name="Line 129">
            <a:extLst>
              <a:ext uri="{FF2B5EF4-FFF2-40B4-BE49-F238E27FC236}">
                <a16:creationId xmlns:a16="http://schemas.microsoft.com/office/drawing/2014/main" id="{5C6112F9-7E43-47F4-869C-D8B8271D8EEF}"/>
              </a:ext>
            </a:extLst>
          </p:cNvPr>
          <p:cNvSpPr>
            <a:spLocks noChangeShapeType="1"/>
          </p:cNvSpPr>
          <p:nvPr/>
        </p:nvSpPr>
        <p:spPr bwMode="auto">
          <a:xfrm>
            <a:off x="1740260" y="220027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57" name="Line 130">
            <a:extLst>
              <a:ext uri="{FF2B5EF4-FFF2-40B4-BE49-F238E27FC236}">
                <a16:creationId xmlns:a16="http://schemas.microsoft.com/office/drawing/2014/main" id="{88671C94-F196-415C-BC10-F638B0647CEF}"/>
              </a:ext>
            </a:extLst>
          </p:cNvPr>
          <p:cNvSpPr>
            <a:spLocks noChangeShapeType="1"/>
          </p:cNvSpPr>
          <p:nvPr/>
        </p:nvSpPr>
        <p:spPr bwMode="auto">
          <a:xfrm>
            <a:off x="1740260" y="2509838"/>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58" name="Line 136">
            <a:extLst>
              <a:ext uri="{FF2B5EF4-FFF2-40B4-BE49-F238E27FC236}">
                <a16:creationId xmlns:a16="http://schemas.microsoft.com/office/drawing/2014/main" id="{166A2717-3CBA-45EE-AEE4-AA3B5447E804}"/>
              </a:ext>
            </a:extLst>
          </p:cNvPr>
          <p:cNvSpPr>
            <a:spLocks noChangeShapeType="1"/>
          </p:cNvSpPr>
          <p:nvPr/>
        </p:nvSpPr>
        <p:spPr bwMode="auto">
          <a:xfrm>
            <a:off x="1740260" y="4367213"/>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59" name="Rectangle 146">
            <a:extLst>
              <a:ext uri="{FF2B5EF4-FFF2-40B4-BE49-F238E27FC236}">
                <a16:creationId xmlns:a16="http://schemas.microsoft.com/office/drawing/2014/main" id="{DB461E1B-B01A-4615-A55E-D9A10E648746}"/>
              </a:ext>
            </a:extLst>
          </p:cNvPr>
          <p:cNvSpPr>
            <a:spLocks noChangeArrowheads="1"/>
          </p:cNvSpPr>
          <p:nvPr/>
        </p:nvSpPr>
        <p:spPr bwMode="auto">
          <a:xfrm>
            <a:off x="1740260" y="1562101"/>
            <a:ext cx="16002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Quantum</a:t>
            </a:r>
          </a:p>
        </p:txBody>
      </p:sp>
      <p:sp>
        <p:nvSpPr>
          <p:cNvPr id="49160" name="Rectangle 144">
            <a:extLst>
              <a:ext uri="{FF2B5EF4-FFF2-40B4-BE49-F238E27FC236}">
                <a16:creationId xmlns:a16="http://schemas.microsoft.com/office/drawing/2014/main" id="{4A8AD585-20B9-4114-8435-B0B6CFB51589}"/>
              </a:ext>
            </a:extLst>
          </p:cNvPr>
          <p:cNvSpPr>
            <a:spLocks noChangeArrowheads="1"/>
          </p:cNvSpPr>
          <p:nvPr/>
        </p:nvSpPr>
        <p:spPr bwMode="auto">
          <a:xfrm>
            <a:off x="368660" y="1562101"/>
            <a:ext cx="13716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49161" name="Rectangle 56">
            <a:extLst>
              <a:ext uri="{FF2B5EF4-FFF2-40B4-BE49-F238E27FC236}">
                <a16:creationId xmlns:a16="http://schemas.microsoft.com/office/drawing/2014/main" id="{D3EEA097-4444-40DC-B38D-B34AD162537A}"/>
              </a:ext>
            </a:extLst>
          </p:cNvPr>
          <p:cNvSpPr>
            <a:spLocks noChangeArrowheads="1"/>
          </p:cNvSpPr>
          <p:nvPr/>
        </p:nvSpPr>
        <p:spPr bwMode="auto">
          <a:xfrm>
            <a:off x="368660" y="4057651"/>
            <a:ext cx="1371600" cy="2166937"/>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Completion</a:t>
            </a:r>
          </a:p>
          <a:p>
            <a:pPr>
              <a:buFontTx/>
              <a:buNone/>
            </a:pPr>
            <a:r>
              <a:rPr lang="en-US" altLang="de-DE" sz="1800" b="0">
                <a:latin typeface="Helvetica" panose="020B0604020202020204" pitchFamily="34" charset="0"/>
              </a:rPr>
              <a:t>Time</a:t>
            </a:r>
          </a:p>
        </p:txBody>
      </p:sp>
      <p:sp>
        <p:nvSpPr>
          <p:cNvPr id="49162" name="Rectangle 7">
            <a:extLst>
              <a:ext uri="{FF2B5EF4-FFF2-40B4-BE49-F238E27FC236}">
                <a16:creationId xmlns:a16="http://schemas.microsoft.com/office/drawing/2014/main" id="{19148EEE-5E99-4118-B272-EA7186B72A3B}"/>
              </a:ext>
            </a:extLst>
          </p:cNvPr>
          <p:cNvSpPr>
            <a:spLocks noChangeArrowheads="1"/>
          </p:cNvSpPr>
          <p:nvPr/>
        </p:nvSpPr>
        <p:spPr bwMode="auto">
          <a:xfrm>
            <a:off x="368660" y="1890713"/>
            <a:ext cx="1371600" cy="2166938"/>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Wait</a:t>
            </a:r>
          </a:p>
          <a:p>
            <a:pPr>
              <a:buFontTx/>
              <a:buNone/>
            </a:pPr>
            <a:r>
              <a:rPr lang="en-US" altLang="de-DE" sz="1800" b="0">
                <a:latin typeface="Helvetica" panose="020B0604020202020204" pitchFamily="34" charset="0"/>
              </a:rPr>
              <a:t>Time</a:t>
            </a:r>
          </a:p>
        </p:txBody>
      </p:sp>
      <p:sp>
        <p:nvSpPr>
          <p:cNvPr id="49163" name="Rectangle 156">
            <a:extLst>
              <a:ext uri="{FF2B5EF4-FFF2-40B4-BE49-F238E27FC236}">
                <a16:creationId xmlns:a16="http://schemas.microsoft.com/office/drawing/2014/main" id="{0E3B37FF-E0CC-49DC-A6BA-51B879F58BB7}"/>
              </a:ext>
            </a:extLst>
          </p:cNvPr>
          <p:cNvSpPr>
            <a:spLocks noChangeArrowheads="1"/>
          </p:cNvSpPr>
          <p:nvPr/>
        </p:nvSpPr>
        <p:spPr bwMode="auto">
          <a:xfrm>
            <a:off x="7466373" y="1562101"/>
            <a:ext cx="1131887"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Average</a:t>
            </a:r>
          </a:p>
        </p:txBody>
      </p:sp>
      <p:sp>
        <p:nvSpPr>
          <p:cNvPr id="49164" name="Rectangle 154">
            <a:extLst>
              <a:ext uri="{FF2B5EF4-FFF2-40B4-BE49-F238E27FC236}">
                <a16:creationId xmlns:a16="http://schemas.microsoft.com/office/drawing/2014/main" id="{219C009B-A67B-4BA6-8B41-9BF9DAE3415E}"/>
              </a:ext>
            </a:extLst>
          </p:cNvPr>
          <p:cNvSpPr>
            <a:spLocks noChangeArrowheads="1"/>
          </p:cNvSpPr>
          <p:nvPr/>
        </p:nvSpPr>
        <p:spPr bwMode="auto">
          <a:xfrm>
            <a:off x="6388460" y="1562101"/>
            <a:ext cx="1077913"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p:txBody>
      </p:sp>
      <p:sp>
        <p:nvSpPr>
          <p:cNvPr id="49165" name="Rectangle 152">
            <a:extLst>
              <a:ext uri="{FF2B5EF4-FFF2-40B4-BE49-F238E27FC236}">
                <a16:creationId xmlns:a16="http://schemas.microsoft.com/office/drawing/2014/main" id="{CD9D0B6E-CA85-4BF2-988A-6D0526FE19EC}"/>
              </a:ext>
            </a:extLst>
          </p:cNvPr>
          <p:cNvSpPr>
            <a:spLocks noChangeArrowheads="1"/>
          </p:cNvSpPr>
          <p:nvPr/>
        </p:nvSpPr>
        <p:spPr bwMode="auto">
          <a:xfrm>
            <a:off x="5321660" y="1562101"/>
            <a:ext cx="10668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49166" name="Rectangle 150">
            <a:extLst>
              <a:ext uri="{FF2B5EF4-FFF2-40B4-BE49-F238E27FC236}">
                <a16:creationId xmlns:a16="http://schemas.microsoft.com/office/drawing/2014/main" id="{FFAEFB8E-F18A-4BFC-9BE6-09F29982EB7E}"/>
              </a:ext>
            </a:extLst>
          </p:cNvPr>
          <p:cNvSpPr>
            <a:spLocks noChangeArrowheads="1"/>
          </p:cNvSpPr>
          <p:nvPr/>
        </p:nvSpPr>
        <p:spPr bwMode="auto">
          <a:xfrm>
            <a:off x="4254860" y="1562101"/>
            <a:ext cx="10668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2</a:t>
            </a:r>
            <a:endParaRPr lang="en-US" altLang="de-DE" sz="1800" b="0">
              <a:latin typeface="Helvetica" panose="020B0604020202020204" pitchFamily="34" charset="0"/>
            </a:endParaRPr>
          </a:p>
        </p:txBody>
      </p:sp>
      <p:sp>
        <p:nvSpPr>
          <p:cNvPr id="49167" name="Rectangle 148">
            <a:extLst>
              <a:ext uri="{FF2B5EF4-FFF2-40B4-BE49-F238E27FC236}">
                <a16:creationId xmlns:a16="http://schemas.microsoft.com/office/drawing/2014/main" id="{F1E495AE-DC80-4391-BCD4-4A553C22E924}"/>
              </a:ext>
            </a:extLst>
          </p:cNvPr>
          <p:cNvSpPr>
            <a:spLocks noChangeArrowheads="1"/>
          </p:cNvSpPr>
          <p:nvPr/>
        </p:nvSpPr>
        <p:spPr bwMode="auto">
          <a:xfrm>
            <a:off x="3340460" y="1562101"/>
            <a:ext cx="9144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49168" name="Line 105">
            <a:extLst>
              <a:ext uri="{FF2B5EF4-FFF2-40B4-BE49-F238E27FC236}">
                <a16:creationId xmlns:a16="http://schemas.microsoft.com/office/drawing/2014/main" id="{AAD01DCA-F24A-481B-A38B-5C0FFB2BB6A6}"/>
              </a:ext>
            </a:extLst>
          </p:cNvPr>
          <p:cNvSpPr>
            <a:spLocks noChangeShapeType="1"/>
          </p:cNvSpPr>
          <p:nvPr/>
        </p:nvSpPr>
        <p:spPr bwMode="auto">
          <a:xfrm>
            <a:off x="368660" y="1562101"/>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69" name="Line 141">
            <a:extLst>
              <a:ext uri="{FF2B5EF4-FFF2-40B4-BE49-F238E27FC236}">
                <a16:creationId xmlns:a16="http://schemas.microsoft.com/office/drawing/2014/main" id="{03EBFF1E-027E-4681-BBC1-996AE0BD215F}"/>
              </a:ext>
            </a:extLst>
          </p:cNvPr>
          <p:cNvSpPr>
            <a:spLocks noChangeShapeType="1"/>
          </p:cNvSpPr>
          <p:nvPr/>
        </p:nvSpPr>
        <p:spPr bwMode="auto">
          <a:xfrm>
            <a:off x="1740260" y="591502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0" name="Line 140">
            <a:extLst>
              <a:ext uri="{FF2B5EF4-FFF2-40B4-BE49-F238E27FC236}">
                <a16:creationId xmlns:a16="http://schemas.microsoft.com/office/drawing/2014/main" id="{922EFF6B-5CAF-49E4-AACA-382588D1A8E8}"/>
              </a:ext>
            </a:extLst>
          </p:cNvPr>
          <p:cNvSpPr>
            <a:spLocks noChangeShapeType="1"/>
          </p:cNvSpPr>
          <p:nvPr/>
        </p:nvSpPr>
        <p:spPr bwMode="auto">
          <a:xfrm>
            <a:off x="1740260" y="5605463"/>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1" name="Line 139">
            <a:extLst>
              <a:ext uri="{FF2B5EF4-FFF2-40B4-BE49-F238E27FC236}">
                <a16:creationId xmlns:a16="http://schemas.microsoft.com/office/drawing/2014/main" id="{B7C80FF2-FBAD-4731-964F-B53F18AEEEC8}"/>
              </a:ext>
            </a:extLst>
          </p:cNvPr>
          <p:cNvSpPr>
            <a:spLocks noChangeShapeType="1"/>
          </p:cNvSpPr>
          <p:nvPr/>
        </p:nvSpPr>
        <p:spPr bwMode="auto">
          <a:xfrm>
            <a:off x="1740260" y="529590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2" name="Line 138">
            <a:extLst>
              <a:ext uri="{FF2B5EF4-FFF2-40B4-BE49-F238E27FC236}">
                <a16:creationId xmlns:a16="http://schemas.microsoft.com/office/drawing/2014/main" id="{102B838C-A316-4F10-A8F4-A0EC3C8BA1BF}"/>
              </a:ext>
            </a:extLst>
          </p:cNvPr>
          <p:cNvSpPr>
            <a:spLocks noChangeShapeType="1"/>
          </p:cNvSpPr>
          <p:nvPr/>
        </p:nvSpPr>
        <p:spPr bwMode="auto">
          <a:xfrm>
            <a:off x="1740260" y="4986338"/>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3" name="Line 137">
            <a:extLst>
              <a:ext uri="{FF2B5EF4-FFF2-40B4-BE49-F238E27FC236}">
                <a16:creationId xmlns:a16="http://schemas.microsoft.com/office/drawing/2014/main" id="{6CB23235-F660-4446-BCF2-B2CB1540AD07}"/>
              </a:ext>
            </a:extLst>
          </p:cNvPr>
          <p:cNvSpPr>
            <a:spLocks noChangeShapeType="1"/>
          </p:cNvSpPr>
          <p:nvPr/>
        </p:nvSpPr>
        <p:spPr bwMode="auto">
          <a:xfrm>
            <a:off x="1740260" y="467677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4" name="Line 134">
            <a:extLst>
              <a:ext uri="{FF2B5EF4-FFF2-40B4-BE49-F238E27FC236}">
                <a16:creationId xmlns:a16="http://schemas.microsoft.com/office/drawing/2014/main" id="{59B95E49-4ADC-4432-880E-7EF063CBF655}"/>
              </a:ext>
            </a:extLst>
          </p:cNvPr>
          <p:cNvSpPr>
            <a:spLocks noChangeShapeType="1"/>
          </p:cNvSpPr>
          <p:nvPr/>
        </p:nvSpPr>
        <p:spPr bwMode="auto">
          <a:xfrm>
            <a:off x="1740260" y="3748088"/>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5" name="Line 133">
            <a:extLst>
              <a:ext uri="{FF2B5EF4-FFF2-40B4-BE49-F238E27FC236}">
                <a16:creationId xmlns:a16="http://schemas.microsoft.com/office/drawing/2014/main" id="{D2D4B21A-7DF0-4CB3-8FE7-B4D7AB6967A3}"/>
              </a:ext>
            </a:extLst>
          </p:cNvPr>
          <p:cNvSpPr>
            <a:spLocks noChangeShapeType="1"/>
          </p:cNvSpPr>
          <p:nvPr/>
        </p:nvSpPr>
        <p:spPr bwMode="auto">
          <a:xfrm>
            <a:off x="1740260" y="343852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6" name="Line 132">
            <a:extLst>
              <a:ext uri="{FF2B5EF4-FFF2-40B4-BE49-F238E27FC236}">
                <a16:creationId xmlns:a16="http://schemas.microsoft.com/office/drawing/2014/main" id="{058F7423-0C25-4F82-BE93-5AB6611BB216}"/>
              </a:ext>
            </a:extLst>
          </p:cNvPr>
          <p:cNvSpPr>
            <a:spLocks noChangeShapeType="1"/>
          </p:cNvSpPr>
          <p:nvPr/>
        </p:nvSpPr>
        <p:spPr bwMode="auto">
          <a:xfrm>
            <a:off x="1740260" y="3128963"/>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7" name="Line 131">
            <a:extLst>
              <a:ext uri="{FF2B5EF4-FFF2-40B4-BE49-F238E27FC236}">
                <a16:creationId xmlns:a16="http://schemas.microsoft.com/office/drawing/2014/main" id="{B9E4DA09-8212-43C2-A37B-44F1B8C1D0A3}"/>
              </a:ext>
            </a:extLst>
          </p:cNvPr>
          <p:cNvSpPr>
            <a:spLocks noChangeShapeType="1"/>
          </p:cNvSpPr>
          <p:nvPr/>
        </p:nvSpPr>
        <p:spPr bwMode="auto">
          <a:xfrm>
            <a:off x="1740260" y="281940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8" name="Line 119">
            <a:extLst>
              <a:ext uri="{FF2B5EF4-FFF2-40B4-BE49-F238E27FC236}">
                <a16:creationId xmlns:a16="http://schemas.microsoft.com/office/drawing/2014/main" id="{0E649C6B-B213-4F19-A14D-B7F3FC412F1F}"/>
              </a:ext>
            </a:extLst>
          </p:cNvPr>
          <p:cNvSpPr>
            <a:spLocks noChangeShapeType="1"/>
          </p:cNvSpPr>
          <p:nvPr/>
        </p:nvSpPr>
        <p:spPr bwMode="auto">
          <a:xfrm>
            <a:off x="368660" y="6224588"/>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79" name="Line 122">
            <a:extLst>
              <a:ext uri="{FF2B5EF4-FFF2-40B4-BE49-F238E27FC236}">
                <a16:creationId xmlns:a16="http://schemas.microsoft.com/office/drawing/2014/main" id="{C98D71F5-B396-43DF-ADD3-AB8ED6DEC5D2}"/>
              </a:ext>
            </a:extLst>
          </p:cNvPr>
          <p:cNvSpPr>
            <a:spLocks noChangeShapeType="1"/>
          </p:cNvSpPr>
          <p:nvPr/>
        </p:nvSpPr>
        <p:spPr bwMode="auto">
          <a:xfrm>
            <a:off x="3340460" y="1562101"/>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0" name="Line 123">
            <a:extLst>
              <a:ext uri="{FF2B5EF4-FFF2-40B4-BE49-F238E27FC236}">
                <a16:creationId xmlns:a16="http://schemas.microsoft.com/office/drawing/2014/main" id="{0324FD74-0CD1-482A-B4C5-C7FB1CBE06EA}"/>
              </a:ext>
            </a:extLst>
          </p:cNvPr>
          <p:cNvSpPr>
            <a:spLocks noChangeShapeType="1"/>
          </p:cNvSpPr>
          <p:nvPr/>
        </p:nvSpPr>
        <p:spPr bwMode="auto">
          <a:xfrm>
            <a:off x="4254860" y="1562101"/>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1" name="Line 124">
            <a:extLst>
              <a:ext uri="{FF2B5EF4-FFF2-40B4-BE49-F238E27FC236}">
                <a16:creationId xmlns:a16="http://schemas.microsoft.com/office/drawing/2014/main" id="{2275AB62-EF33-4590-859F-663B5955F46F}"/>
              </a:ext>
            </a:extLst>
          </p:cNvPr>
          <p:cNvSpPr>
            <a:spLocks noChangeShapeType="1"/>
          </p:cNvSpPr>
          <p:nvPr/>
        </p:nvSpPr>
        <p:spPr bwMode="auto">
          <a:xfrm>
            <a:off x="5321660" y="1562101"/>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2" name="Line 125">
            <a:extLst>
              <a:ext uri="{FF2B5EF4-FFF2-40B4-BE49-F238E27FC236}">
                <a16:creationId xmlns:a16="http://schemas.microsoft.com/office/drawing/2014/main" id="{EF7F72AB-A8E1-4A8D-A672-7FCB53513AAA}"/>
              </a:ext>
            </a:extLst>
          </p:cNvPr>
          <p:cNvSpPr>
            <a:spLocks noChangeShapeType="1"/>
          </p:cNvSpPr>
          <p:nvPr/>
        </p:nvSpPr>
        <p:spPr bwMode="auto">
          <a:xfrm>
            <a:off x="6388460" y="1562101"/>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3" name="Line 126">
            <a:extLst>
              <a:ext uri="{FF2B5EF4-FFF2-40B4-BE49-F238E27FC236}">
                <a16:creationId xmlns:a16="http://schemas.microsoft.com/office/drawing/2014/main" id="{0460C80F-749F-4D13-818E-98B9126D7218}"/>
              </a:ext>
            </a:extLst>
          </p:cNvPr>
          <p:cNvSpPr>
            <a:spLocks noChangeShapeType="1"/>
          </p:cNvSpPr>
          <p:nvPr/>
        </p:nvSpPr>
        <p:spPr bwMode="auto">
          <a:xfrm>
            <a:off x="7466373" y="1562101"/>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4" name="Line 127">
            <a:extLst>
              <a:ext uri="{FF2B5EF4-FFF2-40B4-BE49-F238E27FC236}">
                <a16:creationId xmlns:a16="http://schemas.microsoft.com/office/drawing/2014/main" id="{7E18844F-B93C-4D3B-8FF4-1A8EF76C2A38}"/>
              </a:ext>
            </a:extLst>
          </p:cNvPr>
          <p:cNvSpPr>
            <a:spLocks noChangeShapeType="1"/>
          </p:cNvSpPr>
          <p:nvPr/>
        </p:nvSpPr>
        <p:spPr bwMode="auto">
          <a:xfrm>
            <a:off x="8598260" y="1562101"/>
            <a:ext cx="0" cy="46624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5" name="Line 120">
            <a:extLst>
              <a:ext uri="{FF2B5EF4-FFF2-40B4-BE49-F238E27FC236}">
                <a16:creationId xmlns:a16="http://schemas.microsoft.com/office/drawing/2014/main" id="{246C7E44-0C4B-442A-A6A2-677FFFB21141}"/>
              </a:ext>
            </a:extLst>
          </p:cNvPr>
          <p:cNvSpPr>
            <a:spLocks noChangeShapeType="1"/>
          </p:cNvSpPr>
          <p:nvPr/>
        </p:nvSpPr>
        <p:spPr bwMode="auto">
          <a:xfrm>
            <a:off x="368660" y="1562101"/>
            <a:ext cx="0" cy="46624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6" name="Line 121">
            <a:extLst>
              <a:ext uri="{FF2B5EF4-FFF2-40B4-BE49-F238E27FC236}">
                <a16:creationId xmlns:a16="http://schemas.microsoft.com/office/drawing/2014/main" id="{19669904-5BDD-49C3-B8BF-101234C882FB}"/>
              </a:ext>
            </a:extLst>
          </p:cNvPr>
          <p:cNvSpPr>
            <a:spLocks noChangeShapeType="1"/>
          </p:cNvSpPr>
          <p:nvPr/>
        </p:nvSpPr>
        <p:spPr bwMode="auto">
          <a:xfrm>
            <a:off x="1740260" y="1562101"/>
            <a:ext cx="0" cy="4662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26660" name="Rectangle 5">
            <a:extLst>
              <a:ext uri="{FF2B5EF4-FFF2-40B4-BE49-F238E27FC236}">
                <a16:creationId xmlns:a16="http://schemas.microsoft.com/office/drawing/2014/main" id="{AEBA2429-009F-46F0-813F-B71678A729A3}"/>
              </a:ext>
            </a:extLst>
          </p:cNvPr>
          <p:cNvSpPr>
            <a:spLocks noGrp="1" noChangeArrowheads="1"/>
          </p:cNvSpPr>
          <p:nvPr>
            <p:ph type="title"/>
          </p:nvPr>
        </p:nvSpPr>
        <p:spPr>
          <a:xfrm>
            <a:off x="323850" y="-129381"/>
            <a:ext cx="8534400" cy="758825"/>
          </a:xfrm>
        </p:spPr>
        <p:txBody>
          <a:bodyPr/>
          <a:lstStyle/>
          <a:p>
            <a:pPr>
              <a:defRPr/>
            </a:pPr>
            <a:r>
              <a:rPr lang="en-US" altLang="ko-KR" sz="3200" dirty="0">
                <a:latin typeface="Helvetica" charset="0"/>
                <a:ea typeface="굴림" charset="0"/>
                <a:cs typeface="굴림" charset="0"/>
              </a:rPr>
              <a:t>Earlier Example with Different Time Quantum</a:t>
            </a:r>
          </a:p>
        </p:txBody>
      </p:sp>
      <p:sp>
        <p:nvSpPr>
          <p:cNvPr id="49188" name="Line 145">
            <a:extLst>
              <a:ext uri="{FF2B5EF4-FFF2-40B4-BE49-F238E27FC236}">
                <a16:creationId xmlns:a16="http://schemas.microsoft.com/office/drawing/2014/main" id="{80AB6AD5-3D4A-45C7-A1B5-8A953D357CAE}"/>
              </a:ext>
            </a:extLst>
          </p:cNvPr>
          <p:cNvSpPr>
            <a:spLocks noChangeShapeType="1"/>
          </p:cNvSpPr>
          <p:nvPr/>
        </p:nvSpPr>
        <p:spPr bwMode="auto">
          <a:xfrm>
            <a:off x="368660" y="1890713"/>
            <a:ext cx="822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49189" name="Line 112">
            <a:extLst>
              <a:ext uri="{FF2B5EF4-FFF2-40B4-BE49-F238E27FC236}">
                <a16:creationId xmlns:a16="http://schemas.microsoft.com/office/drawing/2014/main" id="{C75142A1-85D8-430F-9D8D-1E8E70452EAD}"/>
              </a:ext>
            </a:extLst>
          </p:cNvPr>
          <p:cNvSpPr>
            <a:spLocks noChangeShapeType="1"/>
          </p:cNvSpPr>
          <p:nvPr/>
        </p:nvSpPr>
        <p:spPr bwMode="auto">
          <a:xfrm>
            <a:off x="368660" y="4057651"/>
            <a:ext cx="822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nvGrpSpPr>
          <p:cNvPr id="49190" name="Group 483">
            <a:extLst>
              <a:ext uri="{FF2B5EF4-FFF2-40B4-BE49-F238E27FC236}">
                <a16:creationId xmlns:a16="http://schemas.microsoft.com/office/drawing/2014/main" id="{CCCF5DDB-E2F0-4A33-81E6-9040600207C5}"/>
              </a:ext>
            </a:extLst>
          </p:cNvPr>
          <p:cNvGrpSpPr>
            <a:grpSpLocks/>
          </p:cNvGrpSpPr>
          <p:nvPr/>
        </p:nvGrpSpPr>
        <p:grpSpPr bwMode="auto">
          <a:xfrm>
            <a:off x="1740260" y="1895476"/>
            <a:ext cx="6858000" cy="4333875"/>
            <a:chOff x="1104" y="1401"/>
            <a:chExt cx="4320" cy="2730"/>
          </a:xfrm>
        </p:grpSpPr>
        <p:grpSp>
          <p:nvGrpSpPr>
            <p:cNvPr id="49234" name="Group 378">
              <a:extLst>
                <a:ext uri="{FF2B5EF4-FFF2-40B4-BE49-F238E27FC236}">
                  <a16:creationId xmlns:a16="http://schemas.microsoft.com/office/drawing/2014/main" id="{1658A6B8-F1E8-437F-8F0B-971824257E6D}"/>
                </a:ext>
              </a:extLst>
            </p:cNvPr>
            <p:cNvGrpSpPr>
              <a:grpSpLocks/>
            </p:cNvGrpSpPr>
            <p:nvPr/>
          </p:nvGrpSpPr>
          <p:grpSpPr bwMode="auto">
            <a:xfrm>
              <a:off x="1104" y="1401"/>
              <a:ext cx="4320" cy="195"/>
              <a:chOff x="1104" y="1398"/>
              <a:chExt cx="4320" cy="195"/>
            </a:xfrm>
          </p:grpSpPr>
          <p:sp>
            <p:nvSpPr>
              <p:cNvPr id="49257" name="Rectangle 379">
                <a:extLst>
                  <a:ext uri="{FF2B5EF4-FFF2-40B4-BE49-F238E27FC236}">
                    <a16:creationId xmlns:a16="http://schemas.microsoft.com/office/drawing/2014/main" id="{E2CC203B-470A-43A0-A841-46C44CA68AA3}"/>
                  </a:ext>
                </a:extLst>
              </p:cNvPr>
              <p:cNvSpPr>
                <a:spLocks noChangeArrowheads="1"/>
              </p:cNvSpPr>
              <p:nvPr/>
            </p:nvSpPr>
            <p:spPr bwMode="auto">
              <a:xfrm>
                <a:off x="4711" y="139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31¼</a:t>
                </a:r>
              </a:p>
            </p:txBody>
          </p:sp>
          <p:sp>
            <p:nvSpPr>
              <p:cNvPr id="49258" name="Rectangle 380">
                <a:extLst>
                  <a:ext uri="{FF2B5EF4-FFF2-40B4-BE49-F238E27FC236}">
                    <a16:creationId xmlns:a16="http://schemas.microsoft.com/office/drawing/2014/main" id="{AE973C09-4F8C-4AC2-83BD-4282F8FFA01F}"/>
                  </a:ext>
                </a:extLst>
              </p:cNvPr>
              <p:cNvSpPr>
                <a:spLocks noChangeArrowheads="1"/>
              </p:cNvSpPr>
              <p:nvPr/>
            </p:nvSpPr>
            <p:spPr bwMode="auto">
              <a:xfrm>
                <a:off x="4032" y="139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49259" name="Rectangle 381">
                <a:extLst>
                  <a:ext uri="{FF2B5EF4-FFF2-40B4-BE49-F238E27FC236}">
                    <a16:creationId xmlns:a16="http://schemas.microsoft.com/office/drawing/2014/main" id="{E256ADC1-BAAB-4EA7-9FA8-618A25DAB950}"/>
                  </a:ext>
                </a:extLst>
              </p:cNvPr>
              <p:cNvSpPr>
                <a:spLocks noChangeArrowheads="1"/>
              </p:cNvSpPr>
              <p:nvPr/>
            </p:nvSpPr>
            <p:spPr bwMode="auto">
              <a:xfrm>
                <a:off x="3360"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49260" name="Rectangle 382">
                <a:extLst>
                  <a:ext uri="{FF2B5EF4-FFF2-40B4-BE49-F238E27FC236}">
                    <a16:creationId xmlns:a16="http://schemas.microsoft.com/office/drawing/2014/main" id="{86765B36-213D-4CFD-AC89-C32B3617D96A}"/>
                  </a:ext>
                </a:extLst>
              </p:cNvPr>
              <p:cNvSpPr>
                <a:spLocks noChangeArrowheads="1"/>
              </p:cNvSpPr>
              <p:nvPr/>
            </p:nvSpPr>
            <p:spPr bwMode="auto">
              <a:xfrm>
                <a:off x="2688"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0</a:t>
                </a:r>
              </a:p>
            </p:txBody>
          </p:sp>
          <p:sp>
            <p:nvSpPr>
              <p:cNvPr id="49261" name="Rectangle 383">
                <a:extLst>
                  <a:ext uri="{FF2B5EF4-FFF2-40B4-BE49-F238E27FC236}">
                    <a16:creationId xmlns:a16="http://schemas.microsoft.com/office/drawing/2014/main" id="{7BAFE96A-69C1-44ED-8AD0-C89877842C49}"/>
                  </a:ext>
                </a:extLst>
              </p:cNvPr>
              <p:cNvSpPr>
                <a:spLocks noChangeArrowheads="1"/>
              </p:cNvSpPr>
              <p:nvPr/>
            </p:nvSpPr>
            <p:spPr bwMode="auto">
              <a:xfrm>
                <a:off x="2112" y="139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32</a:t>
                </a:r>
              </a:p>
            </p:txBody>
          </p:sp>
          <p:sp>
            <p:nvSpPr>
              <p:cNvPr id="49262" name="Rectangle 384">
                <a:extLst>
                  <a:ext uri="{FF2B5EF4-FFF2-40B4-BE49-F238E27FC236}">
                    <a16:creationId xmlns:a16="http://schemas.microsoft.com/office/drawing/2014/main" id="{BD1484DC-F609-4DC2-B72D-4F31F72DFF4D}"/>
                  </a:ext>
                </a:extLst>
              </p:cNvPr>
              <p:cNvSpPr>
                <a:spLocks noChangeArrowheads="1"/>
              </p:cNvSpPr>
              <p:nvPr/>
            </p:nvSpPr>
            <p:spPr bwMode="auto">
              <a:xfrm>
                <a:off x="1104" y="139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Best FCFS</a:t>
                </a:r>
              </a:p>
            </p:txBody>
          </p:sp>
          <p:sp>
            <p:nvSpPr>
              <p:cNvPr id="49263" name="Line 385">
                <a:extLst>
                  <a:ext uri="{FF2B5EF4-FFF2-40B4-BE49-F238E27FC236}">
                    <a16:creationId xmlns:a16="http://schemas.microsoft.com/office/drawing/2014/main" id="{D741CD33-06B8-41F2-8EB6-1671EDBC1A75}"/>
                  </a:ext>
                </a:extLst>
              </p:cNvPr>
              <p:cNvSpPr>
                <a:spLocks noChangeShapeType="1"/>
              </p:cNvSpPr>
              <p:nvPr/>
            </p:nvSpPr>
            <p:spPr bwMode="auto">
              <a:xfrm>
                <a:off x="1104" y="159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49235" name="Group 386">
              <a:extLst>
                <a:ext uri="{FF2B5EF4-FFF2-40B4-BE49-F238E27FC236}">
                  <a16:creationId xmlns:a16="http://schemas.microsoft.com/office/drawing/2014/main" id="{BEC3F725-5D36-47FF-97B8-A0917100092D}"/>
                </a:ext>
              </a:extLst>
            </p:cNvPr>
            <p:cNvGrpSpPr>
              <a:grpSpLocks/>
            </p:cNvGrpSpPr>
            <p:nvPr/>
          </p:nvGrpSpPr>
          <p:grpSpPr bwMode="auto">
            <a:xfrm>
              <a:off x="1104" y="3936"/>
              <a:ext cx="4320" cy="195"/>
              <a:chOff x="1104" y="3933"/>
              <a:chExt cx="4320" cy="195"/>
            </a:xfrm>
          </p:grpSpPr>
          <p:sp>
            <p:nvSpPr>
              <p:cNvPr id="49251" name="Rectangle 387">
                <a:extLst>
                  <a:ext uri="{FF2B5EF4-FFF2-40B4-BE49-F238E27FC236}">
                    <a16:creationId xmlns:a16="http://schemas.microsoft.com/office/drawing/2014/main" id="{05063FAE-BF02-45C7-AA34-00AC7F34E583}"/>
                  </a:ext>
                </a:extLst>
              </p:cNvPr>
              <p:cNvSpPr>
                <a:spLocks noChangeArrowheads="1"/>
              </p:cNvSpPr>
              <p:nvPr/>
            </p:nvSpPr>
            <p:spPr bwMode="auto">
              <a:xfrm>
                <a:off x="4711" y="393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52" name="Rectangle 388">
                <a:extLst>
                  <a:ext uri="{FF2B5EF4-FFF2-40B4-BE49-F238E27FC236}">
                    <a16:creationId xmlns:a16="http://schemas.microsoft.com/office/drawing/2014/main" id="{90F23C5E-3C4B-4C9F-B958-FACD59F04E39}"/>
                  </a:ext>
                </a:extLst>
              </p:cNvPr>
              <p:cNvSpPr>
                <a:spLocks noChangeArrowheads="1"/>
              </p:cNvSpPr>
              <p:nvPr/>
            </p:nvSpPr>
            <p:spPr bwMode="auto">
              <a:xfrm>
                <a:off x="4032" y="393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53" name="Rectangle 389">
                <a:extLst>
                  <a:ext uri="{FF2B5EF4-FFF2-40B4-BE49-F238E27FC236}">
                    <a16:creationId xmlns:a16="http://schemas.microsoft.com/office/drawing/2014/main" id="{48B47189-350F-4572-828F-E0A46B7E5C48}"/>
                  </a:ext>
                </a:extLst>
              </p:cNvPr>
              <p:cNvSpPr>
                <a:spLocks noChangeArrowheads="1"/>
              </p:cNvSpPr>
              <p:nvPr/>
            </p:nvSpPr>
            <p:spPr bwMode="auto">
              <a:xfrm>
                <a:off x="3360"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54" name="Rectangle 390">
                <a:extLst>
                  <a:ext uri="{FF2B5EF4-FFF2-40B4-BE49-F238E27FC236}">
                    <a16:creationId xmlns:a16="http://schemas.microsoft.com/office/drawing/2014/main" id="{E71978E1-292F-4089-A9DD-7AC73497E5D0}"/>
                  </a:ext>
                </a:extLst>
              </p:cNvPr>
              <p:cNvSpPr>
                <a:spLocks noChangeArrowheads="1"/>
              </p:cNvSpPr>
              <p:nvPr/>
            </p:nvSpPr>
            <p:spPr bwMode="auto">
              <a:xfrm>
                <a:off x="2688"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55" name="Rectangle 391">
                <a:extLst>
                  <a:ext uri="{FF2B5EF4-FFF2-40B4-BE49-F238E27FC236}">
                    <a16:creationId xmlns:a16="http://schemas.microsoft.com/office/drawing/2014/main" id="{0D65C06E-3A05-4DAB-9223-7E2BDBDE3CA4}"/>
                  </a:ext>
                </a:extLst>
              </p:cNvPr>
              <p:cNvSpPr>
                <a:spLocks noChangeArrowheads="1"/>
              </p:cNvSpPr>
              <p:nvPr/>
            </p:nvSpPr>
            <p:spPr bwMode="auto">
              <a:xfrm>
                <a:off x="2112" y="393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56" name="Rectangle 392">
                <a:extLst>
                  <a:ext uri="{FF2B5EF4-FFF2-40B4-BE49-F238E27FC236}">
                    <a16:creationId xmlns:a16="http://schemas.microsoft.com/office/drawing/2014/main" id="{A48B3DD7-01EA-45D7-9F15-58229CA0538E}"/>
                  </a:ext>
                </a:extLst>
              </p:cNvPr>
              <p:cNvSpPr>
                <a:spLocks noChangeArrowheads="1"/>
              </p:cNvSpPr>
              <p:nvPr/>
            </p:nvSpPr>
            <p:spPr bwMode="auto">
              <a:xfrm>
                <a:off x="1104" y="393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grpSp>
        <p:grpSp>
          <p:nvGrpSpPr>
            <p:cNvPr id="49236" name="Group 393">
              <a:extLst>
                <a:ext uri="{FF2B5EF4-FFF2-40B4-BE49-F238E27FC236}">
                  <a16:creationId xmlns:a16="http://schemas.microsoft.com/office/drawing/2014/main" id="{33DEBFFD-D7D2-4A3F-A057-E5066F7D33A2}"/>
                </a:ext>
              </a:extLst>
            </p:cNvPr>
            <p:cNvGrpSpPr>
              <a:grpSpLocks/>
            </p:cNvGrpSpPr>
            <p:nvPr/>
          </p:nvGrpSpPr>
          <p:grpSpPr bwMode="auto">
            <a:xfrm>
              <a:off x="1104" y="2766"/>
              <a:ext cx="4320" cy="195"/>
              <a:chOff x="1104" y="2763"/>
              <a:chExt cx="4320" cy="195"/>
            </a:xfrm>
          </p:grpSpPr>
          <p:sp>
            <p:nvSpPr>
              <p:cNvPr id="49244" name="Rectangle 394">
                <a:extLst>
                  <a:ext uri="{FF2B5EF4-FFF2-40B4-BE49-F238E27FC236}">
                    <a16:creationId xmlns:a16="http://schemas.microsoft.com/office/drawing/2014/main" id="{3634A319-1F81-44A9-8475-69F989F2B825}"/>
                  </a:ext>
                </a:extLst>
              </p:cNvPr>
              <p:cNvSpPr>
                <a:spLocks noChangeArrowheads="1"/>
              </p:cNvSpPr>
              <p:nvPr/>
            </p:nvSpPr>
            <p:spPr bwMode="auto">
              <a:xfrm>
                <a:off x="4711" y="276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69½</a:t>
                </a:r>
              </a:p>
            </p:txBody>
          </p:sp>
          <p:sp>
            <p:nvSpPr>
              <p:cNvPr id="49245" name="Rectangle 395">
                <a:extLst>
                  <a:ext uri="{FF2B5EF4-FFF2-40B4-BE49-F238E27FC236}">
                    <a16:creationId xmlns:a16="http://schemas.microsoft.com/office/drawing/2014/main" id="{F1A83398-DCEE-499B-9ABE-B8AE5EE640D7}"/>
                  </a:ext>
                </a:extLst>
              </p:cNvPr>
              <p:cNvSpPr>
                <a:spLocks noChangeArrowheads="1"/>
              </p:cNvSpPr>
              <p:nvPr/>
            </p:nvSpPr>
            <p:spPr bwMode="auto">
              <a:xfrm>
                <a:off x="4032" y="276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32</a:t>
                </a:r>
              </a:p>
            </p:txBody>
          </p:sp>
          <p:sp>
            <p:nvSpPr>
              <p:cNvPr id="49246" name="Rectangle 396">
                <a:extLst>
                  <a:ext uri="{FF2B5EF4-FFF2-40B4-BE49-F238E27FC236}">
                    <a16:creationId xmlns:a16="http://schemas.microsoft.com/office/drawing/2014/main" id="{FD1A1AEA-DAC0-4B82-9A33-C5ED374B8A56}"/>
                  </a:ext>
                </a:extLst>
              </p:cNvPr>
              <p:cNvSpPr>
                <a:spLocks noChangeArrowheads="1"/>
              </p:cNvSpPr>
              <p:nvPr/>
            </p:nvSpPr>
            <p:spPr bwMode="auto">
              <a:xfrm>
                <a:off x="3360"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49247" name="Rectangle 397">
                <a:extLst>
                  <a:ext uri="{FF2B5EF4-FFF2-40B4-BE49-F238E27FC236}">
                    <a16:creationId xmlns:a16="http://schemas.microsoft.com/office/drawing/2014/main" id="{538B5A2E-E204-46C2-A5E6-8CA97CC692CE}"/>
                  </a:ext>
                </a:extLst>
              </p:cNvPr>
              <p:cNvSpPr>
                <a:spLocks noChangeArrowheads="1"/>
              </p:cNvSpPr>
              <p:nvPr/>
            </p:nvSpPr>
            <p:spPr bwMode="auto">
              <a:xfrm>
                <a:off x="2688"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49248" name="Rectangle 398">
                <a:extLst>
                  <a:ext uri="{FF2B5EF4-FFF2-40B4-BE49-F238E27FC236}">
                    <a16:creationId xmlns:a16="http://schemas.microsoft.com/office/drawing/2014/main" id="{5553D729-8DCD-47B0-86F3-3A0BE5746BFD}"/>
                  </a:ext>
                </a:extLst>
              </p:cNvPr>
              <p:cNvSpPr>
                <a:spLocks noChangeArrowheads="1"/>
              </p:cNvSpPr>
              <p:nvPr/>
            </p:nvSpPr>
            <p:spPr bwMode="auto">
              <a:xfrm>
                <a:off x="2112" y="276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49249" name="Rectangle 399">
                <a:extLst>
                  <a:ext uri="{FF2B5EF4-FFF2-40B4-BE49-F238E27FC236}">
                    <a16:creationId xmlns:a16="http://schemas.microsoft.com/office/drawing/2014/main" id="{27C5AF2A-4ABE-4DD2-9A41-1F76F60ABD76}"/>
                  </a:ext>
                </a:extLst>
              </p:cNvPr>
              <p:cNvSpPr>
                <a:spLocks noChangeArrowheads="1"/>
              </p:cNvSpPr>
              <p:nvPr/>
            </p:nvSpPr>
            <p:spPr bwMode="auto">
              <a:xfrm>
                <a:off x="1104" y="276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Best FCFS</a:t>
                </a:r>
              </a:p>
            </p:txBody>
          </p:sp>
          <p:sp>
            <p:nvSpPr>
              <p:cNvPr id="49250" name="Line 400">
                <a:extLst>
                  <a:ext uri="{FF2B5EF4-FFF2-40B4-BE49-F238E27FC236}">
                    <a16:creationId xmlns:a16="http://schemas.microsoft.com/office/drawing/2014/main" id="{1ECA3D2E-E3ED-4D24-8788-4CBE5971BA89}"/>
                  </a:ext>
                </a:extLst>
              </p:cNvPr>
              <p:cNvSpPr>
                <a:spLocks noChangeShapeType="1"/>
              </p:cNvSpPr>
              <p:nvPr/>
            </p:nvSpPr>
            <p:spPr bwMode="auto">
              <a:xfrm>
                <a:off x="1104" y="295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49237" name="Group 401">
              <a:extLst>
                <a:ext uri="{FF2B5EF4-FFF2-40B4-BE49-F238E27FC236}">
                  <a16:creationId xmlns:a16="http://schemas.microsoft.com/office/drawing/2014/main" id="{8C52473F-CE05-4427-AF53-6D5352E72859}"/>
                </a:ext>
              </a:extLst>
            </p:cNvPr>
            <p:cNvGrpSpPr>
              <a:grpSpLocks/>
            </p:cNvGrpSpPr>
            <p:nvPr/>
          </p:nvGrpSpPr>
          <p:grpSpPr bwMode="auto">
            <a:xfrm>
              <a:off x="1104" y="2571"/>
              <a:ext cx="4320" cy="195"/>
              <a:chOff x="1104" y="2568"/>
              <a:chExt cx="4320" cy="195"/>
            </a:xfrm>
          </p:grpSpPr>
          <p:sp>
            <p:nvSpPr>
              <p:cNvPr id="49238" name="Rectangle 402">
                <a:extLst>
                  <a:ext uri="{FF2B5EF4-FFF2-40B4-BE49-F238E27FC236}">
                    <a16:creationId xmlns:a16="http://schemas.microsoft.com/office/drawing/2014/main" id="{51E581BA-1B91-4A52-BB1A-BE0A78E847B9}"/>
                  </a:ext>
                </a:extLst>
              </p:cNvPr>
              <p:cNvSpPr>
                <a:spLocks noChangeArrowheads="1"/>
              </p:cNvSpPr>
              <p:nvPr/>
            </p:nvSpPr>
            <p:spPr bwMode="auto">
              <a:xfrm>
                <a:off x="4711" y="256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39" name="Rectangle 403">
                <a:extLst>
                  <a:ext uri="{FF2B5EF4-FFF2-40B4-BE49-F238E27FC236}">
                    <a16:creationId xmlns:a16="http://schemas.microsoft.com/office/drawing/2014/main" id="{71B9ACAD-D596-4B13-A1B4-1E2F3AF2E7E3}"/>
                  </a:ext>
                </a:extLst>
              </p:cNvPr>
              <p:cNvSpPr>
                <a:spLocks noChangeArrowheads="1"/>
              </p:cNvSpPr>
              <p:nvPr/>
            </p:nvSpPr>
            <p:spPr bwMode="auto">
              <a:xfrm>
                <a:off x="4032" y="256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40" name="Rectangle 404">
                <a:extLst>
                  <a:ext uri="{FF2B5EF4-FFF2-40B4-BE49-F238E27FC236}">
                    <a16:creationId xmlns:a16="http://schemas.microsoft.com/office/drawing/2014/main" id="{054E32FD-8275-4580-B1BF-94B3F7EEAEDB}"/>
                  </a:ext>
                </a:extLst>
              </p:cNvPr>
              <p:cNvSpPr>
                <a:spLocks noChangeArrowheads="1"/>
              </p:cNvSpPr>
              <p:nvPr/>
            </p:nvSpPr>
            <p:spPr bwMode="auto">
              <a:xfrm>
                <a:off x="3360"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41" name="Rectangle 405">
                <a:extLst>
                  <a:ext uri="{FF2B5EF4-FFF2-40B4-BE49-F238E27FC236}">
                    <a16:creationId xmlns:a16="http://schemas.microsoft.com/office/drawing/2014/main" id="{933B4340-9BC7-45CA-A83B-AB3D9ABCBAFC}"/>
                  </a:ext>
                </a:extLst>
              </p:cNvPr>
              <p:cNvSpPr>
                <a:spLocks noChangeArrowheads="1"/>
              </p:cNvSpPr>
              <p:nvPr/>
            </p:nvSpPr>
            <p:spPr bwMode="auto">
              <a:xfrm>
                <a:off x="2688"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42" name="Rectangle 406">
                <a:extLst>
                  <a:ext uri="{FF2B5EF4-FFF2-40B4-BE49-F238E27FC236}">
                    <a16:creationId xmlns:a16="http://schemas.microsoft.com/office/drawing/2014/main" id="{4A9CAC93-6855-4201-A3A0-7C7BFA40EBEC}"/>
                  </a:ext>
                </a:extLst>
              </p:cNvPr>
              <p:cNvSpPr>
                <a:spLocks noChangeArrowheads="1"/>
              </p:cNvSpPr>
              <p:nvPr/>
            </p:nvSpPr>
            <p:spPr bwMode="auto">
              <a:xfrm>
                <a:off x="2112" y="256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43" name="Rectangle 407">
                <a:extLst>
                  <a:ext uri="{FF2B5EF4-FFF2-40B4-BE49-F238E27FC236}">
                    <a16:creationId xmlns:a16="http://schemas.microsoft.com/office/drawing/2014/main" id="{82825962-1A7D-4274-8383-608D8169D4A2}"/>
                  </a:ext>
                </a:extLst>
              </p:cNvPr>
              <p:cNvSpPr>
                <a:spLocks noChangeArrowheads="1"/>
              </p:cNvSpPr>
              <p:nvPr/>
            </p:nvSpPr>
            <p:spPr bwMode="auto">
              <a:xfrm>
                <a:off x="1104" y="256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grpSp>
      </p:grpSp>
      <p:grpSp>
        <p:nvGrpSpPr>
          <p:cNvPr id="166" name="Group 483">
            <a:extLst>
              <a:ext uri="{FF2B5EF4-FFF2-40B4-BE49-F238E27FC236}">
                <a16:creationId xmlns:a16="http://schemas.microsoft.com/office/drawing/2014/main" id="{2C7DE552-04C5-4C00-A477-5F2B5521CC0F}"/>
              </a:ext>
            </a:extLst>
          </p:cNvPr>
          <p:cNvGrpSpPr>
            <a:grpSpLocks/>
          </p:cNvGrpSpPr>
          <p:nvPr/>
        </p:nvGrpSpPr>
        <p:grpSpPr bwMode="auto">
          <a:xfrm>
            <a:off x="1740260" y="1890713"/>
            <a:ext cx="6858000" cy="4333875"/>
            <a:chOff x="1104" y="1401"/>
            <a:chExt cx="4320" cy="2730"/>
          </a:xfrm>
        </p:grpSpPr>
        <p:grpSp>
          <p:nvGrpSpPr>
            <p:cNvPr id="49204" name="Group 378">
              <a:extLst>
                <a:ext uri="{FF2B5EF4-FFF2-40B4-BE49-F238E27FC236}">
                  <a16:creationId xmlns:a16="http://schemas.microsoft.com/office/drawing/2014/main" id="{10DB38CA-4D4A-40F9-94EC-4A6BFFC9A3E5}"/>
                </a:ext>
              </a:extLst>
            </p:cNvPr>
            <p:cNvGrpSpPr>
              <a:grpSpLocks/>
            </p:cNvGrpSpPr>
            <p:nvPr/>
          </p:nvGrpSpPr>
          <p:grpSpPr bwMode="auto">
            <a:xfrm>
              <a:off x="1104" y="1401"/>
              <a:ext cx="4320" cy="195"/>
              <a:chOff x="1104" y="1398"/>
              <a:chExt cx="4320" cy="195"/>
            </a:xfrm>
          </p:grpSpPr>
          <p:sp>
            <p:nvSpPr>
              <p:cNvPr id="49227" name="Rectangle 379">
                <a:extLst>
                  <a:ext uri="{FF2B5EF4-FFF2-40B4-BE49-F238E27FC236}">
                    <a16:creationId xmlns:a16="http://schemas.microsoft.com/office/drawing/2014/main" id="{2B73979D-2BCD-4C15-A8C3-16618637D26E}"/>
                  </a:ext>
                </a:extLst>
              </p:cNvPr>
              <p:cNvSpPr>
                <a:spLocks noChangeArrowheads="1"/>
              </p:cNvSpPr>
              <p:nvPr/>
            </p:nvSpPr>
            <p:spPr bwMode="auto">
              <a:xfrm>
                <a:off x="4711" y="139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28" name="Rectangle 380">
                <a:extLst>
                  <a:ext uri="{FF2B5EF4-FFF2-40B4-BE49-F238E27FC236}">
                    <a16:creationId xmlns:a16="http://schemas.microsoft.com/office/drawing/2014/main" id="{5FAF4EA0-3702-4F4D-915B-4E2DD08C9E39}"/>
                  </a:ext>
                </a:extLst>
              </p:cNvPr>
              <p:cNvSpPr>
                <a:spLocks noChangeArrowheads="1"/>
              </p:cNvSpPr>
              <p:nvPr/>
            </p:nvSpPr>
            <p:spPr bwMode="auto">
              <a:xfrm>
                <a:off x="4032" y="139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29" name="Rectangle 381">
                <a:extLst>
                  <a:ext uri="{FF2B5EF4-FFF2-40B4-BE49-F238E27FC236}">
                    <a16:creationId xmlns:a16="http://schemas.microsoft.com/office/drawing/2014/main" id="{0CEA2252-A3EC-4D44-8D0E-182EDC26F3E4}"/>
                  </a:ext>
                </a:extLst>
              </p:cNvPr>
              <p:cNvSpPr>
                <a:spLocks noChangeArrowheads="1"/>
              </p:cNvSpPr>
              <p:nvPr/>
            </p:nvSpPr>
            <p:spPr bwMode="auto">
              <a:xfrm>
                <a:off x="3360"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30" name="Rectangle 382">
                <a:extLst>
                  <a:ext uri="{FF2B5EF4-FFF2-40B4-BE49-F238E27FC236}">
                    <a16:creationId xmlns:a16="http://schemas.microsoft.com/office/drawing/2014/main" id="{DFA14520-1385-48B5-A3C6-4B63D7F61D00}"/>
                  </a:ext>
                </a:extLst>
              </p:cNvPr>
              <p:cNvSpPr>
                <a:spLocks noChangeArrowheads="1"/>
              </p:cNvSpPr>
              <p:nvPr/>
            </p:nvSpPr>
            <p:spPr bwMode="auto">
              <a:xfrm>
                <a:off x="2688"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31" name="Rectangle 383">
                <a:extLst>
                  <a:ext uri="{FF2B5EF4-FFF2-40B4-BE49-F238E27FC236}">
                    <a16:creationId xmlns:a16="http://schemas.microsoft.com/office/drawing/2014/main" id="{0C551AF0-5F5F-480E-ADA8-C7EBF9777F62}"/>
                  </a:ext>
                </a:extLst>
              </p:cNvPr>
              <p:cNvSpPr>
                <a:spLocks noChangeArrowheads="1"/>
              </p:cNvSpPr>
              <p:nvPr/>
            </p:nvSpPr>
            <p:spPr bwMode="auto">
              <a:xfrm>
                <a:off x="2112" y="139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32" name="Rectangle 384">
                <a:extLst>
                  <a:ext uri="{FF2B5EF4-FFF2-40B4-BE49-F238E27FC236}">
                    <a16:creationId xmlns:a16="http://schemas.microsoft.com/office/drawing/2014/main" id="{850B9586-B62E-451E-AAC4-5C538DF08034}"/>
                  </a:ext>
                </a:extLst>
              </p:cNvPr>
              <p:cNvSpPr>
                <a:spLocks noChangeArrowheads="1"/>
              </p:cNvSpPr>
              <p:nvPr/>
            </p:nvSpPr>
            <p:spPr bwMode="auto">
              <a:xfrm>
                <a:off x="1104" y="139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33" name="Line 385">
                <a:extLst>
                  <a:ext uri="{FF2B5EF4-FFF2-40B4-BE49-F238E27FC236}">
                    <a16:creationId xmlns:a16="http://schemas.microsoft.com/office/drawing/2014/main" id="{245E9C6A-BD7A-48D3-9C1C-E50BF1D16191}"/>
                  </a:ext>
                </a:extLst>
              </p:cNvPr>
              <p:cNvSpPr>
                <a:spLocks noChangeShapeType="1"/>
              </p:cNvSpPr>
              <p:nvPr/>
            </p:nvSpPr>
            <p:spPr bwMode="auto">
              <a:xfrm>
                <a:off x="1104" y="159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49205" name="Group 386">
              <a:extLst>
                <a:ext uri="{FF2B5EF4-FFF2-40B4-BE49-F238E27FC236}">
                  <a16:creationId xmlns:a16="http://schemas.microsoft.com/office/drawing/2014/main" id="{7A8D4EBF-ADDC-43A6-92D0-12B17E607427}"/>
                </a:ext>
              </a:extLst>
            </p:cNvPr>
            <p:cNvGrpSpPr>
              <a:grpSpLocks/>
            </p:cNvGrpSpPr>
            <p:nvPr/>
          </p:nvGrpSpPr>
          <p:grpSpPr bwMode="auto">
            <a:xfrm>
              <a:off x="1104" y="3936"/>
              <a:ext cx="4320" cy="195"/>
              <a:chOff x="1104" y="3933"/>
              <a:chExt cx="4320" cy="195"/>
            </a:xfrm>
          </p:grpSpPr>
          <p:sp>
            <p:nvSpPr>
              <p:cNvPr id="49221" name="Rectangle 387">
                <a:extLst>
                  <a:ext uri="{FF2B5EF4-FFF2-40B4-BE49-F238E27FC236}">
                    <a16:creationId xmlns:a16="http://schemas.microsoft.com/office/drawing/2014/main" id="{339FDAAA-E0F1-4393-9B26-A7A9CE87CB3B}"/>
                  </a:ext>
                </a:extLst>
              </p:cNvPr>
              <p:cNvSpPr>
                <a:spLocks noChangeArrowheads="1"/>
              </p:cNvSpPr>
              <p:nvPr/>
            </p:nvSpPr>
            <p:spPr bwMode="auto">
              <a:xfrm>
                <a:off x="4711" y="393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121¾</a:t>
                </a:r>
              </a:p>
            </p:txBody>
          </p:sp>
          <p:sp>
            <p:nvSpPr>
              <p:cNvPr id="49222" name="Rectangle 388">
                <a:extLst>
                  <a:ext uri="{FF2B5EF4-FFF2-40B4-BE49-F238E27FC236}">
                    <a16:creationId xmlns:a16="http://schemas.microsoft.com/office/drawing/2014/main" id="{BA1CA507-368D-4737-ABB8-24CD9C0712EF}"/>
                  </a:ext>
                </a:extLst>
              </p:cNvPr>
              <p:cNvSpPr>
                <a:spLocks noChangeArrowheads="1"/>
              </p:cNvSpPr>
              <p:nvPr/>
            </p:nvSpPr>
            <p:spPr bwMode="auto">
              <a:xfrm>
                <a:off x="4032" y="393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145</a:t>
                </a:r>
              </a:p>
            </p:txBody>
          </p:sp>
          <p:sp>
            <p:nvSpPr>
              <p:cNvPr id="49223" name="Rectangle 389">
                <a:extLst>
                  <a:ext uri="{FF2B5EF4-FFF2-40B4-BE49-F238E27FC236}">
                    <a16:creationId xmlns:a16="http://schemas.microsoft.com/office/drawing/2014/main" id="{19D41034-8CE0-469E-9DA1-84610B19C840}"/>
                  </a:ext>
                </a:extLst>
              </p:cNvPr>
              <p:cNvSpPr>
                <a:spLocks noChangeArrowheads="1"/>
              </p:cNvSpPr>
              <p:nvPr/>
            </p:nvSpPr>
            <p:spPr bwMode="auto">
              <a:xfrm>
                <a:off x="3360"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68</a:t>
                </a:r>
              </a:p>
            </p:txBody>
          </p:sp>
          <p:sp>
            <p:nvSpPr>
              <p:cNvPr id="49224" name="Rectangle 390">
                <a:extLst>
                  <a:ext uri="{FF2B5EF4-FFF2-40B4-BE49-F238E27FC236}">
                    <a16:creationId xmlns:a16="http://schemas.microsoft.com/office/drawing/2014/main" id="{67AC7355-8848-4D90-9699-48C25BA14913}"/>
                  </a:ext>
                </a:extLst>
              </p:cNvPr>
              <p:cNvSpPr>
                <a:spLocks noChangeArrowheads="1"/>
              </p:cNvSpPr>
              <p:nvPr/>
            </p:nvSpPr>
            <p:spPr bwMode="auto">
              <a:xfrm>
                <a:off x="2688"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49225" name="Rectangle 391">
                <a:extLst>
                  <a:ext uri="{FF2B5EF4-FFF2-40B4-BE49-F238E27FC236}">
                    <a16:creationId xmlns:a16="http://schemas.microsoft.com/office/drawing/2014/main" id="{EB9A7969-3899-40CE-8D35-3E2651C4E2BF}"/>
                  </a:ext>
                </a:extLst>
              </p:cNvPr>
              <p:cNvSpPr>
                <a:spLocks noChangeArrowheads="1"/>
              </p:cNvSpPr>
              <p:nvPr/>
            </p:nvSpPr>
            <p:spPr bwMode="auto">
              <a:xfrm>
                <a:off x="2112" y="393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121</a:t>
                </a:r>
              </a:p>
            </p:txBody>
          </p:sp>
          <p:sp>
            <p:nvSpPr>
              <p:cNvPr id="49226" name="Rectangle 392">
                <a:extLst>
                  <a:ext uri="{FF2B5EF4-FFF2-40B4-BE49-F238E27FC236}">
                    <a16:creationId xmlns:a16="http://schemas.microsoft.com/office/drawing/2014/main" id="{D58A939D-4ADC-42BE-9328-965602C5E3D4}"/>
                  </a:ext>
                </a:extLst>
              </p:cNvPr>
              <p:cNvSpPr>
                <a:spLocks noChangeArrowheads="1"/>
              </p:cNvSpPr>
              <p:nvPr/>
            </p:nvSpPr>
            <p:spPr bwMode="auto">
              <a:xfrm>
                <a:off x="1104" y="393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Worst FCFS</a:t>
                </a:r>
              </a:p>
            </p:txBody>
          </p:sp>
        </p:grpSp>
        <p:grpSp>
          <p:nvGrpSpPr>
            <p:cNvPr id="49206" name="Group 393">
              <a:extLst>
                <a:ext uri="{FF2B5EF4-FFF2-40B4-BE49-F238E27FC236}">
                  <a16:creationId xmlns:a16="http://schemas.microsoft.com/office/drawing/2014/main" id="{DD6200E8-5EEB-406C-856F-C6EEAA3752F7}"/>
                </a:ext>
              </a:extLst>
            </p:cNvPr>
            <p:cNvGrpSpPr>
              <a:grpSpLocks/>
            </p:cNvGrpSpPr>
            <p:nvPr/>
          </p:nvGrpSpPr>
          <p:grpSpPr bwMode="auto">
            <a:xfrm>
              <a:off x="1104" y="2766"/>
              <a:ext cx="4320" cy="195"/>
              <a:chOff x="1104" y="2763"/>
              <a:chExt cx="4320" cy="195"/>
            </a:xfrm>
          </p:grpSpPr>
          <p:sp>
            <p:nvSpPr>
              <p:cNvPr id="49214" name="Rectangle 394">
                <a:extLst>
                  <a:ext uri="{FF2B5EF4-FFF2-40B4-BE49-F238E27FC236}">
                    <a16:creationId xmlns:a16="http://schemas.microsoft.com/office/drawing/2014/main" id="{3C3FA0AA-4764-4B2F-84CE-D740D2BCE73F}"/>
                  </a:ext>
                </a:extLst>
              </p:cNvPr>
              <p:cNvSpPr>
                <a:spLocks noChangeArrowheads="1"/>
              </p:cNvSpPr>
              <p:nvPr/>
            </p:nvSpPr>
            <p:spPr bwMode="auto">
              <a:xfrm>
                <a:off x="4711" y="276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15" name="Rectangle 395">
                <a:extLst>
                  <a:ext uri="{FF2B5EF4-FFF2-40B4-BE49-F238E27FC236}">
                    <a16:creationId xmlns:a16="http://schemas.microsoft.com/office/drawing/2014/main" id="{67EE3E57-4573-489D-96BF-9D42A85FA8EB}"/>
                  </a:ext>
                </a:extLst>
              </p:cNvPr>
              <p:cNvSpPr>
                <a:spLocks noChangeArrowheads="1"/>
              </p:cNvSpPr>
              <p:nvPr/>
            </p:nvSpPr>
            <p:spPr bwMode="auto">
              <a:xfrm>
                <a:off x="4032" y="276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16" name="Rectangle 396">
                <a:extLst>
                  <a:ext uri="{FF2B5EF4-FFF2-40B4-BE49-F238E27FC236}">
                    <a16:creationId xmlns:a16="http://schemas.microsoft.com/office/drawing/2014/main" id="{7BDE0F29-8DBA-47D9-9FB1-39C8BB547839}"/>
                  </a:ext>
                </a:extLst>
              </p:cNvPr>
              <p:cNvSpPr>
                <a:spLocks noChangeArrowheads="1"/>
              </p:cNvSpPr>
              <p:nvPr/>
            </p:nvSpPr>
            <p:spPr bwMode="auto">
              <a:xfrm>
                <a:off x="3360"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17" name="Rectangle 397">
                <a:extLst>
                  <a:ext uri="{FF2B5EF4-FFF2-40B4-BE49-F238E27FC236}">
                    <a16:creationId xmlns:a16="http://schemas.microsoft.com/office/drawing/2014/main" id="{189339B7-495D-45F4-A4D0-D684680E1081}"/>
                  </a:ext>
                </a:extLst>
              </p:cNvPr>
              <p:cNvSpPr>
                <a:spLocks noChangeArrowheads="1"/>
              </p:cNvSpPr>
              <p:nvPr/>
            </p:nvSpPr>
            <p:spPr bwMode="auto">
              <a:xfrm>
                <a:off x="2688"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18" name="Rectangle 398">
                <a:extLst>
                  <a:ext uri="{FF2B5EF4-FFF2-40B4-BE49-F238E27FC236}">
                    <a16:creationId xmlns:a16="http://schemas.microsoft.com/office/drawing/2014/main" id="{E1008F5A-85BE-4932-83A3-0E76484CC3EE}"/>
                  </a:ext>
                </a:extLst>
              </p:cNvPr>
              <p:cNvSpPr>
                <a:spLocks noChangeArrowheads="1"/>
              </p:cNvSpPr>
              <p:nvPr/>
            </p:nvSpPr>
            <p:spPr bwMode="auto">
              <a:xfrm>
                <a:off x="2112" y="276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19" name="Rectangle 399">
                <a:extLst>
                  <a:ext uri="{FF2B5EF4-FFF2-40B4-BE49-F238E27FC236}">
                    <a16:creationId xmlns:a16="http://schemas.microsoft.com/office/drawing/2014/main" id="{50606ACB-5CF6-4CA3-A280-B9A91935235B}"/>
                  </a:ext>
                </a:extLst>
              </p:cNvPr>
              <p:cNvSpPr>
                <a:spLocks noChangeArrowheads="1"/>
              </p:cNvSpPr>
              <p:nvPr/>
            </p:nvSpPr>
            <p:spPr bwMode="auto">
              <a:xfrm>
                <a:off x="1104" y="276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49220" name="Line 400">
                <a:extLst>
                  <a:ext uri="{FF2B5EF4-FFF2-40B4-BE49-F238E27FC236}">
                    <a16:creationId xmlns:a16="http://schemas.microsoft.com/office/drawing/2014/main" id="{1A43E940-4700-4893-AE79-FB4DA314591A}"/>
                  </a:ext>
                </a:extLst>
              </p:cNvPr>
              <p:cNvSpPr>
                <a:spLocks noChangeShapeType="1"/>
              </p:cNvSpPr>
              <p:nvPr/>
            </p:nvSpPr>
            <p:spPr bwMode="auto">
              <a:xfrm>
                <a:off x="1104" y="295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49207" name="Group 401">
              <a:extLst>
                <a:ext uri="{FF2B5EF4-FFF2-40B4-BE49-F238E27FC236}">
                  <a16:creationId xmlns:a16="http://schemas.microsoft.com/office/drawing/2014/main" id="{3E4E6696-48D7-441A-B7C7-08C3142DD33D}"/>
                </a:ext>
              </a:extLst>
            </p:cNvPr>
            <p:cNvGrpSpPr>
              <a:grpSpLocks/>
            </p:cNvGrpSpPr>
            <p:nvPr/>
          </p:nvGrpSpPr>
          <p:grpSpPr bwMode="auto">
            <a:xfrm>
              <a:off x="1104" y="2571"/>
              <a:ext cx="4320" cy="195"/>
              <a:chOff x="1104" y="2568"/>
              <a:chExt cx="4320" cy="195"/>
            </a:xfrm>
          </p:grpSpPr>
          <p:sp>
            <p:nvSpPr>
              <p:cNvPr id="49208" name="Rectangle 402">
                <a:extLst>
                  <a:ext uri="{FF2B5EF4-FFF2-40B4-BE49-F238E27FC236}">
                    <a16:creationId xmlns:a16="http://schemas.microsoft.com/office/drawing/2014/main" id="{79A2DC60-90CF-4DD6-B62A-C71176273168}"/>
                  </a:ext>
                </a:extLst>
              </p:cNvPr>
              <p:cNvSpPr>
                <a:spLocks noChangeArrowheads="1"/>
              </p:cNvSpPr>
              <p:nvPr/>
            </p:nvSpPr>
            <p:spPr bwMode="auto">
              <a:xfrm>
                <a:off x="4711" y="256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83½</a:t>
                </a:r>
              </a:p>
            </p:txBody>
          </p:sp>
          <p:sp>
            <p:nvSpPr>
              <p:cNvPr id="49209" name="Rectangle 403">
                <a:extLst>
                  <a:ext uri="{FF2B5EF4-FFF2-40B4-BE49-F238E27FC236}">
                    <a16:creationId xmlns:a16="http://schemas.microsoft.com/office/drawing/2014/main" id="{4BDDE553-CE01-4EB1-B379-DB805501EF26}"/>
                  </a:ext>
                </a:extLst>
              </p:cNvPr>
              <p:cNvSpPr>
                <a:spLocks noChangeArrowheads="1"/>
              </p:cNvSpPr>
              <p:nvPr/>
            </p:nvSpPr>
            <p:spPr bwMode="auto">
              <a:xfrm>
                <a:off x="4032" y="256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121</a:t>
                </a:r>
              </a:p>
            </p:txBody>
          </p:sp>
          <p:sp>
            <p:nvSpPr>
              <p:cNvPr id="49210" name="Rectangle 404">
                <a:extLst>
                  <a:ext uri="{FF2B5EF4-FFF2-40B4-BE49-F238E27FC236}">
                    <a16:creationId xmlns:a16="http://schemas.microsoft.com/office/drawing/2014/main" id="{D49FECD6-7929-421D-B0F0-09C56FA82165}"/>
                  </a:ext>
                </a:extLst>
              </p:cNvPr>
              <p:cNvSpPr>
                <a:spLocks noChangeArrowheads="1"/>
              </p:cNvSpPr>
              <p:nvPr/>
            </p:nvSpPr>
            <p:spPr bwMode="auto">
              <a:xfrm>
                <a:off x="3360"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0</a:t>
                </a:r>
              </a:p>
            </p:txBody>
          </p:sp>
          <p:sp>
            <p:nvSpPr>
              <p:cNvPr id="49211" name="Rectangle 405">
                <a:extLst>
                  <a:ext uri="{FF2B5EF4-FFF2-40B4-BE49-F238E27FC236}">
                    <a16:creationId xmlns:a16="http://schemas.microsoft.com/office/drawing/2014/main" id="{67044A4B-6060-468D-BE2A-316B2A52A6EF}"/>
                  </a:ext>
                </a:extLst>
              </p:cNvPr>
              <p:cNvSpPr>
                <a:spLocks noChangeArrowheads="1"/>
              </p:cNvSpPr>
              <p:nvPr/>
            </p:nvSpPr>
            <p:spPr bwMode="auto">
              <a:xfrm>
                <a:off x="2688"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145</a:t>
                </a:r>
              </a:p>
            </p:txBody>
          </p:sp>
          <p:sp>
            <p:nvSpPr>
              <p:cNvPr id="49212" name="Rectangle 406">
                <a:extLst>
                  <a:ext uri="{FF2B5EF4-FFF2-40B4-BE49-F238E27FC236}">
                    <a16:creationId xmlns:a16="http://schemas.microsoft.com/office/drawing/2014/main" id="{AB8A850F-18CD-4151-9A6A-9E87F8E67568}"/>
                  </a:ext>
                </a:extLst>
              </p:cNvPr>
              <p:cNvSpPr>
                <a:spLocks noChangeArrowheads="1"/>
              </p:cNvSpPr>
              <p:nvPr/>
            </p:nvSpPr>
            <p:spPr bwMode="auto">
              <a:xfrm>
                <a:off x="2112" y="256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68</a:t>
                </a:r>
              </a:p>
            </p:txBody>
          </p:sp>
          <p:sp>
            <p:nvSpPr>
              <p:cNvPr id="49213" name="Rectangle 407">
                <a:extLst>
                  <a:ext uri="{FF2B5EF4-FFF2-40B4-BE49-F238E27FC236}">
                    <a16:creationId xmlns:a16="http://schemas.microsoft.com/office/drawing/2014/main" id="{9A0D95BA-5862-4854-8235-32D7DC053705}"/>
                  </a:ext>
                </a:extLst>
              </p:cNvPr>
              <p:cNvSpPr>
                <a:spLocks noChangeArrowheads="1"/>
              </p:cNvSpPr>
              <p:nvPr/>
            </p:nvSpPr>
            <p:spPr bwMode="auto">
              <a:xfrm>
                <a:off x="1104" y="256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Worst FCFS</a:t>
                </a:r>
              </a:p>
            </p:txBody>
          </p:sp>
        </p:grpSp>
      </p:grpSp>
      <p:sp>
        <p:nvSpPr>
          <p:cNvPr id="49192" name="Line 105">
            <a:extLst>
              <a:ext uri="{FF2B5EF4-FFF2-40B4-BE49-F238E27FC236}">
                <a16:creationId xmlns:a16="http://schemas.microsoft.com/office/drawing/2014/main" id="{F8D922A4-8EFB-492D-AD9B-7BFE239A2356}"/>
              </a:ext>
            </a:extLst>
          </p:cNvPr>
          <p:cNvSpPr>
            <a:spLocks noChangeShapeType="1"/>
          </p:cNvSpPr>
          <p:nvPr/>
        </p:nvSpPr>
        <p:spPr bwMode="auto">
          <a:xfrm>
            <a:off x="368660" y="1562101"/>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nvGrpSpPr>
          <p:cNvPr id="2" name="Group 1">
            <a:extLst>
              <a:ext uri="{FF2B5EF4-FFF2-40B4-BE49-F238E27FC236}">
                <a16:creationId xmlns:a16="http://schemas.microsoft.com/office/drawing/2014/main" id="{5629FA46-E211-4B03-BBA1-C88DA4BE9886}"/>
              </a:ext>
            </a:extLst>
          </p:cNvPr>
          <p:cNvGrpSpPr>
            <a:grpSpLocks/>
          </p:cNvGrpSpPr>
          <p:nvPr/>
        </p:nvGrpSpPr>
        <p:grpSpPr bwMode="auto">
          <a:xfrm>
            <a:off x="482462" y="549275"/>
            <a:ext cx="7500937" cy="955675"/>
            <a:chOff x="880937" y="838200"/>
            <a:chExt cx="7501063" cy="955675"/>
          </a:xfrm>
        </p:grpSpPr>
        <p:sp>
          <p:nvSpPr>
            <p:cNvPr id="49194" name="Rectangle 198">
              <a:extLst>
                <a:ext uri="{FF2B5EF4-FFF2-40B4-BE49-F238E27FC236}">
                  <a16:creationId xmlns:a16="http://schemas.microsoft.com/office/drawing/2014/main" id="{E88653E2-258A-4488-9F27-860AF73FB5F3}"/>
                </a:ext>
              </a:extLst>
            </p:cNvPr>
            <p:cNvSpPr>
              <a:spLocks noChangeArrowheads="1"/>
            </p:cNvSpPr>
            <p:nvPr/>
          </p:nvSpPr>
          <p:spPr bwMode="auto">
            <a:xfrm>
              <a:off x="7620000" y="838200"/>
              <a:ext cx="457200" cy="609600"/>
            </a:xfrm>
            <a:prstGeom prst="rect">
              <a:avLst/>
            </a:prstGeom>
            <a:solidFill>
              <a:srgbClr val="C0D2FE"/>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2</a:t>
              </a:r>
              <a:endParaRPr lang="en-US" altLang="de-DE" sz="1800" b="0">
                <a:latin typeface="Helvetica" panose="020B0604020202020204" pitchFamily="34" charset="0"/>
              </a:endParaRPr>
            </a:p>
            <a:p>
              <a:pPr>
                <a:buFontTx/>
                <a:buNone/>
              </a:pPr>
              <a:r>
                <a:rPr lang="en-US" altLang="de-DE" sz="1800" b="0">
                  <a:latin typeface="Helvetica" panose="020B0604020202020204" pitchFamily="34" charset="0"/>
                </a:rPr>
                <a:t>[8]</a:t>
              </a:r>
            </a:p>
          </p:txBody>
        </p:sp>
        <p:sp>
          <p:nvSpPr>
            <p:cNvPr id="49195" name="Rectangle 199">
              <a:extLst>
                <a:ext uri="{FF2B5EF4-FFF2-40B4-BE49-F238E27FC236}">
                  <a16:creationId xmlns:a16="http://schemas.microsoft.com/office/drawing/2014/main" id="{35FF2220-8036-4A7E-BCC1-C3A72FC2C8CD}"/>
                </a:ext>
              </a:extLst>
            </p:cNvPr>
            <p:cNvSpPr>
              <a:spLocks noChangeArrowheads="1"/>
            </p:cNvSpPr>
            <p:nvPr/>
          </p:nvSpPr>
          <p:spPr bwMode="auto">
            <a:xfrm>
              <a:off x="6384925" y="838200"/>
              <a:ext cx="1235075" cy="6096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a:p>
              <a:pPr>
                <a:buFontTx/>
                <a:buNone/>
              </a:pPr>
              <a:r>
                <a:rPr lang="en-US" altLang="de-DE" sz="1800" b="0">
                  <a:latin typeface="Helvetica" panose="020B0604020202020204" pitchFamily="34" charset="0"/>
                </a:rPr>
                <a:t>[24]</a:t>
              </a:r>
              <a:endParaRPr lang="en-US" altLang="de-DE" sz="1800" b="0" baseline="-25000">
                <a:latin typeface="Helvetica" panose="020B0604020202020204" pitchFamily="34" charset="0"/>
              </a:endParaRPr>
            </a:p>
          </p:txBody>
        </p:sp>
        <p:sp>
          <p:nvSpPr>
            <p:cNvPr id="49196" name="Rectangle 200">
              <a:extLst>
                <a:ext uri="{FF2B5EF4-FFF2-40B4-BE49-F238E27FC236}">
                  <a16:creationId xmlns:a16="http://schemas.microsoft.com/office/drawing/2014/main" id="{C7D3F0AB-3381-4C23-82C2-27024C76B792}"/>
                </a:ext>
              </a:extLst>
            </p:cNvPr>
            <p:cNvSpPr>
              <a:spLocks noChangeArrowheads="1"/>
            </p:cNvSpPr>
            <p:nvPr/>
          </p:nvSpPr>
          <p:spPr bwMode="auto">
            <a:xfrm>
              <a:off x="4724400" y="838200"/>
              <a:ext cx="1660525" cy="6096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a:p>
              <a:pPr>
                <a:buFontTx/>
                <a:buNone/>
              </a:pPr>
              <a:r>
                <a:rPr lang="en-US" altLang="de-DE" sz="1800" b="0">
                  <a:latin typeface="Helvetica" panose="020B0604020202020204" pitchFamily="34" charset="0"/>
                </a:rPr>
                <a:t>[53]</a:t>
              </a:r>
              <a:endParaRPr lang="en-US" altLang="de-DE" sz="1800" b="0" baseline="-25000">
                <a:latin typeface="Helvetica" panose="020B0604020202020204" pitchFamily="34" charset="0"/>
              </a:endParaRPr>
            </a:p>
          </p:txBody>
        </p:sp>
        <p:sp>
          <p:nvSpPr>
            <p:cNvPr id="49197" name="Rectangle 201">
              <a:extLst>
                <a:ext uri="{FF2B5EF4-FFF2-40B4-BE49-F238E27FC236}">
                  <a16:creationId xmlns:a16="http://schemas.microsoft.com/office/drawing/2014/main" id="{39FDD1AC-9CD8-43C8-AE91-9923DE386908}"/>
                </a:ext>
              </a:extLst>
            </p:cNvPr>
            <p:cNvSpPr>
              <a:spLocks noChangeArrowheads="1"/>
            </p:cNvSpPr>
            <p:nvPr/>
          </p:nvSpPr>
          <p:spPr bwMode="auto">
            <a:xfrm>
              <a:off x="2438400" y="838200"/>
              <a:ext cx="2286000" cy="6096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a:p>
              <a:pPr>
                <a:buFontTx/>
                <a:buNone/>
              </a:pPr>
              <a:r>
                <a:rPr lang="en-US" altLang="de-DE" sz="1800" b="0">
                  <a:latin typeface="Helvetica" panose="020B0604020202020204" pitchFamily="34" charset="0"/>
                </a:rPr>
                <a:t>[68]</a:t>
              </a:r>
              <a:endParaRPr lang="en-US" altLang="de-DE" sz="1800" b="0" baseline="-25000">
                <a:latin typeface="Helvetica" panose="020B0604020202020204" pitchFamily="34" charset="0"/>
              </a:endParaRPr>
            </a:p>
          </p:txBody>
        </p:sp>
        <p:sp>
          <p:nvSpPr>
            <p:cNvPr id="49198" name="Text Box 202">
              <a:extLst>
                <a:ext uri="{FF2B5EF4-FFF2-40B4-BE49-F238E27FC236}">
                  <a16:creationId xmlns:a16="http://schemas.microsoft.com/office/drawing/2014/main" id="{339999B7-D5F1-462B-A444-5CA88612FE65}"/>
                </a:ext>
              </a:extLst>
            </p:cNvPr>
            <p:cNvSpPr txBox="1">
              <a:spLocks noChangeArrowheads="1"/>
            </p:cNvSpPr>
            <p:nvPr/>
          </p:nvSpPr>
          <p:spPr bwMode="auto">
            <a:xfrm>
              <a:off x="2252663" y="1470025"/>
              <a:ext cx="3127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0</a:t>
              </a:r>
            </a:p>
          </p:txBody>
        </p:sp>
        <p:sp>
          <p:nvSpPr>
            <p:cNvPr id="49199" name="Text Box 203">
              <a:extLst>
                <a:ext uri="{FF2B5EF4-FFF2-40B4-BE49-F238E27FC236}">
                  <a16:creationId xmlns:a16="http://schemas.microsoft.com/office/drawing/2014/main" id="{27A43994-945A-4C61-87F4-F520BAC1145E}"/>
                </a:ext>
              </a:extLst>
            </p:cNvPr>
            <p:cNvSpPr txBox="1">
              <a:spLocks noChangeArrowheads="1"/>
            </p:cNvSpPr>
            <p:nvPr/>
          </p:nvSpPr>
          <p:spPr bwMode="auto">
            <a:xfrm>
              <a:off x="4511578" y="1470367"/>
              <a:ext cx="4414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68</a:t>
              </a:r>
            </a:p>
          </p:txBody>
        </p:sp>
        <p:sp>
          <p:nvSpPr>
            <p:cNvPr id="49200" name="Text Box 204">
              <a:extLst>
                <a:ext uri="{FF2B5EF4-FFF2-40B4-BE49-F238E27FC236}">
                  <a16:creationId xmlns:a16="http://schemas.microsoft.com/office/drawing/2014/main" id="{48E664E6-5420-4B2B-8F48-C0BEE525EE2A}"/>
                </a:ext>
              </a:extLst>
            </p:cNvPr>
            <p:cNvSpPr txBox="1">
              <a:spLocks noChangeArrowheads="1"/>
            </p:cNvSpPr>
            <p:nvPr/>
          </p:nvSpPr>
          <p:spPr bwMode="auto">
            <a:xfrm>
              <a:off x="6123837" y="1470367"/>
              <a:ext cx="569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121</a:t>
              </a:r>
            </a:p>
          </p:txBody>
        </p:sp>
        <p:sp>
          <p:nvSpPr>
            <p:cNvPr id="49201" name="Text Box 205">
              <a:extLst>
                <a:ext uri="{FF2B5EF4-FFF2-40B4-BE49-F238E27FC236}">
                  <a16:creationId xmlns:a16="http://schemas.microsoft.com/office/drawing/2014/main" id="{8FD34164-49C1-442F-BBE0-C6DA88381C36}"/>
                </a:ext>
              </a:extLst>
            </p:cNvPr>
            <p:cNvSpPr txBox="1">
              <a:spLocks noChangeArrowheads="1"/>
            </p:cNvSpPr>
            <p:nvPr/>
          </p:nvSpPr>
          <p:spPr bwMode="auto">
            <a:xfrm>
              <a:off x="7343037" y="1470367"/>
              <a:ext cx="569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145</a:t>
              </a:r>
            </a:p>
          </p:txBody>
        </p:sp>
        <p:sp>
          <p:nvSpPr>
            <p:cNvPr id="49202" name="Text Box 206">
              <a:extLst>
                <a:ext uri="{FF2B5EF4-FFF2-40B4-BE49-F238E27FC236}">
                  <a16:creationId xmlns:a16="http://schemas.microsoft.com/office/drawing/2014/main" id="{5224B8E1-997A-41A8-8014-808769841664}"/>
                </a:ext>
              </a:extLst>
            </p:cNvPr>
            <p:cNvSpPr txBox="1">
              <a:spLocks noChangeArrowheads="1"/>
            </p:cNvSpPr>
            <p:nvPr/>
          </p:nvSpPr>
          <p:spPr bwMode="auto">
            <a:xfrm>
              <a:off x="7812087" y="1470025"/>
              <a:ext cx="5699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153</a:t>
              </a:r>
            </a:p>
          </p:txBody>
        </p:sp>
        <p:sp>
          <p:nvSpPr>
            <p:cNvPr id="49203" name="Text Box 207">
              <a:extLst>
                <a:ext uri="{FF2B5EF4-FFF2-40B4-BE49-F238E27FC236}">
                  <a16:creationId xmlns:a16="http://schemas.microsoft.com/office/drawing/2014/main" id="{750CE302-1AA9-4BA6-BA92-9E25405324DA}"/>
                </a:ext>
              </a:extLst>
            </p:cNvPr>
            <p:cNvSpPr txBox="1">
              <a:spLocks noChangeArrowheads="1"/>
            </p:cNvSpPr>
            <p:nvPr/>
          </p:nvSpPr>
          <p:spPr bwMode="auto">
            <a:xfrm>
              <a:off x="880937" y="1003300"/>
              <a:ext cx="157822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a:latin typeface="Helvetica" panose="020B0604020202020204" pitchFamily="34" charset="0"/>
                </a:rPr>
                <a:t>Worst FCFS:</a:t>
              </a:r>
            </a:p>
          </p:txBody>
        </p:sp>
      </p:grpSp>
      <p:sp>
        <p:nvSpPr>
          <p:cNvPr id="4" name="Datumsplatzhalter 3">
            <a:extLst>
              <a:ext uri="{FF2B5EF4-FFF2-40B4-BE49-F238E27FC236}">
                <a16:creationId xmlns:a16="http://schemas.microsoft.com/office/drawing/2014/main" id="{0CC21A47-CB1F-442F-8E58-34C20D0DBA54}"/>
              </a:ext>
            </a:extLst>
          </p:cNvPr>
          <p:cNvSpPr>
            <a:spLocks noGrp="1"/>
          </p:cNvSpPr>
          <p:nvPr>
            <p:ph type="dt" sz="half" idx="10"/>
          </p:nvPr>
        </p:nvSpPr>
        <p:spPr>
          <a:xfrm>
            <a:off x="6907573" y="6105526"/>
            <a:ext cx="1916112" cy="265112"/>
          </a:xfrm>
        </p:spPr>
        <p:txBody>
          <a:bodyPr/>
          <a:lstStyle/>
          <a:p>
            <a:pPr>
              <a:defRPr/>
            </a:pPr>
            <a:endParaRPr lang="en-US"/>
          </a:p>
        </p:txBody>
      </p:sp>
      <p:sp>
        <p:nvSpPr>
          <p:cNvPr id="5" name="Fußzeilenplatzhalter 4">
            <a:extLst>
              <a:ext uri="{FF2B5EF4-FFF2-40B4-BE49-F238E27FC236}">
                <a16:creationId xmlns:a16="http://schemas.microsoft.com/office/drawing/2014/main" id="{4D5C04F5-17E6-4E0B-BA93-BE82AA1BAE99}"/>
              </a:ext>
            </a:extLst>
          </p:cNvPr>
          <p:cNvSpPr>
            <a:spLocks noGrp="1"/>
          </p:cNvSpPr>
          <p:nvPr>
            <p:ph type="ftr" sz="quarter" idx="11"/>
          </p:nvPr>
        </p:nvSpPr>
        <p:spPr>
          <a:xfrm>
            <a:off x="280324" y="6422051"/>
            <a:ext cx="3584575" cy="242888"/>
          </a:xfrm>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CC78C49-45AE-4372-A778-C91335081D3B}"/>
              </a:ext>
            </a:extLst>
          </p:cNvPr>
          <p:cNvSpPr>
            <a:spLocks noGrp="1"/>
          </p:cNvSpPr>
          <p:nvPr>
            <p:ph type="sldNum" sz="quarter" idx="12"/>
          </p:nvPr>
        </p:nvSpPr>
        <p:spPr/>
        <p:txBody>
          <a:bodyPr/>
          <a:lstStyle/>
          <a:p>
            <a:pPr>
              <a:defRPr/>
            </a:pPr>
            <a:fld id="{AFD5F09E-495C-4440-9B64-34BC52B4539C}" type="slidenum">
              <a:rPr lang="en-US" smtClean="0"/>
              <a:pPr>
                <a:defRPr/>
              </a:pPr>
              <a:t>286</a:t>
            </a:fld>
            <a:endParaRPr lang="en-US"/>
          </a:p>
        </p:txBody>
      </p:sp>
    </p:spTree>
    <p:extLst>
      <p:ext uri="{BB962C8B-B14F-4D97-AF65-F5344CB8AC3E}">
        <p14:creationId xmlns:p14="http://schemas.microsoft.com/office/powerpoint/2010/main" val="2487116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xit" presetSubtype="0" fill="hold" grpId="0" nodeType="withEffect">
                                  <p:stCondLst>
                                    <p:cond delay="0"/>
                                  </p:stCondLst>
                                  <p:childTnLst>
                                    <p:animEffect transition="out" filter="fade">
                                      <p:cBhvr>
                                        <p:cTn id="10" dur="500"/>
                                        <p:tgtEl>
                                          <p:spTgt spid="26660"/>
                                        </p:tgtEl>
                                      </p:cBhvr>
                                    </p:animEffect>
                                    <p:set>
                                      <p:cBhvr>
                                        <p:cTn id="11" dur="1" fill="hold">
                                          <p:stCondLst>
                                            <p:cond delay="499"/>
                                          </p:stCondLst>
                                        </p:cTn>
                                        <p:tgtEl>
                                          <p:spTgt spid="2666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2" fill="hold" nodeType="click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additive="base">
                                        <p:cTn id="16" dur="500" fill="hold"/>
                                        <p:tgtEl>
                                          <p:spTgt spid="166"/>
                                        </p:tgtEl>
                                        <p:attrNameLst>
                                          <p:attrName>ppt_x</p:attrName>
                                        </p:attrNameLst>
                                      </p:cBhvr>
                                      <p:tavLst>
                                        <p:tav tm="0">
                                          <p:val>
                                            <p:strVal val="1+#ppt_w/2"/>
                                          </p:val>
                                        </p:tav>
                                        <p:tav tm="100000">
                                          <p:val>
                                            <p:strVal val="#ppt_x"/>
                                          </p:val>
                                        </p:tav>
                                      </p:tavLst>
                                    </p:anim>
                                    <p:anim calcmode="lin" valueType="num">
                                      <p:cBhvr additive="base">
                                        <p:cTn id="17" dur="500" fill="hold"/>
                                        <p:tgtEl>
                                          <p:spTgt spid="1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60" grpId="0"/>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01" name="Group 502">
            <a:extLst>
              <a:ext uri="{FF2B5EF4-FFF2-40B4-BE49-F238E27FC236}">
                <a16:creationId xmlns:a16="http://schemas.microsoft.com/office/drawing/2014/main" id="{A236F56D-DE62-4BDF-866C-6BD4C40D38FF}"/>
              </a:ext>
            </a:extLst>
          </p:cNvPr>
          <p:cNvGrpSpPr>
            <a:grpSpLocks/>
          </p:cNvGrpSpPr>
          <p:nvPr/>
        </p:nvGrpSpPr>
        <p:grpSpPr bwMode="auto">
          <a:xfrm>
            <a:off x="1706902" y="4081599"/>
            <a:ext cx="6858000" cy="2166937"/>
            <a:chOff x="1104" y="2763"/>
            <a:chExt cx="4320" cy="1365"/>
          </a:xfrm>
        </p:grpSpPr>
        <p:sp>
          <p:nvSpPr>
            <p:cNvPr id="51456" name="Rectangle 104">
              <a:extLst>
                <a:ext uri="{FF2B5EF4-FFF2-40B4-BE49-F238E27FC236}">
                  <a16:creationId xmlns:a16="http://schemas.microsoft.com/office/drawing/2014/main" id="{4701340C-2C20-459B-BC35-0F687CDA6ADA}"/>
                </a:ext>
              </a:extLst>
            </p:cNvPr>
            <p:cNvSpPr>
              <a:spLocks noChangeArrowheads="1"/>
            </p:cNvSpPr>
            <p:nvPr/>
          </p:nvSpPr>
          <p:spPr bwMode="auto">
            <a:xfrm>
              <a:off x="4711" y="393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7" name="Rectangle 103">
              <a:extLst>
                <a:ext uri="{FF2B5EF4-FFF2-40B4-BE49-F238E27FC236}">
                  <a16:creationId xmlns:a16="http://schemas.microsoft.com/office/drawing/2014/main" id="{E8B03AC2-E360-4B2F-AC37-58D8EEAB25B7}"/>
                </a:ext>
              </a:extLst>
            </p:cNvPr>
            <p:cNvSpPr>
              <a:spLocks noChangeArrowheads="1"/>
            </p:cNvSpPr>
            <p:nvPr/>
          </p:nvSpPr>
          <p:spPr bwMode="auto">
            <a:xfrm>
              <a:off x="4032" y="393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8" name="Rectangle 102">
              <a:extLst>
                <a:ext uri="{FF2B5EF4-FFF2-40B4-BE49-F238E27FC236}">
                  <a16:creationId xmlns:a16="http://schemas.microsoft.com/office/drawing/2014/main" id="{E9A94802-137B-4AC6-8C11-1BAF73C5E624}"/>
                </a:ext>
              </a:extLst>
            </p:cNvPr>
            <p:cNvSpPr>
              <a:spLocks noChangeArrowheads="1"/>
            </p:cNvSpPr>
            <p:nvPr/>
          </p:nvSpPr>
          <p:spPr bwMode="auto">
            <a:xfrm>
              <a:off x="3360" y="393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9" name="Rectangle 101">
              <a:extLst>
                <a:ext uri="{FF2B5EF4-FFF2-40B4-BE49-F238E27FC236}">
                  <a16:creationId xmlns:a16="http://schemas.microsoft.com/office/drawing/2014/main" id="{39B51A80-A7D8-4A7D-B486-7AA0262F57D3}"/>
                </a:ext>
              </a:extLst>
            </p:cNvPr>
            <p:cNvSpPr>
              <a:spLocks noChangeArrowheads="1"/>
            </p:cNvSpPr>
            <p:nvPr/>
          </p:nvSpPr>
          <p:spPr bwMode="auto">
            <a:xfrm>
              <a:off x="2688" y="393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0" name="Rectangle 100">
              <a:extLst>
                <a:ext uri="{FF2B5EF4-FFF2-40B4-BE49-F238E27FC236}">
                  <a16:creationId xmlns:a16="http://schemas.microsoft.com/office/drawing/2014/main" id="{18174575-A396-439E-ACBC-0FA6619034C4}"/>
                </a:ext>
              </a:extLst>
            </p:cNvPr>
            <p:cNvSpPr>
              <a:spLocks noChangeArrowheads="1"/>
            </p:cNvSpPr>
            <p:nvPr/>
          </p:nvSpPr>
          <p:spPr bwMode="auto">
            <a:xfrm>
              <a:off x="2112" y="393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1" name="Rectangle 99">
              <a:extLst>
                <a:ext uri="{FF2B5EF4-FFF2-40B4-BE49-F238E27FC236}">
                  <a16:creationId xmlns:a16="http://schemas.microsoft.com/office/drawing/2014/main" id="{C45AC072-4540-4350-9D8F-3D109BA1440D}"/>
                </a:ext>
              </a:extLst>
            </p:cNvPr>
            <p:cNvSpPr>
              <a:spLocks noChangeArrowheads="1"/>
            </p:cNvSpPr>
            <p:nvPr/>
          </p:nvSpPr>
          <p:spPr bwMode="auto">
            <a:xfrm>
              <a:off x="1104" y="393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2" name="Rectangle 62">
              <a:extLst>
                <a:ext uri="{FF2B5EF4-FFF2-40B4-BE49-F238E27FC236}">
                  <a16:creationId xmlns:a16="http://schemas.microsoft.com/office/drawing/2014/main" id="{87486135-1D3F-43F3-BC0B-48B122727F48}"/>
                </a:ext>
              </a:extLst>
            </p:cNvPr>
            <p:cNvSpPr>
              <a:spLocks noChangeArrowheads="1"/>
            </p:cNvSpPr>
            <p:nvPr/>
          </p:nvSpPr>
          <p:spPr bwMode="auto">
            <a:xfrm>
              <a:off x="4711" y="276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3" name="Rectangle 61">
              <a:extLst>
                <a:ext uri="{FF2B5EF4-FFF2-40B4-BE49-F238E27FC236}">
                  <a16:creationId xmlns:a16="http://schemas.microsoft.com/office/drawing/2014/main" id="{42AF48B4-6806-4156-9F98-92464E7B63A9}"/>
                </a:ext>
              </a:extLst>
            </p:cNvPr>
            <p:cNvSpPr>
              <a:spLocks noChangeArrowheads="1"/>
            </p:cNvSpPr>
            <p:nvPr/>
          </p:nvSpPr>
          <p:spPr bwMode="auto">
            <a:xfrm>
              <a:off x="4032" y="276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4" name="Rectangle 60">
              <a:extLst>
                <a:ext uri="{FF2B5EF4-FFF2-40B4-BE49-F238E27FC236}">
                  <a16:creationId xmlns:a16="http://schemas.microsoft.com/office/drawing/2014/main" id="{874BDAB6-0604-48B5-82D7-4BBB82405CD5}"/>
                </a:ext>
              </a:extLst>
            </p:cNvPr>
            <p:cNvSpPr>
              <a:spLocks noChangeArrowheads="1"/>
            </p:cNvSpPr>
            <p:nvPr/>
          </p:nvSpPr>
          <p:spPr bwMode="auto">
            <a:xfrm>
              <a:off x="3360" y="276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5" name="Rectangle 59">
              <a:extLst>
                <a:ext uri="{FF2B5EF4-FFF2-40B4-BE49-F238E27FC236}">
                  <a16:creationId xmlns:a16="http://schemas.microsoft.com/office/drawing/2014/main" id="{E709EA40-552D-4945-8510-B4DF4757ED62}"/>
                </a:ext>
              </a:extLst>
            </p:cNvPr>
            <p:cNvSpPr>
              <a:spLocks noChangeArrowheads="1"/>
            </p:cNvSpPr>
            <p:nvPr/>
          </p:nvSpPr>
          <p:spPr bwMode="auto">
            <a:xfrm>
              <a:off x="2688" y="276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6" name="Rectangle 58">
              <a:extLst>
                <a:ext uri="{FF2B5EF4-FFF2-40B4-BE49-F238E27FC236}">
                  <a16:creationId xmlns:a16="http://schemas.microsoft.com/office/drawing/2014/main" id="{A2809EC1-23A8-41DF-A181-D35808F473A4}"/>
                </a:ext>
              </a:extLst>
            </p:cNvPr>
            <p:cNvSpPr>
              <a:spLocks noChangeArrowheads="1"/>
            </p:cNvSpPr>
            <p:nvPr/>
          </p:nvSpPr>
          <p:spPr bwMode="auto">
            <a:xfrm>
              <a:off x="2112" y="276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7" name="Rectangle 57">
              <a:extLst>
                <a:ext uri="{FF2B5EF4-FFF2-40B4-BE49-F238E27FC236}">
                  <a16:creationId xmlns:a16="http://schemas.microsoft.com/office/drawing/2014/main" id="{C03F76E3-7B5B-43F8-A795-157C2151EA81}"/>
                </a:ext>
              </a:extLst>
            </p:cNvPr>
            <p:cNvSpPr>
              <a:spLocks noChangeArrowheads="1"/>
            </p:cNvSpPr>
            <p:nvPr/>
          </p:nvSpPr>
          <p:spPr bwMode="auto">
            <a:xfrm>
              <a:off x="1104" y="276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8" name="Rectangle 97">
              <a:extLst>
                <a:ext uri="{FF2B5EF4-FFF2-40B4-BE49-F238E27FC236}">
                  <a16:creationId xmlns:a16="http://schemas.microsoft.com/office/drawing/2014/main" id="{6182E6CD-E38D-4862-B8A9-65C8600729F9}"/>
                </a:ext>
              </a:extLst>
            </p:cNvPr>
            <p:cNvSpPr>
              <a:spLocks noChangeArrowheads="1"/>
            </p:cNvSpPr>
            <p:nvPr/>
          </p:nvSpPr>
          <p:spPr bwMode="auto">
            <a:xfrm>
              <a:off x="4711" y="373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69" name="Rectangle 96">
              <a:extLst>
                <a:ext uri="{FF2B5EF4-FFF2-40B4-BE49-F238E27FC236}">
                  <a16:creationId xmlns:a16="http://schemas.microsoft.com/office/drawing/2014/main" id="{E27BA985-AD21-40B3-BC3C-E10D60C7A80C}"/>
                </a:ext>
              </a:extLst>
            </p:cNvPr>
            <p:cNvSpPr>
              <a:spLocks noChangeArrowheads="1"/>
            </p:cNvSpPr>
            <p:nvPr/>
          </p:nvSpPr>
          <p:spPr bwMode="auto">
            <a:xfrm>
              <a:off x="4032" y="373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0" name="Rectangle 95">
              <a:extLst>
                <a:ext uri="{FF2B5EF4-FFF2-40B4-BE49-F238E27FC236}">
                  <a16:creationId xmlns:a16="http://schemas.microsoft.com/office/drawing/2014/main" id="{CD9E087F-3C57-4C24-B1B2-AE4423356857}"/>
                </a:ext>
              </a:extLst>
            </p:cNvPr>
            <p:cNvSpPr>
              <a:spLocks noChangeArrowheads="1"/>
            </p:cNvSpPr>
            <p:nvPr/>
          </p:nvSpPr>
          <p:spPr bwMode="auto">
            <a:xfrm>
              <a:off x="3360" y="373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1" name="Rectangle 94">
              <a:extLst>
                <a:ext uri="{FF2B5EF4-FFF2-40B4-BE49-F238E27FC236}">
                  <a16:creationId xmlns:a16="http://schemas.microsoft.com/office/drawing/2014/main" id="{C0F54739-BB94-40BD-B1F7-3DB0EF489172}"/>
                </a:ext>
              </a:extLst>
            </p:cNvPr>
            <p:cNvSpPr>
              <a:spLocks noChangeArrowheads="1"/>
            </p:cNvSpPr>
            <p:nvPr/>
          </p:nvSpPr>
          <p:spPr bwMode="auto">
            <a:xfrm>
              <a:off x="2688" y="373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2" name="Rectangle 93">
              <a:extLst>
                <a:ext uri="{FF2B5EF4-FFF2-40B4-BE49-F238E27FC236}">
                  <a16:creationId xmlns:a16="http://schemas.microsoft.com/office/drawing/2014/main" id="{D204BCF1-0CEB-49D6-BBDF-3127DF4F8FB8}"/>
                </a:ext>
              </a:extLst>
            </p:cNvPr>
            <p:cNvSpPr>
              <a:spLocks noChangeArrowheads="1"/>
            </p:cNvSpPr>
            <p:nvPr/>
          </p:nvSpPr>
          <p:spPr bwMode="auto">
            <a:xfrm>
              <a:off x="2112" y="373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3" name="Rectangle 92">
              <a:extLst>
                <a:ext uri="{FF2B5EF4-FFF2-40B4-BE49-F238E27FC236}">
                  <a16:creationId xmlns:a16="http://schemas.microsoft.com/office/drawing/2014/main" id="{F5A72156-4E35-49A6-BEAA-9909411FDC21}"/>
                </a:ext>
              </a:extLst>
            </p:cNvPr>
            <p:cNvSpPr>
              <a:spLocks noChangeArrowheads="1"/>
            </p:cNvSpPr>
            <p:nvPr/>
          </p:nvSpPr>
          <p:spPr bwMode="auto">
            <a:xfrm>
              <a:off x="1104" y="373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4" name="Rectangle 90">
              <a:extLst>
                <a:ext uri="{FF2B5EF4-FFF2-40B4-BE49-F238E27FC236}">
                  <a16:creationId xmlns:a16="http://schemas.microsoft.com/office/drawing/2014/main" id="{ADDC68B6-0A44-4227-A686-688281A63B14}"/>
                </a:ext>
              </a:extLst>
            </p:cNvPr>
            <p:cNvSpPr>
              <a:spLocks noChangeArrowheads="1"/>
            </p:cNvSpPr>
            <p:nvPr/>
          </p:nvSpPr>
          <p:spPr bwMode="auto">
            <a:xfrm>
              <a:off x="4711" y="354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5" name="Rectangle 89">
              <a:extLst>
                <a:ext uri="{FF2B5EF4-FFF2-40B4-BE49-F238E27FC236}">
                  <a16:creationId xmlns:a16="http://schemas.microsoft.com/office/drawing/2014/main" id="{54CB898C-BCDF-4CA7-A512-575401822898}"/>
                </a:ext>
              </a:extLst>
            </p:cNvPr>
            <p:cNvSpPr>
              <a:spLocks noChangeArrowheads="1"/>
            </p:cNvSpPr>
            <p:nvPr/>
          </p:nvSpPr>
          <p:spPr bwMode="auto">
            <a:xfrm>
              <a:off x="4032" y="354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6" name="Rectangle 88">
              <a:extLst>
                <a:ext uri="{FF2B5EF4-FFF2-40B4-BE49-F238E27FC236}">
                  <a16:creationId xmlns:a16="http://schemas.microsoft.com/office/drawing/2014/main" id="{DBE6BCDD-3654-4A7E-8EDA-B8418D3AE73D}"/>
                </a:ext>
              </a:extLst>
            </p:cNvPr>
            <p:cNvSpPr>
              <a:spLocks noChangeArrowheads="1"/>
            </p:cNvSpPr>
            <p:nvPr/>
          </p:nvSpPr>
          <p:spPr bwMode="auto">
            <a:xfrm>
              <a:off x="3360" y="354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7" name="Rectangle 87">
              <a:extLst>
                <a:ext uri="{FF2B5EF4-FFF2-40B4-BE49-F238E27FC236}">
                  <a16:creationId xmlns:a16="http://schemas.microsoft.com/office/drawing/2014/main" id="{0713D3A2-A11B-4046-A0F3-DC385D255F0A}"/>
                </a:ext>
              </a:extLst>
            </p:cNvPr>
            <p:cNvSpPr>
              <a:spLocks noChangeArrowheads="1"/>
            </p:cNvSpPr>
            <p:nvPr/>
          </p:nvSpPr>
          <p:spPr bwMode="auto">
            <a:xfrm>
              <a:off x="2688" y="354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8" name="Rectangle 86">
              <a:extLst>
                <a:ext uri="{FF2B5EF4-FFF2-40B4-BE49-F238E27FC236}">
                  <a16:creationId xmlns:a16="http://schemas.microsoft.com/office/drawing/2014/main" id="{4EA86CCA-DDCD-4BF8-B745-1BF3342F8346}"/>
                </a:ext>
              </a:extLst>
            </p:cNvPr>
            <p:cNvSpPr>
              <a:spLocks noChangeArrowheads="1"/>
            </p:cNvSpPr>
            <p:nvPr/>
          </p:nvSpPr>
          <p:spPr bwMode="auto">
            <a:xfrm>
              <a:off x="2112" y="354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79" name="Rectangle 85">
              <a:extLst>
                <a:ext uri="{FF2B5EF4-FFF2-40B4-BE49-F238E27FC236}">
                  <a16:creationId xmlns:a16="http://schemas.microsoft.com/office/drawing/2014/main" id="{A0EACB4B-A4F4-4D87-87F5-9A187AA590C9}"/>
                </a:ext>
              </a:extLst>
            </p:cNvPr>
            <p:cNvSpPr>
              <a:spLocks noChangeArrowheads="1"/>
            </p:cNvSpPr>
            <p:nvPr/>
          </p:nvSpPr>
          <p:spPr bwMode="auto">
            <a:xfrm>
              <a:off x="1104" y="354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0" name="Rectangle 83">
              <a:extLst>
                <a:ext uri="{FF2B5EF4-FFF2-40B4-BE49-F238E27FC236}">
                  <a16:creationId xmlns:a16="http://schemas.microsoft.com/office/drawing/2014/main" id="{EE937ECD-C33B-45B4-846C-1AA0ED535373}"/>
                </a:ext>
              </a:extLst>
            </p:cNvPr>
            <p:cNvSpPr>
              <a:spLocks noChangeArrowheads="1"/>
            </p:cNvSpPr>
            <p:nvPr/>
          </p:nvSpPr>
          <p:spPr bwMode="auto">
            <a:xfrm>
              <a:off x="4711" y="334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1" name="Rectangle 82">
              <a:extLst>
                <a:ext uri="{FF2B5EF4-FFF2-40B4-BE49-F238E27FC236}">
                  <a16:creationId xmlns:a16="http://schemas.microsoft.com/office/drawing/2014/main" id="{67D9A9F0-0E15-4E17-A02E-8BED086BF8D0}"/>
                </a:ext>
              </a:extLst>
            </p:cNvPr>
            <p:cNvSpPr>
              <a:spLocks noChangeArrowheads="1"/>
            </p:cNvSpPr>
            <p:nvPr/>
          </p:nvSpPr>
          <p:spPr bwMode="auto">
            <a:xfrm>
              <a:off x="4032" y="334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2" name="Rectangle 81">
              <a:extLst>
                <a:ext uri="{FF2B5EF4-FFF2-40B4-BE49-F238E27FC236}">
                  <a16:creationId xmlns:a16="http://schemas.microsoft.com/office/drawing/2014/main" id="{753DAD82-39CC-4E66-8C47-F084751D17E3}"/>
                </a:ext>
              </a:extLst>
            </p:cNvPr>
            <p:cNvSpPr>
              <a:spLocks noChangeArrowheads="1"/>
            </p:cNvSpPr>
            <p:nvPr/>
          </p:nvSpPr>
          <p:spPr bwMode="auto">
            <a:xfrm>
              <a:off x="3360" y="334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3" name="Rectangle 80">
              <a:extLst>
                <a:ext uri="{FF2B5EF4-FFF2-40B4-BE49-F238E27FC236}">
                  <a16:creationId xmlns:a16="http://schemas.microsoft.com/office/drawing/2014/main" id="{A17458AA-37AF-4734-A96C-5E418952B4A7}"/>
                </a:ext>
              </a:extLst>
            </p:cNvPr>
            <p:cNvSpPr>
              <a:spLocks noChangeArrowheads="1"/>
            </p:cNvSpPr>
            <p:nvPr/>
          </p:nvSpPr>
          <p:spPr bwMode="auto">
            <a:xfrm>
              <a:off x="2688" y="334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4" name="Rectangle 79">
              <a:extLst>
                <a:ext uri="{FF2B5EF4-FFF2-40B4-BE49-F238E27FC236}">
                  <a16:creationId xmlns:a16="http://schemas.microsoft.com/office/drawing/2014/main" id="{C16E4856-0B15-4CAF-8021-F6B27319F858}"/>
                </a:ext>
              </a:extLst>
            </p:cNvPr>
            <p:cNvSpPr>
              <a:spLocks noChangeArrowheads="1"/>
            </p:cNvSpPr>
            <p:nvPr/>
          </p:nvSpPr>
          <p:spPr bwMode="auto">
            <a:xfrm>
              <a:off x="2112" y="334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5" name="Rectangle 78">
              <a:extLst>
                <a:ext uri="{FF2B5EF4-FFF2-40B4-BE49-F238E27FC236}">
                  <a16:creationId xmlns:a16="http://schemas.microsoft.com/office/drawing/2014/main" id="{C2132193-6B41-454C-8AD2-2CA0653C1667}"/>
                </a:ext>
              </a:extLst>
            </p:cNvPr>
            <p:cNvSpPr>
              <a:spLocks noChangeArrowheads="1"/>
            </p:cNvSpPr>
            <p:nvPr/>
          </p:nvSpPr>
          <p:spPr bwMode="auto">
            <a:xfrm>
              <a:off x="1104" y="334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6" name="Rectangle 76">
              <a:extLst>
                <a:ext uri="{FF2B5EF4-FFF2-40B4-BE49-F238E27FC236}">
                  <a16:creationId xmlns:a16="http://schemas.microsoft.com/office/drawing/2014/main" id="{1B922E4C-DC2D-447D-824C-79DAF235986F}"/>
                </a:ext>
              </a:extLst>
            </p:cNvPr>
            <p:cNvSpPr>
              <a:spLocks noChangeArrowheads="1"/>
            </p:cNvSpPr>
            <p:nvPr/>
          </p:nvSpPr>
          <p:spPr bwMode="auto">
            <a:xfrm>
              <a:off x="4711" y="3153"/>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7" name="Rectangle 75">
              <a:extLst>
                <a:ext uri="{FF2B5EF4-FFF2-40B4-BE49-F238E27FC236}">
                  <a16:creationId xmlns:a16="http://schemas.microsoft.com/office/drawing/2014/main" id="{9A00770C-A4C3-472D-994B-E5ECBC9CBA4E}"/>
                </a:ext>
              </a:extLst>
            </p:cNvPr>
            <p:cNvSpPr>
              <a:spLocks noChangeArrowheads="1"/>
            </p:cNvSpPr>
            <p:nvPr/>
          </p:nvSpPr>
          <p:spPr bwMode="auto">
            <a:xfrm>
              <a:off x="4032" y="3153"/>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8" name="Rectangle 74">
              <a:extLst>
                <a:ext uri="{FF2B5EF4-FFF2-40B4-BE49-F238E27FC236}">
                  <a16:creationId xmlns:a16="http://schemas.microsoft.com/office/drawing/2014/main" id="{6626C061-44C7-45B9-B4EE-1A69DDE435E4}"/>
                </a:ext>
              </a:extLst>
            </p:cNvPr>
            <p:cNvSpPr>
              <a:spLocks noChangeArrowheads="1"/>
            </p:cNvSpPr>
            <p:nvPr/>
          </p:nvSpPr>
          <p:spPr bwMode="auto">
            <a:xfrm>
              <a:off x="3360" y="315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89" name="Rectangle 73">
              <a:extLst>
                <a:ext uri="{FF2B5EF4-FFF2-40B4-BE49-F238E27FC236}">
                  <a16:creationId xmlns:a16="http://schemas.microsoft.com/office/drawing/2014/main" id="{35171240-F41E-49C4-9924-9BD2D3076E43}"/>
                </a:ext>
              </a:extLst>
            </p:cNvPr>
            <p:cNvSpPr>
              <a:spLocks noChangeArrowheads="1"/>
            </p:cNvSpPr>
            <p:nvPr/>
          </p:nvSpPr>
          <p:spPr bwMode="auto">
            <a:xfrm>
              <a:off x="2688" y="3153"/>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0" name="Rectangle 72">
              <a:extLst>
                <a:ext uri="{FF2B5EF4-FFF2-40B4-BE49-F238E27FC236}">
                  <a16:creationId xmlns:a16="http://schemas.microsoft.com/office/drawing/2014/main" id="{F55DD4B2-EBA7-4415-9DB1-E9095AF31E26}"/>
                </a:ext>
              </a:extLst>
            </p:cNvPr>
            <p:cNvSpPr>
              <a:spLocks noChangeArrowheads="1"/>
            </p:cNvSpPr>
            <p:nvPr/>
          </p:nvSpPr>
          <p:spPr bwMode="auto">
            <a:xfrm>
              <a:off x="2112" y="3153"/>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1" name="Rectangle 71">
              <a:extLst>
                <a:ext uri="{FF2B5EF4-FFF2-40B4-BE49-F238E27FC236}">
                  <a16:creationId xmlns:a16="http://schemas.microsoft.com/office/drawing/2014/main" id="{4458BB00-2A36-4692-8C4C-2BD3C1D79AFB}"/>
                </a:ext>
              </a:extLst>
            </p:cNvPr>
            <p:cNvSpPr>
              <a:spLocks noChangeArrowheads="1"/>
            </p:cNvSpPr>
            <p:nvPr/>
          </p:nvSpPr>
          <p:spPr bwMode="auto">
            <a:xfrm>
              <a:off x="1104" y="3153"/>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2" name="Rectangle 69">
              <a:extLst>
                <a:ext uri="{FF2B5EF4-FFF2-40B4-BE49-F238E27FC236}">
                  <a16:creationId xmlns:a16="http://schemas.microsoft.com/office/drawing/2014/main" id="{BA1F6863-19CA-4953-A741-403D3F053844}"/>
                </a:ext>
              </a:extLst>
            </p:cNvPr>
            <p:cNvSpPr>
              <a:spLocks noChangeArrowheads="1"/>
            </p:cNvSpPr>
            <p:nvPr/>
          </p:nvSpPr>
          <p:spPr bwMode="auto">
            <a:xfrm>
              <a:off x="4711" y="2958"/>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3" name="Rectangle 68">
              <a:extLst>
                <a:ext uri="{FF2B5EF4-FFF2-40B4-BE49-F238E27FC236}">
                  <a16:creationId xmlns:a16="http://schemas.microsoft.com/office/drawing/2014/main" id="{0F56AC54-D7F1-47DA-9B1C-69B1F069F344}"/>
                </a:ext>
              </a:extLst>
            </p:cNvPr>
            <p:cNvSpPr>
              <a:spLocks noChangeArrowheads="1"/>
            </p:cNvSpPr>
            <p:nvPr/>
          </p:nvSpPr>
          <p:spPr bwMode="auto">
            <a:xfrm>
              <a:off x="4032" y="2958"/>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4" name="Rectangle 67">
              <a:extLst>
                <a:ext uri="{FF2B5EF4-FFF2-40B4-BE49-F238E27FC236}">
                  <a16:creationId xmlns:a16="http://schemas.microsoft.com/office/drawing/2014/main" id="{62012A8F-696D-4AD5-BB86-2714D841B1B6}"/>
                </a:ext>
              </a:extLst>
            </p:cNvPr>
            <p:cNvSpPr>
              <a:spLocks noChangeArrowheads="1"/>
            </p:cNvSpPr>
            <p:nvPr/>
          </p:nvSpPr>
          <p:spPr bwMode="auto">
            <a:xfrm>
              <a:off x="3360" y="295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5" name="Rectangle 66">
              <a:extLst>
                <a:ext uri="{FF2B5EF4-FFF2-40B4-BE49-F238E27FC236}">
                  <a16:creationId xmlns:a16="http://schemas.microsoft.com/office/drawing/2014/main" id="{1BFD5298-D1C7-4D31-BE2A-3230BFC7D47A}"/>
                </a:ext>
              </a:extLst>
            </p:cNvPr>
            <p:cNvSpPr>
              <a:spLocks noChangeArrowheads="1"/>
            </p:cNvSpPr>
            <p:nvPr/>
          </p:nvSpPr>
          <p:spPr bwMode="auto">
            <a:xfrm>
              <a:off x="2688" y="2958"/>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6" name="Rectangle 65">
              <a:extLst>
                <a:ext uri="{FF2B5EF4-FFF2-40B4-BE49-F238E27FC236}">
                  <a16:creationId xmlns:a16="http://schemas.microsoft.com/office/drawing/2014/main" id="{9A846CC0-DD3C-48B9-AB09-FCE245FFE4B8}"/>
                </a:ext>
              </a:extLst>
            </p:cNvPr>
            <p:cNvSpPr>
              <a:spLocks noChangeArrowheads="1"/>
            </p:cNvSpPr>
            <p:nvPr/>
          </p:nvSpPr>
          <p:spPr bwMode="auto">
            <a:xfrm>
              <a:off x="2112" y="2958"/>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97" name="Rectangle 64">
              <a:extLst>
                <a:ext uri="{FF2B5EF4-FFF2-40B4-BE49-F238E27FC236}">
                  <a16:creationId xmlns:a16="http://schemas.microsoft.com/office/drawing/2014/main" id="{53341F46-FEDD-41D6-BCD6-840C6DF6D050}"/>
                </a:ext>
              </a:extLst>
            </p:cNvPr>
            <p:cNvSpPr>
              <a:spLocks noChangeArrowheads="1"/>
            </p:cNvSpPr>
            <p:nvPr/>
          </p:nvSpPr>
          <p:spPr bwMode="auto">
            <a:xfrm>
              <a:off x="1104" y="2958"/>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grpSp>
        <p:nvGrpSpPr>
          <p:cNvPr id="51202" name="Group 501">
            <a:extLst>
              <a:ext uri="{FF2B5EF4-FFF2-40B4-BE49-F238E27FC236}">
                <a16:creationId xmlns:a16="http://schemas.microsoft.com/office/drawing/2014/main" id="{04788370-8CFA-4613-A367-2CC3C07B4211}"/>
              </a:ext>
            </a:extLst>
          </p:cNvPr>
          <p:cNvGrpSpPr>
            <a:grpSpLocks/>
          </p:cNvGrpSpPr>
          <p:nvPr/>
        </p:nvGrpSpPr>
        <p:grpSpPr bwMode="auto">
          <a:xfrm>
            <a:off x="1706902" y="1914661"/>
            <a:ext cx="6858000" cy="2166938"/>
            <a:chOff x="1104" y="1398"/>
            <a:chExt cx="4320" cy="1365"/>
          </a:xfrm>
        </p:grpSpPr>
        <p:sp>
          <p:nvSpPr>
            <p:cNvPr id="51414" name="Rectangle 55">
              <a:extLst>
                <a:ext uri="{FF2B5EF4-FFF2-40B4-BE49-F238E27FC236}">
                  <a16:creationId xmlns:a16="http://schemas.microsoft.com/office/drawing/2014/main" id="{77A6C141-1F8D-44D0-BAD3-2CD4EE30D282}"/>
                </a:ext>
              </a:extLst>
            </p:cNvPr>
            <p:cNvSpPr>
              <a:spLocks noChangeArrowheads="1"/>
            </p:cNvSpPr>
            <p:nvPr/>
          </p:nvSpPr>
          <p:spPr bwMode="auto">
            <a:xfrm>
              <a:off x="4711" y="256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15" name="Rectangle 54">
              <a:extLst>
                <a:ext uri="{FF2B5EF4-FFF2-40B4-BE49-F238E27FC236}">
                  <a16:creationId xmlns:a16="http://schemas.microsoft.com/office/drawing/2014/main" id="{83D5C3BD-977F-4F65-9CDE-A1BA9DBD5FDB}"/>
                </a:ext>
              </a:extLst>
            </p:cNvPr>
            <p:cNvSpPr>
              <a:spLocks noChangeArrowheads="1"/>
            </p:cNvSpPr>
            <p:nvPr/>
          </p:nvSpPr>
          <p:spPr bwMode="auto">
            <a:xfrm>
              <a:off x="4032" y="256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16" name="Rectangle 53">
              <a:extLst>
                <a:ext uri="{FF2B5EF4-FFF2-40B4-BE49-F238E27FC236}">
                  <a16:creationId xmlns:a16="http://schemas.microsoft.com/office/drawing/2014/main" id="{C521EBA6-BBE4-4871-BC7A-A009D712F17C}"/>
                </a:ext>
              </a:extLst>
            </p:cNvPr>
            <p:cNvSpPr>
              <a:spLocks noChangeArrowheads="1"/>
            </p:cNvSpPr>
            <p:nvPr/>
          </p:nvSpPr>
          <p:spPr bwMode="auto">
            <a:xfrm>
              <a:off x="3360" y="256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17" name="Rectangle 52">
              <a:extLst>
                <a:ext uri="{FF2B5EF4-FFF2-40B4-BE49-F238E27FC236}">
                  <a16:creationId xmlns:a16="http://schemas.microsoft.com/office/drawing/2014/main" id="{F778BDEA-4CB5-495D-9FCE-A9178D3D815C}"/>
                </a:ext>
              </a:extLst>
            </p:cNvPr>
            <p:cNvSpPr>
              <a:spLocks noChangeArrowheads="1"/>
            </p:cNvSpPr>
            <p:nvPr/>
          </p:nvSpPr>
          <p:spPr bwMode="auto">
            <a:xfrm>
              <a:off x="2688" y="256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18" name="Rectangle 51">
              <a:extLst>
                <a:ext uri="{FF2B5EF4-FFF2-40B4-BE49-F238E27FC236}">
                  <a16:creationId xmlns:a16="http://schemas.microsoft.com/office/drawing/2014/main" id="{7C02D816-9C19-44D8-B12B-1FCA587B5245}"/>
                </a:ext>
              </a:extLst>
            </p:cNvPr>
            <p:cNvSpPr>
              <a:spLocks noChangeArrowheads="1"/>
            </p:cNvSpPr>
            <p:nvPr/>
          </p:nvSpPr>
          <p:spPr bwMode="auto">
            <a:xfrm>
              <a:off x="2112" y="256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19" name="Rectangle 50">
              <a:extLst>
                <a:ext uri="{FF2B5EF4-FFF2-40B4-BE49-F238E27FC236}">
                  <a16:creationId xmlns:a16="http://schemas.microsoft.com/office/drawing/2014/main" id="{02556ED6-2271-4532-801A-FCBBD4F19AB7}"/>
                </a:ext>
              </a:extLst>
            </p:cNvPr>
            <p:cNvSpPr>
              <a:spLocks noChangeArrowheads="1"/>
            </p:cNvSpPr>
            <p:nvPr/>
          </p:nvSpPr>
          <p:spPr bwMode="auto">
            <a:xfrm>
              <a:off x="1104" y="256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0" name="Rectangle 48">
              <a:extLst>
                <a:ext uri="{FF2B5EF4-FFF2-40B4-BE49-F238E27FC236}">
                  <a16:creationId xmlns:a16="http://schemas.microsoft.com/office/drawing/2014/main" id="{DF8BF15A-BC75-48A2-B5BC-C8DB05965CB2}"/>
                </a:ext>
              </a:extLst>
            </p:cNvPr>
            <p:cNvSpPr>
              <a:spLocks noChangeArrowheads="1"/>
            </p:cNvSpPr>
            <p:nvPr/>
          </p:nvSpPr>
          <p:spPr bwMode="auto">
            <a:xfrm>
              <a:off x="4711" y="237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 </a:t>
              </a:r>
            </a:p>
          </p:txBody>
        </p:sp>
        <p:sp>
          <p:nvSpPr>
            <p:cNvPr id="51421" name="Rectangle 47">
              <a:extLst>
                <a:ext uri="{FF2B5EF4-FFF2-40B4-BE49-F238E27FC236}">
                  <a16:creationId xmlns:a16="http://schemas.microsoft.com/office/drawing/2014/main" id="{82DFD030-0351-47C0-9AD9-8DDBBF234CF6}"/>
                </a:ext>
              </a:extLst>
            </p:cNvPr>
            <p:cNvSpPr>
              <a:spLocks noChangeArrowheads="1"/>
            </p:cNvSpPr>
            <p:nvPr/>
          </p:nvSpPr>
          <p:spPr bwMode="auto">
            <a:xfrm>
              <a:off x="4032" y="237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2" name="Rectangle 46">
              <a:extLst>
                <a:ext uri="{FF2B5EF4-FFF2-40B4-BE49-F238E27FC236}">
                  <a16:creationId xmlns:a16="http://schemas.microsoft.com/office/drawing/2014/main" id="{09379F5F-48A7-46B8-AE04-ED8CCA5FCB02}"/>
                </a:ext>
              </a:extLst>
            </p:cNvPr>
            <p:cNvSpPr>
              <a:spLocks noChangeArrowheads="1"/>
            </p:cNvSpPr>
            <p:nvPr/>
          </p:nvSpPr>
          <p:spPr bwMode="auto">
            <a:xfrm>
              <a:off x="3360" y="237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3" name="Rectangle 45">
              <a:extLst>
                <a:ext uri="{FF2B5EF4-FFF2-40B4-BE49-F238E27FC236}">
                  <a16:creationId xmlns:a16="http://schemas.microsoft.com/office/drawing/2014/main" id="{774C6A11-92DA-4E3A-9D6B-93988EF26056}"/>
                </a:ext>
              </a:extLst>
            </p:cNvPr>
            <p:cNvSpPr>
              <a:spLocks noChangeArrowheads="1"/>
            </p:cNvSpPr>
            <p:nvPr/>
          </p:nvSpPr>
          <p:spPr bwMode="auto">
            <a:xfrm>
              <a:off x="2688" y="237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4" name="Rectangle 44">
              <a:extLst>
                <a:ext uri="{FF2B5EF4-FFF2-40B4-BE49-F238E27FC236}">
                  <a16:creationId xmlns:a16="http://schemas.microsoft.com/office/drawing/2014/main" id="{7074045E-55E6-4B68-9948-E6636F35BBE8}"/>
                </a:ext>
              </a:extLst>
            </p:cNvPr>
            <p:cNvSpPr>
              <a:spLocks noChangeArrowheads="1"/>
            </p:cNvSpPr>
            <p:nvPr/>
          </p:nvSpPr>
          <p:spPr bwMode="auto">
            <a:xfrm>
              <a:off x="2112" y="237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5" name="Rectangle 43">
              <a:extLst>
                <a:ext uri="{FF2B5EF4-FFF2-40B4-BE49-F238E27FC236}">
                  <a16:creationId xmlns:a16="http://schemas.microsoft.com/office/drawing/2014/main" id="{051BF552-9C3F-41C9-889D-925F16F74E9D}"/>
                </a:ext>
              </a:extLst>
            </p:cNvPr>
            <p:cNvSpPr>
              <a:spLocks noChangeArrowheads="1"/>
            </p:cNvSpPr>
            <p:nvPr/>
          </p:nvSpPr>
          <p:spPr bwMode="auto">
            <a:xfrm>
              <a:off x="1104" y="237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6" name="Rectangle 41">
              <a:extLst>
                <a:ext uri="{FF2B5EF4-FFF2-40B4-BE49-F238E27FC236}">
                  <a16:creationId xmlns:a16="http://schemas.microsoft.com/office/drawing/2014/main" id="{FAF14615-565B-458D-8912-9153412EF3CE}"/>
                </a:ext>
              </a:extLst>
            </p:cNvPr>
            <p:cNvSpPr>
              <a:spLocks noChangeArrowheads="1"/>
            </p:cNvSpPr>
            <p:nvPr/>
          </p:nvSpPr>
          <p:spPr bwMode="auto">
            <a:xfrm>
              <a:off x="4711" y="217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7" name="Rectangle 40">
              <a:extLst>
                <a:ext uri="{FF2B5EF4-FFF2-40B4-BE49-F238E27FC236}">
                  <a16:creationId xmlns:a16="http://schemas.microsoft.com/office/drawing/2014/main" id="{8A6738BF-8D13-404D-A933-424425C1191A}"/>
                </a:ext>
              </a:extLst>
            </p:cNvPr>
            <p:cNvSpPr>
              <a:spLocks noChangeArrowheads="1"/>
            </p:cNvSpPr>
            <p:nvPr/>
          </p:nvSpPr>
          <p:spPr bwMode="auto">
            <a:xfrm>
              <a:off x="4032" y="217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8" name="Rectangle 39">
              <a:extLst>
                <a:ext uri="{FF2B5EF4-FFF2-40B4-BE49-F238E27FC236}">
                  <a16:creationId xmlns:a16="http://schemas.microsoft.com/office/drawing/2014/main" id="{7B895540-285D-4F55-8916-7C1774262D28}"/>
                </a:ext>
              </a:extLst>
            </p:cNvPr>
            <p:cNvSpPr>
              <a:spLocks noChangeArrowheads="1"/>
            </p:cNvSpPr>
            <p:nvPr/>
          </p:nvSpPr>
          <p:spPr bwMode="auto">
            <a:xfrm>
              <a:off x="3360" y="217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29" name="Rectangle 38">
              <a:extLst>
                <a:ext uri="{FF2B5EF4-FFF2-40B4-BE49-F238E27FC236}">
                  <a16:creationId xmlns:a16="http://schemas.microsoft.com/office/drawing/2014/main" id="{52856D42-600F-4961-A863-3D5BCDA59499}"/>
                </a:ext>
              </a:extLst>
            </p:cNvPr>
            <p:cNvSpPr>
              <a:spLocks noChangeArrowheads="1"/>
            </p:cNvSpPr>
            <p:nvPr/>
          </p:nvSpPr>
          <p:spPr bwMode="auto">
            <a:xfrm>
              <a:off x="2688" y="217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0" name="Rectangle 37">
              <a:extLst>
                <a:ext uri="{FF2B5EF4-FFF2-40B4-BE49-F238E27FC236}">
                  <a16:creationId xmlns:a16="http://schemas.microsoft.com/office/drawing/2014/main" id="{07EB6758-2C3D-42F8-8B24-D69FB43AD377}"/>
                </a:ext>
              </a:extLst>
            </p:cNvPr>
            <p:cNvSpPr>
              <a:spLocks noChangeArrowheads="1"/>
            </p:cNvSpPr>
            <p:nvPr/>
          </p:nvSpPr>
          <p:spPr bwMode="auto">
            <a:xfrm>
              <a:off x="2112" y="217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1" name="Rectangle 36">
              <a:extLst>
                <a:ext uri="{FF2B5EF4-FFF2-40B4-BE49-F238E27FC236}">
                  <a16:creationId xmlns:a16="http://schemas.microsoft.com/office/drawing/2014/main" id="{96F1C590-3799-4B46-AAAE-7920DC0375B2}"/>
                </a:ext>
              </a:extLst>
            </p:cNvPr>
            <p:cNvSpPr>
              <a:spLocks noChangeArrowheads="1"/>
            </p:cNvSpPr>
            <p:nvPr/>
          </p:nvSpPr>
          <p:spPr bwMode="auto">
            <a:xfrm>
              <a:off x="1104" y="217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2" name="Rectangle 32">
              <a:extLst>
                <a:ext uri="{FF2B5EF4-FFF2-40B4-BE49-F238E27FC236}">
                  <a16:creationId xmlns:a16="http://schemas.microsoft.com/office/drawing/2014/main" id="{A9B4680B-59B1-426B-9C40-11F4EEF20CB3}"/>
                </a:ext>
              </a:extLst>
            </p:cNvPr>
            <p:cNvSpPr>
              <a:spLocks noChangeArrowheads="1"/>
            </p:cNvSpPr>
            <p:nvPr/>
          </p:nvSpPr>
          <p:spPr bwMode="auto">
            <a:xfrm>
              <a:off x="3360" y="198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3" name="Rectangle 31">
              <a:extLst>
                <a:ext uri="{FF2B5EF4-FFF2-40B4-BE49-F238E27FC236}">
                  <a16:creationId xmlns:a16="http://schemas.microsoft.com/office/drawing/2014/main" id="{BFCF37BC-EBE7-49F3-ADBE-EF86167A6839}"/>
                </a:ext>
              </a:extLst>
            </p:cNvPr>
            <p:cNvSpPr>
              <a:spLocks noChangeArrowheads="1"/>
            </p:cNvSpPr>
            <p:nvPr/>
          </p:nvSpPr>
          <p:spPr bwMode="auto">
            <a:xfrm>
              <a:off x="2688" y="198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4" name="Rectangle 30">
              <a:extLst>
                <a:ext uri="{FF2B5EF4-FFF2-40B4-BE49-F238E27FC236}">
                  <a16:creationId xmlns:a16="http://schemas.microsoft.com/office/drawing/2014/main" id="{BE6806F7-4374-4C85-BCC1-FA44975F45AA}"/>
                </a:ext>
              </a:extLst>
            </p:cNvPr>
            <p:cNvSpPr>
              <a:spLocks noChangeArrowheads="1"/>
            </p:cNvSpPr>
            <p:nvPr/>
          </p:nvSpPr>
          <p:spPr bwMode="auto">
            <a:xfrm>
              <a:off x="2112" y="198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5" name="Rectangle 29">
              <a:extLst>
                <a:ext uri="{FF2B5EF4-FFF2-40B4-BE49-F238E27FC236}">
                  <a16:creationId xmlns:a16="http://schemas.microsoft.com/office/drawing/2014/main" id="{E8A37DBE-0323-4DBF-B3BC-45A401EAE072}"/>
                </a:ext>
              </a:extLst>
            </p:cNvPr>
            <p:cNvSpPr>
              <a:spLocks noChangeArrowheads="1"/>
            </p:cNvSpPr>
            <p:nvPr/>
          </p:nvSpPr>
          <p:spPr bwMode="auto">
            <a:xfrm>
              <a:off x="1104" y="198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6" name="Rectangle 25">
              <a:extLst>
                <a:ext uri="{FF2B5EF4-FFF2-40B4-BE49-F238E27FC236}">
                  <a16:creationId xmlns:a16="http://schemas.microsoft.com/office/drawing/2014/main" id="{99D5583B-BE9F-44E9-9CCD-A9F29BC6F8A0}"/>
                </a:ext>
              </a:extLst>
            </p:cNvPr>
            <p:cNvSpPr>
              <a:spLocks noChangeArrowheads="1"/>
            </p:cNvSpPr>
            <p:nvPr/>
          </p:nvSpPr>
          <p:spPr bwMode="auto">
            <a:xfrm>
              <a:off x="3360" y="178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7" name="Rectangle 24">
              <a:extLst>
                <a:ext uri="{FF2B5EF4-FFF2-40B4-BE49-F238E27FC236}">
                  <a16:creationId xmlns:a16="http://schemas.microsoft.com/office/drawing/2014/main" id="{EE5DD26F-2AD5-4885-86CF-3CFBD9DE620D}"/>
                </a:ext>
              </a:extLst>
            </p:cNvPr>
            <p:cNvSpPr>
              <a:spLocks noChangeArrowheads="1"/>
            </p:cNvSpPr>
            <p:nvPr/>
          </p:nvSpPr>
          <p:spPr bwMode="auto">
            <a:xfrm>
              <a:off x="2688" y="178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8" name="Rectangle 23">
              <a:extLst>
                <a:ext uri="{FF2B5EF4-FFF2-40B4-BE49-F238E27FC236}">
                  <a16:creationId xmlns:a16="http://schemas.microsoft.com/office/drawing/2014/main" id="{AA96E6B9-92FF-4DA7-88D5-8456E323FA57}"/>
                </a:ext>
              </a:extLst>
            </p:cNvPr>
            <p:cNvSpPr>
              <a:spLocks noChangeArrowheads="1"/>
            </p:cNvSpPr>
            <p:nvPr/>
          </p:nvSpPr>
          <p:spPr bwMode="auto">
            <a:xfrm>
              <a:off x="2112" y="178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39" name="Rectangle 22">
              <a:extLst>
                <a:ext uri="{FF2B5EF4-FFF2-40B4-BE49-F238E27FC236}">
                  <a16:creationId xmlns:a16="http://schemas.microsoft.com/office/drawing/2014/main" id="{D865F3CC-7854-4425-8899-E1C61C8A9137}"/>
                </a:ext>
              </a:extLst>
            </p:cNvPr>
            <p:cNvSpPr>
              <a:spLocks noChangeArrowheads="1"/>
            </p:cNvSpPr>
            <p:nvPr/>
          </p:nvSpPr>
          <p:spPr bwMode="auto">
            <a:xfrm>
              <a:off x="1104" y="178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0" name="Rectangle 33">
              <a:extLst>
                <a:ext uri="{FF2B5EF4-FFF2-40B4-BE49-F238E27FC236}">
                  <a16:creationId xmlns:a16="http://schemas.microsoft.com/office/drawing/2014/main" id="{F4BAD4FE-5FF4-49A4-9C8C-6AD85697D62E}"/>
                </a:ext>
              </a:extLst>
            </p:cNvPr>
            <p:cNvSpPr>
              <a:spLocks noChangeArrowheads="1"/>
            </p:cNvSpPr>
            <p:nvPr/>
          </p:nvSpPr>
          <p:spPr bwMode="auto">
            <a:xfrm>
              <a:off x="4032" y="198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1" name="Rectangle 26">
              <a:extLst>
                <a:ext uri="{FF2B5EF4-FFF2-40B4-BE49-F238E27FC236}">
                  <a16:creationId xmlns:a16="http://schemas.microsoft.com/office/drawing/2014/main" id="{E56DEBD4-F1E0-4794-9CED-C817EB7328FA}"/>
                </a:ext>
              </a:extLst>
            </p:cNvPr>
            <p:cNvSpPr>
              <a:spLocks noChangeArrowheads="1"/>
            </p:cNvSpPr>
            <p:nvPr/>
          </p:nvSpPr>
          <p:spPr bwMode="auto">
            <a:xfrm>
              <a:off x="4032" y="178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2" name="Rectangle 34">
              <a:extLst>
                <a:ext uri="{FF2B5EF4-FFF2-40B4-BE49-F238E27FC236}">
                  <a16:creationId xmlns:a16="http://schemas.microsoft.com/office/drawing/2014/main" id="{BF028981-424E-407E-948C-811D2D829DCF}"/>
                </a:ext>
              </a:extLst>
            </p:cNvPr>
            <p:cNvSpPr>
              <a:spLocks noChangeArrowheads="1"/>
            </p:cNvSpPr>
            <p:nvPr/>
          </p:nvSpPr>
          <p:spPr bwMode="auto">
            <a:xfrm>
              <a:off x="4711" y="198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3" name="Rectangle 27">
              <a:extLst>
                <a:ext uri="{FF2B5EF4-FFF2-40B4-BE49-F238E27FC236}">
                  <a16:creationId xmlns:a16="http://schemas.microsoft.com/office/drawing/2014/main" id="{D0ABB1BD-7C61-4874-BBA2-3CF47E6D8890}"/>
                </a:ext>
              </a:extLst>
            </p:cNvPr>
            <p:cNvSpPr>
              <a:spLocks noChangeArrowheads="1"/>
            </p:cNvSpPr>
            <p:nvPr/>
          </p:nvSpPr>
          <p:spPr bwMode="auto">
            <a:xfrm>
              <a:off x="4711" y="178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4" name="Rectangle 20">
              <a:extLst>
                <a:ext uri="{FF2B5EF4-FFF2-40B4-BE49-F238E27FC236}">
                  <a16:creationId xmlns:a16="http://schemas.microsoft.com/office/drawing/2014/main" id="{92B9ECC7-9E16-4B6F-81C0-1C184B19EDC6}"/>
                </a:ext>
              </a:extLst>
            </p:cNvPr>
            <p:cNvSpPr>
              <a:spLocks noChangeArrowheads="1"/>
            </p:cNvSpPr>
            <p:nvPr/>
          </p:nvSpPr>
          <p:spPr bwMode="auto">
            <a:xfrm>
              <a:off x="4711" y="1593"/>
              <a:ext cx="713"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5" name="Rectangle 19">
              <a:extLst>
                <a:ext uri="{FF2B5EF4-FFF2-40B4-BE49-F238E27FC236}">
                  <a16:creationId xmlns:a16="http://schemas.microsoft.com/office/drawing/2014/main" id="{55EB46C5-E48B-4400-A0EC-B957D2D91653}"/>
                </a:ext>
              </a:extLst>
            </p:cNvPr>
            <p:cNvSpPr>
              <a:spLocks noChangeArrowheads="1"/>
            </p:cNvSpPr>
            <p:nvPr/>
          </p:nvSpPr>
          <p:spPr bwMode="auto">
            <a:xfrm>
              <a:off x="4032" y="1593"/>
              <a:ext cx="679"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6" name="Rectangle 18">
              <a:extLst>
                <a:ext uri="{FF2B5EF4-FFF2-40B4-BE49-F238E27FC236}">
                  <a16:creationId xmlns:a16="http://schemas.microsoft.com/office/drawing/2014/main" id="{2ABFCE19-DE6A-44C1-9C2F-21D86AEB6183}"/>
                </a:ext>
              </a:extLst>
            </p:cNvPr>
            <p:cNvSpPr>
              <a:spLocks noChangeArrowheads="1"/>
            </p:cNvSpPr>
            <p:nvPr/>
          </p:nvSpPr>
          <p:spPr bwMode="auto">
            <a:xfrm>
              <a:off x="3360" y="159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7" name="Rectangle 17">
              <a:extLst>
                <a:ext uri="{FF2B5EF4-FFF2-40B4-BE49-F238E27FC236}">
                  <a16:creationId xmlns:a16="http://schemas.microsoft.com/office/drawing/2014/main" id="{E808DB27-DF5A-4AE2-B201-E5DBB8395087}"/>
                </a:ext>
              </a:extLst>
            </p:cNvPr>
            <p:cNvSpPr>
              <a:spLocks noChangeArrowheads="1"/>
            </p:cNvSpPr>
            <p:nvPr/>
          </p:nvSpPr>
          <p:spPr bwMode="auto">
            <a:xfrm>
              <a:off x="2688" y="1593"/>
              <a:ext cx="672"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8" name="Rectangle 16">
              <a:extLst>
                <a:ext uri="{FF2B5EF4-FFF2-40B4-BE49-F238E27FC236}">
                  <a16:creationId xmlns:a16="http://schemas.microsoft.com/office/drawing/2014/main" id="{86572134-6783-490B-9CD3-B6C95FBBCD71}"/>
                </a:ext>
              </a:extLst>
            </p:cNvPr>
            <p:cNvSpPr>
              <a:spLocks noChangeArrowheads="1"/>
            </p:cNvSpPr>
            <p:nvPr/>
          </p:nvSpPr>
          <p:spPr bwMode="auto">
            <a:xfrm>
              <a:off x="2112" y="1593"/>
              <a:ext cx="576"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49" name="Rectangle 15">
              <a:extLst>
                <a:ext uri="{FF2B5EF4-FFF2-40B4-BE49-F238E27FC236}">
                  <a16:creationId xmlns:a16="http://schemas.microsoft.com/office/drawing/2014/main" id="{3185099C-0F11-42CB-A2A8-9F7E30156315}"/>
                </a:ext>
              </a:extLst>
            </p:cNvPr>
            <p:cNvSpPr>
              <a:spLocks noChangeArrowheads="1"/>
            </p:cNvSpPr>
            <p:nvPr/>
          </p:nvSpPr>
          <p:spPr bwMode="auto">
            <a:xfrm>
              <a:off x="1104" y="1593"/>
              <a:ext cx="1008" cy="195"/>
            </a:xfrm>
            <a:prstGeom prst="rect">
              <a:avLst/>
            </a:prstGeom>
            <a:solidFill>
              <a:srgbClr val="FF66CC"/>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0" name="Rectangle 8">
              <a:extLst>
                <a:ext uri="{FF2B5EF4-FFF2-40B4-BE49-F238E27FC236}">
                  <a16:creationId xmlns:a16="http://schemas.microsoft.com/office/drawing/2014/main" id="{791AE19F-CB10-4124-92FE-6E92F685E99F}"/>
                </a:ext>
              </a:extLst>
            </p:cNvPr>
            <p:cNvSpPr>
              <a:spLocks noChangeArrowheads="1"/>
            </p:cNvSpPr>
            <p:nvPr/>
          </p:nvSpPr>
          <p:spPr bwMode="auto">
            <a:xfrm>
              <a:off x="1104" y="1398"/>
              <a:ext cx="1008"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1" name="Rectangle 9">
              <a:extLst>
                <a:ext uri="{FF2B5EF4-FFF2-40B4-BE49-F238E27FC236}">
                  <a16:creationId xmlns:a16="http://schemas.microsoft.com/office/drawing/2014/main" id="{8480F560-F8CD-4AFD-9AF7-6B1677D5AE17}"/>
                </a:ext>
              </a:extLst>
            </p:cNvPr>
            <p:cNvSpPr>
              <a:spLocks noChangeArrowheads="1"/>
            </p:cNvSpPr>
            <p:nvPr/>
          </p:nvSpPr>
          <p:spPr bwMode="auto">
            <a:xfrm>
              <a:off x="2112" y="1398"/>
              <a:ext cx="576"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2" name="Rectangle 10">
              <a:extLst>
                <a:ext uri="{FF2B5EF4-FFF2-40B4-BE49-F238E27FC236}">
                  <a16:creationId xmlns:a16="http://schemas.microsoft.com/office/drawing/2014/main" id="{D86F04A9-E197-4A99-AACC-D77418CCF633}"/>
                </a:ext>
              </a:extLst>
            </p:cNvPr>
            <p:cNvSpPr>
              <a:spLocks noChangeArrowheads="1"/>
            </p:cNvSpPr>
            <p:nvPr/>
          </p:nvSpPr>
          <p:spPr bwMode="auto">
            <a:xfrm>
              <a:off x="2688" y="139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3" name="Rectangle 11">
              <a:extLst>
                <a:ext uri="{FF2B5EF4-FFF2-40B4-BE49-F238E27FC236}">
                  <a16:creationId xmlns:a16="http://schemas.microsoft.com/office/drawing/2014/main" id="{DDF4DB38-68AC-41AA-A008-DC84DE26E8D3}"/>
                </a:ext>
              </a:extLst>
            </p:cNvPr>
            <p:cNvSpPr>
              <a:spLocks noChangeArrowheads="1"/>
            </p:cNvSpPr>
            <p:nvPr/>
          </p:nvSpPr>
          <p:spPr bwMode="auto">
            <a:xfrm>
              <a:off x="3360" y="1398"/>
              <a:ext cx="672"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4" name="Rectangle 12">
              <a:extLst>
                <a:ext uri="{FF2B5EF4-FFF2-40B4-BE49-F238E27FC236}">
                  <a16:creationId xmlns:a16="http://schemas.microsoft.com/office/drawing/2014/main" id="{96FD8C1C-2D81-42FA-8150-CD6238F135E9}"/>
                </a:ext>
              </a:extLst>
            </p:cNvPr>
            <p:cNvSpPr>
              <a:spLocks noChangeArrowheads="1"/>
            </p:cNvSpPr>
            <p:nvPr/>
          </p:nvSpPr>
          <p:spPr bwMode="auto">
            <a:xfrm>
              <a:off x="4032" y="1398"/>
              <a:ext cx="679"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455" name="Rectangle 13">
              <a:extLst>
                <a:ext uri="{FF2B5EF4-FFF2-40B4-BE49-F238E27FC236}">
                  <a16:creationId xmlns:a16="http://schemas.microsoft.com/office/drawing/2014/main" id="{A93FBA9B-2783-4568-A11C-D8C4E8443F8F}"/>
                </a:ext>
              </a:extLst>
            </p:cNvPr>
            <p:cNvSpPr>
              <a:spLocks noChangeArrowheads="1"/>
            </p:cNvSpPr>
            <p:nvPr/>
          </p:nvSpPr>
          <p:spPr bwMode="auto">
            <a:xfrm>
              <a:off x="4711" y="1398"/>
              <a:ext cx="713" cy="195"/>
            </a:xfrm>
            <a:prstGeom prst="rect">
              <a:avLst/>
            </a:prstGeom>
            <a:solidFill>
              <a:srgbClr val="00FFFF"/>
            </a:solidFill>
            <a:ln>
              <a:noFill/>
            </a:ln>
            <a:extLs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sp>
        <p:nvSpPr>
          <p:cNvPr id="51203" name="Rectangle 498">
            <a:extLst>
              <a:ext uri="{FF2B5EF4-FFF2-40B4-BE49-F238E27FC236}">
                <a16:creationId xmlns:a16="http://schemas.microsoft.com/office/drawing/2014/main" id="{2EE68DF0-A524-4CB0-B927-C42C4D490909}"/>
              </a:ext>
            </a:extLst>
          </p:cNvPr>
          <p:cNvSpPr>
            <a:spLocks noChangeArrowheads="1"/>
          </p:cNvSpPr>
          <p:nvPr/>
        </p:nvSpPr>
        <p:spPr bwMode="auto">
          <a:xfrm>
            <a:off x="1706902" y="1905136"/>
            <a:ext cx="6858000" cy="4343400"/>
          </a:xfrm>
          <a:prstGeom prst="rect">
            <a:avLst/>
          </a:prstGeom>
          <a:solidFill>
            <a:schemeClr val="bg1"/>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204" name="Line 129">
            <a:extLst>
              <a:ext uri="{FF2B5EF4-FFF2-40B4-BE49-F238E27FC236}">
                <a16:creationId xmlns:a16="http://schemas.microsoft.com/office/drawing/2014/main" id="{52BD29C4-ED4A-46D3-9783-E648C7CF20C0}"/>
              </a:ext>
            </a:extLst>
          </p:cNvPr>
          <p:cNvSpPr>
            <a:spLocks noChangeShapeType="1"/>
          </p:cNvSpPr>
          <p:nvPr/>
        </p:nvSpPr>
        <p:spPr bwMode="auto">
          <a:xfrm>
            <a:off x="1706902" y="222422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05" name="Line 130">
            <a:extLst>
              <a:ext uri="{FF2B5EF4-FFF2-40B4-BE49-F238E27FC236}">
                <a16:creationId xmlns:a16="http://schemas.microsoft.com/office/drawing/2014/main" id="{2D9D3B7F-2C37-47F9-BF0C-6F3B71A8B2D5}"/>
              </a:ext>
            </a:extLst>
          </p:cNvPr>
          <p:cNvSpPr>
            <a:spLocks noChangeShapeType="1"/>
          </p:cNvSpPr>
          <p:nvPr/>
        </p:nvSpPr>
        <p:spPr bwMode="auto">
          <a:xfrm>
            <a:off x="1706902" y="253378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06" name="Line 136">
            <a:extLst>
              <a:ext uri="{FF2B5EF4-FFF2-40B4-BE49-F238E27FC236}">
                <a16:creationId xmlns:a16="http://schemas.microsoft.com/office/drawing/2014/main" id="{A5DD8B11-F95C-4BAE-949C-21F365B928CC}"/>
              </a:ext>
            </a:extLst>
          </p:cNvPr>
          <p:cNvSpPr>
            <a:spLocks noChangeShapeType="1"/>
          </p:cNvSpPr>
          <p:nvPr/>
        </p:nvSpPr>
        <p:spPr bwMode="auto">
          <a:xfrm>
            <a:off x="1706902" y="439116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07" name="Rectangle 146">
            <a:extLst>
              <a:ext uri="{FF2B5EF4-FFF2-40B4-BE49-F238E27FC236}">
                <a16:creationId xmlns:a16="http://schemas.microsoft.com/office/drawing/2014/main" id="{22B18632-B55E-4F7F-9E84-61C9F89C97EF}"/>
              </a:ext>
            </a:extLst>
          </p:cNvPr>
          <p:cNvSpPr>
            <a:spLocks noChangeArrowheads="1"/>
          </p:cNvSpPr>
          <p:nvPr/>
        </p:nvSpPr>
        <p:spPr bwMode="auto">
          <a:xfrm>
            <a:off x="1706902" y="1586049"/>
            <a:ext cx="16002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Quantum</a:t>
            </a:r>
          </a:p>
        </p:txBody>
      </p:sp>
      <p:sp>
        <p:nvSpPr>
          <p:cNvPr id="51208" name="Rectangle 144">
            <a:extLst>
              <a:ext uri="{FF2B5EF4-FFF2-40B4-BE49-F238E27FC236}">
                <a16:creationId xmlns:a16="http://schemas.microsoft.com/office/drawing/2014/main" id="{C255F3B0-E271-4289-939C-230E1997C703}"/>
              </a:ext>
            </a:extLst>
          </p:cNvPr>
          <p:cNvSpPr>
            <a:spLocks noChangeArrowheads="1"/>
          </p:cNvSpPr>
          <p:nvPr/>
        </p:nvSpPr>
        <p:spPr bwMode="auto">
          <a:xfrm>
            <a:off x="335302" y="1586049"/>
            <a:ext cx="13716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209" name="Rectangle 56">
            <a:extLst>
              <a:ext uri="{FF2B5EF4-FFF2-40B4-BE49-F238E27FC236}">
                <a16:creationId xmlns:a16="http://schemas.microsoft.com/office/drawing/2014/main" id="{EF06CEC0-CAE8-45DF-BB4B-C490DEB160B0}"/>
              </a:ext>
            </a:extLst>
          </p:cNvPr>
          <p:cNvSpPr>
            <a:spLocks noChangeArrowheads="1"/>
          </p:cNvSpPr>
          <p:nvPr/>
        </p:nvSpPr>
        <p:spPr bwMode="auto">
          <a:xfrm>
            <a:off x="335302" y="4081599"/>
            <a:ext cx="1371600" cy="2166937"/>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Completion</a:t>
            </a:r>
          </a:p>
          <a:p>
            <a:pPr>
              <a:buFontTx/>
              <a:buNone/>
            </a:pPr>
            <a:r>
              <a:rPr lang="en-US" altLang="de-DE" sz="1800" b="0">
                <a:latin typeface="Helvetica" panose="020B0604020202020204" pitchFamily="34" charset="0"/>
              </a:rPr>
              <a:t>Time</a:t>
            </a:r>
          </a:p>
        </p:txBody>
      </p:sp>
      <p:sp>
        <p:nvSpPr>
          <p:cNvPr id="51210" name="Rectangle 7">
            <a:extLst>
              <a:ext uri="{FF2B5EF4-FFF2-40B4-BE49-F238E27FC236}">
                <a16:creationId xmlns:a16="http://schemas.microsoft.com/office/drawing/2014/main" id="{DC6DB4AF-C676-4D8A-ABF6-9722C67BB02D}"/>
              </a:ext>
            </a:extLst>
          </p:cNvPr>
          <p:cNvSpPr>
            <a:spLocks noChangeArrowheads="1"/>
          </p:cNvSpPr>
          <p:nvPr/>
        </p:nvSpPr>
        <p:spPr bwMode="auto">
          <a:xfrm>
            <a:off x="335302" y="1914661"/>
            <a:ext cx="1371600" cy="2166938"/>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Wait</a:t>
            </a:r>
          </a:p>
          <a:p>
            <a:pPr>
              <a:buFontTx/>
              <a:buNone/>
            </a:pPr>
            <a:r>
              <a:rPr lang="en-US" altLang="de-DE" sz="1800" b="0">
                <a:latin typeface="Helvetica" panose="020B0604020202020204" pitchFamily="34" charset="0"/>
              </a:rPr>
              <a:t>Time</a:t>
            </a:r>
          </a:p>
        </p:txBody>
      </p:sp>
      <p:sp>
        <p:nvSpPr>
          <p:cNvPr id="51211" name="Rectangle 156">
            <a:extLst>
              <a:ext uri="{FF2B5EF4-FFF2-40B4-BE49-F238E27FC236}">
                <a16:creationId xmlns:a16="http://schemas.microsoft.com/office/drawing/2014/main" id="{DD1A0B0B-6989-4058-A18E-2C84742E7763}"/>
              </a:ext>
            </a:extLst>
          </p:cNvPr>
          <p:cNvSpPr>
            <a:spLocks noChangeArrowheads="1"/>
          </p:cNvSpPr>
          <p:nvPr/>
        </p:nvSpPr>
        <p:spPr bwMode="auto">
          <a:xfrm>
            <a:off x="7433015" y="1586049"/>
            <a:ext cx="1131887"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Average</a:t>
            </a:r>
          </a:p>
        </p:txBody>
      </p:sp>
      <p:sp>
        <p:nvSpPr>
          <p:cNvPr id="51212" name="Rectangle 154">
            <a:extLst>
              <a:ext uri="{FF2B5EF4-FFF2-40B4-BE49-F238E27FC236}">
                <a16:creationId xmlns:a16="http://schemas.microsoft.com/office/drawing/2014/main" id="{CBB8A83B-E2AA-430B-9643-9CE7A4C84606}"/>
              </a:ext>
            </a:extLst>
          </p:cNvPr>
          <p:cNvSpPr>
            <a:spLocks noChangeArrowheads="1"/>
          </p:cNvSpPr>
          <p:nvPr/>
        </p:nvSpPr>
        <p:spPr bwMode="auto">
          <a:xfrm>
            <a:off x="6355102" y="1586049"/>
            <a:ext cx="1077913"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p:txBody>
      </p:sp>
      <p:sp>
        <p:nvSpPr>
          <p:cNvPr id="51213" name="Rectangle 152">
            <a:extLst>
              <a:ext uri="{FF2B5EF4-FFF2-40B4-BE49-F238E27FC236}">
                <a16:creationId xmlns:a16="http://schemas.microsoft.com/office/drawing/2014/main" id="{03EB2FA3-305A-49E2-A056-B22AF61A9187}"/>
              </a:ext>
            </a:extLst>
          </p:cNvPr>
          <p:cNvSpPr>
            <a:spLocks noChangeArrowheads="1"/>
          </p:cNvSpPr>
          <p:nvPr/>
        </p:nvSpPr>
        <p:spPr bwMode="auto">
          <a:xfrm>
            <a:off x="5288302" y="1586049"/>
            <a:ext cx="10668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14" name="Rectangle 150">
            <a:extLst>
              <a:ext uri="{FF2B5EF4-FFF2-40B4-BE49-F238E27FC236}">
                <a16:creationId xmlns:a16="http://schemas.microsoft.com/office/drawing/2014/main" id="{602547BB-AA74-47E0-B56A-23564D473CD6}"/>
              </a:ext>
            </a:extLst>
          </p:cNvPr>
          <p:cNvSpPr>
            <a:spLocks noChangeArrowheads="1"/>
          </p:cNvSpPr>
          <p:nvPr/>
        </p:nvSpPr>
        <p:spPr bwMode="auto">
          <a:xfrm>
            <a:off x="4221502" y="1586049"/>
            <a:ext cx="10668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2</a:t>
            </a:r>
            <a:endParaRPr lang="en-US" altLang="de-DE" sz="1800" b="0">
              <a:latin typeface="Helvetica" panose="020B0604020202020204" pitchFamily="34" charset="0"/>
            </a:endParaRPr>
          </a:p>
        </p:txBody>
      </p:sp>
      <p:sp>
        <p:nvSpPr>
          <p:cNvPr id="51215" name="Rectangle 148">
            <a:extLst>
              <a:ext uri="{FF2B5EF4-FFF2-40B4-BE49-F238E27FC236}">
                <a16:creationId xmlns:a16="http://schemas.microsoft.com/office/drawing/2014/main" id="{DB8AE8E3-D724-40A1-BDF7-D0432844B529}"/>
              </a:ext>
            </a:extLst>
          </p:cNvPr>
          <p:cNvSpPr>
            <a:spLocks noChangeArrowheads="1"/>
          </p:cNvSpPr>
          <p:nvPr/>
        </p:nvSpPr>
        <p:spPr bwMode="auto">
          <a:xfrm>
            <a:off x="3307102" y="1586049"/>
            <a:ext cx="914400" cy="328612"/>
          </a:xfrm>
          <a:prstGeom prst="rect">
            <a:avLst/>
          </a:prstGeom>
          <a:solidFill>
            <a:srgbClr val="FFC000"/>
          </a:solidFill>
          <a:ln>
            <a:noFill/>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16" name="Line 105">
            <a:extLst>
              <a:ext uri="{FF2B5EF4-FFF2-40B4-BE49-F238E27FC236}">
                <a16:creationId xmlns:a16="http://schemas.microsoft.com/office/drawing/2014/main" id="{ED973949-3947-4DD7-9ADC-ABB9D614C5DC}"/>
              </a:ext>
            </a:extLst>
          </p:cNvPr>
          <p:cNvSpPr>
            <a:spLocks noChangeShapeType="1"/>
          </p:cNvSpPr>
          <p:nvPr/>
        </p:nvSpPr>
        <p:spPr bwMode="auto">
          <a:xfrm>
            <a:off x="335302" y="1586049"/>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17" name="Line 141">
            <a:extLst>
              <a:ext uri="{FF2B5EF4-FFF2-40B4-BE49-F238E27FC236}">
                <a16:creationId xmlns:a16="http://schemas.microsoft.com/office/drawing/2014/main" id="{6F6AAF7D-51EB-421D-9B5B-DB8025FFEAEB}"/>
              </a:ext>
            </a:extLst>
          </p:cNvPr>
          <p:cNvSpPr>
            <a:spLocks noChangeShapeType="1"/>
          </p:cNvSpPr>
          <p:nvPr/>
        </p:nvSpPr>
        <p:spPr bwMode="auto">
          <a:xfrm>
            <a:off x="1706902" y="593897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18" name="Line 140">
            <a:extLst>
              <a:ext uri="{FF2B5EF4-FFF2-40B4-BE49-F238E27FC236}">
                <a16:creationId xmlns:a16="http://schemas.microsoft.com/office/drawing/2014/main" id="{E8C367C4-87B4-4932-88FD-66B867FF96CC}"/>
              </a:ext>
            </a:extLst>
          </p:cNvPr>
          <p:cNvSpPr>
            <a:spLocks noChangeShapeType="1"/>
          </p:cNvSpPr>
          <p:nvPr/>
        </p:nvSpPr>
        <p:spPr bwMode="auto">
          <a:xfrm>
            <a:off x="1706902" y="562941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19" name="Line 139">
            <a:extLst>
              <a:ext uri="{FF2B5EF4-FFF2-40B4-BE49-F238E27FC236}">
                <a16:creationId xmlns:a16="http://schemas.microsoft.com/office/drawing/2014/main" id="{C5430EE5-AF57-454B-9917-1D645F5056DB}"/>
              </a:ext>
            </a:extLst>
          </p:cNvPr>
          <p:cNvSpPr>
            <a:spLocks noChangeShapeType="1"/>
          </p:cNvSpPr>
          <p:nvPr/>
        </p:nvSpPr>
        <p:spPr bwMode="auto">
          <a:xfrm>
            <a:off x="1706902" y="5319849"/>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0" name="Line 138">
            <a:extLst>
              <a:ext uri="{FF2B5EF4-FFF2-40B4-BE49-F238E27FC236}">
                <a16:creationId xmlns:a16="http://schemas.microsoft.com/office/drawing/2014/main" id="{499F1D23-6CAB-4A3F-A050-E5E021B7B708}"/>
              </a:ext>
            </a:extLst>
          </p:cNvPr>
          <p:cNvSpPr>
            <a:spLocks noChangeShapeType="1"/>
          </p:cNvSpPr>
          <p:nvPr/>
        </p:nvSpPr>
        <p:spPr bwMode="auto">
          <a:xfrm>
            <a:off x="1706902" y="501028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1" name="Line 137">
            <a:extLst>
              <a:ext uri="{FF2B5EF4-FFF2-40B4-BE49-F238E27FC236}">
                <a16:creationId xmlns:a16="http://schemas.microsoft.com/office/drawing/2014/main" id="{535667F8-7B0A-4A4D-9340-391256B7A19F}"/>
              </a:ext>
            </a:extLst>
          </p:cNvPr>
          <p:cNvSpPr>
            <a:spLocks noChangeShapeType="1"/>
          </p:cNvSpPr>
          <p:nvPr/>
        </p:nvSpPr>
        <p:spPr bwMode="auto">
          <a:xfrm>
            <a:off x="1706902" y="470072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2" name="Line 134">
            <a:extLst>
              <a:ext uri="{FF2B5EF4-FFF2-40B4-BE49-F238E27FC236}">
                <a16:creationId xmlns:a16="http://schemas.microsoft.com/office/drawing/2014/main" id="{44A66FF5-7157-4396-9802-E88163E07E41}"/>
              </a:ext>
            </a:extLst>
          </p:cNvPr>
          <p:cNvSpPr>
            <a:spLocks noChangeShapeType="1"/>
          </p:cNvSpPr>
          <p:nvPr/>
        </p:nvSpPr>
        <p:spPr bwMode="auto">
          <a:xfrm>
            <a:off x="1706902" y="3772036"/>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3" name="Line 133">
            <a:extLst>
              <a:ext uri="{FF2B5EF4-FFF2-40B4-BE49-F238E27FC236}">
                <a16:creationId xmlns:a16="http://schemas.microsoft.com/office/drawing/2014/main" id="{B41B1555-E0D0-4115-9587-43282081612B}"/>
              </a:ext>
            </a:extLst>
          </p:cNvPr>
          <p:cNvSpPr>
            <a:spLocks noChangeShapeType="1"/>
          </p:cNvSpPr>
          <p:nvPr/>
        </p:nvSpPr>
        <p:spPr bwMode="auto">
          <a:xfrm>
            <a:off x="1706902" y="3462474"/>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4" name="Line 132">
            <a:extLst>
              <a:ext uri="{FF2B5EF4-FFF2-40B4-BE49-F238E27FC236}">
                <a16:creationId xmlns:a16="http://schemas.microsoft.com/office/drawing/2014/main" id="{0148BC03-E999-4273-80EC-76F50760C7B9}"/>
              </a:ext>
            </a:extLst>
          </p:cNvPr>
          <p:cNvSpPr>
            <a:spLocks noChangeShapeType="1"/>
          </p:cNvSpPr>
          <p:nvPr/>
        </p:nvSpPr>
        <p:spPr bwMode="auto">
          <a:xfrm>
            <a:off x="1706902" y="3152911"/>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5" name="Line 131">
            <a:extLst>
              <a:ext uri="{FF2B5EF4-FFF2-40B4-BE49-F238E27FC236}">
                <a16:creationId xmlns:a16="http://schemas.microsoft.com/office/drawing/2014/main" id="{2E5D293F-2926-4D06-9A41-3BEAFF5C8FD8}"/>
              </a:ext>
            </a:extLst>
          </p:cNvPr>
          <p:cNvSpPr>
            <a:spLocks noChangeShapeType="1"/>
          </p:cNvSpPr>
          <p:nvPr/>
        </p:nvSpPr>
        <p:spPr bwMode="auto">
          <a:xfrm>
            <a:off x="1706902" y="2843349"/>
            <a:ext cx="685800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6" name="Line 119">
            <a:extLst>
              <a:ext uri="{FF2B5EF4-FFF2-40B4-BE49-F238E27FC236}">
                <a16:creationId xmlns:a16="http://schemas.microsoft.com/office/drawing/2014/main" id="{9D5DFF7F-53DE-4580-8757-3C6871B01F47}"/>
              </a:ext>
            </a:extLst>
          </p:cNvPr>
          <p:cNvSpPr>
            <a:spLocks noChangeShapeType="1"/>
          </p:cNvSpPr>
          <p:nvPr/>
        </p:nvSpPr>
        <p:spPr bwMode="auto">
          <a:xfrm>
            <a:off x="335302" y="6248536"/>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7" name="Line 122">
            <a:extLst>
              <a:ext uri="{FF2B5EF4-FFF2-40B4-BE49-F238E27FC236}">
                <a16:creationId xmlns:a16="http://schemas.microsoft.com/office/drawing/2014/main" id="{A219E2C4-F733-4503-A00B-B623C586AD7F}"/>
              </a:ext>
            </a:extLst>
          </p:cNvPr>
          <p:cNvSpPr>
            <a:spLocks noChangeShapeType="1"/>
          </p:cNvSpPr>
          <p:nvPr/>
        </p:nvSpPr>
        <p:spPr bwMode="auto">
          <a:xfrm>
            <a:off x="3307102" y="158604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8" name="Line 123">
            <a:extLst>
              <a:ext uri="{FF2B5EF4-FFF2-40B4-BE49-F238E27FC236}">
                <a16:creationId xmlns:a16="http://schemas.microsoft.com/office/drawing/2014/main" id="{7EF2E031-4854-4178-83A4-4DEF4A207001}"/>
              </a:ext>
            </a:extLst>
          </p:cNvPr>
          <p:cNvSpPr>
            <a:spLocks noChangeShapeType="1"/>
          </p:cNvSpPr>
          <p:nvPr/>
        </p:nvSpPr>
        <p:spPr bwMode="auto">
          <a:xfrm>
            <a:off x="4221502" y="158604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29" name="Line 124">
            <a:extLst>
              <a:ext uri="{FF2B5EF4-FFF2-40B4-BE49-F238E27FC236}">
                <a16:creationId xmlns:a16="http://schemas.microsoft.com/office/drawing/2014/main" id="{507752CA-81CA-401C-8FEA-65450D89DDDD}"/>
              </a:ext>
            </a:extLst>
          </p:cNvPr>
          <p:cNvSpPr>
            <a:spLocks noChangeShapeType="1"/>
          </p:cNvSpPr>
          <p:nvPr/>
        </p:nvSpPr>
        <p:spPr bwMode="auto">
          <a:xfrm>
            <a:off x="5288302" y="158604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0" name="Line 125">
            <a:extLst>
              <a:ext uri="{FF2B5EF4-FFF2-40B4-BE49-F238E27FC236}">
                <a16:creationId xmlns:a16="http://schemas.microsoft.com/office/drawing/2014/main" id="{A6A368C2-BF84-4437-8F59-0ED04DC46B76}"/>
              </a:ext>
            </a:extLst>
          </p:cNvPr>
          <p:cNvSpPr>
            <a:spLocks noChangeShapeType="1"/>
          </p:cNvSpPr>
          <p:nvPr/>
        </p:nvSpPr>
        <p:spPr bwMode="auto">
          <a:xfrm>
            <a:off x="6355102" y="158604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1" name="Line 126">
            <a:extLst>
              <a:ext uri="{FF2B5EF4-FFF2-40B4-BE49-F238E27FC236}">
                <a16:creationId xmlns:a16="http://schemas.microsoft.com/office/drawing/2014/main" id="{3358713D-15B8-4D48-BF94-249582DB7884}"/>
              </a:ext>
            </a:extLst>
          </p:cNvPr>
          <p:cNvSpPr>
            <a:spLocks noChangeShapeType="1"/>
          </p:cNvSpPr>
          <p:nvPr/>
        </p:nvSpPr>
        <p:spPr bwMode="auto">
          <a:xfrm>
            <a:off x="7433015" y="1586049"/>
            <a:ext cx="0" cy="46624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2" name="Line 127">
            <a:extLst>
              <a:ext uri="{FF2B5EF4-FFF2-40B4-BE49-F238E27FC236}">
                <a16:creationId xmlns:a16="http://schemas.microsoft.com/office/drawing/2014/main" id="{1427049F-09EF-4C95-BA41-7DCB9E86EBD1}"/>
              </a:ext>
            </a:extLst>
          </p:cNvPr>
          <p:cNvSpPr>
            <a:spLocks noChangeShapeType="1"/>
          </p:cNvSpPr>
          <p:nvPr/>
        </p:nvSpPr>
        <p:spPr bwMode="auto">
          <a:xfrm>
            <a:off x="8564902" y="1586049"/>
            <a:ext cx="0" cy="46624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3" name="Line 120">
            <a:extLst>
              <a:ext uri="{FF2B5EF4-FFF2-40B4-BE49-F238E27FC236}">
                <a16:creationId xmlns:a16="http://schemas.microsoft.com/office/drawing/2014/main" id="{085ED97D-921D-4E82-B267-E330A1E842C1}"/>
              </a:ext>
            </a:extLst>
          </p:cNvPr>
          <p:cNvSpPr>
            <a:spLocks noChangeShapeType="1"/>
          </p:cNvSpPr>
          <p:nvPr/>
        </p:nvSpPr>
        <p:spPr bwMode="auto">
          <a:xfrm>
            <a:off x="335302" y="1586049"/>
            <a:ext cx="0" cy="4662487"/>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4" name="Line 121">
            <a:extLst>
              <a:ext uri="{FF2B5EF4-FFF2-40B4-BE49-F238E27FC236}">
                <a16:creationId xmlns:a16="http://schemas.microsoft.com/office/drawing/2014/main" id="{1FF27538-F060-4692-B6F3-FC544C2CD539}"/>
              </a:ext>
            </a:extLst>
          </p:cNvPr>
          <p:cNvSpPr>
            <a:spLocks noChangeShapeType="1"/>
          </p:cNvSpPr>
          <p:nvPr/>
        </p:nvSpPr>
        <p:spPr bwMode="auto">
          <a:xfrm>
            <a:off x="1706902" y="1586049"/>
            <a:ext cx="0" cy="46624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6" name="Line 145">
            <a:extLst>
              <a:ext uri="{FF2B5EF4-FFF2-40B4-BE49-F238E27FC236}">
                <a16:creationId xmlns:a16="http://schemas.microsoft.com/office/drawing/2014/main" id="{32A06D3F-F40A-449C-9227-1FA6C7BD4871}"/>
              </a:ext>
            </a:extLst>
          </p:cNvPr>
          <p:cNvSpPr>
            <a:spLocks noChangeShapeType="1"/>
          </p:cNvSpPr>
          <p:nvPr/>
        </p:nvSpPr>
        <p:spPr bwMode="auto">
          <a:xfrm>
            <a:off x="335302" y="1914661"/>
            <a:ext cx="822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37" name="Line 112">
            <a:extLst>
              <a:ext uri="{FF2B5EF4-FFF2-40B4-BE49-F238E27FC236}">
                <a16:creationId xmlns:a16="http://schemas.microsoft.com/office/drawing/2014/main" id="{E931F8FD-FDC7-423D-ABDA-17219824C16D}"/>
              </a:ext>
            </a:extLst>
          </p:cNvPr>
          <p:cNvSpPr>
            <a:spLocks noChangeShapeType="1"/>
          </p:cNvSpPr>
          <p:nvPr/>
        </p:nvSpPr>
        <p:spPr bwMode="auto">
          <a:xfrm>
            <a:off x="335302" y="4081599"/>
            <a:ext cx="82296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87255" name="Rectangle 503">
            <a:extLst>
              <a:ext uri="{FF2B5EF4-FFF2-40B4-BE49-F238E27FC236}">
                <a16:creationId xmlns:a16="http://schemas.microsoft.com/office/drawing/2014/main" id="{31CD8DD7-FE6E-4A4A-8B7B-EAA4127EB046}"/>
              </a:ext>
            </a:extLst>
          </p:cNvPr>
          <p:cNvSpPr>
            <a:spLocks noChangeArrowheads="1"/>
          </p:cNvSpPr>
          <p:nvPr/>
        </p:nvSpPr>
        <p:spPr bwMode="auto">
          <a:xfrm>
            <a:off x="4221502" y="1917836"/>
            <a:ext cx="1066800" cy="2152650"/>
          </a:xfrm>
          <a:prstGeom prst="rect">
            <a:avLst/>
          </a:prstGeom>
          <a:solidFill>
            <a:srgbClr val="BFBFBF"/>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87256" name="Rectangle 504">
            <a:extLst>
              <a:ext uri="{FF2B5EF4-FFF2-40B4-BE49-F238E27FC236}">
                <a16:creationId xmlns:a16="http://schemas.microsoft.com/office/drawing/2014/main" id="{435A61CA-3FEB-443C-8614-EC293F01CA9C}"/>
              </a:ext>
            </a:extLst>
          </p:cNvPr>
          <p:cNvSpPr>
            <a:spLocks noChangeArrowheads="1"/>
          </p:cNvSpPr>
          <p:nvPr/>
        </p:nvSpPr>
        <p:spPr bwMode="auto">
          <a:xfrm>
            <a:off x="4221502" y="4083186"/>
            <a:ext cx="1066800" cy="2165350"/>
          </a:xfrm>
          <a:prstGeom prst="rect">
            <a:avLst/>
          </a:prstGeom>
          <a:solidFill>
            <a:srgbClr val="BFBFBF"/>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87257" name="Rectangle 505">
            <a:extLst>
              <a:ext uri="{FF2B5EF4-FFF2-40B4-BE49-F238E27FC236}">
                <a16:creationId xmlns:a16="http://schemas.microsoft.com/office/drawing/2014/main" id="{4452B12F-C3DE-43DB-88B5-2EA42A8D1A1E}"/>
              </a:ext>
            </a:extLst>
          </p:cNvPr>
          <p:cNvSpPr>
            <a:spLocks noChangeArrowheads="1"/>
          </p:cNvSpPr>
          <p:nvPr/>
        </p:nvSpPr>
        <p:spPr bwMode="auto">
          <a:xfrm>
            <a:off x="5288302" y="1917836"/>
            <a:ext cx="1066800" cy="2152650"/>
          </a:xfrm>
          <a:prstGeom prst="rect">
            <a:avLst/>
          </a:prstGeom>
          <a:solidFill>
            <a:srgbClr val="BFBFBF"/>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endParaRPr lang="de-DE" altLang="de-DE" sz="1800" b="0">
              <a:latin typeface="Helvetica" panose="020B0604020202020204" pitchFamily="34" charset="0"/>
            </a:endParaRPr>
          </a:p>
        </p:txBody>
      </p:sp>
      <p:sp>
        <p:nvSpPr>
          <p:cNvPr id="587258" name="Rectangle 506">
            <a:extLst>
              <a:ext uri="{FF2B5EF4-FFF2-40B4-BE49-F238E27FC236}">
                <a16:creationId xmlns:a16="http://schemas.microsoft.com/office/drawing/2014/main" id="{A55954EE-7F97-4959-80F5-C7FDB426A3F5}"/>
              </a:ext>
            </a:extLst>
          </p:cNvPr>
          <p:cNvSpPr>
            <a:spLocks noChangeArrowheads="1"/>
          </p:cNvSpPr>
          <p:nvPr/>
        </p:nvSpPr>
        <p:spPr bwMode="auto">
          <a:xfrm>
            <a:off x="5288302" y="4083186"/>
            <a:ext cx="1066800" cy="2165350"/>
          </a:xfrm>
          <a:prstGeom prst="rect">
            <a:avLst/>
          </a:prstGeom>
          <a:solidFill>
            <a:srgbClr val="BFBFBF"/>
          </a:solidFill>
          <a:ln w="38100">
            <a:solidFill>
              <a:schemeClr val="tx1"/>
            </a:solidFill>
            <a:miter lim="800000"/>
            <a:headEnd/>
            <a:tailEnd/>
          </a:ln>
        </p:spPr>
        <p:txBody>
          <a:bodyPr vert="eaVert"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grpSp>
        <p:nvGrpSpPr>
          <p:cNvPr id="6" name="Group 485">
            <a:extLst>
              <a:ext uri="{FF2B5EF4-FFF2-40B4-BE49-F238E27FC236}">
                <a16:creationId xmlns:a16="http://schemas.microsoft.com/office/drawing/2014/main" id="{41768F7B-C0C7-4772-A2A8-B5376F175B29}"/>
              </a:ext>
            </a:extLst>
          </p:cNvPr>
          <p:cNvGrpSpPr>
            <a:grpSpLocks/>
          </p:cNvGrpSpPr>
          <p:nvPr/>
        </p:nvGrpSpPr>
        <p:grpSpPr bwMode="auto">
          <a:xfrm>
            <a:off x="1706902" y="2228986"/>
            <a:ext cx="6858000" cy="3714750"/>
            <a:chOff x="1104" y="1596"/>
            <a:chExt cx="4320" cy="2340"/>
          </a:xfrm>
        </p:grpSpPr>
        <p:grpSp>
          <p:nvGrpSpPr>
            <p:cNvPr id="51382" name="Group 370">
              <a:extLst>
                <a:ext uri="{FF2B5EF4-FFF2-40B4-BE49-F238E27FC236}">
                  <a16:creationId xmlns:a16="http://schemas.microsoft.com/office/drawing/2014/main" id="{5BF9B1E6-871D-4E47-A707-0CCDFF4BE3F6}"/>
                </a:ext>
              </a:extLst>
            </p:cNvPr>
            <p:cNvGrpSpPr>
              <a:grpSpLocks/>
            </p:cNvGrpSpPr>
            <p:nvPr/>
          </p:nvGrpSpPr>
          <p:grpSpPr bwMode="auto">
            <a:xfrm>
              <a:off x="1104" y="1596"/>
              <a:ext cx="4320" cy="195"/>
              <a:chOff x="1104" y="1593"/>
              <a:chExt cx="4320" cy="195"/>
            </a:xfrm>
          </p:grpSpPr>
          <p:sp>
            <p:nvSpPr>
              <p:cNvPr id="51407" name="Rectangle 371">
                <a:extLst>
                  <a:ext uri="{FF2B5EF4-FFF2-40B4-BE49-F238E27FC236}">
                    <a16:creationId xmlns:a16="http://schemas.microsoft.com/office/drawing/2014/main" id="{53A5615B-485F-4BEA-A1DC-790F9BB8CCFA}"/>
                  </a:ext>
                </a:extLst>
              </p:cNvPr>
              <p:cNvSpPr>
                <a:spLocks noChangeArrowheads="1"/>
              </p:cNvSpPr>
              <p:nvPr/>
            </p:nvSpPr>
            <p:spPr bwMode="auto">
              <a:xfrm>
                <a:off x="4711" y="159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62</a:t>
                </a:r>
              </a:p>
            </p:txBody>
          </p:sp>
          <p:sp>
            <p:nvSpPr>
              <p:cNvPr id="51408" name="Rectangle 372">
                <a:extLst>
                  <a:ext uri="{FF2B5EF4-FFF2-40B4-BE49-F238E27FC236}">
                    <a16:creationId xmlns:a16="http://schemas.microsoft.com/office/drawing/2014/main" id="{B8519A0E-F93E-4068-A825-86AB3F229EB1}"/>
                  </a:ext>
                </a:extLst>
              </p:cNvPr>
              <p:cNvSpPr>
                <a:spLocks noChangeArrowheads="1"/>
              </p:cNvSpPr>
              <p:nvPr/>
            </p:nvSpPr>
            <p:spPr bwMode="auto">
              <a:xfrm>
                <a:off x="4032" y="159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57</a:t>
                </a:r>
              </a:p>
            </p:txBody>
          </p:sp>
          <p:sp>
            <p:nvSpPr>
              <p:cNvPr id="51409" name="Rectangle 373">
                <a:extLst>
                  <a:ext uri="{FF2B5EF4-FFF2-40B4-BE49-F238E27FC236}">
                    <a16:creationId xmlns:a16="http://schemas.microsoft.com/office/drawing/2014/main" id="{B69FFD23-2528-4659-A022-71A7AB1F31E1}"/>
                  </a:ext>
                </a:extLst>
              </p:cNvPr>
              <p:cNvSpPr>
                <a:spLocks noChangeArrowheads="1"/>
              </p:cNvSpPr>
              <p:nvPr/>
            </p:nvSpPr>
            <p:spPr bwMode="auto">
              <a:xfrm>
                <a:off x="3360" y="159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410" name="Rectangle 374">
                <a:extLst>
                  <a:ext uri="{FF2B5EF4-FFF2-40B4-BE49-F238E27FC236}">
                    <a16:creationId xmlns:a16="http://schemas.microsoft.com/office/drawing/2014/main" id="{E9CB9513-C8A7-465E-B36C-5BFA0E17B32B}"/>
                  </a:ext>
                </a:extLst>
              </p:cNvPr>
              <p:cNvSpPr>
                <a:spLocks noChangeArrowheads="1"/>
              </p:cNvSpPr>
              <p:nvPr/>
            </p:nvSpPr>
            <p:spPr bwMode="auto">
              <a:xfrm>
                <a:off x="2688" y="159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22</a:t>
                </a:r>
              </a:p>
            </p:txBody>
          </p:sp>
          <p:sp>
            <p:nvSpPr>
              <p:cNvPr id="51411" name="Rectangle 375">
                <a:extLst>
                  <a:ext uri="{FF2B5EF4-FFF2-40B4-BE49-F238E27FC236}">
                    <a16:creationId xmlns:a16="http://schemas.microsoft.com/office/drawing/2014/main" id="{247637F2-671E-474E-AF8A-0957EAE31071}"/>
                  </a:ext>
                </a:extLst>
              </p:cNvPr>
              <p:cNvSpPr>
                <a:spLocks noChangeArrowheads="1"/>
              </p:cNvSpPr>
              <p:nvPr/>
            </p:nvSpPr>
            <p:spPr bwMode="auto">
              <a:xfrm>
                <a:off x="2112" y="159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84</a:t>
                </a:r>
              </a:p>
            </p:txBody>
          </p:sp>
          <p:sp>
            <p:nvSpPr>
              <p:cNvPr id="51412" name="Rectangle 376">
                <a:extLst>
                  <a:ext uri="{FF2B5EF4-FFF2-40B4-BE49-F238E27FC236}">
                    <a16:creationId xmlns:a16="http://schemas.microsoft.com/office/drawing/2014/main" id="{5F7BA54D-AF09-4F27-AD3C-9DBBC9A48B0B}"/>
                  </a:ext>
                </a:extLst>
              </p:cNvPr>
              <p:cNvSpPr>
                <a:spLocks noChangeArrowheads="1"/>
              </p:cNvSpPr>
              <p:nvPr/>
            </p:nvSpPr>
            <p:spPr bwMode="auto">
              <a:xfrm>
                <a:off x="1104" y="159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1</a:t>
                </a:r>
              </a:p>
            </p:txBody>
          </p:sp>
          <p:sp>
            <p:nvSpPr>
              <p:cNvPr id="51413" name="Line 377">
                <a:extLst>
                  <a:ext uri="{FF2B5EF4-FFF2-40B4-BE49-F238E27FC236}">
                    <a16:creationId xmlns:a16="http://schemas.microsoft.com/office/drawing/2014/main" id="{A7AA089A-663B-4540-AB67-668C2E366F1E}"/>
                  </a:ext>
                </a:extLst>
              </p:cNvPr>
              <p:cNvSpPr>
                <a:spLocks noChangeShapeType="1"/>
              </p:cNvSpPr>
              <p:nvPr/>
            </p:nvSpPr>
            <p:spPr bwMode="auto">
              <a:xfrm>
                <a:off x="1104" y="178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83" name="Group 408">
              <a:extLst>
                <a:ext uri="{FF2B5EF4-FFF2-40B4-BE49-F238E27FC236}">
                  <a16:creationId xmlns:a16="http://schemas.microsoft.com/office/drawing/2014/main" id="{FB854513-FD72-4C5A-BBBD-F9B46AA1FC76}"/>
                </a:ext>
              </a:extLst>
            </p:cNvPr>
            <p:cNvGrpSpPr>
              <a:grpSpLocks/>
            </p:cNvGrpSpPr>
            <p:nvPr/>
          </p:nvGrpSpPr>
          <p:grpSpPr bwMode="auto">
            <a:xfrm>
              <a:off x="1104" y="3741"/>
              <a:ext cx="4320" cy="195"/>
              <a:chOff x="1104" y="3738"/>
              <a:chExt cx="4320" cy="195"/>
            </a:xfrm>
          </p:grpSpPr>
          <p:sp>
            <p:nvSpPr>
              <p:cNvPr id="51400" name="Rectangle 409">
                <a:extLst>
                  <a:ext uri="{FF2B5EF4-FFF2-40B4-BE49-F238E27FC236}">
                    <a16:creationId xmlns:a16="http://schemas.microsoft.com/office/drawing/2014/main" id="{B68A36F7-81F4-4CF4-A80C-6F762361A33B}"/>
                  </a:ext>
                </a:extLst>
              </p:cNvPr>
              <p:cNvSpPr>
                <a:spLocks noChangeArrowheads="1"/>
              </p:cNvSpPr>
              <p:nvPr/>
            </p:nvSpPr>
            <p:spPr bwMode="auto">
              <a:xfrm>
                <a:off x="4711" y="373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104½</a:t>
                </a:r>
              </a:p>
            </p:txBody>
          </p:sp>
          <p:sp>
            <p:nvSpPr>
              <p:cNvPr id="51401" name="Rectangle 410">
                <a:extLst>
                  <a:ext uri="{FF2B5EF4-FFF2-40B4-BE49-F238E27FC236}">
                    <a16:creationId xmlns:a16="http://schemas.microsoft.com/office/drawing/2014/main" id="{1382061A-A23C-4428-B928-A2538EDADEEE}"/>
                  </a:ext>
                </a:extLst>
              </p:cNvPr>
              <p:cNvSpPr>
                <a:spLocks noChangeArrowheads="1"/>
              </p:cNvSpPr>
              <p:nvPr/>
            </p:nvSpPr>
            <p:spPr bwMode="auto">
              <a:xfrm>
                <a:off x="4032" y="373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112</a:t>
                </a:r>
              </a:p>
            </p:txBody>
          </p:sp>
          <p:sp>
            <p:nvSpPr>
              <p:cNvPr id="51402" name="Rectangle 411">
                <a:extLst>
                  <a:ext uri="{FF2B5EF4-FFF2-40B4-BE49-F238E27FC236}">
                    <a16:creationId xmlns:a16="http://schemas.microsoft.com/office/drawing/2014/main" id="{62696AF0-91A8-4F1C-91D4-C124390C3BA5}"/>
                  </a:ext>
                </a:extLst>
              </p:cNvPr>
              <p:cNvSpPr>
                <a:spLocks noChangeArrowheads="1"/>
              </p:cNvSpPr>
              <p:nvPr/>
            </p:nvSpPr>
            <p:spPr bwMode="auto">
              <a:xfrm>
                <a:off x="3360" y="373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403" name="Rectangle 412">
                <a:extLst>
                  <a:ext uri="{FF2B5EF4-FFF2-40B4-BE49-F238E27FC236}">
                    <a16:creationId xmlns:a16="http://schemas.microsoft.com/office/drawing/2014/main" id="{7C56CD59-D749-49E4-BFD8-00E5B02DB289}"/>
                  </a:ext>
                </a:extLst>
              </p:cNvPr>
              <p:cNvSpPr>
                <a:spLocks noChangeArrowheads="1"/>
              </p:cNvSpPr>
              <p:nvPr/>
            </p:nvSpPr>
            <p:spPr bwMode="auto">
              <a:xfrm>
                <a:off x="2688" y="373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28</a:t>
                </a:r>
              </a:p>
            </p:txBody>
          </p:sp>
          <p:sp>
            <p:nvSpPr>
              <p:cNvPr id="51404" name="Rectangle 413">
                <a:extLst>
                  <a:ext uri="{FF2B5EF4-FFF2-40B4-BE49-F238E27FC236}">
                    <a16:creationId xmlns:a16="http://schemas.microsoft.com/office/drawing/2014/main" id="{52B4D41A-F5BE-4455-B939-53A4AA93F075}"/>
                  </a:ext>
                </a:extLst>
              </p:cNvPr>
              <p:cNvSpPr>
                <a:spLocks noChangeArrowheads="1"/>
              </p:cNvSpPr>
              <p:nvPr/>
            </p:nvSpPr>
            <p:spPr bwMode="auto">
              <a:xfrm>
                <a:off x="2112" y="373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125</a:t>
                </a:r>
              </a:p>
            </p:txBody>
          </p:sp>
          <p:sp>
            <p:nvSpPr>
              <p:cNvPr id="51405" name="Rectangle 414">
                <a:extLst>
                  <a:ext uri="{FF2B5EF4-FFF2-40B4-BE49-F238E27FC236}">
                    <a16:creationId xmlns:a16="http://schemas.microsoft.com/office/drawing/2014/main" id="{32EB6779-7359-43A0-82E4-8FD4B949C241}"/>
                  </a:ext>
                </a:extLst>
              </p:cNvPr>
              <p:cNvSpPr>
                <a:spLocks noChangeArrowheads="1"/>
              </p:cNvSpPr>
              <p:nvPr/>
            </p:nvSpPr>
            <p:spPr bwMode="auto">
              <a:xfrm>
                <a:off x="1104" y="373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20</a:t>
                </a:r>
              </a:p>
            </p:txBody>
          </p:sp>
          <p:sp>
            <p:nvSpPr>
              <p:cNvPr id="51406" name="Line 415">
                <a:extLst>
                  <a:ext uri="{FF2B5EF4-FFF2-40B4-BE49-F238E27FC236}">
                    <a16:creationId xmlns:a16="http://schemas.microsoft.com/office/drawing/2014/main" id="{7154C6B3-3076-4A7A-A5A1-478D30A4C38D}"/>
                  </a:ext>
                </a:extLst>
              </p:cNvPr>
              <p:cNvSpPr>
                <a:spLocks noChangeShapeType="1"/>
              </p:cNvSpPr>
              <p:nvPr/>
            </p:nvSpPr>
            <p:spPr bwMode="auto">
              <a:xfrm>
                <a:off x="1104" y="393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84" name="Group 440">
              <a:extLst>
                <a:ext uri="{FF2B5EF4-FFF2-40B4-BE49-F238E27FC236}">
                  <a16:creationId xmlns:a16="http://schemas.microsoft.com/office/drawing/2014/main" id="{AAFA1772-095D-4B22-9FBE-2AA77ED5A73F}"/>
                </a:ext>
              </a:extLst>
            </p:cNvPr>
            <p:cNvGrpSpPr>
              <a:grpSpLocks/>
            </p:cNvGrpSpPr>
            <p:nvPr/>
          </p:nvGrpSpPr>
          <p:grpSpPr bwMode="auto">
            <a:xfrm>
              <a:off x="1104" y="2961"/>
              <a:ext cx="4320" cy="195"/>
              <a:chOff x="1104" y="2958"/>
              <a:chExt cx="4320" cy="195"/>
            </a:xfrm>
          </p:grpSpPr>
          <p:sp>
            <p:nvSpPr>
              <p:cNvPr id="51393" name="Rectangle 441">
                <a:extLst>
                  <a:ext uri="{FF2B5EF4-FFF2-40B4-BE49-F238E27FC236}">
                    <a16:creationId xmlns:a16="http://schemas.microsoft.com/office/drawing/2014/main" id="{DD67CB83-8AA4-4753-87CD-3C3871ED1056}"/>
                  </a:ext>
                </a:extLst>
              </p:cNvPr>
              <p:cNvSpPr>
                <a:spLocks noChangeArrowheads="1"/>
              </p:cNvSpPr>
              <p:nvPr/>
            </p:nvSpPr>
            <p:spPr bwMode="auto">
              <a:xfrm>
                <a:off x="4711" y="295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100½</a:t>
                </a:r>
              </a:p>
            </p:txBody>
          </p:sp>
          <p:sp>
            <p:nvSpPr>
              <p:cNvPr id="51394" name="Rectangle 442">
                <a:extLst>
                  <a:ext uri="{FF2B5EF4-FFF2-40B4-BE49-F238E27FC236}">
                    <a16:creationId xmlns:a16="http://schemas.microsoft.com/office/drawing/2014/main" id="{DFA6D7B2-E668-4774-8E8E-1908647E865F}"/>
                  </a:ext>
                </a:extLst>
              </p:cNvPr>
              <p:cNvSpPr>
                <a:spLocks noChangeArrowheads="1"/>
              </p:cNvSpPr>
              <p:nvPr/>
            </p:nvSpPr>
            <p:spPr bwMode="auto">
              <a:xfrm>
                <a:off x="4032" y="295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81</a:t>
                </a:r>
              </a:p>
            </p:txBody>
          </p:sp>
          <p:sp>
            <p:nvSpPr>
              <p:cNvPr id="51395" name="Rectangle 443">
                <a:extLst>
                  <a:ext uri="{FF2B5EF4-FFF2-40B4-BE49-F238E27FC236}">
                    <a16:creationId xmlns:a16="http://schemas.microsoft.com/office/drawing/2014/main" id="{796537DE-94E2-4F9B-854F-7A9E7C0E81F5}"/>
                  </a:ext>
                </a:extLst>
              </p:cNvPr>
              <p:cNvSpPr>
                <a:spLocks noChangeArrowheads="1"/>
              </p:cNvSpPr>
              <p:nvPr/>
            </p:nvSpPr>
            <p:spPr bwMode="auto">
              <a:xfrm>
                <a:off x="3360" y="295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396" name="Rectangle 444">
                <a:extLst>
                  <a:ext uri="{FF2B5EF4-FFF2-40B4-BE49-F238E27FC236}">
                    <a16:creationId xmlns:a16="http://schemas.microsoft.com/office/drawing/2014/main" id="{E5668082-41BE-48F2-B05B-5E97CAF967B4}"/>
                  </a:ext>
                </a:extLst>
              </p:cNvPr>
              <p:cNvSpPr>
                <a:spLocks noChangeArrowheads="1"/>
              </p:cNvSpPr>
              <p:nvPr/>
            </p:nvSpPr>
            <p:spPr bwMode="auto">
              <a:xfrm>
                <a:off x="2688" y="295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30</a:t>
                </a:r>
              </a:p>
            </p:txBody>
          </p:sp>
          <p:sp>
            <p:nvSpPr>
              <p:cNvPr id="51397" name="Rectangle 445">
                <a:extLst>
                  <a:ext uri="{FF2B5EF4-FFF2-40B4-BE49-F238E27FC236}">
                    <a16:creationId xmlns:a16="http://schemas.microsoft.com/office/drawing/2014/main" id="{4D3F4730-EF7F-4D4B-8C95-E17494E8A482}"/>
                  </a:ext>
                </a:extLst>
              </p:cNvPr>
              <p:cNvSpPr>
                <a:spLocks noChangeArrowheads="1"/>
              </p:cNvSpPr>
              <p:nvPr/>
            </p:nvSpPr>
            <p:spPr bwMode="auto">
              <a:xfrm>
                <a:off x="2112" y="295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137</a:t>
                </a:r>
              </a:p>
            </p:txBody>
          </p:sp>
          <p:sp>
            <p:nvSpPr>
              <p:cNvPr id="51398" name="Rectangle 446">
                <a:extLst>
                  <a:ext uri="{FF2B5EF4-FFF2-40B4-BE49-F238E27FC236}">
                    <a16:creationId xmlns:a16="http://schemas.microsoft.com/office/drawing/2014/main" id="{1A76C33B-C422-448B-9270-E9F5CE22613E}"/>
                  </a:ext>
                </a:extLst>
              </p:cNvPr>
              <p:cNvSpPr>
                <a:spLocks noChangeArrowheads="1"/>
              </p:cNvSpPr>
              <p:nvPr/>
            </p:nvSpPr>
            <p:spPr bwMode="auto">
              <a:xfrm>
                <a:off x="1104" y="295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1</a:t>
                </a:r>
              </a:p>
            </p:txBody>
          </p:sp>
          <p:sp>
            <p:nvSpPr>
              <p:cNvPr id="51399" name="Line 447">
                <a:extLst>
                  <a:ext uri="{FF2B5EF4-FFF2-40B4-BE49-F238E27FC236}">
                    <a16:creationId xmlns:a16="http://schemas.microsoft.com/office/drawing/2014/main" id="{610E874F-88C6-4F3C-8210-D0F332EBD64B}"/>
                  </a:ext>
                </a:extLst>
              </p:cNvPr>
              <p:cNvSpPr>
                <a:spLocks noChangeShapeType="1"/>
              </p:cNvSpPr>
              <p:nvPr/>
            </p:nvSpPr>
            <p:spPr bwMode="auto">
              <a:xfrm>
                <a:off x="1104" y="315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85" name="Group 448">
              <a:extLst>
                <a:ext uri="{FF2B5EF4-FFF2-40B4-BE49-F238E27FC236}">
                  <a16:creationId xmlns:a16="http://schemas.microsoft.com/office/drawing/2014/main" id="{455F6BDC-0908-4FFB-A487-0EC1C7D03B3A}"/>
                </a:ext>
              </a:extLst>
            </p:cNvPr>
            <p:cNvGrpSpPr>
              <a:grpSpLocks/>
            </p:cNvGrpSpPr>
            <p:nvPr/>
          </p:nvGrpSpPr>
          <p:grpSpPr bwMode="auto">
            <a:xfrm>
              <a:off x="1104" y="2376"/>
              <a:ext cx="4320" cy="195"/>
              <a:chOff x="1104" y="2373"/>
              <a:chExt cx="4320" cy="195"/>
            </a:xfrm>
          </p:grpSpPr>
          <p:sp>
            <p:nvSpPr>
              <p:cNvPr id="51386" name="Rectangle 449">
                <a:extLst>
                  <a:ext uri="{FF2B5EF4-FFF2-40B4-BE49-F238E27FC236}">
                    <a16:creationId xmlns:a16="http://schemas.microsoft.com/office/drawing/2014/main" id="{C954D133-8145-465E-B897-F78DD67CF883}"/>
                  </a:ext>
                </a:extLst>
              </p:cNvPr>
              <p:cNvSpPr>
                <a:spLocks noChangeArrowheads="1"/>
              </p:cNvSpPr>
              <p:nvPr/>
            </p:nvSpPr>
            <p:spPr bwMode="auto">
              <a:xfrm>
                <a:off x="4711" y="237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66¼ </a:t>
                </a:r>
              </a:p>
            </p:txBody>
          </p:sp>
          <p:sp>
            <p:nvSpPr>
              <p:cNvPr id="51387" name="Rectangle 450">
                <a:extLst>
                  <a:ext uri="{FF2B5EF4-FFF2-40B4-BE49-F238E27FC236}">
                    <a16:creationId xmlns:a16="http://schemas.microsoft.com/office/drawing/2014/main" id="{DF901E21-B668-4271-A391-ED0F6776DF23}"/>
                  </a:ext>
                </a:extLst>
              </p:cNvPr>
              <p:cNvSpPr>
                <a:spLocks noChangeArrowheads="1"/>
              </p:cNvSpPr>
              <p:nvPr/>
            </p:nvSpPr>
            <p:spPr bwMode="auto">
              <a:xfrm>
                <a:off x="4032" y="237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88</a:t>
                </a:r>
              </a:p>
            </p:txBody>
          </p:sp>
          <p:sp>
            <p:nvSpPr>
              <p:cNvPr id="51388" name="Rectangle 451">
                <a:extLst>
                  <a:ext uri="{FF2B5EF4-FFF2-40B4-BE49-F238E27FC236}">
                    <a16:creationId xmlns:a16="http://schemas.microsoft.com/office/drawing/2014/main" id="{B236ABCA-28E4-45CD-8D66-1F3BB6BDDD9E}"/>
                  </a:ext>
                </a:extLst>
              </p:cNvPr>
              <p:cNvSpPr>
                <a:spLocks noChangeArrowheads="1"/>
              </p:cNvSpPr>
              <p:nvPr/>
            </p:nvSpPr>
            <p:spPr bwMode="auto">
              <a:xfrm>
                <a:off x="3360" y="237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389" name="Rectangle 452">
                <a:extLst>
                  <a:ext uri="{FF2B5EF4-FFF2-40B4-BE49-F238E27FC236}">
                    <a16:creationId xmlns:a16="http://schemas.microsoft.com/office/drawing/2014/main" id="{C270D179-D761-44BA-B398-10A5ABF53D8B}"/>
                  </a:ext>
                </a:extLst>
              </p:cNvPr>
              <p:cNvSpPr>
                <a:spLocks noChangeArrowheads="1"/>
              </p:cNvSpPr>
              <p:nvPr/>
            </p:nvSpPr>
            <p:spPr bwMode="auto">
              <a:xfrm>
                <a:off x="2688" y="237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20</a:t>
                </a:r>
              </a:p>
            </p:txBody>
          </p:sp>
          <p:sp>
            <p:nvSpPr>
              <p:cNvPr id="51390" name="Rectangle 453">
                <a:extLst>
                  <a:ext uri="{FF2B5EF4-FFF2-40B4-BE49-F238E27FC236}">
                    <a16:creationId xmlns:a16="http://schemas.microsoft.com/office/drawing/2014/main" id="{39DF60A1-E3B7-482A-BF43-0F859667D2A8}"/>
                  </a:ext>
                </a:extLst>
              </p:cNvPr>
              <p:cNvSpPr>
                <a:spLocks noChangeArrowheads="1"/>
              </p:cNvSpPr>
              <p:nvPr/>
            </p:nvSpPr>
            <p:spPr bwMode="auto">
              <a:xfrm>
                <a:off x="2112" y="237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72</a:t>
                </a:r>
              </a:p>
            </p:txBody>
          </p:sp>
          <p:sp>
            <p:nvSpPr>
              <p:cNvPr id="51391" name="Rectangle 454">
                <a:extLst>
                  <a:ext uri="{FF2B5EF4-FFF2-40B4-BE49-F238E27FC236}">
                    <a16:creationId xmlns:a16="http://schemas.microsoft.com/office/drawing/2014/main" id="{7ACE11F3-0303-4E57-B1BC-8E70AEAA5FF2}"/>
                  </a:ext>
                </a:extLst>
              </p:cNvPr>
              <p:cNvSpPr>
                <a:spLocks noChangeArrowheads="1"/>
              </p:cNvSpPr>
              <p:nvPr/>
            </p:nvSpPr>
            <p:spPr bwMode="auto">
              <a:xfrm>
                <a:off x="1104" y="237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20</a:t>
                </a:r>
              </a:p>
            </p:txBody>
          </p:sp>
          <p:sp>
            <p:nvSpPr>
              <p:cNvPr id="51392" name="Line 455">
                <a:extLst>
                  <a:ext uri="{FF2B5EF4-FFF2-40B4-BE49-F238E27FC236}">
                    <a16:creationId xmlns:a16="http://schemas.microsoft.com/office/drawing/2014/main" id="{8D67623F-05FE-46F1-9157-21A7DE524932}"/>
                  </a:ext>
                </a:extLst>
              </p:cNvPr>
              <p:cNvSpPr>
                <a:spLocks noChangeShapeType="1"/>
              </p:cNvSpPr>
              <p:nvPr/>
            </p:nvSpPr>
            <p:spPr bwMode="auto">
              <a:xfrm>
                <a:off x="1104" y="256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grpSp>
        <p:nvGrpSpPr>
          <p:cNvPr id="51243" name="Group 483">
            <a:extLst>
              <a:ext uri="{FF2B5EF4-FFF2-40B4-BE49-F238E27FC236}">
                <a16:creationId xmlns:a16="http://schemas.microsoft.com/office/drawing/2014/main" id="{1AAEF39E-7FD4-4EFB-BF47-D51D879D1807}"/>
              </a:ext>
            </a:extLst>
          </p:cNvPr>
          <p:cNvGrpSpPr>
            <a:grpSpLocks/>
          </p:cNvGrpSpPr>
          <p:nvPr/>
        </p:nvGrpSpPr>
        <p:grpSpPr bwMode="auto">
          <a:xfrm>
            <a:off x="1706902" y="1919424"/>
            <a:ext cx="6858000" cy="4333875"/>
            <a:chOff x="1104" y="1401"/>
            <a:chExt cx="4320" cy="2730"/>
          </a:xfrm>
        </p:grpSpPr>
        <p:grpSp>
          <p:nvGrpSpPr>
            <p:cNvPr id="51352" name="Group 378">
              <a:extLst>
                <a:ext uri="{FF2B5EF4-FFF2-40B4-BE49-F238E27FC236}">
                  <a16:creationId xmlns:a16="http://schemas.microsoft.com/office/drawing/2014/main" id="{4F05E779-01F0-4D3B-80A2-CC2CC5C8D567}"/>
                </a:ext>
              </a:extLst>
            </p:cNvPr>
            <p:cNvGrpSpPr>
              <a:grpSpLocks/>
            </p:cNvGrpSpPr>
            <p:nvPr/>
          </p:nvGrpSpPr>
          <p:grpSpPr bwMode="auto">
            <a:xfrm>
              <a:off x="1104" y="1401"/>
              <a:ext cx="4320" cy="195"/>
              <a:chOff x="1104" y="1398"/>
              <a:chExt cx="4320" cy="195"/>
            </a:xfrm>
          </p:grpSpPr>
          <p:sp>
            <p:nvSpPr>
              <p:cNvPr id="51375" name="Rectangle 379">
                <a:extLst>
                  <a:ext uri="{FF2B5EF4-FFF2-40B4-BE49-F238E27FC236}">
                    <a16:creationId xmlns:a16="http://schemas.microsoft.com/office/drawing/2014/main" id="{02794A7B-1525-45A8-A4AE-93DD68F30A52}"/>
                  </a:ext>
                </a:extLst>
              </p:cNvPr>
              <p:cNvSpPr>
                <a:spLocks noChangeArrowheads="1"/>
              </p:cNvSpPr>
              <p:nvPr/>
            </p:nvSpPr>
            <p:spPr bwMode="auto">
              <a:xfrm>
                <a:off x="4711" y="139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31¼</a:t>
                </a:r>
              </a:p>
            </p:txBody>
          </p:sp>
          <p:sp>
            <p:nvSpPr>
              <p:cNvPr id="51376" name="Rectangle 380">
                <a:extLst>
                  <a:ext uri="{FF2B5EF4-FFF2-40B4-BE49-F238E27FC236}">
                    <a16:creationId xmlns:a16="http://schemas.microsoft.com/office/drawing/2014/main" id="{57FB588D-5F88-4396-AF16-156918965AAC}"/>
                  </a:ext>
                </a:extLst>
              </p:cNvPr>
              <p:cNvSpPr>
                <a:spLocks noChangeArrowheads="1"/>
              </p:cNvSpPr>
              <p:nvPr/>
            </p:nvSpPr>
            <p:spPr bwMode="auto">
              <a:xfrm>
                <a:off x="4032" y="139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51377" name="Rectangle 381">
                <a:extLst>
                  <a:ext uri="{FF2B5EF4-FFF2-40B4-BE49-F238E27FC236}">
                    <a16:creationId xmlns:a16="http://schemas.microsoft.com/office/drawing/2014/main" id="{8539A68D-CBF2-48FB-9305-8B26100A6C8D}"/>
                  </a:ext>
                </a:extLst>
              </p:cNvPr>
              <p:cNvSpPr>
                <a:spLocks noChangeArrowheads="1"/>
              </p:cNvSpPr>
              <p:nvPr/>
            </p:nvSpPr>
            <p:spPr bwMode="auto">
              <a:xfrm>
                <a:off x="3360"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378" name="Rectangle 382">
                <a:extLst>
                  <a:ext uri="{FF2B5EF4-FFF2-40B4-BE49-F238E27FC236}">
                    <a16:creationId xmlns:a16="http://schemas.microsoft.com/office/drawing/2014/main" id="{41CF5310-662B-475E-9E35-6E64226A029F}"/>
                  </a:ext>
                </a:extLst>
              </p:cNvPr>
              <p:cNvSpPr>
                <a:spLocks noChangeArrowheads="1"/>
              </p:cNvSpPr>
              <p:nvPr/>
            </p:nvSpPr>
            <p:spPr bwMode="auto">
              <a:xfrm>
                <a:off x="2688" y="139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0</a:t>
                </a:r>
              </a:p>
            </p:txBody>
          </p:sp>
          <p:sp>
            <p:nvSpPr>
              <p:cNvPr id="51379" name="Rectangle 383">
                <a:extLst>
                  <a:ext uri="{FF2B5EF4-FFF2-40B4-BE49-F238E27FC236}">
                    <a16:creationId xmlns:a16="http://schemas.microsoft.com/office/drawing/2014/main" id="{8867DD1F-7BA2-4D5F-BB34-AA27326388EF}"/>
                  </a:ext>
                </a:extLst>
              </p:cNvPr>
              <p:cNvSpPr>
                <a:spLocks noChangeArrowheads="1"/>
              </p:cNvSpPr>
              <p:nvPr/>
            </p:nvSpPr>
            <p:spPr bwMode="auto">
              <a:xfrm>
                <a:off x="2112" y="139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32</a:t>
                </a:r>
              </a:p>
            </p:txBody>
          </p:sp>
          <p:sp>
            <p:nvSpPr>
              <p:cNvPr id="51380" name="Rectangle 384">
                <a:extLst>
                  <a:ext uri="{FF2B5EF4-FFF2-40B4-BE49-F238E27FC236}">
                    <a16:creationId xmlns:a16="http://schemas.microsoft.com/office/drawing/2014/main" id="{8BB1B5D4-C965-4678-BAF8-225AC62C2FB0}"/>
                  </a:ext>
                </a:extLst>
              </p:cNvPr>
              <p:cNvSpPr>
                <a:spLocks noChangeArrowheads="1"/>
              </p:cNvSpPr>
              <p:nvPr/>
            </p:nvSpPr>
            <p:spPr bwMode="auto">
              <a:xfrm>
                <a:off x="1104" y="139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Best FCFS</a:t>
                </a:r>
              </a:p>
            </p:txBody>
          </p:sp>
          <p:sp>
            <p:nvSpPr>
              <p:cNvPr id="51381" name="Line 385">
                <a:extLst>
                  <a:ext uri="{FF2B5EF4-FFF2-40B4-BE49-F238E27FC236}">
                    <a16:creationId xmlns:a16="http://schemas.microsoft.com/office/drawing/2014/main" id="{A42DF835-EA65-4332-944D-03D1A6CC3881}"/>
                  </a:ext>
                </a:extLst>
              </p:cNvPr>
              <p:cNvSpPr>
                <a:spLocks noChangeShapeType="1"/>
              </p:cNvSpPr>
              <p:nvPr/>
            </p:nvSpPr>
            <p:spPr bwMode="auto">
              <a:xfrm>
                <a:off x="1104" y="159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53" name="Group 386">
              <a:extLst>
                <a:ext uri="{FF2B5EF4-FFF2-40B4-BE49-F238E27FC236}">
                  <a16:creationId xmlns:a16="http://schemas.microsoft.com/office/drawing/2014/main" id="{27A59DEE-7D4A-4D6D-9F41-89278A529624}"/>
                </a:ext>
              </a:extLst>
            </p:cNvPr>
            <p:cNvGrpSpPr>
              <a:grpSpLocks/>
            </p:cNvGrpSpPr>
            <p:nvPr/>
          </p:nvGrpSpPr>
          <p:grpSpPr bwMode="auto">
            <a:xfrm>
              <a:off x="1104" y="3936"/>
              <a:ext cx="4320" cy="195"/>
              <a:chOff x="1104" y="3933"/>
              <a:chExt cx="4320" cy="195"/>
            </a:xfrm>
          </p:grpSpPr>
          <p:sp>
            <p:nvSpPr>
              <p:cNvPr id="51369" name="Rectangle 387">
                <a:extLst>
                  <a:ext uri="{FF2B5EF4-FFF2-40B4-BE49-F238E27FC236}">
                    <a16:creationId xmlns:a16="http://schemas.microsoft.com/office/drawing/2014/main" id="{F9F4A503-4090-4B85-B930-E300E453F2C2}"/>
                  </a:ext>
                </a:extLst>
              </p:cNvPr>
              <p:cNvSpPr>
                <a:spLocks noChangeArrowheads="1"/>
              </p:cNvSpPr>
              <p:nvPr/>
            </p:nvSpPr>
            <p:spPr bwMode="auto">
              <a:xfrm>
                <a:off x="4711" y="393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121¾</a:t>
                </a:r>
              </a:p>
            </p:txBody>
          </p:sp>
          <p:sp>
            <p:nvSpPr>
              <p:cNvPr id="51370" name="Rectangle 388">
                <a:extLst>
                  <a:ext uri="{FF2B5EF4-FFF2-40B4-BE49-F238E27FC236}">
                    <a16:creationId xmlns:a16="http://schemas.microsoft.com/office/drawing/2014/main" id="{1C83200E-BC99-43A6-9515-4CD5A9678E33}"/>
                  </a:ext>
                </a:extLst>
              </p:cNvPr>
              <p:cNvSpPr>
                <a:spLocks noChangeArrowheads="1"/>
              </p:cNvSpPr>
              <p:nvPr/>
            </p:nvSpPr>
            <p:spPr bwMode="auto">
              <a:xfrm>
                <a:off x="4032" y="393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145</a:t>
                </a:r>
              </a:p>
            </p:txBody>
          </p:sp>
          <p:sp>
            <p:nvSpPr>
              <p:cNvPr id="51371" name="Rectangle 389">
                <a:extLst>
                  <a:ext uri="{FF2B5EF4-FFF2-40B4-BE49-F238E27FC236}">
                    <a16:creationId xmlns:a16="http://schemas.microsoft.com/office/drawing/2014/main" id="{C6312E41-92E7-495C-8BC3-A3D035CC48D3}"/>
                  </a:ext>
                </a:extLst>
              </p:cNvPr>
              <p:cNvSpPr>
                <a:spLocks noChangeArrowheads="1"/>
              </p:cNvSpPr>
              <p:nvPr/>
            </p:nvSpPr>
            <p:spPr bwMode="auto">
              <a:xfrm>
                <a:off x="3360"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68</a:t>
                </a:r>
              </a:p>
            </p:txBody>
          </p:sp>
          <p:sp>
            <p:nvSpPr>
              <p:cNvPr id="51372" name="Rectangle 390">
                <a:extLst>
                  <a:ext uri="{FF2B5EF4-FFF2-40B4-BE49-F238E27FC236}">
                    <a16:creationId xmlns:a16="http://schemas.microsoft.com/office/drawing/2014/main" id="{6C37BEBA-E9DE-487A-8F77-63EE19527A26}"/>
                  </a:ext>
                </a:extLst>
              </p:cNvPr>
              <p:cNvSpPr>
                <a:spLocks noChangeArrowheads="1"/>
              </p:cNvSpPr>
              <p:nvPr/>
            </p:nvSpPr>
            <p:spPr bwMode="auto">
              <a:xfrm>
                <a:off x="2688" y="393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373" name="Rectangle 391">
                <a:extLst>
                  <a:ext uri="{FF2B5EF4-FFF2-40B4-BE49-F238E27FC236}">
                    <a16:creationId xmlns:a16="http://schemas.microsoft.com/office/drawing/2014/main" id="{35EFC4B2-AA89-42E3-A9F4-AC942036AB86}"/>
                  </a:ext>
                </a:extLst>
              </p:cNvPr>
              <p:cNvSpPr>
                <a:spLocks noChangeArrowheads="1"/>
              </p:cNvSpPr>
              <p:nvPr/>
            </p:nvSpPr>
            <p:spPr bwMode="auto">
              <a:xfrm>
                <a:off x="2112" y="393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121</a:t>
                </a:r>
              </a:p>
            </p:txBody>
          </p:sp>
          <p:sp>
            <p:nvSpPr>
              <p:cNvPr id="51374" name="Rectangle 392">
                <a:extLst>
                  <a:ext uri="{FF2B5EF4-FFF2-40B4-BE49-F238E27FC236}">
                    <a16:creationId xmlns:a16="http://schemas.microsoft.com/office/drawing/2014/main" id="{D31F8300-2E6C-4034-BF1D-812F6AB561AE}"/>
                  </a:ext>
                </a:extLst>
              </p:cNvPr>
              <p:cNvSpPr>
                <a:spLocks noChangeArrowheads="1"/>
              </p:cNvSpPr>
              <p:nvPr/>
            </p:nvSpPr>
            <p:spPr bwMode="auto">
              <a:xfrm>
                <a:off x="1104" y="393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Worst FCFS</a:t>
                </a:r>
              </a:p>
            </p:txBody>
          </p:sp>
        </p:grpSp>
        <p:grpSp>
          <p:nvGrpSpPr>
            <p:cNvPr id="51354" name="Group 393">
              <a:extLst>
                <a:ext uri="{FF2B5EF4-FFF2-40B4-BE49-F238E27FC236}">
                  <a16:creationId xmlns:a16="http://schemas.microsoft.com/office/drawing/2014/main" id="{8063A59F-90B7-42B0-9111-464E7FF51707}"/>
                </a:ext>
              </a:extLst>
            </p:cNvPr>
            <p:cNvGrpSpPr>
              <a:grpSpLocks/>
            </p:cNvGrpSpPr>
            <p:nvPr/>
          </p:nvGrpSpPr>
          <p:grpSpPr bwMode="auto">
            <a:xfrm>
              <a:off x="1104" y="2766"/>
              <a:ext cx="4320" cy="195"/>
              <a:chOff x="1104" y="2763"/>
              <a:chExt cx="4320" cy="195"/>
            </a:xfrm>
          </p:grpSpPr>
          <p:sp>
            <p:nvSpPr>
              <p:cNvPr id="51362" name="Rectangle 394">
                <a:extLst>
                  <a:ext uri="{FF2B5EF4-FFF2-40B4-BE49-F238E27FC236}">
                    <a16:creationId xmlns:a16="http://schemas.microsoft.com/office/drawing/2014/main" id="{32E1A5D2-BE40-46A8-A4DA-AF477DB23FE5}"/>
                  </a:ext>
                </a:extLst>
              </p:cNvPr>
              <p:cNvSpPr>
                <a:spLocks noChangeArrowheads="1"/>
              </p:cNvSpPr>
              <p:nvPr/>
            </p:nvSpPr>
            <p:spPr bwMode="auto">
              <a:xfrm>
                <a:off x="4711" y="276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69½</a:t>
                </a:r>
              </a:p>
            </p:txBody>
          </p:sp>
          <p:sp>
            <p:nvSpPr>
              <p:cNvPr id="51363" name="Rectangle 395">
                <a:extLst>
                  <a:ext uri="{FF2B5EF4-FFF2-40B4-BE49-F238E27FC236}">
                    <a16:creationId xmlns:a16="http://schemas.microsoft.com/office/drawing/2014/main" id="{6F2663B8-78FF-4748-BD1D-58C09042A2FC}"/>
                  </a:ext>
                </a:extLst>
              </p:cNvPr>
              <p:cNvSpPr>
                <a:spLocks noChangeArrowheads="1"/>
              </p:cNvSpPr>
              <p:nvPr/>
            </p:nvSpPr>
            <p:spPr bwMode="auto">
              <a:xfrm>
                <a:off x="4032" y="276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32</a:t>
                </a:r>
              </a:p>
            </p:txBody>
          </p:sp>
          <p:sp>
            <p:nvSpPr>
              <p:cNvPr id="51364" name="Rectangle 396">
                <a:extLst>
                  <a:ext uri="{FF2B5EF4-FFF2-40B4-BE49-F238E27FC236}">
                    <a16:creationId xmlns:a16="http://schemas.microsoft.com/office/drawing/2014/main" id="{BE290BAE-6A89-47F1-9562-817050438C6A}"/>
                  </a:ext>
                </a:extLst>
              </p:cNvPr>
              <p:cNvSpPr>
                <a:spLocks noChangeArrowheads="1"/>
              </p:cNvSpPr>
              <p:nvPr/>
            </p:nvSpPr>
            <p:spPr bwMode="auto">
              <a:xfrm>
                <a:off x="3360"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365" name="Rectangle 397">
                <a:extLst>
                  <a:ext uri="{FF2B5EF4-FFF2-40B4-BE49-F238E27FC236}">
                    <a16:creationId xmlns:a16="http://schemas.microsoft.com/office/drawing/2014/main" id="{64F9C540-D579-4BBB-BD58-6B9175EE891B}"/>
                  </a:ext>
                </a:extLst>
              </p:cNvPr>
              <p:cNvSpPr>
                <a:spLocks noChangeArrowheads="1"/>
              </p:cNvSpPr>
              <p:nvPr/>
            </p:nvSpPr>
            <p:spPr bwMode="auto">
              <a:xfrm>
                <a:off x="2688" y="276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51366" name="Rectangle 398">
                <a:extLst>
                  <a:ext uri="{FF2B5EF4-FFF2-40B4-BE49-F238E27FC236}">
                    <a16:creationId xmlns:a16="http://schemas.microsoft.com/office/drawing/2014/main" id="{0D746959-3E30-449F-8D16-C2F27649B37E}"/>
                  </a:ext>
                </a:extLst>
              </p:cNvPr>
              <p:cNvSpPr>
                <a:spLocks noChangeArrowheads="1"/>
              </p:cNvSpPr>
              <p:nvPr/>
            </p:nvSpPr>
            <p:spPr bwMode="auto">
              <a:xfrm>
                <a:off x="2112" y="276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367" name="Rectangle 399">
                <a:extLst>
                  <a:ext uri="{FF2B5EF4-FFF2-40B4-BE49-F238E27FC236}">
                    <a16:creationId xmlns:a16="http://schemas.microsoft.com/office/drawing/2014/main" id="{7EDF8171-90E2-4E97-9E0F-3905CC8A78C2}"/>
                  </a:ext>
                </a:extLst>
              </p:cNvPr>
              <p:cNvSpPr>
                <a:spLocks noChangeArrowheads="1"/>
              </p:cNvSpPr>
              <p:nvPr/>
            </p:nvSpPr>
            <p:spPr bwMode="auto">
              <a:xfrm>
                <a:off x="1104" y="276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Best FCFS</a:t>
                </a:r>
              </a:p>
            </p:txBody>
          </p:sp>
          <p:sp>
            <p:nvSpPr>
              <p:cNvPr id="51368" name="Line 400">
                <a:extLst>
                  <a:ext uri="{FF2B5EF4-FFF2-40B4-BE49-F238E27FC236}">
                    <a16:creationId xmlns:a16="http://schemas.microsoft.com/office/drawing/2014/main" id="{6E5BC2CC-14DF-4D25-A289-1F72DCC3354C}"/>
                  </a:ext>
                </a:extLst>
              </p:cNvPr>
              <p:cNvSpPr>
                <a:spLocks noChangeShapeType="1"/>
              </p:cNvSpPr>
              <p:nvPr/>
            </p:nvSpPr>
            <p:spPr bwMode="auto">
              <a:xfrm>
                <a:off x="1104" y="295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55" name="Group 401">
              <a:extLst>
                <a:ext uri="{FF2B5EF4-FFF2-40B4-BE49-F238E27FC236}">
                  <a16:creationId xmlns:a16="http://schemas.microsoft.com/office/drawing/2014/main" id="{77F53A0D-BFC8-4032-A565-BC7DB00C93B1}"/>
                </a:ext>
              </a:extLst>
            </p:cNvPr>
            <p:cNvGrpSpPr>
              <a:grpSpLocks/>
            </p:cNvGrpSpPr>
            <p:nvPr/>
          </p:nvGrpSpPr>
          <p:grpSpPr bwMode="auto">
            <a:xfrm>
              <a:off x="1104" y="2571"/>
              <a:ext cx="4320" cy="195"/>
              <a:chOff x="1104" y="2568"/>
              <a:chExt cx="4320" cy="195"/>
            </a:xfrm>
          </p:grpSpPr>
          <p:sp>
            <p:nvSpPr>
              <p:cNvPr id="51356" name="Rectangle 402">
                <a:extLst>
                  <a:ext uri="{FF2B5EF4-FFF2-40B4-BE49-F238E27FC236}">
                    <a16:creationId xmlns:a16="http://schemas.microsoft.com/office/drawing/2014/main" id="{D823CB9E-EA48-4E23-A0C7-3FB65F9C3870}"/>
                  </a:ext>
                </a:extLst>
              </p:cNvPr>
              <p:cNvSpPr>
                <a:spLocks noChangeArrowheads="1"/>
              </p:cNvSpPr>
              <p:nvPr/>
            </p:nvSpPr>
            <p:spPr bwMode="auto">
              <a:xfrm>
                <a:off x="4711" y="256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83½</a:t>
                </a:r>
              </a:p>
            </p:txBody>
          </p:sp>
          <p:sp>
            <p:nvSpPr>
              <p:cNvPr id="51357" name="Rectangle 403">
                <a:extLst>
                  <a:ext uri="{FF2B5EF4-FFF2-40B4-BE49-F238E27FC236}">
                    <a16:creationId xmlns:a16="http://schemas.microsoft.com/office/drawing/2014/main" id="{11708557-7E27-4A99-97CD-F759FE332F0B}"/>
                  </a:ext>
                </a:extLst>
              </p:cNvPr>
              <p:cNvSpPr>
                <a:spLocks noChangeArrowheads="1"/>
              </p:cNvSpPr>
              <p:nvPr/>
            </p:nvSpPr>
            <p:spPr bwMode="auto">
              <a:xfrm>
                <a:off x="4032" y="256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121</a:t>
                </a:r>
              </a:p>
            </p:txBody>
          </p:sp>
          <p:sp>
            <p:nvSpPr>
              <p:cNvPr id="51358" name="Rectangle 404">
                <a:extLst>
                  <a:ext uri="{FF2B5EF4-FFF2-40B4-BE49-F238E27FC236}">
                    <a16:creationId xmlns:a16="http://schemas.microsoft.com/office/drawing/2014/main" id="{434FDDFA-70DD-4E0D-8969-DC8343055975}"/>
                  </a:ext>
                </a:extLst>
              </p:cNvPr>
              <p:cNvSpPr>
                <a:spLocks noChangeArrowheads="1"/>
              </p:cNvSpPr>
              <p:nvPr/>
            </p:nvSpPr>
            <p:spPr bwMode="auto">
              <a:xfrm>
                <a:off x="3360"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0</a:t>
                </a:r>
              </a:p>
            </p:txBody>
          </p:sp>
          <p:sp>
            <p:nvSpPr>
              <p:cNvPr id="51359" name="Rectangle 405">
                <a:extLst>
                  <a:ext uri="{FF2B5EF4-FFF2-40B4-BE49-F238E27FC236}">
                    <a16:creationId xmlns:a16="http://schemas.microsoft.com/office/drawing/2014/main" id="{588ED84C-69C2-449A-B9AB-6311763FDD84}"/>
                  </a:ext>
                </a:extLst>
              </p:cNvPr>
              <p:cNvSpPr>
                <a:spLocks noChangeArrowheads="1"/>
              </p:cNvSpPr>
              <p:nvPr/>
            </p:nvSpPr>
            <p:spPr bwMode="auto">
              <a:xfrm>
                <a:off x="2688" y="256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145</a:t>
                </a:r>
              </a:p>
            </p:txBody>
          </p:sp>
          <p:sp>
            <p:nvSpPr>
              <p:cNvPr id="51360" name="Rectangle 406">
                <a:extLst>
                  <a:ext uri="{FF2B5EF4-FFF2-40B4-BE49-F238E27FC236}">
                    <a16:creationId xmlns:a16="http://schemas.microsoft.com/office/drawing/2014/main" id="{F9846A84-BB88-419A-8292-1DE7D625B01D}"/>
                  </a:ext>
                </a:extLst>
              </p:cNvPr>
              <p:cNvSpPr>
                <a:spLocks noChangeArrowheads="1"/>
              </p:cNvSpPr>
              <p:nvPr/>
            </p:nvSpPr>
            <p:spPr bwMode="auto">
              <a:xfrm>
                <a:off x="2112" y="256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68</a:t>
                </a:r>
              </a:p>
            </p:txBody>
          </p:sp>
          <p:sp>
            <p:nvSpPr>
              <p:cNvPr id="51361" name="Rectangle 407">
                <a:extLst>
                  <a:ext uri="{FF2B5EF4-FFF2-40B4-BE49-F238E27FC236}">
                    <a16:creationId xmlns:a16="http://schemas.microsoft.com/office/drawing/2014/main" id="{2CF6886F-80CF-4667-9151-F118E374E0FC}"/>
                  </a:ext>
                </a:extLst>
              </p:cNvPr>
              <p:cNvSpPr>
                <a:spLocks noChangeArrowheads="1"/>
              </p:cNvSpPr>
              <p:nvPr/>
            </p:nvSpPr>
            <p:spPr bwMode="auto">
              <a:xfrm>
                <a:off x="1104" y="256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Worst FCFS</a:t>
                </a:r>
              </a:p>
            </p:txBody>
          </p:sp>
        </p:grpSp>
      </p:grpSp>
      <p:grpSp>
        <p:nvGrpSpPr>
          <p:cNvPr id="16" name="Group 484">
            <a:extLst>
              <a:ext uri="{FF2B5EF4-FFF2-40B4-BE49-F238E27FC236}">
                <a16:creationId xmlns:a16="http://schemas.microsoft.com/office/drawing/2014/main" id="{681A8418-E190-41E4-8F16-BE0436D09206}"/>
              </a:ext>
            </a:extLst>
          </p:cNvPr>
          <p:cNvGrpSpPr>
            <a:grpSpLocks/>
          </p:cNvGrpSpPr>
          <p:nvPr/>
        </p:nvGrpSpPr>
        <p:grpSpPr bwMode="auto">
          <a:xfrm>
            <a:off x="1706902" y="2848111"/>
            <a:ext cx="6858000" cy="2476500"/>
            <a:chOff x="1104" y="1986"/>
            <a:chExt cx="4320" cy="1560"/>
          </a:xfrm>
        </p:grpSpPr>
        <p:grpSp>
          <p:nvGrpSpPr>
            <p:cNvPr id="51336" name="Group 424">
              <a:extLst>
                <a:ext uri="{FF2B5EF4-FFF2-40B4-BE49-F238E27FC236}">
                  <a16:creationId xmlns:a16="http://schemas.microsoft.com/office/drawing/2014/main" id="{4371870C-2A18-45CA-B724-2E0C68E8D78D}"/>
                </a:ext>
              </a:extLst>
            </p:cNvPr>
            <p:cNvGrpSpPr>
              <a:grpSpLocks/>
            </p:cNvGrpSpPr>
            <p:nvPr/>
          </p:nvGrpSpPr>
          <p:grpSpPr bwMode="auto">
            <a:xfrm>
              <a:off x="1104" y="3351"/>
              <a:ext cx="4320" cy="195"/>
              <a:chOff x="1104" y="3348"/>
              <a:chExt cx="4320" cy="195"/>
            </a:xfrm>
          </p:grpSpPr>
          <p:sp>
            <p:nvSpPr>
              <p:cNvPr id="51345" name="Rectangle 425">
                <a:extLst>
                  <a:ext uri="{FF2B5EF4-FFF2-40B4-BE49-F238E27FC236}">
                    <a16:creationId xmlns:a16="http://schemas.microsoft.com/office/drawing/2014/main" id="{E7D1F7FA-7019-4FEB-BDD6-D6FF710360DE}"/>
                  </a:ext>
                </a:extLst>
              </p:cNvPr>
              <p:cNvSpPr>
                <a:spLocks noChangeArrowheads="1"/>
              </p:cNvSpPr>
              <p:nvPr/>
            </p:nvSpPr>
            <p:spPr bwMode="auto">
              <a:xfrm>
                <a:off x="4711" y="334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95½</a:t>
                </a:r>
              </a:p>
            </p:txBody>
          </p:sp>
          <p:sp>
            <p:nvSpPr>
              <p:cNvPr id="51346" name="Rectangle 426">
                <a:extLst>
                  <a:ext uri="{FF2B5EF4-FFF2-40B4-BE49-F238E27FC236}">
                    <a16:creationId xmlns:a16="http://schemas.microsoft.com/office/drawing/2014/main" id="{9F662BF2-0655-45D1-8F97-82018B583A29}"/>
                  </a:ext>
                </a:extLst>
              </p:cNvPr>
              <p:cNvSpPr>
                <a:spLocks noChangeArrowheads="1"/>
              </p:cNvSpPr>
              <p:nvPr/>
            </p:nvSpPr>
            <p:spPr bwMode="auto">
              <a:xfrm>
                <a:off x="4032" y="334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80</a:t>
                </a:r>
              </a:p>
            </p:txBody>
          </p:sp>
          <p:sp>
            <p:nvSpPr>
              <p:cNvPr id="51347" name="Rectangle 427">
                <a:extLst>
                  <a:ext uri="{FF2B5EF4-FFF2-40B4-BE49-F238E27FC236}">
                    <a16:creationId xmlns:a16="http://schemas.microsoft.com/office/drawing/2014/main" id="{E0EAC767-EE34-484E-808E-6BEA95C89CC2}"/>
                  </a:ext>
                </a:extLst>
              </p:cNvPr>
              <p:cNvSpPr>
                <a:spLocks noChangeArrowheads="1"/>
              </p:cNvSpPr>
              <p:nvPr/>
            </p:nvSpPr>
            <p:spPr bwMode="auto">
              <a:xfrm>
                <a:off x="3360" y="334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348" name="Rectangle 428">
                <a:extLst>
                  <a:ext uri="{FF2B5EF4-FFF2-40B4-BE49-F238E27FC236}">
                    <a16:creationId xmlns:a16="http://schemas.microsoft.com/office/drawing/2014/main" id="{024976E3-5A1F-4FE0-86D5-6CF266F75F7F}"/>
                  </a:ext>
                </a:extLst>
              </p:cNvPr>
              <p:cNvSpPr>
                <a:spLocks noChangeArrowheads="1"/>
              </p:cNvSpPr>
              <p:nvPr/>
            </p:nvSpPr>
            <p:spPr bwMode="auto">
              <a:xfrm>
                <a:off x="2688" y="334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16</a:t>
                </a:r>
              </a:p>
            </p:txBody>
          </p:sp>
          <p:sp>
            <p:nvSpPr>
              <p:cNvPr id="51349" name="Rectangle 429">
                <a:extLst>
                  <a:ext uri="{FF2B5EF4-FFF2-40B4-BE49-F238E27FC236}">
                    <a16:creationId xmlns:a16="http://schemas.microsoft.com/office/drawing/2014/main" id="{99752D03-3A69-4B0C-A048-AC28D8F08D9E}"/>
                  </a:ext>
                </a:extLst>
              </p:cNvPr>
              <p:cNvSpPr>
                <a:spLocks noChangeArrowheads="1"/>
              </p:cNvSpPr>
              <p:nvPr/>
            </p:nvSpPr>
            <p:spPr bwMode="auto">
              <a:xfrm>
                <a:off x="2112" y="334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133</a:t>
                </a:r>
              </a:p>
            </p:txBody>
          </p:sp>
          <p:sp>
            <p:nvSpPr>
              <p:cNvPr id="51350" name="Rectangle 430">
                <a:extLst>
                  <a:ext uri="{FF2B5EF4-FFF2-40B4-BE49-F238E27FC236}">
                    <a16:creationId xmlns:a16="http://schemas.microsoft.com/office/drawing/2014/main" id="{B0066934-D74C-4118-861B-8733660FCA09}"/>
                  </a:ext>
                </a:extLst>
              </p:cNvPr>
              <p:cNvSpPr>
                <a:spLocks noChangeArrowheads="1"/>
              </p:cNvSpPr>
              <p:nvPr/>
            </p:nvSpPr>
            <p:spPr bwMode="auto">
              <a:xfrm>
                <a:off x="1104" y="334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8</a:t>
                </a:r>
              </a:p>
            </p:txBody>
          </p:sp>
          <p:sp>
            <p:nvSpPr>
              <p:cNvPr id="51351" name="Line 431">
                <a:extLst>
                  <a:ext uri="{FF2B5EF4-FFF2-40B4-BE49-F238E27FC236}">
                    <a16:creationId xmlns:a16="http://schemas.microsoft.com/office/drawing/2014/main" id="{1C0ADDAF-03B6-4D1C-8D5E-2F9DAC304996}"/>
                  </a:ext>
                </a:extLst>
              </p:cNvPr>
              <p:cNvSpPr>
                <a:spLocks noChangeShapeType="1"/>
              </p:cNvSpPr>
              <p:nvPr/>
            </p:nvSpPr>
            <p:spPr bwMode="auto">
              <a:xfrm>
                <a:off x="1104" y="354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37" name="Group 464">
              <a:extLst>
                <a:ext uri="{FF2B5EF4-FFF2-40B4-BE49-F238E27FC236}">
                  <a16:creationId xmlns:a16="http://schemas.microsoft.com/office/drawing/2014/main" id="{8D31313E-FC0F-45F4-9379-6DF53AB57B1D}"/>
                </a:ext>
              </a:extLst>
            </p:cNvPr>
            <p:cNvGrpSpPr>
              <a:grpSpLocks/>
            </p:cNvGrpSpPr>
            <p:nvPr/>
          </p:nvGrpSpPr>
          <p:grpSpPr bwMode="auto">
            <a:xfrm>
              <a:off x="1104" y="1986"/>
              <a:ext cx="4320" cy="195"/>
              <a:chOff x="1104" y="1983"/>
              <a:chExt cx="4320" cy="195"/>
            </a:xfrm>
          </p:grpSpPr>
          <p:sp>
            <p:nvSpPr>
              <p:cNvPr id="51338" name="Rectangle 465">
                <a:extLst>
                  <a:ext uri="{FF2B5EF4-FFF2-40B4-BE49-F238E27FC236}">
                    <a16:creationId xmlns:a16="http://schemas.microsoft.com/office/drawing/2014/main" id="{FDDC4DB2-7F51-4769-8399-C183EA57CFDB}"/>
                  </a:ext>
                </a:extLst>
              </p:cNvPr>
              <p:cNvSpPr>
                <a:spLocks noChangeArrowheads="1"/>
              </p:cNvSpPr>
              <p:nvPr/>
            </p:nvSpPr>
            <p:spPr bwMode="auto">
              <a:xfrm>
                <a:off x="4711" y="198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57¼</a:t>
                </a:r>
              </a:p>
            </p:txBody>
          </p:sp>
          <p:sp>
            <p:nvSpPr>
              <p:cNvPr id="51339" name="Rectangle 466">
                <a:extLst>
                  <a:ext uri="{FF2B5EF4-FFF2-40B4-BE49-F238E27FC236}">
                    <a16:creationId xmlns:a16="http://schemas.microsoft.com/office/drawing/2014/main" id="{9CF94A60-99AE-4AE2-A3D4-8448D903B7CC}"/>
                  </a:ext>
                </a:extLst>
              </p:cNvPr>
              <p:cNvSpPr>
                <a:spLocks noChangeArrowheads="1"/>
              </p:cNvSpPr>
              <p:nvPr/>
            </p:nvSpPr>
            <p:spPr bwMode="auto">
              <a:xfrm>
                <a:off x="4032" y="198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56</a:t>
                </a:r>
              </a:p>
            </p:txBody>
          </p:sp>
          <p:sp>
            <p:nvSpPr>
              <p:cNvPr id="51340" name="Rectangle 467">
                <a:extLst>
                  <a:ext uri="{FF2B5EF4-FFF2-40B4-BE49-F238E27FC236}">
                    <a16:creationId xmlns:a16="http://schemas.microsoft.com/office/drawing/2014/main" id="{A1046F4E-37AC-490B-8F27-27BC52C74D67}"/>
                  </a:ext>
                </a:extLst>
              </p:cNvPr>
              <p:cNvSpPr>
                <a:spLocks noChangeArrowheads="1"/>
              </p:cNvSpPr>
              <p:nvPr/>
            </p:nvSpPr>
            <p:spPr bwMode="auto">
              <a:xfrm>
                <a:off x="3360" y="198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341" name="Rectangle 468">
                <a:extLst>
                  <a:ext uri="{FF2B5EF4-FFF2-40B4-BE49-F238E27FC236}">
                    <a16:creationId xmlns:a16="http://schemas.microsoft.com/office/drawing/2014/main" id="{0A95C24A-8A32-4988-BFA5-6DCD085F7ABA}"/>
                  </a:ext>
                </a:extLst>
              </p:cNvPr>
              <p:cNvSpPr>
                <a:spLocks noChangeArrowheads="1"/>
              </p:cNvSpPr>
              <p:nvPr/>
            </p:nvSpPr>
            <p:spPr bwMode="auto">
              <a:xfrm>
                <a:off x="2688" y="198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a:t>
                </a:r>
              </a:p>
            </p:txBody>
          </p:sp>
          <p:sp>
            <p:nvSpPr>
              <p:cNvPr id="51342" name="Rectangle 469">
                <a:extLst>
                  <a:ext uri="{FF2B5EF4-FFF2-40B4-BE49-F238E27FC236}">
                    <a16:creationId xmlns:a16="http://schemas.microsoft.com/office/drawing/2014/main" id="{1E9E6B37-35D6-427A-A166-C7AD98534B56}"/>
                  </a:ext>
                </a:extLst>
              </p:cNvPr>
              <p:cNvSpPr>
                <a:spLocks noChangeArrowheads="1"/>
              </p:cNvSpPr>
              <p:nvPr/>
            </p:nvSpPr>
            <p:spPr bwMode="auto">
              <a:xfrm>
                <a:off x="2112" y="198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80</a:t>
                </a:r>
              </a:p>
            </p:txBody>
          </p:sp>
          <p:sp>
            <p:nvSpPr>
              <p:cNvPr id="51343" name="Rectangle 470">
                <a:extLst>
                  <a:ext uri="{FF2B5EF4-FFF2-40B4-BE49-F238E27FC236}">
                    <a16:creationId xmlns:a16="http://schemas.microsoft.com/office/drawing/2014/main" id="{1B057578-0502-4BB8-A383-696746B9B5A2}"/>
                  </a:ext>
                </a:extLst>
              </p:cNvPr>
              <p:cNvSpPr>
                <a:spLocks noChangeArrowheads="1"/>
              </p:cNvSpPr>
              <p:nvPr/>
            </p:nvSpPr>
            <p:spPr bwMode="auto">
              <a:xfrm>
                <a:off x="1104" y="198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8</a:t>
                </a:r>
              </a:p>
            </p:txBody>
          </p:sp>
          <p:sp>
            <p:nvSpPr>
              <p:cNvPr id="51344" name="Line 471">
                <a:extLst>
                  <a:ext uri="{FF2B5EF4-FFF2-40B4-BE49-F238E27FC236}">
                    <a16:creationId xmlns:a16="http://schemas.microsoft.com/office/drawing/2014/main" id="{F7516B62-CF41-4262-B59F-17A701646AFD}"/>
                  </a:ext>
                </a:extLst>
              </p:cNvPr>
              <p:cNvSpPr>
                <a:spLocks noChangeShapeType="1"/>
              </p:cNvSpPr>
              <p:nvPr/>
            </p:nvSpPr>
            <p:spPr bwMode="auto">
              <a:xfrm>
                <a:off x="1104" y="217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grpSp>
        <p:nvGrpSpPr>
          <p:cNvPr id="19" name="Group 486">
            <a:extLst>
              <a:ext uri="{FF2B5EF4-FFF2-40B4-BE49-F238E27FC236}">
                <a16:creationId xmlns:a16="http://schemas.microsoft.com/office/drawing/2014/main" id="{DBAD50EC-E4A8-4943-88AB-8F2A04987A53}"/>
              </a:ext>
            </a:extLst>
          </p:cNvPr>
          <p:cNvGrpSpPr>
            <a:grpSpLocks/>
          </p:cNvGrpSpPr>
          <p:nvPr/>
        </p:nvGrpSpPr>
        <p:grpSpPr bwMode="auto">
          <a:xfrm>
            <a:off x="1706902" y="2538549"/>
            <a:ext cx="6858000" cy="3095625"/>
            <a:chOff x="1104" y="1791"/>
            <a:chExt cx="4320" cy="1950"/>
          </a:xfrm>
        </p:grpSpPr>
        <p:grpSp>
          <p:nvGrpSpPr>
            <p:cNvPr id="51304" name="Group 416">
              <a:extLst>
                <a:ext uri="{FF2B5EF4-FFF2-40B4-BE49-F238E27FC236}">
                  <a16:creationId xmlns:a16="http://schemas.microsoft.com/office/drawing/2014/main" id="{0F5CA690-1CDD-48B8-B766-2BEC40D2C159}"/>
                </a:ext>
              </a:extLst>
            </p:cNvPr>
            <p:cNvGrpSpPr>
              <a:grpSpLocks/>
            </p:cNvGrpSpPr>
            <p:nvPr/>
          </p:nvGrpSpPr>
          <p:grpSpPr bwMode="auto">
            <a:xfrm>
              <a:off x="1104" y="3546"/>
              <a:ext cx="4320" cy="195"/>
              <a:chOff x="1104" y="3543"/>
              <a:chExt cx="4320" cy="195"/>
            </a:xfrm>
          </p:grpSpPr>
          <p:sp>
            <p:nvSpPr>
              <p:cNvPr id="51329" name="Rectangle 417">
                <a:extLst>
                  <a:ext uri="{FF2B5EF4-FFF2-40B4-BE49-F238E27FC236}">
                    <a16:creationId xmlns:a16="http://schemas.microsoft.com/office/drawing/2014/main" id="{FF9BEDF8-50E3-4B29-BCB4-9BE959528440}"/>
                  </a:ext>
                </a:extLst>
              </p:cNvPr>
              <p:cNvSpPr>
                <a:spLocks noChangeArrowheads="1"/>
              </p:cNvSpPr>
              <p:nvPr/>
            </p:nvSpPr>
            <p:spPr bwMode="auto">
              <a:xfrm>
                <a:off x="4711" y="354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99½</a:t>
                </a:r>
              </a:p>
            </p:txBody>
          </p:sp>
          <p:sp>
            <p:nvSpPr>
              <p:cNvPr id="51330" name="Rectangle 418">
                <a:extLst>
                  <a:ext uri="{FF2B5EF4-FFF2-40B4-BE49-F238E27FC236}">
                    <a16:creationId xmlns:a16="http://schemas.microsoft.com/office/drawing/2014/main" id="{460E12ED-9192-426A-9A75-1563AAD09D70}"/>
                  </a:ext>
                </a:extLst>
              </p:cNvPr>
              <p:cNvSpPr>
                <a:spLocks noChangeArrowheads="1"/>
              </p:cNvSpPr>
              <p:nvPr/>
            </p:nvSpPr>
            <p:spPr bwMode="auto">
              <a:xfrm>
                <a:off x="4032" y="354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92</a:t>
                </a:r>
              </a:p>
            </p:txBody>
          </p:sp>
          <p:sp>
            <p:nvSpPr>
              <p:cNvPr id="51331" name="Rectangle 419">
                <a:extLst>
                  <a:ext uri="{FF2B5EF4-FFF2-40B4-BE49-F238E27FC236}">
                    <a16:creationId xmlns:a16="http://schemas.microsoft.com/office/drawing/2014/main" id="{6F495722-37DD-4C1B-8AE4-B168003C8151}"/>
                  </a:ext>
                </a:extLst>
              </p:cNvPr>
              <p:cNvSpPr>
                <a:spLocks noChangeArrowheads="1"/>
              </p:cNvSpPr>
              <p:nvPr/>
            </p:nvSpPr>
            <p:spPr bwMode="auto">
              <a:xfrm>
                <a:off x="3360" y="354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332" name="Rectangle 420">
                <a:extLst>
                  <a:ext uri="{FF2B5EF4-FFF2-40B4-BE49-F238E27FC236}">
                    <a16:creationId xmlns:a16="http://schemas.microsoft.com/office/drawing/2014/main" id="{86C73EB1-B14F-477A-B84C-008C146E3E8A}"/>
                  </a:ext>
                </a:extLst>
              </p:cNvPr>
              <p:cNvSpPr>
                <a:spLocks noChangeArrowheads="1"/>
              </p:cNvSpPr>
              <p:nvPr/>
            </p:nvSpPr>
            <p:spPr bwMode="auto">
              <a:xfrm>
                <a:off x="2688" y="354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18</a:t>
                </a:r>
              </a:p>
            </p:txBody>
          </p:sp>
          <p:sp>
            <p:nvSpPr>
              <p:cNvPr id="51333" name="Rectangle 421">
                <a:extLst>
                  <a:ext uri="{FF2B5EF4-FFF2-40B4-BE49-F238E27FC236}">
                    <a16:creationId xmlns:a16="http://schemas.microsoft.com/office/drawing/2014/main" id="{334A4855-50B3-48EC-A9E0-A7DC09626685}"/>
                  </a:ext>
                </a:extLst>
              </p:cNvPr>
              <p:cNvSpPr>
                <a:spLocks noChangeArrowheads="1"/>
              </p:cNvSpPr>
              <p:nvPr/>
            </p:nvSpPr>
            <p:spPr bwMode="auto">
              <a:xfrm>
                <a:off x="2112" y="354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135</a:t>
                </a:r>
              </a:p>
            </p:txBody>
          </p:sp>
          <p:sp>
            <p:nvSpPr>
              <p:cNvPr id="51334" name="Rectangle 422">
                <a:extLst>
                  <a:ext uri="{FF2B5EF4-FFF2-40B4-BE49-F238E27FC236}">
                    <a16:creationId xmlns:a16="http://schemas.microsoft.com/office/drawing/2014/main" id="{B2D93C35-84B3-492E-908E-6467C8C374B4}"/>
                  </a:ext>
                </a:extLst>
              </p:cNvPr>
              <p:cNvSpPr>
                <a:spLocks noChangeArrowheads="1"/>
              </p:cNvSpPr>
              <p:nvPr/>
            </p:nvSpPr>
            <p:spPr bwMode="auto">
              <a:xfrm>
                <a:off x="1104" y="354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10</a:t>
                </a:r>
              </a:p>
            </p:txBody>
          </p:sp>
          <p:sp>
            <p:nvSpPr>
              <p:cNvPr id="51335" name="Line 423">
                <a:extLst>
                  <a:ext uri="{FF2B5EF4-FFF2-40B4-BE49-F238E27FC236}">
                    <a16:creationId xmlns:a16="http://schemas.microsoft.com/office/drawing/2014/main" id="{060684A1-D049-4036-99CB-0387AEF8C2C9}"/>
                  </a:ext>
                </a:extLst>
              </p:cNvPr>
              <p:cNvSpPr>
                <a:spLocks noChangeShapeType="1"/>
              </p:cNvSpPr>
              <p:nvPr/>
            </p:nvSpPr>
            <p:spPr bwMode="auto">
              <a:xfrm>
                <a:off x="1104" y="373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05" name="Group 432">
              <a:extLst>
                <a:ext uri="{FF2B5EF4-FFF2-40B4-BE49-F238E27FC236}">
                  <a16:creationId xmlns:a16="http://schemas.microsoft.com/office/drawing/2014/main" id="{51D1542D-1D42-4D03-AAA7-02A26F614E7D}"/>
                </a:ext>
              </a:extLst>
            </p:cNvPr>
            <p:cNvGrpSpPr>
              <a:grpSpLocks/>
            </p:cNvGrpSpPr>
            <p:nvPr/>
          </p:nvGrpSpPr>
          <p:grpSpPr bwMode="auto">
            <a:xfrm>
              <a:off x="1104" y="3156"/>
              <a:ext cx="4320" cy="195"/>
              <a:chOff x="1104" y="3153"/>
              <a:chExt cx="4320" cy="195"/>
            </a:xfrm>
          </p:grpSpPr>
          <p:sp>
            <p:nvSpPr>
              <p:cNvPr id="51322" name="Rectangle 433">
                <a:extLst>
                  <a:ext uri="{FF2B5EF4-FFF2-40B4-BE49-F238E27FC236}">
                    <a16:creationId xmlns:a16="http://schemas.microsoft.com/office/drawing/2014/main" id="{E6F5D118-31FC-4ED5-86DF-776B47C50D2C}"/>
                  </a:ext>
                </a:extLst>
              </p:cNvPr>
              <p:cNvSpPr>
                <a:spLocks noChangeArrowheads="1"/>
              </p:cNvSpPr>
              <p:nvPr/>
            </p:nvSpPr>
            <p:spPr bwMode="auto">
              <a:xfrm>
                <a:off x="4711" y="3153"/>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99½</a:t>
                </a:r>
              </a:p>
            </p:txBody>
          </p:sp>
          <p:sp>
            <p:nvSpPr>
              <p:cNvPr id="51323" name="Rectangle 434">
                <a:extLst>
                  <a:ext uri="{FF2B5EF4-FFF2-40B4-BE49-F238E27FC236}">
                    <a16:creationId xmlns:a16="http://schemas.microsoft.com/office/drawing/2014/main" id="{902EFABD-AEFC-49DD-A287-33E85A89B70C}"/>
                  </a:ext>
                </a:extLst>
              </p:cNvPr>
              <p:cNvSpPr>
                <a:spLocks noChangeArrowheads="1"/>
              </p:cNvSpPr>
              <p:nvPr/>
            </p:nvSpPr>
            <p:spPr bwMode="auto">
              <a:xfrm>
                <a:off x="4032" y="3153"/>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82</a:t>
                </a:r>
              </a:p>
            </p:txBody>
          </p:sp>
          <p:sp>
            <p:nvSpPr>
              <p:cNvPr id="51324" name="Rectangle 435">
                <a:extLst>
                  <a:ext uri="{FF2B5EF4-FFF2-40B4-BE49-F238E27FC236}">
                    <a16:creationId xmlns:a16="http://schemas.microsoft.com/office/drawing/2014/main" id="{C94F1CC9-1ED3-43AA-938F-0D0BA3D037DD}"/>
                  </a:ext>
                </a:extLst>
              </p:cNvPr>
              <p:cNvSpPr>
                <a:spLocks noChangeArrowheads="1"/>
              </p:cNvSpPr>
              <p:nvPr/>
            </p:nvSpPr>
            <p:spPr bwMode="auto">
              <a:xfrm>
                <a:off x="3360" y="315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153</a:t>
                </a:r>
              </a:p>
            </p:txBody>
          </p:sp>
          <p:sp>
            <p:nvSpPr>
              <p:cNvPr id="51325" name="Rectangle 436">
                <a:extLst>
                  <a:ext uri="{FF2B5EF4-FFF2-40B4-BE49-F238E27FC236}">
                    <a16:creationId xmlns:a16="http://schemas.microsoft.com/office/drawing/2014/main" id="{9B592629-E4B2-4EA6-BC6C-DFB5365B13E6}"/>
                  </a:ext>
                </a:extLst>
              </p:cNvPr>
              <p:cNvSpPr>
                <a:spLocks noChangeArrowheads="1"/>
              </p:cNvSpPr>
              <p:nvPr/>
            </p:nvSpPr>
            <p:spPr bwMode="auto">
              <a:xfrm>
                <a:off x="2688" y="3153"/>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28</a:t>
                </a:r>
              </a:p>
            </p:txBody>
          </p:sp>
          <p:sp>
            <p:nvSpPr>
              <p:cNvPr id="51326" name="Rectangle 437">
                <a:extLst>
                  <a:ext uri="{FF2B5EF4-FFF2-40B4-BE49-F238E27FC236}">
                    <a16:creationId xmlns:a16="http://schemas.microsoft.com/office/drawing/2014/main" id="{3222900A-7154-486F-924F-934585A81D52}"/>
                  </a:ext>
                </a:extLst>
              </p:cNvPr>
              <p:cNvSpPr>
                <a:spLocks noChangeArrowheads="1"/>
              </p:cNvSpPr>
              <p:nvPr/>
            </p:nvSpPr>
            <p:spPr bwMode="auto">
              <a:xfrm>
                <a:off x="2112" y="3153"/>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135</a:t>
                </a:r>
              </a:p>
            </p:txBody>
          </p:sp>
          <p:sp>
            <p:nvSpPr>
              <p:cNvPr id="51327" name="Rectangle 438">
                <a:extLst>
                  <a:ext uri="{FF2B5EF4-FFF2-40B4-BE49-F238E27FC236}">
                    <a16:creationId xmlns:a16="http://schemas.microsoft.com/office/drawing/2014/main" id="{6C1F4FE9-BDE8-46CC-A10E-B461EE0817B7}"/>
                  </a:ext>
                </a:extLst>
              </p:cNvPr>
              <p:cNvSpPr>
                <a:spLocks noChangeArrowheads="1"/>
              </p:cNvSpPr>
              <p:nvPr/>
            </p:nvSpPr>
            <p:spPr bwMode="auto">
              <a:xfrm>
                <a:off x="1104" y="3153"/>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5</a:t>
                </a:r>
              </a:p>
            </p:txBody>
          </p:sp>
          <p:sp>
            <p:nvSpPr>
              <p:cNvPr id="51328" name="Line 439">
                <a:extLst>
                  <a:ext uri="{FF2B5EF4-FFF2-40B4-BE49-F238E27FC236}">
                    <a16:creationId xmlns:a16="http://schemas.microsoft.com/office/drawing/2014/main" id="{753802D8-B22E-43DB-8308-C904565D06A1}"/>
                  </a:ext>
                </a:extLst>
              </p:cNvPr>
              <p:cNvSpPr>
                <a:spLocks noChangeShapeType="1"/>
              </p:cNvSpPr>
              <p:nvPr/>
            </p:nvSpPr>
            <p:spPr bwMode="auto">
              <a:xfrm>
                <a:off x="1104" y="3348"/>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06" name="Group 456">
              <a:extLst>
                <a:ext uri="{FF2B5EF4-FFF2-40B4-BE49-F238E27FC236}">
                  <a16:creationId xmlns:a16="http://schemas.microsoft.com/office/drawing/2014/main" id="{AD34B82C-35B2-4619-AEF2-D1898F28BBBA}"/>
                </a:ext>
              </a:extLst>
            </p:cNvPr>
            <p:cNvGrpSpPr>
              <a:grpSpLocks/>
            </p:cNvGrpSpPr>
            <p:nvPr/>
          </p:nvGrpSpPr>
          <p:grpSpPr bwMode="auto">
            <a:xfrm>
              <a:off x="1104" y="2181"/>
              <a:ext cx="4320" cy="195"/>
              <a:chOff x="1104" y="2178"/>
              <a:chExt cx="4320" cy="195"/>
            </a:xfrm>
          </p:grpSpPr>
          <p:sp>
            <p:nvSpPr>
              <p:cNvPr id="51315" name="Rectangle 457">
                <a:extLst>
                  <a:ext uri="{FF2B5EF4-FFF2-40B4-BE49-F238E27FC236}">
                    <a16:creationId xmlns:a16="http://schemas.microsoft.com/office/drawing/2014/main" id="{F3AF7796-3505-4530-9C4B-BBDB2FE09069}"/>
                  </a:ext>
                </a:extLst>
              </p:cNvPr>
              <p:cNvSpPr>
                <a:spLocks noChangeArrowheads="1"/>
              </p:cNvSpPr>
              <p:nvPr/>
            </p:nvSpPr>
            <p:spPr bwMode="auto">
              <a:xfrm>
                <a:off x="4711" y="217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61¼</a:t>
                </a:r>
              </a:p>
            </p:txBody>
          </p:sp>
          <p:sp>
            <p:nvSpPr>
              <p:cNvPr id="51316" name="Rectangle 458">
                <a:extLst>
                  <a:ext uri="{FF2B5EF4-FFF2-40B4-BE49-F238E27FC236}">
                    <a16:creationId xmlns:a16="http://schemas.microsoft.com/office/drawing/2014/main" id="{540A1A1E-95AD-491D-B814-369DD0EDCDD2}"/>
                  </a:ext>
                </a:extLst>
              </p:cNvPr>
              <p:cNvSpPr>
                <a:spLocks noChangeArrowheads="1"/>
              </p:cNvSpPr>
              <p:nvPr/>
            </p:nvSpPr>
            <p:spPr bwMode="auto">
              <a:xfrm>
                <a:off x="4032" y="217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68</a:t>
                </a:r>
              </a:p>
            </p:txBody>
          </p:sp>
          <p:sp>
            <p:nvSpPr>
              <p:cNvPr id="51317" name="Rectangle 459">
                <a:extLst>
                  <a:ext uri="{FF2B5EF4-FFF2-40B4-BE49-F238E27FC236}">
                    <a16:creationId xmlns:a16="http://schemas.microsoft.com/office/drawing/2014/main" id="{5C4CB1CB-5851-40F2-8B98-CE95F62E058E}"/>
                  </a:ext>
                </a:extLst>
              </p:cNvPr>
              <p:cNvSpPr>
                <a:spLocks noChangeArrowheads="1"/>
              </p:cNvSpPr>
              <p:nvPr/>
            </p:nvSpPr>
            <p:spPr bwMode="auto">
              <a:xfrm>
                <a:off x="3360" y="217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318" name="Rectangle 460">
                <a:extLst>
                  <a:ext uri="{FF2B5EF4-FFF2-40B4-BE49-F238E27FC236}">
                    <a16:creationId xmlns:a16="http://schemas.microsoft.com/office/drawing/2014/main" id="{2400077C-0486-476F-9EB2-09FA2064819C}"/>
                  </a:ext>
                </a:extLst>
              </p:cNvPr>
              <p:cNvSpPr>
                <a:spLocks noChangeArrowheads="1"/>
              </p:cNvSpPr>
              <p:nvPr/>
            </p:nvSpPr>
            <p:spPr bwMode="auto">
              <a:xfrm>
                <a:off x="2688" y="217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10</a:t>
                </a:r>
              </a:p>
            </p:txBody>
          </p:sp>
          <p:sp>
            <p:nvSpPr>
              <p:cNvPr id="51319" name="Rectangle 461">
                <a:extLst>
                  <a:ext uri="{FF2B5EF4-FFF2-40B4-BE49-F238E27FC236}">
                    <a16:creationId xmlns:a16="http://schemas.microsoft.com/office/drawing/2014/main" id="{31639489-6FA0-46C8-B1F6-0DDB3776FFF0}"/>
                  </a:ext>
                </a:extLst>
              </p:cNvPr>
              <p:cNvSpPr>
                <a:spLocks noChangeArrowheads="1"/>
              </p:cNvSpPr>
              <p:nvPr/>
            </p:nvSpPr>
            <p:spPr bwMode="auto">
              <a:xfrm>
                <a:off x="2112" y="217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82</a:t>
                </a:r>
              </a:p>
            </p:txBody>
          </p:sp>
          <p:sp>
            <p:nvSpPr>
              <p:cNvPr id="51320" name="Rectangle 462">
                <a:extLst>
                  <a:ext uri="{FF2B5EF4-FFF2-40B4-BE49-F238E27FC236}">
                    <a16:creationId xmlns:a16="http://schemas.microsoft.com/office/drawing/2014/main" id="{E775D9DF-22CA-4111-8C4E-6309EF8BF420}"/>
                  </a:ext>
                </a:extLst>
              </p:cNvPr>
              <p:cNvSpPr>
                <a:spLocks noChangeArrowheads="1"/>
              </p:cNvSpPr>
              <p:nvPr/>
            </p:nvSpPr>
            <p:spPr bwMode="auto">
              <a:xfrm>
                <a:off x="1104" y="217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10</a:t>
                </a:r>
              </a:p>
            </p:txBody>
          </p:sp>
          <p:sp>
            <p:nvSpPr>
              <p:cNvPr id="51321" name="Line 463">
                <a:extLst>
                  <a:ext uri="{FF2B5EF4-FFF2-40B4-BE49-F238E27FC236}">
                    <a16:creationId xmlns:a16="http://schemas.microsoft.com/office/drawing/2014/main" id="{08EF8C15-65E9-43C4-B8D2-40936095C2D0}"/>
                  </a:ext>
                </a:extLst>
              </p:cNvPr>
              <p:cNvSpPr>
                <a:spLocks noChangeShapeType="1"/>
              </p:cNvSpPr>
              <p:nvPr/>
            </p:nvSpPr>
            <p:spPr bwMode="auto">
              <a:xfrm>
                <a:off x="1104" y="237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nvGrpSpPr>
            <p:cNvPr id="51307" name="Group 472">
              <a:extLst>
                <a:ext uri="{FF2B5EF4-FFF2-40B4-BE49-F238E27FC236}">
                  <a16:creationId xmlns:a16="http://schemas.microsoft.com/office/drawing/2014/main" id="{8204D324-16CE-4789-B9CA-87DD9F295843}"/>
                </a:ext>
              </a:extLst>
            </p:cNvPr>
            <p:cNvGrpSpPr>
              <a:grpSpLocks/>
            </p:cNvGrpSpPr>
            <p:nvPr/>
          </p:nvGrpSpPr>
          <p:grpSpPr bwMode="auto">
            <a:xfrm>
              <a:off x="1104" y="1791"/>
              <a:ext cx="4320" cy="195"/>
              <a:chOff x="1104" y="1788"/>
              <a:chExt cx="4320" cy="195"/>
            </a:xfrm>
          </p:grpSpPr>
          <p:sp>
            <p:nvSpPr>
              <p:cNvPr id="51308" name="Rectangle 473">
                <a:extLst>
                  <a:ext uri="{FF2B5EF4-FFF2-40B4-BE49-F238E27FC236}">
                    <a16:creationId xmlns:a16="http://schemas.microsoft.com/office/drawing/2014/main" id="{F0706147-7ABC-4CF6-A9E6-51B495281BC9}"/>
                  </a:ext>
                </a:extLst>
              </p:cNvPr>
              <p:cNvSpPr>
                <a:spLocks noChangeArrowheads="1"/>
              </p:cNvSpPr>
              <p:nvPr/>
            </p:nvSpPr>
            <p:spPr bwMode="auto">
              <a:xfrm>
                <a:off x="4711" y="1788"/>
                <a:ext cx="713"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61¼</a:t>
                </a:r>
              </a:p>
            </p:txBody>
          </p:sp>
          <p:sp>
            <p:nvSpPr>
              <p:cNvPr id="51309" name="Rectangle 474">
                <a:extLst>
                  <a:ext uri="{FF2B5EF4-FFF2-40B4-BE49-F238E27FC236}">
                    <a16:creationId xmlns:a16="http://schemas.microsoft.com/office/drawing/2014/main" id="{06F9079F-2E9A-45D2-BBA9-7AF59494E4DF}"/>
                  </a:ext>
                </a:extLst>
              </p:cNvPr>
              <p:cNvSpPr>
                <a:spLocks noChangeArrowheads="1"/>
              </p:cNvSpPr>
              <p:nvPr/>
            </p:nvSpPr>
            <p:spPr bwMode="auto">
              <a:xfrm>
                <a:off x="4032" y="1788"/>
                <a:ext cx="679"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58</a:t>
                </a:r>
              </a:p>
            </p:txBody>
          </p:sp>
          <p:sp>
            <p:nvSpPr>
              <p:cNvPr id="51310" name="Rectangle 475">
                <a:extLst>
                  <a:ext uri="{FF2B5EF4-FFF2-40B4-BE49-F238E27FC236}">
                    <a16:creationId xmlns:a16="http://schemas.microsoft.com/office/drawing/2014/main" id="{F44F6FF7-7935-47FE-BCA9-62FF4CF088BC}"/>
                  </a:ext>
                </a:extLst>
              </p:cNvPr>
              <p:cNvSpPr>
                <a:spLocks noChangeArrowheads="1"/>
              </p:cNvSpPr>
              <p:nvPr/>
            </p:nvSpPr>
            <p:spPr bwMode="auto">
              <a:xfrm>
                <a:off x="3360" y="178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85</a:t>
                </a:r>
              </a:p>
            </p:txBody>
          </p:sp>
          <p:sp>
            <p:nvSpPr>
              <p:cNvPr id="51311" name="Rectangle 476">
                <a:extLst>
                  <a:ext uri="{FF2B5EF4-FFF2-40B4-BE49-F238E27FC236}">
                    <a16:creationId xmlns:a16="http://schemas.microsoft.com/office/drawing/2014/main" id="{F1F9B9DF-5478-4308-A269-4AD71E139EA2}"/>
                  </a:ext>
                </a:extLst>
              </p:cNvPr>
              <p:cNvSpPr>
                <a:spLocks noChangeArrowheads="1"/>
              </p:cNvSpPr>
              <p:nvPr/>
            </p:nvSpPr>
            <p:spPr bwMode="auto">
              <a:xfrm>
                <a:off x="2688" y="1788"/>
                <a:ext cx="672"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20</a:t>
                </a:r>
              </a:p>
            </p:txBody>
          </p:sp>
          <p:sp>
            <p:nvSpPr>
              <p:cNvPr id="51312" name="Rectangle 477">
                <a:extLst>
                  <a:ext uri="{FF2B5EF4-FFF2-40B4-BE49-F238E27FC236}">
                    <a16:creationId xmlns:a16="http://schemas.microsoft.com/office/drawing/2014/main" id="{9919113C-0844-4C1C-BB9A-95FD15D84728}"/>
                  </a:ext>
                </a:extLst>
              </p:cNvPr>
              <p:cNvSpPr>
                <a:spLocks noChangeArrowheads="1"/>
              </p:cNvSpPr>
              <p:nvPr/>
            </p:nvSpPr>
            <p:spPr bwMode="auto">
              <a:xfrm>
                <a:off x="2112" y="1788"/>
                <a:ext cx="576"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82</a:t>
                </a:r>
              </a:p>
            </p:txBody>
          </p:sp>
          <p:sp>
            <p:nvSpPr>
              <p:cNvPr id="51313" name="Rectangle 478">
                <a:extLst>
                  <a:ext uri="{FF2B5EF4-FFF2-40B4-BE49-F238E27FC236}">
                    <a16:creationId xmlns:a16="http://schemas.microsoft.com/office/drawing/2014/main" id="{4F631EAE-C1D6-4550-8E42-05799D53D47F}"/>
                  </a:ext>
                </a:extLst>
              </p:cNvPr>
              <p:cNvSpPr>
                <a:spLocks noChangeArrowheads="1"/>
              </p:cNvSpPr>
              <p:nvPr/>
            </p:nvSpPr>
            <p:spPr bwMode="auto">
              <a:xfrm>
                <a:off x="1104" y="1788"/>
                <a:ext cx="1008"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Q = 5</a:t>
                </a:r>
              </a:p>
            </p:txBody>
          </p:sp>
          <p:sp>
            <p:nvSpPr>
              <p:cNvPr id="51314" name="Line 479">
                <a:extLst>
                  <a:ext uri="{FF2B5EF4-FFF2-40B4-BE49-F238E27FC236}">
                    <a16:creationId xmlns:a16="http://schemas.microsoft.com/office/drawing/2014/main" id="{F6D5C869-89ED-45CB-97C3-F3F2E3229E80}"/>
                  </a:ext>
                </a:extLst>
              </p:cNvPr>
              <p:cNvSpPr>
                <a:spLocks noChangeShapeType="1"/>
              </p:cNvSpPr>
              <p:nvPr/>
            </p:nvSpPr>
            <p:spPr bwMode="auto">
              <a:xfrm>
                <a:off x="1104" y="1983"/>
                <a:ext cx="432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grpSp>
      </p:grpSp>
      <p:grpSp>
        <p:nvGrpSpPr>
          <p:cNvPr id="24" name="Group 253">
            <a:extLst>
              <a:ext uri="{FF2B5EF4-FFF2-40B4-BE49-F238E27FC236}">
                <a16:creationId xmlns:a16="http://schemas.microsoft.com/office/drawing/2014/main" id="{82666B09-8F85-4AEB-8F61-53D7D884D8BC}"/>
              </a:ext>
            </a:extLst>
          </p:cNvPr>
          <p:cNvGrpSpPr>
            <a:grpSpLocks/>
          </p:cNvGrpSpPr>
          <p:nvPr/>
        </p:nvGrpSpPr>
        <p:grpSpPr bwMode="auto">
          <a:xfrm>
            <a:off x="-76994" y="72255"/>
            <a:ext cx="9297988" cy="5120941"/>
            <a:chOff x="-83496" y="685800"/>
            <a:chExt cx="9297302" cy="5120946"/>
          </a:xfrm>
        </p:grpSpPr>
        <p:grpSp>
          <p:nvGrpSpPr>
            <p:cNvPr id="51259" name="Group 298">
              <a:extLst>
                <a:ext uri="{FF2B5EF4-FFF2-40B4-BE49-F238E27FC236}">
                  <a16:creationId xmlns:a16="http://schemas.microsoft.com/office/drawing/2014/main" id="{53287E93-0171-414B-87A7-D7495E2D4047}"/>
                </a:ext>
              </a:extLst>
            </p:cNvPr>
            <p:cNvGrpSpPr>
              <a:grpSpLocks/>
            </p:cNvGrpSpPr>
            <p:nvPr/>
          </p:nvGrpSpPr>
          <p:grpSpPr bwMode="auto">
            <a:xfrm>
              <a:off x="-83496" y="685800"/>
              <a:ext cx="9297302" cy="990600"/>
              <a:chOff x="-83496" y="762000"/>
              <a:chExt cx="9297302" cy="990600"/>
            </a:xfrm>
          </p:grpSpPr>
          <p:sp>
            <p:nvSpPr>
              <p:cNvPr id="51262" name="Rectangle 257">
                <a:extLst>
                  <a:ext uri="{FF2B5EF4-FFF2-40B4-BE49-F238E27FC236}">
                    <a16:creationId xmlns:a16="http://schemas.microsoft.com/office/drawing/2014/main" id="{5AA29986-FC02-4A38-A776-216789A1AE36}"/>
                  </a:ext>
                </a:extLst>
              </p:cNvPr>
              <p:cNvSpPr>
                <a:spLocks noChangeArrowheads="1"/>
              </p:cNvSpPr>
              <p:nvPr/>
            </p:nvSpPr>
            <p:spPr bwMode="auto">
              <a:xfrm>
                <a:off x="0" y="762000"/>
                <a:ext cx="9144000" cy="990600"/>
              </a:xfrm>
              <a:prstGeom prst="rect">
                <a:avLst/>
              </a:prstGeom>
              <a:solidFill>
                <a:schemeClr val="bg1"/>
              </a:solidFill>
              <a:ln w="25400">
                <a:solidFill>
                  <a:schemeClr val="tx1"/>
                </a:solidFill>
                <a:round/>
                <a:headEnd type="triangle" w="med" len="med"/>
                <a:tailEnd/>
              </a:ln>
            </p:spPr>
            <p:txBody>
              <a:bodyPr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endParaRPr lang="de-DE" altLang="de-DE" sz="1800" b="0">
                  <a:latin typeface="Helvetica" panose="020B0604020202020204" pitchFamily="34" charset="0"/>
                </a:endParaRPr>
              </a:p>
            </p:txBody>
          </p:sp>
          <p:sp>
            <p:nvSpPr>
              <p:cNvPr id="51263" name="Rectangle 198">
                <a:extLst>
                  <a:ext uri="{FF2B5EF4-FFF2-40B4-BE49-F238E27FC236}">
                    <a16:creationId xmlns:a16="http://schemas.microsoft.com/office/drawing/2014/main" id="{9DBF2723-BC3E-4681-BA29-D6EF89791526}"/>
                  </a:ext>
                </a:extLst>
              </p:cNvPr>
              <p:cNvSpPr>
                <a:spLocks noChangeArrowheads="1"/>
              </p:cNvSpPr>
              <p:nvPr/>
            </p:nvSpPr>
            <p:spPr bwMode="auto">
              <a:xfrm>
                <a:off x="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64" name="Text Box 202">
                <a:extLst>
                  <a:ext uri="{FF2B5EF4-FFF2-40B4-BE49-F238E27FC236}">
                    <a16:creationId xmlns:a16="http://schemas.microsoft.com/office/drawing/2014/main" id="{3AE27B9F-94C3-42CB-B4DB-248927268BEF}"/>
                  </a:ext>
                </a:extLst>
              </p:cNvPr>
              <p:cNvSpPr txBox="1">
                <a:spLocks noChangeArrowheads="1"/>
              </p:cNvSpPr>
              <p:nvPr/>
            </p:nvSpPr>
            <p:spPr bwMode="auto">
              <a:xfrm>
                <a:off x="-83496" y="1317174"/>
                <a:ext cx="3130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0</a:t>
                </a:r>
              </a:p>
            </p:txBody>
          </p:sp>
          <p:sp>
            <p:nvSpPr>
              <p:cNvPr id="51265" name="Text Box 203">
                <a:extLst>
                  <a:ext uri="{FF2B5EF4-FFF2-40B4-BE49-F238E27FC236}">
                    <a16:creationId xmlns:a16="http://schemas.microsoft.com/office/drawing/2014/main" id="{F5133583-95B0-40F5-90FD-DF9E628812FE}"/>
                  </a:ext>
                </a:extLst>
              </p:cNvPr>
              <p:cNvSpPr txBox="1">
                <a:spLocks noChangeArrowheads="1"/>
              </p:cNvSpPr>
              <p:nvPr/>
            </p:nvSpPr>
            <p:spPr bwMode="auto">
              <a:xfrm>
                <a:off x="303854" y="1317174"/>
                <a:ext cx="31304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8</a:t>
                </a:r>
              </a:p>
            </p:txBody>
          </p:sp>
          <p:sp>
            <p:nvSpPr>
              <p:cNvPr id="51266" name="Text Box 204">
                <a:extLst>
                  <a:ext uri="{FF2B5EF4-FFF2-40B4-BE49-F238E27FC236}">
                    <a16:creationId xmlns:a16="http://schemas.microsoft.com/office/drawing/2014/main" id="{E2C1BF4B-0DB1-474D-96B3-C53144B2FA7F}"/>
                  </a:ext>
                </a:extLst>
              </p:cNvPr>
              <p:cNvSpPr txBox="1">
                <a:spLocks noChangeArrowheads="1"/>
              </p:cNvSpPr>
              <p:nvPr/>
            </p:nvSpPr>
            <p:spPr bwMode="auto">
              <a:xfrm>
                <a:off x="2990851" y="1331461"/>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56</a:t>
                </a:r>
              </a:p>
            </p:txBody>
          </p:sp>
          <p:sp>
            <p:nvSpPr>
              <p:cNvPr id="263" name="Rectangle 198">
                <a:extLst>
                  <a:ext uri="{FF2B5EF4-FFF2-40B4-BE49-F238E27FC236}">
                    <a16:creationId xmlns:a16="http://schemas.microsoft.com/office/drawing/2014/main" id="{D99FFCBD-1B9E-457C-8E24-618ACE089D9E}"/>
                  </a:ext>
                </a:extLst>
              </p:cNvPr>
              <p:cNvSpPr>
                <a:spLocks noChangeArrowheads="1"/>
              </p:cNvSpPr>
              <p:nvPr/>
            </p:nvSpPr>
            <p:spPr bwMode="auto">
              <a:xfrm>
                <a:off x="457802" y="838200"/>
                <a:ext cx="457166" cy="457200"/>
              </a:xfrm>
              <a:prstGeom prst="rect">
                <a:avLst/>
              </a:prstGeom>
              <a:solidFill>
                <a:schemeClr val="accent1">
                  <a:lumMod val="40000"/>
                  <a:lumOff val="60000"/>
                </a:schemeClr>
              </a:solidFill>
              <a:ln w="9525">
                <a:solidFill>
                  <a:schemeClr val="tx1"/>
                </a:solidFill>
                <a:miter lim="800000"/>
                <a:headEnd/>
                <a:tailEnd/>
              </a:ln>
            </p:spPr>
            <p:txBody>
              <a:bodyPr wrap="none" anchor="ctr"/>
              <a:lstStyle/>
              <a:p>
                <a:pPr>
                  <a:buFontTx/>
                  <a:buNone/>
                  <a:defRPr/>
                </a:pPr>
                <a:r>
                  <a:rPr lang="en-US" sz="1800" b="0" dirty="0">
                    <a:latin typeface="Helvetica" charset="0"/>
                    <a:ea typeface="ＭＳ Ｐゴシック" charset="0"/>
                    <a:cs typeface="Helvetica" charset="0"/>
                  </a:rPr>
                  <a:t>P</a:t>
                </a:r>
                <a:r>
                  <a:rPr lang="en-US" sz="1800" b="0" baseline="-25000" dirty="0">
                    <a:latin typeface="Helvetica" charset="0"/>
                    <a:ea typeface="ＭＳ Ｐゴシック" charset="0"/>
                    <a:cs typeface="Helvetica" charset="0"/>
                  </a:rPr>
                  <a:t>2</a:t>
                </a:r>
                <a:endParaRPr lang="en-US" sz="1800" b="0" dirty="0">
                  <a:latin typeface="Helvetica" charset="0"/>
                  <a:ea typeface="ＭＳ Ｐゴシック" charset="0"/>
                  <a:cs typeface="Helvetica" charset="0"/>
                </a:endParaRPr>
              </a:p>
            </p:txBody>
          </p:sp>
          <p:sp>
            <p:nvSpPr>
              <p:cNvPr id="51268" name="Rectangle 198">
                <a:extLst>
                  <a:ext uri="{FF2B5EF4-FFF2-40B4-BE49-F238E27FC236}">
                    <a16:creationId xmlns:a16="http://schemas.microsoft.com/office/drawing/2014/main" id="{83525C03-F8D0-4EDF-B197-EFF00E18F6AC}"/>
                  </a:ext>
                </a:extLst>
              </p:cNvPr>
              <p:cNvSpPr>
                <a:spLocks noChangeArrowheads="1"/>
              </p:cNvSpPr>
              <p:nvPr/>
            </p:nvSpPr>
            <p:spPr bwMode="auto">
              <a:xfrm>
                <a:off x="9144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69" name="Rectangle 198">
                <a:extLst>
                  <a:ext uri="{FF2B5EF4-FFF2-40B4-BE49-F238E27FC236}">
                    <a16:creationId xmlns:a16="http://schemas.microsoft.com/office/drawing/2014/main" id="{D69155D8-7311-44C7-9262-3FA6A277A34F}"/>
                  </a:ext>
                </a:extLst>
              </p:cNvPr>
              <p:cNvSpPr>
                <a:spLocks noChangeArrowheads="1"/>
              </p:cNvSpPr>
              <p:nvPr/>
            </p:nvSpPr>
            <p:spPr bwMode="auto">
              <a:xfrm>
                <a:off x="1371600" y="838200"/>
                <a:ext cx="457200" cy="4572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p:txBody>
          </p:sp>
          <p:sp>
            <p:nvSpPr>
              <p:cNvPr id="51270" name="Rectangle 198">
                <a:extLst>
                  <a:ext uri="{FF2B5EF4-FFF2-40B4-BE49-F238E27FC236}">
                    <a16:creationId xmlns:a16="http://schemas.microsoft.com/office/drawing/2014/main" id="{8834A3DA-A71B-453B-BD98-B5E53B82D910}"/>
                  </a:ext>
                </a:extLst>
              </p:cNvPr>
              <p:cNvSpPr>
                <a:spLocks noChangeArrowheads="1"/>
              </p:cNvSpPr>
              <p:nvPr/>
            </p:nvSpPr>
            <p:spPr bwMode="auto">
              <a:xfrm>
                <a:off x="182880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71" name="Rectangle 198">
                <a:extLst>
                  <a:ext uri="{FF2B5EF4-FFF2-40B4-BE49-F238E27FC236}">
                    <a16:creationId xmlns:a16="http://schemas.microsoft.com/office/drawing/2014/main" id="{653B29B0-0B76-4382-9223-F73A0DE21DA8}"/>
                  </a:ext>
                </a:extLst>
              </p:cNvPr>
              <p:cNvSpPr>
                <a:spLocks noChangeArrowheads="1"/>
              </p:cNvSpPr>
              <p:nvPr/>
            </p:nvSpPr>
            <p:spPr bwMode="auto">
              <a:xfrm>
                <a:off x="22860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72" name="Rectangle 198">
                <a:extLst>
                  <a:ext uri="{FF2B5EF4-FFF2-40B4-BE49-F238E27FC236}">
                    <a16:creationId xmlns:a16="http://schemas.microsoft.com/office/drawing/2014/main" id="{A971CF1D-DD9B-4F77-8D65-937B5EE10DE4}"/>
                  </a:ext>
                </a:extLst>
              </p:cNvPr>
              <p:cNvSpPr>
                <a:spLocks noChangeArrowheads="1"/>
              </p:cNvSpPr>
              <p:nvPr/>
            </p:nvSpPr>
            <p:spPr bwMode="auto">
              <a:xfrm>
                <a:off x="2743200" y="838200"/>
                <a:ext cx="457200" cy="4572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p:txBody>
          </p:sp>
          <p:sp>
            <p:nvSpPr>
              <p:cNvPr id="51273" name="Rectangle 198">
                <a:extLst>
                  <a:ext uri="{FF2B5EF4-FFF2-40B4-BE49-F238E27FC236}">
                    <a16:creationId xmlns:a16="http://schemas.microsoft.com/office/drawing/2014/main" id="{556EAA26-9CDC-47FB-A58C-5738B765AE22}"/>
                  </a:ext>
                </a:extLst>
              </p:cNvPr>
              <p:cNvSpPr>
                <a:spLocks noChangeArrowheads="1"/>
              </p:cNvSpPr>
              <p:nvPr/>
            </p:nvSpPr>
            <p:spPr bwMode="auto">
              <a:xfrm>
                <a:off x="320040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74" name="Rectangle 198">
                <a:extLst>
                  <a:ext uri="{FF2B5EF4-FFF2-40B4-BE49-F238E27FC236}">
                    <a16:creationId xmlns:a16="http://schemas.microsoft.com/office/drawing/2014/main" id="{C7281B97-EF1C-4C79-B9B6-0D8DA14D4F21}"/>
                  </a:ext>
                </a:extLst>
              </p:cNvPr>
              <p:cNvSpPr>
                <a:spLocks noChangeArrowheads="1"/>
              </p:cNvSpPr>
              <p:nvPr/>
            </p:nvSpPr>
            <p:spPr bwMode="auto">
              <a:xfrm>
                <a:off x="36576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75" name="Rectangle 198">
                <a:extLst>
                  <a:ext uri="{FF2B5EF4-FFF2-40B4-BE49-F238E27FC236}">
                    <a16:creationId xmlns:a16="http://schemas.microsoft.com/office/drawing/2014/main" id="{542D9EA4-A6CB-4150-A0AA-C5B46DCC3BB0}"/>
                  </a:ext>
                </a:extLst>
              </p:cNvPr>
              <p:cNvSpPr>
                <a:spLocks noChangeArrowheads="1"/>
              </p:cNvSpPr>
              <p:nvPr/>
            </p:nvSpPr>
            <p:spPr bwMode="auto">
              <a:xfrm>
                <a:off x="4114800" y="838200"/>
                <a:ext cx="457200" cy="457200"/>
              </a:xfrm>
              <a:prstGeom prst="rect">
                <a:avLst/>
              </a:prstGeom>
              <a:solidFill>
                <a:srgbClr val="FF66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4</a:t>
                </a:r>
                <a:endParaRPr lang="en-US" altLang="de-DE" sz="1800" b="0">
                  <a:latin typeface="Helvetica" panose="020B0604020202020204" pitchFamily="34" charset="0"/>
                </a:endParaRPr>
              </a:p>
            </p:txBody>
          </p:sp>
          <p:sp>
            <p:nvSpPr>
              <p:cNvPr id="51276" name="Rectangle 198">
                <a:extLst>
                  <a:ext uri="{FF2B5EF4-FFF2-40B4-BE49-F238E27FC236}">
                    <a16:creationId xmlns:a16="http://schemas.microsoft.com/office/drawing/2014/main" id="{27122132-0402-4E38-9D76-21ADE06F2144}"/>
                  </a:ext>
                </a:extLst>
              </p:cNvPr>
              <p:cNvSpPr>
                <a:spLocks noChangeArrowheads="1"/>
              </p:cNvSpPr>
              <p:nvPr/>
            </p:nvSpPr>
            <p:spPr bwMode="auto">
              <a:xfrm>
                <a:off x="457200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77" name="Rectangle 198">
                <a:extLst>
                  <a:ext uri="{FF2B5EF4-FFF2-40B4-BE49-F238E27FC236}">
                    <a16:creationId xmlns:a16="http://schemas.microsoft.com/office/drawing/2014/main" id="{5D7B9AB0-E12D-4AC9-88C2-F41E40971670}"/>
                  </a:ext>
                </a:extLst>
              </p:cNvPr>
              <p:cNvSpPr>
                <a:spLocks noChangeArrowheads="1"/>
              </p:cNvSpPr>
              <p:nvPr/>
            </p:nvSpPr>
            <p:spPr bwMode="auto">
              <a:xfrm>
                <a:off x="50292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78" name="Rectangle 198">
                <a:extLst>
                  <a:ext uri="{FF2B5EF4-FFF2-40B4-BE49-F238E27FC236}">
                    <a16:creationId xmlns:a16="http://schemas.microsoft.com/office/drawing/2014/main" id="{24E6C37D-0A51-4FA0-98EE-B1EB1975E4CF}"/>
                  </a:ext>
                </a:extLst>
              </p:cNvPr>
              <p:cNvSpPr>
                <a:spLocks noChangeArrowheads="1"/>
              </p:cNvSpPr>
              <p:nvPr/>
            </p:nvSpPr>
            <p:spPr bwMode="auto">
              <a:xfrm>
                <a:off x="548640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79" name="Rectangle 198">
                <a:extLst>
                  <a:ext uri="{FF2B5EF4-FFF2-40B4-BE49-F238E27FC236}">
                    <a16:creationId xmlns:a16="http://schemas.microsoft.com/office/drawing/2014/main" id="{6F901CB5-D1D7-4B61-A225-FFC5EF320D5E}"/>
                  </a:ext>
                </a:extLst>
              </p:cNvPr>
              <p:cNvSpPr>
                <a:spLocks noChangeArrowheads="1"/>
              </p:cNvSpPr>
              <p:nvPr/>
            </p:nvSpPr>
            <p:spPr bwMode="auto">
              <a:xfrm>
                <a:off x="59436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80" name="Rectangle 198">
                <a:extLst>
                  <a:ext uri="{FF2B5EF4-FFF2-40B4-BE49-F238E27FC236}">
                    <a16:creationId xmlns:a16="http://schemas.microsoft.com/office/drawing/2014/main" id="{C98B3A8E-8A26-4A4B-B07D-6F0A213A9565}"/>
                  </a:ext>
                </a:extLst>
              </p:cNvPr>
              <p:cNvSpPr>
                <a:spLocks noChangeArrowheads="1"/>
              </p:cNvSpPr>
              <p:nvPr/>
            </p:nvSpPr>
            <p:spPr bwMode="auto">
              <a:xfrm>
                <a:off x="82296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81" name="Rectangle 198">
                <a:extLst>
                  <a:ext uri="{FF2B5EF4-FFF2-40B4-BE49-F238E27FC236}">
                    <a16:creationId xmlns:a16="http://schemas.microsoft.com/office/drawing/2014/main" id="{112068EE-46C0-40C9-BFD6-80294C69589E}"/>
                  </a:ext>
                </a:extLst>
              </p:cNvPr>
              <p:cNvSpPr>
                <a:spLocks noChangeArrowheads="1"/>
              </p:cNvSpPr>
              <p:nvPr/>
            </p:nvSpPr>
            <p:spPr bwMode="auto">
              <a:xfrm>
                <a:off x="77724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82" name="Text Box 203">
                <a:extLst>
                  <a:ext uri="{FF2B5EF4-FFF2-40B4-BE49-F238E27FC236}">
                    <a16:creationId xmlns:a16="http://schemas.microsoft.com/office/drawing/2014/main" id="{F918DDDF-A7AD-4498-A98B-D98A350FC62F}"/>
                  </a:ext>
                </a:extLst>
              </p:cNvPr>
              <p:cNvSpPr txBox="1">
                <a:spLocks noChangeArrowheads="1"/>
              </p:cNvSpPr>
              <p:nvPr/>
            </p:nvSpPr>
            <p:spPr bwMode="auto">
              <a:xfrm>
                <a:off x="685801" y="1317174"/>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a:latin typeface="Helvetica" panose="020B0604020202020204" pitchFamily="34" charset="0"/>
                  </a:rPr>
                  <a:t>16</a:t>
                </a:r>
              </a:p>
            </p:txBody>
          </p:sp>
          <p:sp>
            <p:nvSpPr>
              <p:cNvPr id="51283" name="Text Box 203">
                <a:extLst>
                  <a:ext uri="{FF2B5EF4-FFF2-40B4-BE49-F238E27FC236}">
                    <a16:creationId xmlns:a16="http://schemas.microsoft.com/office/drawing/2014/main" id="{5FFE6C30-7E13-419A-AA3F-D78504AFA891}"/>
                  </a:ext>
                </a:extLst>
              </p:cNvPr>
              <p:cNvSpPr txBox="1">
                <a:spLocks noChangeArrowheads="1"/>
              </p:cNvSpPr>
              <p:nvPr/>
            </p:nvSpPr>
            <p:spPr bwMode="auto">
              <a:xfrm>
                <a:off x="1158779"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24</a:t>
                </a:r>
              </a:p>
            </p:txBody>
          </p:sp>
          <p:sp>
            <p:nvSpPr>
              <p:cNvPr id="51284" name="Text Box 203">
                <a:extLst>
                  <a:ext uri="{FF2B5EF4-FFF2-40B4-BE49-F238E27FC236}">
                    <a16:creationId xmlns:a16="http://schemas.microsoft.com/office/drawing/2014/main" id="{0F8C3B08-734C-4B02-8610-EBC2E000D8A8}"/>
                  </a:ext>
                </a:extLst>
              </p:cNvPr>
              <p:cNvSpPr txBox="1">
                <a:spLocks noChangeArrowheads="1"/>
              </p:cNvSpPr>
              <p:nvPr/>
            </p:nvSpPr>
            <p:spPr bwMode="auto">
              <a:xfrm>
                <a:off x="1615979"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32</a:t>
                </a:r>
              </a:p>
            </p:txBody>
          </p:sp>
          <p:sp>
            <p:nvSpPr>
              <p:cNvPr id="51285" name="Text Box 203">
                <a:extLst>
                  <a:ext uri="{FF2B5EF4-FFF2-40B4-BE49-F238E27FC236}">
                    <a16:creationId xmlns:a16="http://schemas.microsoft.com/office/drawing/2014/main" id="{ACA28AED-172D-464E-A045-3A6C7853C94C}"/>
                  </a:ext>
                </a:extLst>
              </p:cNvPr>
              <p:cNvSpPr txBox="1">
                <a:spLocks noChangeArrowheads="1"/>
              </p:cNvSpPr>
              <p:nvPr/>
            </p:nvSpPr>
            <p:spPr bwMode="auto">
              <a:xfrm>
                <a:off x="2073179"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40</a:t>
                </a:r>
              </a:p>
            </p:txBody>
          </p:sp>
          <p:sp>
            <p:nvSpPr>
              <p:cNvPr id="51286" name="Text Box 203">
                <a:extLst>
                  <a:ext uri="{FF2B5EF4-FFF2-40B4-BE49-F238E27FC236}">
                    <a16:creationId xmlns:a16="http://schemas.microsoft.com/office/drawing/2014/main" id="{755F733E-EAF3-4B51-AF8B-31FFCA9A6436}"/>
                  </a:ext>
                </a:extLst>
              </p:cNvPr>
              <p:cNvSpPr txBox="1">
                <a:spLocks noChangeArrowheads="1"/>
              </p:cNvSpPr>
              <p:nvPr/>
            </p:nvSpPr>
            <p:spPr bwMode="auto">
              <a:xfrm>
                <a:off x="2530379"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48</a:t>
                </a:r>
              </a:p>
            </p:txBody>
          </p:sp>
          <p:sp>
            <p:nvSpPr>
              <p:cNvPr id="51287" name="Text Box 204">
                <a:extLst>
                  <a:ext uri="{FF2B5EF4-FFF2-40B4-BE49-F238E27FC236}">
                    <a16:creationId xmlns:a16="http://schemas.microsoft.com/office/drawing/2014/main" id="{300638DF-3754-417A-85BE-08550B2244B7}"/>
                  </a:ext>
                </a:extLst>
              </p:cNvPr>
              <p:cNvSpPr txBox="1">
                <a:spLocks noChangeArrowheads="1"/>
              </p:cNvSpPr>
              <p:nvPr/>
            </p:nvSpPr>
            <p:spPr bwMode="auto">
              <a:xfrm>
                <a:off x="3505201"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64</a:t>
                </a:r>
              </a:p>
            </p:txBody>
          </p:sp>
          <p:sp>
            <p:nvSpPr>
              <p:cNvPr id="51288" name="Text Box 204">
                <a:extLst>
                  <a:ext uri="{FF2B5EF4-FFF2-40B4-BE49-F238E27FC236}">
                    <a16:creationId xmlns:a16="http://schemas.microsoft.com/office/drawing/2014/main" id="{4257D9E8-6537-4234-A7AF-7860A61D439B}"/>
                  </a:ext>
                </a:extLst>
              </p:cNvPr>
              <p:cNvSpPr txBox="1">
                <a:spLocks noChangeArrowheads="1"/>
              </p:cNvSpPr>
              <p:nvPr/>
            </p:nvSpPr>
            <p:spPr bwMode="auto">
              <a:xfrm>
                <a:off x="3901979"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72</a:t>
                </a:r>
              </a:p>
            </p:txBody>
          </p:sp>
          <p:sp>
            <p:nvSpPr>
              <p:cNvPr id="51289" name="Text Box 204">
                <a:extLst>
                  <a:ext uri="{FF2B5EF4-FFF2-40B4-BE49-F238E27FC236}">
                    <a16:creationId xmlns:a16="http://schemas.microsoft.com/office/drawing/2014/main" id="{483EA3DF-CF0B-4DB6-9391-F36848B65732}"/>
                  </a:ext>
                </a:extLst>
              </p:cNvPr>
              <p:cNvSpPr txBox="1">
                <a:spLocks noChangeArrowheads="1"/>
              </p:cNvSpPr>
              <p:nvPr/>
            </p:nvSpPr>
            <p:spPr bwMode="auto">
              <a:xfrm>
                <a:off x="4359179" y="1318483"/>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a:latin typeface="Helvetica" panose="020B0604020202020204" pitchFamily="34" charset="0"/>
                  </a:rPr>
                  <a:t>80</a:t>
                </a:r>
              </a:p>
            </p:txBody>
          </p:sp>
          <p:sp>
            <p:nvSpPr>
              <p:cNvPr id="51290" name="Text Box 204">
                <a:extLst>
                  <a:ext uri="{FF2B5EF4-FFF2-40B4-BE49-F238E27FC236}">
                    <a16:creationId xmlns:a16="http://schemas.microsoft.com/office/drawing/2014/main" id="{7371BAF5-57B9-4E12-BB65-91CFF02637F7}"/>
                  </a:ext>
                </a:extLst>
              </p:cNvPr>
              <p:cNvSpPr txBox="1">
                <a:spLocks noChangeArrowheads="1"/>
              </p:cNvSpPr>
              <p:nvPr/>
            </p:nvSpPr>
            <p:spPr bwMode="auto">
              <a:xfrm>
                <a:off x="4816379" y="1330151"/>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88</a:t>
                </a:r>
              </a:p>
            </p:txBody>
          </p:sp>
          <p:sp>
            <p:nvSpPr>
              <p:cNvPr id="51291" name="Text Box 204">
                <a:extLst>
                  <a:ext uri="{FF2B5EF4-FFF2-40B4-BE49-F238E27FC236}">
                    <a16:creationId xmlns:a16="http://schemas.microsoft.com/office/drawing/2014/main" id="{C586691B-29A2-4CE4-B394-400765354C06}"/>
                  </a:ext>
                </a:extLst>
              </p:cNvPr>
              <p:cNvSpPr txBox="1">
                <a:spLocks noChangeArrowheads="1"/>
              </p:cNvSpPr>
              <p:nvPr/>
            </p:nvSpPr>
            <p:spPr bwMode="auto">
              <a:xfrm>
                <a:off x="5257801" y="1330151"/>
                <a:ext cx="44142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96</a:t>
                </a:r>
              </a:p>
            </p:txBody>
          </p:sp>
          <p:sp>
            <p:nvSpPr>
              <p:cNvPr id="51292" name="Text Box 204">
                <a:extLst>
                  <a:ext uri="{FF2B5EF4-FFF2-40B4-BE49-F238E27FC236}">
                    <a16:creationId xmlns:a16="http://schemas.microsoft.com/office/drawing/2014/main" id="{4881C7F3-F0A5-4EAB-B407-DA1E904C5618}"/>
                  </a:ext>
                </a:extLst>
              </p:cNvPr>
              <p:cNvSpPr txBox="1">
                <a:spLocks noChangeArrowheads="1"/>
              </p:cNvSpPr>
              <p:nvPr/>
            </p:nvSpPr>
            <p:spPr bwMode="auto">
              <a:xfrm>
                <a:off x="5638801" y="1318483"/>
                <a:ext cx="569797"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104</a:t>
                </a:r>
              </a:p>
            </p:txBody>
          </p:sp>
          <p:sp>
            <p:nvSpPr>
              <p:cNvPr id="51293" name="Text Box 204">
                <a:extLst>
                  <a:ext uri="{FF2B5EF4-FFF2-40B4-BE49-F238E27FC236}">
                    <a16:creationId xmlns:a16="http://schemas.microsoft.com/office/drawing/2014/main" id="{A980E9DD-22FD-4B09-BFC2-F153B82A54D8}"/>
                  </a:ext>
                </a:extLst>
              </p:cNvPr>
              <p:cNvSpPr txBox="1">
                <a:spLocks noChangeArrowheads="1"/>
              </p:cNvSpPr>
              <p:nvPr/>
            </p:nvSpPr>
            <p:spPr bwMode="auto">
              <a:xfrm>
                <a:off x="6149038" y="1318483"/>
                <a:ext cx="5565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800" b="0">
                    <a:latin typeface="Helvetica" panose="020B0604020202020204" pitchFamily="34" charset="0"/>
                  </a:rPr>
                  <a:t>112</a:t>
                </a:r>
              </a:p>
            </p:txBody>
          </p:sp>
          <p:sp>
            <p:nvSpPr>
              <p:cNvPr id="51294" name="Rectangle 198">
                <a:extLst>
                  <a:ext uri="{FF2B5EF4-FFF2-40B4-BE49-F238E27FC236}">
                    <a16:creationId xmlns:a16="http://schemas.microsoft.com/office/drawing/2014/main" id="{83FC719A-D4D8-4D33-A238-F7AE41351E7C}"/>
                  </a:ext>
                </a:extLst>
              </p:cNvPr>
              <p:cNvSpPr>
                <a:spLocks noChangeArrowheads="1"/>
              </p:cNvSpPr>
              <p:nvPr/>
            </p:nvSpPr>
            <p:spPr bwMode="auto">
              <a:xfrm>
                <a:off x="640080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95" name="Rectangle 198">
                <a:extLst>
                  <a:ext uri="{FF2B5EF4-FFF2-40B4-BE49-F238E27FC236}">
                    <a16:creationId xmlns:a16="http://schemas.microsoft.com/office/drawing/2014/main" id="{E6BCE89A-2A1A-4618-9905-77885EAAB5C4}"/>
                  </a:ext>
                </a:extLst>
              </p:cNvPr>
              <p:cNvSpPr>
                <a:spLocks noChangeArrowheads="1"/>
              </p:cNvSpPr>
              <p:nvPr/>
            </p:nvSpPr>
            <p:spPr bwMode="auto">
              <a:xfrm>
                <a:off x="68580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296" name="Rectangle 198">
                <a:extLst>
                  <a:ext uri="{FF2B5EF4-FFF2-40B4-BE49-F238E27FC236}">
                    <a16:creationId xmlns:a16="http://schemas.microsoft.com/office/drawing/2014/main" id="{4835F0FC-3521-437A-B454-73FFF0D857F0}"/>
                  </a:ext>
                </a:extLst>
              </p:cNvPr>
              <p:cNvSpPr>
                <a:spLocks noChangeArrowheads="1"/>
              </p:cNvSpPr>
              <p:nvPr/>
            </p:nvSpPr>
            <p:spPr bwMode="auto">
              <a:xfrm>
                <a:off x="7315200" y="838200"/>
                <a:ext cx="457200" cy="457200"/>
              </a:xfrm>
              <a:prstGeom prst="rect">
                <a:avLst/>
              </a:prstGeom>
              <a:solidFill>
                <a:srgbClr val="CCFFCC"/>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1</a:t>
                </a:r>
                <a:endParaRPr lang="en-US" altLang="de-DE" sz="1800" b="0">
                  <a:latin typeface="Helvetica" panose="020B0604020202020204" pitchFamily="34" charset="0"/>
                </a:endParaRPr>
              </a:p>
            </p:txBody>
          </p:sp>
          <p:sp>
            <p:nvSpPr>
              <p:cNvPr id="51297" name="Text Box 204">
                <a:extLst>
                  <a:ext uri="{FF2B5EF4-FFF2-40B4-BE49-F238E27FC236}">
                    <a16:creationId xmlns:a16="http://schemas.microsoft.com/office/drawing/2014/main" id="{1A3BF803-188A-4483-A858-1FCF2123DA92}"/>
                  </a:ext>
                </a:extLst>
              </p:cNvPr>
              <p:cNvSpPr txBox="1">
                <a:spLocks noChangeArrowheads="1"/>
              </p:cNvSpPr>
              <p:nvPr/>
            </p:nvSpPr>
            <p:spPr bwMode="auto">
              <a:xfrm>
                <a:off x="6606238" y="1331307"/>
                <a:ext cx="53091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600" b="0">
                    <a:latin typeface="Helvetica" panose="020B0604020202020204" pitchFamily="34" charset="0"/>
                  </a:rPr>
                  <a:t>120</a:t>
                </a:r>
              </a:p>
            </p:txBody>
          </p:sp>
          <p:sp>
            <p:nvSpPr>
              <p:cNvPr id="51298" name="Text Box 204">
                <a:extLst>
                  <a:ext uri="{FF2B5EF4-FFF2-40B4-BE49-F238E27FC236}">
                    <a16:creationId xmlns:a16="http://schemas.microsoft.com/office/drawing/2014/main" id="{C8FC1B91-D7C3-478E-94AF-3C67DB3269BA}"/>
                  </a:ext>
                </a:extLst>
              </p:cNvPr>
              <p:cNvSpPr txBox="1">
                <a:spLocks noChangeArrowheads="1"/>
              </p:cNvSpPr>
              <p:nvPr/>
            </p:nvSpPr>
            <p:spPr bwMode="auto">
              <a:xfrm>
                <a:off x="7050201" y="1331307"/>
                <a:ext cx="53091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600" b="0">
                    <a:latin typeface="Helvetica" panose="020B0604020202020204" pitchFamily="34" charset="0"/>
                  </a:rPr>
                  <a:t>128</a:t>
                </a:r>
              </a:p>
            </p:txBody>
          </p:sp>
          <p:sp>
            <p:nvSpPr>
              <p:cNvPr id="51299" name="Text Box 204">
                <a:extLst>
                  <a:ext uri="{FF2B5EF4-FFF2-40B4-BE49-F238E27FC236}">
                    <a16:creationId xmlns:a16="http://schemas.microsoft.com/office/drawing/2014/main" id="{A368CE11-BDC0-4AA2-BF39-5E586FB39C9A}"/>
                  </a:ext>
                </a:extLst>
              </p:cNvPr>
              <p:cNvSpPr txBox="1">
                <a:spLocks noChangeArrowheads="1"/>
              </p:cNvSpPr>
              <p:nvPr/>
            </p:nvSpPr>
            <p:spPr bwMode="auto">
              <a:xfrm>
                <a:off x="7507401" y="1331307"/>
                <a:ext cx="52700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600">
                    <a:latin typeface="Helvetica" panose="020B0604020202020204" pitchFamily="34" charset="0"/>
                  </a:rPr>
                  <a:t>133</a:t>
                </a:r>
              </a:p>
            </p:txBody>
          </p:sp>
          <p:sp>
            <p:nvSpPr>
              <p:cNvPr id="51300" name="Text Box 204">
                <a:extLst>
                  <a:ext uri="{FF2B5EF4-FFF2-40B4-BE49-F238E27FC236}">
                    <a16:creationId xmlns:a16="http://schemas.microsoft.com/office/drawing/2014/main" id="{8EFD2147-7FF1-4E4A-9D87-2BDCFB0BE6CE}"/>
                  </a:ext>
                </a:extLst>
              </p:cNvPr>
              <p:cNvSpPr txBox="1">
                <a:spLocks noChangeArrowheads="1"/>
              </p:cNvSpPr>
              <p:nvPr/>
            </p:nvSpPr>
            <p:spPr bwMode="auto">
              <a:xfrm>
                <a:off x="7924801" y="1331307"/>
                <a:ext cx="52700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600" b="0">
                    <a:latin typeface="Helvetica" panose="020B0604020202020204" pitchFamily="34" charset="0"/>
                  </a:rPr>
                  <a:t>141</a:t>
                </a:r>
              </a:p>
            </p:txBody>
          </p:sp>
          <p:sp>
            <p:nvSpPr>
              <p:cNvPr id="51301" name="Text Box 204">
                <a:extLst>
                  <a:ext uri="{FF2B5EF4-FFF2-40B4-BE49-F238E27FC236}">
                    <a16:creationId xmlns:a16="http://schemas.microsoft.com/office/drawing/2014/main" id="{C460C334-D0EE-447C-8739-7235012BE441}"/>
                  </a:ext>
                </a:extLst>
              </p:cNvPr>
              <p:cNvSpPr txBox="1">
                <a:spLocks noChangeArrowheads="1"/>
              </p:cNvSpPr>
              <p:nvPr/>
            </p:nvSpPr>
            <p:spPr bwMode="auto">
              <a:xfrm>
                <a:off x="8305801" y="1331307"/>
                <a:ext cx="530913"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600" b="0">
                    <a:latin typeface="Helvetica" panose="020B0604020202020204" pitchFamily="34" charset="0"/>
                  </a:rPr>
                  <a:t>149</a:t>
                </a:r>
              </a:p>
            </p:txBody>
          </p:sp>
          <p:sp>
            <p:nvSpPr>
              <p:cNvPr id="51302" name="Rectangle 198">
                <a:extLst>
                  <a:ext uri="{FF2B5EF4-FFF2-40B4-BE49-F238E27FC236}">
                    <a16:creationId xmlns:a16="http://schemas.microsoft.com/office/drawing/2014/main" id="{E55DF236-00FA-462D-88CB-164C88A954CB}"/>
                  </a:ext>
                </a:extLst>
              </p:cNvPr>
              <p:cNvSpPr>
                <a:spLocks noChangeArrowheads="1"/>
              </p:cNvSpPr>
              <p:nvPr/>
            </p:nvSpPr>
            <p:spPr bwMode="auto">
              <a:xfrm>
                <a:off x="8686800" y="838200"/>
                <a:ext cx="457200" cy="457200"/>
              </a:xfrm>
              <a:prstGeom prst="rect">
                <a:avLst/>
              </a:prstGeom>
              <a:solidFill>
                <a:srgbClr val="FFFF00"/>
              </a:solidFill>
              <a:ln w="9525">
                <a:solidFill>
                  <a:schemeClr val="tx1"/>
                </a:solidFill>
                <a:miter lim="800000"/>
                <a:headEnd/>
                <a:tailEnd/>
              </a:ln>
            </p:spPr>
            <p:txBody>
              <a:bodyPr wrap="none" anchor="ct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buFontTx/>
                  <a:buNone/>
                </a:pPr>
                <a:r>
                  <a:rPr lang="en-US" altLang="de-DE" sz="1800" b="0">
                    <a:latin typeface="Helvetica" panose="020B0604020202020204" pitchFamily="34" charset="0"/>
                  </a:rPr>
                  <a:t>P</a:t>
                </a:r>
                <a:r>
                  <a:rPr lang="en-US" altLang="de-DE" sz="1800" b="0" baseline="-25000">
                    <a:latin typeface="Helvetica" panose="020B0604020202020204" pitchFamily="34" charset="0"/>
                  </a:rPr>
                  <a:t>3</a:t>
                </a:r>
                <a:endParaRPr lang="en-US" altLang="de-DE" sz="1800" b="0">
                  <a:latin typeface="Helvetica" panose="020B0604020202020204" pitchFamily="34" charset="0"/>
                </a:endParaRPr>
              </a:p>
            </p:txBody>
          </p:sp>
          <p:sp>
            <p:nvSpPr>
              <p:cNvPr id="51303" name="Text Box 204">
                <a:extLst>
                  <a:ext uri="{FF2B5EF4-FFF2-40B4-BE49-F238E27FC236}">
                    <a16:creationId xmlns:a16="http://schemas.microsoft.com/office/drawing/2014/main" id="{C717BFA1-E91F-4D98-B625-F49E74D4B755}"/>
                  </a:ext>
                </a:extLst>
              </p:cNvPr>
              <p:cNvSpPr txBox="1">
                <a:spLocks noChangeArrowheads="1"/>
              </p:cNvSpPr>
              <p:nvPr/>
            </p:nvSpPr>
            <p:spPr bwMode="auto">
              <a:xfrm>
                <a:off x="8686801" y="1331307"/>
                <a:ext cx="527005" cy="297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b="1">
                    <a:solidFill>
                      <a:schemeClr val="tx1"/>
                    </a:solidFill>
                    <a:latin typeface="Comic Sans MS" panose="030F0702030302020204" pitchFamily="66" charset="0"/>
                    <a:ea typeface="MS PGothic" panose="020B0600070205080204" pitchFamily="34" charset="-128"/>
                  </a:defRPr>
                </a:lvl1pPr>
                <a:lvl2pPr marL="742950" indent="-285750">
                  <a:defRPr sz="2000" b="1">
                    <a:solidFill>
                      <a:schemeClr val="tx1"/>
                    </a:solidFill>
                    <a:latin typeface="Comic Sans MS" panose="030F0702030302020204" pitchFamily="66" charset="0"/>
                    <a:ea typeface="MS PGothic" panose="020B0600070205080204" pitchFamily="34" charset="-128"/>
                  </a:defRPr>
                </a:lvl2pPr>
                <a:lvl3pPr marL="1143000" indent="-228600">
                  <a:defRPr sz="2000" b="1">
                    <a:solidFill>
                      <a:schemeClr val="tx1"/>
                    </a:solidFill>
                    <a:latin typeface="Comic Sans MS" panose="030F0702030302020204" pitchFamily="66" charset="0"/>
                    <a:ea typeface="MS PGothic" panose="020B0600070205080204" pitchFamily="34" charset="-128"/>
                  </a:defRPr>
                </a:lvl3pPr>
                <a:lvl4pPr marL="1600200" indent="-228600">
                  <a:defRPr sz="2000" b="1">
                    <a:solidFill>
                      <a:schemeClr val="tx1"/>
                    </a:solidFill>
                    <a:latin typeface="Comic Sans MS" panose="030F0702030302020204" pitchFamily="66" charset="0"/>
                    <a:ea typeface="MS PGothic" panose="020B0600070205080204" pitchFamily="34" charset="-128"/>
                  </a:defRPr>
                </a:lvl4pPr>
                <a:lvl5pPr marL="2057400" indent="-228600">
                  <a:defRPr sz="2000" b="1">
                    <a:solidFill>
                      <a:schemeClr val="tx1"/>
                    </a:solidFill>
                    <a:latin typeface="Comic Sans MS" panose="030F0702030302020204" pitchFamily="66" charset="0"/>
                    <a:ea typeface="MS PGothic" panose="020B0600070205080204" pitchFamily="34" charset="-128"/>
                  </a:defRPr>
                </a:lvl5pPr>
                <a:lvl6pPr marL="25146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6pPr>
                <a:lvl7pPr marL="29718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7pPr>
                <a:lvl8pPr marL="34290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8pPr>
                <a:lvl9pPr marL="3886200" indent="-228600" algn="ctr" eaLnBrk="0" fontAlgn="base" hangingPunct="0">
                  <a:lnSpc>
                    <a:spcPct val="80000"/>
                  </a:lnSpc>
                  <a:spcBef>
                    <a:spcPct val="20000"/>
                  </a:spcBef>
                  <a:spcAft>
                    <a:spcPct val="0"/>
                  </a:spcAft>
                  <a:buSzPct val="100000"/>
                  <a:buChar char="•"/>
                  <a:defRPr sz="2000" b="1">
                    <a:solidFill>
                      <a:schemeClr val="tx1"/>
                    </a:solidFill>
                    <a:latin typeface="Comic Sans MS" panose="030F0702030302020204" pitchFamily="66" charset="0"/>
                    <a:ea typeface="MS PGothic" panose="020B0600070205080204" pitchFamily="34" charset="-128"/>
                  </a:defRPr>
                </a:lvl9pPr>
              </a:lstStyle>
              <a:p>
                <a:pPr>
                  <a:spcBef>
                    <a:spcPct val="50000"/>
                  </a:spcBef>
                  <a:buFontTx/>
                  <a:buNone/>
                </a:pPr>
                <a:r>
                  <a:rPr lang="en-US" altLang="de-DE" sz="1600">
                    <a:latin typeface="Helvetica" panose="020B0604020202020204" pitchFamily="34" charset="0"/>
                  </a:rPr>
                  <a:t>153</a:t>
                </a:r>
              </a:p>
            </p:txBody>
          </p:sp>
        </p:grpSp>
        <p:cxnSp>
          <p:nvCxnSpPr>
            <p:cNvPr id="51260" name="Straight Arrow Connector 255">
              <a:extLst>
                <a:ext uri="{FF2B5EF4-FFF2-40B4-BE49-F238E27FC236}">
                  <a16:creationId xmlns:a16="http://schemas.microsoft.com/office/drawing/2014/main" id="{84B56FDA-6291-4503-A4EA-EACE4C808E8C}"/>
                </a:ext>
              </a:extLst>
            </p:cNvPr>
            <p:cNvCxnSpPr>
              <a:cxnSpLocks noChangeShapeType="1"/>
            </p:cNvCxnSpPr>
            <p:nvPr/>
          </p:nvCxnSpPr>
          <p:spPr bwMode="auto">
            <a:xfrm flipH="1">
              <a:off x="2530379" y="1676400"/>
              <a:ext cx="670025" cy="19341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261" name="Straight Arrow Connector 256">
              <a:extLst>
                <a:ext uri="{FF2B5EF4-FFF2-40B4-BE49-F238E27FC236}">
                  <a16:creationId xmlns:a16="http://schemas.microsoft.com/office/drawing/2014/main" id="{05149112-2C0F-4FA0-8458-3747BD34CECE}"/>
                </a:ext>
              </a:extLst>
            </p:cNvPr>
            <p:cNvCxnSpPr>
              <a:cxnSpLocks noChangeShapeType="1"/>
            </p:cNvCxnSpPr>
            <p:nvPr/>
          </p:nvCxnSpPr>
          <p:spPr bwMode="auto">
            <a:xfrm flipH="1">
              <a:off x="2666987" y="1676401"/>
              <a:ext cx="685813" cy="413034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51247" name="Line 105">
            <a:extLst>
              <a:ext uri="{FF2B5EF4-FFF2-40B4-BE49-F238E27FC236}">
                <a16:creationId xmlns:a16="http://schemas.microsoft.com/office/drawing/2014/main" id="{340FFF47-2B16-4BC8-8169-556448BEDF94}"/>
              </a:ext>
            </a:extLst>
          </p:cNvPr>
          <p:cNvSpPr>
            <a:spLocks noChangeShapeType="1"/>
          </p:cNvSpPr>
          <p:nvPr/>
        </p:nvSpPr>
        <p:spPr bwMode="auto">
          <a:xfrm>
            <a:off x="335302" y="1586049"/>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51248" name="Line 105">
            <a:extLst>
              <a:ext uri="{FF2B5EF4-FFF2-40B4-BE49-F238E27FC236}">
                <a16:creationId xmlns:a16="http://schemas.microsoft.com/office/drawing/2014/main" id="{DB7324BB-2F02-4725-88D5-E637371D8D52}"/>
              </a:ext>
            </a:extLst>
          </p:cNvPr>
          <p:cNvSpPr>
            <a:spLocks noChangeShapeType="1"/>
          </p:cNvSpPr>
          <p:nvPr/>
        </p:nvSpPr>
        <p:spPr bwMode="auto">
          <a:xfrm>
            <a:off x="335302" y="1586049"/>
            <a:ext cx="8229600"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vert="eaVert" wrap="none" anchor="ctr"/>
          <a:lstStyle/>
          <a:p>
            <a:endParaRPr lang="de-DE"/>
          </a:p>
        </p:txBody>
      </p:sp>
      <p:sp>
        <p:nvSpPr>
          <p:cNvPr id="3" name="Datumsplatzhalter 2">
            <a:extLst>
              <a:ext uri="{FF2B5EF4-FFF2-40B4-BE49-F238E27FC236}">
                <a16:creationId xmlns:a16="http://schemas.microsoft.com/office/drawing/2014/main" id="{F05DC254-D26E-4901-8B03-8FCF3B9B809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C0D0C44-0C01-4DB2-9A81-A508779B95B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DD412DB8-DDCB-498F-8DD6-5E3E747F8B8B}"/>
              </a:ext>
            </a:extLst>
          </p:cNvPr>
          <p:cNvSpPr>
            <a:spLocks noGrp="1"/>
          </p:cNvSpPr>
          <p:nvPr>
            <p:ph type="sldNum" sz="quarter" idx="12"/>
          </p:nvPr>
        </p:nvSpPr>
        <p:spPr>
          <a:xfrm>
            <a:off x="4350217" y="1042700"/>
            <a:ext cx="457200" cy="441325"/>
          </a:xfrm>
        </p:spPr>
        <p:txBody>
          <a:bodyPr/>
          <a:lstStyle/>
          <a:p>
            <a:pPr>
              <a:defRPr/>
            </a:pPr>
            <a:fld id="{AFD5F09E-495C-4440-9B64-34BC52B4539C}" type="slidenum">
              <a:rPr lang="en-US" smtClean="0"/>
              <a:pPr>
                <a:defRPr/>
              </a:pPr>
              <a:t>287</a:t>
            </a:fld>
            <a:endParaRPr lang="en-US" dirty="0"/>
          </a:p>
        </p:txBody>
      </p:sp>
    </p:spTree>
    <p:extLst>
      <p:ext uri="{BB962C8B-B14F-4D97-AF65-F5344CB8AC3E}">
        <p14:creationId xmlns:p14="http://schemas.microsoft.com/office/powerpoint/2010/main" val="157110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4"/>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87256"/>
                                        </p:tgtEl>
                                        <p:attrNameLst>
                                          <p:attrName>style.visibility</p:attrName>
                                        </p:attrNameLst>
                                      </p:cBhvr>
                                      <p:to>
                                        <p:strVal val="visible"/>
                                      </p:to>
                                    </p:set>
                                    <p:animEffect transition="in" filter="box(out)">
                                      <p:cBhvr>
                                        <p:cTn id="27" dur="500"/>
                                        <p:tgtEl>
                                          <p:spTgt spid="587256"/>
                                        </p:tgtEl>
                                      </p:cBhvr>
                                    </p:animEffect>
                                  </p:childTnLst>
                                  <p:subTnLst>
                                    <p:set>
                                      <p:cBhvr override="childStyle">
                                        <p:cTn dur="1" fill="hold" display="0" masterRel="nextClick" afterEffect="1"/>
                                        <p:tgtEl>
                                          <p:spTgt spid="587256"/>
                                        </p:tgtEl>
                                        <p:attrNameLst>
                                          <p:attrName>style.visibility</p:attrName>
                                        </p:attrNameLst>
                                      </p:cBhvr>
                                      <p:to>
                                        <p:strVal val="hidden"/>
                                      </p:to>
                                    </p:set>
                                  </p:subTnLst>
                                </p:cTn>
                              </p:par>
                              <p:par>
                                <p:cTn id="28" presetID="4" presetClass="entr" presetSubtype="32" fill="hold" grpId="0" nodeType="withEffect">
                                  <p:stCondLst>
                                    <p:cond delay="0"/>
                                  </p:stCondLst>
                                  <p:childTnLst>
                                    <p:set>
                                      <p:cBhvr>
                                        <p:cTn id="29" dur="1" fill="hold">
                                          <p:stCondLst>
                                            <p:cond delay="0"/>
                                          </p:stCondLst>
                                        </p:cTn>
                                        <p:tgtEl>
                                          <p:spTgt spid="587255"/>
                                        </p:tgtEl>
                                        <p:attrNameLst>
                                          <p:attrName>style.visibility</p:attrName>
                                        </p:attrNameLst>
                                      </p:cBhvr>
                                      <p:to>
                                        <p:strVal val="visible"/>
                                      </p:to>
                                    </p:set>
                                    <p:animEffect transition="in" filter="box(out)">
                                      <p:cBhvr>
                                        <p:cTn id="30" dur="500"/>
                                        <p:tgtEl>
                                          <p:spTgt spid="587255"/>
                                        </p:tgtEl>
                                      </p:cBhvr>
                                    </p:animEffect>
                                  </p:childTnLst>
                                  <p:subTnLst>
                                    <p:set>
                                      <p:cBhvr override="childStyle">
                                        <p:cTn dur="1" fill="hold" display="0" masterRel="nextClick" afterEffect="1"/>
                                        <p:tgtEl>
                                          <p:spTgt spid="587255"/>
                                        </p:tgtEl>
                                        <p:attrNameLst>
                                          <p:attrName>style.visibility</p:attrName>
                                        </p:attrNameLst>
                                      </p:cBhvr>
                                      <p:to>
                                        <p:strVal val="hidden"/>
                                      </p:to>
                                    </p:set>
                                  </p:sub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587257"/>
                                        </p:tgtEl>
                                        <p:attrNameLst>
                                          <p:attrName>style.visibility</p:attrName>
                                        </p:attrNameLst>
                                      </p:cBhvr>
                                      <p:to>
                                        <p:strVal val="visible"/>
                                      </p:to>
                                    </p:set>
                                    <p:animEffect transition="in" filter="box(out)">
                                      <p:cBhvr>
                                        <p:cTn id="35" dur="500"/>
                                        <p:tgtEl>
                                          <p:spTgt spid="587257"/>
                                        </p:tgtEl>
                                      </p:cBhvr>
                                    </p:animEffect>
                                  </p:childTnLst>
                                </p:cTn>
                              </p:par>
                              <p:par>
                                <p:cTn id="36" presetID="4" presetClass="entr" presetSubtype="32" fill="hold" grpId="0" nodeType="withEffect">
                                  <p:stCondLst>
                                    <p:cond delay="0"/>
                                  </p:stCondLst>
                                  <p:childTnLst>
                                    <p:set>
                                      <p:cBhvr>
                                        <p:cTn id="37" dur="1" fill="hold">
                                          <p:stCondLst>
                                            <p:cond delay="0"/>
                                          </p:stCondLst>
                                        </p:cTn>
                                        <p:tgtEl>
                                          <p:spTgt spid="587258"/>
                                        </p:tgtEl>
                                        <p:attrNameLst>
                                          <p:attrName>style.visibility</p:attrName>
                                        </p:attrNameLst>
                                      </p:cBhvr>
                                      <p:to>
                                        <p:strVal val="visible"/>
                                      </p:to>
                                    </p:set>
                                    <p:animEffect transition="in" filter="box(out)">
                                      <p:cBhvr>
                                        <p:cTn id="38" dur="500"/>
                                        <p:tgtEl>
                                          <p:spTgt spid="587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255" grpId="0" animBg="1"/>
      <p:bldP spid="587256" grpId="0" animBg="1"/>
      <p:bldP spid="587257" grpId="0" animBg="1"/>
      <p:bldP spid="587258" grpId="0" animBg="1"/>
    </p:bldLst>
  </p:timing>
</p:sld>
</file>

<file path=ppt/slides/slide2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762A8435-4CE5-4478-95E8-006AC4C223AC}"/>
              </a:ext>
            </a:extLst>
          </p:cNvPr>
          <p:cNvSpPr>
            <a:spLocks noGrp="1" noChangeArrowheads="1"/>
          </p:cNvSpPr>
          <p:nvPr>
            <p:ph type="title"/>
          </p:nvPr>
        </p:nvSpPr>
        <p:spPr/>
        <p:txBody>
          <a:bodyPr/>
          <a:lstStyle/>
          <a:p>
            <a:pPr>
              <a:defRPr/>
            </a:pPr>
            <a:r>
              <a:rPr lang="en-US" altLang="ko-KR">
                <a:latin typeface="Helvetica" charset="0"/>
                <a:ea typeface="굴림" charset="0"/>
                <a:cs typeface="굴림" charset="0"/>
              </a:rPr>
              <a:t>What if we Knew the Future?</a:t>
            </a:r>
          </a:p>
        </p:txBody>
      </p:sp>
      <p:sp>
        <p:nvSpPr>
          <p:cNvPr id="574467" name="Rectangle 3">
            <a:extLst>
              <a:ext uri="{FF2B5EF4-FFF2-40B4-BE49-F238E27FC236}">
                <a16:creationId xmlns:a16="http://schemas.microsoft.com/office/drawing/2014/main" id="{209EBBC4-D085-4CD4-985D-2D1E1CAFDE92}"/>
              </a:ext>
            </a:extLst>
          </p:cNvPr>
          <p:cNvSpPr>
            <a:spLocks noGrp="1" noChangeArrowheads="1"/>
          </p:cNvSpPr>
          <p:nvPr>
            <p:ph sz="quarter" idx="1"/>
          </p:nvPr>
        </p:nvSpPr>
        <p:spPr/>
        <p:txBody>
          <a:bodyPr/>
          <a:lstStyle/>
          <a:p>
            <a:pPr>
              <a:lnSpc>
                <a:spcPct val="85000"/>
              </a:lnSpc>
              <a:spcBef>
                <a:spcPct val="20000"/>
              </a:spcBef>
              <a:defRPr/>
            </a:pPr>
            <a:r>
              <a:rPr lang="en-US" altLang="ko-KR" sz="2000" b="0" dirty="0">
                <a:latin typeface="Helvetica" charset="0"/>
                <a:ea typeface="굴림" charset="0"/>
                <a:cs typeface="굴림" charset="0"/>
              </a:rPr>
              <a:t>Could we always mirror best FCFS?</a:t>
            </a:r>
          </a:p>
          <a:p>
            <a:pPr>
              <a:lnSpc>
                <a:spcPct val="85000"/>
              </a:lnSpc>
              <a:spcBef>
                <a:spcPct val="20000"/>
              </a:spcBef>
              <a:defRPr/>
            </a:pPr>
            <a:r>
              <a:rPr lang="en-US" altLang="ko-KR" sz="2000" b="0" dirty="0">
                <a:latin typeface="Helvetica" charset="0"/>
                <a:ea typeface="굴림" charset="0"/>
                <a:cs typeface="굴림" charset="0"/>
              </a:rPr>
              <a:t>Shortest Job First (SJF):</a:t>
            </a:r>
          </a:p>
          <a:p>
            <a:pPr lvl="1">
              <a:lnSpc>
                <a:spcPct val="85000"/>
              </a:lnSpc>
              <a:spcBef>
                <a:spcPct val="20000"/>
              </a:spcBef>
              <a:defRPr/>
            </a:pPr>
            <a:r>
              <a:rPr lang="en-US" altLang="ko-KR" sz="1800" b="0" dirty="0">
                <a:latin typeface="Helvetica" charset="0"/>
                <a:ea typeface="굴림" charset="0"/>
                <a:cs typeface="굴림" charset="0"/>
              </a:rPr>
              <a:t>Run whatever job has the least amount of </a:t>
            </a:r>
            <a:br>
              <a:rPr lang="en-US" altLang="ko-KR" sz="1800" b="0" dirty="0">
                <a:latin typeface="Helvetica" charset="0"/>
                <a:ea typeface="굴림" charset="0"/>
                <a:cs typeface="굴림" charset="0"/>
              </a:rPr>
            </a:br>
            <a:r>
              <a:rPr lang="en-US" altLang="ko-KR" sz="1800" b="0" dirty="0">
                <a:latin typeface="Helvetica" charset="0"/>
                <a:ea typeface="굴림" charset="0"/>
                <a:cs typeface="굴림" charset="0"/>
              </a:rPr>
              <a:t>computation to do</a:t>
            </a:r>
          </a:p>
          <a:p>
            <a:pPr>
              <a:lnSpc>
                <a:spcPct val="85000"/>
              </a:lnSpc>
              <a:spcBef>
                <a:spcPct val="20000"/>
              </a:spcBef>
              <a:defRPr/>
            </a:pPr>
            <a:endParaRPr lang="en-US" altLang="ko-KR" sz="2000" b="0" dirty="0">
              <a:latin typeface="Helvetica" charset="0"/>
              <a:ea typeface="굴림" charset="0"/>
              <a:cs typeface="굴림" charset="0"/>
            </a:endParaRPr>
          </a:p>
          <a:p>
            <a:pPr>
              <a:lnSpc>
                <a:spcPct val="85000"/>
              </a:lnSpc>
              <a:spcBef>
                <a:spcPct val="20000"/>
              </a:spcBef>
              <a:defRPr/>
            </a:pPr>
            <a:r>
              <a:rPr lang="en-US" altLang="ko-KR" sz="2000" b="0" dirty="0">
                <a:latin typeface="Helvetica" charset="0"/>
                <a:ea typeface="굴림" charset="0"/>
                <a:cs typeface="굴림" charset="0"/>
              </a:rPr>
              <a:t>Shortest Remaining Time First (SRTF):</a:t>
            </a:r>
          </a:p>
          <a:p>
            <a:pPr lvl="1">
              <a:lnSpc>
                <a:spcPct val="85000"/>
              </a:lnSpc>
              <a:spcBef>
                <a:spcPct val="20000"/>
              </a:spcBef>
              <a:defRPr/>
            </a:pPr>
            <a:r>
              <a:rPr lang="en-US" altLang="ko-KR" sz="1800" b="0" dirty="0">
                <a:latin typeface="Helvetica" charset="0"/>
                <a:ea typeface="굴림" charset="0"/>
                <a:cs typeface="굴림" charset="0"/>
              </a:rPr>
              <a:t>Preemptive version of SJF: if job arrives and has a shorter time to completion than the remaining time on the current job immediately preempt CPU</a:t>
            </a:r>
          </a:p>
          <a:p>
            <a:pPr>
              <a:lnSpc>
                <a:spcPct val="85000"/>
              </a:lnSpc>
              <a:spcBef>
                <a:spcPct val="20000"/>
              </a:spcBef>
              <a:defRPr/>
            </a:pPr>
            <a:endParaRPr lang="en-US" altLang="ko-KR" sz="2000" b="0" dirty="0">
              <a:latin typeface="Helvetica" charset="0"/>
              <a:ea typeface="굴림" charset="0"/>
              <a:cs typeface="굴림" charset="0"/>
            </a:endParaRPr>
          </a:p>
          <a:p>
            <a:pPr>
              <a:lnSpc>
                <a:spcPct val="85000"/>
              </a:lnSpc>
              <a:spcBef>
                <a:spcPct val="20000"/>
              </a:spcBef>
              <a:defRPr/>
            </a:pPr>
            <a:r>
              <a:rPr lang="en-US" altLang="ko-KR" sz="2000" b="0" dirty="0">
                <a:latin typeface="Helvetica" charset="0"/>
                <a:ea typeface="굴림" charset="0"/>
                <a:cs typeface="굴림" charset="0"/>
              </a:rPr>
              <a:t>These can be applied either to a whole program or the current CPU burst of each program</a:t>
            </a:r>
          </a:p>
          <a:p>
            <a:pPr lvl="1">
              <a:lnSpc>
                <a:spcPct val="85000"/>
              </a:lnSpc>
              <a:spcBef>
                <a:spcPct val="20000"/>
              </a:spcBef>
              <a:defRPr/>
            </a:pPr>
            <a:r>
              <a:rPr lang="en-US" altLang="ko-KR" sz="1800" b="0" dirty="0">
                <a:latin typeface="Helvetica" charset="0"/>
                <a:ea typeface="굴림" charset="0"/>
                <a:cs typeface="굴림" charset="0"/>
              </a:rPr>
              <a:t>Idea is to get short jobs out of the system</a:t>
            </a:r>
          </a:p>
          <a:p>
            <a:pPr lvl="1">
              <a:lnSpc>
                <a:spcPct val="85000"/>
              </a:lnSpc>
              <a:spcBef>
                <a:spcPct val="20000"/>
              </a:spcBef>
              <a:defRPr/>
            </a:pPr>
            <a:r>
              <a:rPr lang="en-US" altLang="ko-KR" sz="1800" b="0" dirty="0">
                <a:latin typeface="Helvetica" charset="0"/>
                <a:ea typeface="굴림" charset="0"/>
                <a:cs typeface="굴림" charset="0"/>
              </a:rPr>
              <a:t>Big effect on short jobs only small effect on long ones</a:t>
            </a:r>
          </a:p>
          <a:p>
            <a:pPr lvl="1">
              <a:lnSpc>
                <a:spcPct val="85000"/>
              </a:lnSpc>
              <a:spcBef>
                <a:spcPct val="20000"/>
              </a:spcBef>
              <a:defRPr/>
            </a:pPr>
            <a:r>
              <a:rPr lang="en-US" altLang="ko-KR" sz="1800" b="0" dirty="0">
                <a:latin typeface="Helvetica" charset="0"/>
                <a:ea typeface="굴림" charset="0"/>
                <a:cs typeface="굴림" charset="0"/>
              </a:rPr>
              <a:t>Result is better average response time</a:t>
            </a:r>
          </a:p>
        </p:txBody>
      </p:sp>
      <p:pic>
        <p:nvPicPr>
          <p:cNvPr id="574468" name="Picture 4">
            <a:extLst>
              <a:ext uri="{FF2B5EF4-FFF2-40B4-BE49-F238E27FC236}">
                <a16:creationId xmlns:a16="http://schemas.microsoft.com/office/drawing/2014/main" id="{FE6D0F72-9329-4EC5-9DEA-182312ECC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228" y="1468438"/>
            <a:ext cx="1981200" cy="183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2EE2B44E-1276-4AF5-962F-91FB9DA395D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62F34DD-8DEC-4F83-9D30-A96E4096FA9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8218470-2D3F-49D6-AAB9-5A1749C61980}"/>
              </a:ext>
            </a:extLst>
          </p:cNvPr>
          <p:cNvSpPr>
            <a:spLocks noGrp="1"/>
          </p:cNvSpPr>
          <p:nvPr>
            <p:ph type="sldNum" sz="quarter" idx="12"/>
          </p:nvPr>
        </p:nvSpPr>
        <p:spPr/>
        <p:txBody>
          <a:bodyPr/>
          <a:lstStyle/>
          <a:p>
            <a:pPr>
              <a:defRPr/>
            </a:pPr>
            <a:fld id="{AFD5F09E-495C-4440-9B64-34BC52B4539C}" type="slidenum">
              <a:rPr lang="en-US" smtClean="0"/>
              <a:pPr>
                <a:defRPr/>
              </a:pPr>
              <a:t>288</a:t>
            </a:fld>
            <a:endParaRPr lang="en-US"/>
          </a:p>
        </p:txBody>
      </p:sp>
    </p:spTree>
    <p:extLst>
      <p:ext uri="{BB962C8B-B14F-4D97-AF65-F5344CB8AC3E}">
        <p14:creationId xmlns:p14="http://schemas.microsoft.com/office/powerpoint/2010/main" val="916020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74467">
                                            <p:txEl>
                                              <p:pRg st="0" end="0"/>
                                            </p:txEl>
                                          </p:spTgt>
                                        </p:tgtEl>
                                        <p:attrNameLst>
                                          <p:attrName>style.visibility</p:attrName>
                                        </p:attrNameLst>
                                      </p:cBhvr>
                                      <p:to>
                                        <p:strVal val="visible"/>
                                      </p:to>
                                    </p:set>
                                    <p:anim calcmode="lin" valueType="num">
                                      <p:cBhvr additive="base">
                                        <p:cTn id="7" dur="500" fill="hold"/>
                                        <p:tgtEl>
                                          <p:spTgt spid="57446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74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74467">
                                            <p:txEl>
                                              <p:pRg st="1" end="1"/>
                                            </p:txEl>
                                          </p:spTgt>
                                        </p:tgtEl>
                                        <p:attrNameLst>
                                          <p:attrName>style.visibility</p:attrName>
                                        </p:attrNameLst>
                                      </p:cBhvr>
                                      <p:to>
                                        <p:strVal val="visible"/>
                                      </p:to>
                                    </p:set>
                                    <p:anim calcmode="lin" valueType="num">
                                      <p:cBhvr additive="base">
                                        <p:cTn id="13" dur="500" fill="hold"/>
                                        <p:tgtEl>
                                          <p:spTgt spid="57446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7446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574467">
                                            <p:txEl>
                                              <p:pRg st="2" end="2"/>
                                            </p:txEl>
                                          </p:spTgt>
                                        </p:tgtEl>
                                        <p:attrNameLst>
                                          <p:attrName>style.visibility</p:attrName>
                                        </p:attrNameLst>
                                      </p:cBhvr>
                                      <p:to>
                                        <p:strVal val="visible"/>
                                      </p:to>
                                    </p:set>
                                    <p:anim calcmode="lin" valueType="num">
                                      <p:cBhvr additive="base">
                                        <p:cTn id="17" dur="500" fill="hold"/>
                                        <p:tgtEl>
                                          <p:spTgt spid="574467">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57446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574468"/>
                                        </p:tgtEl>
                                        <p:attrNameLst>
                                          <p:attrName>style.visibility</p:attrName>
                                        </p:attrNameLst>
                                      </p:cBhvr>
                                      <p:to>
                                        <p:strVal val="visible"/>
                                      </p:to>
                                    </p:set>
                                    <p:anim calcmode="lin" valueType="num">
                                      <p:cBhvr additive="base">
                                        <p:cTn id="21" dur="500" fill="hold"/>
                                        <p:tgtEl>
                                          <p:spTgt spid="574468"/>
                                        </p:tgtEl>
                                        <p:attrNameLst>
                                          <p:attrName>ppt_x</p:attrName>
                                        </p:attrNameLst>
                                      </p:cBhvr>
                                      <p:tavLst>
                                        <p:tav tm="0">
                                          <p:val>
                                            <p:strVal val="1+#ppt_w/2"/>
                                          </p:val>
                                        </p:tav>
                                        <p:tav tm="100000">
                                          <p:val>
                                            <p:strVal val="#ppt_x"/>
                                          </p:val>
                                        </p:tav>
                                      </p:tavLst>
                                    </p:anim>
                                    <p:anim calcmode="lin" valueType="num">
                                      <p:cBhvr additive="base">
                                        <p:cTn id="22" dur="500" fill="hold"/>
                                        <p:tgtEl>
                                          <p:spTgt spid="574468"/>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574467">
                                            <p:txEl>
                                              <p:pRg st="4" end="4"/>
                                            </p:txEl>
                                          </p:spTgt>
                                        </p:tgtEl>
                                        <p:attrNameLst>
                                          <p:attrName>style.visibility</p:attrName>
                                        </p:attrNameLst>
                                      </p:cBhvr>
                                      <p:to>
                                        <p:strVal val="visible"/>
                                      </p:to>
                                    </p:set>
                                    <p:anim calcmode="lin" valueType="num">
                                      <p:cBhvr additive="base">
                                        <p:cTn id="27" dur="500" fill="hold"/>
                                        <p:tgtEl>
                                          <p:spTgt spid="574467">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57446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574467">
                                            <p:txEl>
                                              <p:pRg st="5" end="5"/>
                                            </p:txEl>
                                          </p:spTgt>
                                        </p:tgtEl>
                                        <p:attrNameLst>
                                          <p:attrName>style.visibility</p:attrName>
                                        </p:attrNameLst>
                                      </p:cBhvr>
                                      <p:to>
                                        <p:strVal val="visible"/>
                                      </p:to>
                                    </p:set>
                                    <p:anim calcmode="lin" valueType="num">
                                      <p:cBhvr additive="base">
                                        <p:cTn id="31" dur="500" fill="hold"/>
                                        <p:tgtEl>
                                          <p:spTgt spid="574467">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5744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574467">
                                            <p:txEl>
                                              <p:pRg st="7" end="7"/>
                                            </p:txEl>
                                          </p:spTgt>
                                        </p:tgtEl>
                                        <p:attrNameLst>
                                          <p:attrName>style.visibility</p:attrName>
                                        </p:attrNameLst>
                                      </p:cBhvr>
                                      <p:to>
                                        <p:strVal val="visible"/>
                                      </p:to>
                                    </p:set>
                                    <p:anim calcmode="lin" valueType="num">
                                      <p:cBhvr additive="base">
                                        <p:cTn id="37" dur="500" fill="hold"/>
                                        <p:tgtEl>
                                          <p:spTgt spid="57446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74467">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574467">
                                            <p:txEl>
                                              <p:pRg st="8" end="8"/>
                                            </p:txEl>
                                          </p:spTgt>
                                        </p:tgtEl>
                                        <p:attrNameLst>
                                          <p:attrName>style.visibility</p:attrName>
                                        </p:attrNameLst>
                                      </p:cBhvr>
                                      <p:to>
                                        <p:strVal val="visible"/>
                                      </p:to>
                                    </p:set>
                                    <p:anim calcmode="lin" valueType="num">
                                      <p:cBhvr additive="base">
                                        <p:cTn id="41" dur="500" fill="hold"/>
                                        <p:tgtEl>
                                          <p:spTgt spid="574467">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74467">
                                            <p:txEl>
                                              <p:pRg st="8" end="8"/>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574467">
                                            <p:txEl>
                                              <p:pRg st="9" end="9"/>
                                            </p:txEl>
                                          </p:spTgt>
                                        </p:tgtEl>
                                        <p:attrNameLst>
                                          <p:attrName>style.visibility</p:attrName>
                                        </p:attrNameLst>
                                      </p:cBhvr>
                                      <p:to>
                                        <p:strVal val="visible"/>
                                      </p:to>
                                    </p:set>
                                    <p:anim calcmode="lin" valueType="num">
                                      <p:cBhvr additive="base">
                                        <p:cTn id="45" dur="500" fill="hold"/>
                                        <p:tgtEl>
                                          <p:spTgt spid="574467">
                                            <p:txEl>
                                              <p:pRg st="9" end="9"/>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574467">
                                            <p:txEl>
                                              <p:pRg st="9" end="9"/>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574467">
                                            <p:txEl>
                                              <p:pRg st="10" end="10"/>
                                            </p:txEl>
                                          </p:spTgt>
                                        </p:tgtEl>
                                        <p:attrNameLst>
                                          <p:attrName>style.visibility</p:attrName>
                                        </p:attrNameLst>
                                      </p:cBhvr>
                                      <p:to>
                                        <p:strVal val="visible"/>
                                      </p:to>
                                    </p:set>
                                    <p:anim calcmode="lin" valueType="num">
                                      <p:cBhvr additive="base">
                                        <p:cTn id="49" dur="500" fill="hold"/>
                                        <p:tgtEl>
                                          <p:spTgt spid="574467">
                                            <p:txEl>
                                              <p:pRg st="10" end="10"/>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574467">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467" grpId="0" build="p"/>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AC510EF9-A3A0-4856-920B-5A4940E86283}"/>
              </a:ext>
            </a:extLst>
          </p:cNvPr>
          <p:cNvSpPr>
            <a:spLocks noGrp="1" noChangeArrowheads="1"/>
          </p:cNvSpPr>
          <p:nvPr>
            <p:ph type="title"/>
          </p:nvPr>
        </p:nvSpPr>
        <p:spPr/>
        <p:txBody>
          <a:bodyPr/>
          <a:lstStyle/>
          <a:p>
            <a:pPr>
              <a:defRPr/>
            </a:pPr>
            <a:r>
              <a:rPr lang="en-US" altLang="ko-KR">
                <a:latin typeface="Helvetica" charset="0"/>
                <a:ea typeface="굴림" charset="0"/>
                <a:cs typeface="굴림" charset="0"/>
              </a:rPr>
              <a:t>Discussion</a:t>
            </a:r>
          </a:p>
        </p:txBody>
      </p:sp>
      <p:sp>
        <p:nvSpPr>
          <p:cNvPr id="30723" name="Rectangle 3">
            <a:extLst>
              <a:ext uri="{FF2B5EF4-FFF2-40B4-BE49-F238E27FC236}">
                <a16:creationId xmlns:a16="http://schemas.microsoft.com/office/drawing/2014/main" id="{E375403C-E9E8-4AAD-B8A3-BAEA20FA4A28}"/>
              </a:ext>
            </a:extLst>
          </p:cNvPr>
          <p:cNvSpPr>
            <a:spLocks noGrp="1" noChangeArrowheads="1"/>
          </p:cNvSpPr>
          <p:nvPr>
            <p:ph sz="quarter" idx="1"/>
          </p:nvPr>
        </p:nvSpPr>
        <p:spPr/>
        <p:txBody>
          <a:bodyPr/>
          <a:lstStyle/>
          <a:p>
            <a:pPr>
              <a:defRPr/>
            </a:pPr>
            <a:r>
              <a:rPr lang="en-US" altLang="ko-KR" sz="2400" b="0" dirty="0">
                <a:latin typeface="Helvetica" charset="0"/>
                <a:ea typeface="굴림" charset="0"/>
                <a:cs typeface="굴림" charset="0"/>
              </a:rPr>
              <a:t>SJF/SRTF are the best you can do at minimizing average response time</a:t>
            </a:r>
          </a:p>
          <a:p>
            <a:pPr lvl="1">
              <a:defRPr/>
            </a:pPr>
            <a:r>
              <a:rPr lang="en-US" altLang="ko-KR" sz="2000" b="0" dirty="0">
                <a:latin typeface="Helvetica" charset="0"/>
                <a:ea typeface="굴림" charset="0"/>
                <a:cs typeface="굴림" charset="0"/>
              </a:rPr>
              <a:t>Provably optimal (SJF among non-preemptive SRTF among preemptive)</a:t>
            </a:r>
          </a:p>
          <a:p>
            <a:pPr lvl="1">
              <a:defRPr/>
            </a:pPr>
            <a:r>
              <a:rPr lang="en-US" altLang="ko-KR" sz="2000" b="0" dirty="0">
                <a:latin typeface="Helvetica" charset="0"/>
                <a:ea typeface="굴림" charset="0"/>
                <a:cs typeface="굴림" charset="0"/>
              </a:rPr>
              <a:t>Since SRTF is always at least as good as SJF focus on SRTF</a:t>
            </a:r>
          </a:p>
          <a:p>
            <a:pPr>
              <a:defRPr/>
            </a:pPr>
            <a:endParaRPr lang="en-US" altLang="ko-KR" sz="2400" b="0" dirty="0">
              <a:latin typeface="Helvetica" charset="0"/>
              <a:ea typeface="굴림" charset="0"/>
              <a:cs typeface="굴림" charset="0"/>
            </a:endParaRPr>
          </a:p>
          <a:p>
            <a:pPr>
              <a:defRPr/>
            </a:pPr>
            <a:r>
              <a:rPr lang="en-US" altLang="ko-KR" sz="2400" b="0" dirty="0">
                <a:latin typeface="Helvetica" charset="0"/>
                <a:ea typeface="굴림" charset="0"/>
                <a:cs typeface="굴림" charset="0"/>
              </a:rPr>
              <a:t>Comparison of SRTF with FCFS and RR</a:t>
            </a:r>
          </a:p>
          <a:p>
            <a:pPr lvl="1">
              <a:defRPr/>
            </a:pPr>
            <a:r>
              <a:rPr lang="en-US" altLang="ko-KR" sz="2000" b="0" dirty="0">
                <a:latin typeface="Helvetica" charset="0"/>
                <a:ea typeface="굴림" charset="0"/>
                <a:cs typeface="굴림" charset="0"/>
              </a:rPr>
              <a:t>What if all jobs the same length?</a:t>
            </a:r>
          </a:p>
          <a:p>
            <a:pPr lvl="2">
              <a:defRPr/>
            </a:pPr>
            <a:r>
              <a:rPr lang="en-US" altLang="ko-KR" sz="1800" b="0" dirty="0">
                <a:latin typeface="Helvetica" charset="0"/>
                <a:ea typeface="굴림" charset="0"/>
                <a:cs typeface="굴림" charset="0"/>
              </a:rPr>
              <a:t>SRTF becomes the same as FCFS (i.e. FCFS is best can do if all jobs the same length)</a:t>
            </a:r>
          </a:p>
          <a:p>
            <a:pPr lvl="1">
              <a:defRPr/>
            </a:pPr>
            <a:r>
              <a:rPr lang="en-US" altLang="ko-KR" sz="2000" b="0" dirty="0">
                <a:latin typeface="Helvetica" charset="0"/>
                <a:ea typeface="굴림" charset="0"/>
                <a:cs typeface="굴림" charset="0"/>
              </a:rPr>
              <a:t>What if jobs have varying length?</a:t>
            </a:r>
          </a:p>
          <a:p>
            <a:pPr lvl="2">
              <a:defRPr/>
            </a:pPr>
            <a:r>
              <a:rPr lang="en-US" altLang="ko-KR" sz="1800" b="0" dirty="0">
                <a:latin typeface="Helvetica" charset="0"/>
                <a:ea typeface="굴림" charset="0"/>
                <a:cs typeface="굴림" charset="0"/>
              </a:rPr>
              <a:t>SRTF (and RR): short jobs not stuck behind long ones</a:t>
            </a:r>
          </a:p>
        </p:txBody>
      </p:sp>
      <p:sp>
        <p:nvSpPr>
          <p:cNvPr id="2" name="Datumsplatzhalter 1">
            <a:extLst>
              <a:ext uri="{FF2B5EF4-FFF2-40B4-BE49-F238E27FC236}">
                <a16:creationId xmlns:a16="http://schemas.microsoft.com/office/drawing/2014/main" id="{85648EA7-A46A-435D-AE7F-D649358918E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24BD1DB-5B7F-43E5-BA6D-E9F03FB89B1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A64A4E3-4631-41D8-8FA8-4B522F1515F2}"/>
              </a:ext>
            </a:extLst>
          </p:cNvPr>
          <p:cNvSpPr>
            <a:spLocks noGrp="1"/>
          </p:cNvSpPr>
          <p:nvPr>
            <p:ph type="sldNum" sz="quarter" idx="12"/>
          </p:nvPr>
        </p:nvSpPr>
        <p:spPr/>
        <p:txBody>
          <a:bodyPr/>
          <a:lstStyle/>
          <a:p>
            <a:pPr>
              <a:defRPr/>
            </a:pPr>
            <a:fld id="{AFD5F09E-495C-4440-9B64-34BC52B4539C}" type="slidenum">
              <a:rPr lang="en-US" smtClean="0"/>
              <a:pPr>
                <a:defRPr/>
              </a:pPr>
              <a:t>289</a:t>
            </a:fld>
            <a:endParaRPr lang="en-US"/>
          </a:p>
        </p:txBody>
      </p:sp>
    </p:spTree>
    <p:extLst>
      <p:ext uri="{BB962C8B-B14F-4D97-AF65-F5344CB8AC3E}">
        <p14:creationId xmlns:p14="http://schemas.microsoft.com/office/powerpoint/2010/main" val="1948873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72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08BDA9-A038-4F72-A822-BA304DA89821}"/>
              </a:ext>
            </a:extLst>
          </p:cNvPr>
          <p:cNvSpPr>
            <a:spLocks noGrp="1"/>
          </p:cNvSpPr>
          <p:nvPr>
            <p:ph type="title"/>
          </p:nvPr>
        </p:nvSpPr>
        <p:spPr/>
        <p:txBody>
          <a:bodyPr/>
          <a:lstStyle/>
          <a:p>
            <a:r>
              <a:rPr lang="de-DE" dirty="0"/>
              <a:t>Software</a:t>
            </a:r>
            <a:endParaRPr lang="en-GB" dirty="0"/>
          </a:p>
        </p:txBody>
      </p:sp>
      <p:pic>
        <p:nvPicPr>
          <p:cNvPr id="7" name="Inhaltsplatzhalter 6">
            <a:extLst>
              <a:ext uri="{FF2B5EF4-FFF2-40B4-BE49-F238E27FC236}">
                <a16:creationId xmlns:a16="http://schemas.microsoft.com/office/drawing/2014/main" id="{CAFBB6D3-C6EE-49DE-BF2A-F27FDF7BC199}"/>
              </a:ext>
            </a:extLst>
          </p:cNvPr>
          <p:cNvPicPr>
            <a:picLocks noGrp="1" noChangeAspect="1"/>
          </p:cNvPicPr>
          <p:nvPr>
            <p:ph sz="quarter" idx="1"/>
          </p:nvPr>
        </p:nvPicPr>
        <p:blipFill>
          <a:blip r:embed="rId2"/>
          <a:stretch>
            <a:fillRect/>
          </a:stretch>
        </p:blipFill>
        <p:spPr>
          <a:xfrm>
            <a:off x="1237130" y="1588855"/>
            <a:ext cx="6920752" cy="4641469"/>
          </a:xfrm>
          <a:prstGeom prst="rect">
            <a:avLst/>
          </a:prstGeom>
        </p:spPr>
      </p:pic>
      <p:sp>
        <p:nvSpPr>
          <p:cNvPr id="4" name="Datumsplatzhalter 3">
            <a:extLst>
              <a:ext uri="{FF2B5EF4-FFF2-40B4-BE49-F238E27FC236}">
                <a16:creationId xmlns:a16="http://schemas.microsoft.com/office/drawing/2014/main" id="{1D5DAEA8-3F90-470A-B14E-844DD71BD226}"/>
              </a:ext>
            </a:extLst>
          </p:cNvPr>
          <p:cNvSpPr>
            <a:spLocks noGrp="1"/>
          </p:cNvSpPr>
          <p:nvPr>
            <p:ph type="dt" sz="half" idx="10"/>
          </p:nvPr>
        </p:nvSpPr>
        <p:spPr/>
        <p:txBody>
          <a:bodyPr/>
          <a:lstStyle/>
          <a:p>
            <a:pPr>
              <a:defRPr/>
            </a:pPr>
            <a:fld id="{E37AE7D0-16AB-4FC2-BA73-AD7BD2B239FE}" type="datetime1">
              <a:rPr lang="de-DE" smtClean="0"/>
              <a:t>26.10.2021</a:t>
            </a:fld>
            <a:endParaRPr lang="en-US"/>
          </a:p>
        </p:txBody>
      </p:sp>
      <p:sp>
        <p:nvSpPr>
          <p:cNvPr id="5" name="Foliennummernplatzhalter 4">
            <a:extLst>
              <a:ext uri="{FF2B5EF4-FFF2-40B4-BE49-F238E27FC236}">
                <a16:creationId xmlns:a16="http://schemas.microsoft.com/office/drawing/2014/main" id="{E27F3EDF-5646-45B2-9AC3-30CFC395DDF1}"/>
              </a:ext>
            </a:extLst>
          </p:cNvPr>
          <p:cNvSpPr>
            <a:spLocks noGrp="1"/>
          </p:cNvSpPr>
          <p:nvPr>
            <p:ph type="sldNum" sz="quarter" idx="12"/>
          </p:nvPr>
        </p:nvSpPr>
        <p:spPr/>
        <p:txBody>
          <a:bodyPr/>
          <a:lstStyle/>
          <a:p>
            <a:pPr>
              <a:defRPr/>
            </a:pPr>
            <a:fld id="{063E970E-A19A-401F-8BD3-D8B34EBDA5D0}" type="slidenum">
              <a:rPr lang="en-US" smtClean="0"/>
              <a:pPr>
                <a:defRPr/>
              </a:pPr>
              <a:t>29</a:t>
            </a:fld>
            <a:endParaRPr lang="en-US"/>
          </a:p>
        </p:txBody>
      </p:sp>
      <p:sp>
        <p:nvSpPr>
          <p:cNvPr id="6" name="Fußzeilenplatzhalter 5">
            <a:extLst>
              <a:ext uri="{FF2B5EF4-FFF2-40B4-BE49-F238E27FC236}">
                <a16:creationId xmlns:a16="http://schemas.microsoft.com/office/drawing/2014/main" id="{750B2A3B-57FE-48F1-B6EB-F0AD7956FC7E}"/>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259883033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98034" name="Picture 18">
            <a:extLst>
              <a:ext uri="{FF2B5EF4-FFF2-40B4-BE49-F238E27FC236}">
                <a16:creationId xmlns:a16="http://schemas.microsoft.com/office/drawing/2014/main" id="{D55180F3-C8A3-4FBE-838B-B0CC2E4A9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114800"/>
            <a:ext cx="22733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36867" name="Rectangle 2">
            <a:extLst>
              <a:ext uri="{FF2B5EF4-FFF2-40B4-BE49-F238E27FC236}">
                <a16:creationId xmlns:a16="http://schemas.microsoft.com/office/drawing/2014/main" id="{4084154A-60F1-448E-A1C5-BA7F66D92D53}"/>
              </a:ext>
            </a:extLst>
          </p:cNvPr>
          <p:cNvSpPr>
            <a:spLocks noGrp="1" noChangeArrowheads="1"/>
          </p:cNvSpPr>
          <p:nvPr>
            <p:ph type="title"/>
          </p:nvPr>
        </p:nvSpPr>
        <p:spPr/>
        <p:txBody>
          <a:bodyPr/>
          <a:lstStyle/>
          <a:p>
            <a:pPr>
              <a:defRPr/>
            </a:pPr>
            <a:r>
              <a:rPr lang="en-US" altLang="ko-KR">
                <a:latin typeface="Helvetica" charset="0"/>
                <a:ea typeface="굴림" charset="0"/>
                <a:cs typeface="굴림" charset="0"/>
              </a:rPr>
              <a:t>SRTF Further discussion</a:t>
            </a:r>
          </a:p>
        </p:txBody>
      </p:sp>
      <p:sp>
        <p:nvSpPr>
          <p:cNvPr id="598019" name="Rectangle 3">
            <a:extLst>
              <a:ext uri="{FF2B5EF4-FFF2-40B4-BE49-F238E27FC236}">
                <a16:creationId xmlns:a16="http://schemas.microsoft.com/office/drawing/2014/main" id="{D5AEA19D-FC44-4CC1-8818-7A29CAB32316}"/>
              </a:ext>
            </a:extLst>
          </p:cNvPr>
          <p:cNvSpPr>
            <a:spLocks noGrp="1" noChangeArrowheads="1"/>
          </p:cNvSpPr>
          <p:nvPr>
            <p:ph sz="quarter" idx="1"/>
          </p:nvPr>
        </p:nvSpPr>
        <p:spPr/>
        <p:txBody>
          <a:bodyPr/>
          <a:lstStyle/>
          <a:p>
            <a:pPr>
              <a:lnSpc>
                <a:spcPct val="80000"/>
              </a:lnSpc>
              <a:spcBef>
                <a:spcPct val="20000"/>
              </a:spcBef>
            </a:pPr>
            <a:r>
              <a:rPr lang="en-US" altLang="ko-KR" sz="2000" b="0" dirty="0">
                <a:latin typeface="Helvetica" panose="020B0604020202020204" pitchFamily="34" charset="0"/>
                <a:ea typeface="굴림" panose="020B0503020000020004" pitchFamily="34" charset="-127"/>
              </a:rPr>
              <a:t>Starvation</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SRTF can lead to starvation if many small jobs!</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Large jobs never get to run</a:t>
            </a:r>
          </a:p>
          <a:p>
            <a:pPr>
              <a:lnSpc>
                <a:spcPct val="80000"/>
              </a:lnSpc>
              <a:spcBef>
                <a:spcPct val="20000"/>
              </a:spcBef>
            </a:pPr>
            <a:r>
              <a:rPr lang="en-US" altLang="ko-KR" sz="2000" b="0" dirty="0">
                <a:latin typeface="Helvetica" panose="020B0604020202020204" pitchFamily="34" charset="0"/>
                <a:ea typeface="굴림" panose="020B0503020000020004" pitchFamily="34" charset="-127"/>
              </a:rPr>
              <a:t>Somehow need to predict future</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How can we do this? </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Some systems ask the user</a:t>
            </a: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When you submit a job have to say how long it will take</a:t>
            </a: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To stop cheating system kills job if takes too long</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But: even non-malicious users have trouble predicting runtime of their jobs</a:t>
            </a:r>
          </a:p>
          <a:p>
            <a:pPr>
              <a:lnSpc>
                <a:spcPct val="80000"/>
              </a:lnSpc>
              <a:spcBef>
                <a:spcPct val="20000"/>
              </a:spcBef>
            </a:pPr>
            <a:r>
              <a:rPr lang="en-US" altLang="ko-KR" sz="2000" b="0" dirty="0">
                <a:latin typeface="Helvetica" panose="020B0604020202020204" pitchFamily="34" charset="0"/>
                <a:ea typeface="굴림" panose="020B0503020000020004" pitchFamily="34" charset="-127"/>
              </a:rPr>
              <a:t>Bottom line can’t really know how long job will take</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However can use SRTF as a yardstick </a:t>
            </a:r>
            <a:br>
              <a:rPr lang="en-US" altLang="ko-KR" sz="1800" b="0" dirty="0">
                <a:latin typeface="Helvetica" panose="020B0604020202020204" pitchFamily="34" charset="0"/>
                <a:ea typeface="굴림" panose="020B0503020000020004" pitchFamily="34" charset="-127"/>
              </a:rPr>
            </a:br>
            <a:r>
              <a:rPr lang="en-US" altLang="ko-KR" sz="1800" b="0" dirty="0">
                <a:latin typeface="Helvetica" panose="020B0604020202020204" pitchFamily="34" charset="0"/>
                <a:ea typeface="굴림" panose="020B0503020000020004" pitchFamily="34" charset="-127"/>
              </a:rPr>
              <a:t>for measuring other policies</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Optimal so can’t do any better</a:t>
            </a:r>
          </a:p>
          <a:p>
            <a:pPr>
              <a:lnSpc>
                <a:spcPct val="80000"/>
              </a:lnSpc>
              <a:spcBef>
                <a:spcPct val="20000"/>
              </a:spcBef>
            </a:pPr>
            <a:r>
              <a:rPr lang="en-US" altLang="ko-KR" sz="2000" b="0" dirty="0">
                <a:latin typeface="Helvetica" panose="020B0604020202020204" pitchFamily="34" charset="0"/>
                <a:ea typeface="굴림" panose="020B0503020000020004" pitchFamily="34" charset="-127"/>
              </a:rPr>
              <a:t>SRTF Pros &amp; Cons</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Optimal (average response time) (+)</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Hard to predict future (-)</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Unfair (-)</a:t>
            </a:r>
          </a:p>
        </p:txBody>
      </p:sp>
      <p:sp>
        <p:nvSpPr>
          <p:cNvPr id="2" name="Datumsplatzhalter 1">
            <a:extLst>
              <a:ext uri="{FF2B5EF4-FFF2-40B4-BE49-F238E27FC236}">
                <a16:creationId xmlns:a16="http://schemas.microsoft.com/office/drawing/2014/main" id="{CD82D301-E460-4A85-96FC-69C4DB5D188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F0FAC39-1C09-4D4C-89C9-241FF399DC1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E4C66BA-C6C9-43AB-B55A-A2B0527D10E4}"/>
              </a:ext>
            </a:extLst>
          </p:cNvPr>
          <p:cNvSpPr>
            <a:spLocks noGrp="1"/>
          </p:cNvSpPr>
          <p:nvPr>
            <p:ph type="sldNum" sz="quarter" idx="12"/>
          </p:nvPr>
        </p:nvSpPr>
        <p:spPr/>
        <p:txBody>
          <a:bodyPr/>
          <a:lstStyle/>
          <a:p>
            <a:pPr>
              <a:defRPr/>
            </a:pPr>
            <a:fld id="{AFD5F09E-495C-4440-9B64-34BC52B4539C}" type="slidenum">
              <a:rPr lang="en-US" smtClean="0"/>
              <a:pPr>
                <a:defRPr/>
              </a:pPr>
              <a:t>290</a:t>
            </a:fld>
            <a:endParaRPr lang="en-US"/>
          </a:p>
        </p:txBody>
      </p:sp>
    </p:spTree>
    <p:extLst>
      <p:ext uri="{BB962C8B-B14F-4D97-AF65-F5344CB8AC3E}">
        <p14:creationId xmlns:p14="http://schemas.microsoft.com/office/powerpoint/2010/main" val="3150903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98019">
                                            <p:txEl>
                                              <p:pRg st="0" end="0"/>
                                            </p:txEl>
                                          </p:spTgt>
                                        </p:tgtEl>
                                        <p:attrNameLst>
                                          <p:attrName>style.visibility</p:attrName>
                                        </p:attrNameLst>
                                      </p:cBhvr>
                                      <p:to>
                                        <p:strVal val="visible"/>
                                      </p:to>
                                    </p:set>
                                    <p:anim calcmode="lin" valueType="num">
                                      <p:cBhvr additive="base">
                                        <p:cTn id="7" dur="500" fill="hold"/>
                                        <p:tgtEl>
                                          <p:spTgt spid="5980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9801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98019">
                                            <p:txEl>
                                              <p:pRg st="1" end="1"/>
                                            </p:txEl>
                                          </p:spTgt>
                                        </p:tgtEl>
                                        <p:attrNameLst>
                                          <p:attrName>style.visibility</p:attrName>
                                        </p:attrNameLst>
                                      </p:cBhvr>
                                      <p:to>
                                        <p:strVal val="visible"/>
                                      </p:to>
                                    </p:set>
                                    <p:anim calcmode="lin" valueType="num">
                                      <p:cBhvr additive="base">
                                        <p:cTn id="11" dur="500" fill="hold"/>
                                        <p:tgtEl>
                                          <p:spTgt spid="59801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59801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98019">
                                            <p:txEl>
                                              <p:pRg st="2" end="2"/>
                                            </p:txEl>
                                          </p:spTgt>
                                        </p:tgtEl>
                                        <p:attrNameLst>
                                          <p:attrName>style.visibility</p:attrName>
                                        </p:attrNameLst>
                                      </p:cBhvr>
                                      <p:to>
                                        <p:strVal val="visible"/>
                                      </p:to>
                                    </p:set>
                                    <p:anim calcmode="lin" valueType="num">
                                      <p:cBhvr additive="base">
                                        <p:cTn id="15" dur="500" fill="hold"/>
                                        <p:tgtEl>
                                          <p:spTgt spid="598019">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5980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598019">
                                            <p:txEl>
                                              <p:pRg st="3" end="3"/>
                                            </p:txEl>
                                          </p:spTgt>
                                        </p:tgtEl>
                                        <p:attrNameLst>
                                          <p:attrName>style.visibility</p:attrName>
                                        </p:attrNameLst>
                                      </p:cBhvr>
                                      <p:to>
                                        <p:strVal val="visible"/>
                                      </p:to>
                                    </p:set>
                                    <p:anim calcmode="lin" valueType="num">
                                      <p:cBhvr additive="base">
                                        <p:cTn id="21" dur="500" fill="hold"/>
                                        <p:tgtEl>
                                          <p:spTgt spid="598019">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59801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598019">
                                            <p:txEl>
                                              <p:pRg st="4" end="4"/>
                                            </p:txEl>
                                          </p:spTgt>
                                        </p:tgtEl>
                                        <p:attrNameLst>
                                          <p:attrName>style.visibility</p:attrName>
                                        </p:attrNameLst>
                                      </p:cBhvr>
                                      <p:to>
                                        <p:strVal val="visible"/>
                                      </p:to>
                                    </p:set>
                                    <p:anim calcmode="lin" valueType="num">
                                      <p:cBhvr additive="base">
                                        <p:cTn id="25" dur="500" fill="hold"/>
                                        <p:tgtEl>
                                          <p:spTgt spid="59801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598019">
                                            <p:txEl>
                                              <p:pRg st="4" end="4"/>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598019">
                                            <p:txEl>
                                              <p:pRg st="5" end="5"/>
                                            </p:txEl>
                                          </p:spTgt>
                                        </p:tgtEl>
                                        <p:attrNameLst>
                                          <p:attrName>style.visibility</p:attrName>
                                        </p:attrNameLst>
                                      </p:cBhvr>
                                      <p:to>
                                        <p:strVal val="visible"/>
                                      </p:to>
                                    </p:set>
                                    <p:anim calcmode="lin" valueType="num">
                                      <p:cBhvr additive="base">
                                        <p:cTn id="29" dur="500" fill="hold"/>
                                        <p:tgtEl>
                                          <p:spTgt spid="598019">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598019">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598019">
                                            <p:txEl>
                                              <p:pRg st="6" end="6"/>
                                            </p:txEl>
                                          </p:spTgt>
                                        </p:tgtEl>
                                        <p:attrNameLst>
                                          <p:attrName>style.visibility</p:attrName>
                                        </p:attrNameLst>
                                      </p:cBhvr>
                                      <p:to>
                                        <p:strVal val="visible"/>
                                      </p:to>
                                    </p:set>
                                    <p:anim calcmode="lin" valueType="num">
                                      <p:cBhvr additive="base">
                                        <p:cTn id="33" dur="500" fill="hold"/>
                                        <p:tgtEl>
                                          <p:spTgt spid="598019">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598019">
                                            <p:txEl>
                                              <p:pRg st="6" end="6"/>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598019">
                                            <p:txEl>
                                              <p:pRg st="7" end="7"/>
                                            </p:txEl>
                                          </p:spTgt>
                                        </p:tgtEl>
                                        <p:attrNameLst>
                                          <p:attrName>style.visibility</p:attrName>
                                        </p:attrNameLst>
                                      </p:cBhvr>
                                      <p:to>
                                        <p:strVal val="visible"/>
                                      </p:to>
                                    </p:set>
                                    <p:anim calcmode="lin" valueType="num">
                                      <p:cBhvr additive="base">
                                        <p:cTn id="37" dur="500" fill="hold"/>
                                        <p:tgtEl>
                                          <p:spTgt spid="598019">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598019">
                                            <p:txEl>
                                              <p:pRg st="7" end="7"/>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598019">
                                            <p:txEl>
                                              <p:pRg st="8" end="8"/>
                                            </p:txEl>
                                          </p:spTgt>
                                        </p:tgtEl>
                                        <p:attrNameLst>
                                          <p:attrName>style.visibility</p:attrName>
                                        </p:attrNameLst>
                                      </p:cBhvr>
                                      <p:to>
                                        <p:strVal val="visible"/>
                                      </p:to>
                                    </p:set>
                                    <p:anim calcmode="lin" valueType="num">
                                      <p:cBhvr additive="base">
                                        <p:cTn id="41" dur="500" fill="hold"/>
                                        <p:tgtEl>
                                          <p:spTgt spid="598019">
                                            <p:txEl>
                                              <p:pRg st="8" end="8"/>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598019">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598019">
                                            <p:txEl>
                                              <p:pRg st="9" end="9"/>
                                            </p:txEl>
                                          </p:spTgt>
                                        </p:tgtEl>
                                        <p:attrNameLst>
                                          <p:attrName>style.visibility</p:attrName>
                                        </p:attrNameLst>
                                      </p:cBhvr>
                                      <p:to>
                                        <p:strVal val="visible"/>
                                      </p:to>
                                    </p:set>
                                    <p:anim calcmode="lin" valueType="num">
                                      <p:cBhvr additive="base">
                                        <p:cTn id="47" dur="500" fill="hold"/>
                                        <p:tgtEl>
                                          <p:spTgt spid="598019">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598019">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598019">
                                            <p:txEl>
                                              <p:pRg st="10" end="10"/>
                                            </p:txEl>
                                          </p:spTgt>
                                        </p:tgtEl>
                                        <p:attrNameLst>
                                          <p:attrName>style.visibility</p:attrName>
                                        </p:attrNameLst>
                                      </p:cBhvr>
                                      <p:to>
                                        <p:strVal val="visible"/>
                                      </p:to>
                                    </p:set>
                                    <p:anim calcmode="lin" valueType="num">
                                      <p:cBhvr additive="base">
                                        <p:cTn id="51" dur="500" fill="hold"/>
                                        <p:tgtEl>
                                          <p:spTgt spid="598019">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598019">
                                            <p:txEl>
                                              <p:pRg st="10" end="10"/>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598019">
                                            <p:txEl>
                                              <p:pRg st="11" end="11"/>
                                            </p:txEl>
                                          </p:spTgt>
                                        </p:tgtEl>
                                        <p:attrNameLst>
                                          <p:attrName>style.visibility</p:attrName>
                                        </p:attrNameLst>
                                      </p:cBhvr>
                                      <p:to>
                                        <p:strVal val="visible"/>
                                      </p:to>
                                    </p:set>
                                    <p:anim calcmode="lin" valueType="num">
                                      <p:cBhvr additive="base">
                                        <p:cTn id="55" dur="500" fill="hold"/>
                                        <p:tgtEl>
                                          <p:spTgt spid="598019">
                                            <p:txEl>
                                              <p:pRg st="11" end="11"/>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598019">
                                            <p:txEl>
                                              <p:pRg st="11" end="11"/>
                                            </p:txEl>
                                          </p:spTgt>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598034"/>
                                        </p:tgtEl>
                                        <p:attrNameLst>
                                          <p:attrName>style.visibility</p:attrName>
                                        </p:attrNameLst>
                                      </p:cBhvr>
                                      <p:to>
                                        <p:strVal val="visible"/>
                                      </p:to>
                                    </p:set>
                                    <p:anim calcmode="lin" valueType="num">
                                      <p:cBhvr additive="base">
                                        <p:cTn id="59" dur="500" fill="hold"/>
                                        <p:tgtEl>
                                          <p:spTgt spid="598034"/>
                                        </p:tgtEl>
                                        <p:attrNameLst>
                                          <p:attrName>ppt_x</p:attrName>
                                        </p:attrNameLst>
                                      </p:cBhvr>
                                      <p:tavLst>
                                        <p:tav tm="0">
                                          <p:val>
                                            <p:strVal val="1+#ppt_w/2"/>
                                          </p:val>
                                        </p:tav>
                                        <p:tav tm="100000">
                                          <p:val>
                                            <p:strVal val="#ppt_x"/>
                                          </p:val>
                                        </p:tav>
                                      </p:tavLst>
                                    </p:anim>
                                    <p:anim calcmode="lin" valueType="num">
                                      <p:cBhvr additive="base">
                                        <p:cTn id="60" dur="500" fill="hold"/>
                                        <p:tgtEl>
                                          <p:spTgt spid="598034"/>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2" fill="hold" grpId="0" nodeType="clickEffect">
                                  <p:stCondLst>
                                    <p:cond delay="0"/>
                                  </p:stCondLst>
                                  <p:childTnLst>
                                    <p:set>
                                      <p:cBhvr>
                                        <p:cTn id="64" dur="1" fill="hold">
                                          <p:stCondLst>
                                            <p:cond delay="0"/>
                                          </p:stCondLst>
                                        </p:cTn>
                                        <p:tgtEl>
                                          <p:spTgt spid="598019">
                                            <p:txEl>
                                              <p:pRg st="12" end="12"/>
                                            </p:txEl>
                                          </p:spTgt>
                                        </p:tgtEl>
                                        <p:attrNameLst>
                                          <p:attrName>style.visibility</p:attrName>
                                        </p:attrNameLst>
                                      </p:cBhvr>
                                      <p:to>
                                        <p:strVal val="visible"/>
                                      </p:to>
                                    </p:set>
                                    <p:anim calcmode="lin" valueType="num">
                                      <p:cBhvr additive="base">
                                        <p:cTn id="65" dur="500" fill="hold"/>
                                        <p:tgtEl>
                                          <p:spTgt spid="598019">
                                            <p:txEl>
                                              <p:pRg st="12" end="12"/>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598019">
                                            <p:txEl>
                                              <p:pRg st="12" end="12"/>
                                            </p:txEl>
                                          </p:spTgt>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598019">
                                            <p:txEl>
                                              <p:pRg st="13" end="13"/>
                                            </p:txEl>
                                          </p:spTgt>
                                        </p:tgtEl>
                                        <p:attrNameLst>
                                          <p:attrName>style.visibility</p:attrName>
                                        </p:attrNameLst>
                                      </p:cBhvr>
                                      <p:to>
                                        <p:strVal val="visible"/>
                                      </p:to>
                                    </p:set>
                                    <p:anim calcmode="lin" valueType="num">
                                      <p:cBhvr additive="base">
                                        <p:cTn id="69" dur="500" fill="hold"/>
                                        <p:tgtEl>
                                          <p:spTgt spid="598019">
                                            <p:txEl>
                                              <p:pRg st="13" end="13"/>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598019">
                                            <p:txEl>
                                              <p:pRg st="13" end="13"/>
                                            </p:txEl>
                                          </p:spTgt>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598019">
                                            <p:txEl>
                                              <p:pRg st="14" end="14"/>
                                            </p:txEl>
                                          </p:spTgt>
                                        </p:tgtEl>
                                        <p:attrNameLst>
                                          <p:attrName>style.visibility</p:attrName>
                                        </p:attrNameLst>
                                      </p:cBhvr>
                                      <p:to>
                                        <p:strVal val="visible"/>
                                      </p:to>
                                    </p:set>
                                    <p:anim calcmode="lin" valueType="num">
                                      <p:cBhvr additive="base">
                                        <p:cTn id="73" dur="500" fill="hold"/>
                                        <p:tgtEl>
                                          <p:spTgt spid="598019">
                                            <p:txEl>
                                              <p:pRg st="14" end="14"/>
                                            </p:tx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598019">
                                            <p:txEl>
                                              <p:pRg st="14" end="14"/>
                                            </p:txEl>
                                          </p:spTgt>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598019">
                                            <p:txEl>
                                              <p:pRg st="15" end="15"/>
                                            </p:txEl>
                                          </p:spTgt>
                                        </p:tgtEl>
                                        <p:attrNameLst>
                                          <p:attrName>style.visibility</p:attrName>
                                        </p:attrNameLst>
                                      </p:cBhvr>
                                      <p:to>
                                        <p:strVal val="visible"/>
                                      </p:to>
                                    </p:set>
                                    <p:anim calcmode="lin" valueType="num">
                                      <p:cBhvr additive="base">
                                        <p:cTn id="77" dur="500" fill="hold"/>
                                        <p:tgtEl>
                                          <p:spTgt spid="598019">
                                            <p:txEl>
                                              <p:pRg st="15" end="15"/>
                                            </p:txEl>
                                          </p:spTgt>
                                        </p:tgtEl>
                                        <p:attrNameLst>
                                          <p:attrName>ppt_x</p:attrName>
                                        </p:attrNameLst>
                                      </p:cBhvr>
                                      <p:tavLst>
                                        <p:tav tm="0">
                                          <p:val>
                                            <p:strVal val="1+#ppt_w/2"/>
                                          </p:val>
                                        </p:tav>
                                        <p:tav tm="100000">
                                          <p:val>
                                            <p:strVal val="#ppt_x"/>
                                          </p:val>
                                        </p:tav>
                                      </p:tavLst>
                                    </p:anim>
                                    <p:anim calcmode="lin" valueType="num">
                                      <p:cBhvr additive="base">
                                        <p:cTn id="78" dur="500" fill="hold"/>
                                        <p:tgtEl>
                                          <p:spTgt spid="598019">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19" grpId="0" build="p"/>
    </p:bldLst>
  </p:timing>
</p:sld>
</file>

<file path=ppt/slides/slide2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33D5AD0-B1E9-478D-A2FD-E5B3EF7AFE10}"/>
              </a:ext>
            </a:extLst>
          </p:cNvPr>
          <p:cNvSpPr>
            <a:spLocks noGrp="1" noChangeArrowheads="1"/>
          </p:cNvSpPr>
          <p:nvPr>
            <p:ph type="title"/>
          </p:nvPr>
        </p:nvSpPr>
        <p:spPr/>
        <p:txBody>
          <a:bodyPr/>
          <a:lstStyle/>
          <a:p>
            <a:pPr>
              <a:defRPr/>
            </a:pPr>
            <a:r>
              <a:rPr lang="en-US" altLang="ko-KR">
                <a:ea typeface="굴림" charset="0"/>
              </a:rPr>
              <a:t>Predicting the Length of the Next CPU Burst</a:t>
            </a:r>
          </a:p>
        </p:txBody>
      </p:sp>
      <p:sp>
        <p:nvSpPr>
          <p:cNvPr id="626691" name="Rectangle 3">
            <a:extLst>
              <a:ext uri="{FF2B5EF4-FFF2-40B4-BE49-F238E27FC236}">
                <a16:creationId xmlns:a16="http://schemas.microsoft.com/office/drawing/2014/main" id="{E836E460-54EE-4F1F-B2C4-576005001D5D}"/>
              </a:ext>
            </a:extLst>
          </p:cNvPr>
          <p:cNvSpPr>
            <a:spLocks noGrp="1" noChangeArrowheads="1"/>
          </p:cNvSpPr>
          <p:nvPr>
            <p:ph sz="quarter" idx="1"/>
          </p:nvPr>
        </p:nvSpPr>
        <p:spPr/>
        <p:txBody>
          <a:bodyPr/>
          <a:lstStyle/>
          <a:p>
            <a:pPr>
              <a:lnSpc>
                <a:spcPct val="80000"/>
              </a:lnSpc>
              <a:spcBef>
                <a:spcPct val="25000"/>
              </a:spcBef>
            </a:pPr>
            <a:r>
              <a:rPr lang="en-US" altLang="ko-KR" sz="2400" b="0" dirty="0">
                <a:solidFill>
                  <a:srgbClr val="CC3300"/>
                </a:solidFill>
                <a:latin typeface="Helvetica" panose="020B0604020202020204" pitchFamily="34" charset="0"/>
                <a:sym typeface="Symbol" panose="05050102010706020507" pitchFamily="18" charset="2"/>
              </a:rPr>
              <a:t>Adaptive</a:t>
            </a:r>
            <a:r>
              <a:rPr lang="en-US" altLang="ko-KR" sz="2400" b="0" dirty="0">
                <a:latin typeface="Helvetica" panose="020B0604020202020204" pitchFamily="34" charset="0"/>
                <a:sym typeface="Symbol" panose="05050102010706020507" pitchFamily="18" charset="2"/>
              </a:rPr>
              <a:t>: Changing policy based on past behavior</a:t>
            </a:r>
          </a:p>
          <a:p>
            <a:pPr lvl="1">
              <a:lnSpc>
                <a:spcPct val="80000"/>
              </a:lnSpc>
              <a:spcBef>
                <a:spcPct val="25000"/>
              </a:spcBef>
            </a:pPr>
            <a:r>
              <a:rPr lang="en-US" altLang="ko-KR" sz="2000" b="0" dirty="0">
                <a:latin typeface="Helvetica" panose="020B0604020202020204" pitchFamily="34" charset="0"/>
                <a:sym typeface="Symbol" panose="05050102010706020507" pitchFamily="18" charset="2"/>
              </a:rPr>
              <a:t>CPU scheduling in virtual memory in file systems etc.</a:t>
            </a:r>
          </a:p>
          <a:p>
            <a:pPr lvl="1">
              <a:lnSpc>
                <a:spcPct val="80000"/>
              </a:lnSpc>
              <a:spcBef>
                <a:spcPct val="25000"/>
              </a:spcBef>
            </a:pPr>
            <a:r>
              <a:rPr lang="en-US" altLang="ko-KR" sz="2000" b="0" dirty="0">
                <a:latin typeface="Helvetica" panose="020B0604020202020204" pitchFamily="34" charset="0"/>
                <a:sym typeface="Symbol" panose="05050102010706020507" pitchFamily="18" charset="2"/>
              </a:rPr>
              <a:t>Works because programs have predictable behavior</a:t>
            </a:r>
          </a:p>
          <a:p>
            <a:pPr lvl="2">
              <a:lnSpc>
                <a:spcPct val="80000"/>
              </a:lnSpc>
              <a:spcBef>
                <a:spcPct val="25000"/>
              </a:spcBef>
            </a:pPr>
            <a:r>
              <a:rPr lang="en-US" altLang="ko-KR" sz="1800" b="0" dirty="0">
                <a:latin typeface="Helvetica" panose="020B0604020202020204" pitchFamily="34" charset="0"/>
                <a:sym typeface="Symbol" panose="05050102010706020507" pitchFamily="18" charset="2"/>
              </a:rPr>
              <a:t>If program was I/O bound in past likely in future</a:t>
            </a:r>
          </a:p>
          <a:p>
            <a:pPr lvl="2">
              <a:lnSpc>
                <a:spcPct val="80000"/>
              </a:lnSpc>
              <a:spcBef>
                <a:spcPct val="25000"/>
              </a:spcBef>
            </a:pPr>
            <a:r>
              <a:rPr lang="en-US" altLang="ko-KR" sz="1800" b="0" dirty="0">
                <a:latin typeface="Helvetica" panose="020B0604020202020204" pitchFamily="34" charset="0"/>
                <a:sym typeface="Symbol" panose="05050102010706020507" pitchFamily="18" charset="2"/>
              </a:rPr>
              <a:t>If computer behavior were random wouldn’t help</a:t>
            </a:r>
            <a:endParaRPr lang="en-US" altLang="ko-KR" sz="1800" b="0" dirty="0">
              <a:latin typeface="Helvetica" panose="020B0604020202020204" pitchFamily="34" charset="0"/>
            </a:endParaRPr>
          </a:p>
          <a:p>
            <a:pPr>
              <a:lnSpc>
                <a:spcPct val="80000"/>
              </a:lnSpc>
              <a:spcBef>
                <a:spcPct val="25000"/>
              </a:spcBef>
            </a:pPr>
            <a:r>
              <a:rPr lang="en-US" altLang="ko-KR" sz="2400" b="0" dirty="0">
                <a:latin typeface="Helvetica" panose="020B0604020202020204" pitchFamily="34" charset="0"/>
              </a:rPr>
              <a:t>Example: SRTF with estimated burst length</a:t>
            </a:r>
          </a:p>
          <a:p>
            <a:pPr lvl="1">
              <a:spcBef>
                <a:spcPct val="25000"/>
              </a:spcBef>
            </a:pPr>
            <a:r>
              <a:rPr lang="en-US" altLang="ko-KR" sz="2000" b="0" dirty="0">
                <a:latin typeface="Helvetica" panose="020B0604020202020204" pitchFamily="34" charset="0"/>
              </a:rPr>
              <a:t>Use an estimator function on previous bursts: </a:t>
            </a:r>
            <a:br>
              <a:rPr lang="en-US" altLang="ko-KR" sz="2000" b="0" dirty="0">
                <a:latin typeface="Helvetica" panose="020B0604020202020204" pitchFamily="34" charset="0"/>
              </a:rPr>
            </a:br>
            <a:r>
              <a:rPr lang="en-US" altLang="ko-KR" sz="2000" b="0" dirty="0">
                <a:latin typeface="Helvetica" panose="020B0604020202020204" pitchFamily="34" charset="0"/>
              </a:rPr>
              <a:t>Let t</a:t>
            </a:r>
            <a:r>
              <a:rPr lang="en-US" altLang="ko-KR" sz="2000" b="0" baseline="-25000" dirty="0">
                <a:latin typeface="Helvetica" panose="020B0604020202020204" pitchFamily="34" charset="0"/>
              </a:rPr>
              <a:t>n-1</a:t>
            </a:r>
            <a:r>
              <a:rPr lang="en-US" altLang="ko-KR" sz="2000" b="0" dirty="0">
                <a:latin typeface="Helvetica" panose="020B0604020202020204" pitchFamily="34" charset="0"/>
              </a:rPr>
              <a:t> t</a:t>
            </a:r>
            <a:r>
              <a:rPr lang="en-US" altLang="ko-KR" sz="2000" b="0" baseline="-25000" dirty="0">
                <a:latin typeface="Helvetica" panose="020B0604020202020204" pitchFamily="34" charset="0"/>
              </a:rPr>
              <a:t>n-2</a:t>
            </a:r>
            <a:r>
              <a:rPr lang="en-US" altLang="ko-KR" sz="2000" b="0" dirty="0">
                <a:latin typeface="Helvetica" panose="020B0604020202020204" pitchFamily="34" charset="0"/>
              </a:rPr>
              <a:t> t</a:t>
            </a:r>
            <a:r>
              <a:rPr lang="en-US" altLang="ko-KR" sz="2000" b="0" baseline="-25000" dirty="0">
                <a:latin typeface="Helvetica" panose="020B0604020202020204" pitchFamily="34" charset="0"/>
              </a:rPr>
              <a:t>n-3</a:t>
            </a:r>
            <a:r>
              <a:rPr lang="en-US" altLang="ko-KR" sz="2000" b="0" dirty="0">
                <a:latin typeface="Helvetica" panose="020B0604020202020204" pitchFamily="34" charset="0"/>
              </a:rPr>
              <a:t> etc. be previous CPU burst lengths. </a:t>
            </a:r>
            <a:br>
              <a:rPr lang="en-US" altLang="ko-KR" sz="2000" b="0" dirty="0">
                <a:latin typeface="Helvetica" panose="020B0604020202020204" pitchFamily="34" charset="0"/>
              </a:rPr>
            </a:br>
            <a:r>
              <a:rPr lang="en-US" altLang="ko-KR" sz="2000" b="0" dirty="0">
                <a:latin typeface="Helvetica" panose="020B0604020202020204" pitchFamily="34" charset="0"/>
              </a:rPr>
              <a:t>Estimate next burst </a:t>
            </a:r>
            <a:r>
              <a:rPr lang="en-US" altLang="ko-KR" sz="2000" b="0" dirty="0">
                <a:latin typeface="Helvetica" panose="020B0604020202020204" pitchFamily="34" charset="0"/>
                <a:sym typeface="Symbol" panose="05050102010706020507" pitchFamily="18" charset="2"/>
              </a:rPr>
              <a:t></a:t>
            </a:r>
            <a:r>
              <a:rPr lang="en-US" altLang="ko-KR" sz="2000" b="0" baseline="-25000" dirty="0">
                <a:latin typeface="Helvetica" panose="020B0604020202020204" pitchFamily="34" charset="0"/>
                <a:sym typeface="Symbol" panose="05050102010706020507" pitchFamily="18" charset="2"/>
              </a:rPr>
              <a:t>n</a:t>
            </a:r>
            <a:r>
              <a:rPr lang="en-US" altLang="ko-KR" sz="2000" b="0" dirty="0">
                <a:latin typeface="Helvetica" panose="020B0604020202020204" pitchFamily="34" charset="0"/>
                <a:sym typeface="Symbol" panose="05050102010706020507" pitchFamily="18" charset="2"/>
              </a:rPr>
              <a:t> = f(</a:t>
            </a:r>
            <a:r>
              <a:rPr lang="en-US" altLang="ko-KR" sz="2000" b="0" dirty="0">
                <a:latin typeface="Helvetica" panose="020B0604020202020204" pitchFamily="34" charset="0"/>
              </a:rPr>
              <a:t>t</a:t>
            </a:r>
            <a:r>
              <a:rPr lang="en-US" altLang="ko-KR" sz="2000" b="0" baseline="-25000" dirty="0">
                <a:latin typeface="Helvetica" panose="020B0604020202020204" pitchFamily="34" charset="0"/>
              </a:rPr>
              <a:t>n-1</a:t>
            </a:r>
            <a:r>
              <a:rPr lang="en-US" altLang="ko-KR" sz="2000" b="0" dirty="0">
                <a:latin typeface="Helvetica" panose="020B0604020202020204" pitchFamily="34" charset="0"/>
              </a:rPr>
              <a:t> t</a:t>
            </a:r>
            <a:r>
              <a:rPr lang="en-US" altLang="ko-KR" sz="2000" b="0" baseline="-25000" dirty="0">
                <a:latin typeface="Helvetica" panose="020B0604020202020204" pitchFamily="34" charset="0"/>
              </a:rPr>
              <a:t>n-2</a:t>
            </a:r>
            <a:r>
              <a:rPr lang="en-US" altLang="ko-KR" sz="2000" b="0" dirty="0">
                <a:latin typeface="Helvetica" panose="020B0604020202020204" pitchFamily="34" charset="0"/>
              </a:rPr>
              <a:t> t</a:t>
            </a:r>
            <a:r>
              <a:rPr lang="en-US" altLang="ko-KR" sz="2000" b="0" baseline="-25000" dirty="0">
                <a:latin typeface="Helvetica" panose="020B0604020202020204" pitchFamily="34" charset="0"/>
              </a:rPr>
              <a:t>n-3</a:t>
            </a:r>
            <a:r>
              <a:rPr lang="en-US" altLang="ko-KR" sz="2000" b="0" dirty="0">
                <a:latin typeface="Helvetica" panose="020B0604020202020204" pitchFamily="34" charset="0"/>
              </a:rPr>
              <a:t> …)</a:t>
            </a:r>
          </a:p>
          <a:p>
            <a:pPr lvl="1">
              <a:lnSpc>
                <a:spcPct val="80000"/>
              </a:lnSpc>
              <a:spcBef>
                <a:spcPct val="25000"/>
              </a:spcBef>
            </a:pPr>
            <a:r>
              <a:rPr lang="en-US" altLang="ko-KR" sz="2000" b="0" dirty="0">
                <a:latin typeface="Helvetica" panose="020B0604020202020204" pitchFamily="34" charset="0"/>
              </a:rPr>
              <a:t>Function f could be one of many </a:t>
            </a:r>
            <a:br>
              <a:rPr lang="en-US" altLang="ko-KR" sz="2000" b="0" dirty="0">
                <a:latin typeface="Helvetica" panose="020B0604020202020204" pitchFamily="34" charset="0"/>
              </a:rPr>
            </a:br>
            <a:r>
              <a:rPr lang="en-US" altLang="ko-KR" sz="2000" b="0" dirty="0">
                <a:latin typeface="Helvetica" panose="020B0604020202020204" pitchFamily="34" charset="0"/>
              </a:rPr>
              <a:t>different time series estimation </a:t>
            </a:r>
            <a:br>
              <a:rPr lang="en-US" altLang="ko-KR" sz="2000" b="0" dirty="0">
                <a:latin typeface="Helvetica" panose="020B0604020202020204" pitchFamily="34" charset="0"/>
              </a:rPr>
            </a:br>
            <a:r>
              <a:rPr lang="en-US" altLang="ko-KR" sz="2000" b="0" dirty="0">
                <a:latin typeface="Helvetica" panose="020B0604020202020204" pitchFamily="34" charset="0"/>
              </a:rPr>
              <a:t>schemes (Kalman filters etc.)</a:t>
            </a:r>
          </a:p>
          <a:p>
            <a:pPr lvl="1">
              <a:lnSpc>
                <a:spcPct val="80000"/>
              </a:lnSpc>
              <a:spcBef>
                <a:spcPct val="25000"/>
              </a:spcBef>
            </a:pPr>
            <a:r>
              <a:rPr lang="en-US" altLang="ko-KR" sz="2000" b="0" dirty="0">
                <a:latin typeface="Helvetica" panose="020B0604020202020204" pitchFamily="34" charset="0"/>
              </a:rPr>
              <a:t>Example: </a:t>
            </a:r>
            <a:br>
              <a:rPr lang="en-US" altLang="ko-KR" sz="2000" b="0" dirty="0">
                <a:latin typeface="Helvetica" panose="020B0604020202020204" pitchFamily="34" charset="0"/>
              </a:rPr>
            </a:br>
            <a:r>
              <a:rPr lang="en-US" altLang="ko-KR" sz="2000" b="0" dirty="0">
                <a:solidFill>
                  <a:srgbClr val="CC3300"/>
                </a:solidFill>
                <a:latin typeface="Helvetica" panose="020B0604020202020204" pitchFamily="34" charset="0"/>
              </a:rPr>
              <a:t>Exponential averaging</a:t>
            </a:r>
            <a:br>
              <a:rPr lang="en-US" altLang="ko-KR" sz="2000" b="0" dirty="0">
                <a:solidFill>
                  <a:srgbClr val="CC3300"/>
                </a:solidFill>
                <a:latin typeface="Helvetica" panose="020B0604020202020204" pitchFamily="34" charset="0"/>
              </a:rPr>
            </a:br>
            <a:r>
              <a:rPr lang="en-US" altLang="ko-KR" sz="2000" b="0" dirty="0">
                <a:solidFill>
                  <a:srgbClr val="CC3300"/>
                </a:solidFill>
                <a:latin typeface="Helvetica" panose="020B0604020202020204" pitchFamily="34" charset="0"/>
                <a:sym typeface="Symbol" panose="05050102010706020507" pitchFamily="18" charset="2"/>
              </a:rPr>
              <a:t></a:t>
            </a:r>
            <a:r>
              <a:rPr lang="en-US" altLang="ko-KR" sz="2000" b="0" baseline="-25000" dirty="0">
                <a:solidFill>
                  <a:srgbClr val="CC3300"/>
                </a:solidFill>
                <a:latin typeface="Helvetica" panose="020B0604020202020204" pitchFamily="34" charset="0"/>
                <a:sym typeface="Symbol" panose="05050102010706020507" pitchFamily="18" charset="2"/>
              </a:rPr>
              <a:t>n</a:t>
            </a:r>
            <a:r>
              <a:rPr lang="en-US" altLang="ko-KR" sz="2000" b="0" dirty="0">
                <a:solidFill>
                  <a:srgbClr val="CC3300"/>
                </a:solidFill>
                <a:latin typeface="Helvetica" panose="020B0604020202020204" pitchFamily="34" charset="0"/>
                <a:sym typeface="Symbol" panose="05050102010706020507" pitchFamily="18" charset="2"/>
              </a:rPr>
              <a:t> = t</a:t>
            </a:r>
            <a:r>
              <a:rPr lang="en-US" altLang="ko-KR" sz="2000" b="0" baseline="-25000" dirty="0">
                <a:solidFill>
                  <a:srgbClr val="CC3300"/>
                </a:solidFill>
                <a:latin typeface="Helvetica" panose="020B0604020202020204" pitchFamily="34" charset="0"/>
                <a:sym typeface="Symbol" panose="05050102010706020507" pitchFamily="18" charset="2"/>
              </a:rPr>
              <a:t>n-1</a:t>
            </a:r>
            <a:r>
              <a:rPr lang="en-US" altLang="ko-KR" sz="2000" b="0" dirty="0">
                <a:solidFill>
                  <a:srgbClr val="CC3300"/>
                </a:solidFill>
                <a:latin typeface="Helvetica" panose="020B0604020202020204" pitchFamily="34" charset="0"/>
                <a:sym typeface="Symbol" panose="05050102010706020507" pitchFamily="18" charset="2"/>
              </a:rPr>
              <a:t>+(1-)</a:t>
            </a:r>
            <a:r>
              <a:rPr lang="en-US" altLang="ko-KR" sz="2000" b="0" baseline="-25000" dirty="0">
                <a:solidFill>
                  <a:srgbClr val="CC3300"/>
                </a:solidFill>
                <a:latin typeface="Helvetica" panose="020B0604020202020204" pitchFamily="34" charset="0"/>
                <a:sym typeface="Symbol" panose="05050102010706020507" pitchFamily="18" charset="2"/>
              </a:rPr>
              <a:t>n-1</a:t>
            </a:r>
            <a:br>
              <a:rPr lang="en-US" altLang="ko-KR" sz="2000" b="0" dirty="0">
                <a:solidFill>
                  <a:srgbClr val="CC3300"/>
                </a:solidFill>
                <a:latin typeface="Helvetica" panose="020B0604020202020204" pitchFamily="34" charset="0"/>
                <a:sym typeface="Symbol" panose="05050102010706020507" pitchFamily="18" charset="2"/>
              </a:rPr>
            </a:br>
            <a:r>
              <a:rPr lang="en-US" altLang="ko-KR" sz="2000" b="0" dirty="0">
                <a:solidFill>
                  <a:srgbClr val="CC3300"/>
                </a:solidFill>
                <a:latin typeface="Helvetica" panose="020B0604020202020204" pitchFamily="34" charset="0"/>
                <a:sym typeface="Symbol" panose="05050102010706020507" pitchFamily="18" charset="2"/>
              </a:rPr>
              <a:t>with (0&lt;1)</a:t>
            </a:r>
          </a:p>
          <a:p>
            <a:pPr lvl="1">
              <a:lnSpc>
                <a:spcPct val="80000"/>
              </a:lnSpc>
              <a:spcBef>
                <a:spcPct val="25000"/>
              </a:spcBef>
              <a:buFontTx/>
              <a:buNone/>
            </a:pPr>
            <a:br>
              <a:rPr lang="en-US" altLang="ko-KR" sz="2000" b="0" dirty="0">
                <a:latin typeface="Helvetica" panose="020B0604020202020204" pitchFamily="34" charset="0"/>
                <a:sym typeface="Symbol" panose="05050102010706020507" pitchFamily="18" charset="2"/>
              </a:rPr>
            </a:br>
            <a:endParaRPr lang="en-US" altLang="ko-KR" sz="2000" b="0" dirty="0">
              <a:latin typeface="Helvetica" panose="020B0604020202020204" pitchFamily="34" charset="0"/>
              <a:sym typeface="Symbol" panose="05050102010706020507" pitchFamily="18" charset="2"/>
            </a:endParaRPr>
          </a:p>
        </p:txBody>
      </p:sp>
      <p:pic>
        <p:nvPicPr>
          <p:cNvPr id="626692" name="Picture 4">
            <a:extLst>
              <a:ext uri="{FF2B5EF4-FFF2-40B4-BE49-F238E27FC236}">
                <a16:creationId xmlns:a16="http://schemas.microsoft.com/office/drawing/2014/main" id="{72ED92A3-5B38-41E6-869F-D5E2BCA2F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1" t="2280" r="641" b="2849"/>
          <a:stretch>
            <a:fillRect/>
          </a:stretch>
        </p:blipFill>
        <p:spPr bwMode="auto">
          <a:xfrm>
            <a:off x="5388984" y="4041068"/>
            <a:ext cx="3564888" cy="2279588"/>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Datumsplatzhalter 1">
            <a:extLst>
              <a:ext uri="{FF2B5EF4-FFF2-40B4-BE49-F238E27FC236}">
                <a16:creationId xmlns:a16="http://schemas.microsoft.com/office/drawing/2014/main" id="{A406BC95-435F-4B96-8427-B4ED0430980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2291483-FA7E-4931-A1C2-B2241F350E6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476BB48-ED90-47E0-BBFC-5823EC52ABC7}"/>
              </a:ext>
            </a:extLst>
          </p:cNvPr>
          <p:cNvSpPr>
            <a:spLocks noGrp="1"/>
          </p:cNvSpPr>
          <p:nvPr>
            <p:ph type="sldNum" sz="quarter" idx="12"/>
          </p:nvPr>
        </p:nvSpPr>
        <p:spPr/>
        <p:txBody>
          <a:bodyPr/>
          <a:lstStyle/>
          <a:p>
            <a:pPr>
              <a:defRPr/>
            </a:pPr>
            <a:fld id="{AFD5F09E-495C-4440-9B64-34BC52B4539C}" type="slidenum">
              <a:rPr lang="en-US" smtClean="0"/>
              <a:pPr>
                <a:defRPr/>
              </a:pPr>
              <a:t>291</a:t>
            </a:fld>
            <a:endParaRPr lang="en-US"/>
          </a:p>
        </p:txBody>
      </p:sp>
    </p:spTree>
    <p:extLst>
      <p:ext uri="{BB962C8B-B14F-4D97-AF65-F5344CB8AC3E}">
        <p14:creationId xmlns:p14="http://schemas.microsoft.com/office/powerpoint/2010/main" val="11840913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26691">
                                            <p:txEl>
                                              <p:pRg st="0" end="0"/>
                                            </p:txEl>
                                          </p:spTgt>
                                        </p:tgtEl>
                                        <p:attrNameLst>
                                          <p:attrName>style.visibility</p:attrName>
                                        </p:attrNameLst>
                                      </p:cBhvr>
                                      <p:to>
                                        <p:strVal val="visible"/>
                                      </p:to>
                                    </p:set>
                                    <p:anim calcmode="lin" valueType="num">
                                      <p:cBhvr additive="base">
                                        <p:cTn id="7" dur="500" fill="hold"/>
                                        <p:tgtEl>
                                          <p:spTgt spid="62669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26691">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26691">
                                            <p:txEl>
                                              <p:pRg st="1" end="1"/>
                                            </p:txEl>
                                          </p:spTgt>
                                        </p:tgtEl>
                                        <p:attrNameLst>
                                          <p:attrName>style.visibility</p:attrName>
                                        </p:attrNameLst>
                                      </p:cBhvr>
                                      <p:to>
                                        <p:strVal val="visible"/>
                                      </p:to>
                                    </p:set>
                                    <p:anim calcmode="lin" valueType="num">
                                      <p:cBhvr additive="base">
                                        <p:cTn id="11" dur="500" fill="hold"/>
                                        <p:tgtEl>
                                          <p:spTgt spid="62669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26691">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26691">
                                            <p:txEl>
                                              <p:pRg st="2" end="2"/>
                                            </p:txEl>
                                          </p:spTgt>
                                        </p:tgtEl>
                                        <p:attrNameLst>
                                          <p:attrName>style.visibility</p:attrName>
                                        </p:attrNameLst>
                                      </p:cBhvr>
                                      <p:to>
                                        <p:strVal val="visible"/>
                                      </p:to>
                                    </p:set>
                                    <p:anim calcmode="lin" valueType="num">
                                      <p:cBhvr additive="base">
                                        <p:cTn id="15" dur="500" fill="hold"/>
                                        <p:tgtEl>
                                          <p:spTgt spid="626691">
                                            <p:txEl>
                                              <p:pRg st="2" end="2"/>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626691">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26691">
                                            <p:txEl>
                                              <p:pRg st="3" end="3"/>
                                            </p:txEl>
                                          </p:spTgt>
                                        </p:tgtEl>
                                        <p:attrNameLst>
                                          <p:attrName>style.visibility</p:attrName>
                                        </p:attrNameLst>
                                      </p:cBhvr>
                                      <p:to>
                                        <p:strVal val="visible"/>
                                      </p:to>
                                    </p:set>
                                    <p:anim calcmode="lin" valueType="num">
                                      <p:cBhvr additive="base">
                                        <p:cTn id="19" dur="500" fill="hold"/>
                                        <p:tgtEl>
                                          <p:spTgt spid="626691">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26691">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626691">
                                            <p:txEl>
                                              <p:pRg st="4" end="4"/>
                                            </p:txEl>
                                          </p:spTgt>
                                        </p:tgtEl>
                                        <p:attrNameLst>
                                          <p:attrName>style.visibility</p:attrName>
                                        </p:attrNameLst>
                                      </p:cBhvr>
                                      <p:to>
                                        <p:strVal val="visible"/>
                                      </p:to>
                                    </p:set>
                                    <p:anim calcmode="lin" valueType="num">
                                      <p:cBhvr additive="base">
                                        <p:cTn id="23" dur="500" fill="hold"/>
                                        <p:tgtEl>
                                          <p:spTgt spid="626691">
                                            <p:txEl>
                                              <p:pRg st="4" end="4"/>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266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626691">
                                            <p:txEl>
                                              <p:pRg st="5" end="5"/>
                                            </p:txEl>
                                          </p:spTgt>
                                        </p:tgtEl>
                                        <p:attrNameLst>
                                          <p:attrName>style.visibility</p:attrName>
                                        </p:attrNameLst>
                                      </p:cBhvr>
                                      <p:to>
                                        <p:strVal val="visible"/>
                                      </p:to>
                                    </p:set>
                                    <p:anim calcmode="lin" valueType="num">
                                      <p:cBhvr additive="base">
                                        <p:cTn id="29" dur="500" fill="hold"/>
                                        <p:tgtEl>
                                          <p:spTgt spid="626691">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6266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626691">
                                            <p:txEl>
                                              <p:pRg st="6" end="6"/>
                                            </p:txEl>
                                          </p:spTgt>
                                        </p:tgtEl>
                                        <p:attrNameLst>
                                          <p:attrName>style.visibility</p:attrName>
                                        </p:attrNameLst>
                                      </p:cBhvr>
                                      <p:to>
                                        <p:strVal val="visible"/>
                                      </p:to>
                                    </p:set>
                                    <p:anim calcmode="lin" valueType="num">
                                      <p:cBhvr additive="base">
                                        <p:cTn id="35" dur="500" fill="hold"/>
                                        <p:tgtEl>
                                          <p:spTgt spid="626691">
                                            <p:txEl>
                                              <p:pRg st="6" end="6"/>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6266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626691">
                                            <p:txEl>
                                              <p:pRg st="7" end="7"/>
                                            </p:txEl>
                                          </p:spTgt>
                                        </p:tgtEl>
                                        <p:attrNameLst>
                                          <p:attrName>style.visibility</p:attrName>
                                        </p:attrNameLst>
                                      </p:cBhvr>
                                      <p:to>
                                        <p:strVal val="visible"/>
                                      </p:to>
                                    </p:set>
                                    <p:anim calcmode="lin" valueType="num">
                                      <p:cBhvr additive="base">
                                        <p:cTn id="41" dur="500" fill="hold"/>
                                        <p:tgtEl>
                                          <p:spTgt spid="626691">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62669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626691">
                                            <p:txEl>
                                              <p:pRg st="8" end="8"/>
                                            </p:txEl>
                                          </p:spTgt>
                                        </p:tgtEl>
                                        <p:attrNameLst>
                                          <p:attrName>style.visibility</p:attrName>
                                        </p:attrNameLst>
                                      </p:cBhvr>
                                      <p:to>
                                        <p:strVal val="visible"/>
                                      </p:to>
                                    </p:set>
                                    <p:anim calcmode="lin" valueType="num">
                                      <p:cBhvr additive="base">
                                        <p:cTn id="47" dur="500" fill="hold"/>
                                        <p:tgtEl>
                                          <p:spTgt spid="626691">
                                            <p:txEl>
                                              <p:pRg st="8" end="8"/>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26691">
                                            <p:txEl>
                                              <p:pRg st="8" end="8"/>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626691">
                                            <p:txEl>
                                              <p:pRg st="9" end="9"/>
                                            </p:txEl>
                                          </p:spTgt>
                                        </p:tgtEl>
                                        <p:attrNameLst>
                                          <p:attrName>style.visibility</p:attrName>
                                        </p:attrNameLst>
                                      </p:cBhvr>
                                      <p:to>
                                        <p:strVal val="visible"/>
                                      </p:to>
                                    </p:set>
                                    <p:anim calcmode="lin" valueType="num">
                                      <p:cBhvr additive="base">
                                        <p:cTn id="51" dur="500" fill="hold"/>
                                        <p:tgtEl>
                                          <p:spTgt spid="626691">
                                            <p:txEl>
                                              <p:pRg st="9" end="9"/>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626691">
                                            <p:txEl>
                                              <p:pRg st="9" end="9"/>
                                            </p:txEl>
                                          </p:spTgt>
                                        </p:tgtEl>
                                        <p:attrNameLst>
                                          <p:attrName>ppt_y</p:attrName>
                                        </p:attrNameLst>
                                      </p:cBhvr>
                                      <p:tavLst>
                                        <p:tav tm="0">
                                          <p:val>
                                            <p:strVal val="#ppt_y"/>
                                          </p:val>
                                        </p:tav>
                                        <p:tav tm="100000">
                                          <p:val>
                                            <p:strVal val="#ppt_y"/>
                                          </p:val>
                                        </p:tav>
                                      </p:tavLst>
                                    </p:anim>
                                  </p:childTnLst>
                                </p:cTn>
                              </p:par>
                              <p:par>
                                <p:cTn id="53" presetID="2" presetClass="entr" presetSubtype="2" fill="hold" nodeType="withEffect">
                                  <p:stCondLst>
                                    <p:cond delay="0"/>
                                  </p:stCondLst>
                                  <p:childTnLst>
                                    <p:set>
                                      <p:cBhvr>
                                        <p:cTn id="54" dur="1" fill="hold">
                                          <p:stCondLst>
                                            <p:cond delay="0"/>
                                          </p:stCondLst>
                                        </p:cTn>
                                        <p:tgtEl>
                                          <p:spTgt spid="626692"/>
                                        </p:tgtEl>
                                        <p:attrNameLst>
                                          <p:attrName>style.visibility</p:attrName>
                                        </p:attrNameLst>
                                      </p:cBhvr>
                                      <p:to>
                                        <p:strVal val="visible"/>
                                      </p:to>
                                    </p:set>
                                    <p:anim calcmode="lin" valueType="num">
                                      <p:cBhvr additive="base">
                                        <p:cTn id="55" dur="500" fill="hold"/>
                                        <p:tgtEl>
                                          <p:spTgt spid="626692"/>
                                        </p:tgtEl>
                                        <p:attrNameLst>
                                          <p:attrName>ppt_x</p:attrName>
                                        </p:attrNameLst>
                                      </p:cBhvr>
                                      <p:tavLst>
                                        <p:tav tm="0">
                                          <p:val>
                                            <p:strVal val="1+#ppt_w/2"/>
                                          </p:val>
                                        </p:tav>
                                        <p:tav tm="100000">
                                          <p:val>
                                            <p:strVal val="#ppt_x"/>
                                          </p:val>
                                        </p:tav>
                                      </p:tavLst>
                                    </p:anim>
                                    <p:anim calcmode="lin" valueType="num">
                                      <p:cBhvr additive="base">
                                        <p:cTn id="56" dur="500" fill="hold"/>
                                        <p:tgtEl>
                                          <p:spTgt spid="6266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691" grpId="0" build="p"/>
    </p:bldLst>
  </p:timing>
</p:sld>
</file>

<file path=ppt/slides/slide2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BB526EE-8753-45FE-AB50-FA0842980D96}"/>
              </a:ext>
            </a:extLst>
          </p:cNvPr>
          <p:cNvSpPr>
            <a:spLocks noGrp="1" noChangeArrowheads="1"/>
          </p:cNvSpPr>
          <p:nvPr>
            <p:ph type="title"/>
          </p:nvPr>
        </p:nvSpPr>
        <p:spPr/>
        <p:txBody>
          <a:bodyPr/>
          <a:lstStyle/>
          <a:p>
            <a:pPr>
              <a:defRPr/>
            </a:pPr>
            <a:r>
              <a:rPr lang="en-US" altLang="ko-KR">
                <a:ea typeface="굴림" charset="0"/>
              </a:rPr>
              <a:t>Multi-Level Feedback Scheduling</a:t>
            </a:r>
          </a:p>
        </p:txBody>
      </p:sp>
      <p:sp>
        <p:nvSpPr>
          <p:cNvPr id="627715" name="Rectangle 3">
            <a:extLst>
              <a:ext uri="{FF2B5EF4-FFF2-40B4-BE49-F238E27FC236}">
                <a16:creationId xmlns:a16="http://schemas.microsoft.com/office/drawing/2014/main" id="{257EDDD3-774F-4166-AAA8-14957A81F5B4}"/>
              </a:ext>
            </a:extLst>
          </p:cNvPr>
          <p:cNvSpPr>
            <a:spLocks noGrp="1" noChangeArrowheads="1"/>
          </p:cNvSpPr>
          <p:nvPr>
            <p:ph sz="quarter" idx="1"/>
          </p:nvPr>
        </p:nvSpPr>
        <p:spPr>
          <a:xfrm>
            <a:off x="301752" y="3365500"/>
            <a:ext cx="8503920" cy="2733547"/>
          </a:xfrm>
        </p:spPr>
        <p:txBody>
          <a:bodyPr/>
          <a:lstStyle/>
          <a:p>
            <a:pPr>
              <a:lnSpc>
                <a:spcPct val="80000"/>
              </a:lnSpc>
            </a:pPr>
            <a:r>
              <a:rPr lang="en-US" altLang="ko-KR" sz="2000" b="0" dirty="0">
                <a:latin typeface="Helvetica" panose="020B0604020202020204" pitchFamily="34" charset="0"/>
                <a:ea typeface="굴림" panose="020B0503020000020004" pitchFamily="34" charset="-127"/>
              </a:rPr>
              <a:t>Cambridge Time Sharing System (CTSS)</a:t>
            </a:r>
            <a:endParaRPr lang="en-US" altLang="ko-KR" sz="1800" b="0" dirty="0">
              <a:latin typeface="Helvetica" panose="020B0604020202020204" pitchFamily="34" charset="0"/>
              <a:ea typeface="굴림" panose="020B0503020000020004" pitchFamily="34" charset="-127"/>
            </a:endParaRPr>
          </a:p>
          <a:p>
            <a:pPr lvl="1">
              <a:lnSpc>
                <a:spcPct val="80000"/>
              </a:lnSpc>
              <a:spcBef>
                <a:spcPct val="20000"/>
              </a:spcBef>
            </a:pPr>
            <a:r>
              <a:rPr lang="en-US" altLang="ko-KR" sz="1800" b="0" dirty="0">
                <a:solidFill>
                  <a:schemeClr val="hlink"/>
                </a:solidFill>
                <a:latin typeface="Helvetica" panose="020B0604020202020204" pitchFamily="34" charset="0"/>
                <a:ea typeface="굴림" panose="020B0503020000020004" pitchFamily="34" charset="-127"/>
              </a:rPr>
              <a:t>Multiple queues each with different priority</a:t>
            </a: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Higher priority queues often considered foreground tasks</a:t>
            </a:r>
          </a:p>
          <a:p>
            <a:pPr lvl="1">
              <a:lnSpc>
                <a:spcPct val="80000"/>
              </a:lnSpc>
              <a:spcBef>
                <a:spcPct val="20000"/>
              </a:spcBef>
            </a:pPr>
            <a:r>
              <a:rPr lang="en-US" altLang="ko-KR" sz="1800" b="0" dirty="0">
                <a:solidFill>
                  <a:schemeClr val="hlink"/>
                </a:solidFill>
                <a:latin typeface="Helvetica" panose="020B0604020202020204" pitchFamily="34" charset="0"/>
                <a:ea typeface="굴림" panose="020B0503020000020004" pitchFamily="34" charset="-127"/>
              </a:rPr>
              <a:t>Each queue has its own scheduling algorithm</a:t>
            </a: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e.g. foreground – RR background – FCFS</a:t>
            </a:r>
          </a:p>
          <a:p>
            <a:pPr lvl="2">
              <a:lnSpc>
                <a:spcPct val="80000"/>
              </a:lnSpc>
              <a:spcBef>
                <a:spcPct val="20000"/>
              </a:spcBef>
            </a:pPr>
            <a:r>
              <a:rPr lang="en-US" altLang="ko-KR" sz="1600" b="0" dirty="0">
                <a:latin typeface="Helvetica" panose="020B0604020202020204" pitchFamily="34" charset="0"/>
                <a:ea typeface="굴림" panose="020B0503020000020004" pitchFamily="34" charset="-127"/>
              </a:rPr>
              <a:t>Sometimes multiple RR priorities with quantum increasing exponentially (highest:1ms next:2ms next: 4ms etc.)</a:t>
            </a:r>
          </a:p>
          <a:p>
            <a:pPr>
              <a:lnSpc>
                <a:spcPct val="80000"/>
              </a:lnSpc>
              <a:spcBef>
                <a:spcPct val="20000"/>
              </a:spcBef>
            </a:pPr>
            <a:r>
              <a:rPr lang="en-US" altLang="ko-KR" sz="2000" b="0" dirty="0">
                <a:latin typeface="Helvetica" panose="020B0604020202020204" pitchFamily="34" charset="0"/>
                <a:ea typeface="굴림" panose="020B0503020000020004" pitchFamily="34" charset="-127"/>
              </a:rPr>
              <a:t>Adjust each job’s priority as follows (details vary)</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Job starts in highest priority queue</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If timeout expires drop one level</a:t>
            </a:r>
          </a:p>
          <a:p>
            <a:pPr lvl="1">
              <a:lnSpc>
                <a:spcPct val="80000"/>
              </a:lnSpc>
              <a:spcBef>
                <a:spcPct val="20000"/>
              </a:spcBef>
            </a:pPr>
            <a:r>
              <a:rPr lang="en-US" altLang="ko-KR" sz="1800" b="0" dirty="0">
                <a:latin typeface="Helvetica" panose="020B0604020202020204" pitchFamily="34" charset="0"/>
                <a:ea typeface="굴림" panose="020B0503020000020004" pitchFamily="34" charset="-127"/>
              </a:rPr>
              <a:t>If timeout doesn’t expire push up one level (or to top)</a:t>
            </a:r>
          </a:p>
        </p:txBody>
      </p:sp>
      <p:grpSp>
        <p:nvGrpSpPr>
          <p:cNvPr id="66563" name="Group 5">
            <a:extLst>
              <a:ext uri="{FF2B5EF4-FFF2-40B4-BE49-F238E27FC236}">
                <a16:creationId xmlns:a16="http://schemas.microsoft.com/office/drawing/2014/main" id="{951B8A35-3F32-479B-8AE4-942DE252F4C0}"/>
              </a:ext>
            </a:extLst>
          </p:cNvPr>
          <p:cNvGrpSpPr>
            <a:grpSpLocks/>
          </p:cNvGrpSpPr>
          <p:nvPr/>
        </p:nvGrpSpPr>
        <p:grpSpPr bwMode="auto">
          <a:xfrm>
            <a:off x="576667" y="1395413"/>
            <a:ext cx="3657600" cy="1828800"/>
            <a:chOff x="1872" y="1392"/>
            <a:chExt cx="2016" cy="1233"/>
          </a:xfrm>
        </p:grpSpPr>
        <p:pic>
          <p:nvPicPr>
            <p:cNvPr id="13321" name="Picture 6">
              <a:extLst>
                <a:ext uri="{FF2B5EF4-FFF2-40B4-BE49-F238E27FC236}">
                  <a16:creationId xmlns:a16="http://schemas.microsoft.com/office/drawing/2014/main" id="{3B95B7FE-6591-4A16-908E-D4FCD6C91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0" t="10027" r="1016" b="9756"/>
            <a:stretch>
              <a:fillRect/>
            </a:stretch>
          </p:blipFill>
          <p:spPr bwMode="auto">
            <a:xfrm>
              <a:off x="1872" y="1392"/>
              <a:ext cx="2016" cy="1233"/>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6569" name="Freeform 7">
              <a:extLst>
                <a:ext uri="{FF2B5EF4-FFF2-40B4-BE49-F238E27FC236}">
                  <a16:creationId xmlns:a16="http://schemas.microsoft.com/office/drawing/2014/main" id="{43CBE54A-622B-4744-999D-86EFAB45CBFE}"/>
                </a:ext>
              </a:extLst>
            </p:cNvPr>
            <p:cNvSpPr>
              <a:spLocks/>
            </p:cNvSpPr>
            <p:nvPr/>
          </p:nvSpPr>
          <p:spPr bwMode="auto">
            <a:xfrm>
              <a:off x="2166" y="1536"/>
              <a:ext cx="1440" cy="492"/>
            </a:xfrm>
            <a:custGeom>
              <a:avLst/>
              <a:gdLst>
                <a:gd name="T0" fmla="*/ 1200 w 1440"/>
                <a:gd name="T1" fmla="*/ 0 h 492"/>
                <a:gd name="T2" fmla="*/ 1440 w 1440"/>
                <a:gd name="T3" fmla="*/ 0 h 492"/>
                <a:gd name="T4" fmla="*/ 1440 w 1440"/>
                <a:gd name="T5" fmla="*/ 197 h 492"/>
                <a:gd name="T6" fmla="*/ 0 w 1440"/>
                <a:gd name="T7" fmla="*/ 197 h 492"/>
                <a:gd name="T8" fmla="*/ 0 w 1440"/>
                <a:gd name="T9" fmla="*/ 492 h 492"/>
                <a:gd name="T10" fmla="*/ 201 w 1440"/>
                <a:gd name="T11" fmla="*/ 492 h 4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40" h="492">
                  <a:moveTo>
                    <a:pt x="1200" y="0"/>
                  </a:moveTo>
                  <a:lnTo>
                    <a:pt x="1440" y="0"/>
                  </a:lnTo>
                  <a:lnTo>
                    <a:pt x="1440" y="197"/>
                  </a:lnTo>
                  <a:lnTo>
                    <a:pt x="0" y="197"/>
                  </a:lnTo>
                  <a:lnTo>
                    <a:pt x="0" y="492"/>
                  </a:lnTo>
                  <a:lnTo>
                    <a:pt x="201" y="492"/>
                  </a:ln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de-DE"/>
            </a:p>
          </p:txBody>
        </p:sp>
        <p:sp>
          <p:nvSpPr>
            <p:cNvPr id="66570" name="Freeform 8">
              <a:extLst>
                <a:ext uri="{FF2B5EF4-FFF2-40B4-BE49-F238E27FC236}">
                  <a16:creationId xmlns:a16="http://schemas.microsoft.com/office/drawing/2014/main" id="{24AC1AC8-4240-4302-9314-8CED0BD13B50}"/>
                </a:ext>
              </a:extLst>
            </p:cNvPr>
            <p:cNvSpPr>
              <a:spLocks/>
            </p:cNvSpPr>
            <p:nvPr/>
          </p:nvSpPr>
          <p:spPr bwMode="auto">
            <a:xfrm>
              <a:off x="2157" y="2031"/>
              <a:ext cx="1443" cy="513"/>
            </a:xfrm>
            <a:custGeom>
              <a:avLst/>
              <a:gdLst>
                <a:gd name="T0" fmla="*/ 1203 w 1443"/>
                <a:gd name="T1" fmla="*/ 0 h 513"/>
                <a:gd name="T2" fmla="*/ 1443 w 1443"/>
                <a:gd name="T3" fmla="*/ 0 h 513"/>
                <a:gd name="T4" fmla="*/ 1440 w 1443"/>
                <a:gd name="T5" fmla="*/ 225 h 513"/>
                <a:gd name="T6" fmla="*/ 0 w 1443"/>
                <a:gd name="T7" fmla="*/ 222 h 513"/>
                <a:gd name="T8" fmla="*/ 3 w 1443"/>
                <a:gd name="T9" fmla="*/ 513 h 513"/>
                <a:gd name="T10" fmla="*/ 210 w 1443"/>
                <a:gd name="T11" fmla="*/ 513 h 5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43" h="513">
                  <a:moveTo>
                    <a:pt x="1203" y="0"/>
                  </a:moveTo>
                  <a:lnTo>
                    <a:pt x="1443" y="0"/>
                  </a:lnTo>
                  <a:lnTo>
                    <a:pt x="1440" y="225"/>
                  </a:lnTo>
                  <a:lnTo>
                    <a:pt x="0" y="222"/>
                  </a:lnTo>
                  <a:lnTo>
                    <a:pt x="3" y="513"/>
                  </a:lnTo>
                  <a:lnTo>
                    <a:pt x="210" y="513"/>
                  </a:lnTo>
                </a:path>
              </a:pathLst>
            </a:custGeom>
            <a:noFill/>
            <a:ln w="381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de-DE"/>
            </a:p>
          </p:txBody>
        </p:sp>
      </p:grpSp>
      <p:grpSp>
        <p:nvGrpSpPr>
          <p:cNvPr id="627725" name="Group 13">
            <a:extLst>
              <a:ext uri="{FF2B5EF4-FFF2-40B4-BE49-F238E27FC236}">
                <a16:creationId xmlns:a16="http://schemas.microsoft.com/office/drawing/2014/main" id="{4A9D3C09-E612-445F-B878-DEF71FE856F9}"/>
              </a:ext>
            </a:extLst>
          </p:cNvPr>
          <p:cNvGrpSpPr>
            <a:grpSpLocks/>
          </p:cNvGrpSpPr>
          <p:nvPr/>
        </p:nvGrpSpPr>
        <p:grpSpPr bwMode="auto">
          <a:xfrm>
            <a:off x="3700867" y="1700213"/>
            <a:ext cx="2989263" cy="1208088"/>
            <a:chOff x="3600" y="624"/>
            <a:chExt cx="1883" cy="761"/>
          </a:xfrm>
        </p:grpSpPr>
        <p:sp>
          <p:nvSpPr>
            <p:cNvPr id="13318" name="Text Box 10">
              <a:extLst>
                <a:ext uri="{FF2B5EF4-FFF2-40B4-BE49-F238E27FC236}">
                  <a16:creationId xmlns:a16="http://schemas.microsoft.com/office/drawing/2014/main" id="{514ECE13-E3F9-4144-B87F-98D904A30017}"/>
                </a:ext>
              </a:extLst>
            </p:cNvPr>
            <p:cNvSpPr txBox="1">
              <a:spLocks noChangeArrowheads="1"/>
            </p:cNvSpPr>
            <p:nvPr/>
          </p:nvSpPr>
          <p:spPr bwMode="auto">
            <a:xfrm>
              <a:off x="4210" y="624"/>
              <a:ext cx="1273" cy="761"/>
            </a:xfrm>
            <a:prstGeom prst="rect">
              <a:avLst/>
            </a:prstGeom>
            <a:noFill/>
            <a:ln>
              <a:noFill/>
            </a:ln>
            <a:effectLst/>
            <a:extLst>
              <a:ext uri="{909E8E84-426E-40dd-AFC4-6F175D3DCCD1}">
                <a14:hiddenFill xmlns:a14="http://schemas.microsoft.com/office/drawing/2010/main" xmlns="">
                  <a:solidFill>
                    <a:srgbClr val="FF66CC"/>
                  </a:solidFill>
                </a14:hiddenFill>
              </a:ex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algn="ctr" eaLnBrk="0" hangingPunct="0">
                <a:lnSpc>
                  <a:spcPct val="80000"/>
                </a:lnSpc>
                <a:spcBef>
                  <a:spcPct val="20000"/>
                </a:spcBef>
                <a:buSzPct val="100000"/>
                <a:defRPr sz="2000" b="1">
                  <a:solidFill>
                    <a:schemeClr val="tx1"/>
                  </a:solidFill>
                  <a:latin typeface="Comic Sans MS" charset="0"/>
                  <a:ea typeface="ＭＳ Ｐゴシック" charset="0"/>
                </a:defRPr>
              </a:lvl1pPr>
              <a:lvl2pPr marL="742950" indent="-285750" algn="ctr" eaLnBrk="0" hangingPunct="0">
                <a:lnSpc>
                  <a:spcPct val="80000"/>
                </a:lnSpc>
                <a:spcBef>
                  <a:spcPct val="20000"/>
                </a:spcBef>
                <a:buSzPct val="100000"/>
                <a:defRPr sz="2000" b="1">
                  <a:solidFill>
                    <a:schemeClr val="tx1"/>
                  </a:solidFill>
                  <a:latin typeface="Comic Sans MS" charset="0"/>
                  <a:ea typeface="ＭＳ Ｐゴシック" charset="0"/>
                </a:defRPr>
              </a:lvl2pPr>
              <a:lvl3pPr marL="11430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3pPr>
              <a:lvl4pPr marL="16002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4pPr>
              <a:lvl5pPr marL="20574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9pPr>
            </a:lstStyle>
            <a:p>
              <a:pPr>
                <a:buFontTx/>
                <a:buNone/>
                <a:defRPr/>
              </a:pPr>
              <a:r>
                <a:rPr lang="en-US" altLang="ko-KR" dirty="0">
                  <a:latin typeface="Helvetica"/>
                  <a:ea typeface="굴림" charset="0"/>
                  <a:cs typeface="Helvetica"/>
                </a:rPr>
                <a:t>Long-Running </a:t>
              </a:r>
            </a:p>
            <a:p>
              <a:pPr>
                <a:buFontTx/>
                <a:buNone/>
                <a:defRPr/>
              </a:pPr>
              <a:r>
                <a:rPr lang="en-US" altLang="ko-KR" dirty="0">
                  <a:latin typeface="Helvetica"/>
                  <a:ea typeface="굴림" charset="0"/>
                  <a:cs typeface="Helvetica"/>
                </a:rPr>
                <a:t>Compute tasks </a:t>
              </a:r>
            </a:p>
            <a:p>
              <a:pPr>
                <a:buFontTx/>
                <a:buNone/>
                <a:defRPr/>
              </a:pPr>
              <a:r>
                <a:rPr lang="en-US" altLang="ko-KR" dirty="0">
                  <a:latin typeface="Helvetica"/>
                  <a:ea typeface="굴림" charset="0"/>
                  <a:cs typeface="Helvetica"/>
                </a:rPr>
                <a:t>demoted to </a:t>
              </a:r>
              <a:br>
                <a:rPr lang="en-US" altLang="ko-KR" dirty="0">
                  <a:latin typeface="Helvetica"/>
                  <a:ea typeface="굴림" charset="0"/>
                  <a:cs typeface="Helvetica"/>
                </a:rPr>
              </a:br>
              <a:r>
                <a:rPr lang="en-US" altLang="ko-KR" dirty="0">
                  <a:latin typeface="Helvetica"/>
                  <a:ea typeface="굴림" charset="0"/>
                  <a:cs typeface="Helvetica"/>
                </a:rPr>
                <a:t>low priority</a:t>
              </a:r>
            </a:p>
          </p:txBody>
        </p:sp>
        <p:sp>
          <p:nvSpPr>
            <p:cNvPr id="13319" name="Line 11">
              <a:extLst>
                <a:ext uri="{FF2B5EF4-FFF2-40B4-BE49-F238E27FC236}">
                  <a16:creationId xmlns:a16="http://schemas.microsoft.com/office/drawing/2014/main" id="{BB32724D-6AED-4C30-A784-75E68D9D804D}"/>
                </a:ext>
              </a:extLst>
            </p:cNvPr>
            <p:cNvSpPr>
              <a:spLocks noChangeShapeType="1"/>
            </p:cNvSpPr>
            <p:nvPr/>
          </p:nvSpPr>
          <p:spPr bwMode="auto">
            <a:xfrm flipH="1" flipV="1">
              <a:off x="3600" y="720"/>
              <a:ext cx="511" cy="9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nchor="ctr"/>
            <a:lstStyle/>
            <a:p>
              <a:pPr>
                <a:defRPr/>
              </a:pPr>
              <a:endParaRPr lang="en-US">
                <a:latin typeface="Helvetica"/>
                <a:ea typeface="ＭＳ Ｐゴシック" charset="0"/>
                <a:cs typeface="Helvetica"/>
              </a:endParaRPr>
            </a:p>
          </p:txBody>
        </p:sp>
        <p:sp>
          <p:nvSpPr>
            <p:cNvPr id="13320" name="Line 12">
              <a:extLst>
                <a:ext uri="{FF2B5EF4-FFF2-40B4-BE49-F238E27FC236}">
                  <a16:creationId xmlns:a16="http://schemas.microsoft.com/office/drawing/2014/main" id="{29078BD3-58EE-45EA-94E1-995C223DCBFE}"/>
                </a:ext>
              </a:extLst>
            </p:cNvPr>
            <p:cNvSpPr>
              <a:spLocks noChangeShapeType="1"/>
            </p:cNvSpPr>
            <p:nvPr/>
          </p:nvSpPr>
          <p:spPr bwMode="auto">
            <a:xfrm flipH="1">
              <a:off x="3600" y="960"/>
              <a:ext cx="511" cy="24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nchor="ctr"/>
            <a:lstStyle/>
            <a:p>
              <a:pPr>
                <a:defRPr/>
              </a:pPr>
              <a:endParaRPr lang="en-US">
                <a:latin typeface="Helvetica"/>
                <a:ea typeface="ＭＳ Ｐゴシック" charset="0"/>
                <a:cs typeface="Helvetica"/>
              </a:endParaRPr>
            </a:p>
          </p:txBody>
        </p:sp>
      </p:grpSp>
      <p:sp>
        <p:nvSpPr>
          <p:cNvPr id="2" name="Datumsplatzhalter 1">
            <a:extLst>
              <a:ext uri="{FF2B5EF4-FFF2-40B4-BE49-F238E27FC236}">
                <a16:creationId xmlns:a16="http://schemas.microsoft.com/office/drawing/2014/main" id="{5B1D2301-5942-40E1-AB27-506B611285F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7D22754-A1D6-4628-8FA7-320FED54F31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57D0842-728E-4D8A-B588-159796557C75}"/>
              </a:ext>
            </a:extLst>
          </p:cNvPr>
          <p:cNvSpPr>
            <a:spLocks noGrp="1"/>
          </p:cNvSpPr>
          <p:nvPr>
            <p:ph type="sldNum" sz="quarter" idx="12"/>
          </p:nvPr>
        </p:nvSpPr>
        <p:spPr/>
        <p:txBody>
          <a:bodyPr/>
          <a:lstStyle/>
          <a:p>
            <a:pPr>
              <a:defRPr/>
            </a:pPr>
            <a:fld id="{AFD5F09E-495C-4440-9B64-34BC52B4539C}" type="slidenum">
              <a:rPr lang="en-US" smtClean="0"/>
              <a:pPr>
                <a:defRPr/>
              </a:pPr>
              <a:t>292</a:t>
            </a:fld>
            <a:endParaRPr lang="en-US"/>
          </a:p>
        </p:txBody>
      </p:sp>
    </p:spTree>
    <p:extLst>
      <p:ext uri="{BB962C8B-B14F-4D97-AF65-F5344CB8AC3E}">
        <p14:creationId xmlns:p14="http://schemas.microsoft.com/office/powerpoint/2010/main" val="5389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27715">
                                            <p:txEl>
                                              <p:pRg st="0" end="0"/>
                                            </p:txEl>
                                          </p:spTgt>
                                        </p:tgtEl>
                                        <p:attrNameLst>
                                          <p:attrName>style.visibility</p:attrName>
                                        </p:attrNameLst>
                                      </p:cBhvr>
                                      <p:to>
                                        <p:strVal val="visible"/>
                                      </p:to>
                                    </p:set>
                                    <p:anim calcmode="lin" valueType="num">
                                      <p:cBhvr additive="base">
                                        <p:cTn id="7" dur="500" fill="hold"/>
                                        <p:tgtEl>
                                          <p:spTgt spid="62771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27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27715">
                                            <p:txEl>
                                              <p:pRg st="1" end="1"/>
                                            </p:txEl>
                                          </p:spTgt>
                                        </p:tgtEl>
                                        <p:attrNameLst>
                                          <p:attrName>style.visibility</p:attrName>
                                        </p:attrNameLst>
                                      </p:cBhvr>
                                      <p:to>
                                        <p:strVal val="visible"/>
                                      </p:to>
                                    </p:set>
                                    <p:anim calcmode="lin" valueType="num">
                                      <p:cBhvr additive="base">
                                        <p:cTn id="13" dur="500" fill="hold"/>
                                        <p:tgtEl>
                                          <p:spTgt spid="62771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2771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27715">
                                            <p:txEl>
                                              <p:pRg st="2" end="2"/>
                                            </p:txEl>
                                          </p:spTgt>
                                        </p:tgtEl>
                                        <p:attrNameLst>
                                          <p:attrName>style.visibility</p:attrName>
                                        </p:attrNameLst>
                                      </p:cBhvr>
                                      <p:to>
                                        <p:strVal val="visible"/>
                                      </p:to>
                                    </p:set>
                                    <p:anim calcmode="lin" valueType="num">
                                      <p:cBhvr additive="base">
                                        <p:cTn id="17" dur="500" fill="hold"/>
                                        <p:tgtEl>
                                          <p:spTgt spid="62771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277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627715">
                                            <p:txEl>
                                              <p:pRg st="3" end="3"/>
                                            </p:txEl>
                                          </p:spTgt>
                                        </p:tgtEl>
                                        <p:attrNameLst>
                                          <p:attrName>style.visibility</p:attrName>
                                        </p:attrNameLst>
                                      </p:cBhvr>
                                      <p:to>
                                        <p:strVal val="visible"/>
                                      </p:to>
                                    </p:set>
                                    <p:anim calcmode="lin" valueType="num">
                                      <p:cBhvr additive="base">
                                        <p:cTn id="23" dur="500" fill="hold"/>
                                        <p:tgtEl>
                                          <p:spTgt spid="627715">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627715">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627715">
                                            <p:txEl>
                                              <p:pRg st="4" end="4"/>
                                            </p:txEl>
                                          </p:spTgt>
                                        </p:tgtEl>
                                        <p:attrNameLst>
                                          <p:attrName>style.visibility</p:attrName>
                                        </p:attrNameLst>
                                      </p:cBhvr>
                                      <p:to>
                                        <p:strVal val="visible"/>
                                      </p:to>
                                    </p:set>
                                    <p:anim calcmode="lin" valueType="num">
                                      <p:cBhvr additive="base">
                                        <p:cTn id="27" dur="500" fill="hold"/>
                                        <p:tgtEl>
                                          <p:spTgt spid="627715">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27715">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27715">
                                            <p:txEl>
                                              <p:pRg st="5" end="5"/>
                                            </p:txEl>
                                          </p:spTgt>
                                        </p:tgtEl>
                                        <p:attrNameLst>
                                          <p:attrName>style.visibility</p:attrName>
                                        </p:attrNameLst>
                                      </p:cBhvr>
                                      <p:to>
                                        <p:strVal val="visible"/>
                                      </p:to>
                                    </p:set>
                                    <p:anim calcmode="lin" valueType="num">
                                      <p:cBhvr additive="base">
                                        <p:cTn id="31" dur="500" fill="hold"/>
                                        <p:tgtEl>
                                          <p:spTgt spid="627715">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277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27715">
                                            <p:txEl>
                                              <p:pRg st="6" end="6"/>
                                            </p:txEl>
                                          </p:spTgt>
                                        </p:tgtEl>
                                        <p:attrNameLst>
                                          <p:attrName>style.visibility</p:attrName>
                                        </p:attrNameLst>
                                      </p:cBhvr>
                                      <p:to>
                                        <p:strVal val="visible"/>
                                      </p:to>
                                    </p:set>
                                    <p:anim calcmode="lin" valueType="num">
                                      <p:cBhvr additive="base">
                                        <p:cTn id="37" dur="500" fill="hold"/>
                                        <p:tgtEl>
                                          <p:spTgt spid="627715">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27715">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27715">
                                            <p:txEl>
                                              <p:pRg st="7" end="7"/>
                                            </p:txEl>
                                          </p:spTgt>
                                        </p:tgtEl>
                                        <p:attrNameLst>
                                          <p:attrName>style.visibility</p:attrName>
                                        </p:attrNameLst>
                                      </p:cBhvr>
                                      <p:to>
                                        <p:strVal val="visible"/>
                                      </p:to>
                                    </p:set>
                                    <p:anim calcmode="lin" valueType="num">
                                      <p:cBhvr additive="base">
                                        <p:cTn id="41" dur="500" fill="hold"/>
                                        <p:tgtEl>
                                          <p:spTgt spid="627715">
                                            <p:txEl>
                                              <p:pRg st="7" end="7"/>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627715">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627715">
                                            <p:txEl>
                                              <p:pRg st="8" end="8"/>
                                            </p:txEl>
                                          </p:spTgt>
                                        </p:tgtEl>
                                        <p:attrNameLst>
                                          <p:attrName>style.visibility</p:attrName>
                                        </p:attrNameLst>
                                      </p:cBhvr>
                                      <p:to>
                                        <p:strVal val="visible"/>
                                      </p:to>
                                    </p:set>
                                    <p:anim calcmode="lin" valueType="num">
                                      <p:cBhvr additive="base">
                                        <p:cTn id="45" dur="500" fill="hold"/>
                                        <p:tgtEl>
                                          <p:spTgt spid="627715">
                                            <p:txEl>
                                              <p:pRg st="8" end="8"/>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627715">
                                            <p:txEl>
                                              <p:pRg st="8" end="8"/>
                                            </p:txEl>
                                          </p:spTgt>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627715">
                                            <p:txEl>
                                              <p:pRg st="9" end="9"/>
                                            </p:txEl>
                                          </p:spTgt>
                                        </p:tgtEl>
                                        <p:attrNameLst>
                                          <p:attrName>style.visibility</p:attrName>
                                        </p:attrNameLst>
                                      </p:cBhvr>
                                      <p:to>
                                        <p:strVal val="visible"/>
                                      </p:to>
                                    </p:set>
                                    <p:anim calcmode="lin" valueType="num">
                                      <p:cBhvr additive="base">
                                        <p:cTn id="49" dur="500" fill="hold"/>
                                        <p:tgtEl>
                                          <p:spTgt spid="627715">
                                            <p:txEl>
                                              <p:pRg st="9" end="9"/>
                                            </p:tx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62771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8" fill="hold" nodeType="clickEffect">
                                  <p:stCondLst>
                                    <p:cond delay="0"/>
                                  </p:stCondLst>
                                  <p:childTnLst>
                                    <p:set>
                                      <p:cBhvr>
                                        <p:cTn id="54" dur="1" fill="hold">
                                          <p:stCondLst>
                                            <p:cond delay="0"/>
                                          </p:stCondLst>
                                        </p:cTn>
                                        <p:tgtEl>
                                          <p:spTgt spid="627725"/>
                                        </p:tgtEl>
                                        <p:attrNameLst>
                                          <p:attrName>style.visibility</p:attrName>
                                        </p:attrNameLst>
                                      </p:cBhvr>
                                      <p:to>
                                        <p:strVal val="visible"/>
                                      </p:to>
                                    </p:set>
                                    <p:anim calcmode="lin" valueType="num">
                                      <p:cBhvr>
                                        <p:cTn id="55" dur="500" fill="hold"/>
                                        <p:tgtEl>
                                          <p:spTgt spid="627725"/>
                                        </p:tgtEl>
                                        <p:attrNameLst>
                                          <p:attrName>ppt_x</p:attrName>
                                        </p:attrNameLst>
                                      </p:cBhvr>
                                      <p:tavLst>
                                        <p:tav tm="0">
                                          <p:val>
                                            <p:strVal val="#ppt_x-#ppt_w/2"/>
                                          </p:val>
                                        </p:tav>
                                        <p:tav tm="100000">
                                          <p:val>
                                            <p:strVal val="#ppt_x"/>
                                          </p:val>
                                        </p:tav>
                                      </p:tavLst>
                                    </p:anim>
                                    <p:anim calcmode="lin" valueType="num">
                                      <p:cBhvr>
                                        <p:cTn id="56" dur="500" fill="hold"/>
                                        <p:tgtEl>
                                          <p:spTgt spid="627725"/>
                                        </p:tgtEl>
                                        <p:attrNameLst>
                                          <p:attrName>ppt_y</p:attrName>
                                        </p:attrNameLst>
                                      </p:cBhvr>
                                      <p:tavLst>
                                        <p:tav tm="0">
                                          <p:val>
                                            <p:strVal val="#ppt_y"/>
                                          </p:val>
                                        </p:tav>
                                        <p:tav tm="100000">
                                          <p:val>
                                            <p:strVal val="#ppt_y"/>
                                          </p:val>
                                        </p:tav>
                                      </p:tavLst>
                                    </p:anim>
                                    <p:anim calcmode="lin" valueType="num">
                                      <p:cBhvr>
                                        <p:cTn id="57" dur="500" fill="hold"/>
                                        <p:tgtEl>
                                          <p:spTgt spid="627725"/>
                                        </p:tgtEl>
                                        <p:attrNameLst>
                                          <p:attrName>ppt_w</p:attrName>
                                        </p:attrNameLst>
                                      </p:cBhvr>
                                      <p:tavLst>
                                        <p:tav tm="0">
                                          <p:val>
                                            <p:fltVal val="0"/>
                                          </p:val>
                                        </p:tav>
                                        <p:tav tm="100000">
                                          <p:val>
                                            <p:strVal val="#ppt_w"/>
                                          </p:val>
                                        </p:tav>
                                      </p:tavLst>
                                    </p:anim>
                                    <p:anim calcmode="lin" valueType="num">
                                      <p:cBhvr>
                                        <p:cTn id="58" dur="500" fill="hold"/>
                                        <p:tgtEl>
                                          <p:spTgt spid="6277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715" grpId="0" build="p"/>
    </p:bldLst>
  </p:timing>
</p:sld>
</file>

<file path=ppt/slides/slide2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084B8EAB-4DE0-4911-902D-7D5B8F7F86E0}"/>
              </a:ext>
            </a:extLst>
          </p:cNvPr>
          <p:cNvSpPr>
            <a:spLocks noGrp="1" noChangeArrowheads="1"/>
          </p:cNvSpPr>
          <p:nvPr>
            <p:ph type="title"/>
          </p:nvPr>
        </p:nvSpPr>
        <p:spPr/>
        <p:txBody>
          <a:bodyPr/>
          <a:lstStyle/>
          <a:p>
            <a:pPr>
              <a:defRPr/>
            </a:pPr>
            <a:r>
              <a:rPr lang="en-US" altLang="ko-KR">
                <a:ea typeface="굴림" charset="0"/>
              </a:rPr>
              <a:t>Scheduling Details</a:t>
            </a:r>
          </a:p>
        </p:txBody>
      </p:sp>
      <p:sp>
        <p:nvSpPr>
          <p:cNvPr id="628739" name="Rectangle 3">
            <a:extLst>
              <a:ext uri="{FF2B5EF4-FFF2-40B4-BE49-F238E27FC236}">
                <a16:creationId xmlns:a16="http://schemas.microsoft.com/office/drawing/2014/main" id="{71DDB876-300B-4A0C-BAF1-37DF4DAA55D7}"/>
              </a:ext>
            </a:extLst>
          </p:cNvPr>
          <p:cNvSpPr>
            <a:spLocks noGrp="1" noChangeArrowheads="1"/>
          </p:cNvSpPr>
          <p:nvPr>
            <p:ph sz="quarter" idx="1"/>
          </p:nvPr>
        </p:nvSpPr>
        <p:spPr/>
        <p:txBody>
          <a:bodyPr/>
          <a:lstStyle/>
          <a:p>
            <a:pPr>
              <a:lnSpc>
                <a:spcPct val="80000"/>
              </a:lnSpc>
              <a:spcBef>
                <a:spcPct val="20000"/>
              </a:spcBef>
              <a:defRPr/>
            </a:pPr>
            <a:endParaRPr lang="en-US" altLang="ko-KR" b="0" dirty="0">
              <a:ea typeface="굴림" charset="0"/>
            </a:endParaRPr>
          </a:p>
          <a:p>
            <a:pPr>
              <a:lnSpc>
                <a:spcPct val="80000"/>
              </a:lnSpc>
              <a:spcBef>
                <a:spcPct val="20000"/>
              </a:spcBef>
              <a:defRPr/>
            </a:pPr>
            <a:r>
              <a:rPr lang="en-US" altLang="ko-KR" b="0" dirty="0">
                <a:ea typeface="굴림" charset="0"/>
              </a:rPr>
              <a:t>Result approximates SRTF:</a:t>
            </a:r>
          </a:p>
          <a:p>
            <a:pPr lvl="1">
              <a:lnSpc>
                <a:spcPct val="80000"/>
              </a:lnSpc>
              <a:spcBef>
                <a:spcPct val="20000"/>
              </a:spcBef>
              <a:defRPr/>
            </a:pPr>
            <a:r>
              <a:rPr lang="en-US" altLang="ko-KR" b="0" dirty="0">
                <a:ea typeface="굴림" charset="0"/>
              </a:rPr>
              <a:t>CPU bound jobs drop like a rock</a:t>
            </a:r>
          </a:p>
          <a:p>
            <a:pPr lvl="1">
              <a:lnSpc>
                <a:spcPct val="80000"/>
              </a:lnSpc>
              <a:spcBef>
                <a:spcPct val="20000"/>
              </a:spcBef>
              <a:defRPr/>
            </a:pPr>
            <a:r>
              <a:rPr lang="en-US" altLang="ko-KR" b="0" dirty="0">
                <a:ea typeface="굴림" charset="0"/>
              </a:rPr>
              <a:t>Short-running I/O bound jobs stay near top</a:t>
            </a:r>
          </a:p>
          <a:p>
            <a:pPr>
              <a:lnSpc>
                <a:spcPct val="80000"/>
              </a:lnSpc>
              <a:spcBef>
                <a:spcPct val="20000"/>
              </a:spcBef>
              <a:defRPr/>
            </a:pPr>
            <a:endParaRPr lang="en-US" altLang="ko-KR" b="0" dirty="0">
              <a:ea typeface="굴림" charset="0"/>
            </a:endParaRPr>
          </a:p>
          <a:p>
            <a:pPr>
              <a:lnSpc>
                <a:spcPct val="80000"/>
              </a:lnSpc>
              <a:spcBef>
                <a:spcPct val="20000"/>
              </a:spcBef>
              <a:defRPr/>
            </a:pPr>
            <a:r>
              <a:rPr lang="en-US" altLang="ko-KR" b="0" dirty="0">
                <a:ea typeface="굴림" charset="0"/>
              </a:rPr>
              <a:t>Scheduling must be done between the queues</a:t>
            </a:r>
          </a:p>
          <a:p>
            <a:pPr lvl="1">
              <a:lnSpc>
                <a:spcPct val="80000"/>
              </a:lnSpc>
              <a:spcBef>
                <a:spcPct val="20000"/>
              </a:spcBef>
              <a:defRPr/>
            </a:pPr>
            <a:r>
              <a:rPr lang="en-US" altLang="ko-KR" b="0" dirty="0">
                <a:solidFill>
                  <a:schemeClr val="hlink"/>
                </a:solidFill>
                <a:ea typeface="굴림" charset="0"/>
              </a:rPr>
              <a:t>Fixed priority scheduling:</a:t>
            </a:r>
            <a:r>
              <a:rPr lang="en-US" altLang="ko-KR" b="0" dirty="0">
                <a:ea typeface="굴림" charset="0"/>
              </a:rPr>
              <a:t> </a:t>
            </a:r>
          </a:p>
          <a:p>
            <a:pPr lvl="2">
              <a:lnSpc>
                <a:spcPct val="80000"/>
              </a:lnSpc>
              <a:spcBef>
                <a:spcPct val="20000"/>
              </a:spcBef>
              <a:defRPr/>
            </a:pPr>
            <a:r>
              <a:rPr lang="en-US" altLang="ko-KR" b="0" dirty="0">
                <a:ea typeface="굴림" charset="0"/>
              </a:rPr>
              <a:t>Serve all from highest priority then next priority etc.</a:t>
            </a:r>
          </a:p>
          <a:p>
            <a:pPr lvl="1">
              <a:lnSpc>
                <a:spcPct val="80000"/>
              </a:lnSpc>
              <a:spcBef>
                <a:spcPct val="20000"/>
              </a:spcBef>
              <a:defRPr/>
            </a:pPr>
            <a:r>
              <a:rPr lang="en-US" altLang="ko-KR" b="0" dirty="0">
                <a:solidFill>
                  <a:schemeClr val="hlink"/>
                </a:solidFill>
                <a:ea typeface="굴림" charset="0"/>
              </a:rPr>
              <a:t>Time slice:</a:t>
            </a:r>
          </a:p>
          <a:p>
            <a:pPr lvl="2">
              <a:lnSpc>
                <a:spcPct val="80000"/>
              </a:lnSpc>
              <a:spcBef>
                <a:spcPct val="20000"/>
              </a:spcBef>
              <a:defRPr/>
            </a:pPr>
            <a:r>
              <a:rPr lang="en-US" altLang="ko-KR" b="0" dirty="0">
                <a:ea typeface="굴림" charset="0"/>
              </a:rPr>
              <a:t>Each queue gets a certain amount of CPU time </a:t>
            </a:r>
          </a:p>
          <a:p>
            <a:pPr lvl="2">
              <a:lnSpc>
                <a:spcPct val="80000"/>
              </a:lnSpc>
              <a:spcBef>
                <a:spcPct val="20000"/>
              </a:spcBef>
              <a:defRPr/>
            </a:pPr>
            <a:r>
              <a:rPr lang="en-US" altLang="ko-KR" b="0" dirty="0">
                <a:ea typeface="굴림" charset="0"/>
              </a:rPr>
              <a:t>e.g. 70% to highest 20% next 10% lowest</a:t>
            </a:r>
          </a:p>
        </p:txBody>
      </p:sp>
      <p:sp>
        <p:nvSpPr>
          <p:cNvPr id="2" name="Datumsplatzhalter 1">
            <a:extLst>
              <a:ext uri="{FF2B5EF4-FFF2-40B4-BE49-F238E27FC236}">
                <a16:creationId xmlns:a16="http://schemas.microsoft.com/office/drawing/2014/main" id="{72B8D27E-9647-4EBF-89AB-68807E514C0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04459D6-0D2C-4181-BB1F-371FA9BF79E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360150B-1D08-4E87-97AC-E9BA679CA6BB}"/>
              </a:ext>
            </a:extLst>
          </p:cNvPr>
          <p:cNvSpPr>
            <a:spLocks noGrp="1"/>
          </p:cNvSpPr>
          <p:nvPr>
            <p:ph type="sldNum" sz="quarter" idx="12"/>
          </p:nvPr>
        </p:nvSpPr>
        <p:spPr/>
        <p:txBody>
          <a:bodyPr/>
          <a:lstStyle/>
          <a:p>
            <a:pPr>
              <a:defRPr/>
            </a:pPr>
            <a:fld id="{AFD5F09E-495C-4440-9B64-34BC52B4539C}" type="slidenum">
              <a:rPr lang="en-US" smtClean="0"/>
              <a:pPr>
                <a:defRPr/>
              </a:pPr>
              <a:t>293</a:t>
            </a:fld>
            <a:endParaRPr lang="en-US"/>
          </a:p>
        </p:txBody>
      </p:sp>
    </p:spTree>
    <p:extLst>
      <p:ext uri="{BB962C8B-B14F-4D97-AF65-F5344CB8AC3E}">
        <p14:creationId xmlns:p14="http://schemas.microsoft.com/office/powerpoint/2010/main" val="4582068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28739">
                                            <p:txEl>
                                              <p:pRg st="1" end="1"/>
                                            </p:txEl>
                                          </p:spTgt>
                                        </p:tgtEl>
                                        <p:attrNameLst>
                                          <p:attrName>style.visibility</p:attrName>
                                        </p:attrNameLst>
                                      </p:cBhvr>
                                      <p:to>
                                        <p:strVal val="visible"/>
                                      </p:to>
                                    </p:set>
                                    <p:anim calcmode="lin" valueType="num">
                                      <p:cBhvr additive="base">
                                        <p:cTn id="7" dur="500" fill="hold"/>
                                        <p:tgtEl>
                                          <p:spTgt spid="628739">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28739">
                                            <p:txEl>
                                              <p:pRg st="1" end="1"/>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28739">
                                            <p:txEl>
                                              <p:pRg st="2" end="2"/>
                                            </p:txEl>
                                          </p:spTgt>
                                        </p:tgtEl>
                                        <p:attrNameLst>
                                          <p:attrName>style.visibility</p:attrName>
                                        </p:attrNameLst>
                                      </p:cBhvr>
                                      <p:to>
                                        <p:strVal val="visible"/>
                                      </p:to>
                                    </p:set>
                                    <p:anim calcmode="lin" valueType="num">
                                      <p:cBhvr additive="base">
                                        <p:cTn id="11" dur="500" fill="hold"/>
                                        <p:tgtEl>
                                          <p:spTgt spid="628739">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28739">
                                            <p:txEl>
                                              <p:pRg st="2" end="2"/>
                                            </p:txEl>
                                          </p:spTgt>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628739">
                                            <p:txEl>
                                              <p:pRg st="3" end="3"/>
                                            </p:txEl>
                                          </p:spTgt>
                                        </p:tgtEl>
                                        <p:attrNameLst>
                                          <p:attrName>style.visibility</p:attrName>
                                        </p:attrNameLst>
                                      </p:cBhvr>
                                      <p:to>
                                        <p:strVal val="visible"/>
                                      </p:to>
                                    </p:set>
                                    <p:anim calcmode="lin" valueType="num">
                                      <p:cBhvr additive="base">
                                        <p:cTn id="15" dur="500" fill="hold"/>
                                        <p:tgtEl>
                                          <p:spTgt spid="628739">
                                            <p:txEl>
                                              <p:pRg st="3" end="3"/>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6287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28739">
                                            <p:txEl>
                                              <p:pRg st="5" end="5"/>
                                            </p:txEl>
                                          </p:spTgt>
                                        </p:tgtEl>
                                        <p:attrNameLst>
                                          <p:attrName>style.visibility</p:attrName>
                                        </p:attrNameLst>
                                      </p:cBhvr>
                                      <p:to>
                                        <p:strVal val="visible"/>
                                      </p:to>
                                    </p:set>
                                    <p:anim calcmode="lin" valueType="num">
                                      <p:cBhvr additive="base">
                                        <p:cTn id="21" dur="500" fill="hold"/>
                                        <p:tgtEl>
                                          <p:spTgt spid="628739">
                                            <p:txEl>
                                              <p:pRg st="5" end="5"/>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28739">
                                            <p:txEl>
                                              <p:pRg st="5" end="5"/>
                                            </p:txEl>
                                          </p:spTgt>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628739">
                                            <p:txEl>
                                              <p:pRg st="6" end="6"/>
                                            </p:txEl>
                                          </p:spTgt>
                                        </p:tgtEl>
                                        <p:attrNameLst>
                                          <p:attrName>style.visibility</p:attrName>
                                        </p:attrNameLst>
                                      </p:cBhvr>
                                      <p:to>
                                        <p:strVal val="visible"/>
                                      </p:to>
                                    </p:set>
                                    <p:anim calcmode="lin" valueType="num">
                                      <p:cBhvr additive="base">
                                        <p:cTn id="25" dur="500" fill="hold"/>
                                        <p:tgtEl>
                                          <p:spTgt spid="628739">
                                            <p:txEl>
                                              <p:pRg st="6" end="6"/>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28739">
                                            <p:txEl>
                                              <p:pRg st="6" end="6"/>
                                            </p:txEl>
                                          </p:spTgt>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628739">
                                            <p:txEl>
                                              <p:pRg st="7" end="7"/>
                                            </p:txEl>
                                          </p:spTgt>
                                        </p:tgtEl>
                                        <p:attrNameLst>
                                          <p:attrName>style.visibility</p:attrName>
                                        </p:attrNameLst>
                                      </p:cBhvr>
                                      <p:to>
                                        <p:strVal val="visible"/>
                                      </p:to>
                                    </p:set>
                                    <p:anim calcmode="lin" valueType="num">
                                      <p:cBhvr additive="base">
                                        <p:cTn id="29" dur="500" fill="hold"/>
                                        <p:tgtEl>
                                          <p:spTgt spid="628739">
                                            <p:txEl>
                                              <p:pRg st="7" end="7"/>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628739">
                                            <p:txEl>
                                              <p:pRg st="7" end="7"/>
                                            </p:txEl>
                                          </p:spTgt>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628739">
                                            <p:txEl>
                                              <p:pRg st="8" end="8"/>
                                            </p:txEl>
                                          </p:spTgt>
                                        </p:tgtEl>
                                        <p:attrNameLst>
                                          <p:attrName>style.visibility</p:attrName>
                                        </p:attrNameLst>
                                      </p:cBhvr>
                                      <p:to>
                                        <p:strVal val="visible"/>
                                      </p:to>
                                    </p:set>
                                    <p:anim calcmode="lin" valueType="num">
                                      <p:cBhvr additive="base">
                                        <p:cTn id="33" dur="500" fill="hold"/>
                                        <p:tgtEl>
                                          <p:spTgt spid="628739">
                                            <p:txEl>
                                              <p:pRg st="8" end="8"/>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628739">
                                            <p:txEl>
                                              <p:pRg st="8" end="8"/>
                                            </p:tx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628739">
                                            <p:txEl>
                                              <p:pRg st="9" end="9"/>
                                            </p:txEl>
                                          </p:spTgt>
                                        </p:tgtEl>
                                        <p:attrNameLst>
                                          <p:attrName>style.visibility</p:attrName>
                                        </p:attrNameLst>
                                      </p:cBhvr>
                                      <p:to>
                                        <p:strVal val="visible"/>
                                      </p:to>
                                    </p:set>
                                    <p:anim calcmode="lin" valueType="num">
                                      <p:cBhvr additive="base">
                                        <p:cTn id="37" dur="500" fill="hold"/>
                                        <p:tgtEl>
                                          <p:spTgt spid="628739">
                                            <p:txEl>
                                              <p:pRg st="9" end="9"/>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28739">
                                            <p:txEl>
                                              <p:pRg st="9" end="9"/>
                                            </p:txEl>
                                          </p:spTgt>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628739">
                                            <p:txEl>
                                              <p:pRg st="10" end="10"/>
                                            </p:txEl>
                                          </p:spTgt>
                                        </p:tgtEl>
                                        <p:attrNameLst>
                                          <p:attrName>style.visibility</p:attrName>
                                        </p:attrNameLst>
                                      </p:cBhvr>
                                      <p:to>
                                        <p:strVal val="visible"/>
                                      </p:to>
                                    </p:set>
                                    <p:anim calcmode="lin" valueType="num">
                                      <p:cBhvr additive="base">
                                        <p:cTn id="41" dur="500" fill="hold"/>
                                        <p:tgtEl>
                                          <p:spTgt spid="628739">
                                            <p:txEl>
                                              <p:pRg st="10" end="1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628739">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39" grpId="0" build="p"/>
    </p:bldLst>
  </p:timing>
</p:sld>
</file>

<file path=ppt/slides/slide2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D2B96026-DF01-41F9-9A22-FCB67D94E368}"/>
              </a:ext>
            </a:extLst>
          </p:cNvPr>
          <p:cNvSpPr>
            <a:spLocks noGrp="1" noChangeArrowheads="1"/>
          </p:cNvSpPr>
          <p:nvPr>
            <p:ph type="title"/>
          </p:nvPr>
        </p:nvSpPr>
        <p:spPr/>
        <p:txBody>
          <a:bodyPr/>
          <a:lstStyle/>
          <a:p>
            <a:pPr>
              <a:defRPr/>
            </a:pPr>
            <a:r>
              <a:rPr lang="en-US" altLang="ko-KR">
                <a:latin typeface="Helvetica" charset="0"/>
                <a:ea typeface="굴림" charset="0"/>
                <a:cs typeface="굴림" charset="0"/>
              </a:rPr>
              <a:t>Scheduling Fairness</a:t>
            </a:r>
          </a:p>
        </p:txBody>
      </p:sp>
      <p:sp>
        <p:nvSpPr>
          <p:cNvPr id="630787" name="Rectangle 3">
            <a:extLst>
              <a:ext uri="{FF2B5EF4-FFF2-40B4-BE49-F238E27FC236}">
                <a16:creationId xmlns:a16="http://schemas.microsoft.com/office/drawing/2014/main" id="{70BA7A81-8238-4A98-8ABB-27BCD392A125}"/>
              </a:ext>
            </a:extLst>
          </p:cNvPr>
          <p:cNvSpPr>
            <a:spLocks noGrp="1" noChangeArrowheads="1"/>
          </p:cNvSpPr>
          <p:nvPr>
            <p:ph sz="quarter" idx="1"/>
          </p:nvPr>
        </p:nvSpPr>
        <p:spPr/>
        <p:txBody>
          <a:bodyPr/>
          <a:lstStyle/>
          <a:p>
            <a:pPr>
              <a:lnSpc>
                <a:spcPct val="80000"/>
              </a:lnSpc>
              <a:spcBef>
                <a:spcPct val="20000"/>
              </a:spcBef>
            </a:pPr>
            <a:r>
              <a:rPr lang="en-US" altLang="ko-KR" sz="2000" b="0" dirty="0">
                <a:latin typeface="Helvetica" panose="020B0604020202020204" pitchFamily="34" charset="0"/>
                <a:ea typeface="굴림" panose="020B0600000101010101" pitchFamily="34" charset="-127"/>
              </a:rPr>
              <a:t>What about fairness?</a:t>
            </a:r>
          </a:p>
          <a:p>
            <a:pPr lvl="1">
              <a:lnSpc>
                <a:spcPct val="80000"/>
              </a:lnSpc>
              <a:spcBef>
                <a:spcPct val="20000"/>
              </a:spcBef>
            </a:pPr>
            <a:r>
              <a:rPr lang="en-US" altLang="ko-KR" sz="1800" b="0" dirty="0">
                <a:latin typeface="Helvetica" panose="020B0604020202020204" pitchFamily="34" charset="0"/>
                <a:ea typeface="굴림" panose="020B0600000101010101" pitchFamily="34" charset="-127"/>
              </a:rPr>
              <a:t>Strict fixed-priority scheduling between queues is unfair (run highest then next </a:t>
            </a:r>
            <a:r>
              <a:rPr lang="en-US" altLang="ko-KR" sz="1800" b="0" dirty="0" err="1">
                <a:latin typeface="Helvetica" panose="020B0604020202020204" pitchFamily="34" charset="0"/>
                <a:ea typeface="굴림" panose="020B0600000101010101" pitchFamily="34" charset="-127"/>
              </a:rPr>
              <a:t>etc</a:t>
            </a:r>
            <a:r>
              <a:rPr lang="en-US" altLang="ko-KR" sz="1800" b="0" dirty="0">
                <a:latin typeface="Helvetica" panose="020B0604020202020204" pitchFamily="34" charset="0"/>
                <a:ea typeface="굴림" panose="020B0600000101010101" pitchFamily="34" charset="-127"/>
              </a:rPr>
              <a:t>):</a:t>
            </a:r>
          </a:p>
          <a:p>
            <a:pPr lvl="2">
              <a:lnSpc>
                <a:spcPct val="80000"/>
              </a:lnSpc>
              <a:spcBef>
                <a:spcPct val="20000"/>
              </a:spcBef>
            </a:pPr>
            <a:r>
              <a:rPr lang="en-US" altLang="ko-KR" sz="1600" b="0" dirty="0">
                <a:latin typeface="Helvetica" panose="020B0604020202020204" pitchFamily="34" charset="0"/>
                <a:ea typeface="굴림" panose="020B0600000101010101" pitchFamily="34" charset="-127"/>
              </a:rPr>
              <a:t>Long running jobs may never get CPU </a:t>
            </a:r>
          </a:p>
          <a:p>
            <a:pPr lvl="2">
              <a:lnSpc>
                <a:spcPct val="80000"/>
              </a:lnSpc>
              <a:spcBef>
                <a:spcPct val="20000"/>
              </a:spcBef>
            </a:pPr>
            <a:r>
              <a:rPr lang="en-US" altLang="ko-KR" sz="1600" b="0" dirty="0">
                <a:latin typeface="Helvetica" panose="020B0604020202020204" pitchFamily="34" charset="0"/>
                <a:ea typeface="굴림" panose="020B0600000101010101" pitchFamily="34" charset="-127"/>
              </a:rPr>
              <a:t>In Multics shut down machine found 10-year-old job</a:t>
            </a:r>
          </a:p>
          <a:p>
            <a:pPr lvl="1">
              <a:lnSpc>
                <a:spcPct val="80000"/>
              </a:lnSpc>
              <a:spcBef>
                <a:spcPct val="20000"/>
              </a:spcBef>
            </a:pPr>
            <a:r>
              <a:rPr lang="en-US" altLang="ko-KR" sz="1800" b="0" dirty="0">
                <a:latin typeface="Helvetica" panose="020B0604020202020204" pitchFamily="34" charset="0"/>
                <a:ea typeface="굴림" panose="020B0600000101010101" pitchFamily="34" charset="-127"/>
              </a:rPr>
              <a:t>Must give long-running jobs a fraction of the CPU even when there are shorter jobs to run</a:t>
            </a:r>
          </a:p>
          <a:p>
            <a:pPr lvl="1">
              <a:lnSpc>
                <a:spcPct val="80000"/>
              </a:lnSpc>
              <a:spcBef>
                <a:spcPct val="20000"/>
              </a:spcBef>
            </a:pPr>
            <a:r>
              <a:rPr lang="en-US" altLang="ko-KR" sz="1800" b="0" dirty="0">
                <a:solidFill>
                  <a:srgbClr val="CC3300"/>
                </a:solidFill>
                <a:latin typeface="Helvetica" panose="020B0604020202020204" pitchFamily="34" charset="0"/>
                <a:ea typeface="굴림" panose="020B0600000101010101" pitchFamily="34" charset="-127"/>
              </a:rPr>
              <a:t>Tradeoff: fairness gained by hurting average response time!</a:t>
            </a:r>
          </a:p>
          <a:p>
            <a:pPr>
              <a:lnSpc>
                <a:spcPct val="80000"/>
              </a:lnSpc>
              <a:spcBef>
                <a:spcPct val="20000"/>
              </a:spcBef>
            </a:pPr>
            <a:endParaRPr lang="en-US" altLang="ko-KR" sz="2000" b="0" dirty="0">
              <a:latin typeface="Helvetica" panose="020B0604020202020204" pitchFamily="34" charset="0"/>
              <a:ea typeface="굴림" panose="020B0600000101010101" pitchFamily="34" charset="-127"/>
            </a:endParaRPr>
          </a:p>
          <a:p>
            <a:pPr>
              <a:lnSpc>
                <a:spcPct val="80000"/>
              </a:lnSpc>
              <a:spcBef>
                <a:spcPct val="20000"/>
              </a:spcBef>
            </a:pPr>
            <a:r>
              <a:rPr lang="en-US" altLang="ko-KR" sz="2000" b="0" dirty="0">
                <a:latin typeface="Helvetica" panose="020B0604020202020204" pitchFamily="34" charset="0"/>
                <a:ea typeface="굴림" panose="020B0600000101010101" pitchFamily="34" charset="-127"/>
              </a:rPr>
              <a:t>How to implement fairness?</a:t>
            </a:r>
          </a:p>
          <a:p>
            <a:pPr lvl="1">
              <a:lnSpc>
                <a:spcPct val="80000"/>
              </a:lnSpc>
              <a:spcBef>
                <a:spcPct val="20000"/>
              </a:spcBef>
            </a:pPr>
            <a:r>
              <a:rPr lang="en-US" altLang="ko-KR" sz="1800" b="0" dirty="0">
                <a:latin typeface="Helvetica" panose="020B0604020202020204" pitchFamily="34" charset="0"/>
                <a:ea typeface="굴림" panose="020B0600000101010101" pitchFamily="34" charset="-127"/>
              </a:rPr>
              <a:t>Could give each queue some fraction of the CPU </a:t>
            </a:r>
          </a:p>
          <a:p>
            <a:pPr lvl="2">
              <a:lnSpc>
                <a:spcPct val="80000"/>
              </a:lnSpc>
              <a:spcBef>
                <a:spcPct val="20000"/>
              </a:spcBef>
            </a:pPr>
            <a:r>
              <a:rPr lang="en-US" altLang="ko-KR" sz="1600" b="0" dirty="0">
                <a:latin typeface="Helvetica" panose="020B0604020202020204" pitchFamily="34" charset="0"/>
                <a:ea typeface="굴림" panose="020B0600000101010101" pitchFamily="34" charset="-127"/>
              </a:rPr>
              <a:t>What if one long-running job and 100 short-running ones?</a:t>
            </a:r>
          </a:p>
          <a:p>
            <a:pPr lvl="2">
              <a:lnSpc>
                <a:spcPct val="80000"/>
              </a:lnSpc>
              <a:spcBef>
                <a:spcPct val="20000"/>
              </a:spcBef>
            </a:pPr>
            <a:r>
              <a:rPr lang="en-US" altLang="ko-KR" sz="1600" b="0" dirty="0">
                <a:latin typeface="Helvetica" panose="020B0604020202020204" pitchFamily="34" charset="0"/>
                <a:ea typeface="굴림" panose="020B0600000101010101" pitchFamily="34" charset="-127"/>
              </a:rPr>
              <a:t>Like express lanes in a supermarket—sometimes express lanes get so long get better service by going into one of the other lines</a:t>
            </a:r>
          </a:p>
          <a:p>
            <a:pPr lvl="1">
              <a:lnSpc>
                <a:spcPct val="80000"/>
              </a:lnSpc>
              <a:spcBef>
                <a:spcPct val="20000"/>
              </a:spcBef>
            </a:pPr>
            <a:r>
              <a:rPr lang="en-US" altLang="ko-KR" sz="1800" b="0" dirty="0">
                <a:latin typeface="Helvetica" panose="020B0604020202020204" pitchFamily="34" charset="0"/>
                <a:ea typeface="굴림" panose="020B0600000101010101" pitchFamily="34" charset="-127"/>
              </a:rPr>
              <a:t>Could increase priority of jobs that don’t get service</a:t>
            </a:r>
          </a:p>
          <a:p>
            <a:pPr lvl="2">
              <a:lnSpc>
                <a:spcPct val="80000"/>
              </a:lnSpc>
              <a:spcBef>
                <a:spcPct val="20000"/>
              </a:spcBef>
            </a:pPr>
            <a:r>
              <a:rPr lang="en-US" altLang="ko-KR" sz="1600" b="0" dirty="0">
                <a:latin typeface="Helvetica" panose="020B0604020202020204" pitchFamily="34" charset="0"/>
                <a:ea typeface="굴림" panose="020B0600000101010101" pitchFamily="34" charset="-127"/>
              </a:rPr>
              <a:t>What is done in UNIX</a:t>
            </a:r>
          </a:p>
          <a:p>
            <a:pPr lvl="2">
              <a:lnSpc>
                <a:spcPct val="80000"/>
              </a:lnSpc>
              <a:spcBef>
                <a:spcPct val="20000"/>
              </a:spcBef>
            </a:pPr>
            <a:r>
              <a:rPr lang="en-US" altLang="ko-KR" sz="1600" b="0" dirty="0">
                <a:latin typeface="Helvetica" panose="020B0604020202020204" pitchFamily="34" charset="0"/>
                <a:ea typeface="굴림" panose="020B0600000101010101" pitchFamily="34" charset="-127"/>
              </a:rPr>
              <a:t>This is ad hoc—what rate should you increase priorities?</a:t>
            </a:r>
          </a:p>
        </p:txBody>
      </p:sp>
      <p:sp>
        <p:nvSpPr>
          <p:cNvPr id="2" name="Datumsplatzhalter 1">
            <a:extLst>
              <a:ext uri="{FF2B5EF4-FFF2-40B4-BE49-F238E27FC236}">
                <a16:creationId xmlns:a16="http://schemas.microsoft.com/office/drawing/2014/main" id="{D966EBCD-3708-423F-82C3-55EA8CEF1A1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B1E2AF1-792E-48E5-A1AF-9CFF82DC199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FBB94C1-A51B-4E30-AA82-CBF5F4CC4DD1}"/>
              </a:ext>
            </a:extLst>
          </p:cNvPr>
          <p:cNvSpPr>
            <a:spLocks noGrp="1"/>
          </p:cNvSpPr>
          <p:nvPr>
            <p:ph type="sldNum" sz="quarter" idx="12"/>
          </p:nvPr>
        </p:nvSpPr>
        <p:spPr/>
        <p:txBody>
          <a:bodyPr/>
          <a:lstStyle/>
          <a:p>
            <a:pPr>
              <a:defRPr/>
            </a:pPr>
            <a:fld id="{AFD5F09E-495C-4440-9B64-34BC52B4539C}" type="slidenum">
              <a:rPr lang="en-US" smtClean="0"/>
              <a:pPr>
                <a:defRPr/>
              </a:pPr>
              <a:t>294</a:t>
            </a:fld>
            <a:endParaRPr lang="en-US"/>
          </a:p>
        </p:txBody>
      </p:sp>
    </p:spTree>
    <p:extLst>
      <p:ext uri="{BB962C8B-B14F-4D97-AF65-F5344CB8AC3E}">
        <p14:creationId xmlns:p14="http://schemas.microsoft.com/office/powerpoint/2010/main" val="1249573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0787">
                                            <p:txEl>
                                              <p:pRg st="0" end="0"/>
                                            </p:txEl>
                                          </p:spTgt>
                                        </p:tgtEl>
                                        <p:attrNameLst>
                                          <p:attrName>style.visibility</p:attrName>
                                        </p:attrNameLst>
                                      </p:cBhvr>
                                      <p:to>
                                        <p:strVal val="visible"/>
                                      </p:to>
                                    </p:set>
                                    <p:anim calcmode="lin" valueType="num">
                                      <p:cBhvr additive="base">
                                        <p:cTn id="7" dur="500" fill="hold"/>
                                        <p:tgtEl>
                                          <p:spTgt spid="6307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07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30787">
                                            <p:txEl>
                                              <p:pRg st="1" end="1"/>
                                            </p:txEl>
                                          </p:spTgt>
                                        </p:tgtEl>
                                        <p:attrNameLst>
                                          <p:attrName>style.visibility</p:attrName>
                                        </p:attrNameLst>
                                      </p:cBhvr>
                                      <p:to>
                                        <p:strVal val="visible"/>
                                      </p:to>
                                    </p:set>
                                    <p:anim calcmode="lin" valueType="num">
                                      <p:cBhvr additive="base">
                                        <p:cTn id="13" dur="500" fill="hold"/>
                                        <p:tgtEl>
                                          <p:spTgt spid="6307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3078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30787">
                                            <p:txEl>
                                              <p:pRg st="2" end="2"/>
                                            </p:txEl>
                                          </p:spTgt>
                                        </p:tgtEl>
                                        <p:attrNameLst>
                                          <p:attrName>style.visibility</p:attrName>
                                        </p:attrNameLst>
                                      </p:cBhvr>
                                      <p:to>
                                        <p:strVal val="visible"/>
                                      </p:to>
                                    </p:set>
                                    <p:anim calcmode="lin" valueType="num">
                                      <p:cBhvr additive="base">
                                        <p:cTn id="17" dur="500" fill="hold"/>
                                        <p:tgtEl>
                                          <p:spTgt spid="630787">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3078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30787">
                                            <p:txEl>
                                              <p:pRg st="3" end="3"/>
                                            </p:txEl>
                                          </p:spTgt>
                                        </p:tgtEl>
                                        <p:attrNameLst>
                                          <p:attrName>style.visibility</p:attrName>
                                        </p:attrNameLst>
                                      </p:cBhvr>
                                      <p:to>
                                        <p:strVal val="visible"/>
                                      </p:to>
                                    </p:set>
                                    <p:anim calcmode="lin" valueType="num">
                                      <p:cBhvr additive="base">
                                        <p:cTn id="21" dur="500" fill="hold"/>
                                        <p:tgtEl>
                                          <p:spTgt spid="630787">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3078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630787">
                                            <p:txEl>
                                              <p:pRg st="4" end="4"/>
                                            </p:txEl>
                                          </p:spTgt>
                                        </p:tgtEl>
                                        <p:attrNameLst>
                                          <p:attrName>style.visibility</p:attrName>
                                        </p:attrNameLst>
                                      </p:cBhvr>
                                      <p:to>
                                        <p:strVal val="visible"/>
                                      </p:to>
                                    </p:set>
                                    <p:anim calcmode="lin" valueType="num">
                                      <p:cBhvr additive="base">
                                        <p:cTn id="27" dur="500" fill="hold"/>
                                        <p:tgtEl>
                                          <p:spTgt spid="630787">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3078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30787">
                                            <p:txEl>
                                              <p:pRg st="5" end="5"/>
                                            </p:txEl>
                                          </p:spTgt>
                                        </p:tgtEl>
                                        <p:attrNameLst>
                                          <p:attrName>style.visibility</p:attrName>
                                        </p:attrNameLst>
                                      </p:cBhvr>
                                      <p:to>
                                        <p:strVal val="visible"/>
                                      </p:to>
                                    </p:set>
                                    <p:anim calcmode="lin" valueType="num">
                                      <p:cBhvr additive="base">
                                        <p:cTn id="31" dur="500" fill="hold"/>
                                        <p:tgtEl>
                                          <p:spTgt spid="630787">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3078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30787">
                                            <p:txEl>
                                              <p:pRg st="7" end="7"/>
                                            </p:txEl>
                                          </p:spTgt>
                                        </p:tgtEl>
                                        <p:attrNameLst>
                                          <p:attrName>style.visibility</p:attrName>
                                        </p:attrNameLst>
                                      </p:cBhvr>
                                      <p:to>
                                        <p:strVal val="visible"/>
                                      </p:to>
                                    </p:set>
                                    <p:anim calcmode="lin" valueType="num">
                                      <p:cBhvr additive="base">
                                        <p:cTn id="37" dur="500" fill="hold"/>
                                        <p:tgtEl>
                                          <p:spTgt spid="630787">
                                            <p:txEl>
                                              <p:pRg st="7" end="7"/>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30787">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630787">
                                            <p:txEl>
                                              <p:pRg st="8" end="8"/>
                                            </p:txEl>
                                          </p:spTgt>
                                        </p:tgtEl>
                                        <p:attrNameLst>
                                          <p:attrName>style.visibility</p:attrName>
                                        </p:attrNameLst>
                                      </p:cBhvr>
                                      <p:to>
                                        <p:strVal val="visible"/>
                                      </p:to>
                                    </p:set>
                                    <p:anim calcmode="lin" valueType="num">
                                      <p:cBhvr additive="base">
                                        <p:cTn id="43" dur="500" fill="hold"/>
                                        <p:tgtEl>
                                          <p:spTgt spid="630787">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630787">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630787">
                                            <p:txEl>
                                              <p:pRg st="9" end="9"/>
                                            </p:txEl>
                                          </p:spTgt>
                                        </p:tgtEl>
                                        <p:attrNameLst>
                                          <p:attrName>style.visibility</p:attrName>
                                        </p:attrNameLst>
                                      </p:cBhvr>
                                      <p:to>
                                        <p:strVal val="visible"/>
                                      </p:to>
                                    </p:set>
                                    <p:anim calcmode="lin" valueType="num">
                                      <p:cBhvr additive="base">
                                        <p:cTn id="47" dur="500" fill="hold"/>
                                        <p:tgtEl>
                                          <p:spTgt spid="630787">
                                            <p:txEl>
                                              <p:pRg st="9" end="9"/>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30787">
                                            <p:txEl>
                                              <p:pRg st="9" end="9"/>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630787">
                                            <p:txEl>
                                              <p:pRg st="10" end="10"/>
                                            </p:txEl>
                                          </p:spTgt>
                                        </p:tgtEl>
                                        <p:attrNameLst>
                                          <p:attrName>style.visibility</p:attrName>
                                        </p:attrNameLst>
                                      </p:cBhvr>
                                      <p:to>
                                        <p:strVal val="visible"/>
                                      </p:to>
                                    </p:set>
                                    <p:anim calcmode="lin" valueType="num">
                                      <p:cBhvr additive="base">
                                        <p:cTn id="51" dur="500" fill="hold"/>
                                        <p:tgtEl>
                                          <p:spTgt spid="630787">
                                            <p:txEl>
                                              <p:pRg st="10" end="1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630787">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630787">
                                            <p:txEl>
                                              <p:pRg st="11" end="11"/>
                                            </p:txEl>
                                          </p:spTgt>
                                        </p:tgtEl>
                                        <p:attrNameLst>
                                          <p:attrName>style.visibility</p:attrName>
                                        </p:attrNameLst>
                                      </p:cBhvr>
                                      <p:to>
                                        <p:strVal val="visible"/>
                                      </p:to>
                                    </p:set>
                                    <p:anim calcmode="lin" valueType="num">
                                      <p:cBhvr additive="base">
                                        <p:cTn id="57" dur="500" fill="hold"/>
                                        <p:tgtEl>
                                          <p:spTgt spid="630787">
                                            <p:txEl>
                                              <p:pRg st="11" end="11"/>
                                            </p:tx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630787">
                                            <p:txEl>
                                              <p:pRg st="11" end="11"/>
                                            </p:txEl>
                                          </p:spTgt>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630787">
                                            <p:txEl>
                                              <p:pRg st="12" end="12"/>
                                            </p:txEl>
                                          </p:spTgt>
                                        </p:tgtEl>
                                        <p:attrNameLst>
                                          <p:attrName>style.visibility</p:attrName>
                                        </p:attrNameLst>
                                      </p:cBhvr>
                                      <p:to>
                                        <p:strVal val="visible"/>
                                      </p:to>
                                    </p:set>
                                    <p:anim calcmode="lin" valueType="num">
                                      <p:cBhvr additive="base">
                                        <p:cTn id="61" dur="500" fill="hold"/>
                                        <p:tgtEl>
                                          <p:spTgt spid="630787">
                                            <p:txEl>
                                              <p:pRg st="12" end="12"/>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630787">
                                            <p:txEl>
                                              <p:pRg st="12" end="12"/>
                                            </p:txEl>
                                          </p:spTgt>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630787">
                                            <p:txEl>
                                              <p:pRg st="13" end="13"/>
                                            </p:txEl>
                                          </p:spTgt>
                                        </p:tgtEl>
                                        <p:attrNameLst>
                                          <p:attrName>style.visibility</p:attrName>
                                        </p:attrNameLst>
                                      </p:cBhvr>
                                      <p:to>
                                        <p:strVal val="visible"/>
                                      </p:to>
                                    </p:set>
                                    <p:anim calcmode="lin" valueType="num">
                                      <p:cBhvr additive="base">
                                        <p:cTn id="65" dur="500" fill="hold"/>
                                        <p:tgtEl>
                                          <p:spTgt spid="630787">
                                            <p:txEl>
                                              <p:pRg st="13" end="13"/>
                                            </p:txEl>
                                          </p:spTgt>
                                        </p:tgtEl>
                                        <p:attrNameLst>
                                          <p:attrName>ppt_x</p:attrName>
                                        </p:attrNameLst>
                                      </p:cBhvr>
                                      <p:tavLst>
                                        <p:tav tm="0">
                                          <p:val>
                                            <p:strVal val="1+#ppt_w/2"/>
                                          </p:val>
                                        </p:tav>
                                        <p:tav tm="100000">
                                          <p:val>
                                            <p:strVal val="#ppt_x"/>
                                          </p:val>
                                        </p:tav>
                                      </p:tavLst>
                                    </p:anim>
                                    <p:anim calcmode="lin" valueType="num">
                                      <p:cBhvr additive="base">
                                        <p:cTn id="66" dur="500" fill="hold"/>
                                        <p:tgtEl>
                                          <p:spTgt spid="630787">
                                            <p:txEl>
                                              <p:pRg st="13" end="1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7" grpId="0" build="p"/>
    </p:bldLst>
  </p:timing>
</p:sld>
</file>

<file path=ppt/slides/slide2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9B4F8E3-1DE7-4A80-B03C-A538EA7C7F02}"/>
              </a:ext>
            </a:extLst>
          </p:cNvPr>
          <p:cNvSpPr>
            <a:spLocks noGrp="1" noChangeArrowheads="1"/>
          </p:cNvSpPr>
          <p:nvPr>
            <p:ph type="title"/>
          </p:nvPr>
        </p:nvSpPr>
        <p:spPr/>
        <p:txBody>
          <a:bodyPr/>
          <a:lstStyle/>
          <a:p>
            <a:pPr>
              <a:defRPr/>
            </a:pPr>
            <a:r>
              <a:rPr lang="en-US" altLang="ko-KR">
                <a:ea typeface="굴림" charset="0"/>
              </a:rPr>
              <a:t>How to Evaluate a Scheduling algorithm?</a:t>
            </a:r>
          </a:p>
        </p:txBody>
      </p:sp>
      <p:sp>
        <p:nvSpPr>
          <p:cNvPr id="633859" name="Rectangle 3">
            <a:extLst>
              <a:ext uri="{FF2B5EF4-FFF2-40B4-BE49-F238E27FC236}">
                <a16:creationId xmlns:a16="http://schemas.microsoft.com/office/drawing/2014/main" id="{F0E38688-2044-4EDF-AEBE-1880A7AA1047}"/>
              </a:ext>
            </a:extLst>
          </p:cNvPr>
          <p:cNvSpPr>
            <a:spLocks noGrp="1" noChangeArrowheads="1"/>
          </p:cNvSpPr>
          <p:nvPr>
            <p:ph sz="quarter" idx="1"/>
          </p:nvPr>
        </p:nvSpPr>
        <p:spPr/>
        <p:txBody>
          <a:bodyPr/>
          <a:lstStyle/>
          <a:p>
            <a:pPr>
              <a:lnSpc>
                <a:spcPct val="80000"/>
              </a:lnSpc>
              <a:spcBef>
                <a:spcPct val="20000"/>
              </a:spcBef>
              <a:defRPr/>
            </a:pPr>
            <a:r>
              <a:rPr lang="en-US" altLang="ko-KR" sz="2000" b="0" dirty="0">
                <a:ea typeface="굴림" charset="0"/>
              </a:rPr>
              <a:t>Deterministic modeling</a:t>
            </a:r>
          </a:p>
          <a:p>
            <a:pPr lvl="1">
              <a:lnSpc>
                <a:spcPct val="80000"/>
              </a:lnSpc>
              <a:spcBef>
                <a:spcPct val="20000"/>
              </a:spcBef>
              <a:defRPr/>
            </a:pPr>
            <a:r>
              <a:rPr lang="en-US" altLang="ko-KR" sz="1800" b="0" dirty="0">
                <a:ea typeface="굴림" charset="0"/>
              </a:rPr>
              <a:t>Takes a predetermined workload and compute the performance of each algorithm  for that workload</a:t>
            </a:r>
          </a:p>
          <a:p>
            <a:pPr>
              <a:lnSpc>
                <a:spcPct val="80000"/>
              </a:lnSpc>
              <a:spcBef>
                <a:spcPct val="20000"/>
              </a:spcBef>
              <a:defRPr/>
            </a:pPr>
            <a:r>
              <a:rPr lang="en-US" altLang="ko-KR" sz="2000" b="0" dirty="0">
                <a:ea typeface="굴림" charset="0"/>
              </a:rPr>
              <a:t>Queuing models</a:t>
            </a:r>
          </a:p>
          <a:p>
            <a:pPr lvl="1">
              <a:lnSpc>
                <a:spcPct val="80000"/>
              </a:lnSpc>
              <a:spcBef>
                <a:spcPct val="20000"/>
              </a:spcBef>
              <a:defRPr/>
            </a:pPr>
            <a:r>
              <a:rPr lang="en-US" altLang="ko-KR" sz="1800" b="0" dirty="0">
                <a:ea typeface="굴림" charset="0"/>
              </a:rPr>
              <a:t>Mathematical approach for handling stochastic workloads</a:t>
            </a:r>
          </a:p>
          <a:p>
            <a:pPr>
              <a:lnSpc>
                <a:spcPct val="80000"/>
              </a:lnSpc>
              <a:spcBef>
                <a:spcPct val="20000"/>
              </a:spcBef>
              <a:defRPr/>
            </a:pPr>
            <a:r>
              <a:rPr lang="en-US" altLang="ko-KR" sz="2000" b="0" dirty="0">
                <a:ea typeface="굴림" charset="0"/>
              </a:rPr>
              <a:t>Implementation/Simulation:</a:t>
            </a:r>
          </a:p>
          <a:p>
            <a:pPr lvl="1">
              <a:lnSpc>
                <a:spcPct val="80000"/>
              </a:lnSpc>
              <a:spcBef>
                <a:spcPct val="20000"/>
              </a:spcBef>
              <a:defRPr/>
            </a:pPr>
            <a:r>
              <a:rPr lang="en-US" altLang="ko-KR" sz="1800" b="0" dirty="0">
                <a:ea typeface="굴림" charset="0"/>
              </a:rPr>
              <a:t>Build system which allows </a:t>
            </a:r>
            <a:br>
              <a:rPr lang="en-US" altLang="ko-KR" sz="1800" b="0" dirty="0">
                <a:ea typeface="굴림" charset="0"/>
              </a:rPr>
            </a:br>
            <a:r>
              <a:rPr lang="en-US" altLang="ko-KR" sz="1800" b="0" dirty="0">
                <a:ea typeface="굴림" charset="0"/>
              </a:rPr>
              <a:t>actual algorithms to be run </a:t>
            </a:r>
            <a:br>
              <a:rPr lang="en-US" altLang="ko-KR" sz="1800" b="0" dirty="0">
                <a:ea typeface="굴림" charset="0"/>
              </a:rPr>
            </a:br>
            <a:r>
              <a:rPr lang="en-US" altLang="ko-KR" sz="1800" b="0" dirty="0">
                <a:ea typeface="굴림" charset="0"/>
              </a:rPr>
              <a:t>against actual data.  </a:t>
            </a:r>
            <a:br>
              <a:rPr lang="en-US" altLang="ko-KR" sz="1800" b="0" dirty="0">
                <a:ea typeface="굴림" charset="0"/>
              </a:rPr>
            </a:br>
            <a:r>
              <a:rPr lang="en-US" altLang="ko-KR" sz="1800" b="0" dirty="0">
                <a:ea typeface="굴림" charset="0"/>
              </a:rPr>
              <a:t>Most flexible/general.</a:t>
            </a:r>
          </a:p>
          <a:p>
            <a:pPr>
              <a:lnSpc>
                <a:spcPct val="80000"/>
              </a:lnSpc>
              <a:spcBef>
                <a:spcPct val="20000"/>
              </a:spcBef>
              <a:defRPr/>
            </a:pPr>
            <a:endParaRPr lang="en-US" altLang="ko-KR" sz="2000" b="0" dirty="0">
              <a:ea typeface="굴림" charset="0"/>
            </a:endParaRPr>
          </a:p>
        </p:txBody>
      </p:sp>
      <p:pic>
        <p:nvPicPr>
          <p:cNvPr id="633860" name="Picture 4">
            <a:extLst>
              <a:ext uri="{FF2B5EF4-FFF2-40B4-BE49-F238E27FC236}">
                <a16:creationId xmlns:a16="http://schemas.microsoft.com/office/drawing/2014/main" id="{B99DEEA1-6D8A-4ABA-9124-FF4AAC563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15" t="8588" r="624" b="9142"/>
          <a:stretch>
            <a:fillRect/>
          </a:stretch>
        </p:blipFill>
        <p:spPr bwMode="auto">
          <a:xfrm>
            <a:off x="3936674" y="3222562"/>
            <a:ext cx="4876800" cy="3040062"/>
          </a:xfrm>
          <a:prstGeom prst="rect">
            <a:avLst/>
          </a:prstGeom>
          <a:noFill/>
          <a:ln w="38100" cmpd="dbl">
            <a:solidFill>
              <a:srgbClr val="CC66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Datumsplatzhalter 1">
            <a:extLst>
              <a:ext uri="{FF2B5EF4-FFF2-40B4-BE49-F238E27FC236}">
                <a16:creationId xmlns:a16="http://schemas.microsoft.com/office/drawing/2014/main" id="{70184C87-94BF-46C1-8F87-26A214CD640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E489DFF-A93B-429D-8527-ADBA20C3E8B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33345C0-8B22-4DB2-B4C9-43BC12B7F140}"/>
              </a:ext>
            </a:extLst>
          </p:cNvPr>
          <p:cNvSpPr>
            <a:spLocks noGrp="1"/>
          </p:cNvSpPr>
          <p:nvPr>
            <p:ph type="sldNum" sz="quarter" idx="12"/>
          </p:nvPr>
        </p:nvSpPr>
        <p:spPr/>
        <p:txBody>
          <a:bodyPr/>
          <a:lstStyle/>
          <a:p>
            <a:pPr>
              <a:defRPr/>
            </a:pPr>
            <a:fld id="{AFD5F09E-495C-4440-9B64-34BC52B4539C}" type="slidenum">
              <a:rPr lang="en-US" smtClean="0"/>
              <a:pPr>
                <a:defRPr/>
              </a:pPr>
              <a:t>295</a:t>
            </a:fld>
            <a:endParaRPr lang="en-US"/>
          </a:p>
        </p:txBody>
      </p:sp>
    </p:spTree>
    <p:extLst>
      <p:ext uri="{BB962C8B-B14F-4D97-AF65-F5344CB8AC3E}">
        <p14:creationId xmlns:p14="http://schemas.microsoft.com/office/powerpoint/2010/main" val="2679030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3859">
                                            <p:txEl>
                                              <p:pRg st="0" end="0"/>
                                            </p:txEl>
                                          </p:spTgt>
                                        </p:tgtEl>
                                        <p:attrNameLst>
                                          <p:attrName>style.visibility</p:attrName>
                                        </p:attrNameLst>
                                      </p:cBhvr>
                                      <p:to>
                                        <p:strVal val="visible"/>
                                      </p:to>
                                    </p:set>
                                    <p:anim calcmode="lin" valueType="num">
                                      <p:cBhvr additive="base">
                                        <p:cTn id="7" dur="500" fill="hold"/>
                                        <p:tgtEl>
                                          <p:spTgt spid="63385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385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3859">
                                            <p:txEl>
                                              <p:pRg st="1" end="1"/>
                                            </p:txEl>
                                          </p:spTgt>
                                        </p:tgtEl>
                                        <p:attrNameLst>
                                          <p:attrName>style.visibility</p:attrName>
                                        </p:attrNameLst>
                                      </p:cBhvr>
                                      <p:to>
                                        <p:strVal val="visible"/>
                                      </p:to>
                                    </p:set>
                                    <p:anim calcmode="lin" valueType="num">
                                      <p:cBhvr additive="base">
                                        <p:cTn id="11" dur="500" fill="hold"/>
                                        <p:tgtEl>
                                          <p:spTgt spid="633859">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3385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33859">
                                            <p:txEl>
                                              <p:pRg st="2" end="2"/>
                                            </p:txEl>
                                          </p:spTgt>
                                        </p:tgtEl>
                                        <p:attrNameLst>
                                          <p:attrName>style.visibility</p:attrName>
                                        </p:attrNameLst>
                                      </p:cBhvr>
                                      <p:to>
                                        <p:strVal val="visible"/>
                                      </p:to>
                                    </p:set>
                                    <p:anim calcmode="lin" valueType="num">
                                      <p:cBhvr additive="base">
                                        <p:cTn id="17" dur="500" fill="hold"/>
                                        <p:tgtEl>
                                          <p:spTgt spid="63385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33859">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33859">
                                            <p:txEl>
                                              <p:pRg st="3" end="3"/>
                                            </p:txEl>
                                          </p:spTgt>
                                        </p:tgtEl>
                                        <p:attrNameLst>
                                          <p:attrName>style.visibility</p:attrName>
                                        </p:attrNameLst>
                                      </p:cBhvr>
                                      <p:to>
                                        <p:strVal val="visible"/>
                                      </p:to>
                                    </p:set>
                                    <p:anim calcmode="lin" valueType="num">
                                      <p:cBhvr additive="base">
                                        <p:cTn id="21" dur="500" fill="hold"/>
                                        <p:tgtEl>
                                          <p:spTgt spid="633859">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3385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633859">
                                            <p:txEl>
                                              <p:pRg st="4" end="4"/>
                                            </p:txEl>
                                          </p:spTgt>
                                        </p:tgtEl>
                                        <p:attrNameLst>
                                          <p:attrName>style.visibility</p:attrName>
                                        </p:attrNameLst>
                                      </p:cBhvr>
                                      <p:to>
                                        <p:strVal val="visible"/>
                                      </p:to>
                                    </p:set>
                                    <p:anim calcmode="lin" valueType="num">
                                      <p:cBhvr additive="base">
                                        <p:cTn id="27" dur="500" fill="hold"/>
                                        <p:tgtEl>
                                          <p:spTgt spid="633859">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33859">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33859">
                                            <p:txEl>
                                              <p:pRg st="5" end="5"/>
                                            </p:txEl>
                                          </p:spTgt>
                                        </p:tgtEl>
                                        <p:attrNameLst>
                                          <p:attrName>style.visibility</p:attrName>
                                        </p:attrNameLst>
                                      </p:cBhvr>
                                      <p:to>
                                        <p:strVal val="visible"/>
                                      </p:to>
                                    </p:set>
                                    <p:anim calcmode="lin" valueType="num">
                                      <p:cBhvr additive="base">
                                        <p:cTn id="31" dur="500" fill="hold"/>
                                        <p:tgtEl>
                                          <p:spTgt spid="633859">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33859">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633860"/>
                                        </p:tgtEl>
                                        <p:attrNameLst>
                                          <p:attrName>style.visibility</p:attrName>
                                        </p:attrNameLst>
                                      </p:cBhvr>
                                      <p:to>
                                        <p:strVal val="visible"/>
                                      </p:to>
                                    </p:set>
                                    <p:anim calcmode="lin" valueType="num">
                                      <p:cBhvr additive="base">
                                        <p:cTn id="35" dur="500" fill="hold"/>
                                        <p:tgtEl>
                                          <p:spTgt spid="633860"/>
                                        </p:tgtEl>
                                        <p:attrNameLst>
                                          <p:attrName>ppt_x</p:attrName>
                                        </p:attrNameLst>
                                      </p:cBhvr>
                                      <p:tavLst>
                                        <p:tav tm="0">
                                          <p:val>
                                            <p:strVal val="1+#ppt_w/2"/>
                                          </p:val>
                                        </p:tav>
                                        <p:tav tm="100000">
                                          <p:val>
                                            <p:strVal val="#ppt_x"/>
                                          </p:val>
                                        </p:tav>
                                      </p:tavLst>
                                    </p:anim>
                                    <p:anim calcmode="lin" valueType="num">
                                      <p:cBhvr additive="base">
                                        <p:cTn id="36" dur="500" fill="hold"/>
                                        <p:tgtEl>
                                          <p:spTgt spid="6338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3859" grpId="0" build="p"/>
    </p:bldLst>
  </p:timing>
</p:sld>
</file>

<file path=ppt/slides/slide2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080590A-315D-4E4A-9E6C-D70D7525156C}"/>
              </a:ext>
            </a:extLst>
          </p:cNvPr>
          <p:cNvSpPr>
            <a:spLocks noGrp="1" noChangeArrowheads="1"/>
          </p:cNvSpPr>
          <p:nvPr>
            <p:ph type="title"/>
          </p:nvPr>
        </p:nvSpPr>
        <p:spPr/>
        <p:txBody>
          <a:bodyPr/>
          <a:lstStyle/>
          <a:p>
            <a:pPr>
              <a:defRPr/>
            </a:pPr>
            <a:r>
              <a:rPr lang="en-US" altLang="ko-KR">
                <a:ea typeface="굴림" charset="0"/>
              </a:rPr>
              <a:t>A Final Word On Scheduling</a:t>
            </a:r>
          </a:p>
        </p:txBody>
      </p:sp>
      <p:sp>
        <p:nvSpPr>
          <p:cNvPr id="634883" name="Rectangle 3">
            <a:extLst>
              <a:ext uri="{FF2B5EF4-FFF2-40B4-BE49-F238E27FC236}">
                <a16:creationId xmlns:a16="http://schemas.microsoft.com/office/drawing/2014/main" id="{A2529479-6ABE-409B-98AF-54B290BA56D8}"/>
              </a:ext>
            </a:extLst>
          </p:cNvPr>
          <p:cNvSpPr>
            <a:spLocks noGrp="1" noChangeArrowheads="1"/>
          </p:cNvSpPr>
          <p:nvPr>
            <p:ph sz="quarter" idx="1"/>
          </p:nvPr>
        </p:nvSpPr>
        <p:spPr/>
        <p:txBody>
          <a:bodyPr/>
          <a:lstStyle/>
          <a:p>
            <a:pPr>
              <a:lnSpc>
                <a:spcPct val="80000"/>
              </a:lnSpc>
            </a:pPr>
            <a:r>
              <a:rPr lang="en-US" altLang="ko-KR" sz="2000" b="0" dirty="0">
                <a:latin typeface="Helvetica" panose="020B0604020202020204" pitchFamily="34" charset="0"/>
                <a:ea typeface="굴림" panose="020B0600000101010101" pitchFamily="34" charset="-127"/>
              </a:rPr>
              <a:t>When do the details of the scheduling policy and fairness really matter?</a:t>
            </a:r>
          </a:p>
          <a:p>
            <a:pPr lvl="1">
              <a:lnSpc>
                <a:spcPct val="80000"/>
              </a:lnSpc>
            </a:pPr>
            <a:r>
              <a:rPr lang="en-US" altLang="ko-KR" sz="1800" b="0" dirty="0">
                <a:latin typeface="Helvetica" panose="020B0604020202020204" pitchFamily="34" charset="0"/>
                <a:ea typeface="굴림" panose="020B0600000101010101" pitchFamily="34" charset="-127"/>
              </a:rPr>
              <a:t>When there aren’t enough resources to go around</a:t>
            </a:r>
          </a:p>
          <a:p>
            <a:pPr>
              <a:lnSpc>
                <a:spcPct val="80000"/>
              </a:lnSpc>
            </a:pPr>
            <a:r>
              <a:rPr lang="en-US" altLang="ko-KR" sz="2000" b="0" dirty="0">
                <a:latin typeface="Helvetica" panose="020B0604020202020204" pitchFamily="34" charset="0"/>
                <a:ea typeface="굴림" panose="020B0600000101010101" pitchFamily="34" charset="-127"/>
              </a:rPr>
              <a:t>When should you simply buy a faster computer?</a:t>
            </a:r>
          </a:p>
          <a:p>
            <a:pPr lvl="1">
              <a:lnSpc>
                <a:spcPct val="80000"/>
              </a:lnSpc>
            </a:pPr>
            <a:r>
              <a:rPr lang="en-US" altLang="ko-KR" sz="1800" b="0" dirty="0">
                <a:latin typeface="Helvetica" panose="020B0604020202020204" pitchFamily="34" charset="0"/>
                <a:ea typeface="굴림" panose="020B0600000101010101" pitchFamily="34" charset="-127"/>
              </a:rPr>
              <a:t>(Or network link or expanded highway or …)</a:t>
            </a:r>
          </a:p>
          <a:p>
            <a:pPr lvl="1">
              <a:lnSpc>
                <a:spcPct val="80000"/>
              </a:lnSpc>
            </a:pPr>
            <a:r>
              <a:rPr lang="en-US" altLang="ko-KR" sz="1800" b="0" dirty="0">
                <a:latin typeface="Helvetica" panose="020B0604020202020204" pitchFamily="34" charset="0"/>
                <a:ea typeface="굴림" panose="020B0600000101010101" pitchFamily="34" charset="-127"/>
              </a:rPr>
              <a:t>One approach: Buy it when it will pay </a:t>
            </a:r>
            <a:br>
              <a:rPr lang="en-US" altLang="ko-KR" sz="1800" b="0" dirty="0">
                <a:latin typeface="Helvetica" panose="020B0604020202020204" pitchFamily="34" charset="0"/>
                <a:ea typeface="굴림" panose="020B0600000101010101" pitchFamily="34" charset="-127"/>
              </a:rPr>
            </a:br>
            <a:r>
              <a:rPr lang="en-US" altLang="ko-KR" sz="1800" b="0" dirty="0">
                <a:latin typeface="Helvetica" panose="020B0604020202020204" pitchFamily="34" charset="0"/>
                <a:ea typeface="굴림" panose="020B0600000101010101" pitchFamily="34" charset="-127"/>
              </a:rPr>
              <a:t>for itself in improved response time</a:t>
            </a:r>
          </a:p>
          <a:p>
            <a:pPr lvl="2">
              <a:lnSpc>
                <a:spcPct val="80000"/>
              </a:lnSpc>
            </a:pPr>
            <a:r>
              <a:rPr lang="en-US" altLang="ko-KR" sz="1600" b="0" dirty="0">
                <a:latin typeface="Helvetica" panose="020B0604020202020204" pitchFamily="34" charset="0"/>
                <a:ea typeface="굴림" panose="020B0600000101010101" pitchFamily="34" charset="-127"/>
              </a:rPr>
              <a:t>Assuming you’re paying for worse </a:t>
            </a:r>
            <a:br>
              <a:rPr lang="en-US" altLang="ko-KR" sz="1600" b="0" dirty="0">
                <a:latin typeface="Helvetica" panose="020B0604020202020204" pitchFamily="34" charset="0"/>
                <a:ea typeface="굴림" panose="020B0600000101010101" pitchFamily="34" charset="-127"/>
              </a:rPr>
            </a:br>
            <a:r>
              <a:rPr lang="en-US" altLang="ko-KR" sz="1600" b="0" dirty="0">
                <a:latin typeface="Helvetica" panose="020B0604020202020204" pitchFamily="34" charset="0"/>
                <a:ea typeface="굴림" panose="020B0600000101010101" pitchFamily="34" charset="-127"/>
              </a:rPr>
              <a:t>response time in reduced productivity </a:t>
            </a:r>
            <a:br>
              <a:rPr lang="en-US" altLang="ko-KR" sz="1600" b="0" dirty="0">
                <a:latin typeface="Helvetica" panose="020B0604020202020204" pitchFamily="34" charset="0"/>
                <a:ea typeface="굴림" panose="020B0600000101010101" pitchFamily="34" charset="-127"/>
              </a:rPr>
            </a:br>
            <a:r>
              <a:rPr lang="en-US" altLang="ko-KR" sz="1600" b="0" dirty="0">
                <a:latin typeface="Helvetica" panose="020B0604020202020204" pitchFamily="34" charset="0"/>
                <a:ea typeface="굴림" panose="020B0600000101010101" pitchFamily="34" charset="-127"/>
              </a:rPr>
              <a:t>customer angst </a:t>
            </a:r>
            <a:r>
              <a:rPr lang="en-US" altLang="ko-KR" sz="1600" b="0" dirty="0" err="1">
                <a:latin typeface="Helvetica" panose="020B0604020202020204" pitchFamily="34" charset="0"/>
                <a:ea typeface="굴림" panose="020B0600000101010101" pitchFamily="34" charset="-127"/>
              </a:rPr>
              <a:t>etc</a:t>
            </a:r>
            <a:r>
              <a:rPr lang="en-US" altLang="ko-KR" sz="1600" b="0" dirty="0">
                <a:latin typeface="Helvetica" panose="020B0604020202020204" pitchFamily="34" charset="0"/>
                <a:ea typeface="굴림" panose="020B0600000101010101" pitchFamily="34" charset="-127"/>
              </a:rPr>
              <a:t>…</a:t>
            </a:r>
          </a:p>
          <a:p>
            <a:pPr lvl="2">
              <a:lnSpc>
                <a:spcPct val="80000"/>
              </a:lnSpc>
            </a:pPr>
            <a:r>
              <a:rPr lang="en-US" altLang="ko-KR" sz="1600" b="0" dirty="0">
                <a:latin typeface="Helvetica" panose="020B0604020202020204" pitchFamily="34" charset="0"/>
                <a:ea typeface="굴림" panose="020B0600000101010101" pitchFamily="34" charset="-127"/>
              </a:rPr>
              <a:t>Might think that you should buy a </a:t>
            </a:r>
            <a:br>
              <a:rPr lang="en-US" altLang="ko-KR" sz="1600" b="0" dirty="0">
                <a:latin typeface="Helvetica" panose="020B0604020202020204" pitchFamily="34" charset="0"/>
                <a:ea typeface="굴림" panose="020B0600000101010101" pitchFamily="34" charset="-127"/>
              </a:rPr>
            </a:br>
            <a:r>
              <a:rPr lang="en-US" altLang="ko-KR" sz="1600" b="0" dirty="0">
                <a:latin typeface="Helvetica" panose="020B0604020202020204" pitchFamily="34" charset="0"/>
                <a:ea typeface="굴림" panose="020B0600000101010101" pitchFamily="34" charset="-127"/>
              </a:rPr>
              <a:t>faster X when X is utilized 100% </a:t>
            </a:r>
            <a:br>
              <a:rPr lang="en-US" altLang="ko-KR" sz="1600" b="0" dirty="0">
                <a:latin typeface="Helvetica" panose="020B0604020202020204" pitchFamily="34" charset="0"/>
                <a:ea typeface="굴림" panose="020B0600000101010101" pitchFamily="34" charset="-127"/>
              </a:rPr>
            </a:br>
            <a:r>
              <a:rPr lang="en-US" altLang="ko-KR" sz="1600" b="0" dirty="0">
                <a:latin typeface="Helvetica" panose="020B0604020202020204" pitchFamily="34" charset="0"/>
                <a:ea typeface="굴림" panose="020B0600000101010101" pitchFamily="34" charset="-127"/>
              </a:rPr>
              <a:t>but usually response time goes </a:t>
            </a:r>
            <a:br>
              <a:rPr lang="en-US" altLang="ko-KR" sz="1600" b="0" dirty="0">
                <a:latin typeface="Helvetica" panose="020B0604020202020204" pitchFamily="34" charset="0"/>
                <a:ea typeface="굴림" panose="020B0600000101010101" pitchFamily="34" charset="-127"/>
              </a:rPr>
            </a:br>
            <a:r>
              <a:rPr lang="en-US" altLang="ko-KR" sz="1600" b="0" dirty="0">
                <a:latin typeface="Helvetica" panose="020B0604020202020204" pitchFamily="34" charset="0"/>
                <a:ea typeface="굴림" panose="020B0600000101010101" pitchFamily="34" charset="-127"/>
              </a:rPr>
              <a:t>to infinity as utilization</a:t>
            </a:r>
            <a:r>
              <a:rPr lang="en-US" altLang="ko-KR" sz="1600" b="0" dirty="0">
                <a:latin typeface="Helvetica" panose="020B0604020202020204" pitchFamily="34" charset="0"/>
                <a:ea typeface="굴림" panose="020B0600000101010101" pitchFamily="34" charset="-127"/>
                <a:sym typeface="Symbol" panose="05050102010706020507" pitchFamily="18" charset="2"/>
              </a:rPr>
              <a:t></a:t>
            </a:r>
            <a:r>
              <a:rPr lang="en-US" altLang="ko-KR" sz="1600" b="0" dirty="0">
                <a:latin typeface="Helvetica" panose="020B0604020202020204" pitchFamily="34" charset="0"/>
                <a:ea typeface="굴림" panose="020B0600000101010101" pitchFamily="34" charset="-127"/>
              </a:rPr>
              <a:t>100%</a:t>
            </a:r>
          </a:p>
          <a:p>
            <a:pPr>
              <a:lnSpc>
                <a:spcPct val="80000"/>
              </a:lnSpc>
            </a:pPr>
            <a:r>
              <a:rPr lang="en-US" altLang="ko-KR" sz="2000" b="0" dirty="0">
                <a:latin typeface="Helvetica" panose="020B0604020202020204" pitchFamily="34" charset="0"/>
                <a:ea typeface="굴림" panose="020B0600000101010101" pitchFamily="34" charset="-127"/>
              </a:rPr>
              <a:t>An interesting implication of this curve:</a:t>
            </a:r>
          </a:p>
          <a:p>
            <a:pPr lvl="1">
              <a:lnSpc>
                <a:spcPct val="80000"/>
              </a:lnSpc>
            </a:pPr>
            <a:r>
              <a:rPr lang="en-US" altLang="ko-KR" sz="1800" b="0" dirty="0">
                <a:latin typeface="Helvetica" panose="020B0604020202020204" pitchFamily="34" charset="0"/>
                <a:ea typeface="굴림" panose="020B0600000101010101" pitchFamily="34" charset="-127"/>
              </a:rPr>
              <a:t>Most scheduling algorithms work fine in the linear portion of the load curve fail otherwise</a:t>
            </a:r>
          </a:p>
          <a:p>
            <a:pPr lvl="1">
              <a:lnSpc>
                <a:spcPct val="80000"/>
              </a:lnSpc>
            </a:pPr>
            <a:r>
              <a:rPr lang="en-US" altLang="ko-KR" sz="1800" b="0" dirty="0">
                <a:latin typeface="Helvetica" panose="020B0604020202020204" pitchFamily="34" charset="0"/>
                <a:ea typeface="굴림" panose="020B0600000101010101" pitchFamily="34" charset="-127"/>
              </a:rPr>
              <a:t>Argues for buying a faster X when hit knee of curve</a:t>
            </a:r>
          </a:p>
        </p:txBody>
      </p:sp>
      <p:grpSp>
        <p:nvGrpSpPr>
          <p:cNvPr id="634884" name="Group 4">
            <a:extLst>
              <a:ext uri="{FF2B5EF4-FFF2-40B4-BE49-F238E27FC236}">
                <a16:creationId xmlns:a16="http://schemas.microsoft.com/office/drawing/2014/main" id="{3ED51623-1055-47C7-805B-186B16211840}"/>
              </a:ext>
            </a:extLst>
          </p:cNvPr>
          <p:cNvGrpSpPr>
            <a:grpSpLocks/>
          </p:cNvGrpSpPr>
          <p:nvPr/>
        </p:nvGrpSpPr>
        <p:grpSpPr bwMode="auto">
          <a:xfrm>
            <a:off x="6292850" y="2275682"/>
            <a:ext cx="2409825" cy="2438399"/>
            <a:chOff x="4098" y="1677"/>
            <a:chExt cx="1518" cy="1536"/>
          </a:xfrm>
          <a:solidFill>
            <a:schemeClr val="bg1">
              <a:lumMod val="85000"/>
            </a:schemeClr>
          </a:solidFill>
        </p:grpSpPr>
        <p:sp>
          <p:nvSpPr>
            <p:cNvPr id="20485" name="Rectangle 5">
              <a:extLst>
                <a:ext uri="{FF2B5EF4-FFF2-40B4-BE49-F238E27FC236}">
                  <a16:creationId xmlns:a16="http://schemas.microsoft.com/office/drawing/2014/main" id="{9802EFD7-2C5C-48E8-AC06-AE3EA0F4B340}"/>
                </a:ext>
              </a:extLst>
            </p:cNvPr>
            <p:cNvSpPr>
              <a:spLocks noChangeArrowheads="1"/>
            </p:cNvSpPr>
            <p:nvPr/>
          </p:nvSpPr>
          <p:spPr bwMode="auto">
            <a:xfrm>
              <a:off x="4098" y="1677"/>
              <a:ext cx="1518" cy="1536"/>
            </a:xfrm>
            <a:prstGeom prst="rect">
              <a:avLst/>
            </a:prstGeom>
            <a:grpFill/>
            <a:ln w="3810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nchor="ctr"/>
            <a:lstStyle/>
            <a:p>
              <a:pPr>
                <a:defRPr/>
              </a:pPr>
              <a:endParaRPr lang="en-US">
                <a:latin typeface="Helvetica"/>
                <a:ea typeface="ＭＳ Ｐゴシック" charset="0"/>
                <a:cs typeface="Helvetica"/>
              </a:endParaRPr>
            </a:p>
          </p:txBody>
        </p:sp>
        <p:sp>
          <p:nvSpPr>
            <p:cNvPr id="20486" name="Line 6">
              <a:extLst>
                <a:ext uri="{FF2B5EF4-FFF2-40B4-BE49-F238E27FC236}">
                  <a16:creationId xmlns:a16="http://schemas.microsoft.com/office/drawing/2014/main" id="{F6F0D4A5-A38E-4857-BEB5-35E494B049BE}"/>
                </a:ext>
              </a:extLst>
            </p:cNvPr>
            <p:cNvSpPr>
              <a:spLocks noChangeShapeType="1"/>
            </p:cNvSpPr>
            <p:nvPr/>
          </p:nvSpPr>
          <p:spPr bwMode="auto">
            <a:xfrm>
              <a:off x="4409" y="1755"/>
              <a:ext cx="0" cy="1138"/>
            </a:xfrm>
            <a:prstGeom prst="line">
              <a:avLst/>
            </a:prstGeom>
            <a:grpFill/>
            <a:ln w="571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Helvetica"/>
                <a:ea typeface="ＭＳ Ｐゴシック" charset="0"/>
                <a:cs typeface="Helvetica"/>
              </a:endParaRPr>
            </a:p>
          </p:txBody>
        </p:sp>
        <p:sp>
          <p:nvSpPr>
            <p:cNvPr id="20487" name="Line 7">
              <a:extLst>
                <a:ext uri="{FF2B5EF4-FFF2-40B4-BE49-F238E27FC236}">
                  <a16:creationId xmlns:a16="http://schemas.microsoft.com/office/drawing/2014/main" id="{AE5174F2-F62E-4A53-8F08-5B1440762309}"/>
                </a:ext>
              </a:extLst>
            </p:cNvPr>
            <p:cNvSpPr>
              <a:spLocks noChangeShapeType="1"/>
            </p:cNvSpPr>
            <p:nvPr/>
          </p:nvSpPr>
          <p:spPr bwMode="auto">
            <a:xfrm>
              <a:off x="4409" y="2893"/>
              <a:ext cx="1167" cy="1"/>
            </a:xfrm>
            <a:prstGeom prst="line">
              <a:avLst/>
            </a:prstGeom>
            <a:grpFill/>
            <a:ln w="5715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Helvetica"/>
                <a:ea typeface="ＭＳ Ｐゴシック" charset="0"/>
                <a:cs typeface="Helvetica"/>
              </a:endParaRPr>
            </a:p>
          </p:txBody>
        </p:sp>
        <p:sp>
          <p:nvSpPr>
            <p:cNvPr id="20488" name="Text Box 8">
              <a:extLst>
                <a:ext uri="{FF2B5EF4-FFF2-40B4-BE49-F238E27FC236}">
                  <a16:creationId xmlns:a16="http://schemas.microsoft.com/office/drawing/2014/main" id="{27704004-3735-4E79-952B-678D304EC7A6}"/>
                </a:ext>
              </a:extLst>
            </p:cNvPr>
            <p:cNvSpPr txBox="1">
              <a:spLocks noChangeArrowheads="1"/>
            </p:cNvSpPr>
            <p:nvPr/>
          </p:nvSpPr>
          <p:spPr bwMode="auto">
            <a:xfrm>
              <a:off x="4560" y="2928"/>
              <a:ext cx="811" cy="233"/>
            </a:xfrm>
            <a:prstGeom prst="rect">
              <a:avLst/>
            </a:prstGeom>
            <a:grpFill/>
            <a:ln>
              <a:noFill/>
            </a:ln>
            <a:effectLst/>
            <a:extLs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lgn="ctr" eaLnBrk="0" hangingPunct="0">
                <a:lnSpc>
                  <a:spcPct val="80000"/>
                </a:lnSpc>
                <a:spcBef>
                  <a:spcPct val="20000"/>
                </a:spcBef>
                <a:buSzPct val="100000"/>
                <a:defRPr sz="2000" b="1">
                  <a:solidFill>
                    <a:schemeClr val="tx1"/>
                  </a:solidFill>
                  <a:latin typeface="Comic Sans MS" charset="0"/>
                  <a:ea typeface="ＭＳ Ｐゴシック" charset="0"/>
                </a:defRPr>
              </a:lvl1pPr>
              <a:lvl2pPr marL="742950" indent="-285750" algn="ctr" eaLnBrk="0" hangingPunct="0">
                <a:lnSpc>
                  <a:spcPct val="80000"/>
                </a:lnSpc>
                <a:spcBef>
                  <a:spcPct val="20000"/>
                </a:spcBef>
                <a:buSzPct val="100000"/>
                <a:defRPr sz="2000" b="1">
                  <a:solidFill>
                    <a:schemeClr val="tx1"/>
                  </a:solidFill>
                  <a:latin typeface="Comic Sans MS" charset="0"/>
                  <a:ea typeface="ＭＳ Ｐゴシック" charset="0"/>
                </a:defRPr>
              </a:lvl2pPr>
              <a:lvl3pPr marL="11430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3pPr>
              <a:lvl4pPr marL="16002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4pPr>
              <a:lvl5pPr marL="20574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9pPr>
            </a:lstStyle>
            <a:p>
              <a:pPr algn="l">
                <a:lnSpc>
                  <a:spcPct val="100000"/>
                </a:lnSpc>
                <a:spcBef>
                  <a:spcPct val="0"/>
                </a:spcBef>
                <a:buSzTx/>
                <a:buFontTx/>
                <a:buNone/>
                <a:defRPr/>
              </a:pPr>
              <a:r>
                <a:rPr lang="en-US" altLang="ko-KR" sz="1800" dirty="0">
                  <a:latin typeface="Helvetica"/>
                  <a:ea typeface="굴림" charset="0"/>
                  <a:cs typeface="Helvetica"/>
                </a:rPr>
                <a:t>Utilization</a:t>
              </a:r>
            </a:p>
          </p:txBody>
        </p:sp>
        <p:sp>
          <p:nvSpPr>
            <p:cNvPr id="20489" name="Text Box 9">
              <a:extLst>
                <a:ext uri="{FF2B5EF4-FFF2-40B4-BE49-F238E27FC236}">
                  <a16:creationId xmlns:a16="http://schemas.microsoft.com/office/drawing/2014/main" id="{C354AA64-FB73-41C9-99FA-0C81E7FEA277}"/>
                </a:ext>
              </a:extLst>
            </p:cNvPr>
            <p:cNvSpPr txBox="1">
              <a:spLocks noChangeArrowheads="1"/>
            </p:cNvSpPr>
            <p:nvPr/>
          </p:nvSpPr>
          <p:spPr bwMode="auto">
            <a:xfrm rot="5400000">
              <a:off x="3645" y="2247"/>
              <a:ext cx="1241" cy="204"/>
            </a:xfrm>
            <a:prstGeom prst="rect">
              <a:avLst/>
            </a:prstGeom>
            <a:grpFill/>
            <a:ln>
              <a:noFill/>
            </a:ln>
            <a:effectLst/>
            <a:extLst>
              <a:ext uri="{91240B29-F687-4f45-9708-019B960494DF}">
                <a14:hiddenLine xmlns:a14="http://schemas.microsoft.com/office/drawing/2010/main" xmlns="" w="5715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lgn="ctr" eaLnBrk="0" hangingPunct="0">
                <a:lnSpc>
                  <a:spcPct val="80000"/>
                </a:lnSpc>
                <a:spcBef>
                  <a:spcPct val="20000"/>
                </a:spcBef>
                <a:buSzPct val="100000"/>
                <a:defRPr sz="2000" b="1">
                  <a:solidFill>
                    <a:schemeClr val="tx1"/>
                  </a:solidFill>
                  <a:latin typeface="Comic Sans MS" charset="0"/>
                  <a:ea typeface="ＭＳ Ｐゴシック" charset="0"/>
                </a:defRPr>
              </a:lvl1pPr>
              <a:lvl2pPr marL="742950" indent="-285750" algn="ctr" eaLnBrk="0" hangingPunct="0">
                <a:lnSpc>
                  <a:spcPct val="80000"/>
                </a:lnSpc>
                <a:spcBef>
                  <a:spcPct val="20000"/>
                </a:spcBef>
                <a:buSzPct val="100000"/>
                <a:defRPr sz="2000" b="1">
                  <a:solidFill>
                    <a:schemeClr val="tx1"/>
                  </a:solidFill>
                  <a:latin typeface="Comic Sans MS" charset="0"/>
                  <a:ea typeface="ＭＳ Ｐゴシック" charset="0"/>
                </a:defRPr>
              </a:lvl2pPr>
              <a:lvl3pPr marL="11430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3pPr>
              <a:lvl4pPr marL="16002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4pPr>
              <a:lvl5pPr marL="20574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9pPr>
            </a:lstStyle>
            <a:p>
              <a:pPr>
                <a:spcBef>
                  <a:spcPct val="0"/>
                </a:spcBef>
                <a:buSzTx/>
                <a:buFontTx/>
                <a:buNone/>
                <a:defRPr/>
              </a:pPr>
              <a:r>
                <a:rPr lang="en-US" altLang="ko-KR" sz="1800" dirty="0">
                  <a:latin typeface="Helvetica"/>
                  <a:ea typeface="굴림" charset="0"/>
                  <a:cs typeface="Helvetica"/>
                </a:rPr>
                <a:t>Response time</a:t>
              </a:r>
            </a:p>
          </p:txBody>
        </p:sp>
        <p:sp>
          <p:nvSpPr>
            <p:cNvPr id="20490" name="Line 10">
              <a:extLst>
                <a:ext uri="{FF2B5EF4-FFF2-40B4-BE49-F238E27FC236}">
                  <a16:creationId xmlns:a16="http://schemas.microsoft.com/office/drawing/2014/main" id="{EDFBED79-9699-45EB-A19F-A0A280A85BF4}"/>
                </a:ext>
              </a:extLst>
            </p:cNvPr>
            <p:cNvSpPr>
              <a:spLocks noChangeShapeType="1"/>
            </p:cNvSpPr>
            <p:nvPr/>
          </p:nvSpPr>
          <p:spPr bwMode="auto">
            <a:xfrm>
              <a:off x="5403" y="2768"/>
              <a:ext cx="0" cy="213"/>
            </a:xfrm>
            <a:prstGeom prst="line">
              <a:avLst/>
            </a:prstGeom>
            <a:grpFill/>
            <a:ln w="38100">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nchor="ctr"/>
            <a:lstStyle/>
            <a:p>
              <a:pPr>
                <a:defRPr/>
              </a:pPr>
              <a:endParaRPr lang="en-US">
                <a:latin typeface="Helvetica"/>
                <a:ea typeface="ＭＳ Ｐゴシック" charset="0"/>
                <a:cs typeface="Helvetica"/>
              </a:endParaRPr>
            </a:p>
          </p:txBody>
        </p:sp>
        <p:sp>
          <p:nvSpPr>
            <p:cNvPr id="20491" name="Text Box 11">
              <a:extLst>
                <a:ext uri="{FF2B5EF4-FFF2-40B4-BE49-F238E27FC236}">
                  <a16:creationId xmlns:a16="http://schemas.microsoft.com/office/drawing/2014/main" id="{AD6CF900-EDBD-4EDC-AA41-F72AF939AD4F}"/>
                </a:ext>
              </a:extLst>
            </p:cNvPr>
            <p:cNvSpPr txBox="1">
              <a:spLocks noChangeArrowheads="1"/>
            </p:cNvSpPr>
            <p:nvPr/>
          </p:nvSpPr>
          <p:spPr bwMode="auto">
            <a:xfrm rot="5400000">
              <a:off x="5166" y="2473"/>
              <a:ext cx="446" cy="186"/>
            </a:xfrm>
            <a:prstGeom prst="rect">
              <a:avLst/>
            </a:prstGeom>
            <a:grpFill/>
            <a:ln>
              <a:noFill/>
            </a:ln>
            <a:effectLst/>
            <a:extLst>
              <a:ext uri="{91240B29-F687-4f45-9708-019B960494DF}">
                <a14:hiddenLine xmlns:a14="http://schemas.microsoft.com/office/drawing/2010/main" xmlns="" w="381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lvl1pPr algn="ctr" eaLnBrk="0" hangingPunct="0">
                <a:lnSpc>
                  <a:spcPct val="80000"/>
                </a:lnSpc>
                <a:spcBef>
                  <a:spcPct val="20000"/>
                </a:spcBef>
                <a:buSzPct val="100000"/>
                <a:defRPr sz="2000" b="1">
                  <a:solidFill>
                    <a:schemeClr val="tx1"/>
                  </a:solidFill>
                  <a:latin typeface="Comic Sans MS" charset="0"/>
                  <a:ea typeface="ＭＳ Ｐゴシック" charset="0"/>
                </a:defRPr>
              </a:lvl1pPr>
              <a:lvl2pPr marL="742950" indent="-285750" algn="ctr" eaLnBrk="0" hangingPunct="0">
                <a:lnSpc>
                  <a:spcPct val="80000"/>
                </a:lnSpc>
                <a:spcBef>
                  <a:spcPct val="20000"/>
                </a:spcBef>
                <a:buSzPct val="100000"/>
                <a:defRPr sz="2000" b="1">
                  <a:solidFill>
                    <a:schemeClr val="tx1"/>
                  </a:solidFill>
                  <a:latin typeface="Comic Sans MS" charset="0"/>
                  <a:ea typeface="ＭＳ Ｐゴシック" charset="0"/>
                </a:defRPr>
              </a:lvl2pPr>
              <a:lvl3pPr marL="11430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3pPr>
              <a:lvl4pPr marL="16002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4pPr>
              <a:lvl5pPr marL="2057400" indent="-228600" algn="ctr" eaLnBrk="0" hangingPunct="0">
                <a:lnSpc>
                  <a:spcPct val="80000"/>
                </a:lnSpc>
                <a:spcBef>
                  <a:spcPct val="20000"/>
                </a:spcBef>
                <a:buSzPct val="100000"/>
                <a:defRPr sz="2000" b="1">
                  <a:solidFill>
                    <a:schemeClr val="tx1"/>
                  </a:solidFill>
                  <a:latin typeface="Comic Sans MS" charset="0"/>
                  <a:ea typeface="ＭＳ Ｐゴシック" charset="0"/>
                </a:defRPr>
              </a:lvl5pPr>
              <a:lvl6pPr marL="25146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6pPr>
              <a:lvl7pPr marL="29718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7pPr>
              <a:lvl8pPr marL="34290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8pPr>
              <a:lvl9pPr marL="3886200" indent="-228600" algn="ctr" eaLnBrk="0" fontAlgn="base" hangingPunct="0">
                <a:lnSpc>
                  <a:spcPct val="80000"/>
                </a:lnSpc>
                <a:spcBef>
                  <a:spcPct val="20000"/>
                </a:spcBef>
                <a:spcAft>
                  <a:spcPct val="0"/>
                </a:spcAft>
                <a:buSzPct val="100000"/>
                <a:defRPr sz="2000" b="1">
                  <a:solidFill>
                    <a:schemeClr val="tx1"/>
                  </a:solidFill>
                  <a:latin typeface="Comic Sans MS" charset="0"/>
                  <a:ea typeface="ＭＳ Ｐゴシック" charset="0"/>
                </a:defRPr>
              </a:lvl9pPr>
            </a:lstStyle>
            <a:p>
              <a:pPr>
                <a:buFontTx/>
                <a:buNone/>
                <a:defRPr/>
              </a:pPr>
              <a:r>
                <a:rPr lang="en-US" altLang="ko-KR" sz="1600" dirty="0">
                  <a:latin typeface="Helvetica"/>
                  <a:ea typeface="굴림" charset="0"/>
                  <a:cs typeface="Helvetica"/>
                </a:rPr>
                <a:t>100%</a:t>
              </a:r>
            </a:p>
          </p:txBody>
        </p:sp>
        <p:sp>
          <p:nvSpPr>
            <p:cNvPr id="20492" name="Freeform 12">
              <a:extLst>
                <a:ext uri="{FF2B5EF4-FFF2-40B4-BE49-F238E27FC236}">
                  <a16:creationId xmlns:a16="http://schemas.microsoft.com/office/drawing/2014/main" id="{7C40DA9A-0AAD-4038-A6A6-10646F1B133C}"/>
                </a:ext>
              </a:extLst>
            </p:cNvPr>
            <p:cNvSpPr>
              <a:spLocks/>
            </p:cNvSpPr>
            <p:nvPr/>
          </p:nvSpPr>
          <p:spPr bwMode="auto">
            <a:xfrm>
              <a:off x="4416" y="1792"/>
              <a:ext cx="987" cy="1088"/>
            </a:xfrm>
            <a:custGeom>
              <a:avLst/>
              <a:gdLst>
                <a:gd name="T0" fmla="*/ 0 w 987"/>
                <a:gd name="T1" fmla="*/ 1088 h 1088"/>
                <a:gd name="T2" fmla="*/ 288 w 987"/>
                <a:gd name="T3" fmla="*/ 992 h 1088"/>
                <a:gd name="T4" fmla="*/ 576 w 987"/>
                <a:gd name="T5" fmla="*/ 896 h 1088"/>
                <a:gd name="T6" fmla="*/ 864 w 987"/>
                <a:gd name="T7" fmla="*/ 608 h 1088"/>
                <a:gd name="T8" fmla="*/ 987 w 987"/>
                <a:gd name="T9" fmla="*/ 0 h 10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7" h="1088">
                  <a:moveTo>
                    <a:pt x="0" y="1088"/>
                  </a:moveTo>
                  <a:lnTo>
                    <a:pt x="288" y="992"/>
                  </a:lnTo>
                  <a:lnTo>
                    <a:pt x="576" y="896"/>
                  </a:lnTo>
                  <a:cubicBezTo>
                    <a:pt x="672" y="832"/>
                    <a:pt x="796" y="757"/>
                    <a:pt x="864" y="608"/>
                  </a:cubicBezTo>
                  <a:cubicBezTo>
                    <a:pt x="932" y="459"/>
                    <a:pt x="962" y="127"/>
                    <a:pt x="987" y="0"/>
                  </a:cubicBezTo>
                </a:path>
              </a:pathLst>
            </a:custGeom>
            <a:grpFill/>
            <a:ln w="38100" cap="flat" cmpd="sng">
              <a:solidFill>
                <a:schemeClr val="tx1"/>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lIns="90478" tIns="44445" rIns="90478" bIns="44445" anchor="ctr"/>
            <a:lstStyle/>
            <a:p>
              <a:pPr>
                <a:defRPr/>
              </a:pPr>
              <a:endParaRPr lang="en-US">
                <a:latin typeface="Helvetica"/>
                <a:ea typeface="ＭＳ Ｐゴシック" charset="0"/>
                <a:cs typeface="Helvetica"/>
              </a:endParaRPr>
            </a:p>
          </p:txBody>
        </p:sp>
      </p:grpSp>
      <p:sp>
        <p:nvSpPr>
          <p:cNvPr id="2" name="Datumsplatzhalter 1">
            <a:extLst>
              <a:ext uri="{FF2B5EF4-FFF2-40B4-BE49-F238E27FC236}">
                <a16:creationId xmlns:a16="http://schemas.microsoft.com/office/drawing/2014/main" id="{CD6EFA95-DB9A-4B4B-B9FF-D64720C535E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8C1C295-B496-4F93-9286-76B95B01CF3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B5B995D-B2D1-4AC5-8CB0-54CBE6441031}"/>
              </a:ext>
            </a:extLst>
          </p:cNvPr>
          <p:cNvSpPr>
            <a:spLocks noGrp="1"/>
          </p:cNvSpPr>
          <p:nvPr>
            <p:ph type="sldNum" sz="quarter" idx="12"/>
          </p:nvPr>
        </p:nvSpPr>
        <p:spPr/>
        <p:txBody>
          <a:bodyPr/>
          <a:lstStyle/>
          <a:p>
            <a:pPr>
              <a:defRPr/>
            </a:pPr>
            <a:fld id="{AFD5F09E-495C-4440-9B64-34BC52B4539C}" type="slidenum">
              <a:rPr lang="en-US" smtClean="0"/>
              <a:pPr>
                <a:defRPr/>
              </a:pPr>
              <a:t>296</a:t>
            </a:fld>
            <a:endParaRPr lang="en-US"/>
          </a:p>
        </p:txBody>
      </p:sp>
    </p:spTree>
    <p:extLst>
      <p:ext uri="{BB962C8B-B14F-4D97-AF65-F5344CB8AC3E}">
        <p14:creationId xmlns:p14="http://schemas.microsoft.com/office/powerpoint/2010/main" val="42119001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34883">
                                            <p:txEl>
                                              <p:pRg st="0" end="0"/>
                                            </p:txEl>
                                          </p:spTgt>
                                        </p:tgtEl>
                                        <p:attrNameLst>
                                          <p:attrName>style.visibility</p:attrName>
                                        </p:attrNameLst>
                                      </p:cBhvr>
                                      <p:to>
                                        <p:strVal val="visible"/>
                                      </p:to>
                                    </p:set>
                                    <p:anim calcmode="lin" valueType="num">
                                      <p:cBhvr additive="base">
                                        <p:cTn id="7" dur="500" fill="hold"/>
                                        <p:tgtEl>
                                          <p:spTgt spid="63488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3488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34883">
                                            <p:txEl>
                                              <p:pRg st="1" end="1"/>
                                            </p:txEl>
                                          </p:spTgt>
                                        </p:tgtEl>
                                        <p:attrNameLst>
                                          <p:attrName>style.visibility</p:attrName>
                                        </p:attrNameLst>
                                      </p:cBhvr>
                                      <p:to>
                                        <p:strVal val="visible"/>
                                      </p:to>
                                    </p:set>
                                    <p:anim calcmode="lin" valueType="num">
                                      <p:cBhvr additive="base">
                                        <p:cTn id="11" dur="500" fill="hold"/>
                                        <p:tgtEl>
                                          <p:spTgt spid="634883">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6348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634883">
                                            <p:txEl>
                                              <p:pRg st="2" end="2"/>
                                            </p:txEl>
                                          </p:spTgt>
                                        </p:tgtEl>
                                        <p:attrNameLst>
                                          <p:attrName>style.visibility</p:attrName>
                                        </p:attrNameLst>
                                      </p:cBhvr>
                                      <p:to>
                                        <p:strVal val="visible"/>
                                      </p:to>
                                    </p:set>
                                    <p:anim calcmode="lin" valueType="num">
                                      <p:cBhvr additive="base">
                                        <p:cTn id="17" dur="500" fill="hold"/>
                                        <p:tgtEl>
                                          <p:spTgt spid="63488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634883">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634883">
                                            <p:txEl>
                                              <p:pRg st="3" end="3"/>
                                            </p:txEl>
                                          </p:spTgt>
                                        </p:tgtEl>
                                        <p:attrNameLst>
                                          <p:attrName>style.visibility</p:attrName>
                                        </p:attrNameLst>
                                      </p:cBhvr>
                                      <p:to>
                                        <p:strVal val="visible"/>
                                      </p:to>
                                    </p:set>
                                    <p:anim calcmode="lin" valueType="num">
                                      <p:cBhvr additive="base">
                                        <p:cTn id="21" dur="500" fill="hold"/>
                                        <p:tgtEl>
                                          <p:spTgt spid="634883">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63488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634883">
                                            <p:txEl>
                                              <p:pRg st="4" end="4"/>
                                            </p:txEl>
                                          </p:spTgt>
                                        </p:tgtEl>
                                        <p:attrNameLst>
                                          <p:attrName>style.visibility</p:attrName>
                                        </p:attrNameLst>
                                      </p:cBhvr>
                                      <p:to>
                                        <p:strVal val="visible"/>
                                      </p:to>
                                    </p:set>
                                    <p:anim calcmode="lin" valueType="num">
                                      <p:cBhvr additive="base">
                                        <p:cTn id="27" dur="500" fill="hold"/>
                                        <p:tgtEl>
                                          <p:spTgt spid="63488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63488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34883">
                                            <p:txEl>
                                              <p:pRg st="5" end="5"/>
                                            </p:txEl>
                                          </p:spTgt>
                                        </p:tgtEl>
                                        <p:attrNameLst>
                                          <p:attrName>style.visibility</p:attrName>
                                        </p:attrNameLst>
                                      </p:cBhvr>
                                      <p:to>
                                        <p:strVal val="visible"/>
                                      </p:to>
                                    </p:set>
                                    <p:anim calcmode="lin" valueType="num">
                                      <p:cBhvr additive="base">
                                        <p:cTn id="31" dur="500" fill="hold"/>
                                        <p:tgtEl>
                                          <p:spTgt spid="634883">
                                            <p:txEl>
                                              <p:pRg st="5" end="5"/>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3488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34883">
                                            <p:txEl>
                                              <p:pRg st="6" end="6"/>
                                            </p:txEl>
                                          </p:spTgt>
                                        </p:tgtEl>
                                        <p:attrNameLst>
                                          <p:attrName>style.visibility</p:attrName>
                                        </p:attrNameLst>
                                      </p:cBhvr>
                                      <p:to>
                                        <p:strVal val="visible"/>
                                      </p:to>
                                    </p:set>
                                    <p:anim calcmode="lin" valueType="num">
                                      <p:cBhvr additive="base">
                                        <p:cTn id="37" dur="500" fill="hold"/>
                                        <p:tgtEl>
                                          <p:spTgt spid="634883">
                                            <p:txEl>
                                              <p:pRg st="6" end="6"/>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34883">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634884"/>
                                        </p:tgtEl>
                                        <p:attrNameLst>
                                          <p:attrName>style.visibility</p:attrName>
                                        </p:attrNameLst>
                                      </p:cBhvr>
                                      <p:to>
                                        <p:strVal val="visible"/>
                                      </p:to>
                                    </p:set>
                                    <p:anim calcmode="lin" valueType="num">
                                      <p:cBhvr additive="base">
                                        <p:cTn id="41" dur="500" fill="hold"/>
                                        <p:tgtEl>
                                          <p:spTgt spid="634884"/>
                                        </p:tgtEl>
                                        <p:attrNameLst>
                                          <p:attrName>ppt_x</p:attrName>
                                        </p:attrNameLst>
                                      </p:cBhvr>
                                      <p:tavLst>
                                        <p:tav tm="0">
                                          <p:val>
                                            <p:strVal val="1+#ppt_w/2"/>
                                          </p:val>
                                        </p:tav>
                                        <p:tav tm="100000">
                                          <p:val>
                                            <p:strVal val="#ppt_x"/>
                                          </p:val>
                                        </p:tav>
                                      </p:tavLst>
                                    </p:anim>
                                    <p:anim calcmode="lin" valueType="num">
                                      <p:cBhvr additive="base">
                                        <p:cTn id="42" dur="500" fill="hold"/>
                                        <p:tgtEl>
                                          <p:spTgt spid="634884"/>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634883">
                                            <p:txEl>
                                              <p:pRg st="7" end="7"/>
                                            </p:txEl>
                                          </p:spTgt>
                                        </p:tgtEl>
                                        <p:attrNameLst>
                                          <p:attrName>style.visibility</p:attrName>
                                        </p:attrNameLst>
                                      </p:cBhvr>
                                      <p:to>
                                        <p:strVal val="visible"/>
                                      </p:to>
                                    </p:set>
                                    <p:anim calcmode="lin" valueType="num">
                                      <p:cBhvr additive="base">
                                        <p:cTn id="47" dur="500" fill="hold"/>
                                        <p:tgtEl>
                                          <p:spTgt spid="634883">
                                            <p:txEl>
                                              <p:pRg st="7" end="7"/>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634883">
                                            <p:txEl>
                                              <p:pRg st="7" end="7"/>
                                            </p:txEl>
                                          </p:spTgt>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634883">
                                            <p:txEl>
                                              <p:pRg st="8" end="8"/>
                                            </p:txEl>
                                          </p:spTgt>
                                        </p:tgtEl>
                                        <p:attrNameLst>
                                          <p:attrName>style.visibility</p:attrName>
                                        </p:attrNameLst>
                                      </p:cBhvr>
                                      <p:to>
                                        <p:strVal val="visible"/>
                                      </p:to>
                                    </p:set>
                                    <p:anim calcmode="lin" valueType="num">
                                      <p:cBhvr additive="base">
                                        <p:cTn id="51" dur="500" fill="hold"/>
                                        <p:tgtEl>
                                          <p:spTgt spid="634883">
                                            <p:txEl>
                                              <p:pRg st="8" end="8"/>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634883">
                                            <p:txEl>
                                              <p:pRg st="8" end="8"/>
                                            </p:txEl>
                                          </p:spTgt>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634883">
                                            <p:txEl>
                                              <p:pRg st="9" end="9"/>
                                            </p:txEl>
                                          </p:spTgt>
                                        </p:tgtEl>
                                        <p:attrNameLst>
                                          <p:attrName>style.visibility</p:attrName>
                                        </p:attrNameLst>
                                      </p:cBhvr>
                                      <p:to>
                                        <p:strVal val="visible"/>
                                      </p:to>
                                    </p:set>
                                    <p:anim calcmode="lin" valueType="num">
                                      <p:cBhvr additive="base">
                                        <p:cTn id="55" dur="500" fill="hold"/>
                                        <p:tgtEl>
                                          <p:spTgt spid="634883">
                                            <p:txEl>
                                              <p:pRg st="9" end="9"/>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634883">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883"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9E777D8-1ECA-4F94-A228-0DDB3B4DCEB8}"/>
              </a:ext>
            </a:extLst>
          </p:cNvPr>
          <p:cNvSpPr>
            <a:spLocks noGrp="1" noChangeArrowheads="1"/>
          </p:cNvSpPr>
          <p:nvPr>
            <p:ph type="title"/>
          </p:nvPr>
        </p:nvSpPr>
        <p:spPr/>
        <p:txBody>
          <a:bodyPr/>
          <a:lstStyle/>
          <a:p>
            <a:pPr>
              <a:defRPr/>
            </a:pPr>
            <a:r>
              <a:rPr lang="en-US" altLang="ko-KR" dirty="0">
                <a:latin typeface="Helvetica" charset="0"/>
                <a:ea typeface="굴림" charset="0"/>
                <a:cs typeface="굴림" charset="0"/>
              </a:rPr>
              <a:t>Summary</a:t>
            </a:r>
          </a:p>
        </p:txBody>
      </p:sp>
      <p:sp>
        <p:nvSpPr>
          <p:cNvPr id="18435" name="Rectangle 3">
            <a:extLst>
              <a:ext uri="{FF2B5EF4-FFF2-40B4-BE49-F238E27FC236}">
                <a16:creationId xmlns:a16="http://schemas.microsoft.com/office/drawing/2014/main" id="{51578731-63B4-40E6-A47E-2C0D9D2853D6}"/>
              </a:ext>
            </a:extLst>
          </p:cNvPr>
          <p:cNvSpPr>
            <a:spLocks noGrp="1" noChangeArrowheads="1"/>
          </p:cNvSpPr>
          <p:nvPr>
            <p:ph sz="quarter" idx="1"/>
          </p:nvPr>
        </p:nvSpPr>
        <p:spPr/>
        <p:txBody>
          <a:bodyPr/>
          <a:lstStyle/>
          <a:p>
            <a:pPr>
              <a:spcBef>
                <a:spcPct val="25000"/>
              </a:spcBef>
              <a:defRPr/>
            </a:pPr>
            <a:r>
              <a:rPr lang="en-US" altLang="ko-KR" sz="2000" b="0" dirty="0">
                <a:solidFill>
                  <a:srgbClr val="CC3300"/>
                </a:solidFill>
                <a:latin typeface="Helvetica" charset="0"/>
                <a:ea typeface="굴림" charset="0"/>
                <a:cs typeface="굴림" charset="0"/>
              </a:rPr>
              <a:t>Scheduling</a:t>
            </a:r>
            <a:r>
              <a:rPr lang="en-US" altLang="ko-KR" sz="2000" b="0" dirty="0">
                <a:latin typeface="Helvetica" charset="0"/>
                <a:ea typeface="굴림" charset="0"/>
                <a:cs typeface="굴림" charset="0"/>
              </a:rPr>
              <a:t>: selecting a process from the ready queue and allocating the CPU to it</a:t>
            </a:r>
          </a:p>
          <a:p>
            <a:pPr>
              <a:spcBef>
                <a:spcPct val="25000"/>
              </a:spcBef>
              <a:defRPr/>
            </a:pPr>
            <a:endParaRPr lang="en-US" altLang="ko-KR" sz="2000" b="0" dirty="0">
              <a:solidFill>
                <a:schemeClr val="hlink"/>
              </a:solidFill>
              <a:latin typeface="Helvetica" charset="0"/>
              <a:ea typeface="굴림" charset="0"/>
              <a:cs typeface="굴림" charset="0"/>
            </a:endParaRPr>
          </a:p>
          <a:p>
            <a:pPr>
              <a:spcBef>
                <a:spcPct val="25000"/>
              </a:spcBef>
              <a:defRPr/>
            </a:pPr>
            <a:r>
              <a:rPr lang="en-US" altLang="ko-KR" sz="2000" b="0" dirty="0">
                <a:solidFill>
                  <a:srgbClr val="CC3300"/>
                </a:solidFill>
                <a:latin typeface="Helvetica" charset="0"/>
                <a:ea typeface="굴림" charset="0"/>
                <a:cs typeface="굴림" charset="0"/>
              </a:rPr>
              <a:t>FCFS Scheduling:</a:t>
            </a:r>
          </a:p>
          <a:p>
            <a:pPr lvl="1">
              <a:spcBef>
                <a:spcPct val="25000"/>
              </a:spcBef>
              <a:defRPr/>
            </a:pPr>
            <a:r>
              <a:rPr lang="en-US" altLang="ko-KR" sz="1800" b="0" dirty="0">
                <a:latin typeface="Helvetica" charset="0"/>
                <a:ea typeface="굴림" charset="0"/>
                <a:cs typeface="굴림" charset="0"/>
              </a:rPr>
              <a:t>Run threads to completion in order of submission</a:t>
            </a:r>
          </a:p>
          <a:p>
            <a:pPr lvl="1">
              <a:spcBef>
                <a:spcPct val="25000"/>
              </a:spcBef>
              <a:defRPr/>
            </a:pPr>
            <a:r>
              <a:rPr lang="en-US" altLang="ko-KR" sz="1800" b="0" dirty="0">
                <a:latin typeface="Helvetica" charset="0"/>
                <a:ea typeface="굴림" charset="0"/>
                <a:cs typeface="굴림" charset="0"/>
              </a:rPr>
              <a:t>Pros: Simple (+)</a:t>
            </a:r>
          </a:p>
          <a:p>
            <a:pPr lvl="1">
              <a:spcBef>
                <a:spcPct val="25000"/>
              </a:spcBef>
              <a:defRPr/>
            </a:pPr>
            <a:r>
              <a:rPr lang="en-US" altLang="ko-KR" sz="1800" b="0" dirty="0">
                <a:latin typeface="Helvetica" charset="0"/>
                <a:ea typeface="굴림" charset="0"/>
                <a:cs typeface="굴림" charset="0"/>
              </a:rPr>
              <a:t>Cons: Short jobs get stuck behind long ones (-)</a:t>
            </a:r>
          </a:p>
          <a:p>
            <a:pPr lvl="1">
              <a:spcBef>
                <a:spcPct val="25000"/>
              </a:spcBef>
              <a:defRPr/>
            </a:pPr>
            <a:endParaRPr lang="en-US" altLang="ko-KR" sz="1800" b="0" dirty="0">
              <a:latin typeface="Helvetica" charset="0"/>
              <a:ea typeface="굴림" charset="0"/>
              <a:cs typeface="굴림" charset="0"/>
            </a:endParaRPr>
          </a:p>
          <a:p>
            <a:pPr>
              <a:spcBef>
                <a:spcPct val="25000"/>
              </a:spcBef>
              <a:defRPr/>
            </a:pPr>
            <a:r>
              <a:rPr lang="en-US" altLang="ko-KR" sz="2000" b="0" dirty="0">
                <a:solidFill>
                  <a:srgbClr val="CC3300"/>
                </a:solidFill>
                <a:latin typeface="Helvetica" charset="0"/>
                <a:ea typeface="굴림" charset="0"/>
                <a:cs typeface="굴림" charset="0"/>
              </a:rPr>
              <a:t>Round-Robin Scheduling: </a:t>
            </a:r>
          </a:p>
          <a:p>
            <a:pPr lvl="1">
              <a:spcBef>
                <a:spcPct val="25000"/>
              </a:spcBef>
              <a:defRPr/>
            </a:pPr>
            <a:r>
              <a:rPr lang="en-US" altLang="ko-KR" sz="1800" b="0" dirty="0">
                <a:latin typeface="Helvetica" charset="0"/>
                <a:ea typeface="굴림" charset="0"/>
                <a:cs typeface="굴림" charset="0"/>
              </a:rPr>
              <a:t>Give each thread a small amount of CPU time when it executes; cycle between all ready threads</a:t>
            </a:r>
          </a:p>
          <a:p>
            <a:pPr lvl="1">
              <a:spcBef>
                <a:spcPct val="25000"/>
              </a:spcBef>
              <a:defRPr/>
            </a:pPr>
            <a:r>
              <a:rPr lang="en-US" altLang="ko-KR" sz="1800" b="0" dirty="0">
                <a:latin typeface="Helvetica" charset="0"/>
                <a:ea typeface="굴림" charset="0"/>
                <a:cs typeface="굴림" charset="0"/>
              </a:rPr>
              <a:t>Pros: Better for short jobs (+)</a:t>
            </a:r>
          </a:p>
          <a:p>
            <a:pPr lvl="1">
              <a:spcBef>
                <a:spcPct val="25000"/>
              </a:spcBef>
              <a:defRPr/>
            </a:pPr>
            <a:r>
              <a:rPr lang="en-US" altLang="ko-KR" sz="1800" b="0" dirty="0">
                <a:latin typeface="Helvetica" charset="0"/>
                <a:ea typeface="굴림" charset="0"/>
                <a:cs typeface="굴림" charset="0"/>
              </a:rPr>
              <a:t>Cons: Poor when jobs are same length (-)</a:t>
            </a:r>
          </a:p>
          <a:p>
            <a:pPr lvl="1">
              <a:spcBef>
                <a:spcPct val="25000"/>
              </a:spcBef>
              <a:defRPr/>
            </a:pPr>
            <a:endParaRPr lang="en-US" altLang="ko-KR" sz="1800" b="0" dirty="0">
              <a:latin typeface="Helvetica" charset="0"/>
              <a:ea typeface="굴림" charset="0"/>
              <a:cs typeface="굴림" charset="0"/>
            </a:endParaRPr>
          </a:p>
          <a:p>
            <a:pPr>
              <a:spcBef>
                <a:spcPct val="25000"/>
              </a:spcBef>
              <a:buFontTx/>
              <a:buNone/>
              <a:defRPr/>
            </a:pPr>
            <a:endParaRPr lang="en-US" altLang="ko-KR" sz="2000" b="0" dirty="0">
              <a:latin typeface="Helvetica" charset="0"/>
              <a:ea typeface="굴림" charset="0"/>
              <a:cs typeface="굴림" charset="0"/>
            </a:endParaRPr>
          </a:p>
          <a:p>
            <a:pPr lvl="1">
              <a:spcBef>
                <a:spcPct val="25000"/>
              </a:spcBef>
              <a:buFontTx/>
              <a:buNone/>
              <a:defRPr/>
            </a:pPr>
            <a:endParaRPr lang="en-US" altLang="ko-KR" sz="1800" b="0" dirty="0">
              <a:latin typeface="Helvetica" charset="0"/>
              <a:ea typeface="굴림" charset="0"/>
              <a:cs typeface="굴림" charset="0"/>
            </a:endParaRPr>
          </a:p>
        </p:txBody>
      </p:sp>
      <p:sp>
        <p:nvSpPr>
          <p:cNvPr id="2" name="Datumsplatzhalter 1">
            <a:extLst>
              <a:ext uri="{FF2B5EF4-FFF2-40B4-BE49-F238E27FC236}">
                <a16:creationId xmlns:a16="http://schemas.microsoft.com/office/drawing/2014/main" id="{387AFC99-F1DD-4110-89C0-CA11D2D7C68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BD50E17-827D-47C8-AB21-E6979378C1A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38BBCFB-8E38-46DF-9A52-D2FDEB4D7119}"/>
              </a:ext>
            </a:extLst>
          </p:cNvPr>
          <p:cNvSpPr>
            <a:spLocks noGrp="1"/>
          </p:cNvSpPr>
          <p:nvPr>
            <p:ph type="sldNum" sz="quarter" idx="12"/>
          </p:nvPr>
        </p:nvSpPr>
        <p:spPr/>
        <p:txBody>
          <a:bodyPr/>
          <a:lstStyle/>
          <a:p>
            <a:pPr>
              <a:defRPr/>
            </a:pPr>
            <a:fld id="{AFD5F09E-495C-4440-9B64-34BC52B4539C}" type="slidenum">
              <a:rPr lang="en-US" smtClean="0"/>
              <a:pPr>
                <a:defRPr/>
              </a:pPr>
              <a:t>297</a:t>
            </a:fld>
            <a:endParaRPr lang="en-US"/>
          </a:p>
        </p:txBody>
      </p:sp>
    </p:spTree>
    <p:extLst>
      <p:ext uri="{BB962C8B-B14F-4D97-AF65-F5344CB8AC3E}">
        <p14:creationId xmlns:p14="http://schemas.microsoft.com/office/powerpoint/2010/main" val="4035888262"/>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6962D91-5D62-4849-855B-50D10A8248BC}"/>
              </a:ext>
            </a:extLst>
          </p:cNvPr>
          <p:cNvSpPr>
            <a:spLocks noGrp="1" noChangeArrowheads="1"/>
          </p:cNvSpPr>
          <p:nvPr>
            <p:ph type="title"/>
          </p:nvPr>
        </p:nvSpPr>
        <p:spPr/>
        <p:txBody>
          <a:bodyPr/>
          <a:lstStyle/>
          <a:p>
            <a:r>
              <a:rPr lang="en-US" altLang="ko-KR">
                <a:latin typeface="Helvetica" panose="020B0604020202020204" pitchFamily="34" charset="0"/>
                <a:ea typeface="굴림" panose="020B0600000101010101" pitchFamily="34" charset="-127"/>
              </a:rPr>
              <a:t>Summary (cont’d)</a:t>
            </a:r>
          </a:p>
        </p:txBody>
      </p:sp>
      <p:sp>
        <p:nvSpPr>
          <p:cNvPr id="92163" name="Rectangle 3">
            <a:extLst>
              <a:ext uri="{FF2B5EF4-FFF2-40B4-BE49-F238E27FC236}">
                <a16:creationId xmlns:a16="http://schemas.microsoft.com/office/drawing/2014/main" id="{E9ED6D09-AD66-4C47-984D-FDB1578A849A}"/>
              </a:ext>
            </a:extLst>
          </p:cNvPr>
          <p:cNvSpPr>
            <a:spLocks noGrp="1" noChangeArrowheads="1"/>
          </p:cNvSpPr>
          <p:nvPr>
            <p:ph sz="quarter" idx="1"/>
          </p:nvPr>
        </p:nvSpPr>
        <p:spPr/>
        <p:txBody>
          <a:bodyPr/>
          <a:lstStyle/>
          <a:p>
            <a:pPr>
              <a:lnSpc>
                <a:spcPct val="85000"/>
              </a:lnSpc>
              <a:spcBef>
                <a:spcPct val="20000"/>
              </a:spcBef>
              <a:defRPr/>
            </a:pPr>
            <a:r>
              <a:rPr lang="en-US" altLang="ko-KR" b="0" dirty="0">
                <a:solidFill>
                  <a:srgbClr val="CC3300"/>
                </a:solidFill>
                <a:latin typeface="Helvetica" charset="0"/>
                <a:ea typeface="굴림" charset="-127"/>
                <a:cs typeface="굴림" charset="-127"/>
              </a:rPr>
              <a:t>Shortest Job First (SJF)/Shortest Remaining Time First (SRTF):</a:t>
            </a:r>
          </a:p>
          <a:p>
            <a:pPr lvl="1">
              <a:lnSpc>
                <a:spcPct val="85000"/>
              </a:lnSpc>
              <a:spcBef>
                <a:spcPct val="20000"/>
              </a:spcBef>
              <a:defRPr/>
            </a:pPr>
            <a:r>
              <a:rPr lang="en-US" altLang="ko-KR" b="0" dirty="0">
                <a:latin typeface="Helvetica" charset="0"/>
                <a:ea typeface="굴림" charset="-127"/>
                <a:cs typeface="굴림" charset="-127"/>
              </a:rPr>
              <a:t>Run whatever job has the least amount of computation to do/least remaining amount of computation to do</a:t>
            </a:r>
          </a:p>
          <a:p>
            <a:pPr lvl="1">
              <a:lnSpc>
                <a:spcPct val="80000"/>
              </a:lnSpc>
              <a:spcBef>
                <a:spcPct val="20000"/>
              </a:spcBef>
              <a:defRPr/>
            </a:pPr>
            <a:r>
              <a:rPr lang="en-US" altLang="ko-KR" b="0" dirty="0">
                <a:latin typeface="Helvetica" charset="0"/>
                <a:ea typeface="굴림" charset="-127"/>
                <a:cs typeface="굴림" charset="-127"/>
              </a:rPr>
              <a:t>Pros: Optimal (average response time) </a:t>
            </a:r>
          </a:p>
          <a:p>
            <a:pPr lvl="1">
              <a:lnSpc>
                <a:spcPct val="80000"/>
              </a:lnSpc>
              <a:spcBef>
                <a:spcPct val="20000"/>
              </a:spcBef>
              <a:defRPr/>
            </a:pPr>
            <a:r>
              <a:rPr lang="en-US" altLang="ko-KR" b="0" dirty="0">
                <a:latin typeface="Helvetica" charset="0"/>
                <a:ea typeface="굴림" charset="-127"/>
                <a:cs typeface="굴림" charset="-127"/>
              </a:rPr>
              <a:t>Cons: Hard to predict future Unfair</a:t>
            </a:r>
          </a:p>
          <a:p>
            <a:pPr>
              <a:lnSpc>
                <a:spcPct val="80000"/>
              </a:lnSpc>
              <a:spcBef>
                <a:spcPct val="20000"/>
              </a:spcBef>
              <a:defRPr/>
            </a:pPr>
            <a:endParaRPr lang="en-US" altLang="ko-KR" b="0" dirty="0">
              <a:solidFill>
                <a:srgbClr val="FF0000"/>
              </a:solidFill>
              <a:ea typeface="굴림" charset="0"/>
            </a:endParaRPr>
          </a:p>
          <a:p>
            <a:pPr>
              <a:lnSpc>
                <a:spcPct val="80000"/>
              </a:lnSpc>
              <a:spcBef>
                <a:spcPct val="20000"/>
              </a:spcBef>
              <a:defRPr/>
            </a:pPr>
            <a:r>
              <a:rPr lang="en-US" altLang="ko-KR" b="0" dirty="0">
                <a:solidFill>
                  <a:srgbClr val="FF0000"/>
                </a:solidFill>
                <a:ea typeface="굴림" charset="0"/>
              </a:rPr>
              <a:t>Multi-Level Feedback Scheduling</a:t>
            </a:r>
            <a:r>
              <a:rPr lang="en-US" altLang="ko-KR" b="0" dirty="0">
                <a:ea typeface="굴림" charset="0"/>
              </a:rPr>
              <a:t>:</a:t>
            </a:r>
          </a:p>
          <a:p>
            <a:pPr lvl="1">
              <a:lnSpc>
                <a:spcPct val="80000"/>
              </a:lnSpc>
              <a:spcBef>
                <a:spcPct val="20000"/>
              </a:spcBef>
              <a:defRPr/>
            </a:pPr>
            <a:r>
              <a:rPr lang="en-US" altLang="ko-KR" b="0" dirty="0">
                <a:ea typeface="굴림" charset="0"/>
              </a:rPr>
              <a:t>Multiple queues of different priorities</a:t>
            </a:r>
          </a:p>
          <a:p>
            <a:pPr lvl="1">
              <a:lnSpc>
                <a:spcPct val="80000"/>
              </a:lnSpc>
              <a:spcBef>
                <a:spcPct val="20000"/>
              </a:spcBef>
              <a:defRPr/>
            </a:pPr>
            <a:r>
              <a:rPr lang="en-US" altLang="ko-KR" b="0" dirty="0">
                <a:ea typeface="굴림" charset="0"/>
              </a:rPr>
              <a:t>Automatic promotion/demotion of process priority in order to approximate SJF/SRTF</a:t>
            </a:r>
          </a:p>
          <a:p>
            <a:pPr marL="0" indent="0">
              <a:lnSpc>
                <a:spcPct val="80000"/>
              </a:lnSpc>
              <a:spcBef>
                <a:spcPct val="20000"/>
              </a:spcBef>
              <a:buNone/>
              <a:defRPr/>
            </a:pPr>
            <a:endParaRPr lang="en-US" altLang="ko-KR" b="0" dirty="0">
              <a:latin typeface="Helvetica" charset="0"/>
              <a:ea typeface="굴림" charset="-127"/>
              <a:cs typeface="굴림" charset="-127"/>
            </a:endParaRPr>
          </a:p>
          <a:p>
            <a:pPr lvl="1">
              <a:lnSpc>
                <a:spcPct val="80000"/>
              </a:lnSpc>
              <a:spcBef>
                <a:spcPct val="20000"/>
              </a:spcBef>
              <a:defRPr/>
            </a:pPr>
            <a:endParaRPr lang="en-US" altLang="ko-KR" b="0" dirty="0">
              <a:latin typeface="Helvetica" charset="0"/>
              <a:ea typeface="굴림" charset="-127"/>
              <a:cs typeface="굴림" charset="-127"/>
            </a:endParaRPr>
          </a:p>
        </p:txBody>
      </p:sp>
      <p:sp>
        <p:nvSpPr>
          <p:cNvPr id="2" name="Datumsplatzhalter 1">
            <a:extLst>
              <a:ext uri="{FF2B5EF4-FFF2-40B4-BE49-F238E27FC236}">
                <a16:creationId xmlns:a16="http://schemas.microsoft.com/office/drawing/2014/main" id="{94C8646F-C78F-4FDD-8D38-C15A7A05B62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FABE58F-81D3-4F23-A3B4-AB65999A4EC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51B0B43-C5CF-4851-9F0F-37AC4531B8AD}"/>
              </a:ext>
            </a:extLst>
          </p:cNvPr>
          <p:cNvSpPr>
            <a:spLocks noGrp="1"/>
          </p:cNvSpPr>
          <p:nvPr>
            <p:ph type="sldNum" sz="quarter" idx="12"/>
          </p:nvPr>
        </p:nvSpPr>
        <p:spPr/>
        <p:txBody>
          <a:bodyPr/>
          <a:lstStyle/>
          <a:p>
            <a:pPr>
              <a:defRPr/>
            </a:pPr>
            <a:fld id="{AFD5F09E-495C-4440-9B64-34BC52B4539C}" type="slidenum">
              <a:rPr lang="en-US" smtClean="0"/>
              <a:pPr>
                <a:defRPr/>
              </a:pPr>
              <a:t>298</a:t>
            </a:fld>
            <a:endParaRPr lang="en-US"/>
          </a:p>
        </p:txBody>
      </p:sp>
    </p:spTree>
    <p:extLst>
      <p:ext uri="{BB962C8B-B14F-4D97-AF65-F5344CB8AC3E}">
        <p14:creationId xmlns:p14="http://schemas.microsoft.com/office/powerpoint/2010/main" val="260637919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Datumsplatzhalter 33">
            <a:extLst>
              <a:ext uri="{FF2B5EF4-FFF2-40B4-BE49-F238E27FC236}">
                <a16:creationId xmlns:a16="http://schemas.microsoft.com/office/drawing/2014/main" id="{D54A5ADB-C2B9-4156-94B9-F7888D189211}"/>
              </a:ext>
            </a:extLst>
          </p:cNvPr>
          <p:cNvSpPr>
            <a:spLocks noGrp="1"/>
          </p:cNvSpPr>
          <p:nvPr>
            <p:ph type="dt" sz="half" idx="10"/>
          </p:nvPr>
        </p:nvSpPr>
        <p:spPr/>
        <p:txBody>
          <a:bodyPr/>
          <a:lstStyle/>
          <a:p>
            <a:endParaRPr lang="en-US" altLang="ko-KR"/>
          </a:p>
        </p:txBody>
      </p:sp>
      <p:sp>
        <p:nvSpPr>
          <p:cNvPr id="35" name="Fußzeilenplatzhalter 34">
            <a:extLst>
              <a:ext uri="{FF2B5EF4-FFF2-40B4-BE49-F238E27FC236}">
                <a16:creationId xmlns:a16="http://schemas.microsoft.com/office/drawing/2014/main" id="{11F38A40-F72F-41EC-9921-264321B41659}"/>
              </a:ext>
            </a:extLst>
          </p:cNvPr>
          <p:cNvSpPr>
            <a:spLocks noGrp="1"/>
          </p:cNvSpPr>
          <p:nvPr>
            <p:ph type="ftr" sz="quarter" idx="11"/>
          </p:nvPr>
        </p:nvSpPr>
        <p:spPr/>
        <p:txBody>
          <a:bodyPr/>
          <a:lstStyle/>
          <a:p>
            <a:r>
              <a:rPr lang="en-US" altLang="ko-KR"/>
              <a:t>Realtime Programming Prof. Dr. Markus Pfeil</a:t>
            </a:r>
          </a:p>
        </p:txBody>
      </p:sp>
      <p:sp>
        <p:nvSpPr>
          <p:cNvPr id="36" name="Foliennummernplatzhalter 35">
            <a:extLst>
              <a:ext uri="{FF2B5EF4-FFF2-40B4-BE49-F238E27FC236}">
                <a16:creationId xmlns:a16="http://schemas.microsoft.com/office/drawing/2014/main" id="{57CEC1FC-E715-45ED-A5EA-F0DD32DBF98D}"/>
              </a:ext>
            </a:extLst>
          </p:cNvPr>
          <p:cNvSpPr>
            <a:spLocks noGrp="1"/>
          </p:cNvSpPr>
          <p:nvPr>
            <p:ph type="sldNum" sz="quarter" idx="12"/>
          </p:nvPr>
        </p:nvSpPr>
        <p:spPr/>
        <p:txBody>
          <a:bodyPr/>
          <a:lstStyle/>
          <a:p>
            <a:fld id="{9EFAFED5-16A4-412E-8252-579A77A2E417}" type="slidenum">
              <a:rPr lang="en-US" altLang="de-DE"/>
              <a:pPr/>
              <a:t>299</a:t>
            </a:fld>
            <a:endParaRPr lang="en-US" altLang="de-DE"/>
          </a:p>
        </p:txBody>
      </p:sp>
      <p:sp>
        <p:nvSpPr>
          <p:cNvPr id="617474" name="Rectangle 2">
            <a:extLst>
              <a:ext uri="{FF2B5EF4-FFF2-40B4-BE49-F238E27FC236}">
                <a16:creationId xmlns:a16="http://schemas.microsoft.com/office/drawing/2014/main" id="{3078DB4F-913A-43BE-B2B3-609B87781E2D}"/>
              </a:ext>
            </a:extLst>
          </p:cNvPr>
          <p:cNvSpPr>
            <a:spLocks noGrp="1" noChangeArrowheads="1"/>
          </p:cNvSpPr>
          <p:nvPr>
            <p:ph type="title"/>
          </p:nvPr>
        </p:nvSpPr>
        <p:spPr/>
        <p:txBody>
          <a:bodyPr/>
          <a:lstStyle/>
          <a:p>
            <a:r>
              <a:rPr lang="en-US" altLang="ko-KR" dirty="0">
                <a:ea typeface="굴림" pitchFamily="50" charset="-127"/>
              </a:rPr>
              <a:t>Scheduling Periodic Tasks</a:t>
            </a:r>
            <a:endParaRPr lang="en-US" altLang="de-DE" dirty="0"/>
          </a:p>
        </p:txBody>
      </p:sp>
      <p:sp>
        <p:nvSpPr>
          <p:cNvPr id="617475" name="Rectangle 3">
            <a:extLst>
              <a:ext uri="{FF2B5EF4-FFF2-40B4-BE49-F238E27FC236}">
                <a16:creationId xmlns:a16="http://schemas.microsoft.com/office/drawing/2014/main" id="{172E2907-1C54-478B-9B0B-EE61D75F2F12}"/>
              </a:ext>
            </a:extLst>
          </p:cNvPr>
          <p:cNvSpPr>
            <a:spLocks noGrp="1" noChangeArrowheads="1"/>
          </p:cNvSpPr>
          <p:nvPr>
            <p:ph type="body" idx="1"/>
          </p:nvPr>
        </p:nvSpPr>
        <p:spPr/>
        <p:txBody>
          <a:bodyPr/>
          <a:lstStyle/>
          <a:p>
            <a:r>
              <a:rPr lang="en-US" altLang="ko-KR" dirty="0">
                <a:ea typeface="굴림" pitchFamily="50" charset="-127"/>
              </a:rPr>
              <a:t>Job (unit of work)</a:t>
            </a:r>
          </a:p>
          <a:p>
            <a:pPr lvl="1"/>
            <a:r>
              <a:rPr lang="en-US" altLang="ko-KR" dirty="0">
                <a:ea typeface="굴림" pitchFamily="50" charset="-127"/>
              </a:rPr>
              <a:t>a computation a file read a message transmission </a:t>
            </a:r>
            <a:r>
              <a:rPr lang="en-US" altLang="ko-KR" dirty="0" err="1">
                <a:ea typeface="굴림" pitchFamily="50" charset="-127"/>
              </a:rPr>
              <a:t>etc</a:t>
            </a:r>
            <a:endParaRPr lang="en-US" altLang="ko-KR" dirty="0">
              <a:ea typeface="굴림" pitchFamily="50" charset="-127"/>
            </a:endParaRPr>
          </a:p>
          <a:p>
            <a:r>
              <a:rPr lang="en-US" altLang="ko-KR" dirty="0">
                <a:ea typeface="굴림" pitchFamily="50" charset="-127"/>
              </a:rPr>
              <a:t>Attributes</a:t>
            </a:r>
          </a:p>
          <a:p>
            <a:pPr lvl="1"/>
            <a:r>
              <a:rPr lang="en-US" altLang="ko-KR" dirty="0">
                <a:ea typeface="굴림" pitchFamily="50" charset="-127"/>
              </a:rPr>
              <a:t>Resources required to make progress</a:t>
            </a:r>
          </a:p>
          <a:p>
            <a:pPr lvl="1"/>
            <a:r>
              <a:rPr lang="en-US" altLang="ko-KR" dirty="0">
                <a:ea typeface="굴림" pitchFamily="50" charset="-127"/>
              </a:rPr>
              <a:t>Timing parameters</a:t>
            </a:r>
            <a:endParaRPr lang="en-US" altLang="de-DE" dirty="0"/>
          </a:p>
        </p:txBody>
      </p:sp>
      <p:sp>
        <p:nvSpPr>
          <p:cNvPr id="617476" name="Line 4">
            <a:extLst>
              <a:ext uri="{FF2B5EF4-FFF2-40B4-BE49-F238E27FC236}">
                <a16:creationId xmlns:a16="http://schemas.microsoft.com/office/drawing/2014/main" id="{FD911521-110B-4242-A856-82D32E5A1DAB}"/>
              </a:ext>
            </a:extLst>
          </p:cNvPr>
          <p:cNvSpPr>
            <a:spLocks noChangeShapeType="1"/>
          </p:cNvSpPr>
          <p:nvPr/>
        </p:nvSpPr>
        <p:spPr bwMode="auto">
          <a:xfrm>
            <a:off x="1028700" y="51054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77" name="Line 5">
            <a:extLst>
              <a:ext uri="{FF2B5EF4-FFF2-40B4-BE49-F238E27FC236}">
                <a16:creationId xmlns:a16="http://schemas.microsoft.com/office/drawing/2014/main" id="{2B8BF3F5-C90D-4217-818A-83745395E8A9}"/>
              </a:ext>
            </a:extLst>
          </p:cNvPr>
          <p:cNvSpPr>
            <a:spLocks noChangeShapeType="1"/>
          </p:cNvSpPr>
          <p:nvPr/>
        </p:nvSpPr>
        <p:spPr bwMode="auto">
          <a:xfrm>
            <a:off x="10287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78" name="Line 6">
            <a:extLst>
              <a:ext uri="{FF2B5EF4-FFF2-40B4-BE49-F238E27FC236}">
                <a16:creationId xmlns:a16="http://schemas.microsoft.com/office/drawing/2014/main" id="{93F9AA71-6B63-45F5-A779-98CE5A494509}"/>
              </a:ext>
            </a:extLst>
          </p:cNvPr>
          <p:cNvSpPr>
            <a:spLocks noChangeShapeType="1"/>
          </p:cNvSpPr>
          <p:nvPr/>
        </p:nvSpPr>
        <p:spPr bwMode="auto">
          <a:xfrm>
            <a:off x="19431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79" name="Line 7">
            <a:extLst>
              <a:ext uri="{FF2B5EF4-FFF2-40B4-BE49-F238E27FC236}">
                <a16:creationId xmlns:a16="http://schemas.microsoft.com/office/drawing/2014/main" id="{3C4606F4-333E-4885-92C8-31B70ED1680C}"/>
              </a:ext>
            </a:extLst>
          </p:cNvPr>
          <p:cNvSpPr>
            <a:spLocks noChangeShapeType="1"/>
          </p:cNvSpPr>
          <p:nvPr/>
        </p:nvSpPr>
        <p:spPr bwMode="auto">
          <a:xfrm>
            <a:off x="24003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0" name="Line 8">
            <a:extLst>
              <a:ext uri="{FF2B5EF4-FFF2-40B4-BE49-F238E27FC236}">
                <a16:creationId xmlns:a16="http://schemas.microsoft.com/office/drawing/2014/main" id="{5B370782-8E70-4CFC-8F81-EA22FA93A450}"/>
              </a:ext>
            </a:extLst>
          </p:cNvPr>
          <p:cNvSpPr>
            <a:spLocks noChangeShapeType="1"/>
          </p:cNvSpPr>
          <p:nvPr/>
        </p:nvSpPr>
        <p:spPr bwMode="auto">
          <a:xfrm>
            <a:off x="28575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1" name="Line 9">
            <a:extLst>
              <a:ext uri="{FF2B5EF4-FFF2-40B4-BE49-F238E27FC236}">
                <a16:creationId xmlns:a16="http://schemas.microsoft.com/office/drawing/2014/main" id="{D4ACCC4E-E526-405D-A651-24215054579C}"/>
              </a:ext>
            </a:extLst>
          </p:cNvPr>
          <p:cNvSpPr>
            <a:spLocks noChangeShapeType="1"/>
          </p:cNvSpPr>
          <p:nvPr/>
        </p:nvSpPr>
        <p:spPr bwMode="auto">
          <a:xfrm>
            <a:off x="14859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2" name="Line 10">
            <a:extLst>
              <a:ext uri="{FF2B5EF4-FFF2-40B4-BE49-F238E27FC236}">
                <a16:creationId xmlns:a16="http://schemas.microsoft.com/office/drawing/2014/main" id="{9A5ACC34-0D6F-4634-B326-1AE0BDD9ABA7}"/>
              </a:ext>
            </a:extLst>
          </p:cNvPr>
          <p:cNvSpPr>
            <a:spLocks noChangeShapeType="1"/>
          </p:cNvSpPr>
          <p:nvPr/>
        </p:nvSpPr>
        <p:spPr bwMode="auto">
          <a:xfrm>
            <a:off x="37719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3" name="Line 11">
            <a:extLst>
              <a:ext uri="{FF2B5EF4-FFF2-40B4-BE49-F238E27FC236}">
                <a16:creationId xmlns:a16="http://schemas.microsoft.com/office/drawing/2014/main" id="{59F57233-6E7A-4D19-AA19-B9F293230595}"/>
              </a:ext>
            </a:extLst>
          </p:cNvPr>
          <p:cNvSpPr>
            <a:spLocks noChangeShapeType="1"/>
          </p:cNvSpPr>
          <p:nvPr/>
        </p:nvSpPr>
        <p:spPr bwMode="auto">
          <a:xfrm>
            <a:off x="42291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4" name="Line 12">
            <a:extLst>
              <a:ext uri="{FF2B5EF4-FFF2-40B4-BE49-F238E27FC236}">
                <a16:creationId xmlns:a16="http://schemas.microsoft.com/office/drawing/2014/main" id="{DCDE348F-4D51-4556-BAF3-7CF51B5690BA}"/>
              </a:ext>
            </a:extLst>
          </p:cNvPr>
          <p:cNvSpPr>
            <a:spLocks noChangeShapeType="1"/>
          </p:cNvSpPr>
          <p:nvPr/>
        </p:nvSpPr>
        <p:spPr bwMode="auto">
          <a:xfrm>
            <a:off x="33147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5" name="Line 13">
            <a:extLst>
              <a:ext uri="{FF2B5EF4-FFF2-40B4-BE49-F238E27FC236}">
                <a16:creationId xmlns:a16="http://schemas.microsoft.com/office/drawing/2014/main" id="{B9F33289-0DBA-4D9C-AAC2-0C7BE2D33FCF}"/>
              </a:ext>
            </a:extLst>
          </p:cNvPr>
          <p:cNvSpPr>
            <a:spLocks noChangeShapeType="1"/>
          </p:cNvSpPr>
          <p:nvPr/>
        </p:nvSpPr>
        <p:spPr bwMode="auto">
          <a:xfrm>
            <a:off x="51435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6" name="Line 14">
            <a:extLst>
              <a:ext uri="{FF2B5EF4-FFF2-40B4-BE49-F238E27FC236}">
                <a16:creationId xmlns:a16="http://schemas.microsoft.com/office/drawing/2014/main" id="{E0314034-71D1-4CA8-AC54-952D91909705}"/>
              </a:ext>
            </a:extLst>
          </p:cNvPr>
          <p:cNvSpPr>
            <a:spLocks noChangeShapeType="1"/>
          </p:cNvSpPr>
          <p:nvPr/>
        </p:nvSpPr>
        <p:spPr bwMode="auto">
          <a:xfrm>
            <a:off x="46863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7" name="Line 15">
            <a:extLst>
              <a:ext uri="{FF2B5EF4-FFF2-40B4-BE49-F238E27FC236}">
                <a16:creationId xmlns:a16="http://schemas.microsoft.com/office/drawing/2014/main" id="{DDC88708-1C6D-49FD-9A12-2D34B20E5553}"/>
              </a:ext>
            </a:extLst>
          </p:cNvPr>
          <p:cNvSpPr>
            <a:spLocks noChangeShapeType="1"/>
          </p:cNvSpPr>
          <p:nvPr/>
        </p:nvSpPr>
        <p:spPr bwMode="auto">
          <a:xfrm>
            <a:off x="60579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8" name="Line 16">
            <a:extLst>
              <a:ext uri="{FF2B5EF4-FFF2-40B4-BE49-F238E27FC236}">
                <a16:creationId xmlns:a16="http://schemas.microsoft.com/office/drawing/2014/main" id="{D75F4590-9899-4D61-BB9D-5AEF49252A5C}"/>
              </a:ext>
            </a:extLst>
          </p:cNvPr>
          <p:cNvSpPr>
            <a:spLocks noChangeShapeType="1"/>
          </p:cNvSpPr>
          <p:nvPr/>
        </p:nvSpPr>
        <p:spPr bwMode="auto">
          <a:xfrm>
            <a:off x="56007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89" name="Line 17">
            <a:extLst>
              <a:ext uri="{FF2B5EF4-FFF2-40B4-BE49-F238E27FC236}">
                <a16:creationId xmlns:a16="http://schemas.microsoft.com/office/drawing/2014/main" id="{96D9BD35-5751-416C-8FC2-95C7F6D07658}"/>
              </a:ext>
            </a:extLst>
          </p:cNvPr>
          <p:cNvSpPr>
            <a:spLocks noChangeShapeType="1"/>
          </p:cNvSpPr>
          <p:nvPr/>
        </p:nvSpPr>
        <p:spPr bwMode="auto">
          <a:xfrm>
            <a:off x="69723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90" name="Line 18">
            <a:extLst>
              <a:ext uri="{FF2B5EF4-FFF2-40B4-BE49-F238E27FC236}">
                <a16:creationId xmlns:a16="http://schemas.microsoft.com/office/drawing/2014/main" id="{FB23F8B8-3DA3-4B3B-9CF1-06751F41EB71}"/>
              </a:ext>
            </a:extLst>
          </p:cNvPr>
          <p:cNvSpPr>
            <a:spLocks noChangeShapeType="1"/>
          </p:cNvSpPr>
          <p:nvPr/>
        </p:nvSpPr>
        <p:spPr bwMode="auto">
          <a:xfrm>
            <a:off x="65151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91" name="Line 19">
            <a:extLst>
              <a:ext uri="{FF2B5EF4-FFF2-40B4-BE49-F238E27FC236}">
                <a16:creationId xmlns:a16="http://schemas.microsoft.com/office/drawing/2014/main" id="{98946508-D7FD-431F-9E80-441B84964BFE}"/>
              </a:ext>
            </a:extLst>
          </p:cNvPr>
          <p:cNvSpPr>
            <a:spLocks noChangeShapeType="1"/>
          </p:cNvSpPr>
          <p:nvPr/>
        </p:nvSpPr>
        <p:spPr bwMode="auto">
          <a:xfrm>
            <a:off x="78867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92" name="Line 20">
            <a:extLst>
              <a:ext uri="{FF2B5EF4-FFF2-40B4-BE49-F238E27FC236}">
                <a16:creationId xmlns:a16="http://schemas.microsoft.com/office/drawing/2014/main" id="{8A082D67-E752-48D4-954A-4359FC707886}"/>
              </a:ext>
            </a:extLst>
          </p:cNvPr>
          <p:cNvSpPr>
            <a:spLocks noChangeShapeType="1"/>
          </p:cNvSpPr>
          <p:nvPr/>
        </p:nvSpPr>
        <p:spPr bwMode="auto">
          <a:xfrm>
            <a:off x="7429500" y="50292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93" name="Rectangle 21">
            <a:extLst>
              <a:ext uri="{FF2B5EF4-FFF2-40B4-BE49-F238E27FC236}">
                <a16:creationId xmlns:a16="http://schemas.microsoft.com/office/drawing/2014/main" id="{2DE985E8-514C-496B-B0E5-F6C2538D5C20}"/>
              </a:ext>
            </a:extLst>
          </p:cNvPr>
          <p:cNvSpPr>
            <a:spLocks noChangeArrowheads="1"/>
          </p:cNvSpPr>
          <p:nvPr/>
        </p:nvSpPr>
        <p:spPr bwMode="auto">
          <a:xfrm>
            <a:off x="3200400" y="4724400"/>
            <a:ext cx="33147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7494" name="Text Box 22">
            <a:extLst>
              <a:ext uri="{FF2B5EF4-FFF2-40B4-BE49-F238E27FC236}">
                <a16:creationId xmlns:a16="http://schemas.microsoft.com/office/drawing/2014/main" id="{300463FE-95C9-4EF3-990A-A248C85B5C11}"/>
              </a:ext>
            </a:extLst>
          </p:cNvPr>
          <p:cNvSpPr txBox="1">
            <a:spLocks noChangeArrowheads="1"/>
          </p:cNvSpPr>
          <p:nvPr/>
        </p:nvSpPr>
        <p:spPr bwMode="auto">
          <a:xfrm>
            <a:off x="609600" y="4114800"/>
            <a:ext cx="1447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de-DE">
                <a:solidFill>
                  <a:srgbClr val="000066"/>
                </a:solidFill>
                <a:latin typeface="Arial" panose="020B0604020202020204" pitchFamily="34" charset="0"/>
                <a:cs typeface="Arial" panose="020B0604020202020204" pitchFamily="34" charset="0"/>
              </a:rPr>
              <a:t>Released</a:t>
            </a:r>
            <a:r>
              <a:rPr lang="en-US" altLang="de-DE">
                <a:solidFill>
                  <a:schemeClr val="accent2"/>
                </a:solidFill>
                <a:latin typeface="Arial" panose="020B0604020202020204" pitchFamily="34" charset="0"/>
                <a:cs typeface="Arial" panose="020B0604020202020204" pitchFamily="34" charset="0"/>
              </a:rPr>
              <a:t> </a:t>
            </a:r>
          </a:p>
        </p:txBody>
      </p:sp>
      <p:sp>
        <p:nvSpPr>
          <p:cNvPr id="617495" name="Line 23">
            <a:extLst>
              <a:ext uri="{FF2B5EF4-FFF2-40B4-BE49-F238E27FC236}">
                <a16:creationId xmlns:a16="http://schemas.microsoft.com/office/drawing/2014/main" id="{89E95E61-8814-41A7-B9C3-195EBA3FA3C6}"/>
              </a:ext>
            </a:extLst>
          </p:cNvPr>
          <p:cNvSpPr>
            <a:spLocks noChangeShapeType="1"/>
          </p:cNvSpPr>
          <p:nvPr/>
        </p:nvSpPr>
        <p:spPr bwMode="auto">
          <a:xfrm>
            <a:off x="7848600" y="51054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96" name="Text Box 24">
            <a:extLst>
              <a:ext uri="{FF2B5EF4-FFF2-40B4-BE49-F238E27FC236}">
                <a16:creationId xmlns:a16="http://schemas.microsoft.com/office/drawing/2014/main" id="{59B2BA4C-465C-4D62-B2B4-B1F6B846FEA3}"/>
              </a:ext>
            </a:extLst>
          </p:cNvPr>
          <p:cNvSpPr txBox="1">
            <a:spLocks noChangeArrowheads="1"/>
          </p:cNvSpPr>
          <p:nvPr/>
        </p:nvSpPr>
        <p:spPr bwMode="auto">
          <a:xfrm>
            <a:off x="7010400" y="3733800"/>
            <a:ext cx="1219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de-DE">
                <a:solidFill>
                  <a:srgbClr val="000066"/>
                </a:solidFill>
                <a:latin typeface="Arial" panose="020B0604020202020204" pitchFamily="34" charset="0"/>
                <a:cs typeface="Arial" panose="020B0604020202020204" pitchFamily="34" charset="0"/>
              </a:rPr>
              <a:t>Absolute deadline</a:t>
            </a:r>
          </a:p>
        </p:txBody>
      </p:sp>
      <p:grpSp>
        <p:nvGrpSpPr>
          <p:cNvPr id="617497" name="Group 25">
            <a:extLst>
              <a:ext uri="{FF2B5EF4-FFF2-40B4-BE49-F238E27FC236}">
                <a16:creationId xmlns:a16="http://schemas.microsoft.com/office/drawing/2014/main" id="{4242183E-2884-4142-86D4-628658C7EB0B}"/>
              </a:ext>
            </a:extLst>
          </p:cNvPr>
          <p:cNvGrpSpPr>
            <a:grpSpLocks/>
          </p:cNvGrpSpPr>
          <p:nvPr/>
        </p:nvGrpSpPr>
        <p:grpSpPr bwMode="auto">
          <a:xfrm>
            <a:off x="1219200" y="5105400"/>
            <a:ext cx="6400800" cy="549275"/>
            <a:chOff x="768" y="3216"/>
            <a:chExt cx="4032" cy="346"/>
          </a:xfrm>
        </p:grpSpPr>
        <p:sp>
          <p:nvSpPr>
            <p:cNvPr id="617498" name="Line 26">
              <a:extLst>
                <a:ext uri="{FF2B5EF4-FFF2-40B4-BE49-F238E27FC236}">
                  <a16:creationId xmlns:a16="http://schemas.microsoft.com/office/drawing/2014/main" id="{8E64DAA2-CFD3-4C28-9BEC-B6F7A48424DC}"/>
                </a:ext>
              </a:extLst>
            </p:cNvPr>
            <p:cNvSpPr>
              <a:spLocks noChangeShapeType="1"/>
            </p:cNvSpPr>
            <p:nvPr/>
          </p:nvSpPr>
          <p:spPr bwMode="auto">
            <a:xfrm>
              <a:off x="768" y="3216"/>
              <a:ext cx="0" cy="33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499" name="Line 27">
              <a:extLst>
                <a:ext uri="{FF2B5EF4-FFF2-40B4-BE49-F238E27FC236}">
                  <a16:creationId xmlns:a16="http://schemas.microsoft.com/office/drawing/2014/main" id="{BC5AF17F-F3C7-4944-BD4F-F14D86D8D2D1}"/>
                </a:ext>
              </a:extLst>
            </p:cNvPr>
            <p:cNvSpPr>
              <a:spLocks noChangeShapeType="1"/>
            </p:cNvSpPr>
            <p:nvPr/>
          </p:nvSpPr>
          <p:spPr bwMode="auto">
            <a:xfrm>
              <a:off x="4800" y="3216"/>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500" name="Text Box 28">
              <a:extLst>
                <a:ext uri="{FF2B5EF4-FFF2-40B4-BE49-F238E27FC236}">
                  <a16:creationId xmlns:a16="http://schemas.microsoft.com/office/drawing/2014/main" id="{1B9EBA76-7E5E-49D7-A807-FA1FD73E25B3}"/>
                </a:ext>
              </a:extLst>
            </p:cNvPr>
            <p:cNvSpPr txBox="1">
              <a:spLocks noChangeArrowheads="1"/>
            </p:cNvSpPr>
            <p:nvPr/>
          </p:nvSpPr>
          <p:spPr bwMode="auto">
            <a:xfrm>
              <a:off x="2184" y="3312"/>
              <a:ext cx="14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de-DE">
                  <a:solidFill>
                    <a:srgbClr val="000066"/>
                  </a:solidFill>
                  <a:latin typeface="Arial" panose="020B0604020202020204" pitchFamily="34" charset="0"/>
                  <a:cs typeface="Arial" panose="020B0604020202020204" pitchFamily="34" charset="0"/>
                </a:rPr>
                <a:t>Relative deadline</a:t>
              </a:r>
            </a:p>
          </p:txBody>
        </p:sp>
        <p:sp>
          <p:nvSpPr>
            <p:cNvPr id="617501" name="Line 29">
              <a:extLst>
                <a:ext uri="{FF2B5EF4-FFF2-40B4-BE49-F238E27FC236}">
                  <a16:creationId xmlns:a16="http://schemas.microsoft.com/office/drawing/2014/main" id="{A05EAAAA-65CB-4346-9EAF-15FEFF77822E}"/>
                </a:ext>
              </a:extLst>
            </p:cNvPr>
            <p:cNvSpPr>
              <a:spLocks noChangeShapeType="1"/>
            </p:cNvSpPr>
            <p:nvPr/>
          </p:nvSpPr>
          <p:spPr bwMode="auto">
            <a:xfrm>
              <a:off x="3600" y="3456"/>
              <a:ext cx="1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7502" name="Line 30">
              <a:extLst>
                <a:ext uri="{FF2B5EF4-FFF2-40B4-BE49-F238E27FC236}">
                  <a16:creationId xmlns:a16="http://schemas.microsoft.com/office/drawing/2014/main" id="{4C72B4DE-5F82-4787-BF07-19ECFAF357A8}"/>
                </a:ext>
              </a:extLst>
            </p:cNvPr>
            <p:cNvSpPr>
              <a:spLocks noChangeShapeType="1"/>
            </p:cNvSpPr>
            <p:nvPr/>
          </p:nvSpPr>
          <p:spPr bwMode="auto">
            <a:xfrm flipH="1">
              <a:off x="768" y="3456"/>
              <a:ext cx="1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
        <p:nvSpPr>
          <p:cNvPr id="617503" name="Text Box 31">
            <a:extLst>
              <a:ext uri="{FF2B5EF4-FFF2-40B4-BE49-F238E27FC236}">
                <a16:creationId xmlns:a16="http://schemas.microsoft.com/office/drawing/2014/main" id="{E908FE56-7437-48CC-997F-A5FBC32EEAAE}"/>
              </a:ext>
            </a:extLst>
          </p:cNvPr>
          <p:cNvSpPr txBox="1">
            <a:spLocks noChangeArrowheads="1"/>
          </p:cNvSpPr>
          <p:nvPr/>
        </p:nvSpPr>
        <p:spPr bwMode="auto">
          <a:xfrm>
            <a:off x="3505200" y="4191000"/>
            <a:ext cx="272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de-DE">
                <a:solidFill>
                  <a:srgbClr val="000066"/>
                </a:solidFill>
                <a:latin typeface="Arial" panose="020B0604020202020204" pitchFamily="34" charset="0"/>
                <a:cs typeface="Arial" panose="020B0604020202020204" pitchFamily="34" charset="0"/>
              </a:rPr>
              <a:t>Execution time</a:t>
            </a:r>
          </a:p>
        </p:txBody>
      </p:sp>
      <p:sp>
        <p:nvSpPr>
          <p:cNvPr id="617504" name="Line 32">
            <a:extLst>
              <a:ext uri="{FF2B5EF4-FFF2-40B4-BE49-F238E27FC236}">
                <a16:creationId xmlns:a16="http://schemas.microsoft.com/office/drawing/2014/main" id="{B5BE84F7-D0A2-41B0-947C-FBC41438AED3}"/>
              </a:ext>
            </a:extLst>
          </p:cNvPr>
          <p:cNvSpPr>
            <a:spLocks noChangeShapeType="1"/>
          </p:cNvSpPr>
          <p:nvPr/>
        </p:nvSpPr>
        <p:spPr bwMode="auto">
          <a:xfrm>
            <a:off x="1219200" y="44958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7505" name="Line 33">
            <a:extLst>
              <a:ext uri="{FF2B5EF4-FFF2-40B4-BE49-F238E27FC236}">
                <a16:creationId xmlns:a16="http://schemas.microsoft.com/office/drawing/2014/main" id="{B8084986-98F0-4D0C-9E91-5F3AD40DE2AA}"/>
              </a:ext>
            </a:extLst>
          </p:cNvPr>
          <p:cNvSpPr>
            <a:spLocks noChangeShapeType="1"/>
          </p:cNvSpPr>
          <p:nvPr/>
        </p:nvSpPr>
        <p:spPr bwMode="auto">
          <a:xfrm>
            <a:off x="7620000" y="44958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Tree>
    <p:extLst>
      <p:ext uri="{BB962C8B-B14F-4D97-AF65-F5344CB8AC3E}">
        <p14:creationId xmlns:p14="http://schemas.microsoft.com/office/powerpoint/2010/main" val="822357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33952900-B69D-419A-B500-E7D933562F0F}"/>
              </a:ext>
            </a:extLst>
          </p:cNvPr>
          <p:cNvSpPr>
            <a:spLocks noGrp="1" noChangeArrowheads="1"/>
          </p:cNvSpPr>
          <p:nvPr>
            <p:ph type="title"/>
          </p:nvPr>
        </p:nvSpPr>
        <p:spPr/>
        <p:txBody>
          <a:bodyPr/>
          <a:lstStyle/>
          <a:p>
            <a:r>
              <a:rPr lang="en-US" altLang="de-DE">
                <a:solidFill>
                  <a:srgbClr val="164C6C"/>
                </a:solidFill>
              </a:rPr>
              <a:t>Real-Time Programming - Motivation</a:t>
            </a:r>
          </a:p>
        </p:txBody>
      </p:sp>
      <p:sp>
        <p:nvSpPr>
          <p:cNvPr id="7" name="Rechteck 6">
            <a:extLst>
              <a:ext uri="{FF2B5EF4-FFF2-40B4-BE49-F238E27FC236}">
                <a16:creationId xmlns:a16="http://schemas.microsoft.com/office/drawing/2014/main" id="{5B346405-DF25-4BE6-8315-31D705617B76}"/>
              </a:ext>
            </a:extLst>
          </p:cNvPr>
          <p:cNvSpPr/>
          <p:nvPr/>
        </p:nvSpPr>
        <p:spPr>
          <a:xfrm>
            <a:off x="734218" y="1664804"/>
            <a:ext cx="2447925" cy="4471987"/>
          </a:xfrm>
          <a:prstGeom prst="rect">
            <a:avLst/>
          </a:prstGeom>
          <a:solidFill>
            <a:schemeClr val="bg1"/>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eaLnBrk="0" hangingPunct="0">
              <a:defRPr>
                <a:solidFill>
                  <a:schemeClr val="tx1"/>
                </a:solidFill>
                <a:latin typeface="Arial" charset="0"/>
              </a:defRPr>
            </a:lvl1pPr>
            <a:lvl2pPr marL="742950" indent="-285750" algn="l" eaLnBrk="0" hangingPunct="0">
              <a:defRPr>
                <a:solidFill>
                  <a:schemeClr val="tx1"/>
                </a:solidFill>
                <a:latin typeface="Arial" charset="0"/>
              </a:defRPr>
            </a:lvl2pPr>
            <a:lvl3pPr marL="1143000" indent="-228600" algn="l" eaLnBrk="0" hangingPunct="0">
              <a:defRPr>
                <a:solidFill>
                  <a:schemeClr val="tx1"/>
                </a:solidFill>
                <a:latin typeface="Arial" charset="0"/>
              </a:defRPr>
            </a:lvl3pPr>
            <a:lvl4pPr marL="1600200" indent="-228600" algn="l" eaLnBrk="0" hangingPunct="0">
              <a:defRPr>
                <a:solidFill>
                  <a:schemeClr val="tx1"/>
                </a:solidFill>
                <a:latin typeface="Arial" charset="0"/>
              </a:defRPr>
            </a:lvl4pPr>
            <a:lvl5pPr marL="2057400" indent="-228600" algn="l"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de-DE" b="1" dirty="0"/>
              <a:t>Software Engineering </a:t>
            </a:r>
          </a:p>
          <a:p>
            <a:pPr eaLnBrk="1" hangingPunct="1">
              <a:defRPr/>
            </a:pPr>
            <a:r>
              <a:rPr lang="en-US" altLang="de-DE" b="1" dirty="0"/>
              <a:t>+ Electronics Engineer</a:t>
            </a:r>
          </a:p>
          <a:p>
            <a:pPr eaLnBrk="1" hangingPunct="1">
              <a:defRPr/>
            </a:pPr>
            <a:r>
              <a:rPr lang="en-US" altLang="de-DE" b="1" dirty="0"/>
              <a:t>+ Automotive / Mechanical / Electrical Engineering </a:t>
            </a:r>
          </a:p>
          <a:p>
            <a:pPr eaLnBrk="1" hangingPunct="1">
              <a:defRPr/>
            </a:pPr>
            <a:r>
              <a:rPr lang="en-US" altLang="de-DE" b="1" dirty="0"/>
              <a:t>--------------------------------------</a:t>
            </a:r>
          </a:p>
          <a:p>
            <a:pPr eaLnBrk="1" hangingPunct="1">
              <a:defRPr/>
            </a:pPr>
            <a:r>
              <a:rPr lang="en-US" altLang="de-DE" b="1" dirty="0"/>
              <a:t>= Embedded Software</a:t>
            </a:r>
          </a:p>
          <a:p>
            <a:pPr eaLnBrk="1" hangingPunct="1">
              <a:defRPr/>
            </a:pPr>
            <a:endParaRPr lang="en-US" altLang="de-DE" dirty="0"/>
          </a:p>
          <a:p>
            <a:pPr eaLnBrk="1" hangingPunct="1">
              <a:defRPr/>
            </a:pPr>
            <a:r>
              <a:rPr lang="en-US" altLang="de-DE" dirty="0"/>
              <a:t>= Real-Time Programming</a:t>
            </a:r>
            <a:br>
              <a:rPr lang="en-US" altLang="de-DE" dirty="0"/>
            </a:br>
            <a:endParaRPr lang="en-US" altLang="de-DE" dirty="0"/>
          </a:p>
          <a:p>
            <a:pPr eaLnBrk="1" hangingPunct="1">
              <a:defRPr/>
            </a:pPr>
            <a:r>
              <a:rPr lang="en-US" altLang="de-DE" dirty="0"/>
              <a:t>+ Signal Processing</a:t>
            </a:r>
          </a:p>
          <a:p>
            <a:pPr eaLnBrk="1" hangingPunct="1">
              <a:defRPr/>
            </a:pPr>
            <a:endParaRPr lang="en-US" altLang="de-DE" dirty="0"/>
          </a:p>
          <a:p>
            <a:pPr eaLnBrk="1" hangingPunct="1">
              <a:defRPr/>
            </a:pPr>
            <a:r>
              <a:rPr lang="en-US" altLang="de-DE" dirty="0"/>
              <a:t>+ Control Engineering</a:t>
            </a:r>
          </a:p>
          <a:p>
            <a:pPr eaLnBrk="1" hangingPunct="1">
              <a:defRPr/>
            </a:pPr>
            <a:endParaRPr lang="en-US" altLang="de-DE" sz="1800" dirty="0"/>
          </a:p>
        </p:txBody>
      </p:sp>
      <p:sp>
        <p:nvSpPr>
          <p:cNvPr id="2" name="Datumsplatzhalter 1">
            <a:extLst>
              <a:ext uri="{FF2B5EF4-FFF2-40B4-BE49-F238E27FC236}">
                <a16:creationId xmlns:a16="http://schemas.microsoft.com/office/drawing/2014/main" id="{9BC8B41C-AA9E-46F3-9672-AD33F3D5FAD6}"/>
              </a:ext>
            </a:extLst>
          </p:cNvPr>
          <p:cNvSpPr>
            <a:spLocks noGrp="1"/>
          </p:cNvSpPr>
          <p:nvPr>
            <p:ph type="dt" sz="half" idx="10"/>
          </p:nvPr>
        </p:nvSpPr>
        <p:spPr/>
        <p:txBody>
          <a:bodyPr/>
          <a:lstStyle/>
          <a:p>
            <a:pPr>
              <a:defRPr/>
            </a:pPr>
            <a:endParaRPr lang="en-US"/>
          </a:p>
        </p:txBody>
      </p:sp>
      <p:sp>
        <p:nvSpPr>
          <p:cNvPr id="4" name="Foliennummernplatzhalter 3">
            <a:extLst>
              <a:ext uri="{FF2B5EF4-FFF2-40B4-BE49-F238E27FC236}">
                <a16:creationId xmlns:a16="http://schemas.microsoft.com/office/drawing/2014/main" id="{B1BAEBAA-5D05-475C-88D0-120BEE5D51DA}"/>
              </a:ext>
            </a:extLst>
          </p:cNvPr>
          <p:cNvSpPr>
            <a:spLocks noGrp="1"/>
          </p:cNvSpPr>
          <p:nvPr>
            <p:ph type="sldNum" sz="quarter" idx="12"/>
          </p:nvPr>
        </p:nvSpPr>
        <p:spPr/>
        <p:txBody>
          <a:bodyPr/>
          <a:lstStyle/>
          <a:p>
            <a:pPr>
              <a:defRPr/>
            </a:pPr>
            <a:fld id="{AFD5F09E-495C-4440-9B64-34BC52B4539C}" type="slidenum">
              <a:rPr lang="en-US" smtClean="0"/>
              <a:pPr>
                <a:defRPr/>
              </a:pPr>
              <a:t>3</a:t>
            </a:fld>
            <a:endParaRPr lang="en-US"/>
          </a:p>
        </p:txBody>
      </p:sp>
      <p:sp>
        <p:nvSpPr>
          <p:cNvPr id="6" name="Fußzeilenplatzhalter 5">
            <a:extLst>
              <a:ext uri="{FF2B5EF4-FFF2-40B4-BE49-F238E27FC236}">
                <a16:creationId xmlns:a16="http://schemas.microsoft.com/office/drawing/2014/main" id="{393EE3A9-BEE3-419A-923C-2EA04058FEF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3" name="Rechteck 2">
            <a:extLst>
              <a:ext uri="{FF2B5EF4-FFF2-40B4-BE49-F238E27FC236}">
                <a16:creationId xmlns:a16="http://schemas.microsoft.com/office/drawing/2014/main" id="{5BA3DD14-4090-4C0A-8DD8-5FD939E333B3}"/>
              </a:ext>
            </a:extLst>
          </p:cNvPr>
          <p:cNvSpPr/>
          <p:nvPr/>
        </p:nvSpPr>
        <p:spPr>
          <a:xfrm>
            <a:off x="3315080" y="1664804"/>
            <a:ext cx="4572000" cy="2893100"/>
          </a:xfrm>
          <a:prstGeom prst="rect">
            <a:avLst/>
          </a:prstGeom>
        </p:spPr>
        <p:txBody>
          <a:bodyPr>
            <a:spAutoFit/>
          </a:bodyPr>
          <a:lstStyle/>
          <a:p>
            <a:r>
              <a:rPr lang="en-GB" b="1" dirty="0">
                <a:solidFill>
                  <a:srgbClr val="222222"/>
                </a:solidFill>
                <a:latin typeface="inherit"/>
              </a:rPr>
              <a:t>The ten most frequently sought jobs in Germany:</a:t>
            </a:r>
            <a:br>
              <a:rPr lang="en-GB" b="1" dirty="0">
                <a:solidFill>
                  <a:srgbClr val="222222"/>
                </a:solidFill>
                <a:latin typeface="Proxima Nova"/>
              </a:rPr>
            </a:br>
            <a:r>
              <a:rPr lang="en-GB" b="1" dirty="0">
                <a:solidFill>
                  <a:srgbClr val="222222"/>
                </a:solidFill>
                <a:latin typeface="Proxima Nova"/>
              </a:rPr>
              <a:t> </a:t>
            </a:r>
          </a:p>
          <a:p>
            <a:pPr>
              <a:buFont typeface="+mj-lt"/>
              <a:buAutoNum type="arabicPeriod"/>
            </a:pPr>
            <a:r>
              <a:rPr lang="en-GB" dirty="0">
                <a:solidFill>
                  <a:srgbClr val="222222"/>
                </a:solidFill>
                <a:latin typeface="inherit"/>
              </a:rPr>
              <a:t>Software developer and programmer</a:t>
            </a:r>
          </a:p>
          <a:p>
            <a:pPr>
              <a:buFont typeface="+mj-lt"/>
              <a:buAutoNum type="arabicPeriod"/>
            </a:pPr>
            <a:r>
              <a:rPr lang="en-GB" dirty="0">
                <a:solidFill>
                  <a:srgbClr val="222222"/>
                </a:solidFill>
                <a:latin typeface="inherit"/>
              </a:rPr>
              <a:t>Electronics engineer, electrician</a:t>
            </a:r>
          </a:p>
          <a:p>
            <a:pPr>
              <a:buFont typeface="+mj-lt"/>
              <a:buAutoNum type="arabicPeriod"/>
            </a:pPr>
            <a:r>
              <a:rPr lang="en-GB" dirty="0">
                <a:solidFill>
                  <a:srgbClr val="222222"/>
                </a:solidFill>
                <a:latin typeface="inherit"/>
              </a:rPr>
              <a:t>Healthcare worker and nurse</a:t>
            </a:r>
          </a:p>
          <a:p>
            <a:pPr>
              <a:buFont typeface="+mj-lt"/>
              <a:buAutoNum type="arabicPeriod"/>
            </a:pPr>
            <a:r>
              <a:rPr lang="en-GB" dirty="0">
                <a:solidFill>
                  <a:srgbClr val="222222"/>
                </a:solidFill>
                <a:latin typeface="inherit"/>
              </a:rPr>
              <a:t>IT consultant, IT analyst</a:t>
            </a:r>
          </a:p>
          <a:p>
            <a:pPr>
              <a:buFont typeface="+mj-lt"/>
              <a:buAutoNum type="arabicPeriod"/>
            </a:pPr>
            <a:r>
              <a:rPr lang="en-GB" dirty="0">
                <a:solidFill>
                  <a:srgbClr val="222222"/>
                </a:solidFill>
                <a:latin typeface="inherit"/>
              </a:rPr>
              <a:t>Economist, business administrator</a:t>
            </a:r>
          </a:p>
          <a:p>
            <a:pPr>
              <a:buFont typeface="+mj-lt"/>
              <a:buAutoNum type="arabicPeriod"/>
            </a:pPr>
            <a:r>
              <a:rPr lang="en-GB" dirty="0">
                <a:solidFill>
                  <a:srgbClr val="222222"/>
                </a:solidFill>
                <a:latin typeface="inherit"/>
              </a:rPr>
              <a:t>Account manager, client consultant</a:t>
            </a:r>
          </a:p>
          <a:p>
            <a:pPr>
              <a:buFont typeface="+mj-lt"/>
              <a:buAutoNum type="arabicPeriod"/>
            </a:pPr>
            <a:r>
              <a:rPr lang="en-GB" dirty="0">
                <a:solidFill>
                  <a:srgbClr val="222222"/>
                </a:solidFill>
                <a:latin typeface="inherit"/>
              </a:rPr>
              <a:t>Production assistant</a:t>
            </a:r>
          </a:p>
          <a:p>
            <a:pPr>
              <a:buFont typeface="+mj-lt"/>
              <a:buAutoNum type="arabicPeriod"/>
            </a:pPr>
            <a:r>
              <a:rPr lang="en-GB" dirty="0">
                <a:solidFill>
                  <a:srgbClr val="222222"/>
                </a:solidFill>
                <a:latin typeface="inherit"/>
              </a:rPr>
              <a:t>Sales representative, sales assistant</a:t>
            </a:r>
          </a:p>
          <a:p>
            <a:pPr>
              <a:buFont typeface="+mj-lt"/>
              <a:buAutoNum type="arabicPeriod"/>
            </a:pPr>
            <a:r>
              <a:rPr lang="en-GB" dirty="0">
                <a:solidFill>
                  <a:srgbClr val="222222"/>
                </a:solidFill>
                <a:latin typeface="inherit"/>
              </a:rPr>
              <a:t>Sales manager, product manager</a:t>
            </a:r>
          </a:p>
          <a:p>
            <a:pPr>
              <a:buFont typeface="+mj-lt"/>
              <a:buAutoNum type="arabicPeriod"/>
            </a:pPr>
            <a:r>
              <a:rPr lang="en-GB" dirty="0">
                <a:solidFill>
                  <a:srgbClr val="222222"/>
                </a:solidFill>
                <a:latin typeface="inherit"/>
              </a:rPr>
              <a:t>Architect, structural engineer</a:t>
            </a:r>
          </a:p>
          <a:p>
            <a:r>
              <a:rPr lang="en-GB" dirty="0">
                <a:solidFill>
                  <a:srgbClr val="222222"/>
                </a:solidFill>
                <a:latin typeface="inherit"/>
              </a:rPr>
              <a:t>Source: DEKRA Akademie 2018</a:t>
            </a:r>
            <a:endParaRPr lang="en-GB" b="0" i="0" dirty="0">
              <a:solidFill>
                <a:srgbClr val="222222"/>
              </a:solidFill>
              <a:effectLst/>
              <a:latin typeface="Proxima Nova"/>
            </a:endParaRPr>
          </a:p>
        </p:txBody>
      </p:sp>
      <p:sp>
        <p:nvSpPr>
          <p:cNvPr id="8" name="Rechteck 7">
            <a:extLst>
              <a:ext uri="{FF2B5EF4-FFF2-40B4-BE49-F238E27FC236}">
                <a16:creationId xmlns:a16="http://schemas.microsoft.com/office/drawing/2014/main" id="{85FE33E0-F3FF-483C-BE1A-9648D047E43D}"/>
              </a:ext>
            </a:extLst>
          </p:cNvPr>
          <p:cNvSpPr/>
          <p:nvPr/>
        </p:nvSpPr>
        <p:spPr>
          <a:xfrm>
            <a:off x="3305969" y="4557904"/>
            <a:ext cx="4572000" cy="1815882"/>
          </a:xfrm>
          <a:prstGeom prst="rect">
            <a:avLst/>
          </a:prstGeom>
        </p:spPr>
        <p:txBody>
          <a:bodyPr>
            <a:spAutoFit/>
          </a:bodyPr>
          <a:lstStyle/>
          <a:p>
            <a:r>
              <a:rPr lang="en-GB" b="1" dirty="0">
                <a:solidFill>
                  <a:srgbClr val="222222"/>
                </a:solidFill>
                <a:latin typeface="Proxima Nova"/>
              </a:rPr>
              <a:t>Germany’s most important industries</a:t>
            </a:r>
          </a:p>
          <a:p>
            <a:r>
              <a:rPr lang="en-GB" b="1" dirty="0">
                <a:solidFill>
                  <a:srgbClr val="222222"/>
                </a:solidFill>
                <a:latin typeface="inherit"/>
              </a:rPr>
              <a:t>4 sectors</a:t>
            </a:r>
            <a:r>
              <a:rPr lang="en-GB" dirty="0">
                <a:solidFill>
                  <a:srgbClr val="222222"/>
                </a:solidFill>
                <a:latin typeface="Proxima Nova"/>
              </a:rPr>
              <a:t> dominate </a:t>
            </a:r>
            <a:r>
              <a:rPr lang="en-GB" dirty="0">
                <a:solidFill>
                  <a:srgbClr val="222222"/>
                </a:solidFill>
                <a:latin typeface="inherit"/>
                <a:hlinkClick r:id="rId2"/>
              </a:rPr>
              <a:t>industry</a:t>
            </a:r>
            <a:r>
              <a:rPr lang="en-GB" dirty="0">
                <a:solidFill>
                  <a:srgbClr val="222222"/>
                </a:solidFill>
                <a:latin typeface="Proxima Nova"/>
              </a:rPr>
              <a:t> in Germany: the automotive, mechanical engineering, chemical and electrical industries. The global players are Volkswagen, </a:t>
            </a:r>
            <a:r>
              <a:rPr lang="en-GB" dirty="0">
                <a:solidFill>
                  <a:srgbClr val="222222"/>
                </a:solidFill>
                <a:latin typeface="inherit"/>
                <a:hlinkClick r:id="rId3"/>
              </a:rPr>
              <a:t>Daimler, BMW</a:t>
            </a:r>
            <a:r>
              <a:rPr lang="en-GB" dirty="0">
                <a:solidFill>
                  <a:srgbClr val="222222"/>
                </a:solidFill>
                <a:latin typeface="Proxima Nova"/>
              </a:rPr>
              <a:t> (all automotive), BASF (chemical) and Siemens (electrical). Mechanical engineering is characterized by small and medium-sized enterprises.</a:t>
            </a:r>
            <a:endParaRPr lang="en-GB" b="0" i="0" dirty="0">
              <a:solidFill>
                <a:srgbClr val="222222"/>
              </a:solidFill>
              <a:effectLst/>
              <a:latin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9B6A236-09FB-4EBD-9F76-7F844C679AA9}"/>
              </a:ext>
            </a:extLst>
          </p:cNvPr>
          <p:cNvSpPr>
            <a:spLocks noGrp="1"/>
          </p:cNvSpPr>
          <p:nvPr>
            <p:ph type="title"/>
          </p:nvPr>
        </p:nvSpPr>
        <p:spPr/>
        <p:txBody>
          <a:bodyPr/>
          <a:lstStyle/>
          <a:p>
            <a:r>
              <a:rPr lang="de-DE" dirty="0" err="1"/>
              <a:t>Adressing</a:t>
            </a:r>
            <a:endParaRPr lang="en-GB" dirty="0"/>
          </a:p>
        </p:txBody>
      </p:sp>
      <p:sp>
        <p:nvSpPr>
          <p:cNvPr id="3" name="Inhaltsplatzhalter 2">
            <a:extLst>
              <a:ext uri="{FF2B5EF4-FFF2-40B4-BE49-F238E27FC236}">
                <a16:creationId xmlns:a16="http://schemas.microsoft.com/office/drawing/2014/main" id="{35CD28C7-98CC-44F6-BD81-E1F47924DEE5}"/>
              </a:ext>
            </a:extLst>
          </p:cNvPr>
          <p:cNvSpPr>
            <a:spLocks noGrp="1"/>
          </p:cNvSpPr>
          <p:nvPr>
            <p:ph sz="quarter" idx="1"/>
          </p:nvPr>
        </p:nvSpPr>
        <p:spPr/>
        <p:txBody>
          <a:bodyPr>
            <a:normAutofit/>
          </a:bodyPr>
          <a:lstStyle/>
          <a:p>
            <a:pPr marL="0" indent="0">
              <a:buNone/>
            </a:pPr>
            <a:r>
              <a:rPr lang="en-GB" sz="900" dirty="0"/>
              <a:t>Immediate Addressing (IMM)</a:t>
            </a:r>
          </a:p>
          <a:p>
            <a:pPr marL="0" indent="0">
              <a:buNone/>
            </a:pPr>
            <a:r>
              <a:rPr lang="en-GB" sz="900" dirty="0"/>
              <a:t>Immediate addressing is when the operand of an instruction is the information to be used by </a:t>
            </a:r>
            <a:r>
              <a:rPr lang="en-GB" sz="900" dirty="0" err="1"/>
              <a:t>the´instruction</a:t>
            </a:r>
            <a:r>
              <a:rPr lang="en-GB" sz="900" dirty="0"/>
              <a:t>. For example, if an instruction existed to put a constant into a register within the CPU using immediate addressing, the operand would be the constant. When the CPU reads the operand, it simply inserts the contents into the CPU register and the instruction is complete.</a:t>
            </a:r>
          </a:p>
          <a:p>
            <a:pPr marL="0" indent="0">
              <a:buNone/>
            </a:pPr>
            <a:endParaRPr lang="en-GB" sz="900" dirty="0"/>
          </a:p>
          <a:p>
            <a:pPr marL="0" indent="0">
              <a:buNone/>
            </a:pPr>
            <a:r>
              <a:rPr lang="en-GB" sz="900" dirty="0"/>
              <a:t>Direct Addressing (DIR)</a:t>
            </a:r>
          </a:p>
          <a:p>
            <a:pPr marL="0" indent="0">
              <a:buNone/>
            </a:pPr>
            <a:r>
              <a:rPr lang="en-GB" sz="900" dirty="0"/>
              <a:t>Direct addressing is when the operand of an instruction contains the address of where the information to be used is located. For example, if an instruction existed to put a constant into a register within the</a:t>
            </a:r>
          </a:p>
          <a:p>
            <a:pPr marL="0" indent="0">
              <a:buNone/>
            </a:pPr>
            <a:r>
              <a:rPr lang="en-GB" sz="900" dirty="0"/>
              <a:t>CPU using direct addressing, the operand would contain the address of where the constant was located in memory. When the CPU reads the operand, it puts this value out on the address bus and performs an</a:t>
            </a:r>
          </a:p>
          <a:p>
            <a:pPr marL="0" indent="0">
              <a:buNone/>
            </a:pPr>
            <a:r>
              <a:rPr lang="en-GB" sz="900" dirty="0"/>
              <a:t>additional read to retrieve the contents located at that address. The value read is then put into the CPU register and the instruction is complete.</a:t>
            </a:r>
          </a:p>
          <a:p>
            <a:pPr marL="0" indent="0">
              <a:buNone/>
            </a:pPr>
            <a:endParaRPr lang="en-GB" sz="900" dirty="0"/>
          </a:p>
          <a:p>
            <a:pPr marL="0" indent="0">
              <a:buNone/>
            </a:pPr>
            <a:r>
              <a:rPr lang="en-GB" sz="900" dirty="0"/>
              <a:t>Inherent Addressing (INH)</a:t>
            </a:r>
          </a:p>
          <a:p>
            <a:pPr marL="0" indent="0">
              <a:buNone/>
            </a:pPr>
            <a:r>
              <a:rPr lang="en-GB" sz="900" dirty="0"/>
              <a:t>Inherent addressing refers to an instruction that does not require an operand because the opcode itself contains all of the necessary information for the instruction to complete. This type of addressing is used on instructions that perform manipulations on data held in CPU registers without the need to access the memory system. For example, if an instruction existed to increment the contents of a register (A), then once the opcode is read by the CPU, it knows everything it needs to know in order to accomplish the</a:t>
            </a:r>
          </a:p>
          <a:p>
            <a:pPr marL="0" indent="0">
              <a:buNone/>
            </a:pPr>
            <a:r>
              <a:rPr lang="en-GB" sz="900" dirty="0"/>
              <a:t>task. The CPU simply asserts a series of control signals in order to increment the contents of A, and then the instruction is complete. Notice that no operand is needed for this task. Instead, the location of the register to be manipulated (i.e., A) is inherent within the opcode.</a:t>
            </a:r>
          </a:p>
          <a:p>
            <a:pPr marL="0" indent="0">
              <a:buNone/>
            </a:pPr>
            <a:endParaRPr lang="en-GB" sz="900" dirty="0"/>
          </a:p>
          <a:p>
            <a:pPr marL="0" indent="0">
              <a:buNone/>
            </a:pPr>
            <a:r>
              <a:rPr lang="en-GB" sz="900" dirty="0"/>
              <a:t>Indexed Addressing (IND)</a:t>
            </a:r>
          </a:p>
          <a:p>
            <a:pPr marL="0" indent="0">
              <a:buNone/>
            </a:pPr>
            <a:r>
              <a:rPr lang="en-GB" sz="900" dirty="0"/>
              <a:t>Indexed addressing refers to instructions that will access information at an address in memory to complete the instruction, but the address to be accessed is held in another CPU register. In this type of addressing, the operand of the instruction is used as an offset that can be applied to the address located in the CPU register. For example, let’s say an instruction existed to put a constant into a register (A) within the CPU using indexed addressing. Let’s also say that the instruction was designed to use</a:t>
            </a:r>
          </a:p>
          <a:p>
            <a:pPr marL="0" indent="0">
              <a:buNone/>
            </a:pPr>
            <a:r>
              <a:rPr lang="en-GB" sz="900" dirty="0"/>
              <a:t>the contents of another register (B) as part of the address of where the constant was located. When the CPU reads the opcode, it understands what the instruction is, and that B holds part of the address to be accessed. It also knows that the operand is applied to B to form the actual address to be accessed. When the CPU reads the operand, it adds the value to the contents of B and then puts this new value out on the address bus and performs an additional read. The value read is then put into the CPU register A, and the instruction is complete.</a:t>
            </a:r>
          </a:p>
        </p:txBody>
      </p:sp>
      <p:sp>
        <p:nvSpPr>
          <p:cNvPr id="4" name="Datumsplatzhalter 3">
            <a:extLst>
              <a:ext uri="{FF2B5EF4-FFF2-40B4-BE49-F238E27FC236}">
                <a16:creationId xmlns:a16="http://schemas.microsoft.com/office/drawing/2014/main" id="{12F47F18-7129-4BB7-9403-714B4A2CDBAF}"/>
              </a:ext>
            </a:extLst>
          </p:cNvPr>
          <p:cNvSpPr>
            <a:spLocks noGrp="1"/>
          </p:cNvSpPr>
          <p:nvPr>
            <p:ph type="dt" sz="half" idx="10"/>
          </p:nvPr>
        </p:nvSpPr>
        <p:spPr/>
        <p:txBody>
          <a:bodyPr/>
          <a:lstStyle/>
          <a:p>
            <a:pPr>
              <a:defRPr/>
            </a:pPr>
            <a:fld id="{4A3CAD21-1D60-453E-A754-559C3949B043}" type="datetime1">
              <a:rPr lang="de-DE" smtClean="0"/>
              <a:t>26.10.2021</a:t>
            </a:fld>
            <a:endParaRPr lang="en-US"/>
          </a:p>
        </p:txBody>
      </p:sp>
      <p:sp>
        <p:nvSpPr>
          <p:cNvPr id="5" name="Foliennummernplatzhalter 4">
            <a:extLst>
              <a:ext uri="{FF2B5EF4-FFF2-40B4-BE49-F238E27FC236}">
                <a16:creationId xmlns:a16="http://schemas.microsoft.com/office/drawing/2014/main" id="{D741BB7E-C0E4-4AE9-86CB-1141381CE87D}"/>
              </a:ext>
            </a:extLst>
          </p:cNvPr>
          <p:cNvSpPr>
            <a:spLocks noGrp="1"/>
          </p:cNvSpPr>
          <p:nvPr>
            <p:ph type="sldNum" sz="quarter" idx="12"/>
          </p:nvPr>
        </p:nvSpPr>
        <p:spPr/>
        <p:txBody>
          <a:bodyPr/>
          <a:lstStyle/>
          <a:p>
            <a:pPr>
              <a:defRPr/>
            </a:pPr>
            <a:fld id="{063E970E-A19A-401F-8BD3-D8B34EBDA5D0}" type="slidenum">
              <a:rPr lang="en-US" smtClean="0"/>
              <a:pPr>
                <a:defRPr/>
              </a:pPr>
              <a:t>30</a:t>
            </a:fld>
            <a:endParaRPr lang="en-US"/>
          </a:p>
        </p:txBody>
      </p:sp>
      <p:sp>
        <p:nvSpPr>
          <p:cNvPr id="6" name="Fußzeilenplatzhalter 5">
            <a:extLst>
              <a:ext uri="{FF2B5EF4-FFF2-40B4-BE49-F238E27FC236}">
                <a16:creationId xmlns:a16="http://schemas.microsoft.com/office/drawing/2014/main" id="{A02838D7-AC3D-43BF-AFB0-B4C9F54A9B1B}"/>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35576247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Datumsplatzhalter 32">
            <a:extLst>
              <a:ext uri="{FF2B5EF4-FFF2-40B4-BE49-F238E27FC236}">
                <a16:creationId xmlns:a16="http://schemas.microsoft.com/office/drawing/2014/main" id="{D20A7AB1-F3FC-4A73-9178-B6538DFFF15B}"/>
              </a:ext>
            </a:extLst>
          </p:cNvPr>
          <p:cNvSpPr>
            <a:spLocks noGrp="1"/>
          </p:cNvSpPr>
          <p:nvPr>
            <p:ph type="dt" sz="half" idx="10"/>
          </p:nvPr>
        </p:nvSpPr>
        <p:spPr/>
        <p:txBody>
          <a:bodyPr/>
          <a:lstStyle/>
          <a:p>
            <a:endParaRPr lang="en-US" altLang="ko-KR"/>
          </a:p>
        </p:txBody>
      </p:sp>
      <p:sp>
        <p:nvSpPr>
          <p:cNvPr id="34" name="Fußzeilenplatzhalter 33">
            <a:extLst>
              <a:ext uri="{FF2B5EF4-FFF2-40B4-BE49-F238E27FC236}">
                <a16:creationId xmlns:a16="http://schemas.microsoft.com/office/drawing/2014/main" id="{1360FEF0-786A-4596-B87B-167746A0BB29}"/>
              </a:ext>
            </a:extLst>
          </p:cNvPr>
          <p:cNvSpPr>
            <a:spLocks noGrp="1"/>
          </p:cNvSpPr>
          <p:nvPr>
            <p:ph type="ftr" sz="quarter" idx="11"/>
          </p:nvPr>
        </p:nvSpPr>
        <p:spPr/>
        <p:txBody>
          <a:bodyPr/>
          <a:lstStyle/>
          <a:p>
            <a:r>
              <a:rPr lang="en-US" altLang="ko-KR"/>
              <a:t>Realtime Programming Prof. Dr. Markus Pfeil</a:t>
            </a:r>
          </a:p>
        </p:txBody>
      </p:sp>
      <p:sp>
        <p:nvSpPr>
          <p:cNvPr id="35" name="Foliennummernplatzhalter 34">
            <a:extLst>
              <a:ext uri="{FF2B5EF4-FFF2-40B4-BE49-F238E27FC236}">
                <a16:creationId xmlns:a16="http://schemas.microsoft.com/office/drawing/2014/main" id="{CC7C0F80-B91B-48AF-B98E-A143B555FF4E}"/>
              </a:ext>
            </a:extLst>
          </p:cNvPr>
          <p:cNvSpPr>
            <a:spLocks noGrp="1"/>
          </p:cNvSpPr>
          <p:nvPr>
            <p:ph type="sldNum" sz="quarter" idx="12"/>
          </p:nvPr>
        </p:nvSpPr>
        <p:spPr/>
        <p:txBody>
          <a:bodyPr/>
          <a:lstStyle/>
          <a:p>
            <a:fld id="{73C0042C-DD84-419F-91F9-E4722668A820}" type="slidenum">
              <a:rPr lang="en-US" altLang="de-DE"/>
              <a:pPr/>
              <a:t>300</a:t>
            </a:fld>
            <a:endParaRPr lang="en-US" altLang="de-DE"/>
          </a:p>
        </p:txBody>
      </p:sp>
      <p:sp>
        <p:nvSpPr>
          <p:cNvPr id="618498" name="Rectangle 2">
            <a:extLst>
              <a:ext uri="{FF2B5EF4-FFF2-40B4-BE49-F238E27FC236}">
                <a16:creationId xmlns:a16="http://schemas.microsoft.com/office/drawing/2014/main" id="{C70E33CA-7EDA-40A3-B952-72B40FFF8E32}"/>
              </a:ext>
            </a:extLst>
          </p:cNvPr>
          <p:cNvSpPr>
            <a:spLocks noChangeArrowheads="1"/>
          </p:cNvSpPr>
          <p:nvPr/>
        </p:nvSpPr>
        <p:spPr bwMode="auto">
          <a:xfrm>
            <a:off x="3733800" y="4572000"/>
            <a:ext cx="5334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8499" name="Rectangle 3">
            <a:extLst>
              <a:ext uri="{FF2B5EF4-FFF2-40B4-BE49-F238E27FC236}">
                <a16:creationId xmlns:a16="http://schemas.microsoft.com/office/drawing/2014/main" id="{2F63152E-C936-4215-AD65-4BBCD61C6EDC}"/>
              </a:ext>
            </a:extLst>
          </p:cNvPr>
          <p:cNvSpPr>
            <a:spLocks noChangeArrowheads="1"/>
          </p:cNvSpPr>
          <p:nvPr/>
        </p:nvSpPr>
        <p:spPr bwMode="auto">
          <a:xfrm>
            <a:off x="6172200" y="4572000"/>
            <a:ext cx="5334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8500" name="Rectangle 4">
            <a:extLst>
              <a:ext uri="{FF2B5EF4-FFF2-40B4-BE49-F238E27FC236}">
                <a16:creationId xmlns:a16="http://schemas.microsoft.com/office/drawing/2014/main" id="{2EA783A9-D9CD-419B-A78E-12F91601E9FB}"/>
              </a:ext>
            </a:extLst>
          </p:cNvPr>
          <p:cNvSpPr>
            <a:spLocks noGrp="1" noChangeArrowheads="1"/>
          </p:cNvSpPr>
          <p:nvPr>
            <p:ph type="title"/>
          </p:nvPr>
        </p:nvSpPr>
        <p:spPr/>
        <p:txBody>
          <a:bodyPr/>
          <a:lstStyle/>
          <a:p>
            <a:r>
              <a:rPr lang="en-US" altLang="ko-KR" dirty="0">
                <a:ea typeface="굴림" pitchFamily="50" charset="-127"/>
              </a:rPr>
              <a:t>Real-Time Periodic Task</a:t>
            </a:r>
            <a:endParaRPr lang="en-US" altLang="de-DE" dirty="0"/>
          </a:p>
        </p:txBody>
      </p:sp>
      <p:sp>
        <p:nvSpPr>
          <p:cNvPr id="618501" name="Rectangle 5">
            <a:extLst>
              <a:ext uri="{FF2B5EF4-FFF2-40B4-BE49-F238E27FC236}">
                <a16:creationId xmlns:a16="http://schemas.microsoft.com/office/drawing/2014/main" id="{A5B0D9E8-771E-4B74-BAD9-3F5A1C22F0D4}"/>
              </a:ext>
            </a:extLst>
          </p:cNvPr>
          <p:cNvSpPr>
            <a:spLocks noGrp="1" noChangeArrowheads="1"/>
          </p:cNvSpPr>
          <p:nvPr>
            <p:ph type="body" idx="1"/>
          </p:nvPr>
        </p:nvSpPr>
        <p:spPr/>
        <p:txBody>
          <a:bodyPr/>
          <a:lstStyle/>
          <a:p>
            <a:r>
              <a:rPr lang="en-US" altLang="ko-KR" dirty="0">
                <a:ea typeface="굴림" pitchFamily="50" charset="-127"/>
              </a:rPr>
              <a:t>Task : a sequence of similar jobs</a:t>
            </a:r>
          </a:p>
          <a:p>
            <a:pPr lvl="1"/>
            <a:r>
              <a:rPr lang="en-US" altLang="ko-KR" dirty="0">
                <a:ea typeface="굴림" pitchFamily="50" charset="-127"/>
              </a:rPr>
              <a:t>Periodic task (</a:t>
            </a:r>
            <a:r>
              <a:rPr lang="en-US" altLang="ko-KR" i="1" dirty="0" err="1">
                <a:ea typeface="굴림" pitchFamily="50" charset="-127"/>
              </a:rPr>
              <a:t>pe</a:t>
            </a:r>
            <a:r>
              <a:rPr lang="en-US" altLang="ko-KR" dirty="0">
                <a:ea typeface="굴림" pitchFamily="50" charset="-127"/>
              </a:rPr>
              <a:t>)</a:t>
            </a:r>
          </a:p>
          <a:p>
            <a:pPr lvl="2"/>
            <a:r>
              <a:rPr lang="en-US" altLang="ko-KR" dirty="0">
                <a:ea typeface="굴림" pitchFamily="50" charset="-127"/>
              </a:rPr>
              <a:t>Its jobs repeat regularly</a:t>
            </a:r>
          </a:p>
          <a:p>
            <a:pPr lvl="2"/>
            <a:r>
              <a:rPr lang="en-US" altLang="ko-KR" dirty="0">
                <a:ea typeface="굴림" pitchFamily="50" charset="-127"/>
              </a:rPr>
              <a:t>Period </a:t>
            </a:r>
            <a:r>
              <a:rPr lang="en-US" altLang="ko-KR" i="1" dirty="0">
                <a:ea typeface="굴림" pitchFamily="50" charset="-127"/>
              </a:rPr>
              <a:t>p</a:t>
            </a:r>
            <a:r>
              <a:rPr lang="en-US" altLang="ko-KR" dirty="0">
                <a:ea typeface="굴림" pitchFamily="50" charset="-127"/>
              </a:rPr>
              <a:t> = inter-release time (0 &lt; </a:t>
            </a:r>
            <a:r>
              <a:rPr lang="en-US" altLang="ko-KR" i="1" dirty="0">
                <a:ea typeface="굴림" pitchFamily="50" charset="-127"/>
              </a:rPr>
              <a:t>p</a:t>
            </a:r>
            <a:r>
              <a:rPr lang="en-US" altLang="ko-KR" dirty="0">
                <a:ea typeface="굴림" pitchFamily="50" charset="-127"/>
              </a:rPr>
              <a:t>)</a:t>
            </a:r>
          </a:p>
          <a:p>
            <a:pPr lvl="2"/>
            <a:r>
              <a:rPr lang="en-US" altLang="ko-KR" dirty="0">
                <a:ea typeface="굴림" pitchFamily="50" charset="-127"/>
              </a:rPr>
              <a:t>Execution time </a:t>
            </a:r>
            <a:r>
              <a:rPr lang="en-US" altLang="ko-KR" i="1" dirty="0">
                <a:ea typeface="굴림" pitchFamily="50" charset="-127"/>
              </a:rPr>
              <a:t>e</a:t>
            </a:r>
            <a:r>
              <a:rPr lang="en-US" altLang="ko-KR" dirty="0">
                <a:ea typeface="굴림" pitchFamily="50" charset="-127"/>
              </a:rPr>
              <a:t> = maximum execution time (0 &lt; </a:t>
            </a:r>
            <a:r>
              <a:rPr lang="en-US" altLang="ko-KR" i="1" dirty="0">
                <a:ea typeface="굴림" pitchFamily="50" charset="-127"/>
              </a:rPr>
              <a:t>e </a:t>
            </a:r>
            <a:r>
              <a:rPr lang="en-US" altLang="ko-KR" dirty="0">
                <a:ea typeface="굴림" pitchFamily="50" charset="-127"/>
              </a:rPr>
              <a:t>&lt; </a:t>
            </a:r>
            <a:r>
              <a:rPr lang="en-US" altLang="ko-KR" i="1" dirty="0">
                <a:ea typeface="굴림" pitchFamily="50" charset="-127"/>
              </a:rPr>
              <a:t>p</a:t>
            </a:r>
            <a:r>
              <a:rPr lang="en-US" altLang="ko-KR" dirty="0">
                <a:ea typeface="굴림" pitchFamily="50" charset="-127"/>
              </a:rPr>
              <a:t>)</a:t>
            </a:r>
          </a:p>
          <a:p>
            <a:pPr lvl="2"/>
            <a:r>
              <a:rPr lang="en-US" altLang="ko-KR" dirty="0">
                <a:ea typeface="굴림" pitchFamily="50" charset="-127"/>
              </a:rPr>
              <a:t>Utilization U = e/p</a:t>
            </a:r>
            <a:endParaRPr lang="en-US" altLang="de-DE" dirty="0"/>
          </a:p>
        </p:txBody>
      </p:sp>
      <p:sp>
        <p:nvSpPr>
          <p:cNvPr id="618502" name="Line 6">
            <a:extLst>
              <a:ext uri="{FF2B5EF4-FFF2-40B4-BE49-F238E27FC236}">
                <a16:creationId xmlns:a16="http://schemas.microsoft.com/office/drawing/2014/main" id="{C2E7BE82-03C2-4CC8-8407-9723ED26F561}"/>
              </a:ext>
            </a:extLst>
          </p:cNvPr>
          <p:cNvSpPr>
            <a:spLocks noChangeShapeType="1"/>
          </p:cNvSpPr>
          <p:nvPr/>
        </p:nvSpPr>
        <p:spPr bwMode="auto">
          <a:xfrm>
            <a:off x="10668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3" name="Line 7">
            <a:extLst>
              <a:ext uri="{FF2B5EF4-FFF2-40B4-BE49-F238E27FC236}">
                <a16:creationId xmlns:a16="http://schemas.microsoft.com/office/drawing/2014/main" id="{08F1B7BB-0149-4E65-BD55-F79535CB0D22}"/>
              </a:ext>
            </a:extLst>
          </p:cNvPr>
          <p:cNvSpPr>
            <a:spLocks noChangeShapeType="1"/>
          </p:cNvSpPr>
          <p:nvPr/>
        </p:nvSpPr>
        <p:spPr bwMode="auto">
          <a:xfrm>
            <a:off x="1066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4" name="Line 8">
            <a:extLst>
              <a:ext uri="{FF2B5EF4-FFF2-40B4-BE49-F238E27FC236}">
                <a16:creationId xmlns:a16="http://schemas.microsoft.com/office/drawing/2014/main" id="{6D1B929C-0D7A-4A64-AD60-09B63D269CCC}"/>
              </a:ext>
            </a:extLst>
          </p:cNvPr>
          <p:cNvSpPr>
            <a:spLocks noChangeShapeType="1"/>
          </p:cNvSpPr>
          <p:nvPr/>
        </p:nvSpPr>
        <p:spPr bwMode="auto">
          <a:xfrm>
            <a:off x="1981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5" name="Line 9">
            <a:extLst>
              <a:ext uri="{FF2B5EF4-FFF2-40B4-BE49-F238E27FC236}">
                <a16:creationId xmlns:a16="http://schemas.microsoft.com/office/drawing/2014/main" id="{909D5CED-97AA-4125-9101-B01ED9CB49F6}"/>
              </a:ext>
            </a:extLst>
          </p:cNvPr>
          <p:cNvSpPr>
            <a:spLocks noChangeShapeType="1"/>
          </p:cNvSpPr>
          <p:nvPr/>
        </p:nvSpPr>
        <p:spPr bwMode="auto">
          <a:xfrm>
            <a:off x="2438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6" name="Line 10">
            <a:extLst>
              <a:ext uri="{FF2B5EF4-FFF2-40B4-BE49-F238E27FC236}">
                <a16:creationId xmlns:a16="http://schemas.microsoft.com/office/drawing/2014/main" id="{21CE719C-BAC9-449A-96AA-FFE800DB76DF}"/>
              </a:ext>
            </a:extLst>
          </p:cNvPr>
          <p:cNvSpPr>
            <a:spLocks noChangeShapeType="1"/>
          </p:cNvSpPr>
          <p:nvPr/>
        </p:nvSpPr>
        <p:spPr bwMode="auto">
          <a:xfrm>
            <a:off x="2895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7" name="Line 11">
            <a:extLst>
              <a:ext uri="{FF2B5EF4-FFF2-40B4-BE49-F238E27FC236}">
                <a16:creationId xmlns:a16="http://schemas.microsoft.com/office/drawing/2014/main" id="{578548CE-8083-4310-9F70-7A56219060F0}"/>
              </a:ext>
            </a:extLst>
          </p:cNvPr>
          <p:cNvSpPr>
            <a:spLocks noChangeShapeType="1"/>
          </p:cNvSpPr>
          <p:nvPr/>
        </p:nvSpPr>
        <p:spPr bwMode="auto">
          <a:xfrm>
            <a:off x="1524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8" name="Line 12">
            <a:extLst>
              <a:ext uri="{FF2B5EF4-FFF2-40B4-BE49-F238E27FC236}">
                <a16:creationId xmlns:a16="http://schemas.microsoft.com/office/drawing/2014/main" id="{5639F4AA-E141-410C-9590-29A07DB3882F}"/>
              </a:ext>
            </a:extLst>
          </p:cNvPr>
          <p:cNvSpPr>
            <a:spLocks noChangeShapeType="1"/>
          </p:cNvSpPr>
          <p:nvPr/>
        </p:nvSpPr>
        <p:spPr bwMode="auto">
          <a:xfrm>
            <a:off x="3810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09" name="Line 13">
            <a:extLst>
              <a:ext uri="{FF2B5EF4-FFF2-40B4-BE49-F238E27FC236}">
                <a16:creationId xmlns:a16="http://schemas.microsoft.com/office/drawing/2014/main" id="{914D518C-2851-4ADB-81A5-63B5BD9943B8}"/>
              </a:ext>
            </a:extLst>
          </p:cNvPr>
          <p:cNvSpPr>
            <a:spLocks noChangeShapeType="1"/>
          </p:cNvSpPr>
          <p:nvPr/>
        </p:nvSpPr>
        <p:spPr bwMode="auto">
          <a:xfrm>
            <a:off x="4267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0" name="Line 14">
            <a:extLst>
              <a:ext uri="{FF2B5EF4-FFF2-40B4-BE49-F238E27FC236}">
                <a16:creationId xmlns:a16="http://schemas.microsoft.com/office/drawing/2014/main" id="{A2D64D2D-36E0-4ECA-9ADF-7AF7D02E8143}"/>
              </a:ext>
            </a:extLst>
          </p:cNvPr>
          <p:cNvSpPr>
            <a:spLocks noChangeShapeType="1"/>
          </p:cNvSpPr>
          <p:nvPr/>
        </p:nvSpPr>
        <p:spPr bwMode="auto">
          <a:xfrm>
            <a:off x="3352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1" name="Line 15">
            <a:extLst>
              <a:ext uri="{FF2B5EF4-FFF2-40B4-BE49-F238E27FC236}">
                <a16:creationId xmlns:a16="http://schemas.microsoft.com/office/drawing/2014/main" id="{B1420C75-B219-46DB-B87D-DBF95AA1D098}"/>
              </a:ext>
            </a:extLst>
          </p:cNvPr>
          <p:cNvSpPr>
            <a:spLocks noChangeShapeType="1"/>
          </p:cNvSpPr>
          <p:nvPr/>
        </p:nvSpPr>
        <p:spPr bwMode="auto">
          <a:xfrm>
            <a:off x="518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2" name="Line 16">
            <a:extLst>
              <a:ext uri="{FF2B5EF4-FFF2-40B4-BE49-F238E27FC236}">
                <a16:creationId xmlns:a16="http://schemas.microsoft.com/office/drawing/2014/main" id="{722F0A2A-0406-492F-95E6-4748CDCC7DE7}"/>
              </a:ext>
            </a:extLst>
          </p:cNvPr>
          <p:cNvSpPr>
            <a:spLocks noChangeShapeType="1"/>
          </p:cNvSpPr>
          <p:nvPr/>
        </p:nvSpPr>
        <p:spPr bwMode="auto">
          <a:xfrm>
            <a:off x="4724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3" name="Line 17">
            <a:extLst>
              <a:ext uri="{FF2B5EF4-FFF2-40B4-BE49-F238E27FC236}">
                <a16:creationId xmlns:a16="http://schemas.microsoft.com/office/drawing/2014/main" id="{976314D3-F492-4195-A4A7-5DB75F761C01}"/>
              </a:ext>
            </a:extLst>
          </p:cNvPr>
          <p:cNvSpPr>
            <a:spLocks noChangeShapeType="1"/>
          </p:cNvSpPr>
          <p:nvPr/>
        </p:nvSpPr>
        <p:spPr bwMode="auto">
          <a:xfrm>
            <a:off x="609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4" name="Line 18">
            <a:extLst>
              <a:ext uri="{FF2B5EF4-FFF2-40B4-BE49-F238E27FC236}">
                <a16:creationId xmlns:a16="http://schemas.microsoft.com/office/drawing/2014/main" id="{A69C18DA-D173-4103-8A72-FE4314E743F7}"/>
              </a:ext>
            </a:extLst>
          </p:cNvPr>
          <p:cNvSpPr>
            <a:spLocks noChangeShapeType="1"/>
          </p:cNvSpPr>
          <p:nvPr/>
        </p:nvSpPr>
        <p:spPr bwMode="auto">
          <a:xfrm>
            <a:off x="563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5" name="Line 19">
            <a:extLst>
              <a:ext uri="{FF2B5EF4-FFF2-40B4-BE49-F238E27FC236}">
                <a16:creationId xmlns:a16="http://schemas.microsoft.com/office/drawing/2014/main" id="{E6775544-225B-4D39-932D-0DE57420821F}"/>
              </a:ext>
            </a:extLst>
          </p:cNvPr>
          <p:cNvSpPr>
            <a:spLocks noChangeShapeType="1"/>
          </p:cNvSpPr>
          <p:nvPr/>
        </p:nvSpPr>
        <p:spPr bwMode="auto">
          <a:xfrm>
            <a:off x="701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6" name="Line 20">
            <a:extLst>
              <a:ext uri="{FF2B5EF4-FFF2-40B4-BE49-F238E27FC236}">
                <a16:creationId xmlns:a16="http://schemas.microsoft.com/office/drawing/2014/main" id="{F6DC0ED0-93B4-43D1-AFFA-460F96E991E6}"/>
              </a:ext>
            </a:extLst>
          </p:cNvPr>
          <p:cNvSpPr>
            <a:spLocks noChangeShapeType="1"/>
          </p:cNvSpPr>
          <p:nvPr/>
        </p:nvSpPr>
        <p:spPr bwMode="auto">
          <a:xfrm>
            <a:off x="655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7" name="Line 21">
            <a:extLst>
              <a:ext uri="{FF2B5EF4-FFF2-40B4-BE49-F238E27FC236}">
                <a16:creationId xmlns:a16="http://schemas.microsoft.com/office/drawing/2014/main" id="{44472408-D002-4C42-BA69-B9E12A1276B2}"/>
              </a:ext>
            </a:extLst>
          </p:cNvPr>
          <p:cNvSpPr>
            <a:spLocks noChangeShapeType="1"/>
          </p:cNvSpPr>
          <p:nvPr/>
        </p:nvSpPr>
        <p:spPr bwMode="auto">
          <a:xfrm>
            <a:off x="792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8" name="Line 22">
            <a:extLst>
              <a:ext uri="{FF2B5EF4-FFF2-40B4-BE49-F238E27FC236}">
                <a16:creationId xmlns:a16="http://schemas.microsoft.com/office/drawing/2014/main" id="{E273CDA0-54C1-4B81-8650-CA4B6AD2E480}"/>
              </a:ext>
            </a:extLst>
          </p:cNvPr>
          <p:cNvSpPr>
            <a:spLocks noChangeShapeType="1"/>
          </p:cNvSpPr>
          <p:nvPr/>
        </p:nvSpPr>
        <p:spPr bwMode="auto">
          <a:xfrm>
            <a:off x="746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19" name="Rectangle 23">
            <a:extLst>
              <a:ext uri="{FF2B5EF4-FFF2-40B4-BE49-F238E27FC236}">
                <a16:creationId xmlns:a16="http://schemas.microsoft.com/office/drawing/2014/main" id="{2375DED3-89F3-41F5-83E6-F64D0AAA68BA}"/>
              </a:ext>
            </a:extLst>
          </p:cNvPr>
          <p:cNvSpPr>
            <a:spLocks noChangeArrowheads="1"/>
          </p:cNvSpPr>
          <p:nvPr/>
        </p:nvSpPr>
        <p:spPr bwMode="auto">
          <a:xfrm>
            <a:off x="1066800" y="4572000"/>
            <a:ext cx="5334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8520" name="Line 24">
            <a:extLst>
              <a:ext uri="{FF2B5EF4-FFF2-40B4-BE49-F238E27FC236}">
                <a16:creationId xmlns:a16="http://schemas.microsoft.com/office/drawing/2014/main" id="{1B20EE67-8B3E-43C2-9D2D-4AB701F3EA52}"/>
              </a:ext>
            </a:extLst>
          </p:cNvPr>
          <p:cNvSpPr>
            <a:spLocks noChangeShapeType="1"/>
          </p:cNvSpPr>
          <p:nvPr/>
        </p:nvSpPr>
        <p:spPr bwMode="auto">
          <a:xfrm>
            <a:off x="78867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8521" name="Line 25">
            <a:extLst>
              <a:ext uri="{FF2B5EF4-FFF2-40B4-BE49-F238E27FC236}">
                <a16:creationId xmlns:a16="http://schemas.microsoft.com/office/drawing/2014/main" id="{1967DCB9-CE55-4FC1-87BC-0FA71749CADE}"/>
              </a:ext>
            </a:extLst>
          </p:cNvPr>
          <p:cNvSpPr>
            <a:spLocks noChangeShapeType="1"/>
          </p:cNvSpPr>
          <p:nvPr/>
        </p:nvSpPr>
        <p:spPr bwMode="auto">
          <a:xfrm>
            <a:off x="3352800" y="4343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8522" name="Line 26">
            <a:extLst>
              <a:ext uri="{FF2B5EF4-FFF2-40B4-BE49-F238E27FC236}">
                <a16:creationId xmlns:a16="http://schemas.microsoft.com/office/drawing/2014/main" id="{58661ED1-A451-4DAF-ACA9-5E2CBAFDD7A9}"/>
              </a:ext>
            </a:extLst>
          </p:cNvPr>
          <p:cNvSpPr>
            <a:spLocks noChangeShapeType="1"/>
          </p:cNvSpPr>
          <p:nvPr/>
        </p:nvSpPr>
        <p:spPr bwMode="auto">
          <a:xfrm>
            <a:off x="7924800" y="4343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8523" name="Line 27">
            <a:extLst>
              <a:ext uri="{FF2B5EF4-FFF2-40B4-BE49-F238E27FC236}">
                <a16:creationId xmlns:a16="http://schemas.microsoft.com/office/drawing/2014/main" id="{BBB135CA-A596-45D6-888C-EC5D423882FF}"/>
              </a:ext>
            </a:extLst>
          </p:cNvPr>
          <p:cNvSpPr>
            <a:spLocks noChangeShapeType="1"/>
          </p:cNvSpPr>
          <p:nvPr/>
        </p:nvSpPr>
        <p:spPr bwMode="auto">
          <a:xfrm>
            <a:off x="5638800" y="4343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8524" name="Line 28">
            <a:extLst>
              <a:ext uri="{FF2B5EF4-FFF2-40B4-BE49-F238E27FC236}">
                <a16:creationId xmlns:a16="http://schemas.microsoft.com/office/drawing/2014/main" id="{0B91B344-00CC-4AF0-9175-E8DD55DB1164}"/>
              </a:ext>
            </a:extLst>
          </p:cNvPr>
          <p:cNvSpPr>
            <a:spLocks noChangeShapeType="1"/>
          </p:cNvSpPr>
          <p:nvPr/>
        </p:nvSpPr>
        <p:spPr bwMode="auto">
          <a:xfrm>
            <a:off x="1066800" y="4343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8527" name="Text Box 31">
            <a:extLst>
              <a:ext uri="{FF2B5EF4-FFF2-40B4-BE49-F238E27FC236}">
                <a16:creationId xmlns:a16="http://schemas.microsoft.com/office/drawing/2014/main" id="{9DC9FBBA-913B-4707-A63D-239DFFAF782A}"/>
              </a:ext>
            </a:extLst>
          </p:cNvPr>
          <p:cNvSpPr txBox="1">
            <a:spLocks noChangeArrowheads="1"/>
          </p:cNvSpPr>
          <p:nvPr/>
        </p:nvSpPr>
        <p:spPr bwMode="auto">
          <a:xfrm>
            <a:off x="3200400" y="4953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18529" name="Text Box 33">
            <a:extLst>
              <a:ext uri="{FF2B5EF4-FFF2-40B4-BE49-F238E27FC236}">
                <a16:creationId xmlns:a16="http://schemas.microsoft.com/office/drawing/2014/main" id="{85D58CA2-CD4E-4E7A-94B6-B0F8FCB9A46B}"/>
              </a:ext>
            </a:extLst>
          </p:cNvPr>
          <p:cNvSpPr txBox="1">
            <a:spLocks noChangeArrowheads="1"/>
          </p:cNvSpPr>
          <p:nvPr/>
        </p:nvSpPr>
        <p:spPr bwMode="auto">
          <a:xfrm>
            <a:off x="5410200" y="4953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18530" name="Text Box 34">
            <a:extLst>
              <a:ext uri="{FF2B5EF4-FFF2-40B4-BE49-F238E27FC236}">
                <a16:creationId xmlns:a16="http://schemas.microsoft.com/office/drawing/2014/main" id="{77F1E48F-56FE-4CB3-99D4-1ED5688C835A}"/>
              </a:ext>
            </a:extLst>
          </p:cNvPr>
          <p:cNvSpPr txBox="1">
            <a:spLocks noChangeArrowheads="1"/>
          </p:cNvSpPr>
          <p:nvPr/>
        </p:nvSpPr>
        <p:spPr bwMode="auto">
          <a:xfrm>
            <a:off x="7696200" y="4953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18532" name="Text Box 36">
            <a:extLst>
              <a:ext uri="{FF2B5EF4-FFF2-40B4-BE49-F238E27FC236}">
                <a16:creationId xmlns:a16="http://schemas.microsoft.com/office/drawing/2014/main" id="{0636D8D3-6E9A-43A2-A952-E21106B10F9E}"/>
              </a:ext>
            </a:extLst>
          </p:cNvPr>
          <p:cNvSpPr txBox="1">
            <a:spLocks noChangeArrowheads="1"/>
          </p:cNvSpPr>
          <p:nvPr/>
        </p:nvSpPr>
        <p:spPr bwMode="auto">
          <a:xfrm>
            <a:off x="914400" y="49530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0</a:t>
            </a:r>
            <a:endParaRPr lang="en-US" altLang="de-DE" sz="2400">
              <a:ea typeface="굴림" pitchFamily="50" charset="-127"/>
              <a:cs typeface="Arial" panose="020B0604020202020204" pitchFamily="34" charset="0"/>
            </a:endParaRPr>
          </a:p>
        </p:txBody>
      </p:sp>
    </p:spTree>
    <p:extLst>
      <p:ext uri="{BB962C8B-B14F-4D97-AF65-F5344CB8AC3E}">
        <p14:creationId xmlns:p14="http://schemas.microsoft.com/office/powerpoint/2010/main" val="224035580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188FC978-F5F1-49E5-BDBE-F1B74E2BEE4E}"/>
              </a:ext>
            </a:extLst>
          </p:cNvPr>
          <p:cNvSpPr>
            <a:spLocks noGrp="1"/>
          </p:cNvSpPr>
          <p:nvPr>
            <p:ph type="dt" sz="half" idx="10"/>
          </p:nvPr>
        </p:nvSpPr>
        <p:spPr/>
        <p:txBody>
          <a:bodyPr/>
          <a:lstStyle/>
          <a:p>
            <a:endParaRPr lang="en-US" altLang="ko-KR"/>
          </a:p>
        </p:txBody>
      </p:sp>
      <p:sp>
        <p:nvSpPr>
          <p:cNvPr id="5" name="Fußzeilenplatzhalter 4">
            <a:extLst>
              <a:ext uri="{FF2B5EF4-FFF2-40B4-BE49-F238E27FC236}">
                <a16:creationId xmlns:a16="http://schemas.microsoft.com/office/drawing/2014/main" id="{886A29F7-7D02-451B-9003-70AAA8F80F02}"/>
              </a:ext>
            </a:extLst>
          </p:cNvPr>
          <p:cNvSpPr>
            <a:spLocks noGrp="1"/>
          </p:cNvSpPr>
          <p:nvPr>
            <p:ph type="ftr" sz="quarter" idx="11"/>
          </p:nvPr>
        </p:nvSpPr>
        <p:spPr/>
        <p:txBody>
          <a:bodyPr/>
          <a:lstStyle/>
          <a:p>
            <a:r>
              <a:rPr lang="en-US" altLang="ko-KR"/>
              <a:t>Realtime Programming Prof. Dr. Markus Pfeil</a:t>
            </a:r>
          </a:p>
        </p:txBody>
      </p:sp>
      <p:sp>
        <p:nvSpPr>
          <p:cNvPr id="6" name="Foliennummernplatzhalter 5">
            <a:extLst>
              <a:ext uri="{FF2B5EF4-FFF2-40B4-BE49-F238E27FC236}">
                <a16:creationId xmlns:a16="http://schemas.microsoft.com/office/drawing/2014/main" id="{055565CA-F118-4460-BC98-94501E968D8D}"/>
              </a:ext>
            </a:extLst>
          </p:cNvPr>
          <p:cNvSpPr>
            <a:spLocks noGrp="1"/>
          </p:cNvSpPr>
          <p:nvPr>
            <p:ph type="sldNum" sz="quarter" idx="12"/>
          </p:nvPr>
        </p:nvSpPr>
        <p:spPr/>
        <p:txBody>
          <a:bodyPr/>
          <a:lstStyle/>
          <a:p>
            <a:fld id="{8D642BA7-E57C-40D6-A99B-BD7704C8EA5A}" type="slidenum">
              <a:rPr lang="en-US" altLang="de-DE"/>
              <a:pPr/>
              <a:t>301</a:t>
            </a:fld>
            <a:endParaRPr lang="en-US" altLang="de-DE"/>
          </a:p>
        </p:txBody>
      </p:sp>
      <p:sp>
        <p:nvSpPr>
          <p:cNvPr id="704516" name="Rectangle 4">
            <a:extLst>
              <a:ext uri="{FF2B5EF4-FFF2-40B4-BE49-F238E27FC236}">
                <a16:creationId xmlns:a16="http://schemas.microsoft.com/office/drawing/2014/main" id="{A0CD31D6-F57C-41BB-B76F-2C41D0B930C9}"/>
              </a:ext>
            </a:extLst>
          </p:cNvPr>
          <p:cNvSpPr>
            <a:spLocks noGrp="1" noChangeArrowheads="1"/>
          </p:cNvSpPr>
          <p:nvPr>
            <p:ph type="title"/>
          </p:nvPr>
        </p:nvSpPr>
        <p:spPr/>
        <p:txBody>
          <a:bodyPr/>
          <a:lstStyle/>
          <a:p>
            <a:r>
              <a:rPr lang="en-US" altLang="ko-KR">
                <a:ea typeface="굴림" pitchFamily="50" charset="-127"/>
              </a:rPr>
              <a:t>Deadlines: Hard vs. Soft</a:t>
            </a:r>
            <a:endParaRPr lang="en-US" altLang="de-DE"/>
          </a:p>
        </p:txBody>
      </p:sp>
      <p:sp>
        <p:nvSpPr>
          <p:cNvPr id="704517" name="Rectangle 5">
            <a:extLst>
              <a:ext uri="{FF2B5EF4-FFF2-40B4-BE49-F238E27FC236}">
                <a16:creationId xmlns:a16="http://schemas.microsoft.com/office/drawing/2014/main" id="{CEE7BA70-0CB6-4419-B449-C9D01782CD21}"/>
              </a:ext>
            </a:extLst>
          </p:cNvPr>
          <p:cNvSpPr>
            <a:spLocks noGrp="1" noChangeArrowheads="1"/>
          </p:cNvSpPr>
          <p:nvPr>
            <p:ph type="body" idx="1"/>
          </p:nvPr>
        </p:nvSpPr>
        <p:spPr/>
        <p:txBody>
          <a:bodyPr/>
          <a:lstStyle/>
          <a:p>
            <a:r>
              <a:rPr lang="en-US" altLang="ko-KR" dirty="0">
                <a:solidFill>
                  <a:srgbClr val="FF0000"/>
                </a:solidFill>
                <a:ea typeface="굴림" pitchFamily="50" charset="-127"/>
              </a:rPr>
              <a:t>Hard</a:t>
            </a:r>
            <a:r>
              <a:rPr lang="en-US" altLang="ko-KR" dirty="0">
                <a:ea typeface="굴림" pitchFamily="50" charset="-127"/>
              </a:rPr>
              <a:t> deadline</a:t>
            </a:r>
          </a:p>
          <a:p>
            <a:pPr lvl="1"/>
            <a:r>
              <a:rPr lang="en-US" altLang="ko-KR" dirty="0">
                <a:ea typeface="굴림" pitchFamily="50" charset="-127"/>
              </a:rPr>
              <a:t>Disastrous or very serious consequences may occur if the deadline is missed</a:t>
            </a:r>
          </a:p>
          <a:p>
            <a:pPr lvl="1"/>
            <a:r>
              <a:rPr lang="en-US" altLang="ko-KR" dirty="0">
                <a:ea typeface="굴림" pitchFamily="50" charset="-127"/>
              </a:rPr>
              <a:t>Validation is essential : can </a:t>
            </a:r>
            <a:r>
              <a:rPr lang="en-US" altLang="ko-KR" dirty="0">
                <a:solidFill>
                  <a:srgbClr val="0000FF"/>
                </a:solidFill>
                <a:ea typeface="굴림" pitchFamily="50" charset="-127"/>
              </a:rPr>
              <a:t>all</a:t>
            </a:r>
            <a:r>
              <a:rPr lang="en-US" altLang="ko-KR" dirty="0">
                <a:ea typeface="굴림" pitchFamily="50" charset="-127"/>
              </a:rPr>
              <a:t> the deadlines be met even under worst-case scenario?</a:t>
            </a:r>
          </a:p>
          <a:p>
            <a:pPr lvl="1"/>
            <a:r>
              <a:rPr lang="en-US" altLang="ko-KR" dirty="0">
                <a:ea typeface="굴림" pitchFamily="50" charset="-127"/>
              </a:rPr>
              <a:t>Deterministic guarantees</a:t>
            </a:r>
          </a:p>
          <a:p>
            <a:pPr lvl="1"/>
            <a:endParaRPr lang="en-US" altLang="ko-KR" dirty="0">
              <a:ea typeface="굴림" pitchFamily="50" charset="-127"/>
            </a:endParaRPr>
          </a:p>
          <a:p>
            <a:r>
              <a:rPr lang="en-US" altLang="ko-KR" dirty="0">
                <a:solidFill>
                  <a:srgbClr val="FF0000"/>
                </a:solidFill>
                <a:ea typeface="굴림" pitchFamily="50" charset="-127"/>
              </a:rPr>
              <a:t>Soft</a:t>
            </a:r>
            <a:r>
              <a:rPr lang="en-US" altLang="ko-KR" dirty="0">
                <a:ea typeface="굴림" pitchFamily="50" charset="-127"/>
              </a:rPr>
              <a:t> deadline</a:t>
            </a:r>
          </a:p>
          <a:p>
            <a:pPr lvl="1"/>
            <a:r>
              <a:rPr lang="en-US" altLang="ko-KR" dirty="0">
                <a:ea typeface="굴림" pitchFamily="50" charset="-127"/>
              </a:rPr>
              <a:t>Ideally the deadline should be met for maximum performance. The performance degrades in case of deadline misses.</a:t>
            </a:r>
          </a:p>
          <a:p>
            <a:pPr lvl="1"/>
            <a:r>
              <a:rPr lang="en-US" altLang="ko-KR" dirty="0">
                <a:ea typeface="굴림" pitchFamily="50" charset="-127"/>
              </a:rPr>
              <a:t>Best effort approaches / statistical guarantees</a:t>
            </a:r>
          </a:p>
        </p:txBody>
      </p:sp>
    </p:spTree>
    <p:extLst>
      <p:ext uri="{BB962C8B-B14F-4D97-AF65-F5344CB8AC3E}">
        <p14:creationId xmlns:p14="http://schemas.microsoft.com/office/powerpoint/2010/main" val="194140243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Datumsplatzhalter 82">
            <a:extLst>
              <a:ext uri="{FF2B5EF4-FFF2-40B4-BE49-F238E27FC236}">
                <a16:creationId xmlns:a16="http://schemas.microsoft.com/office/drawing/2014/main" id="{21164300-D17E-44CE-9342-4A3C24EEE3F4}"/>
              </a:ext>
            </a:extLst>
          </p:cNvPr>
          <p:cNvSpPr>
            <a:spLocks noGrp="1"/>
          </p:cNvSpPr>
          <p:nvPr>
            <p:ph type="dt" sz="half" idx="10"/>
          </p:nvPr>
        </p:nvSpPr>
        <p:spPr/>
        <p:txBody>
          <a:bodyPr/>
          <a:lstStyle/>
          <a:p>
            <a:endParaRPr lang="en-US" altLang="ko-KR"/>
          </a:p>
        </p:txBody>
      </p:sp>
      <p:sp>
        <p:nvSpPr>
          <p:cNvPr id="84" name="Fußzeilenplatzhalter 83">
            <a:extLst>
              <a:ext uri="{FF2B5EF4-FFF2-40B4-BE49-F238E27FC236}">
                <a16:creationId xmlns:a16="http://schemas.microsoft.com/office/drawing/2014/main" id="{359ED6A5-1D5C-43E5-98CF-C549F65F26F5}"/>
              </a:ext>
            </a:extLst>
          </p:cNvPr>
          <p:cNvSpPr>
            <a:spLocks noGrp="1"/>
          </p:cNvSpPr>
          <p:nvPr>
            <p:ph type="ftr" sz="quarter" idx="11"/>
          </p:nvPr>
        </p:nvSpPr>
        <p:spPr/>
        <p:txBody>
          <a:bodyPr/>
          <a:lstStyle/>
          <a:p>
            <a:r>
              <a:rPr lang="en-US" altLang="ko-KR"/>
              <a:t>Realtime Programming Prof. Dr. Markus Pfeil</a:t>
            </a:r>
          </a:p>
        </p:txBody>
      </p:sp>
      <p:sp>
        <p:nvSpPr>
          <p:cNvPr id="85" name="Foliennummernplatzhalter 84">
            <a:extLst>
              <a:ext uri="{FF2B5EF4-FFF2-40B4-BE49-F238E27FC236}">
                <a16:creationId xmlns:a16="http://schemas.microsoft.com/office/drawing/2014/main" id="{AC908580-01B0-4506-AE02-15926116A09A}"/>
              </a:ext>
            </a:extLst>
          </p:cNvPr>
          <p:cNvSpPr>
            <a:spLocks noGrp="1"/>
          </p:cNvSpPr>
          <p:nvPr>
            <p:ph type="sldNum" sz="quarter" idx="12"/>
          </p:nvPr>
        </p:nvSpPr>
        <p:spPr/>
        <p:txBody>
          <a:bodyPr/>
          <a:lstStyle/>
          <a:p>
            <a:fld id="{9D31C9EE-10A0-4911-8732-B0A1107617B2}" type="slidenum">
              <a:rPr lang="en-US" altLang="de-DE"/>
              <a:pPr/>
              <a:t>302</a:t>
            </a:fld>
            <a:endParaRPr lang="en-US" altLang="de-DE"/>
          </a:p>
        </p:txBody>
      </p:sp>
      <p:sp>
        <p:nvSpPr>
          <p:cNvPr id="648194" name="Rectangle 2">
            <a:extLst>
              <a:ext uri="{FF2B5EF4-FFF2-40B4-BE49-F238E27FC236}">
                <a16:creationId xmlns:a16="http://schemas.microsoft.com/office/drawing/2014/main" id="{E4EED84F-1209-451B-8F96-0C8ADE5FED72}"/>
              </a:ext>
            </a:extLst>
          </p:cNvPr>
          <p:cNvSpPr>
            <a:spLocks noGrp="1" noChangeArrowheads="1"/>
          </p:cNvSpPr>
          <p:nvPr>
            <p:ph type="title"/>
          </p:nvPr>
        </p:nvSpPr>
        <p:spPr/>
        <p:txBody>
          <a:bodyPr/>
          <a:lstStyle/>
          <a:p>
            <a:r>
              <a:rPr lang="en-US" altLang="ko-KR">
                <a:ea typeface="굴림" pitchFamily="50" charset="-127"/>
              </a:rPr>
              <a:t>Schedulability</a:t>
            </a:r>
            <a:endParaRPr lang="en-US" altLang="de-DE"/>
          </a:p>
        </p:txBody>
      </p:sp>
      <p:sp>
        <p:nvSpPr>
          <p:cNvPr id="648195" name="Rectangle 3">
            <a:extLst>
              <a:ext uri="{FF2B5EF4-FFF2-40B4-BE49-F238E27FC236}">
                <a16:creationId xmlns:a16="http://schemas.microsoft.com/office/drawing/2014/main" id="{98A04559-FEF7-4CA5-BCED-BB2762E77B52}"/>
              </a:ext>
            </a:extLst>
          </p:cNvPr>
          <p:cNvSpPr>
            <a:spLocks noGrp="1" noChangeArrowheads="1"/>
          </p:cNvSpPr>
          <p:nvPr>
            <p:ph type="body" idx="1"/>
          </p:nvPr>
        </p:nvSpPr>
        <p:spPr/>
        <p:txBody>
          <a:bodyPr/>
          <a:lstStyle/>
          <a:p>
            <a:r>
              <a:rPr lang="en-US" altLang="ko-KR">
                <a:ea typeface="굴림" pitchFamily="50" charset="-127"/>
              </a:rPr>
              <a:t>Property indicating whether a real-time system (a set of real-time tasks) can meet their deadlines</a:t>
            </a:r>
            <a:endParaRPr lang="en-US" altLang="de-DE"/>
          </a:p>
        </p:txBody>
      </p:sp>
      <p:sp>
        <p:nvSpPr>
          <p:cNvPr id="648196" name="Line 4">
            <a:extLst>
              <a:ext uri="{FF2B5EF4-FFF2-40B4-BE49-F238E27FC236}">
                <a16:creationId xmlns:a16="http://schemas.microsoft.com/office/drawing/2014/main" id="{8434DE75-292F-43BC-8A93-DC8E92358562}"/>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197" name="Line 5">
            <a:extLst>
              <a:ext uri="{FF2B5EF4-FFF2-40B4-BE49-F238E27FC236}">
                <a16:creationId xmlns:a16="http://schemas.microsoft.com/office/drawing/2014/main" id="{9311FB21-2065-42DE-9514-D039E837103F}"/>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198" name="Line 6">
            <a:extLst>
              <a:ext uri="{FF2B5EF4-FFF2-40B4-BE49-F238E27FC236}">
                <a16:creationId xmlns:a16="http://schemas.microsoft.com/office/drawing/2014/main" id="{7600016D-81BC-4EA1-A25C-DD953F51C247}"/>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199" name="Line 7">
            <a:extLst>
              <a:ext uri="{FF2B5EF4-FFF2-40B4-BE49-F238E27FC236}">
                <a16:creationId xmlns:a16="http://schemas.microsoft.com/office/drawing/2014/main" id="{751DDA35-8133-4626-B361-D8C00D589F5E}"/>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0" name="Line 8">
            <a:extLst>
              <a:ext uri="{FF2B5EF4-FFF2-40B4-BE49-F238E27FC236}">
                <a16:creationId xmlns:a16="http://schemas.microsoft.com/office/drawing/2014/main" id="{16BD7C05-5F06-4000-83BA-7ACDDD7F6A95}"/>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1" name="Line 9">
            <a:extLst>
              <a:ext uri="{FF2B5EF4-FFF2-40B4-BE49-F238E27FC236}">
                <a16:creationId xmlns:a16="http://schemas.microsoft.com/office/drawing/2014/main" id="{9C4B6765-1C9D-4BE4-9B4D-359CBCBD9A35}"/>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2" name="Line 10">
            <a:extLst>
              <a:ext uri="{FF2B5EF4-FFF2-40B4-BE49-F238E27FC236}">
                <a16:creationId xmlns:a16="http://schemas.microsoft.com/office/drawing/2014/main" id="{130142A5-DED0-49B8-9392-004607738213}"/>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3" name="Line 11">
            <a:extLst>
              <a:ext uri="{FF2B5EF4-FFF2-40B4-BE49-F238E27FC236}">
                <a16:creationId xmlns:a16="http://schemas.microsoft.com/office/drawing/2014/main" id="{19C66E14-6B06-471F-B285-2A1DCFFC2892}"/>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4" name="Line 12">
            <a:extLst>
              <a:ext uri="{FF2B5EF4-FFF2-40B4-BE49-F238E27FC236}">
                <a16:creationId xmlns:a16="http://schemas.microsoft.com/office/drawing/2014/main" id="{17F1D988-B2F5-43E2-A87F-7DE02B75245A}"/>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5" name="Line 13">
            <a:extLst>
              <a:ext uri="{FF2B5EF4-FFF2-40B4-BE49-F238E27FC236}">
                <a16:creationId xmlns:a16="http://schemas.microsoft.com/office/drawing/2014/main" id="{779DDAD5-049E-430C-9E0C-E6F8E6529334}"/>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6" name="Line 14">
            <a:extLst>
              <a:ext uri="{FF2B5EF4-FFF2-40B4-BE49-F238E27FC236}">
                <a16:creationId xmlns:a16="http://schemas.microsoft.com/office/drawing/2014/main" id="{C9214020-81F1-4949-A6EE-C273594ED9E7}"/>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7" name="Line 15">
            <a:extLst>
              <a:ext uri="{FF2B5EF4-FFF2-40B4-BE49-F238E27FC236}">
                <a16:creationId xmlns:a16="http://schemas.microsoft.com/office/drawing/2014/main" id="{1E1C0A35-99DB-406B-931D-9A502C2ED3A3}"/>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8" name="Line 16">
            <a:extLst>
              <a:ext uri="{FF2B5EF4-FFF2-40B4-BE49-F238E27FC236}">
                <a16:creationId xmlns:a16="http://schemas.microsoft.com/office/drawing/2014/main" id="{6114C7F2-7287-4F40-9571-FEA46E0DFC8A}"/>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09" name="Line 17">
            <a:extLst>
              <a:ext uri="{FF2B5EF4-FFF2-40B4-BE49-F238E27FC236}">
                <a16:creationId xmlns:a16="http://schemas.microsoft.com/office/drawing/2014/main" id="{454132C4-02EF-40A6-8E5B-E3B93AA3E054}"/>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10" name="Line 18">
            <a:extLst>
              <a:ext uri="{FF2B5EF4-FFF2-40B4-BE49-F238E27FC236}">
                <a16:creationId xmlns:a16="http://schemas.microsoft.com/office/drawing/2014/main" id="{A6255E02-9E60-4472-A84E-5724CE9FE15A}"/>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11" name="Line 19">
            <a:extLst>
              <a:ext uri="{FF2B5EF4-FFF2-40B4-BE49-F238E27FC236}">
                <a16:creationId xmlns:a16="http://schemas.microsoft.com/office/drawing/2014/main" id="{9C0FF199-C16A-4C85-A05A-82B08E12E33D}"/>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12" name="Line 20">
            <a:extLst>
              <a:ext uri="{FF2B5EF4-FFF2-40B4-BE49-F238E27FC236}">
                <a16:creationId xmlns:a16="http://schemas.microsoft.com/office/drawing/2014/main" id="{3D6A0DF0-836E-4A69-8506-4240BDB0EFAF}"/>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13" name="Rectangle 21">
            <a:extLst>
              <a:ext uri="{FF2B5EF4-FFF2-40B4-BE49-F238E27FC236}">
                <a16:creationId xmlns:a16="http://schemas.microsoft.com/office/drawing/2014/main" id="{9CC05A64-73DD-4EB3-9AC2-6A0C7BC85BDB}"/>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14" name="Line 22">
            <a:extLst>
              <a:ext uri="{FF2B5EF4-FFF2-40B4-BE49-F238E27FC236}">
                <a16:creationId xmlns:a16="http://schemas.microsoft.com/office/drawing/2014/main" id="{2C7BEF56-5958-4A11-A7C4-3DF818D845E6}"/>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15" name="Line 23">
            <a:extLst>
              <a:ext uri="{FF2B5EF4-FFF2-40B4-BE49-F238E27FC236}">
                <a16:creationId xmlns:a16="http://schemas.microsoft.com/office/drawing/2014/main" id="{B89224F3-20ED-4DB2-A54A-854E0311875A}"/>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16" name="Rectangle 24">
            <a:extLst>
              <a:ext uri="{FF2B5EF4-FFF2-40B4-BE49-F238E27FC236}">
                <a16:creationId xmlns:a16="http://schemas.microsoft.com/office/drawing/2014/main" id="{A3A12670-80B6-4B1C-AF49-456733929CC1}"/>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17" name="Rectangle 25">
            <a:extLst>
              <a:ext uri="{FF2B5EF4-FFF2-40B4-BE49-F238E27FC236}">
                <a16:creationId xmlns:a16="http://schemas.microsoft.com/office/drawing/2014/main" id="{6E6ADB08-B809-4533-A85A-B2054C0C59D3}"/>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18" name="Rectangle 26">
            <a:extLst>
              <a:ext uri="{FF2B5EF4-FFF2-40B4-BE49-F238E27FC236}">
                <a16:creationId xmlns:a16="http://schemas.microsoft.com/office/drawing/2014/main" id="{B453D38D-4239-41ED-ADDA-8EFB0262A2B0}"/>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19" name="Line 27">
            <a:extLst>
              <a:ext uri="{FF2B5EF4-FFF2-40B4-BE49-F238E27FC236}">
                <a16:creationId xmlns:a16="http://schemas.microsoft.com/office/drawing/2014/main" id="{A04DDC5A-8B67-4589-B633-E311669A6A44}"/>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20" name="Line 28">
            <a:extLst>
              <a:ext uri="{FF2B5EF4-FFF2-40B4-BE49-F238E27FC236}">
                <a16:creationId xmlns:a16="http://schemas.microsoft.com/office/drawing/2014/main" id="{A8B6C4AD-0781-48CC-9FC1-AA734710B8A7}"/>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21" name="Line 29">
            <a:extLst>
              <a:ext uri="{FF2B5EF4-FFF2-40B4-BE49-F238E27FC236}">
                <a16:creationId xmlns:a16="http://schemas.microsoft.com/office/drawing/2014/main" id="{C4D60F6C-7384-458B-A845-0AFDCFB90DB6}"/>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22" name="Text Box 30">
            <a:extLst>
              <a:ext uri="{FF2B5EF4-FFF2-40B4-BE49-F238E27FC236}">
                <a16:creationId xmlns:a16="http://schemas.microsoft.com/office/drawing/2014/main" id="{106BE97E-4441-4DB4-8E81-66AEEC4FE588}"/>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48223" name="Line 31">
            <a:extLst>
              <a:ext uri="{FF2B5EF4-FFF2-40B4-BE49-F238E27FC236}">
                <a16:creationId xmlns:a16="http://schemas.microsoft.com/office/drawing/2014/main" id="{03D98818-F404-418A-AB9D-536252CEABE2}"/>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24" name="Line 32">
            <a:extLst>
              <a:ext uri="{FF2B5EF4-FFF2-40B4-BE49-F238E27FC236}">
                <a16:creationId xmlns:a16="http://schemas.microsoft.com/office/drawing/2014/main" id="{A356141E-3C09-4EBD-A055-5A09F5D89C48}"/>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25" name="Line 33">
            <a:extLst>
              <a:ext uri="{FF2B5EF4-FFF2-40B4-BE49-F238E27FC236}">
                <a16:creationId xmlns:a16="http://schemas.microsoft.com/office/drawing/2014/main" id="{36E10914-5626-4502-8AD8-F0EEC7F59E06}"/>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26" name="Line 34">
            <a:extLst>
              <a:ext uri="{FF2B5EF4-FFF2-40B4-BE49-F238E27FC236}">
                <a16:creationId xmlns:a16="http://schemas.microsoft.com/office/drawing/2014/main" id="{596B468B-88D1-4078-A432-7BDC415E3756}"/>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27" name="Line 35">
            <a:extLst>
              <a:ext uri="{FF2B5EF4-FFF2-40B4-BE49-F238E27FC236}">
                <a16:creationId xmlns:a16="http://schemas.microsoft.com/office/drawing/2014/main" id="{45510706-CE66-4CE2-BE40-5C9B37930851}"/>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28" name="Line 36">
            <a:extLst>
              <a:ext uri="{FF2B5EF4-FFF2-40B4-BE49-F238E27FC236}">
                <a16:creationId xmlns:a16="http://schemas.microsoft.com/office/drawing/2014/main" id="{B021D57D-15EC-485E-8237-FCC4CCB983C2}"/>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29" name="Line 37">
            <a:extLst>
              <a:ext uri="{FF2B5EF4-FFF2-40B4-BE49-F238E27FC236}">
                <a16:creationId xmlns:a16="http://schemas.microsoft.com/office/drawing/2014/main" id="{CC0B9458-B3CF-4CCD-801A-C1AE6B650B3B}"/>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0" name="Line 38">
            <a:extLst>
              <a:ext uri="{FF2B5EF4-FFF2-40B4-BE49-F238E27FC236}">
                <a16:creationId xmlns:a16="http://schemas.microsoft.com/office/drawing/2014/main" id="{00626B65-85F3-4E9E-B8AF-E53F0B22D3BC}"/>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1" name="Line 39">
            <a:extLst>
              <a:ext uri="{FF2B5EF4-FFF2-40B4-BE49-F238E27FC236}">
                <a16:creationId xmlns:a16="http://schemas.microsoft.com/office/drawing/2014/main" id="{70DA6708-FF87-4FB6-8552-C70B488547DF}"/>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2" name="Line 40">
            <a:extLst>
              <a:ext uri="{FF2B5EF4-FFF2-40B4-BE49-F238E27FC236}">
                <a16:creationId xmlns:a16="http://schemas.microsoft.com/office/drawing/2014/main" id="{BEA2ADAD-4028-455E-B0C7-039739873986}"/>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3" name="Line 41">
            <a:extLst>
              <a:ext uri="{FF2B5EF4-FFF2-40B4-BE49-F238E27FC236}">
                <a16:creationId xmlns:a16="http://schemas.microsoft.com/office/drawing/2014/main" id="{3D684FBB-60B9-4D97-BD93-B1641CBB8735}"/>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4" name="Line 42">
            <a:extLst>
              <a:ext uri="{FF2B5EF4-FFF2-40B4-BE49-F238E27FC236}">
                <a16:creationId xmlns:a16="http://schemas.microsoft.com/office/drawing/2014/main" id="{16B40DCB-BB6D-44C2-83AD-AF8C0121577C}"/>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5" name="Line 43">
            <a:extLst>
              <a:ext uri="{FF2B5EF4-FFF2-40B4-BE49-F238E27FC236}">
                <a16:creationId xmlns:a16="http://schemas.microsoft.com/office/drawing/2014/main" id="{5046992F-F039-4DB6-842F-E3D67F4D479A}"/>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6" name="Line 44">
            <a:extLst>
              <a:ext uri="{FF2B5EF4-FFF2-40B4-BE49-F238E27FC236}">
                <a16:creationId xmlns:a16="http://schemas.microsoft.com/office/drawing/2014/main" id="{78263111-B031-4F30-B10B-D51A12B1DDA1}"/>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7" name="Line 45">
            <a:extLst>
              <a:ext uri="{FF2B5EF4-FFF2-40B4-BE49-F238E27FC236}">
                <a16:creationId xmlns:a16="http://schemas.microsoft.com/office/drawing/2014/main" id="{8F70B6A5-E5C3-49C6-BCED-67CC846C0735}"/>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8" name="Line 46">
            <a:extLst>
              <a:ext uri="{FF2B5EF4-FFF2-40B4-BE49-F238E27FC236}">
                <a16:creationId xmlns:a16="http://schemas.microsoft.com/office/drawing/2014/main" id="{7E5EC1B5-D234-4B40-BFB8-335365B5FFE4}"/>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39" name="Line 47">
            <a:extLst>
              <a:ext uri="{FF2B5EF4-FFF2-40B4-BE49-F238E27FC236}">
                <a16:creationId xmlns:a16="http://schemas.microsoft.com/office/drawing/2014/main" id="{34076083-DF4D-478F-BD98-E714DB27F5B9}"/>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40" name="Line 48">
            <a:extLst>
              <a:ext uri="{FF2B5EF4-FFF2-40B4-BE49-F238E27FC236}">
                <a16:creationId xmlns:a16="http://schemas.microsoft.com/office/drawing/2014/main" id="{EC50087A-FDCE-4F76-9143-7E64C50E2F90}"/>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41" name="Line 49">
            <a:extLst>
              <a:ext uri="{FF2B5EF4-FFF2-40B4-BE49-F238E27FC236}">
                <a16:creationId xmlns:a16="http://schemas.microsoft.com/office/drawing/2014/main" id="{EB31B892-2FA3-480F-9A05-011130744F9B}"/>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42" name="Line 50">
            <a:extLst>
              <a:ext uri="{FF2B5EF4-FFF2-40B4-BE49-F238E27FC236}">
                <a16:creationId xmlns:a16="http://schemas.microsoft.com/office/drawing/2014/main" id="{6B4A1A0D-6E03-4722-BD65-7D2B8EDA4AD5}"/>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43" name="Line 51">
            <a:extLst>
              <a:ext uri="{FF2B5EF4-FFF2-40B4-BE49-F238E27FC236}">
                <a16:creationId xmlns:a16="http://schemas.microsoft.com/office/drawing/2014/main" id="{49273E9C-4816-482C-A741-EA10915584AC}"/>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44" name="Rectangle 52">
            <a:extLst>
              <a:ext uri="{FF2B5EF4-FFF2-40B4-BE49-F238E27FC236}">
                <a16:creationId xmlns:a16="http://schemas.microsoft.com/office/drawing/2014/main" id="{B1A00FEF-BC16-4076-A50B-D28FB22B711E}"/>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45" name="Rectangle 53">
            <a:extLst>
              <a:ext uri="{FF2B5EF4-FFF2-40B4-BE49-F238E27FC236}">
                <a16:creationId xmlns:a16="http://schemas.microsoft.com/office/drawing/2014/main" id="{0C574D9D-1897-4C75-9B2E-EF4718BFBF91}"/>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46" name="Rectangle 54">
            <a:extLst>
              <a:ext uri="{FF2B5EF4-FFF2-40B4-BE49-F238E27FC236}">
                <a16:creationId xmlns:a16="http://schemas.microsoft.com/office/drawing/2014/main" id="{C3227158-2CF6-467F-8309-56DF557313DF}"/>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47" name="Line 55">
            <a:extLst>
              <a:ext uri="{FF2B5EF4-FFF2-40B4-BE49-F238E27FC236}">
                <a16:creationId xmlns:a16="http://schemas.microsoft.com/office/drawing/2014/main" id="{715B5224-0914-4264-8BBF-6C5CAC6D308D}"/>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48" name="Line 56">
            <a:extLst>
              <a:ext uri="{FF2B5EF4-FFF2-40B4-BE49-F238E27FC236}">
                <a16:creationId xmlns:a16="http://schemas.microsoft.com/office/drawing/2014/main" id="{38EE231A-F7EF-4C29-B2D6-3AFC51F5EE12}"/>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49" name="Line 57">
            <a:extLst>
              <a:ext uri="{FF2B5EF4-FFF2-40B4-BE49-F238E27FC236}">
                <a16:creationId xmlns:a16="http://schemas.microsoft.com/office/drawing/2014/main" id="{74B464E9-AD7E-457F-9BBD-86D5A8213CEF}"/>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50" name="Text Box 58">
            <a:extLst>
              <a:ext uri="{FF2B5EF4-FFF2-40B4-BE49-F238E27FC236}">
                <a16:creationId xmlns:a16="http://schemas.microsoft.com/office/drawing/2014/main" id="{FEB94540-FA02-45AC-9F93-E93CAF7FC964}"/>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48251" name="Line 59">
            <a:extLst>
              <a:ext uri="{FF2B5EF4-FFF2-40B4-BE49-F238E27FC236}">
                <a16:creationId xmlns:a16="http://schemas.microsoft.com/office/drawing/2014/main" id="{45D55309-E20A-4B94-8A66-B19F8793398B}"/>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2" name="Line 60">
            <a:extLst>
              <a:ext uri="{FF2B5EF4-FFF2-40B4-BE49-F238E27FC236}">
                <a16:creationId xmlns:a16="http://schemas.microsoft.com/office/drawing/2014/main" id="{31D09615-331E-474B-94FE-5EAAE6D4AF15}"/>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3" name="Line 61">
            <a:extLst>
              <a:ext uri="{FF2B5EF4-FFF2-40B4-BE49-F238E27FC236}">
                <a16:creationId xmlns:a16="http://schemas.microsoft.com/office/drawing/2014/main" id="{E1D51834-C89B-4E2D-B80A-496CB3D56738}"/>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4" name="Line 62">
            <a:extLst>
              <a:ext uri="{FF2B5EF4-FFF2-40B4-BE49-F238E27FC236}">
                <a16:creationId xmlns:a16="http://schemas.microsoft.com/office/drawing/2014/main" id="{A0282E69-461E-430E-ADA4-DB8AC80F3E84}"/>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5" name="Line 63">
            <a:extLst>
              <a:ext uri="{FF2B5EF4-FFF2-40B4-BE49-F238E27FC236}">
                <a16:creationId xmlns:a16="http://schemas.microsoft.com/office/drawing/2014/main" id="{0DF44E67-2EDA-4EA7-9AE2-A36A52B84433}"/>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6" name="Line 64">
            <a:extLst>
              <a:ext uri="{FF2B5EF4-FFF2-40B4-BE49-F238E27FC236}">
                <a16:creationId xmlns:a16="http://schemas.microsoft.com/office/drawing/2014/main" id="{2C13219F-3062-4999-8B86-5E8AA209650D}"/>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7" name="Line 65">
            <a:extLst>
              <a:ext uri="{FF2B5EF4-FFF2-40B4-BE49-F238E27FC236}">
                <a16:creationId xmlns:a16="http://schemas.microsoft.com/office/drawing/2014/main" id="{FBE290F3-B665-4DC2-BC3E-526A0AD77FA5}"/>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8" name="Line 66">
            <a:extLst>
              <a:ext uri="{FF2B5EF4-FFF2-40B4-BE49-F238E27FC236}">
                <a16:creationId xmlns:a16="http://schemas.microsoft.com/office/drawing/2014/main" id="{8A9D5B32-1F33-40E9-B59B-BD7126311C9C}"/>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59" name="Line 67">
            <a:extLst>
              <a:ext uri="{FF2B5EF4-FFF2-40B4-BE49-F238E27FC236}">
                <a16:creationId xmlns:a16="http://schemas.microsoft.com/office/drawing/2014/main" id="{832489E2-7135-4CF8-9B83-D8FD617C0DA2}"/>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0" name="Line 68">
            <a:extLst>
              <a:ext uri="{FF2B5EF4-FFF2-40B4-BE49-F238E27FC236}">
                <a16:creationId xmlns:a16="http://schemas.microsoft.com/office/drawing/2014/main" id="{F6241ADB-4482-485D-BE92-72A329C07115}"/>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1" name="Line 69">
            <a:extLst>
              <a:ext uri="{FF2B5EF4-FFF2-40B4-BE49-F238E27FC236}">
                <a16:creationId xmlns:a16="http://schemas.microsoft.com/office/drawing/2014/main" id="{D0F5BC42-0BCA-43C6-9F9D-1CBDF14F57A3}"/>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2" name="Line 70">
            <a:extLst>
              <a:ext uri="{FF2B5EF4-FFF2-40B4-BE49-F238E27FC236}">
                <a16:creationId xmlns:a16="http://schemas.microsoft.com/office/drawing/2014/main" id="{1559D33F-0BED-49B3-AD5F-554EA2C8D0FF}"/>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3" name="Line 71">
            <a:extLst>
              <a:ext uri="{FF2B5EF4-FFF2-40B4-BE49-F238E27FC236}">
                <a16:creationId xmlns:a16="http://schemas.microsoft.com/office/drawing/2014/main" id="{AC0E08F0-1934-4869-BB8C-2329966478B4}"/>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4" name="Line 72">
            <a:extLst>
              <a:ext uri="{FF2B5EF4-FFF2-40B4-BE49-F238E27FC236}">
                <a16:creationId xmlns:a16="http://schemas.microsoft.com/office/drawing/2014/main" id="{3822D7E4-21E4-4E71-96EC-BC130ABC10DF}"/>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5" name="Line 73">
            <a:extLst>
              <a:ext uri="{FF2B5EF4-FFF2-40B4-BE49-F238E27FC236}">
                <a16:creationId xmlns:a16="http://schemas.microsoft.com/office/drawing/2014/main" id="{029B3FF1-2BDF-4EAB-A2B7-6B6EA2137451}"/>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6" name="Line 74">
            <a:extLst>
              <a:ext uri="{FF2B5EF4-FFF2-40B4-BE49-F238E27FC236}">
                <a16:creationId xmlns:a16="http://schemas.microsoft.com/office/drawing/2014/main" id="{A449C39C-6C29-4B14-BE2A-BA43630F1A08}"/>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7" name="Line 75">
            <a:extLst>
              <a:ext uri="{FF2B5EF4-FFF2-40B4-BE49-F238E27FC236}">
                <a16:creationId xmlns:a16="http://schemas.microsoft.com/office/drawing/2014/main" id="{B00D3F65-0B43-4EA0-9B76-83E9E9F572C7}"/>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8" name="Line 76">
            <a:extLst>
              <a:ext uri="{FF2B5EF4-FFF2-40B4-BE49-F238E27FC236}">
                <a16:creationId xmlns:a16="http://schemas.microsoft.com/office/drawing/2014/main" id="{49FA5DBB-1973-4025-8263-130F56E43A07}"/>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8269" name="Line 77">
            <a:extLst>
              <a:ext uri="{FF2B5EF4-FFF2-40B4-BE49-F238E27FC236}">
                <a16:creationId xmlns:a16="http://schemas.microsoft.com/office/drawing/2014/main" id="{780922E8-FE56-469C-A191-6FCAD95493DC}"/>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70" name="Rectangle 78">
            <a:extLst>
              <a:ext uri="{FF2B5EF4-FFF2-40B4-BE49-F238E27FC236}">
                <a16:creationId xmlns:a16="http://schemas.microsoft.com/office/drawing/2014/main" id="{34BDD862-E7FD-4318-9FEE-602E06623A3A}"/>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71" name="Rectangle 79">
            <a:extLst>
              <a:ext uri="{FF2B5EF4-FFF2-40B4-BE49-F238E27FC236}">
                <a16:creationId xmlns:a16="http://schemas.microsoft.com/office/drawing/2014/main" id="{EE1539EE-E8F4-4A11-98B8-9B1402F9F6FD}"/>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8272" name="Line 80">
            <a:extLst>
              <a:ext uri="{FF2B5EF4-FFF2-40B4-BE49-F238E27FC236}">
                <a16:creationId xmlns:a16="http://schemas.microsoft.com/office/drawing/2014/main" id="{8190D100-A783-43F1-9E85-C7975FDBD5E2}"/>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73" name="Line 81">
            <a:extLst>
              <a:ext uri="{FF2B5EF4-FFF2-40B4-BE49-F238E27FC236}">
                <a16:creationId xmlns:a16="http://schemas.microsoft.com/office/drawing/2014/main" id="{5CB6C7AF-AFD0-4AB8-AC16-78069C71F64E}"/>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8274" name="Text Box 82">
            <a:extLst>
              <a:ext uri="{FF2B5EF4-FFF2-40B4-BE49-F238E27FC236}">
                <a16:creationId xmlns:a16="http://schemas.microsoft.com/office/drawing/2014/main" id="{ED6D2942-4CAB-4756-837C-734C9BA6F851}"/>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Tree>
    <p:extLst>
      <p:ext uri="{BB962C8B-B14F-4D97-AF65-F5344CB8AC3E}">
        <p14:creationId xmlns:p14="http://schemas.microsoft.com/office/powerpoint/2010/main" val="1827123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48225"/>
                                        </p:tgtEl>
                                        <p:attrNameLst>
                                          <p:attrName>style.visibility</p:attrName>
                                        </p:attrNameLst>
                                      </p:cBhvr>
                                      <p:to>
                                        <p:strVal val="visible"/>
                                      </p:to>
                                    </p:set>
                                    <p:anim calcmode="lin" valueType="num">
                                      <p:cBhvr additive="base">
                                        <p:cTn id="7" dur="500" fill="hold"/>
                                        <p:tgtEl>
                                          <p:spTgt spid="648225"/>
                                        </p:tgtEl>
                                        <p:attrNameLst>
                                          <p:attrName>ppt_x</p:attrName>
                                        </p:attrNameLst>
                                      </p:cBhvr>
                                      <p:tavLst>
                                        <p:tav tm="0">
                                          <p:val>
                                            <p:strVal val="#ppt_x"/>
                                          </p:val>
                                        </p:tav>
                                        <p:tav tm="100000">
                                          <p:val>
                                            <p:strVal val="#ppt_x"/>
                                          </p:val>
                                        </p:tav>
                                      </p:tavLst>
                                    </p:anim>
                                    <p:anim calcmode="lin" valueType="num">
                                      <p:cBhvr additive="base">
                                        <p:cTn id="8" dur="500" fill="hold"/>
                                        <p:tgtEl>
                                          <p:spTgt spid="64822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48226"/>
                                        </p:tgtEl>
                                        <p:attrNameLst>
                                          <p:attrName>style.visibility</p:attrName>
                                        </p:attrNameLst>
                                      </p:cBhvr>
                                      <p:to>
                                        <p:strVal val="visible"/>
                                      </p:to>
                                    </p:set>
                                    <p:anim calcmode="lin" valueType="num">
                                      <p:cBhvr additive="base">
                                        <p:cTn id="11" dur="500" fill="hold"/>
                                        <p:tgtEl>
                                          <p:spTgt spid="648226"/>
                                        </p:tgtEl>
                                        <p:attrNameLst>
                                          <p:attrName>ppt_x</p:attrName>
                                        </p:attrNameLst>
                                      </p:cBhvr>
                                      <p:tavLst>
                                        <p:tav tm="0">
                                          <p:val>
                                            <p:strVal val="#ppt_x"/>
                                          </p:val>
                                        </p:tav>
                                        <p:tav tm="100000">
                                          <p:val>
                                            <p:strVal val="#ppt_x"/>
                                          </p:val>
                                        </p:tav>
                                      </p:tavLst>
                                    </p:anim>
                                    <p:anim calcmode="lin" valueType="num">
                                      <p:cBhvr additive="base">
                                        <p:cTn id="12" dur="500" fill="hold"/>
                                        <p:tgtEl>
                                          <p:spTgt spid="6482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8227"/>
                                        </p:tgtEl>
                                        <p:attrNameLst>
                                          <p:attrName>style.visibility</p:attrName>
                                        </p:attrNameLst>
                                      </p:cBhvr>
                                      <p:to>
                                        <p:strVal val="visible"/>
                                      </p:to>
                                    </p:set>
                                    <p:anim calcmode="lin" valueType="num">
                                      <p:cBhvr additive="base">
                                        <p:cTn id="15" dur="500" fill="hold"/>
                                        <p:tgtEl>
                                          <p:spTgt spid="648227"/>
                                        </p:tgtEl>
                                        <p:attrNameLst>
                                          <p:attrName>ppt_x</p:attrName>
                                        </p:attrNameLst>
                                      </p:cBhvr>
                                      <p:tavLst>
                                        <p:tav tm="0">
                                          <p:val>
                                            <p:strVal val="#ppt_x"/>
                                          </p:val>
                                        </p:tav>
                                        <p:tav tm="100000">
                                          <p:val>
                                            <p:strVal val="#ppt_x"/>
                                          </p:val>
                                        </p:tav>
                                      </p:tavLst>
                                    </p:anim>
                                    <p:anim calcmode="lin" valueType="num">
                                      <p:cBhvr additive="base">
                                        <p:cTn id="16" dur="500" fill="hold"/>
                                        <p:tgtEl>
                                          <p:spTgt spid="64822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48228"/>
                                        </p:tgtEl>
                                        <p:attrNameLst>
                                          <p:attrName>style.visibility</p:attrName>
                                        </p:attrNameLst>
                                      </p:cBhvr>
                                      <p:to>
                                        <p:strVal val="visible"/>
                                      </p:to>
                                    </p:set>
                                    <p:anim calcmode="lin" valueType="num">
                                      <p:cBhvr additive="base">
                                        <p:cTn id="19" dur="500" fill="hold"/>
                                        <p:tgtEl>
                                          <p:spTgt spid="648228"/>
                                        </p:tgtEl>
                                        <p:attrNameLst>
                                          <p:attrName>ppt_x</p:attrName>
                                        </p:attrNameLst>
                                      </p:cBhvr>
                                      <p:tavLst>
                                        <p:tav tm="0">
                                          <p:val>
                                            <p:strVal val="#ppt_x"/>
                                          </p:val>
                                        </p:tav>
                                        <p:tav tm="100000">
                                          <p:val>
                                            <p:strVal val="#ppt_x"/>
                                          </p:val>
                                        </p:tav>
                                      </p:tavLst>
                                    </p:anim>
                                    <p:anim calcmode="lin" valueType="num">
                                      <p:cBhvr additive="base">
                                        <p:cTn id="20" dur="500" fill="hold"/>
                                        <p:tgtEl>
                                          <p:spTgt spid="64822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48229"/>
                                        </p:tgtEl>
                                        <p:attrNameLst>
                                          <p:attrName>style.visibility</p:attrName>
                                        </p:attrNameLst>
                                      </p:cBhvr>
                                      <p:to>
                                        <p:strVal val="visible"/>
                                      </p:to>
                                    </p:set>
                                    <p:anim calcmode="lin" valueType="num">
                                      <p:cBhvr additive="base">
                                        <p:cTn id="23" dur="500" fill="hold"/>
                                        <p:tgtEl>
                                          <p:spTgt spid="648229"/>
                                        </p:tgtEl>
                                        <p:attrNameLst>
                                          <p:attrName>ppt_x</p:attrName>
                                        </p:attrNameLst>
                                      </p:cBhvr>
                                      <p:tavLst>
                                        <p:tav tm="0">
                                          <p:val>
                                            <p:strVal val="#ppt_x"/>
                                          </p:val>
                                        </p:tav>
                                        <p:tav tm="100000">
                                          <p:val>
                                            <p:strVal val="#ppt_x"/>
                                          </p:val>
                                        </p:tav>
                                      </p:tavLst>
                                    </p:anim>
                                    <p:anim calcmode="lin" valueType="num">
                                      <p:cBhvr additive="base">
                                        <p:cTn id="24" dur="500" fill="hold"/>
                                        <p:tgtEl>
                                          <p:spTgt spid="64822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48230"/>
                                        </p:tgtEl>
                                        <p:attrNameLst>
                                          <p:attrName>style.visibility</p:attrName>
                                        </p:attrNameLst>
                                      </p:cBhvr>
                                      <p:to>
                                        <p:strVal val="visible"/>
                                      </p:to>
                                    </p:set>
                                    <p:anim calcmode="lin" valueType="num">
                                      <p:cBhvr additive="base">
                                        <p:cTn id="27" dur="500" fill="hold"/>
                                        <p:tgtEl>
                                          <p:spTgt spid="648230"/>
                                        </p:tgtEl>
                                        <p:attrNameLst>
                                          <p:attrName>ppt_x</p:attrName>
                                        </p:attrNameLst>
                                      </p:cBhvr>
                                      <p:tavLst>
                                        <p:tav tm="0">
                                          <p:val>
                                            <p:strVal val="#ppt_x"/>
                                          </p:val>
                                        </p:tav>
                                        <p:tav tm="100000">
                                          <p:val>
                                            <p:strVal val="#ppt_x"/>
                                          </p:val>
                                        </p:tav>
                                      </p:tavLst>
                                    </p:anim>
                                    <p:anim calcmode="lin" valueType="num">
                                      <p:cBhvr additive="base">
                                        <p:cTn id="28" dur="500" fill="hold"/>
                                        <p:tgtEl>
                                          <p:spTgt spid="64823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48231"/>
                                        </p:tgtEl>
                                        <p:attrNameLst>
                                          <p:attrName>style.visibility</p:attrName>
                                        </p:attrNameLst>
                                      </p:cBhvr>
                                      <p:to>
                                        <p:strVal val="visible"/>
                                      </p:to>
                                    </p:set>
                                    <p:anim calcmode="lin" valueType="num">
                                      <p:cBhvr additive="base">
                                        <p:cTn id="31" dur="500" fill="hold"/>
                                        <p:tgtEl>
                                          <p:spTgt spid="648231"/>
                                        </p:tgtEl>
                                        <p:attrNameLst>
                                          <p:attrName>ppt_x</p:attrName>
                                        </p:attrNameLst>
                                      </p:cBhvr>
                                      <p:tavLst>
                                        <p:tav tm="0">
                                          <p:val>
                                            <p:strVal val="#ppt_x"/>
                                          </p:val>
                                        </p:tav>
                                        <p:tav tm="100000">
                                          <p:val>
                                            <p:strVal val="#ppt_x"/>
                                          </p:val>
                                        </p:tav>
                                      </p:tavLst>
                                    </p:anim>
                                    <p:anim calcmode="lin" valueType="num">
                                      <p:cBhvr additive="base">
                                        <p:cTn id="32" dur="500" fill="hold"/>
                                        <p:tgtEl>
                                          <p:spTgt spid="64823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648232"/>
                                        </p:tgtEl>
                                        <p:attrNameLst>
                                          <p:attrName>style.visibility</p:attrName>
                                        </p:attrNameLst>
                                      </p:cBhvr>
                                      <p:to>
                                        <p:strVal val="visible"/>
                                      </p:to>
                                    </p:set>
                                    <p:anim calcmode="lin" valueType="num">
                                      <p:cBhvr additive="base">
                                        <p:cTn id="35" dur="500" fill="hold"/>
                                        <p:tgtEl>
                                          <p:spTgt spid="648232"/>
                                        </p:tgtEl>
                                        <p:attrNameLst>
                                          <p:attrName>ppt_x</p:attrName>
                                        </p:attrNameLst>
                                      </p:cBhvr>
                                      <p:tavLst>
                                        <p:tav tm="0">
                                          <p:val>
                                            <p:strVal val="#ppt_x"/>
                                          </p:val>
                                        </p:tav>
                                        <p:tav tm="100000">
                                          <p:val>
                                            <p:strVal val="#ppt_x"/>
                                          </p:val>
                                        </p:tav>
                                      </p:tavLst>
                                    </p:anim>
                                    <p:anim calcmode="lin" valueType="num">
                                      <p:cBhvr additive="base">
                                        <p:cTn id="36" dur="500" fill="hold"/>
                                        <p:tgtEl>
                                          <p:spTgt spid="64823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48233"/>
                                        </p:tgtEl>
                                        <p:attrNameLst>
                                          <p:attrName>style.visibility</p:attrName>
                                        </p:attrNameLst>
                                      </p:cBhvr>
                                      <p:to>
                                        <p:strVal val="visible"/>
                                      </p:to>
                                    </p:set>
                                    <p:anim calcmode="lin" valueType="num">
                                      <p:cBhvr additive="base">
                                        <p:cTn id="39" dur="500" fill="hold"/>
                                        <p:tgtEl>
                                          <p:spTgt spid="648233"/>
                                        </p:tgtEl>
                                        <p:attrNameLst>
                                          <p:attrName>ppt_x</p:attrName>
                                        </p:attrNameLst>
                                      </p:cBhvr>
                                      <p:tavLst>
                                        <p:tav tm="0">
                                          <p:val>
                                            <p:strVal val="#ppt_x"/>
                                          </p:val>
                                        </p:tav>
                                        <p:tav tm="100000">
                                          <p:val>
                                            <p:strVal val="#ppt_x"/>
                                          </p:val>
                                        </p:tav>
                                      </p:tavLst>
                                    </p:anim>
                                    <p:anim calcmode="lin" valueType="num">
                                      <p:cBhvr additive="base">
                                        <p:cTn id="40" dur="500" fill="hold"/>
                                        <p:tgtEl>
                                          <p:spTgt spid="64823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48234"/>
                                        </p:tgtEl>
                                        <p:attrNameLst>
                                          <p:attrName>style.visibility</p:attrName>
                                        </p:attrNameLst>
                                      </p:cBhvr>
                                      <p:to>
                                        <p:strVal val="visible"/>
                                      </p:to>
                                    </p:set>
                                    <p:anim calcmode="lin" valueType="num">
                                      <p:cBhvr additive="base">
                                        <p:cTn id="43" dur="500" fill="hold"/>
                                        <p:tgtEl>
                                          <p:spTgt spid="648234"/>
                                        </p:tgtEl>
                                        <p:attrNameLst>
                                          <p:attrName>ppt_x</p:attrName>
                                        </p:attrNameLst>
                                      </p:cBhvr>
                                      <p:tavLst>
                                        <p:tav tm="0">
                                          <p:val>
                                            <p:strVal val="#ppt_x"/>
                                          </p:val>
                                        </p:tav>
                                        <p:tav tm="100000">
                                          <p:val>
                                            <p:strVal val="#ppt_x"/>
                                          </p:val>
                                        </p:tav>
                                      </p:tavLst>
                                    </p:anim>
                                    <p:anim calcmode="lin" valueType="num">
                                      <p:cBhvr additive="base">
                                        <p:cTn id="44" dur="500" fill="hold"/>
                                        <p:tgtEl>
                                          <p:spTgt spid="64823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8235"/>
                                        </p:tgtEl>
                                        <p:attrNameLst>
                                          <p:attrName>style.visibility</p:attrName>
                                        </p:attrNameLst>
                                      </p:cBhvr>
                                      <p:to>
                                        <p:strVal val="visible"/>
                                      </p:to>
                                    </p:set>
                                    <p:anim calcmode="lin" valueType="num">
                                      <p:cBhvr additive="base">
                                        <p:cTn id="47" dur="500" fill="hold"/>
                                        <p:tgtEl>
                                          <p:spTgt spid="648235"/>
                                        </p:tgtEl>
                                        <p:attrNameLst>
                                          <p:attrName>ppt_x</p:attrName>
                                        </p:attrNameLst>
                                      </p:cBhvr>
                                      <p:tavLst>
                                        <p:tav tm="0">
                                          <p:val>
                                            <p:strVal val="#ppt_x"/>
                                          </p:val>
                                        </p:tav>
                                        <p:tav tm="100000">
                                          <p:val>
                                            <p:strVal val="#ppt_x"/>
                                          </p:val>
                                        </p:tav>
                                      </p:tavLst>
                                    </p:anim>
                                    <p:anim calcmode="lin" valueType="num">
                                      <p:cBhvr additive="base">
                                        <p:cTn id="48" dur="500" fill="hold"/>
                                        <p:tgtEl>
                                          <p:spTgt spid="64823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648236"/>
                                        </p:tgtEl>
                                        <p:attrNameLst>
                                          <p:attrName>style.visibility</p:attrName>
                                        </p:attrNameLst>
                                      </p:cBhvr>
                                      <p:to>
                                        <p:strVal val="visible"/>
                                      </p:to>
                                    </p:set>
                                    <p:anim calcmode="lin" valueType="num">
                                      <p:cBhvr additive="base">
                                        <p:cTn id="51" dur="500" fill="hold"/>
                                        <p:tgtEl>
                                          <p:spTgt spid="648236"/>
                                        </p:tgtEl>
                                        <p:attrNameLst>
                                          <p:attrName>ppt_x</p:attrName>
                                        </p:attrNameLst>
                                      </p:cBhvr>
                                      <p:tavLst>
                                        <p:tav tm="0">
                                          <p:val>
                                            <p:strVal val="#ppt_x"/>
                                          </p:val>
                                        </p:tav>
                                        <p:tav tm="100000">
                                          <p:val>
                                            <p:strVal val="#ppt_x"/>
                                          </p:val>
                                        </p:tav>
                                      </p:tavLst>
                                    </p:anim>
                                    <p:anim calcmode="lin" valueType="num">
                                      <p:cBhvr additive="base">
                                        <p:cTn id="52" dur="500" fill="hold"/>
                                        <p:tgtEl>
                                          <p:spTgt spid="64823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48237"/>
                                        </p:tgtEl>
                                        <p:attrNameLst>
                                          <p:attrName>style.visibility</p:attrName>
                                        </p:attrNameLst>
                                      </p:cBhvr>
                                      <p:to>
                                        <p:strVal val="visible"/>
                                      </p:to>
                                    </p:set>
                                    <p:anim calcmode="lin" valueType="num">
                                      <p:cBhvr additive="base">
                                        <p:cTn id="55" dur="500" fill="hold"/>
                                        <p:tgtEl>
                                          <p:spTgt spid="648237"/>
                                        </p:tgtEl>
                                        <p:attrNameLst>
                                          <p:attrName>ppt_x</p:attrName>
                                        </p:attrNameLst>
                                      </p:cBhvr>
                                      <p:tavLst>
                                        <p:tav tm="0">
                                          <p:val>
                                            <p:strVal val="#ppt_x"/>
                                          </p:val>
                                        </p:tav>
                                        <p:tav tm="100000">
                                          <p:val>
                                            <p:strVal val="#ppt_x"/>
                                          </p:val>
                                        </p:tav>
                                      </p:tavLst>
                                    </p:anim>
                                    <p:anim calcmode="lin" valueType="num">
                                      <p:cBhvr additive="base">
                                        <p:cTn id="56" dur="500" fill="hold"/>
                                        <p:tgtEl>
                                          <p:spTgt spid="648237"/>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48238"/>
                                        </p:tgtEl>
                                        <p:attrNameLst>
                                          <p:attrName>style.visibility</p:attrName>
                                        </p:attrNameLst>
                                      </p:cBhvr>
                                      <p:to>
                                        <p:strVal val="visible"/>
                                      </p:to>
                                    </p:set>
                                    <p:anim calcmode="lin" valueType="num">
                                      <p:cBhvr additive="base">
                                        <p:cTn id="59" dur="500" fill="hold"/>
                                        <p:tgtEl>
                                          <p:spTgt spid="648238"/>
                                        </p:tgtEl>
                                        <p:attrNameLst>
                                          <p:attrName>ppt_x</p:attrName>
                                        </p:attrNameLst>
                                      </p:cBhvr>
                                      <p:tavLst>
                                        <p:tav tm="0">
                                          <p:val>
                                            <p:strVal val="#ppt_x"/>
                                          </p:val>
                                        </p:tav>
                                        <p:tav tm="100000">
                                          <p:val>
                                            <p:strVal val="#ppt_x"/>
                                          </p:val>
                                        </p:tav>
                                      </p:tavLst>
                                    </p:anim>
                                    <p:anim calcmode="lin" valueType="num">
                                      <p:cBhvr additive="base">
                                        <p:cTn id="60" dur="500" fill="hold"/>
                                        <p:tgtEl>
                                          <p:spTgt spid="64823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648239"/>
                                        </p:tgtEl>
                                        <p:attrNameLst>
                                          <p:attrName>style.visibility</p:attrName>
                                        </p:attrNameLst>
                                      </p:cBhvr>
                                      <p:to>
                                        <p:strVal val="visible"/>
                                      </p:to>
                                    </p:set>
                                    <p:anim calcmode="lin" valueType="num">
                                      <p:cBhvr additive="base">
                                        <p:cTn id="63" dur="500" fill="hold"/>
                                        <p:tgtEl>
                                          <p:spTgt spid="648239"/>
                                        </p:tgtEl>
                                        <p:attrNameLst>
                                          <p:attrName>ppt_x</p:attrName>
                                        </p:attrNameLst>
                                      </p:cBhvr>
                                      <p:tavLst>
                                        <p:tav tm="0">
                                          <p:val>
                                            <p:strVal val="#ppt_x"/>
                                          </p:val>
                                        </p:tav>
                                        <p:tav tm="100000">
                                          <p:val>
                                            <p:strVal val="#ppt_x"/>
                                          </p:val>
                                        </p:tav>
                                      </p:tavLst>
                                    </p:anim>
                                    <p:anim calcmode="lin" valueType="num">
                                      <p:cBhvr additive="base">
                                        <p:cTn id="64" dur="500" fill="hold"/>
                                        <p:tgtEl>
                                          <p:spTgt spid="648239"/>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48240"/>
                                        </p:tgtEl>
                                        <p:attrNameLst>
                                          <p:attrName>style.visibility</p:attrName>
                                        </p:attrNameLst>
                                      </p:cBhvr>
                                      <p:to>
                                        <p:strVal val="visible"/>
                                      </p:to>
                                    </p:set>
                                    <p:anim calcmode="lin" valueType="num">
                                      <p:cBhvr additive="base">
                                        <p:cTn id="67" dur="500" fill="hold"/>
                                        <p:tgtEl>
                                          <p:spTgt spid="648240"/>
                                        </p:tgtEl>
                                        <p:attrNameLst>
                                          <p:attrName>ppt_x</p:attrName>
                                        </p:attrNameLst>
                                      </p:cBhvr>
                                      <p:tavLst>
                                        <p:tav tm="0">
                                          <p:val>
                                            <p:strVal val="#ppt_x"/>
                                          </p:val>
                                        </p:tav>
                                        <p:tav tm="100000">
                                          <p:val>
                                            <p:strVal val="#ppt_x"/>
                                          </p:val>
                                        </p:tav>
                                      </p:tavLst>
                                    </p:anim>
                                    <p:anim calcmode="lin" valueType="num">
                                      <p:cBhvr additive="base">
                                        <p:cTn id="68" dur="500" fill="hold"/>
                                        <p:tgtEl>
                                          <p:spTgt spid="64824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48241"/>
                                        </p:tgtEl>
                                        <p:attrNameLst>
                                          <p:attrName>style.visibility</p:attrName>
                                        </p:attrNameLst>
                                      </p:cBhvr>
                                      <p:to>
                                        <p:strVal val="visible"/>
                                      </p:to>
                                    </p:set>
                                    <p:anim calcmode="lin" valueType="num">
                                      <p:cBhvr additive="base">
                                        <p:cTn id="71" dur="500" fill="hold"/>
                                        <p:tgtEl>
                                          <p:spTgt spid="648241"/>
                                        </p:tgtEl>
                                        <p:attrNameLst>
                                          <p:attrName>ppt_x</p:attrName>
                                        </p:attrNameLst>
                                      </p:cBhvr>
                                      <p:tavLst>
                                        <p:tav tm="0">
                                          <p:val>
                                            <p:strVal val="#ppt_x"/>
                                          </p:val>
                                        </p:tav>
                                        <p:tav tm="100000">
                                          <p:val>
                                            <p:strVal val="#ppt_x"/>
                                          </p:val>
                                        </p:tav>
                                      </p:tavLst>
                                    </p:anim>
                                    <p:anim calcmode="lin" valueType="num">
                                      <p:cBhvr additive="base">
                                        <p:cTn id="72" dur="500" fill="hold"/>
                                        <p:tgtEl>
                                          <p:spTgt spid="64824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48242"/>
                                        </p:tgtEl>
                                        <p:attrNameLst>
                                          <p:attrName>style.visibility</p:attrName>
                                        </p:attrNameLst>
                                      </p:cBhvr>
                                      <p:to>
                                        <p:strVal val="visible"/>
                                      </p:to>
                                    </p:set>
                                    <p:anim calcmode="lin" valueType="num">
                                      <p:cBhvr additive="base">
                                        <p:cTn id="75" dur="500" fill="hold"/>
                                        <p:tgtEl>
                                          <p:spTgt spid="648242"/>
                                        </p:tgtEl>
                                        <p:attrNameLst>
                                          <p:attrName>ppt_x</p:attrName>
                                        </p:attrNameLst>
                                      </p:cBhvr>
                                      <p:tavLst>
                                        <p:tav tm="0">
                                          <p:val>
                                            <p:strVal val="#ppt_x"/>
                                          </p:val>
                                        </p:tav>
                                        <p:tav tm="100000">
                                          <p:val>
                                            <p:strVal val="#ppt_x"/>
                                          </p:val>
                                        </p:tav>
                                      </p:tavLst>
                                    </p:anim>
                                    <p:anim calcmode="lin" valueType="num">
                                      <p:cBhvr additive="base">
                                        <p:cTn id="76" dur="500" fill="hold"/>
                                        <p:tgtEl>
                                          <p:spTgt spid="648242"/>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48243"/>
                                        </p:tgtEl>
                                        <p:attrNameLst>
                                          <p:attrName>style.visibility</p:attrName>
                                        </p:attrNameLst>
                                      </p:cBhvr>
                                      <p:to>
                                        <p:strVal val="visible"/>
                                      </p:to>
                                    </p:set>
                                    <p:anim calcmode="lin" valueType="num">
                                      <p:cBhvr additive="base">
                                        <p:cTn id="79" dur="500" fill="hold"/>
                                        <p:tgtEl>
                                          <p:spTgt spid="648243"/>
                                        </p:tgtEl>
                                        <p:attrNameLst>
                                          <p:attrName>ppt_x</p:attrName>
                                        </p:attrNameLst>
                                      </p:cBhvr>
                                      <p:tavLst>
                                        <p:tav tm="0">
                                          <p:val>
                                            <p:strVal val="#ppt_x"/>
                                          </p:val>
                                        </p:tav>
                                        <p:tav tm="100000">
                                          <p:val>
                                            <p:strVal val="#ppt_x"/>
                                          </p:val>
                                        </p:tav>
                                      </p:tavLst>
                                    </p:anim>
                                    <p:anim calcmode="lin" valueType="num">
                                      <p:cBhvr additive="base">
                                        <p:cTn id="80" dur="500" fill="hold"/>
                                        <p:tgtEl>
                                          <p:spTgt spid="64824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648244"/>
                                        </p:tgtEl>
                                        <p:attrNameLst>
                                          <p:attrName>style.visibility</p:attrName>
                                        </p:attrNameLst>
                                      </p:cBhvr>
                                      <p:to>
                                        <p:strVal val="visible"/>
                                      </p:to>
                                    </p:set>
                                    <p:anim calcmode="lin" valueType="num">
                                      <p:cBhvr additive="base">
                                        <p:cTn id="83" dur="500" fill="hold"/>
                                        <p:tgtEl>
                                          <p:spTgt spid="648244"/>
                                        </p:tgtEl>
                                        <p:attrNameLst>
                                          <p:attrName>ppt_x</p:attrName>
                                        </p:attrNameLst>
                                      </p:cBhvr>
                                      <p:tavLst>
                                        <p:tav tm="0">
                                          <p:val>
                                            <p:strVal val="#ppt_x"/>
                                          </p:val>
                                        </p:tav>
                                        <p:tav tm="100000">
                                          <p:val>
                                            <p:strVal val="#ppt_x"/>
                                          </p:val>
                                        </p:tav>
                                      </p:tavLst>
                                    </p:anim>
                                    <p:anim calcmode="lin" valueType="num">
                                      <p:cBhvr additive="base">
                                        <p:cTn id="84" dur="500" fill="hold"/>
                                        <p:tgtEl>
                                          <p:spTgt spid="64824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48245"/>
                                        </p:tgtEl>
                                        <p:attrNameLst>
                                          <p:attrName>style.visibility</p:attrName>
                                        </p:attrNameLst>
                                      </p:cBhvr>
                                      <p:to>
                                        <p:strVal val="visible"/>
                                      </p:to>
                                    </p:set>
                                    <p:anim calcmode="lin" valueType="num">
                                      <p:cBhvr additive="base">
                                        <p:cTn id="87" dur="500" fill="hold"/>
                                        <p:tgtEl>
                                          <p:spTgt spid="648245"/>
                                        </p:tgtEl>
                                        <p:attrNameLst>
                                          <p:attrName>ppt_x</p:attrName>
                                        </p:attrNameLst>
                                      </p:cBhvr>
                                      <p:tavLst>
                                        <p:tav tm="0">
                                          <p:val>
                                            <p:strVal val="#ppt_x"/>
                                          </p:val>
                                        </p:tav>
                                        <p:tav tm="100000">
                                          <p:val>
                                            <p:strVal val="#ppt_x"/>
                                          </p:val>
                                        </p:tav>
                                      </p:tavLst>
                                    </p:anim>
                                    <p:anim calcmode="lin" valueType="num">
                                      <p:cBhvr additive="base">
                                        <p:cTn id="88" dur="500" fill="hold"/>
                                        <p:tgtEl>
                                          <p:spTgt spid="64824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48246"/>
                                        </p:tgtEl>
                                        <p:attrNameLst>
                                          <p:attrName>style.visibility</p:attrName>
                                        </p:attrNameLst>
                                      </p:cBhvr>
                                      <p:to>
                                        <p:strVal val="visible"/>
                                      </p:to>
                                    </p:set>
                                    <p:anim calcmode="lin" valueType="num">
                                      <p:cBhvr additive="base">
                                        <p:cTn id="91" dur="500" fill="hold"/>
                                        <p:tgtEl>
                                          <p:spTgt spid="648246"/>
                                        </p:tgtEl>
                                        <p:attrNameLst>
                                          <p:attrName>ppt_x</p:attrName>
                                        </p:attrNameLst>
                                      </p:cBhvr>
                                      <p:tavLst>
                                        <p:tav tm="0">
                                          <p:val>
                                            <p:strVal val="#ppt_x"/>
                                          </p:val>
                                        </p:tav>
                                        <p:tav tm="100000">
                                          <p:val>
                                            <p:strVal val="#ppt_x"/>
                                          </p:val>
                                        </p:tav>
                                      </p:tavLst>
                                    </p:anim>
                                    <p:anim calcmode="lin" valueType="num">
                                      <p:cBhvr additive="base">
                                        <p:cTn id="92" dur="500" fill="hold"/>
                                        <p:tgtEl>
                                          <p:spTgt spid="64824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48247"/>
                                        </p:tgtEl>
                                        <p:attrNameLst>
                                          <p:attrName>style.visibility</p:attrName>
                                        </p:attrNameLst>
                                      </p:cBhvr>
                                      <p:to>
                                        <p:strVal val="visible"/>
                                      </p:to>
                                    </p:set>
                                    <p:anim calcmode="lin" valueType="num">
                                      <p:cBhvr additive="base">
                                        <p:cTn id="95" dur="500" fill="hold"/>
                                        <p:tgtEl>
                                          <p:spTgt spid="648247"/>
                                        </p:tgtEl>
                                        <p:attrNameLst>
                                          <p:attrName>ppt_x</p:attrName>
                                        </p:attrNameLst>
                                      </p:cBhvr>
                                      <p:tavLst>
                                        <p:tav tm="0">
                                          <p:val>
                                            <p:strVal val="#ppt_x"/>
                                          </p:val>
                                        </p:tav>
                                        <p:tav tm="100000">
                                          <p:val>
                                            <p:strVal val="#ppt_x"/>
                                          </p:val>
                                        </p:tav>
                                      </p:tavLst>
                                    </p:anim>
                                    <p:anim calcmode="lin" valueType="num">
                                      <p:cBhvr additive="base">
                                        <p:cTn id="96" dur="500" fill="hold"/>
                                        <p:tgtEl>
                                          <p:spTgt spid="648247"/>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48248"/>
                                        </p:tgtEl>
                                        <p:attrNameLst>
                                          <p:attrName>style.visibility</p:attrName>
                                        </p:attrNameLst>
                                      </p:cBhvr>
                                      <p:to>
                                        <p:strVal val="visible"/>
                                      </p:to>
                                    </p:set>
                                    <p:anim calcmode="lin" valueType="num">
                                      <p:cBhvr additive="base">
                                        <p:cTn id="99" dur="500" fill="hold"/>
                                        <p:tgtEl>
                                          <p:spTgt spid="648248"/>
                                        </p:tgtEl>
                                        <p:attrNameLst>
                                          <p:attrName>ppt_x</p:attrName>
                                        </p:attrNameLst>
                                      </p:cBhvr>
                                      <p:tavLst>
                                        <p:tav tm="0">
                                          <p:val>
                                            <p:strVal val="#ppt_x"/>
                                          </p:val>
                                        </p:tav>
                                        <p:tav tm="100000">
                                          <p:val>
                                            <p:strVal val="#ppt_x"/>
                                          </p:val>
                                        </p:tav>
                                      </p:tavLst>
                                    </p:anim>
                                    <p:anim calcmode="lin" valueType="num">
                                      <p:cBhvr additive="base">
                                        <p:cTn id="100" dur="500" fill="hold"/>
                                        <p:tgtEl>
                                          <p:spTgt spid="648248"/>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648249"/>
                                        </p:tgtEl>
                                        <p:attrNameLst>
                                          <p:attrName>style.visibility</p:attrName>
                                        </p:attrNameLst>
                                      </p:cBhvr>
                                      <p:to>
                                        <p:strVal val="visible"/>
                                      </p:to>
                                    </p:set>
                                    <p:anim calcmode="lin" valueType="num">
                                      <p:cBhvr additive="base">
                                        <p:cTn id="103" dur="500" fill="hold"/>
                                        <p:tgtEl>
                                          <p:spTgt spid="648249"/>
                                        </p:tgtEl>
                                        <p:attrNameLst>
                                          <p:attrName>ppt_x</p:attrName>
                                        </p:attrNameLst>
                                      </p:cBhvr>
                                      <p:tavLst>
                                        <p:tav tm="0">
                                          <p:val>
                                            <p:strVal val="#ppt_x"/>
                                          </p:val>
                                        </p:tav>
                                        <p:tav tm="100000">
                                          <p:val>
                                            <p:strVal val="#ppt_x"/>
                                          </p:val>
                                        </p:tav>
                                      </p:tavLst>
                                    </p:anim>
                                    <p:anim calcmode="lin" valueType="num">
                                      <p:cBhvr additive="base">
                                        <p:cTn id="104" dur="500" fill="hold"/>
                                        <p:tgtEl>
                                          <p:spTgt spid="64824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648250"/>
                                        </p:tgtEl>
                                        <p:attrNameLst>
                                          <p:attrName>style.visibility</p:attrName>
                                        </p:attrNameLst>
                                      </p:cBhvr>
                                      <p:to>
                                        <p:strVal val="visible"/>
                                      </p:to>
                                    </p:set>
                                    <p:anim calcmode="lin" valueType="num">
                                      <p:cBhvr additive="base">
                                        <p:cTn id="107" dur="500" fill="hold"/>
                                        <p:tgtEl>
                                          <p:spTgt spid="648250"/>
                                        </p:tgtEl>
                                        <p:attrNameLst>
                                          <p:attrName>ppt_x</p:attrName>
                                        </p:attrNameLst>
                                      </p:cBhvr>
                                      <p:tavLst>
                                        <p:tav tm="0">
                                          <p:val>
                                            <p:strVal val="#ppt_x"/>
                                          </p:val>
                                        </p:tav>
                                        <p:tav tm="100000">
                                          <p:val>
                                            <p:strVal val="#ppt_x"/>
                                          </p:val>
                                        </p:tav>
                                      </p:tavLst>
                                    </p:anim>
                                    <p:anim calcmode="lin" valueType="num">
                                      <p:cBhvr additive="base">
                                        <p:cTn id="108" dur="500" fill="hold"/>
                                        <p:tgtEl>
                                          <p:spTgt spid="648250"/>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nodeType="clickEffect">
                                  <p:stCondLst>
                                    <p:cond delay="0"/>
                                  </p:stCondLst>
                                  <p:childTnLst>
                                    <p:set>
                                      <p:cBhvr>
                                        <p:cTn id="112" dur="1" fill="hold">
                                          <p:stCondLst>
                                            <p:cond delay="0"/>
                                          </p:stCondLst>
                                        </p:cTn>
                                        <p:tgtEl>
                                          <p:spTgt spid="648251"/>
                                        </p:tgtEl>
                                        <p:attrNameLst>
                                          <p:attrName>style.visibility</p:attrName>
                                        </p:attrNameLst>
                                      </p:cBhvr>
                                      <p:to>
                                        <p:strVal val="visible"/>
                                      </p:to>
                                    </p:set>
                                    <p:anim calcmode="lin" valueType="num">
                                      <p:cBhvr additive="base">
                                        <p:cTn id="113" dur="500" fill="hold"/>
                                        <p:tgtEl>
                                          <p:spTgt spid="648251"/>
                                        </p:tgtEl>
                                        <p:attrNameLst>
                                          <p:attrName>ppt_x</p:attrName>
                                        </p:attrNameLst>
                                      </p:cBhvr>
                                      <p:tavLst>
                                        <p:tav tm="0">
                                          <p:val>
                                            <p:strVal val="#ppt_x"/>
                                          </p:val>
                                        </p:tav>
                                        <p:tav tm="100000">
                                          <p:val>
                                            <p:strVal val="#ppt_x"/>
                                          </p:val>
                                        </p:tav>
                                      </p:tavLst>
                                    </p:anim>
                                    <p:anim calcmode="lin" valueType="num">
                                      <p:cBhvr additive="base">
                                        <p:cTn id="114" dur="500" fill="hold"/>
                                        <p:tgtEl>
                                          <p:spTgt spid="648251"/>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648252"/>
                                        </p:tgtEl>
                                        <p:attrNameLst>
                                          <p:attrName>style.visibility</p:attrName>
                                        </p:attrNameLst>
                                      </p:cBhvr>
                                      <p:to>
                                        <p:strVal val="visible"/>
                                      </p:to>
                                    </p:set>
                                    <p:anim calcmode="lin" valueType="num">
                                      <p:cBhvr additive="base">
                                        <p:cTn id="117" dur="500" fill="hold"/>
                                        <p:tgtEl>
                                          <p:spTgt spid="648252"/>
                                        </p:tgtEl>
                                        <p:attrNameLst>
                                          <p:attrName>ppt_x</p:attrName>
                                        </p:attrNameLst>
                                      </p:cBhvr>
                                      <p:tavLst>
                                        <p:tav tm="0">
                                          <p:val>
                                            <p:strVal val="#ppt_x"/>
                                          </p:val>
                                        </p:tav>
                                        <p:tav tm="100000">
                                          <p:val>
                                            <p:strVal val="#ppt_x"/>
                                          </p:val>
                                        </p:tav>
                                      </p:tavLst>
                                    </p:anim>
                                    <p:anim calcmode="lin" valueType="num">
                                      <p:cBhvr additive="base">
                                        <p:cTn id="118" dur="500" fill="hold"/>
                                        <p:tgtEl>
                                          <p:spTgt spid="648252"/>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648253"/>
                                        </p:tgtEl>
                                        <p:attrNameLst>
                                          <p:attrName>style.visibility</p:attrName>
                                        </p:attrNameLst>
                                      </p:cBhvr>
                                      <p:to>
                                        <p:strVal val="visible"/>
                                      </p:to>
                                    </p:set>
                                    <p:anim calcmode="lin" valueType="num">
                                      <p:cBhvr additive="base">
                                        <p:cTn id="121" dur="500" fill="hold"/>
                                        <p:tgtEl>
                                          <p:spTgt spid="648253"/>
                                        </p:tgtEl>
                                        <p:attrNameLst>
                                          <p:attrName>ppt_x</p:attrName>
                                        </p:attrNameLst>
                                      </p:cBhvr>
                                      <p:tavLst>
                                        <p:tav tm="0">
                                          <p:val>
                                            <p:strVal val="#ppt_x"/>
                                          </p:val>
                                        </p:tav>
                                        <p:tav tm="100000">
                                          <p:val>
                                            <p:strVal val="#ppt_x"/>
                                          </p:val>
                                        </p:tav>
                                      </p:tavLst>
                                    </p:anim>
                                    <p:anim calcmode="lin" valueType="num">
                                      <p:cBhvr additive="base">
                                        <p:cTn id="122" dur="500" fill="hold"/>
                                        <p:tgtEl>
                                          <p:spTgt spid="648253"/>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648254"/>
                                        </p:tgtEl>
                                        <p:attrNameLst>
                                          <p:attrName>style.visibility</p:attrName>
                                        </p:attrNameLst>
                                      </p:cBhvr>
                                      <p:to>
                                        <p:strVal val="visible"/>
                                      </p:to>
                                    </p:set>
                                    <p:anim calcmode="lin" valueType="num">
                                      <p:cBhvr additive="base">
                                        <p:cTn id="125" dur="500" fill="hold"/>
                                        <p:tgtEl>
                                          <p:spTgt spid="648254"/>
                                        </p:tgtEl>
                                        <p:attrNameLst>
                                          <p:attrName>ppt_x</p:attrName>
                                        </p:attrNameLst>
                                      </p:cBhvr>
                                      <p:tavLst>
                                        <p:tav tm="0">
                                          <p:val>
                                            <p:strVal val="#ppt_x"/>
                                          </p:val>
                                        </p:tav>
                                        <p:tav tm="100000">
                                          <p:val>
                                            <p:strVal val="#ppt_x"/>
                                          </p:val>
                                        </p:tav>
                                      </p:tavLst>
                                    </p:anim>
                                    <p:anim calcmode="lin" valueType="num">
                                      <p:cBhvr additive="base">
                                        <p:cTn id="126" dur="500" fill="hold"/>
                                        <p:tgtEl>
                                          <p:spTgt spid="648254"/>
                                        </p:tgtEl>
                                        <p:attrNameLst>
                                          <p:attrName>ppt_y</p:attrName>
                                        </p:attrNameLst>
                                      </p:cBhvr>
                                      <p:tavLst>
                                        <p:tav tm="0">
                                          <p:val>
                                            <p:strVal val="1+#ppt_h/2"/>
                                          </p:val>
                                        </p:tav>
                                        <p:tav tm="100000">
                                          <p:val>
                                            <p:strVal val="#ppt_y"/>
                                          </p:val>
                                        </p:tav>
                                      </p:tavLst>
                                    </p:anim>
                                  </p:childTnLst>
                                </p:cTn>
                              </p:par>
                              <p:par>
                                <p:cTn id="127" presetID="2" presetClass="entr" presetSubtype="4" fill="hold" nodeType="withEffect">
                                  <p:stCondLst>
                                    <p:cond delay="0"/>
                                  </p:stCondLst>
                                  <p:childTnLst>
                                    <p:set>
                                      <p:cBhvr>
                                        <p:cTn id="128" dur="1" fill="hold">
                                          <p:stCondLst>
                                            <p:cond delay="0"/>
                                          </p:stCondLst>
                                        </p:cTn>
                                        <p:tgtEl>
                                          <p:spTgt spid="648255"/>
                                        </p:tgtEl>
                                        <p:attrNameLst>
                                          <p:attrName>style.visibility</p:attrName>
                                        </p:attrNameLst>
                                      </p:cBhvr>
                                      <p:to>
                                        <p:strVal val="visible"/>
                                      </p:to>
                                    </p:set>
                                    <p:anim calcmode="lin" valueType="num">
                                      <p:cBhvr additive="base">
                                        <p:cTn id="129" dur="500" fill="hold"/>
                                        <p:tgtEl>
                                          <p:spTgt spid="648255"/>
                                        </p:tgtEl>
                                        <p:attrNameLst>
                                          <p:attrName>ppt_x</p:attrName>
                                        </p:attrNameLst>
                                      </p:cBhvr>
                                      <p:tavLst>
                                        <p:tav tm="0">
                                          <p:val>
                                            <p:strVal val="#ppt_x"/>
                                          </p:val>
                                        </p:tav>
                                        <p:tav tm="100000">
                                          <p:val>
                                            <p:strVal val="#ppt_x"/>
                                          </p:val>
                                        </p:tav>
                                      </p:tavLst>
                                    </p:anim>
                                    <p:anim calcmode="lin" valueType="num">
                                      <p:cBhvr additive="base">
                                        <p:cTn id="130" dur="500" fill="hold"/>
                                        <p:tgtEl>
                                          <p:spTgt spid="648255"/>
                                        </p:tgtEl>
                                        <p:attrNameLst>
                                          <p:attrName>ppt_y</p:attrName>
                                        </p:attrNameLst>
                                      </p:cBhvr>
                                      <p:tavLst>
                                        <p:tav tm="0">
                                          <p:val>
                                            <p:strVal val="1+#ppt_h/2"/>
                                          </p:val>
                                        </p:tav>
                                        <p:tav tm="100000">
                                          <p:val>
                                            <p:strVal val="#ppt_y"/>
                                          </p:val>
                                        </p:tav>
                                      </p:tavLst>
                                    </p:anim>
                                  </p:childTnLst>
                                </p:cTn>
                              </p:par>
                              <p:par>
                                <p:cTn id="131" presetID="2" presetClass="entr" presetSubtype="4" fill="hold" nodeType="withEffect">
                                  <p:stCondLst>
                                    <p:cond delay="0"/>
                                  </p:stCondLst>
                                  <p:childTnLst>
                                    <p:set>
                                      <p:cBhvr>
                                        <p:cTn id="132" dur="1" fill="hold">
                                          <p:stCondLst>
                                            <p:cond delay="0"/>
                                          </p:stCondLst>
                                        </p:cTn>
                                        <p:tgtEl>
                                          <p:spTgt spid="648256"/>
                                        </p:tgtEl>
                                        <p:attrNameLst>
                                          <p:attrName>style.visibility</p:attrName>
                                        </p:attrNameLst>
                                      </p:cBhvr>
                                      <p:to>
                                        <p:strVal val="visible"/>
                                      </p:to>
                                    </p:set>
                                    <p:anim calcmode="lin" valueType="num">
                                      <p:cBhvr additive="base">
                                        <p:cTn id="133" dur="500" fill="hold"/>
                                        <p:tgtEl>
                                          <p:spTgt spid="648256"/>
                                        </p:tgtEl>
                                        <p:attrNameLst>
                                          <p:attrName>ppt_x</p:attrName>
                                        </p:attrNameLst>
                                      </p:cBhvr>
                                      <p:tavLst>
                                        <p:tav tm="0">
                                          <p:val>
                                            <p:strVal val="#ppt_x"/>
                                          </p:val>
                                        </p:tav>
                                        <p:tav tm="100000">
                                          <p:val>
                                            <p:strVal val="#ppt_x"/>
                                          </p:val>
                                        </p:tav>
                                      </p:tavLst>
                                    </p:anim>
                                    <p:anim calcmode="lin" valueType="num">
                                      <p:cBhvr additive="base">
                                        <p:cTn id="134" dur="500" fill="hold"/>
                                        <p:tgtEl>
                                          <p:spTgt spid="648256"/>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648257"/>
                                        </p:tgtEl>
                                        <p:attrNameLst>
                                          <p:attrName>style.visibility</p:attrName>
                                        </p:attrNameLst>
                                      </p:cBhvr>
                                      <p:to>
                                        <p:strVal val="visible"/>
                                      </p:to>
                                    </p:set>
                                    <p:anim calcmode="lin" valueType="num">
                                      <p:cBhvr additive="base">
                                        <p:cTn id="137" dur="500" fill="hold"/>
                                        <p:tgtEl>
                                          <p:spTgt spid="648257"/>
                                        </p:tgtEl>
                                        <p:attrNameLst>
                                          <p:attrName>ppt_x</p:attrName>
                                        </p:attrNameLst>
                                      </p:cBhvr>
                                      <p:tavLst>
                                        <p:tav tm="0">
                                          <p:val>
                                            <p:strVal val="#ppt_x"/>
                                          </p:val>
                                        </p:tav>
                                        <p:tav tm="100000">
                                          <p:val>
                                            <p:strVal val="#ppt_x"/>
                                          </p:val>
                                        </p:tav>
                                      </p:tavLst>
                                    </p:anim>
                                    <p:anim calcmode="lin" valueType="num">
                                      <p:cBhvr additive="base">
                                        <p:cTn id="138" dur="500" fill="hold"/>
                                        <p:tgtEl>
                                          <p:spTgt spid="648257"/>
                                        </p:tgtEl>
                                        <p:attrNameLst>
                                          <p:attrName>ppt_y</p:attrName>
                                        </p:attrNameLst>
                                      </p:cBhvr>
                                      <p:tavLst>
                                        <p:tav tm="0">
                                          <p:val>
                                            <p:strVal val="1+#ppt_h/2"/>
                                          </p:val>
                                        </p:tav>
                                        <p:tav tm="100000">
                                          <p:val>
                                            <p:strVal val="#ppt_y"/>
                                          </p:val>
                                        </p:tav>
                                      </p:tavLst>
                                    </p:anim>
                                  </p:childTnLst>
                                </p:cTn>
                              </p:par>
                              <p:par>
                                <p:cTn id="139" presetID="2" presetClass="entr" presetSubtype="4" fill="hold" nodeType="withEffect">
                                  <p:stCondLst>
                                    <p:cond delay="0"/>
                                  </p:stCondLst>
                                  <p:childTnLst>
                                    <p:set>
                                      <p:cBhvr>
                                        <p:cTn id="140" dur="1" fill="hold">
                                          <p:stCondLst>
                                            <p:cond delay="0"/>
                                          </p:stCondLst>
                                        </p:cTn>
                                        <p:tgtEl>
                                          <p:spTgt spid="648258"/>
                                        </p:tgtEl>
                                        <p:attrNameLst>
                                          <p:attrName>style.visibility</p:attrName>
                                        </p:attrNameLst>
                                      </p:cBhvr>
                                      <p:to>
                                        <p:strVal val="visible"/>
                                      </p:to>
                                    </p:set>
                                    <p:anim calcmode="lin" valueType="num">
                                      <p:cBhvr additive="base">
                                        <p:cTn id="141" dur="500" fill="hold"/>
                                        <p:tgtEl>
                                          <p:spTgt spid="648258"/>
                                        </p:tgtEl>
                                        <p:attrNameLst>
                                          <p:attrName>ppt_x</p:attrName>
                                        </p:attrNameLst>
                                      </p:cBhvr>
                                      <p:tavLst>
                                        <p:tav tm="0">
                                          <p:val>
                                            <p:strVal val="#ppt_x"/>
                                          </p:val>
                                        </p:tav>
                                        <p:tav tm="100000">
                                          <p:val>
                                            <p:strVal val="#ppt_x"/>
                                          </p:val>
                                        </p:tav>
                                      </p:tavLst>
                                    </p:anim>
                                    <p:anim calcmode="lin" valueType="num">
                                      <p:cBhvr additive="base">
                                        <p:cTn id="142" dur="500" fill="hold"/>
                                        <p:tgtEl>
                                          <p:spTgt spid="648258"/>
                                        </p:tgtEl>
                                        <p:attrNameLst>
                                          <p:attrName>ppt_y</p:attrName>
                                        </p:attrNameLst>
                                      </p:cBhvr>
                                      <p:tavLst>
                                        <p:tav tm="0">
                                          <p:val>
                                            <p:strVal val="1+#ppt_h/2"/>
                                          </p:val>
                                        </p:tav>
                                        <p:tav tm="100000">
                                          <p:val>
                                            <p:strVal val="#ppt_y"/>
                                          </p:val>
                                        </p:tav>
                                      </p:tavLst>
                                    </p:anim>
                                  </p:childTnLst>
                                </p:cTn>
                              </p:par>
                              <p:par>
                                <p:cTn id="143" presetID="2" presetClass="entr" presetSubtype="4" fill="hold" nodeType="withEffect">
                                  <p:stCondLst>
                                    <p:cond delay="0"/>
                                  </p:stCondLst>
                                  <p:childTnLst>
                                    <p:set>
                                      <p:cBhvr>
                                        <p:cTn id="144" dur="1" fill="hold">
                                          <p:stCondLst>
                                            <p:cond delay="0"/>
                                          </p:stCondLst>
                                        </p:cTn>
                                        <p:tgtEl>
                                          <p:spTgt spid="648259"/>
                                        </p:tgtEl>
                                        <p:attrNameLst>
                                          <p:attrName>style.visibility</p:attrName>
                                        </p:attrNameLst>
                                      </p:cBhvr>
                                      <p:to>
                                        <p:strVal val="visible"/>
                                      </p:to>
                                    </p:set>
                                    <p:anim calcmode="lin" valueType="num">
                                      <p:cBhvr additive="base">
                                        <p:cTn id="145" dur="500" fill="hold"/>
                                        <p:tgtEl>
                                          <p:spTgt spid="648259"/>
                                        </p:tgtEl>
                                        <p:attrNameLst>
                                          <p:attrName>ppt_x</p:attrName>
                                        </p:attrNameLst>
                                      </p:cBhvr>
                                      <p:tavLst>
                                        <p:tav tm="0">
                                          <p:val>
                                            <p:strVal val="#ppt_x"/>
                                          </p:val>
                                        </p:tav>
                                        <p:tav tm="100000">
                                          <p:val>
                                            <p:strVal val="#ppt_x"/>
                                          </p:val>
                                        </p:tav>
                                      </p:tavLst>
                                    </p:anim>
                                    <p:anim calcmode="lin" valueType="num">
                                      <p:cBhvr additive="base">
                                        <p:cTn id="146" dur="500" fill="hold"/>
                                        <p:tgtEl>
                                          <p:spTgt spid="648259"/>
                                        </p:tgtEl>
                                        <p:attrNameLst>
                                          <p:attrName>ppt_y</p:attrName>
                                        </p:attrNameLst>
                                      </p:cBhvr>
                                      <p:tavLst>
                                        <p:tav tm="0">
                                          <p:val>
                                            <p:strVal val="1+#ppt_h/2"/>
                                          </p:val>
                                        </p:tav>
                                        <p:tav tm="100000">
                                          <p:val>
                                            <p:strVal val="#ppt_y"/>
                                          </p:val>
                                        </p:tav>
                                      </p:tavLst>
                                    </p:anim>
                                  </p:childTnLst>
                                </p:cTn>
                              </p:par>
                              <p:par>
                                <p:cTn id="147" presetID="2" presetClass="entr" presetSubtype="4" fill="hold" nodeType="withEffect">
                                  <p:stCondLst>
                                    <p:cond delay="0"/>
                                  </p:stCondLst>
                                  <p:childTnLst>
                                    <p:set>
                                      <p:cBhvr>
                                        <p:cTn id="148" dur="1" fill="hold">
                                          <p:stCondLst>
                                            <p:cond delay="0"/>
                                          </p:stCondLst>
                                        </p:cTn>
                                        <p:tgtEl>
                                          <p:spTgt spid="648260"/>
                                        </p:tgtEl>
                                        <p:attrNameLst>
                                          <p:attrName>style.visibility</p:attrName>
                                        </p:attrNameLst>
                                      </p:cBhvr>
                                      <p:to>
                                        <p:strVal val="visible"/>
                                      </p:to>
                                    </p:set>
                                    <p:anim calcmode="lin" valueType="num">
                                      <p:cBhvr additive="base">
                                        <p:cTn id="149" dur="500" fill="hold"/>
                                        <p:tgtEl>
                                          <p:spTgt spid="648260"/>
                                        </p:tgtEl>
                                        <p:attrNameLst>
                                          <p:attrName>ppt_x</p:attrName>
                                        </p:attrNameLst>
                                      </p:cBhvr>
                                      <p:tavLst>
                                        <p:tav tm="0">
                                          <p:val>
                                            <p:strVal val="#ppt_x"/>
                                          </p:val>
                                        </p:tav>
                                        <p:tav tm="100000">
                                          <p:val>
                                            <p:strVal val="#ppt_x"/>
                                          </p:val>
                                        </p:tav>
                                      </p:tavLst>
                                    </p:anim>
                                    <p:anim calcmode="lin" valueType="num">
                                      <p:cBhvr additive="base">
                                        <p:cTn id="150" dur="500" fill="hold"/>
                                        <p:tgtEl>
                                          <p:spTgt spid="648260"/>
                                        </p:tgtEl>
                                        <p:attrNameLst>
                                          <p:attrName>ppt_y</p:attrName>
                                        </p:attrNameLst>
                                      </p:cBhvr>
                                      <p:tavLst>
                                        <p:tav tm="0">
                                          <p:val>
                                            <p:strVal val="1+#ppt_h/2"/>
                                          </p:val>
                                        </p:tav>
                                        <p:tav tm="100000">
                                          <p:val>
                                            <p:strVal val="#ppt_y"/>
                                          </p:val>
                                        </p:tav>
                                      </p:tavLst>
                                    </p:anim>
                                  </p:childTnLst>
                                </p:cTn>
                              </p:par>
                              <p:par>
                                <p:cTn id="151" presetID="2" presetClass="entr" presetSubtype="4" fill="hold" nodeType="withEffect">
                                  <p:stCondLst>
                                    <p:cond delay="0"/>
                                  </p:stCondLst>
                                  <p:childTnLst>
                                    <p:set>
                                      <p:cBhvr>
                                        <p:cTn id="152" dur="1" fill="hold">
                                          <p:stCondLst>
                                            <p:cond delay="0"/>
                                          </p:stCondLst>
                                        </p:cTn>
                                        <p:tgtEl>
                                          <p:spTgt spid="648261"/>
                                        </p:tgtEl>
                                        <p:attrNameLst>
                                          <p:attrName>style.visibility</p:attrName>
                                        </p:attrNameLst>
                                      </p:cBhvr>
                                      <p:to>
                                        <p:strVal val="visible"/>
                                      </p:to>
                                    </p:set>
                                    <p:anim calcmode="lin" valueType="num">
                                      <p:cBhvr additive="base">
                                        <p:cTn id="153" dur="500" fill="hold"/>
                                        <p:tgtEl>
                                          <p:spTgt spid="648261"/>
                                        </p:tgtEl>
                                        <p:attrNameLst>
                                          <p:attrName>ppt_x</p:attrName>
                                        </p:attrNameLst>
                                      </p:cBhvr>
                                      <p:tavLst>
                                        <p:tav tm="0">
                                          <p:val>
                                            <p:strVal val="#ppt_x"/>
                                          </p:val>
                                        </p:tav>
                                        <p:tav tm="100000">
                                          <p:val>
                                            <p:strVal val="#ppt_x"/>
                                          </p:val>
                                        </p:tav>
                                      </p:tavLst>
                                    </p:anim>
                                    <p:anim calcmode="lin" valueType="num">
                                      <p:cBhvr additive="base">
                                        <p:cTn id="154" dur="500" fill="hold"/>
                                        <p:tgtEl>
                                          <p:spTgt spid="648261"/>
                                        </p:tgtEl>
                                        <p:attrNameLst>
                                          <p:attrName>ppt_y</p:attrName>
                                        </p:attrNameLst>
                                      </p:cBhvr>
                                      <p:tavLst>
                                        <p:tav tm="0">
                                          <p:val>
                                            <p:strVal val="1+#ppt_h/2"/>
                                          </p:val>
                                        </p:tav>
                                        <p:tav tm="100000">
                                          <p:val>
                                            <p:strVal val="#ppt_y"/>
                                          </p:val>
                                        </p:tav>
                                      </p:tavLst>
                                    </p:anim>
                                  </p:childTnLst>
                                </p:cTn>
                              </p:par>
                              <p:par>
                                <p:cTn id="155" presetID="2" presetClass="entr" presetSubtype="4" fill="hold" nodeType="withEffect">
                                  <p:stCondLst>
                                    <p:cond delay="0"/>
                                  </p:stCondLst>
                                  <p:childTnLst>
                                    <p:set>
                                      <p:cBhvr>
                                        <p:cTn id="156" dur="1" fill="hold">
                                          <p:stCondLst>
                                            <p:cond delay="0"/>
                                          </p:stCondLst>
                                        </p:cTn>
                                        <p:tgtEl>
                                          <p:spTgt spid="648262"/>
                                        </p:tgtEl>
                                        <p:attrNameLst>
                                          <p:attrName>style.visibility</p:attrName>
                                        </p:attrNameLst>
                                      </p:cBhvr>
                                      <p:to>
                                        <p:strVal val="visible"/>
                                      </p:to>
                                    </p:set>
                                    <p:anim calcmode="lin" valueType="num">
                                      <p:cBhvr additive="base">
                                        <p:cTn id="157" dur="500" fill="hold"/>
                                        <p:tgtEl>
                                          <p:spTgt spid="648262"/>
                                        </p:tgtEl>
                                        <p:attrNameLst>
                                          <p:attrName>ppt_x</p:attrName>
                                        </p:attrNameLst>
                                      </p:cBhvr>
                                      <p:tavLst>
                                        <p:tav tm="0">
                                          <p:val>
                                            <p:strVal val="#ppt_x"/>
                                          </p:val>
                                        </p:tav>
                                        <p:tav tm="100000">
                                          <p:val>
                                            <p:strVal val="#ppt_x"/>
                                          </p:val>
                                        </p:tav>
                                      </p:tavLst>
                                    </p:anim>
                                    <p:anim calcmode="lin" valueType="num">
                                      <p:cBhvr additive="base">
                                        <p:cTn id="158" dur="500" fill="hold"/>
                                        <p:tgtEl>
                                          <p:spTgt spid="648262"/>
                                        </p:tgtEl>
                                        <p:attrNameLst>
                                          <p:attrName>ppt_y</p:attrName>
                                        </p:attrNameLst>
                                      </p:cBhvr>
                                      <p:tavLst>
                                        <p:tav tm="0">
                                          <p:val>
                                            <p:strVal val="1+#ppt_h/2"/>
                                          </p:val>
                                        </p:tav>
                                        <p:tav tm="100000">
                                          <p:val>
                                            <p:strVal val="#ppt_y"/>
                                          </p:val>
                                        </p:tav>
                                      </p:tavLst>
                                    </p:anim>
                                  </p:childTnLst>
                                </p:cTn>
                              </p:par>
                              <p:par>
                                <p:cTn id="159" presetID="2" presetClass="entr" presetSubtype="4" fill="hold" nodeType="withEffect">
                                  <p:stCondLst>
                                    <p:cond delay="0"/>
                                  </p:stCondLst>
                                  <p:childTnLst>
                                    <p:set>
                                      <p:cBhvr>
                                        <p:cTn id="160" dur="1" fill="hold">
                                          <p:stCondLst>
                                            <p:cond delay="0"/>
                                          </p:stCondLst>
                                        </p:cTn>
                                        <p:tgtEl>
                                          <p:spTgt spid="648263"/>
                                        </p:tgtEl>
                                        <p:attrNameLst>
                                          <p:attrName>style.visibility</p:attrName>
                                        </p:attrNameLst>
                                      </p:cBhvr>
                                      <p:to>
                                        <p:strVal val="visible"/>
                                      </p:to>
                                    </p:set>
                                    <p:anim calcmode="lin" valueType="num">
                                      <p:cBhvr additive="base">
                                        <p:cTn id="161" dur="500" fill="hold"/>
                                        <p:tgtEl>
                                          <p:spTgt spid="648263"/>
                                        </p:tgtEl>
                                        <p:attrNameLst>
                                          <p:attrName>ppt_x</p:attrName>
                                        </p:attrNameLst>
                                      </p:cBhvr>
                                      <p:tavLst>
                                        <p:tav tm="0">
                                          <p:val>
                                            <p:strVal val="#ppt_x"/>
                                          </p:val>
                                        </p:tav>
                                        <p:tav tm="100000">
                                          <p:val>
                                            <p:strVal val="#ppt_x"/>
                                          </p:val>
                                        </p:tav>
                                      </p:tavLst>
                                    </p:anim>
                                    <p:anim calcmode="lin" valueType="num">
                                      <p:cBhvr additive="base">
                                        <p:cTn id="162" dur="500" fill="hold"/>
                                        <p:tgtEl>
                                          <p:spTgt spid="648263"/>
                                        </p:tgtEl>
                                        <p:attrNameLst>
                                          <p:attrName>ppt_y</p:attrName>
                                        </p:attrNameLst>
                                      </p:cBhvr>
                                      <p:tavLst>
                                        <p:tav tm="0">
                                          <p:val>
                                            <p:strVal val="1+#ppt_h/2"/>
                                          </p:val>
                                        </p:tav>
                                        <p:tav tm="100000">
                                          <p:val>
                                            <p:strVal val="#ppt_y"/>
                                          </p:val>
                                        </p:tav>
                                      </p:tavLst>
                                    </p:anim>
                                  </p:childTnLst>
                                </p:cTn>
                              </p:par>
                              <p:par>
                                <p:cTn id="163" presetID="2" presetClass="entr" presetSubtype="4" fill="hold" nodeType="withEffect">
                                  <p:stCondLst>
                                    <p:cond delay="0"/>
                                  </p:stCondLst>
                                  <p:childTnLst>
                                    <p:set>
                                      <p:cBhvr>
                                        <p:cTn id="164" dur="1" fill="hold">
                                          <p:stCondLst>
                                            <p:cond delay="0"/>
                                          </p:stCondLst>
                                        </p:cTn>
                                        <p:tgtEl>
                                          <p:spTgt spid="648264"/>
                                        </p:tgtEl>
                                        <p:attrNameLst>
                                          <p:attrName>style.visibility</p:attrName>
                                        </p:attrNameLst>
                                      </p:cBhvr>
                                      <p:to>
                                        <p:strVal val="visible"/>
                                      </p:to>
                                    </p:set>
                                    <p:anim calcmode="lin" valueType="num">
                                      <p:cBhvr additive="base">
                                        <p:cTn id="165" dur="500" fill="hold"/>
                                        <p:tgtEl>
                                          <p:spTgt spid="648264"/>
                                        </p:tgtEl>
                                        <p:attrNameLst>
                                          <p:attrName>ppt_x</p:attrName>
                                        </p:attrNameLst>
                                      </p:cBhvr>
                                      <p:tavLst>
                                        <p:tav tm="0">
                                          <p:val>
                                            <p:strVal val="#ppt_x"/>
                                          </p:val>
                                        </p:tav>
                                        <p:tav tm="100000">
                                          <p:val>
                                            <p:strVal val="#ppt_x"/>
                                          </p:val>
                                        </p:tav>
                                      </p:tavLst>
                                    </p:anim>
                                    <p:anim calcmode="lin" valueType="num">
                                      <p:cBhvr additive="base">
                                        <p:cTn id="166" dur="500" fill="hold"/>
                                        <p:tgtEl>
                                          <p:spTgt spid="648264"/>
                                        </p:tgtEl>
                                        <p:attrNameLst>
                                          <p:attrName>ppt_y</p:attrName>
                                        </p:attrNameLst>
                                      </p:cBhvr>
                                      <p:tavLst>
                                        <p:tav tm="0">
                                          <p:val>
                                            <p:strVal val="1+#ppt_h/2"/>
                                          </p:val>
                                        </p:tav>
                                        <p:tav tm="100000">
                                          <p:val>
                                            <p:strVal val="#ppt_y"/>
                                          </p:val>
                                        </p:tav>
                                      </p:tavLst>
                                    </p:anim>
                                  </p:childTnLst>
                                </p:cTn>
                              </p:par>
                              <p:par>
                                <p:cTn id="167" presetID="2" presetClass="entr" presetSubtype="4" fill="hold" nodeType="withEffect">
                                  <p:stCondLst>
                                    <p:cond delay="0"/>
                                  </p:stCondLst>
                                  <p:childTnLst>
                                    <p:set>
                                      <p:cBhvr>
                                        <p:cTn id="168" dur="1" fill="hold">
                                          <p:stCondLst>
                                            <p:cond delay="0"/>
                                          </p:stCondLst>
                                        </p:cTn>
                                        <p:tgtEl>
                                          <p:spTgt spid="648265"/>
                                        </p:tgtEl>
                                        <p:attrNameLst>
                                          <p:attrName>style.visibility</p:attrName>
                                        </p:attrNameLst>
                                      </p:cBhvr>
                                      <p:to>
                                        <p:strVal val="visible"/>
                                      </p:to>
                                    </p:set>
                                    <p:anim calcmode="lin" valueType="num">
                                      <p:cBhvr additive="base">
                                        <p:cTn id="169" dur="500" fill="hold"/>
                                        <p:tgtEl>
                                          <p:spTgt spid="648265"/>
                                        </p:tgtEl>
                                        <p:attrNameLst>
                                          <p:attrName>ppt_x</p:attrName>
                                        </p:attrNameLst>
                                      </p:cBhvr>
                                      <p:tavLst>
                                        <p:tav tm="0">
                                          <p:val>
                                            <p:strVal val="#ppt_x"/>
                                          </p:val>
                                        </p:tav>
                                        <p:tav tm="100000">
                                          <p:val>
                                            <p:strVal val="#ppt_x"/>
                                          </p:val>
                                        </p:tav>
                                      </p:tavLst>
                                    </p:anim>
                                    <p:anim calcmode="lin" valueType="num">
                                      <p:cBhvr additive="base">
                                        <p:cTn id="170" dur="500" fill="hold"/>
                                        <p:tgtEl>
                                          <p:spTgt spid="648265"/>
                                        </p:tgtEl>
                                        <p:attrNameLst>
                                          <p:attrName>ppt_y</p:attrName>
                                        </p:attrNameLst>
                                      </p:cBhvr>
                                      <p:tavLst>
                                        <p:tav tm="0">
                                          <p:val>
                                            <p:strVal val="1+#ppt_h/2"/>
                                          </p:val>
                                        </p:tav>
                                        <p:tav tm="100000">
                                          <p:val>
                                            <p:strVal val="#ppt_y"/>
                                          </p:val>
                                        </p:tav>
                                      </p:tavLst>
                                    </p:anim>
                                  </p:childTnLst>
                                </p:cTn>
                              </p:par>
                              <p:par>
                                <p:cTn id="171" presetID="2" presetClass="entr" presetSubtype="4" fill="hold" nodeType="withEffect">
                                  <p:stCondLst>
                                    <p:cond delay="0"/>
                                  </p:stCondLst>
                                  <p:childTnLst>
                                    <p:set>
                                      <p:cBhvr>
                                        <p:cTn id="172" dur="1" fill="hold">
                                          <p:stCondLst>
                                            <p:cond delay="0"/>
                                          </p:stCondLst>
                                        </p:cTn>
                                        <p:tgtEl>
                                          <p:spTgt spid="648266"/>
                                        </p:tgtEl>
                                        <p:attrNameLst>
                                          <p:attrName>style.visibility</p:attrName>
                                        </p:attrNameLst>
                                      </p:cBhvr>
                                      <p:to>
                                        <p:strVal val="visible"/>
                                      </p:to>
                                    </p:set>
                                    <p:anim calcmode="lin" valueType="num">
                                      <p:cBhvr additive="base">
                                        <p:cTn id="173" dur="500" fill="hold"/>
                                        <p:tgtEl>
                                          <p:spTgt spid="648266"/>
                                        </p:tgtEl>
                                        <p:attrNameLst>
                                          <p:attrName>ppt_x</p:attrName>
                                        </p:attrNameLst>
                                      </p:cBhvr>
                                      <p:tavLst>
                                        <p:tav tm="0">
                                          <p:val>
                                            <p:strVal val="#ppt_x"/>
                                          </p:val>
                                        </p:tav>
                                        <p:tav tm="100000">
                                          <p:val>
                                            <p:strVal val="#ppt_x"/>
                                          </p:val>
                                        </p:tav>
                                      </p:tavLst>
                                    </p:anim>
                                    <p:anim calcmode="lin" valueType="num">
                                      <p:cBhvr additive="base">
                                        <p:cTn id="174" dur="500" fill="hold"/>
                                        <p:tgtEl>
                                          <p:spTgt spid="648266"/>
                                        </p:tgtEl>
                                        <p:attrNameLst>
                                          <p:attrName>ppt_y</p:attrName>
                                        </p:attrNameLst>
                                      </p:cBhvr>
                                      <p:tavLst>
                                        <p:tav tm="0">
                                          <p:val>
                                            <p:strVal val="1+#ppt_h/2"/>
                                          </p:val>
                                        </p:tav>
                                        <p:tav tm="100000">
                                          <p:val>
                                            <p:strVal val="#ppt_y"/>
                                          </p:val>
                                        </p:tav>
                                      </p:tavLst>
                                    </p:anim>
                                  </p:childTnLst>
                                </p:cTn>
                              </p:par>
                              <p:par>
                                <p:cTn id="175" presetID="2" presetClass="entr" presetSubtype="4" fill="hold" nodeType="withEffect">
                                  <p:stCondLst>
                                    <p:cond delay="0"/>
                                  </p:stCondLst>
                                  <p:childTnLst>
                                    <p:set>
                                      <p:cBhvr>
                                        <p:cTn id="176" dur="1" fill="hold">
                                          <p:stCondLst>
                                            <p:cond delay="0"/>
                                          </p:stCondLst>
                                        </p:cTn>
                                        <p:tgtEl>
                                          <p:spTgt spid="648267"/>
                                        </p:tgtEl>
                                        <p:attrNameLst>
                                          <p:attrName>style.visibility</p:attrName>
                                        </p:attrNameLst>
                                      </p:cBhvr>
                                      <p:to>
                                        <p:strVal val="visible"/>
                                      </p:to>
                                    </p:set>
                                    <p:anim calcmode="lin" valueType="num">
                                      <p:cBhvr additive="base">
                                        <p:cTn id="177" dur="500" fill="hold"/>
                                        <p:tgtEl>
                                          <p:spTgt spid="648267"/>
                                        </p:tgtEl>
                                        <p:attrNameLst>
                                          <p:attrName>ppt_x</p:attrName>
                                        </p:attrNameLst>
                                      </p:cBhvr>
                                      <p:tavLst>
                                        <p:tav tm="0">
                                          <p:val>
                                            <p:strVal val="#ppt_x"/>
                                          </p:val>
                                        </p:tav>
                                        <p:tav tm="100000">
                                          <p:val>
                                            <p:strVal val="#ppt_x"/>
                                          </p:val>
                                        </p:tav>
                                      </p:tavLst>
                                    </p:anim>
                                    <p:anim calcmode="lin" valueType="num">
                                      <p:cBhvr additive="base">
                                        <p:cTn id="178" dur="500" fill="hold"/>
                                        <p:tgtEl>
                                          <p:spTgt spid="648267"/>
                                        </p:tgtEl>
                                        <p:attrNameLst>
                                          <p:attrName>ppt_y</p:attrName>
                                        </p:attrNameLst>
                                      </p:cBhvr>
                                      <p:tavLst>
                                        <p:tav tm="0">
                                          <p:val>
                                            <p:strVal val="1+#ppt_h/2"/>
                                          </p:val>
                                        </p:tav>
                                        <p:tav tm="100000">
                                          <p:val>
                                            <p:strVal val="#ppt_y"/>
                                          </p:val>
                                        </p:tav>
                                      </p:tavLst>
                                    </p:anim>
                                  </p:childTnLst>
                                </p:cTn>
                              </p:par>
                              <p:par>
                                <p:cTn id="179" presetID="2" presetClass="entr" presetSubtype="4" fill="hold" nodeType="withEffect">
                                  <p:stCondLst>
                                    <p:cond delay="0"/>
                                  </p:stCondLst>
                                  <p:childTnLst>
                                    <p:set>
                                      <p:cBhvr>
                                        <p:cTn id="180" dur="1" fill="hold">
                                          <p:stCondLst>
                                            <p:cond delay="0"/>
                                          </p:stCondLst>
                                        </p:cTn>
                                        <p:tgtEl>
                                          <p:spTgt spid="648268"/>
                                        </p:tgtEl>
                                        <p:attrNameLst>
                                          <p:attrName>style.visibility</p:attrName>
                                        </p:attrNameLst>
                                      </p:cBhvr>
                                      <p:to>
                                        <p:strVal val="visible"/>
                                      </p:to>
                                    </p:set>
                                    <p:anim calcmode="lin" valueType="num">
                                      <p:cBhvr additive="base">
                                        <p:cTn id="181" dur="500" fill="hold"/>
                                        <p:tgtEl>
                                          <p:spTgt spid="648268"/>
                                        </p:tgtEl>
                                        <p:attrNameLst>
                                          <p:attrName>ppt_x</p:attrName>
                                        </p:attrNameLst>
                                      </p:cBhvr>
                                      <p:tavLst>
                                        <p:tav tm="0">
                                          <p:val>
                                            <p:strVal val="#ppt_x"/>
                                          </p:val>
                                        </p:tav>
                                        <p:tav tm="100000">
                                          <p:val>
                                            <p:strVal val="#ppt_x"/>
                                          </p:val>
                                        </p:tav>
                                      </p:tavLst>
                                    </p:anim>
                                    <p:anim calcmode="lin" valueType="num">
                                      <p:cBhvr additive="base">
                                        <p:cTn id="182" dur="500" fill="hold"/>
                                        <p:tgtEl>
                                          <p:spTgt spid="648268"/>
                                        </p:tgtEl>
                                        <p:attrNameLst>
                                          <p:attrName>ppt_y</p:attrName>
                                        </p:attrNameLst>
                                      </p:cBhvr>
                                      <p:tavLst>
                                        <p:tav tm="0">
                                          <p:val>
                                            <p:strVal val="1+#ppt_h/2"/>
                                          </p:val>
                                        </p:tav>
                                        <p:tav tm="100000">
                                          <p:val>
                                            <p:strVal val="#ppt_y"/>
                                          </p:val>
                                        </p:tav>
                                      </p:tavLst>
                                    </p:anim>
                                  </p:childTnLst>
                                </p:cTn>
                              </p:par>
                              <p:par>
                                <p:cTn id="183" presetID="2" presetClass="entr" presetSubtype="4" fill="hold" nodeType="withEffect">
                                  <p:stCondLst>
                                    <p:cond delay="0"/>
                                  </p:stCondLst>
                                  <p:childTnLst>
                                    <p:set>
                                      <p:cBhvr>
                                        <p:cTn id="184" dur="1" fill="hold">
                                          <p:stCondLst>
                                            <p:cond delay="0"/>
                                          </p:stCondLst>
                                        </p:cTn>
                                        <p:tgtEl>
                                          <p:spTgt spid="648269"/>
                                        </p:tgtEl>
                                        <p:attrNameLst>
                                          <p:attrName>style.visibility</p:attrName>
                                        </p:attrNameLst>
                                      </p:cBhvr>
                                      <p:to>
                                        <p:strVal val="visible"/>
                                      </p:to>
                                    </p:set>
                                    <p:anim calcmode="lin" valueType="num">
                                      <p:cBhvr additive="base">
                                        <p:cTn id="185" dur="500" fill="hold"/>
                                        <p:tgtEl>
                                          <p:spTgt spid="648269"/>
                                        </p:tgtEl>
                                        <p:attrNameLst>
                                          <p:attrName>ppt_x</p:attrName>
                                        </p:attrNameLst>
                                      </p:cBhvr>
                                      <p:tavLst>
                                        <p:tav tm="0">
                                          <p:val>
                                            <p:strVal val="#ppt_x"/>
                                          </p:val>
                                        </p:tav>
                                        <p:tav tm="100000">
                                          <p:val>
                                            <p:strVal val="#ppt_x"/>
                                          </p:val>
                                        </p:tav>
                                      </p:tavLst>
                                    </p:anim>
                                    <p:anim calcmode="lin" valueType="num">
                                      <p:cBhvr additive="base">
                                        <p:cTn id="186" dur="500" fill="hold"/>
                                        <p:tgtEl>
                                          <p:spTgt spid="648269"/>
                                        </p:tgtEl>
                                        <p:attrNameLst>
                                          <p:attrName>ppt_y</p:attrName>
                                        </p:attrNameLst>
                                      </p:cBhvr>
                                      <p:tavLst>
                                        <p:tav tm="0">
                                          <p:val>
                                            <p:strVal val="1+#ppt_h/2"/>
                                          </p:val>
                                        </p:tav>
                                        <p:tav tm="100000">
                                          <p:val>
                                            <p:strVal val="#ppt_y"/>
                                          </p:val>
                                        </p:tav>
                                      </p:tavLst>
                                    </p:anim>
                                  </p:childTnLst>
                                </p:cTn>
                              </p:par>
                              <p:par>
                                <p:cTn id="187" presetID="2" presetClass="entr" presetSubtype="4" fill="hold" nodeType="withEffect">
                                  <p:stCondLst>
                                    <p:cond delay="0"/>
                                  </p:stCondLst>
                                  <p:childTnLst>
                                    <p:set>
                                      <p:cBhvr>
                                        <p:cTn id="188" dur="1" fill="hold">
                                          <p:stCondLst>
                                            <p:cond delay="0"/>
                                          </p:stCondLst>
                                        </p:cTn>
                                        <p:tgtEl>
                                          <p:spTgt spid="648270"/>
                                        </p:tgtEl>
                                        <p:attrNameLst>
                                          <p:attrName>style.visibility</p:attrName>
                                        </p:attrNameLst>
                                      </p:cBhvr>
                                      <p:to>
                                        <p:strVal val="visible"/>
                                      </p:to>
                                    </p:set>
                                    <p:anim calcmode="lin" valueType="num">
                                      <p:cBhvr additive="base">
                                        <p:cTn id="189" dur="500" fill="hold"/>
                                        <p:tgtEl>
                                          <p:spTgt spid="648270"/>
                                        </p:tgtEl>
                                        <p:attrNameLst>
                                          <p:attrName>ppt_x</p:attrName>
                                        </p:attrNameLst>
                                      </p:cBhvr>
                                      <p:tavLst>
                                        <p:tav tm="0">
                                          <p:val>
                                            <p:strVal val="#ppt_x"/>
                                          </p:val>
                                        </p:tav>
                                        <p:tav tm="100000">
                                          <p:val>
                                            <p:strVal val="#ppt_x"/>
                                          </p:val>
                                        </p:tav>
                                      </p:tavLst>
                                    </p:anim>
                                    <p:anim calcmode="lin" valueType="num">
                                      <p:cBhvr additive="base">
                                        <p:cTn id="190" dur="500" fill="hold"/>
                                        <p:tgtEl>
                                          <p:spTgt spid="648270"/>
                                        </p:tgtEl>
                                        <p:attrNameLst>
                                          <p:attrName>ppt_y</p:attrName>
                                        </p:attrNameLst>
                                      </p:cBhvr>
                                      <p:tavLst>
                                        <p:tav tm="0">
                                          <p:val>
                                            <p:strVal val="1+#ppt_h/2"/>
                                          </p:val>
                                        </p:tav>
                                        <p:tav tm="100000">
                                          <p:val>
                                            <p:strVal val="#ppt_y"/>
                                          </p:val>
                                        </p:tav>
                                      </p:tavLst>
                                    </p:anim>
                                  </p:childTnLst>
                                </p:cTn>
                              </p:par>
                              <p:par>
                                <p:cTn id="191" presetID="2" presetClass="entr" presetSubtype="4" fill="hold" nodeType="withEffect">
                                  <p:stCondLst>
                                    <p:cond delay="0"/>
                                  </p:stCondLst>
                                  <p:childTnLst>
                                    <p:set>
                                      <p:cBhvr>
                                        <p:cTn id="192" dur="1" fill="hold">
                                          <p:stCondLst>
                                            <p:cond delay="0"/>
                                          </p:stCondLst>
                                        </p:cTn>
                                        <p:tgtEl>
                                          <p:spTgt spid="648271"/>
                                        </p:tgtEl>
                                        <p:attrNameLst>
                                          <p:attrName>style.visibility</p:attrName>
                                        </p:attrNameLst>
                                      </p:cBhvr>
                                      <p:to>
                                        <p:strVal val="visible"/>
                                      </p:to>
                                    </p:set>
                                    <p:anim calcmode="lin" valueType="num">
                                      <p:cBhvr additive="base">
                                        <p:cTn id="193" dur="500" fill="hold"/>
                                        <p:tgtEl>
                                          <p:spTgt spid="648271"/>
                                        </p:tgtEl>
                                        <p:attrNameLst>
                                          <p:attrName>ppt_x</p:attrName>
                                        </p:attrNameLst>
                                      </p:cBhvr>
                                      <p:tavLst>
                                        <p:tav tm="0">
                                          <p:val>
                                            <p:strVal val="#ppt_x"/>
                                          </p:val>
                                        </p:tav>
                                        <p:tav tm="100000">
                                          <p:val>
                                            <p:strVal val="#ppt_x"/>
                                          </p:val>
                                        </p:tav>
                                      </p:tavLst>
                                    </p:anim>
                                    <p:anim calcmode="lin" valueType="num">
                                      <p:cBhvr additive="base">
                                        <p:cTn id="194" dur="500" fill="hold"/>
                                        <p:tgtEl>
                                          <p:spTgt spid="648271"/>
                                        </p:tgtEl>
                                        <p:attrNameLst>
                                          <p:attrName>ppt_y</p:attrName>
                                        </p:attrNameLst>
                                      </p:cBhvr>
                                      <p:tavLst>
                                        <p:tav tm="0">
                                          <p:val>
                                            <p:strVal val="1+#ppt_h/2"/>
                                          </p:val>
                                        </p:tav>
                                        <p:tav tm="100000">
                                          <p:val>
                                            <p:strVal val="#ppt_y"/>
                                          </p:val>
                                        </p:tav>
                                      </p:tavLst>
                                    </p:anim>
                                  </p:childTnLst>
                                </p:cTn>
                              </p:par>
                              <p:par>
                                <p:cTn id="195" presetID="2" presetClass="entr" presetSubtype="4" fill="hold" nodeType="withEffect">
                                  <p:stCondLst>
                                    <p:cond delay="0"/>
                                  </p:stCondLst>
                                  <p:childTnLst>
                                    <p:set>
                                      <p:cBhvr>
                                        <p:cTn id="196" dur="1" fill="hold">
                                          <p:stCondLst>
                                            <p:cond delay="0"/>
                                          </p:stCondLst>
                                        </p:cTn>
                                        <p:tgtEl>
                                          <p:spTgt spid="648272"/>
                                        </p:tgtEl>
                                        <p:attrNameLst>
                                          <p:attrName>style.visibility</p:attrName>
                                        </p:attrNameLst>
                                      </p:cBhvr>
                                      <p:to>
                                        <p:strVal val="visible"/>
                                      </p:to>
                                    </p:set>
                                    <p:anim calcmode="lin" valueType="num">
                                      <p:cBhvr additive="base">
                                        <p:cTn id="197" dur="500" fill="hold"/>
                                        <p:tgtEl>
                                          <p:spTgt spid="648272"/>
                                        </p:tgtEl>
                                        <p:attrNameLst>
                                          <p:attrName>ppt_x</p:attrName>
                                        </p:attrNameLst>
                                      </p:cBhvr>
                                      <p:tavLst>
                                        <p:tav tm="0">
                                          <p:val>
                                            <p:strVal val="#ppt_x"/>
                                          </p:val>
                                        </p:tav>
                                        <p:tav tm="100000">
                                          <p:val>
                                            <p:strVal val="#ppt_x"/>
                                          </p:val>
                                        </p:tav>
                                      </p:tavLst>
                                    </p:anim>
                                    <p:anim calcmode="lin" valueType="num">
                                      <p:cBhvr additive="base">
                                        <p:cTn id="198" dur="500" fill="hold"/>
                                        <p:tgtEl>
                                          <p:spTgt spid="648272"/>
                                        </p:tgtEl>
                                        <p:attrNameLst>
                                          <p:attrName>ppt_y</p:attrName>
                                        </p:attrNameLst>
                                      </p:cBhvr>
                                      <p:tavLst>
                                        <p:tav tm="0">
                                          <p:val>
                                            <p:strVal val="1+#ppt_h/2"/>
                                          </p:val>
                                        </p:tav>
                                        <p:tav tm="100000">
                                          <p:val>
                                            <p:strVal val="#ppt_y"/>
                                          </p:val>
                                        </p:tav>
                                      </p:tavLst>
                                    </p:anim>
                                  </p:childTnLst>
                                </p:cTn>
                              </p:par>
                              <p:par>
                                <p:cTn id="199" presetID="2" presetClass="entr" presetSubtype="4" fill="hold" nodeType="withEffect">
                                  <p:stCondLst>
                                    <p:cond delay="0"/>
                                  </p:stCondLst>
                                  <p:childTnLst>
                                    <p:set>
                                      <p:cBhvr>
                                        <p:cTn id="200" dur="1" fill="hold">
                                          <p:stCondLst>
                                            <p:cond delay="0"/>
                                          </p:stCondLst>
                                        </p:cTn>
                                        <p:tgtEl>
                                          <p:spTgt spid="648273"/>
                                        </p:tgtEl>
                                        <p:attrNameLst>
                                          <p:attrName>style.visibility</p:attrName>
                                        </p:attrNameLst>
                                      </p:cBhvr>
                                      <p:to>
                                        <p:strVal val="visible"/>
                                      </p:to>
                                    </p:set>
                                    <p:anim calcmode="lin" valueType="num">
                                      <p:cBhvr additive="base">
                                        <p:cTn id="201" dur="500" fill="hold"/>
                                        <p:tgtEl>
                                          <p:spTgt spid="648273"/>
                                        </p:tgtEl>
                                        <p:attrNameLst>
                                          <p:attrName>ppt_x</p:attrName>
                                        </p:attrNameLst>
                                      </p:cBhvr>
                                      <p:tavLst>
                                        <p:tav tm="0">
                                          <p:val>
                                            <p:strVal val="#ppt_x"/>
                                          </p:val>
                                        </p:tav>
                                        <p:tav tm="100000">
                                          <p:val>
                                            <p:strVal val="#ppt_x"/>
                                          </p:val>
                                        </p:tav>
                                      </p:tavLst>
                                    </p:anim>
                                    <p:anim calcmode="lin" valueType="num">
                                      <p:cBhvr additive="base">
                                        <p:cTn id="202" dur="500" fill="hold"/>
                                        <p:tgtEl>
                                          <p:spTgt spid="648273"/>
                                        </p:tgtEl>
                                        <p:attrNameLst>
                                          <p:attrName>ppt_y</p:attrName>
                                        </p:attrNameLst>
                                      </p:cBhvr>
                                      <p:tavLst>
                                        <p:tav tm="0">
                                          <p:val>
                                            <p:strVal val="1+#ppt_h/2"/>
                                          </p:val>
                                        </p:tav>
                                        <p:tav tm="100000">
                                          <p:val>
                                            <p:strVal val="#ppt_y"/>
                                          </p:val>
                                        </p:tav>
                                      </p:tavLst>
                                    </p:anim>
                                  </p:childTnLst>
                                </p:cTn>
                              </p:par>
                              <p:par>
                                <p:cTn id="203" presetID="2" presetClass="entr" presetSubtype="4" fill="hold" grpId="0" nodeType="withEffect">
                                  <p:stCondLst>
                                    <p:cond delay="0"/>
                                  </p:stCondLst>
                                  <p:childTnLst>
                                    <p:set>
                                      <p:cBhvr>
                                        <p:cTn id="204" dur="1" fill="hold">
                                          <p:stCondLst>
                                            <p:cond delay="0"/>
                                          </p:stCondLst>
                                        </p:cTn>
                                        <p:tgtEl>
                                          <p:spTgt spid="648274"/>
                                        </p:tgtEl>
                                        <p:attrNameLst>
                                          <p:attrName>style.visibility</p:attrName>
                                        </p:attrNameLst>
                                      </p:cBhvr>
                                      <p:to>
                                        <p:strVal val="visible"/>
                                      </p:to>
                                    </p:set>
                                    <p:anim calcmode="lin" valueType="num">
                                      <p:cBhvr additive="base">
                                        <p:cTn id="205" dur="500" fill="hold"/>
                                        <p:tgtEl>
                                          <p:spTgt spid="648274"/>
                                        </p:tgtEl>
                                        <p:attrNameLst>
                                          <p:attrName>ppt_x</p:attrName>
                                        </p:attrNameLst>
                                      </p:cBhvr>
                                      <p:tavLst>
                                        <p:tav tm="0">
                                          <p:val>
                                            <p:strVal val="#ppt_x"/>
                                          </p:val>
                                        </p:tav>
                                        <p:tav tm="100000">
                                          <p:val>
                                            <p:strVal val="#ppt_x"/>
                                          </p:val>
                                        </p:tav>
                                      </p:tavLst>
                                    </p:anim>
                                    <p:anim calcmode="lin" valueType="num">
                                      <p:cBhvr additive="base">
                                        <p:cTn id="206" dur="500" fill="hold"/>
                                        <p:tgtEl>
                                          <p:spTgt spid="6482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250" grpId="0"/>
      <p:bldP spid="648274" grpId="0"/>
    </p:bld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Datumsplatzhalter 87">
            <a:extLst>
              <a:ext uri="{FF2B5EF4-FFF2-40B4-BE49-F238E27FC236}">
                <a16:creationId xmlns:a16="http://schemas.microsoft.com/office/drawing/2014/main" id="{F00E47F3-5A52-4512-ACFB-5EB534F27C69}"/>
              </a:ext>
            </a:extLst>
          </p:cNvPr>
          <p:cNvSpPr>
            <a:spLocks noGrp="1"/>
          </p:cNvSpPr>
          <p:nvPr>
            <p:ph type="dt" sz="half" idx="10"/>
          </p:nvPr>
        </p:nvSpPr>
        <p:spPr/>
        <p:txBody>
          <a:bodyPr/>
          <a:lstStyle/>
          <a:p>
            <a:endParaRPr lang="en-US" altLang="ko-KR"/>
          </a:p>
        </p:txBody>
      </p:sp>
      <p:sp>
        <p:nvSpPr>
          <p:cNvPr id="89" name="Fußzeilenplatzhalter 88">
            <a:extLst>
              <a:ext uri="{FF2B5EF4-FFF2-40B4-BE49-F238E27FC236}">
                <a16:creationId xmlns:a16="http://schemas.microsoft.com/office/drawing/2014/main" id="{6C8FD86A-EF1C-4425-A79D-48024FEAB97D}"/>
              </a:ext>
            </a:extLst>
          </p:cNvPr>
          <p:cNvSpPr>
            <a:spLocks noGrp="1"/>
          </p:cNvSpPr>
          <p:nvPr>
            <p:ph type="ftr" sz="quarter" idx="11"/>
          </p:nvPr>
        </p:nvSpPr>
        <p:spPr/>
        <p:txBody>
          <a:bodyPr/>
          <a:lstStyle/>
          <a:p>
            <a:r>
              <a:rPr lang="en-US" altLang="ko-KR"/>
              <a:t>Realtime Programming Prof. Dr. Markus Pfeil</a:t>
            </a:r>
          </a:p>
        </p:txBody>
      </p:sp>
      <p:sp>
        <p:nvSpPr>
          <p:cNvPr id="90" name="Foliennummernplatzhalter 89">
            <a:extLst>
              <a:ext uri="{FF2B5EF4-FFF2-40B4-BE49-F238E27FC236}">
                <a16:creationId xmlns:a16="http://schemas.microsoft.com/office/drawing/2014/main" id="{501A8EEF-EA74-474F-98F3-C1D557A4B647}"/>
              </a:ext>
            </a:extLst>
          </p:cNvPr>
          <p:cNvSpPr>
            <a:spLocks noGrp="1"/>
          </p:cNvSpPr>
          <p:nvPr>
            <p:ph type="sldNum" sz="quarter" idx="12"/>
          </p:nvPr>
        </p:nvSpPr>
        <p:spPr/>
        <p:txBody>
          <a:bodyPr/>
          <a:lstStyle/>
          <a:p>
            <a:fld id="{66C63D4D-F775-4771-8560-186C0AD1B6E7}" type="slidenum">
              <a:rPr lang="en-US" altLang="de-DE"/>
              <a:pPr/>
              <a:t>303</a:t>
            </a:fld>
            <a:endParaRPr lang="en-US" altLang="de-DE"/>
          </a:p>
        </p:txBody>
      </p:sp>
      <p:sp>
        <p:nvSpPr>
          <p:cNvPr id="619522" name="Rectangle 2">
            <a:extLst>
              <a:ext uri="{FF2B5EF4-FFF2-40B4-BE49-F238E27FC236}">
                <a16:creationId xmlns:a16="http://schemas.microsoft.com/office/drawing/2014/main" id="{79A3FA9D-72D9-40F4-B728-7418159ED14B}"/>
              </a:ext>
            </a:extLst>
          </p:cNvPr>
          <p:cNvSpPr>
            <a:spLocks noGrp="1" noChangeArrowheads="1"/>
          </p:cNvSpPr>
          <p:nvPr>
            <p:ph type="title"/>
          </p:nvPr>
        </p:nvSpPr>
        <p:spPr/>
        <p:txBody>
          <a:bodyPr/>
          <a:lstStyle/>
          <a:p>
            <a:r>
              <a:rPr lang="en-US" altLang="ko-KR">
                <a:ea typeface="굴림" pitchFamily="50" charset="-127"/>
              </a:rPr>
              <a:t>Real-Time Scheduling</a:t>
            </a:r>
            <a:endParaRPr lang="en-US" altLang="de-DE"/>
          </a:p>
        </p:txBody>
      </p:sp>
      <p:sp>
        <p:nvSpPr>
          <p:cNvPr id="619523" name="Rectangle 3">
            <a:extLst>
              <a:ext uri="{FF2B5EF4-FFF2-40B4-BE49-F238E27FC236}">
                <a16:creationId xmlns:a16="http://schemas.microsoft.com/office/drawing/2014/main" id="{F6D05B70-3C51-4E03-8F87-E8B94A8FE3CD}"/>
              </a:ext>
            </a:extLst>
          </p:cNvPr>
          <p:cNvSpPr>
            <a:spLocks noGrp="1" noChangeArrowheads="1"/>
          </p:cNvSpPr>
          <p:nvPr>
            <p:ph type="body"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Determines the order of real-time task executions </a:t>
            </a:r>
          </a:p>
          <a:p>
            <a:r>
              <a:rPr lang="en-US" altLang="ko-KR">
                <a:ea typeface="굴림" pitchFamily="50" charset="-127"/>
              </a:rPr>
              <a:t>Static-priority scheduling</a:t>
            </a:r>
          </a:p>
          <a:p>
            <a:r>
              <a:rPr lang="en-US" altLang="ko-KR">
                <a:ea typeface="굴림" pitchFamily="50" charset="-127"/>
              </a:rPr>
              <a:t>Dynamic-priority scheduling</a:t>
            </a:r>
            <a:endParaRPr lang="en-US" altLang="de-DE"/>
          </a:p>
        </p:txBody>
      </p:sp>
      <p:sp>
        <p:nvSpPr>
          <p:cNvPr id="619524" name="Line 4">
            <a:extLst>
              <a:ext uri="{FF2B5EF4-FFF2-40B4-BE49-F238E27FC236}">
                <a16:creationId xmlns:a16="http://schemas.microsoft.com/office/drawing/2014/main" id="{D7C3924B-F023-432F-857A-7D24B82D8CC4}"/>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25" name="Line 5">
            <a:extLst>
              <a:ext uri="{FF2B5EF4-FFF2-40B4-BE49-F238E27FC236}">
                <a16:creationId xmlns:a16="http://schemas.microsoft.com/office/drawing/2014/main" id="{7E6395BF-012A-439C-8528-3DDF5A73ED70}"/>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26" name="Line 6">
            <a:extLst>
              <a:ext uri="{FF2B5EF4-FFF2-40B4-BE49-F238E27FC236}">
                <a16:creationId xmlns:a16="http://schemas.microsoft.com/office/drawing/2014/main" id="{817B3FC2-E98D-467F-A257-320BE8122E3F}"/>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27" name="Line 7">
            <a:extLst>
              <a:ext uri="{FF2B5EF4-FFF2-40B4-BE49-F238E27FC236}">
                <a16:creationId xmlns:a16="http://schemas.microsoft.com/office/drawing/2014/main" id="{B16CD57F-79FB-49AE-8166-54B392C5DFA2}"/>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28" name="Line 8">
            <a:extLst>
              <a:ext uri="{FF2B5EF4-FFF2-40B4-BE49-F238E27FC236}">
                <a16:creationId xmlns:a16="http://schemas.microsoft.com/office/drawing/2014/main" id="{0E4C1DF4-59F1-4609-9B01-BC7FE9DE95C9}"/>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29" name="Line 9">
            <a:extLst>
              <a:ext uri="{FF2B5EF4-FFF2-40B4-BE49-F238E27FC236}">
                <a16:creationId xmlns:a16="http://schemas.microsoft.com/office/drawing/2014/main" id="{C0EB223C-D763-493D-BC46-88B946E50999}"/>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0" name="Line 10">
            <a:extLst>
              <a:ext uri="{FF2B5EF4-FFF2-40B4-BE49-F238E27FC236}">
                <a16:creationId xmlns:a16="http://schemas.microsoft.com/office/drawing/2014/main" id="{FADFD336-3621-4991-8AA3-2D8D7AA19EBA}"/>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1" name="Line 11">
            <a:extLst>
              <a:ext uri="{FF2B5EF4-FFF2-40B4-BE49-F238E27FC236}">
                <a16:creationId xmlns:a16="http://schemas.microsoft.com/office/drawing/2014/main" id="{7E4B07B0-50E8-4F3D-94D2-E5EC5A660025}"/>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2" name="Line 12">
            <a:extLst>
              <a:ext uri="{FF2B5EF4-FFF2-40B4-BE49-F238E27FC236}">
                <a16:creationId xmlns:a16="http://schemas.microsoft.com/office/drawing/2014/main" id="{4094E8F5-79A2-419A-BC45-B235347A5CFA}"/>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3" name="Line 13">
            <a:extLst>
              <a:ext uri="{FF2B5EF4-FFF2-40B4-BE49-F238E27FC236}">
                <a16:creationId xmlns:a16="http://schemas.microsoft.com/office/drawing/2014/main" id="{1B371B97-09C8-41BD-B6B0-00B54C74E120}"/>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4" name="Line 14">
            <a:extLst>
              <a:ext uri="{FF2B5EF4-FFF2-40B4-BE49-F238E27FC236}">
                <a16:creationId xmlns:a16="http://schemas.microsoft.com/office/drawing/2014/main" id="{C4EAFD25-2258-4001-BBC8-3C17DA07FB14}"/>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5" name="Line 15">
            <a:extLst>
              <a:ext uri="{FF2B5EF4-FFF2-40B4-BE49-F238E27FC236}">
                <a16:creationId xmlns:a16="http://schemas.microsoft.com/office/drawing/2014/main" id="{D8BA8DB8-78E9-472A-BF3C-6C68807D19C6}"/>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6" name="Line 16">
            <a:extLst>
              <a:ext uri="{FF2B5EF4-FFF2-40B4-BE49-F238E27FC236}">
                <a16:creationId xmlns:a16="http://schemas.microsoft.com/office/drawing/2014/main" id="{51CB5C9D-E6B3-49FC-8AED-F97445074890}"/>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7" name="Line 17">
            <a:extLst>
              <a:ext uri="{FF2B5EF4-FFF2-40B4-BE49-F238E27FC236}">
                <a16:creationId xmlns:a16="http://schemas.microsoft.com/office/drawing/2014/main" id="{E41E7DEB-628B-41BB-84D4-639F3C1B1AA7}"/>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8" name="Line 18">
            <a:extLst>
              <a:ext uri="{FF2B5EF4-FFF2-40B4-BE49-F238E27FC236}">
                <a16:creationId xmlns:a16="http://schemas.microsoft.com/office/drawing/2014/main" id="{D4DA6B4D-8651-4040-95DF-30FC0BFEC3F7}"/>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39" name="Line 19">
            <a:extLst>
              <a:ext uri="{FF2B5EF4-FFF2-40B4-BE49-F238E27FC236}">
                <a16:creationId xmlns:a16="http://schemas.microsoft.com/office/drawing/2014/main" id="{A9BE6698-5B71-4FE8-BBF7-B91A23807A4A}"/>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0" name="Line 20">
            <a:extLst>
              <a:ext uri="{FF2B5EF4-FFF2-40B4-BE49-F238E27FC236}">
                <a16:creationId xmlns:a16="http://schemas.microsoft.com/office/drawing/2014/main" id="{25BBFE4A-B15C-4B3B-A87A-7B4D5FD3CF1C}"/>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1" name="Rectangle 21">
            <a:extLst>
              <a:ext uri="{FF2B5EF4-FFF2-40B4-BE49-F238E27FC236}">
                <a16:creationId xmlns:a16="http://schemas.microsoft.com/office/drawing/2014/main" id="{98DFC9F0-FF54-4628-B941-08F8AB7BBDE1}"/>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42" name="Line 22">
            <a:extLst>
              <a:ext uri="{FF2B5EF4-FFF2-40B4-BE49-F238E27FC236}">
                <a16:creationId xmlns:a16="http://schemas.microsoft.com/office/drawing/2014/main" id="{BD58DB2B-3340-41DC-B41F-C532E7F1389C}"/>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3" name="Line 23">
            <a:extLst>
              <a:ext uri="{FF2B5EF4-FFF2-40B4-BE49-F238E27FC236}">
                <a16:creationId xmlns:a16="http://schemas.microsoft.com/office/drawing/2014/main" id="{A0B8CC1F-816B-45AC-A80E-54058C76CFD6}"/>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44" name="Line 24">
            <a:extLst>
              <a:ext uri="{FF2B5EF4-FFF2-40B4-BE49-F238E27FC236}">
                <a16:creationId xmlns:a16="http://schemas.microsoft.com/office/drawing/2014/main" id="{A44DD65F-A122-4BE5-8B06-19200D56661D}"/>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5" name="Line 25">
            <a:extLst>
              <a:ext uri="{FF2B5EF4-FFF2-40B4-BE49-F238E27FC236}">
                <a16:creationId xmlns:a16="http://schemas.microsoft.com/office/drawing/2014/main" id="{9E62F28A-DCBA-4C2D-A6FE-6336DDE0846E}"/>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6" name="Line 26">
            <a:extLst>
              <a:ext uri="{FF2B5EF4-FFF2-40B4-BE49-F238E27FC236}">
                <a16:creationId xmlns:a16="http://schemas.microsoft.com/office/drawing/2014/main" id="{3E45828A-B5B0-4DFC-9C89-A22C46F51185}"/>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7" name="Line 27">
            <a:extLst>
              <a:ext uri="{FF2B5EF4-FFF2-40B4-BE49-F238E27FC236}">
                <a16:creationId xmlns:a16="http://schemas.microsoft.com/office/drawing/2014/main" id="{5A48DDF5-810D-4CE3-9846-2380B1E5C3D5}"/>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8" name="Line 28">
            <a:extLst>
              <a:ext uri="{FF2B5EF4-FFF2-40B4-BE49-F238E27FC236}">
                <a16:creationId xmlns:a16="http://schemas.microsoft.com/office/drawing/2014/main" id="{ECD50567-9F18-4DD6-85FC-7BEF521456B4}"/>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49" name="Line 29">
            <a:extLst>
              <a:ext uri="{FF2B5EF4-FFF2-40B4-BE49-F238E27FC236}">
                <a16:creationId xmlns:a16="http://schemas.microsoft.com/office/drawing/2014/main" id="{996D9E36-9296-4B26-AD6A-56B79B3650BA}"/>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0" name="Line 30">
            <a:extLst>
              <a:ext uri="{FF2B5EF4-FFF2-40B4-BE49-F238E27FC236}">
                <a16:creationId xmlns:a16="http://schemas.microsoft.com/office/drawing/2014/main" id="{2BBF70B1-288D-4934-916B-B39F5C952E4D}"/>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1" name="Line 31">
            <a:extLst>
              <a:ext uri="{FF2B5EF4-FFF2-40B4-BE49-F238E27FC236}">
                <a16:creationId xmlns:a16="http://schemas.microsoft.com/office/drawing/2014/main" id="{62F8C2EB-A175-4D74-9A24-3F7EA18F6523}"/>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2" name="Line 32">
            <a:extLst>
              <a:ext uri="{FF2B5EF4-FFF2-40B4-BE49-F238E27FC236}">
                <a16:creationId xmlns:a16="http://schemas.microsoft.com/office/drawing/2014/main" id="{B65AC991-0EDB-4623-842C-ECBF831E759A}"/>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3" name="Line 33">
            <a:extLst>
              <a:ext uri="{FF2B5EF4-FFF2-40B4-BE49-F238E27FC236}">
                <a16:creationId xmlns:a16="http://schemas.microsoft.com/office/drawing/2014/main" id="{AAAD721D-9402-4157-95F3-044601C107E8}"/>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4" name="Line 34">
            <a:extLst>
              <a:ext uri="{FF2B5EF4-FFF2-40B4-BE49-F238E27FC236}">
                <a16:creationId xmlns:a16="http://schemas.microsoft.com/office/drawing/2014/main" id="{06F05D5F-F6A1-4C2D-B236-DA424C1F7002}"/>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5" name="Line 35">
            <a:extLst>
              <a:ext uri="{FF2B5EF4-FFF2-40B4-BE49-F238E27FC236}">
                <a16:creationId xmlns:a16="http://schemas.microsoft.com/office/drawing/2014/main" id="{83E2C49F-25FF-4C6D-A822-87ED3CD0C4D3}"/>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6" name="Line 36">
            <a:extLst>
              <a:ext uri="{FF2B5EF4-FFF2-40B4-BE49-F238E27FC236}">
                <a16:creationId xmlns:a16="http://schemas.microsoft.com/office/drawing/2014/main" id="{4DF10038-9FB2-4534-BD25-F07674883198}"/>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7" name="Line 37">
            <a:extLst>
              <a:ext uri="{FF2B5EF4-FFF2-40B4-BE49-F238E27FC236}">
                <a16:creationId xmlns:a16="http://schemas.microsoft.com/office/drawing/2014/main" id="{824EF866-5A03-410A-A16B-51C35B4AC102}"/>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8" name="Line 38">
            <a:extLst>
              <a:ext uri="{FF2B5EF4-FFF2-40B4-BE49-F238E27FC236}">
                <a16:creationId xmlns:a16="http://schemas.microsoft.com/office/drawing/2014/main" id="{1928CD3E-12B2-4599-B383-9A70BD1BF4FA}"/>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59" name="Line 39">
            <a:extLst>
              <a:ext uri="{FF2B5EF4-FFF2-40B4-BE49-F238E27FC236}">
                <a16:creationId xmlns:a16="http://schemas.microsoft.com/office/drawing/2014/main" id="{17F0B32F-C775-4336-AF83-07C1B8F4964D}"/>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60" name="Line 40">
            <a:extLst>
              <a:ext uri="{FF2B5EF4-FFF2-40B4-BE49-F238E27FC236}">
                <a16:creationId xmlns:a16="http://schemas.microsoft.com/office/drawing/2014/main" id="{EB65A2B7-0381-42BA-847B-2D1141984283}"/>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61" name="Line 41">
            <a:extLst>
              <a:ext uri="{FF2B5EF4-FFF2-40B4-BE49-F238E27FC236}">
                <a16:creationId xmlns:a16="http://schemas.microsoft.com/office/drawing/2014/main" id="{67835925-6A03-4C97-A207-40CE8CFAD5A5}"/>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62" name="Line 42">
            <a:extLst>
              <a:ext uri="{FF2B5EF4-FFF2-40B4-BE49-F238E27FC236}">
                <a16:creationId xmlns:a16="http://schemas.microsoft.com/office/drawing/2014/main" id="{9E5845E3-DAD7-4CA4-8040-193F74728BDC}"/>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63" name="Rectangle 43">
            <a:extLst>
              <a:ext uri="{FF2B5EF4-FFF2-40B4-BE49-F238E27FC236}">
                <a16:creationId xmlns:a16="http://schemas.microsoft.com/office/drawing/2014/main" id="{09479095-8961-4598-A526-7D87F2F826A3}"/>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64" name="Rectangle 44">
            <a:extLst>
              <a:ext uri="{FF2B5EF4-FFF2-40B4-BE49-F238E27FC236}">
                <a16:creationId xmlns:a16="http://schemas.microsoft.com/office/drawing/2014/main" id="{7E171964-2370-484C-9F12-C5028DAC07CF}"/>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65" name="Rectangle 45">
            <a:extLst>
              <a:ext uri="{FF2B5EF4-FFF2-40B4-BE49-F238E27FC236}">
                <a16:creationId xmlns:a16="http://schemas.microsoft.com/office/drawing/2014/main" id="{D348E5F3-E8CF-4A32-99D0-32CADDB49974}"/>
              </a:ext>
            </a:extLst>
          </p:cNvPr>
          <p:cNvSpPr>
            <a:spLocks noChangeArrowheads="1"/>
          </p:cNvSpPr>
          <p:nvPr/>
        </p:nvSpPr>
        <p:spPr bwMode="auto">
          <a:xfrm>
            <a:off x="3657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66" name="Rectangle 46">
            <a:extLst>
              <a:ext uri="{FF2B5EF4-FFF2-40B4-BE49-F238E27FC236}">
                <a16:creationId xmlns:a16="http://schemas.microsoft.com/office/drawing/2014/main" id="{CB7A2CD7-958A-4127-88A1-E0CC19D4C1B4}"/>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67" name="Rectangle 47">
            <a:extLst>
              <a:ext uri="{FF2B5EF4-FFF2-40B4-BE49-F238E27FC236}">
                <a16:creationId xmlns:a16="http://schemas.microsoft.com/office/drawing/2014/main" id="{C148CFDE-459C-4DB1-9CDF-62F057BD6830}"/>
              </a:ext>
            </a:extLst>
          </p:cNvPr>
          <p:cNvSpPr>
            <a:spLocks noChangeArrowheads="1"/>
          </p:cNvSpPr>
          <p:nvPr/>
        </p:nvSpPr>
        <p:spPr bwMode="auto">
          <a:xfrm>
            <a:off x="5943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68" name="Rectangle 48">
            <a:extLst>
              <a:ext uri="{FF2B5EF4-FFF2-40B4-BE49-F238E27FC236}">
                <a16:creationId xmlns:a16="http://schemas.microsoft.com/office/drawing/2014/main" id="{7AAFE280-4EDC-468E-85C4-2C3732F61876}"/>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69" name="Line 49">
            <a:extLst>
              <a:ext uri="{FF2B5EF4-FFF2-40B4-BE49-F238E27FC236}">
                <a16:creationId xmlns:a16="http://schemas.microsoft.com/office/drawing/2014/main" id="{0AB15921-3245-4F43-81B8-B5139F62A531}"/>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70" name="Line 50">
            <a:extLst>
              <a:ext uri="{FF2B5EF4-FFF2-40B4-BE49-F238E27FC236}">
                <a16:creationId xmlns:a16="http://schemas.microsoft.com/office/drawing/2014/main" id="{99AAC10A-7ABB-46AF-8340-C8CC2DD28C22}"/>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71" name="Line 51">
            <a:extLst>
              <a:ext uri="{FF2B5EF4-FFF2-40B4-BE49-F238E27FC236}">
                <a16:creationId xmlns:a16="http://schemas.microsoft.com/office/drawing/2014/main" id="{840471EE-E15D-4AF6-8E15-E22C32D1E294}"/>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72" name="Line 52">
            <a:extLst>
              <a:ext uri="{FF2B5EF4-FFF2-40B4-BE49-F238E27FC236}">
                <a16:creationId xmlns:a16="http://schemas.microsoft.com/office/drawing/2014/main" id="{F1A20403-B938-4EA9-BB46-66598308BDAC}"/>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73" name="Line 53">
            <a:extLst>
              <a:ext uri="{FF2B5EF4-FFF2-40B4-BE49-F238E27FC236}">
                <a16:creationId xmlns:a16="http://schemas.microsoft.com/office/drawing/2014/main" id="{66F038D4-5922-4CCE-AFF6-282C769851D3}"/>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74" name="Line 54">
            <a:extLst>
              <a:ext uri="{FF2B5EF4-FFF2-40B4-BE49-F238E27FC236}">
                <a16:creationId xmlns:a16="http://schemas.microsoft.com/office/drawing/2014/main" id="{DB00DF37-8560-4158-8A6C-AC52F6FE0951}"/>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75" name="Text Box 55">
            <a:extLst>
              <a:ext uri="{FF2B5EF4-FFF2-40B4-BE49-F238E27FC236}">
                <a16:creationId xmlns:a16="http://schemas.microsoft.com/office/drawing/2014/main" id="{CECDB31F-1B47-4A1E-B296-7E1955CD8170}"/>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19576" name="Text Box 56">
            <a:extLst>
              <a:ext uri="{FF2B5EF4-FFF2-40B4-BE49-F238E27FC236}">
                <a16:creationId xmlns:a16="http://schemas.microsoft.com/office/drawing/2014/main" id="{21468625-CC42-40EB-BB64-B83090CF27DC}"/>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19577" name="Line 57">
            <a:extLst>
              <a:ext uri="{FF2B5EF4-FFF2-40B4-BE49-F238E27FC236}">
                <a16:creationId xmlns:a16="http://schemas.microsoft.com/office/drawing/2014/main" id="{CF4E1FE8-18FF-43BE-9E56-EA884B5E144D}"/>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78" name="Line 58">
            <a:extLst>
              <a:ext uri="{FF2B5EF4-FFF2-40B4-BE49-F238E27FC236}">
                <a16:creationId xmlns:a16="http://schemas.microsoft.com/office/drawing/2014/main" id="{0CD40BEF-43BC-44BA-9948-1E8406EBF895}"/>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79" name="Line 59">
            <a:extLst>
              <a:ext uri="{FF2B5EF4-FFF2-40B4-BE49-F238E27FC236}">
                <a16:creationId xmlns:a16="http://schemas.microsoft.com/office/drawing/2014/main" id="{DC3BCBC8-CA47-4484-BDF9-6EA8603B5427}"/>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0" name="Line 60">
            <a:extLst>
              <a:ext uri="{FF2B5EF4-FFF2-40B4-BE49-F238E27FC236}">
                <a16:creationId xmlns:a16="http://schemas.microsoft.com/office/drawing/2014/main" id="{640310CA-CC79-4BFD-92BC-1D7E40F3C385}"/>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1" name="Line 61">
            <a:extLst>
              <a:ext uri="{FF2B5EF4-FFF2-40B4-BE49-F238E27FC236}">
                <a16:creationId xmlns:a16="http://schemas.microsoft.com/office/drawing/2014/main" id="{D09D2231-A91E-4929-A50E-180DA5D2A60A}"/>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2" name="Line 62">
            <a:extLst>
              <a:ext uri="{FF2B5EF4-FFF2-40B4-BE49-F238E27FC236}">
                <a16:creationId xmlns:a16="http://schemas.microsoft.com/office/drawing/2014/main" id="{FFD939EC-C6D4-423B-8ED4-15087E56EDB3}"/>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3" name="Line 63">
            <a:extLst>
              <a:ext uri="{FF2B5EF4-FFF2-40B4-BE49-F238E27FC236}">
                <a16:creationId xmlns:a16="http://schemas.microsoft.com/office/drawing/2014/main" id="{589A4134-8E7E-4F0A-81A7-0B9BFBBBAB2A}"/>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4" name="Line 64">
            <a:extLst>
              <a:ext uri="{FF2B5EF4-FFF2-40B4-BE49-F238E27FC236}">
                <a16:creationId xmlns:a16="http://schemas.microsoft.com/office/drawing/2014/main" id="{AA38795F-F8C7-440F-9BCC-7D083D317735}"/>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5" name="Line 65">
            <a:extLst>
              <a:ext uri="{FF2B5EF4-FFF2-40B4-BE49-F238E27FC236}">
                <a16:creationId xmlns:a16="http://schemas.microsoft.com/office/drawing/2014/main" id="{5A616C0F-D5DA-46BC-9BD8-0F82E64E2B03}"/>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6" name="Line 66">
            <a:extLst>
              <a:ext uri="{FF2B5EF4-FFF2-40B4-BE49-F238E27FC236}">
                <a16:creationId xmlns:a16="http://schemas.microsoft.com/office/drawing/2014/main" id="{892BE439-120D-44DC-99A2-F530BCCECCB4}"/>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7" name="Line 67">
            <a:extLst>
              <a:ext uri="{FF2B5EF4-FFF2-40B4-BE49-F238E27FC236}">
                <a16:creationId xmlns:a16="http://schemas.microsoft.com/office/drawing/2014/main" id="{214A1246-E09C-4E98-9AB0-EA00ACF67170}"/>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8" name="Line 68">
            <a:extLst>
              <a:ext uri="{FF2B5EF4-FFF2-40B4-BE49-F238E27FC236}">
                <a16:creationId xmlns:a16="http://schemas.microsoft.com/office/drawing/2014/main" id="{2F3912DD-59EA-40A6-98D1-C3AD916E39F7}"/>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89" name="Line 69">
            <a:extLst>
              <a:ext uri="{FF2B5EF4-FFF2-40B4-BE49-F238E27FC236}">
                <a16:creationId xmlns:a16="http://schemas.microsoft.com/office/drawing/2014/main" id="{8AEC3E76-CEA9-4F50-9028-B3A501DA0986}"/>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90" name="Line 70">
            <a:extLst>
              <a:ext uri="{FF2B5EF4-FFF2-40B4-BE49-F238E27FC236}">
                <a16:creationId xmlns:a16="http://schemas.microsoft.com/office/drawing/2014/main" id="{6F593FB3-653C-4FA7-8463-573D7C77B8E4}"/>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91" name="Line 71">
            <a:extLst>
              <a:ext uri="{FF2B5EF4-FFF2-40B4-BE49-F238E27FC236}">
                <a16:creationId xmlns:a16="http://schemas.microsoft.com/office/drawing/2014/main" id="{1ED33CC7-C5A7-42EA-91F0-FCCA62CEA8DF}"/>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92" name="Line 72">
            <a:extLst>
              <a:ext uri="{FF2B5EF4-FFF2-40B4-BE49-F238E27FC236}">
                <a16:creationId xmlns:a16="http://schemas.microsoft.com/office/drawing/2014/main" id="{371E1EF5-264D-42BA-8CD3-4D4659C44484}"/>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93" name="Line 73">
            <a:extLst>
              <a:ext uri="{FF2B5EF4-FFF2-40B4-BE49-F238E27FC236}">
                <a16:creationId xmlns:a16="http://schemas.microsoft.com/office/drawing/2014/main" id="{70321742-357F-47B7-9F7B-A03249CA60A0}"/>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94" name="Line 74">
            <a:extLst>
              <a:ext uri="{FF2B5EF4-FFF2-40B4-BE49-F238E27FC236}">
                <a16:creationId xmlns:a16="http://schemas.microsoft.com/office/drawing/2014/main" id="{C4EBCFAC-CC38-4126-BFCD-A5E7B04A6358}"/>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19595" name="Line 75">
            <a:extLst>
              <a:ext uri="{FF2B5EF4-FFF2-40B4-BE49-F238E27FC236}">
                <a16:creationId xmlns:a16="http://schemas.microsoft.com/office/drawing/2014/main" id="{4A8FD669-D7AC-4A48-B75B-328E64379137}"/>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96" name="Rectangle 76">
            <a:extLst>
              <a:ext uri="{FF2B5EF4-FFF2-40B4-BE49-F238E27FC236}">
                <a16:creationId xmlns:a16="http://schemas.microsoft.com/office/drawing/2014/main" id="{F6C652A6-F530-4DF3-BB96-8A56FD957C9A}"/>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97" name="Rectangle 77">
            <a:extLst>
              <a:ext uri="{FF2B5EF4-FFF2-40B4-BE49-F238E27FC236}">
                <a16:creationId xmlns:a16="http://schemas.microsoft.com/office/drawing/2014/main" id="{5BF3AF1D-E914-4A18-90B3-A843170900A9}"/>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19598" name="Line 78">
            <a:extLst>
              <a:ext uri="{FF2B5EF4-FFF2-40B4-BE49-F238E27FC236}">
                <a16:creationId xmlns:a16="http://schemas.microsoft.com/office/drawing/2014/main" id="{A485A730-29D0-4A89-909B-E430CD2C1486}"/>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599" name="Line 79">
            <a:extLst>
              <a:ext uri="{FF2B5EF4-FFF2-40B4-BE49-F238E27FC236}">
                <a16:creationId xmlns:a16="http://schemas.microsoft.com/office/drawing/2014/main" id="{A8E755BD-13E5-47E3-BD6E-AE3634914221}"/>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19600" name="Text Box 80">
            <a:extLst>
              <a:ext uri="{FF2B5EF4-FFF2-40B4-BE49-F238E27FC236}">
                <a16:creationId xmlns:a16="http://schemas.microsoft.com/office/drawing/2014/main" id="{E956E660-7A16-4050-9829-1184D6546722}"/>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grpSp>
        <p:nvGrpSpPr>
          <p:cNvPr id="619608" name="Group 88">
            <a:extLst>
              <a:ext uri="{FF2B5EF4-FFF2-40B4-BE49-F238E27FC236}">
                <a16:creationId xmlns:a16="http://schemas.microsoft.com/office/drawing/2014/main" id="{39253FBF-BB2B-4AEA-BEDD-6C9984E48243}"/>
              </a:ext>
            </a:extLst>
          </p:cNvPr>
          <p:cNvGrpSpPr>
            <a:grpSpLocks/>
          </p:cNvGrpSpPr>
          <p:nvPr/>
        </p:nvGrpSpPr>
        <p:grpSpPr bwMode="auto">
          <a:xfrm>
            <a:off x="3505200" y="4953000"/>
            <a:ext cx="4984750" cy="1295400"/>
            <a:chOff x="2208" y="3120"/>
            <a:chExt cx="3140" cy="816"/>
          </a:xfrm>
        </p:grpSpPr>
        <p:sp>
          <p:nvSpPr>
            <p:cNvPr id="619602" name="Text Box 82">
              <a:extLst>
                <a:ext uri="{FF2B5EF4-FFF2-40B4-BE49-F238E27FC236}">
                  <a16:creationId xmlns:a16="http://schemas.microsoft.com/office/drawing/2014/main" id="{8F21F099-2AF0-4BD9-A09A-CC69B9F7493C}"/>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19603" name="Text Box 83">
              <a:extLst>
                <a:ext uri="{FF2B5EF4-FFF2-40B4-BE49-F238E27FC236}">
                  <a16:creationId xmlns:a16="http://schemas.microsoft.com/office/drawing/2014/main" id="{C2F9886C-8FDF-43D3-9D9C-FA93B65CE5F5}"/>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19604" name="Text Box 84">
              <a:extLst>
                <a:ext uri="{FF2B5EF4-FFF2-40B4-BE49-F238E27FC236}">
                  <a16:creationId xmlns:a16="http://schemas.microsoft.com/office/drawing/2014/main" id="{6F167BF7-D013-4ACE-A7FA-28B639B43211}"/>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19605" name="Text Box 85">
              <a:extLst>
                <a:ext uri="{FF2B5EF4-FFF2-40B4-BE49-F238E27FC236}">
                  <a16:creationId xmlns:a16="http://schemas.microsoft.com/office/drawing/2014/main" id="{368FDE19-A8CC-4C67-AC25-D2CDF825EB6C}"/>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19606" name="Text Box 86">
              <a:extLst>
                <a:ext uri="{FF2B5EF4-FFF2-40B4-BE49-F238E27FC236}">
                  <a16:creationId xmlns:a16="http://schemas.microsoft.com/office/drawing/2014/main" id="{2C07F28B-2322-4656-A5F3-DDF18CA4BCEF}"/>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19607" name="Text Box 87">
              <a:extLst>
                <a:ext uri="{FF2B5EF4-FFF2-40B4-BE49-F238E27FC236}">
                  <a16:creationId xmlns:a16="http://schemas.microsoft.com/office/drawing/2014/main" id="{B105E2DF-D3CC-481E-BBC0-317648D65DBF}"/>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Tree>
    <p:extLst>
      <p:ext uri="{BB962C8B-B14F-4D97-AF65-F5344CB8AC3E}">
        <p14:creationId xmlns:p14="http://schemas.microsoft.com/office/powerpoint/2010/main" val="3521909249"/>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Datumsplatzhalter 88">
            <a:extLst>
              <a:ext uri="{FF2B5EF4-FFF2-40B4-BE49-F238E27FC236}">
                <a16:creationId xmlns:a16="http://schemas.microsoft.com/office/drawing/2014/main" id="{B661E504-CDF2-4D2A-A020-681C779A31BC}"/>
              </a:ext>
            </a:extLst>
          </p:cNvPr>
          <p:cNvSpPr>
            <a:spLocks noGrp="1"/>
          </p:cNvSpPr>
          <p:nvPr>
            <p:ph type="dt" sz="half" idx="10"/>
          </p:nvPr>
        </p:nvSpPr>
        <p:spPr/>
        <p:txBody>
          <a:bodyPr/>
          <a:lstStyle/>
          <a:p>
            <a:endParaRPr lang="en-US" altLang="ko-KR"/>
          </a:p>
        </p:txBody>
      </p:sp>
      <p:sp>
        <p:nvSpPr>
          <p:cNvPr id="90" name="Fußzeilenplatzhalter 89">
            <a:extLst>
              <a:ext uri="{FF2B5EF4-FFF2-40B4-BE49-F238E27FC236}">
                <a16:creationId xmlns:a16="http://schemas.microsoft.com/office/drawing/2014/main" id="{AE2E4989-8182-4FED-B7EF-631B4479FD97}"/>
              </a:ext>
            </a:extLst>
          </p:cNvPr>
          <p:cNvSpPr>
            <a:spLocks noGrp="1"/>
          </p:cNvSpPr>
          <p:nvPr>
            <p:ph type="ftr" sz="quarter" idx="11"/>
          </p:nvPr>
        </p:nvSpPr>
        <p:spPr/>
        <p:txBody>
          <a:bodyPr/>
          <a:lstStyle/>
          <a:p>
            <a:r>
              <a:rPr lang="en-US" altLang="ko-KR"/>
              <a:t>Realtime Programming Prof. Dr. Markus Pfeil</a:t>
            </a:r>
          </a:p>
        </p:txBody>
      </p:sp>
      <p:sp>
        <p:nvSpPr>
          <p:cNvPr id="91" name="Foliennummernplatzhalter 90">
            <a:extLst>
              <a:ext uri="{FF2B5EF4-FFF2-40B4-BE49-F238E27FC236}">
                <a16:creationId xmlns:a16="http://schemas.microsoft.com/office/drawing/2014/main" id="{2ADA7DFA-3F92-417A-B090-5987BA1EE6CC}"/>
              </a:ext>
            </a:extLst>
          </p:cNvPr>
          <p:cNvSpPr>
            <a:spLocks noGrp="1"/>
          </p:cNvSpPr>
          <p:nvPr>
            <p:ph type="sldNum" sz="quarter" idx="12"/>
          </p:nvPr>
        </p:nvSpPr>
        <p:spPr/>
        <p:txBody>
          <a:bodyPr/>
          <a:lstStyle/>
          <a:p>
            <a:fld id="{2B72242E-C9D2-45D4-9D8B-8651E9D83F22}" type="slidenum">
              <a:rPr lang="en-US" altLang="de-DE"/>
              <a:pPr/>
              <a:t>304</a:t>
            </a:fld>
            <a:endParaRPr lang="en-US" altLang="de-DE"/>
          </a:p>
        </p:txBody>
      </p:sp>
      <p:sp>
        <p:nvSpPr>
          <p:cNvPr id="649218" name="Rectangle 2">
            <a:extLst>
              <a:ext uri="{FF2B5EF4-FFF2-40B4-BE49-F238E27FC236}">
                <a16:creationId xmlns:a16="http://schemas.microsoft.com/office/drawing/2014/main" id="{899183A9-8FFC-4EE7-B321-AE68DBDB4240}"/>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19" name="Rectangle 3">
            <a:extLst>
              <a:ext uri="{FF2B5EF4-FFF2-40B4-BE49-F238E27FC236}">
                <a16:creationId xmlns:a16="http://schemas.microsoft.com/office/drawing/2014/main" id="{672A964A-BA97-4622-A5BA-1CDFC2FDFC08}"/>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20" name="Rectangle 4">
            <a:extLst>
              <a:ext uri="{FF2B5EF4-FFF2-40B4-BE49-F238E27FC236}">
                <a16:creationId xmlns:a16="http://schemas.microsoft.com/office/drawing/2014/main" id="{780EF9BA-8BE0-42FC-A634-FA17EDC22BE5}"/>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21" name="Rectangle 5">
            <a:extLst>
              <a:ext uri="{FF2B5EF4-FFF2-40B4-BE49-F238E27FC236}">
                <a16:creationId xmlns:a16="http://schemas.microsoft.com/office/drawing/2014/main" id="{59DC9410-24EC-4DE8-9992-8F59B91F1CFD}"/>
              </a:ext>
            </a:extLst>
          </p:cNvPr>
          <p:cNvSpPr>
            <a:spLocks noGrp="1" noChangeArrowheads="1"/>
          </p:cNvSpPr>
          <p:nvPr>
            <p:ph type="title"/>
          </p:nvPr>
        </p:nvSpPr>
        <p:spPr/>
        <p:txBody>
          <a:bodyPr/>
          <a:lstStyle/>
          <a:p>
            <a:r>
              <a:rPr lang="en-US" altLang="ko-KR">
                <a:ea typeface="굴림" pitchFamily="50" charset="-127"/>
              </a:rPr>
              <a:t>RM (Rate Monotonic)</a:t>
            </a:r>
            <a:endParaRPr lang="en-US" altLang="de-DE"/>
          </a:p>
        </p:txBody>
      </p:sp>
      <p:sp>
        <p:nvSpPr>
          <p:cNvPr id="649222" name="Rectangle 6">
            <a:extLst>
              <a:ext uri="{FF2B5EF4-FFF2-40B4-BE49-F238E27FC236}">
                <a16:creationId xmlns:a16="http://schemas.microsoft.com/office/drawing/2014/main" id="{F4638AE8-4011-42E7-B282-221F4CAE831D}"/>
              </a:ext>
            </a:extLst>
          </p:cNvPr>
          <p:cNvSpPr>
            <a:spLocks noGrp="1" noChangeArrowheads="1"/>
          </p:cNvSpPr>
          <p:nvPr>
            <p:ph type="body"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Optimal static-priority scheduling</a:t>
            </a:r>
          </a:p>
          <a:p>
            <a:r>
              <a:rPr lang="en-US" altLang="ko-KR">
                <a:ea typeface="굴림" pitchFamily="50" charset="-127"/>
              </a:rPr>
              <a:t>It assigns priority according to period</a:t>
            </a:r>
          </a:p>
          <a:p>
            <a:r>
              <a:rPr lang="en-US" altLang="ko-KR">
                <a:ea typeface="굴림" pitchFamily="50" charset="-127"/>
              </a:rPr>
              <a:t>A task with a shorter period has a higher priority</a:t>
            </a:r>
          </a:p>
          <a:p>
            <a:r>
              <a:rPr lang="en-US" altLang="ko-KR">
                <a:ea typeface="굴림" pitchFamily="50" charset="-127"/>
              </a:rPr>
              <a:t>Executes a job with the shortest period</a:t>
            </a:r>
          </a:p>
          <a:p>
            <a:endParaRPr lang="en-US" altLang="de-DE"/>
          </a:p>
        </p:txBody>
      </p:sp>
      <p:sp>
        <p:nvSpPr>
          <p:cNvPr id="649223" name="Line 7">
            <a:extLst>
              <a:ext uri="{FF2B5EF4-FFF2-40B4-BE49-F238E27FC236}">
                <a16:creationId xmlns:a16="http://schemas.microsoft.com/office/drawing/2014/main" id="{B56AFDB2-55D1-48B0-A790-B10EBD8C9A06}"/>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24" name="Line 8">
            <a:extLst>
              <a:ext uri="{FF2B5EF4-FFF2-40B4-BE49-F238E27FC236}">
                <a16:creationId xmlns:a16="http://schemas.microsoft.com/office/drawing/2014/main" id="{CAEFBA77-907A-4971-82DB-8042499528B6}"/>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25" name="Line 9">
            <a:extLst>
              <a:ext uri="{FF2B5EF4-FFF2-40B4-BE49-F238E27FC236}">
                <a16:creationId xmlns:a16="http://schemas.microsoft.com/office/drawing/2014/main" id="{0FC0C620-0981-40DB-BEBD-7329286C411A}"/>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26" name="Line 10">
            <a:extLst>
              <a:ext uri="{FF2B5EF4-FFF2-40B4-BE49-F238E27FC236}">
                <a16:creationId xmlns:a16="http://schemas.microsoft.com/office/drawing/2014/main" id="{69BB7236-8E09-46D5-8350-E223548BDF71}"/>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27" name="Line 11">
            <a:extLst>
              <a:ext uri="{FF2B5EF4-FFF2-40B4-BE49-F238E27FC236}">
                <a16:creationId xmlns:a16="http://schemas.microsoft.com/office/drawing/2014/main" id="{5BADC7E9-B916-40A8-90D3-F238BB302156}"/>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28" name="Line 12">
            <a:extLst>
              <a:ext uri="{FF2B5EF4-FFF2-40B4-BE49-F238E27FC236}">
                <a16:creationId xmlns:a16="http://schemas.microsoft.com/office/drawing/2014/main" id="{B27946F0-24DA-4DC2-9815-C59B2BF76FA0}"/>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29" name="Line 13">
            <a:extLst>
              <a:ext uri="{FF2B5EF4-FFF2-40B4-BE49-F238E27FC236}">
                <a16:creationId xmlns:a16="http://schemas.microsoft.com/office/drawing/2014/main" id="{ACC73C75-5824-45A5-B17D-26B7EB7C1582}"/>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0" name="Line 14">
            <a:extLst>
              <a:ext uri="{FF2B5EF4-FFF2-40B4-BE49-F238E27FC236}">
                <a16:creationId xmlns:a16="http://schemas.microsoft.com/office/drawing/2014/main" id="{A65A5703-6218-4C04-84DC-C1A63E46C409}"/>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1" name="Line 15">
            <a:extLst>
              <a:ext uri="{FF2B5EF4-FFF2-40B4-BE49-F238E27FC236}">
                <a16:creationId xmlns:a16="http://schemas.microsoft.com/office/drawing/2014/main" id="{E557B14B-4A32-4202-AB36-02274C4EB363}"/>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2" name="Line 16">
            <a:extLst>
              <a:ext uri="{FF2B5EF4-FFF2-40B4-BE49-F238E27FC236}">
                <a16:creationId xmlns:a16="http://schemas.microsoft.com/office/drawing/2014/main" id="{731ED44A-F43A-4654-80EA-0BDB5C2A9747}"/>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3" name="Line 17">
            <a:extLst>
              <a:ext uri="{FF2B5EF4-FFF2-40B4-BE49-F238E27FC236}">
                <a16:creationId xmlns:a16="http://schemas.microsoft.com/office/drawing/2014/main" id="{97FD4EAD-2CB6-4D2A-8A88-D548F4628AD4}"/>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4" name="Line 18">
            <a:extLst>
              <a:ext uri="{FF2B5EF4-FFF2-40B4-BE49-F238E27FC236}">
                <a16:creationId xmlns:a16="http://schemas.microsoft.com/office/drawing/2014/main" id="{4B925AEE-D143-428E-8354-A1CACFDBACA2}"/>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5" name="Line 19">
            <a:extLst>
              <a:ext uri="{FF2B5EF4-FFF2-40B4-BE49-F238E27FC236}">
                <a16:creationId xmlns:a16="http://schemas.microsoft.com/office/drawing/2014/main" id="{7E2D0C3A-A50C-4581-8230-52202BAEFD56}"/>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6" name="Line 20">
            <a:extLst>
              <a:ext uri="{FF2B5EF4-FFF2-40B4-BE49-F238E27FC236}">
                <a16:creationId xmlns:a16="http://schemas.microsoft.com/office/drawing/2014/main" id="{61F06F5F-3698-438C-80FE-D552AB8EAD0C}"/>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7" name="Line 21">
            <a:extLst>
              <a:ext uri="{FF2B5EF4-FFF2-40B4-BE49-F238E27FC236}">
                <a16:creationId xmlns:a16="http://schemas.microsoft.com/office/drawing/2014/main" id="{2B9897C4-DCF3-470E-9B2D-96C64C12263C}"/>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8" name="Line 22">
            <a:extLst>
              <a:ext uri="{FF2B5EF4-FFF2-40B4-BE49-F238E27FC236}">
                <a16:creationId xmlns:a16="http://schemas.microsoft.com/office/drawing/2014/main" id="{8FDAC43F-898A-4E3E-8632-B2126A6D6D67}"/>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39" name="Line 23">
            <a:extLst>
              <a:ext uri="{FF2B5EF4-FFF2-40B4-BE49-F238E27FC236}">
                <a16:creationId xmlns:a16="http://schemas.microsoft.com/office/drawing/2014/main" id="{10A8ADE3-C146-4249-84D0-0B5F13DBF424}"/>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0" name="Rectangle 24">
            <a:extLst>
              <a:ext uri="{FF2B5EF4-FFF2-40B4-BE49-F238E27FC236}">
                <a16:creationId xmlns:a16="http://schemas.microsoft.com/office/drawing/2014/main" id="{A95CE403-68CC-466A-A23D-F806655BF7E3}"/>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41" name="Line 25">
            <a:extLst>
              <a:ext uri="{FF2B5EF4-FFF2-40B4-BE49-F238E27FC236}">
                <a16:creationId xmlns:a16="http://schemas.microsoft.com/office/drawing/2014/main" id="{6DC76C30-AFFC-4E9D-8133-B81D161A98FA}"/>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2" name="Line 26">
            <a:extLst>
              <a:ext uri="{FF2B5EF4-FFF2-40B4-BE49-F238E27FC236}">
                <a16:creationId xmlns:a16="http://schemas.microsoft.com/office/drawing/2014/main" id="{837B78CA-9EC4-49F5-A99E-BF0969822F3D}"/>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3" name="Line 27">
            <a:extLst>
              <a:ext uri="{FF2B5EF4-FFF2-40B4-BE49-F238E27FC236}">
                <a16:creationId xmlns:a16="http://schemas.microsoft.com/office/drawing/2014/main" id="{DDAAA3AD-67B4-4743-BEEB-19B5E39299D4}"/>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4" name="Line 28">
            <a:extLst>
              <a:ext uri="{FF2B5EF4-FFF2-40B4-BE49-F238E27FC236}">
                <a16:creationId xmlns:a16="http://schemas.microsoft.com/office/drawing/2014/main" id="{B36FEC6D-6BC1-48B3-8D3E-E53CE68D819C}"/>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5" name="Line 29">
            <a:extLst>
              <a:ext uri="{FF2B5EF4-FFF2-40B4-BE49-F238E27FC236}">
                <a16:creationId xmlns:a16="http://schemas.microsoft.com/office/drawing/2014/main" id="{E05D23CB-BB69-42D8-A08E-150794A6EDDB}"/>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6" name="Line 30">
            <a:extLst>
              <a:ext uri="{FF2B5EF4-FFF2-40B4-BE49-F238E27FC236}">
                <a16:creationId xmlns:a16="http://schemas.microsoft.com/office/drawing/2014/main" id="{9F926048-3C05-4B28-9C2C-EF2ADBFFD5F7}"/>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7" name="Line 31">
            <a:extLst>
              <a:ext uri="{FF2B5EF4-FFF2-40B4-BE49-F238E27FC236}">
                <a16:creationId xmlns:a16="http://schemas.microsoft.com/office/drawing/2014/main" id="{5A25ABF7-FB07-4490-B458-214A76EB8945}"/>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8" name="Line 32">
            <a:extLst>
              <a:ext uri="{FF2B5EF4-FFF2-40B4-BE49-F238E27FC236}">
                <a16:creationId xmlns:a16="http://schemas.microsoft.com/office/drawing/2014/main" id="{74EBB771-62CB-4446-955F-41908146C146}"/>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49" name="Line 33">
            <a:extLst>
              <a:ext uri="{FF2B5EF4-FFF2-40B4-BE49-F238E27FC236}">
                <a16:creationId xmlns:a16="http://schemas.microsoft.com/office/drawing/2014/main" id="{CF79C28D-5B02-4987-9472-A0CDAA20BCC8}"/>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0" name="Line 34">
            <a:extLst>
              <a:ext uri="{FF2B5EF4-FFF2-40B4-BE49-F238E27FC236}">
                <a16:creationId xmlns:a16="http://schemas.microsoft.com/office/drawing/2014/main" id="{89DE1B52-6A54-4221-9495-627B01AB865C}"/>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1" name="Line 35">
            <a:extLst>
              <a:ext uri="{FF2B5EF4-FFF2-40B4-BE49-F238E27FC236}">
                <a16:creationId xmlns:a16="http://schemas.microsoft.com/office/drawing/2014/main" id="{EC47939A-254D-46C5-8291-444E68850820}"/>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2" name="Line 36">
            <a:extLst>
              <a:ext uri="{FF2B5EF4-FFF2-40B4-BE49-F238E27FC236}">
                <a16:creationId xmlns:a16="http://schemas.microsoft.com/office/drawing/2014/main" id="{6F44BDA8-40B4-404B-A4D7-18A69C2EA8B2}"/>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3" name="Line 37">
            <a:extLst>
              <a:ext uri="{FF2B5EF4-FFF2-40B4-BE49-F238E27FC236}">
                <a16:creationId xmlns:a16="http://schemas.microsoft.com/office/drawing/2014/main" id="{CF69CB50-F42F-4B19-A8A4-44AD99520E21}"/>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4" name="Line 38">
            <a:extLst>
              <a:ext uri="{FF2B5EF4-FFF2-40B4-BE49-F238E27FC236}">
                <a16:creationId xmlns:a16="http://schemas.microsoft.com/office/drawing/2014/main" id="{ADDC29AB-856F-4A04-BAF0-C23E75C99E29}"/>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5" name="Line 39">
            <a:extLst>
              <a:ext uri="{FF2B5EF4-FFF2-40B4-BE49-F238E27FC236}">
                <a16:creationId xmlns:a16="http://schemas.microsoft.com/office/drawing/2014/main" id="{7E2F93A9-27DE-4BA0-912D-3010077E70E8}"/>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6" name="Line 40">
            <a:extLst>
              <a:ext uri="{FF2B5EF4-FFF2-40B4-BE49-F238E27FC236}">
                <a16:creationId xmlns:a16="http://schemas.microsoft.com/office/drawing/2014/main" id="{8BB2EC2B-98D0-4B32-9F07-73647342361F}"/>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7" name="Line 41">
            <a:extLst>
              <a:ext uri="{FF2B5EF4-FFF2-40B4-BE49-F238E27FC236}">
                <a16:creationId xmlns:a16="http://schemas.microsoft.com/office/drawing/2014/main" id="{B49C8268-6006-4D40-8956-6886B05BF004}"/>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8" name="Line 42">
            <a:extLst>
              <a:ext uri="{FF2B5EF4-FFF2-40B4-BE49-F238E27FC236}">
                <a16:creationId xmlns:a16="http://schemas.microsoft.com/office/drawing/2014/main" id="{E1FB069D-5660-4545-BDD6-1B2C453C7117}"/>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59" name="Line 43">
            <a:extLst>
              <a:ext uri="{FF2B5EF4-FFF2-40B4-BE49-F238E27FC236}">
                <a16:creationId xmlns:a16="http://schemas.microsoft.com/office/drawing/2014/main" id="{EA5B7C38-CCAC-4BEC-AFD2-F8D45BDACFF2}"/>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60" name="Rectangle 44">
            <a:extLst>
              <a:ext uri="{FF2B5EF4-FFF2-40B4-BE49-F238E27FC236}">
                <a16:creationId xmlns:a16="http://schemas.microsoft.com/office/drawing/2014/main" id="{E86C1062-5946-4FF3-AF4B-E7812867C25D}"/>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61" name="Line 45">
            <a:extLst>
              <a:ext uri="{FF2B5EF4-FFF2-40B4-BE49-F238E27FC236}">
                <a16:creationId xmlns:a16="http://schemas.microsoft.com/office/drawing/2014/main" id="{7D5A0639-7C12-4CAD-8CA6-EC811FCA85F8}"/>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9262" name="Line 46">
            <a:extLst>
              <a:ext uri="{FF2B5EF4-FFF2-40B4-BE49-F238E27FC236}">
                <a16:creationId xmlns:a16="http://schemas.microsoft.com/office/drawing/2014/main" id="{B852CCD5-3E38-4091-8186-CE24816BF6B7}"/>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9263" name="Text Box 47">
            <a:extLst>
              <a:ext uri="{FF2B5EF4-FFF2-40B4-BE49-F238E27FC236}">
                <a16:creationId xmlns:a16="http://schemas.microsoft.com/office/drawing/2014/main" id="{C108DE25-3EC3-4DAB-A96D-B43248EB418E}"/>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49264" name="Text Box 48">
            <a:extLst>
              <a:ext uri="{FF2B5EF4-FFF2-40B4-BE49-F238E27FC236}">
                <a16:creationId xmlns:a16="http://schemas.microsoft.com/office/drawing/2014/main" id="{4FADC579-7764-41CD-BD75-D7ECE4ADE27A}"/>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49265" name="Line 49">
            <a:extLst>
              <a:ext uri="{FF2B5EF4-FFF2-40B4-BE49-F238E27FC236}">
                <a16:creationId xmlns:a16="http://schemas.microsoft.com/office/drawing/2014/main" id="{852A1D00-50D7-453D-A33D-2C74DEC6D5E9}"/>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66" name="Line 50">
            <a:extLst>
              <a:ext uri="{FF2B5EF4-FFF2-40B4-BE49-F238E27FC236}">
                <a16:creationId xmlns:a16="http://schemas.microsoft.com/office/drawing/2014/main" id="{BEEB55C6-51C9-4553-A071-92CE97D8FA98}"/>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67" name="Line 51">
            <a:extLst>
              <a:ext uri="{FF2B5EF4-FFF2-40B4-BE49-F238E27FC236}">
                <a16:creationId xmlns:a16="http://schemas.microsoft.com/office/drawing/2014/main" id="{F29B79BB-DD56-48FF-8459-2FAF921F1DE6}"/>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68" name="Line 52">
            <a:extLst>
              <a:ext uri="{FF2B5EF4-FFF2-40B4-BE49-F238E27FC236}">
                <a16:creationId xmlns:a16="http://schemas.microsoft.com/office/drawing/2014/main" id="{0501E939-1B7D-49BB-8765-1371C19536FA}"/>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69" name="Line 53">
            <a:extLst>
              <a:ext uri="{FF2B5EF4-FFF2-40B4-BE49-F238E27FC236}">
                <a16:creationId xmlns:a16="http://schemas.microsoft.com/office/drawing/2014/main" id="{8606DCF8-C8BC-40B2-9FD2-FAE4B998DFCC}"/>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0" name="Line 54">
            <a:extLst>
              <a:ext uri="{FF2B5EF4-FFF2-40B4-BE49-F238E27FC236}">
                <a16:creationId xmlns:a16="http://schemas.microsoft.com/office/drawing/2014/main" id="{B11792F0-A9AA-42D2-B4FF-A8641BFCF15A}"/>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1" name="Line 55">
            <a:extLst>
              <a:ext uri="{FF2B5EF4-FFF2-40B4-BE49-F238E27FC236}">
                <a16:creationId xmlns:a16="http://schemas.microsoft.com/office/drawing/2014/main" id="{1D6A6B7B-ECD9-49CE-A0E4-67DEAF67DFF6}"/>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2" name="Line 56">
            <a:extLst>
              <a:ext uri="{FF2B5EF4-FFF2-40B4-BE49-F238E27FC236}">
                <a16:creationId xmlns:a16="http://schemas.microsoft.com/office/drawing/2014/main" id="{A6D0CEDA-F657-4E0E-8142-E5F73B480031}"/>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3" name="Line 57">
            <a:extLst>
              <a:ext uri="{FF2B5EF4-FFF2-40B4-BE49-F238E27FC236}">
                <a16:creationId xmlns:a16="http://schemas.microsoft.com/office/drawing/2014/main" id="{504C2926-38DA-4DA4-A12E-9DEE0B4DB028}"/>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4" name="Line 58">
            <a:extLst>
              <a:ext uri="{FF2B5EF4-FFF2-40B4-BE49-F238E27FC236}">
                <a16:creationId xmlns:a16="http://schemas.microsoft.com/office/drawing/2014/main" id="{823D9701-74B3-4196-8B71-A821AEF02222}"/>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5" name="Line 59">
            <a:extLst>
              <a:ext uri="{FF2B5EF4-FFF2-40B4-BE49-F238E27FC236}">
                <a16:creationId xmlns:a16="http://schemas.microsoft.com/office/drawing/2014/main" id="{EA156A49-7BFA-4A3C-85D0-418A36DE73D7}"/>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6" name="Line 60">
            <a:extLst>
              <a:ext uri="{FF2B5EF4-FFF2-40B4-BE49-F238E27FC236}">
                <a16:creationId xmlns:a16="http://schemas.microsoft.com/office/drawing/2014/main" id="{34CFF13F-6B41-40C0-8406-5DFA97569186}"/>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7" name="Line 61">
            <a:extLst>
              <a:ext uri="{FF2B5EF4-FFF2-40B4-BE49-F238E27FC236}">
                <a16:creationId xmlns:a16="http://schemas.microsoft.com/office/drawing/2014/main" id="{D73AE7B8-1A99-41D2-9B42-5970270A5D0B}"/>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8" name="Line 62">
            <a:extLst>
              <a:ext uri="{FF2B5EF4-FFF2-40B4-BE49-F238E27FC236}">
                <a16:creationId xmlns:a16="http://schemas.microsoft.com/office/drawing/2014/main" id="{6DE2B64A-1F2D-4C9E-A67D-31A57B547314}"/>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79" name="Line 63">
            <a:extLst>
              <a:ext uri="{FF2B5EF4-FFF2-40B4-BE49-F238E27FC236}">
                <a16:creationId xmlns:a16="http://schemas.microsoft.com/office/drawing/2014/main" id="{E457D17F-02A1-4943-A808-C1E6B7E479FE}"/>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80" name="Line 64">
            <a:extLst>
              <a:ext uri="{FF2B5EF4-FFF2-40B4-BE49-F238E27FC236}">
                <a16:creationId xmlns:a16="http://schemas.microsoft.com/office/drawing/2014/main" id="{588B4116-1433-4939-896E-32E63D7089F8}"/>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81" name="Line 65">
            <a:extLst>
              <a:ext uri="{FF2B5EF4-FFF2-40B4-BE49-F238E27FC236}">
                <a16:creationId xmlns:a16="http://schemas.microsoft.com/office/drawing/2014/main" id="{988F0DD6-78F0-403A-B530-A8E790E9BE64}"/>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82" name="Line 66">
            <a:extLst>
              <a:ext uri="{FF2B5EF4-FFF2-40B4-BE49-F238E27FC236}">
                <a16:creationId xmlns:a16="http://schemas.microsoft.com/office/drawing/2014/main" id="{450DB80A-3663-4C90-B300-F246E44A1C7D}"/>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49283" name="Rectangle 67">
            <a:extLst>
              <a:ext uri="{FF2B5EF4-FFF2-40B4-BE49-F238E27FC236}">
                <a16:creationId xmlns:a16="http://schemas.microsoft.com/office/drawing/2014/main" id="{4724F580-AA89-45DB-8BE8-DFC32391BF5F}"/>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84" name="Line 68">
            <a:extLst>
              <a:ext uri="{FF2B5EF4-FFF2-40B4-BE49-F238E27FC236}">
                <a16:creationId xmlns:a16="http://schemas.microsoft.com/office/drawing/2014/main" id="{B2D30748-AB67-4CF8-949D-B7C53207A2D1}"/>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9285" name="Text Box 69">
            <a:extLst>
              <a:ext uri="{FF2B5EF4-FFF2-40B4-BE49-F238E27FC236}">
                <a16:creationId xmlns:a16="http://schemas.microsoft.com/office/drawing/2014/main" id="{38E37266-8466-4E52-9A6B-5A5D41024637}"/>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649286" name="Rectangle 70">
            <a:extLst>
              <a:ext uri="{FF2B5EF4-FFF2-40B4-BE49-F238E27FC236}">
                <a16:creationId xmlns:a16="http://schemas.microsoft.com/office/drawing/2014/main" id="{C1E5731D-6C8C-402A-8037-4DB2C2FCAF28}"/>
              </a:ext>
            </a:extLst>
          </p:cNvPr>
          <p:cNvSpPr>
            <a:spLocks noChangeArrowheads="1"/>
          </p:cNvSpPr>
          <p:nvPr/>
        </p:nvSpPr>
        <p:spPr bwMode="auto">
          <a:xfrm>
            <a:off x="1378448" y="4568889"/>
            <a:ext cx="9144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87" name="Rectangle 71">
            <a:extLst>
              <a:ext uri="{FF2B5EF4-FFF2-40B4-BE49-F238E27FC236}">
                <a16:creationId xmlns:a16="http://schemas.microsoft.com/office/drawing/2014/main" id="{3EBA80E2-9B7E-4576-9CC7-DCEE0D20A676}"/>
              </a:ext>
            </a:extLst>
          </p:cNvPr>
          <p:cNvSpPr>
            <a:spLocks noChangeArrowheads="1"/>
          </p:cNvSpPr>
          <p:nvPr/>
        </p:nvSpPr>
        <p:spPr bwMode="auto">
          <a:xfrm>
            <a:off x="1371599" y="5410200"/>
            <a:ext cx="1371599"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49289" name="Line 73">
            <a:extLst>
              <a:ext uri="{FF2B5EF4-FFF2-40B4-BE49-F238E27FC236}">
                <a16:creationId xmlns:a16="http://schemas.microsoft.com/office/drawing/2014/main" id="{47C127AB-6D3D-421E-AC54-5B89E3E03F55}"/>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9290" name="Line 74">
            <a:extLst>
              <a:ext uri="{FF2B5EF4-FFF2-40B4-BE49-F238E27FC236}">
                <a16:creationId xmlns:a16="http://schemas.microsoft.com/office/drawing/2014/main" id="{D63ED901-3E78-4D1A-8B56-C62738DB38E6}"/>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49291" name="Line 75">
            <a:extLst>
              <a:ext uri="{FF2B5EF4-FFF2-40B4-BE49-F238E27FC236}">
                <a16:creationId xmlns:a16="http://schemas.microsoft.com/office/drawing/2014/main" id="{F28375F6-F10A-451E-9E9A-8868675D0395}"/>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grpSp>
        <p:nvGrpSpPr>
          <p:cNvPr id="649295" name="Group 79">
            <a:extLst>
              <a:ext uri="{FF2B5EF4-FFF2-40B4-BE49-F238E27FC236}">
                <a16:creationId xmlns:a16="http://schemas.microsoft.com/office/drawing/2014/main" id="{AF6E7180-7390-4D61-A9F9-54640F3142FC}"/>
              </a:ext>
            </a:extLst>
          </p:cNvPr>
          <p:cNvGrpSpPr>
            <a:grpSpLocks/>
          </p:cNvGrpSpPr>
          <p:nvPr/>
        </p:nvGrpSpPr>
        <p:grpSpPr bwMode="auto">
          <a:xfrm>
            <a:off x="3505200" y="4953000"/>
            <a:ext cx="4984750" cy="1295400"/>
            <a:chOff x="2208" y="3120"/>
            <a:chExt cx="3140" cy="816"/>
          </a:xfrm>
        </p:grpSpPr>
        <p:sp>
          <p:nvSpPr>
            <p:cNvPr id="649296" name="Text Box 80">
              <a:extLst>
                <a:ext uri="{FF2B5EF4-FFF2-40B4-BE49-F238E27FC236}">
                  <a16:creationId xmlns:a16="http://schemas.microsoft.com/office/drawing/2014/main" id="{4F72FB1B-3FB4-4AB4-8D0B-595D1B8095D8}"/>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49297" name="Text Box 81">
              <a:extLst>
                <a:ext uri="{FF2B5EF4-FFF2-40B4-BE49-F238E27FC236}">
                  <a16:creationId xmlns:a16="http://schemas.microsoft.com/office/drawing/2014/main" id="{ECBD3A6E-6E2F-49CB-852B-2537CC9F7B06}"/>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49298" name="Text Box 82">
              <a:extLst>
                <a:ext uri="{FF2B5EF4-FFF2-40B4-BE49-F238E27FC236}">
                  <a16:creationId xmlns:a16="http://schemas.microsoft.com/office/drawing/2014/main" id="{954CD8B2-9A41-4719-BF01-A465C1B0CC82}"/>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49299" name="Text Box 83">
              <a:extLst>
                <a:ext uri="{FF2B5EF4-FFF2-40B4-BE49-F238E27FC236}">
                  <a16:creationId xmlns:a16="http://schemas.microsoft.com/office/drawing/2014/main" id="{E95BAFCE-D65C-4A00-8846-213507EB1C74}"/>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49300" name="Text Box 84">
              <a:extLst>
                <a:ext uri="{FF2B5EF4-FFF2-40B4-BE49-F238E27FC236}">
                  <a16:creationId xmlns:a16="http://schemas.microsoft.com/office/drawing/2014/main" id="{F9A3F096-57F0-48C5-9A63-BBCE6DAA7615}"/>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49301" name="Text Box 85">
              <a:extLst>
                <a:ext uri="{FF2B5EF4-FFF2-40B4-BE49-F238E27FC236}">
                  <a16:creationId xmlns:a16="http://schemas.microsoft.com/office/drawing/2014/main" id="{9AB13031-CD8B-4FBE-8C1E-711394345D88}"/>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49303" name="Text Box 87">
            <a:extLst>
              <a:ext uri="{FF2B5EF4-FFF2-40B4-BE49-F238E27FC236}">
                <a16:creationId xmlns:a16="http://schemas.microsoft.com/office/drawing/2014/main" id="{F120BF74-7460-420D-A601-6D1526A098F4}"/>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49304" name="Text Box 88">
            <a:extLst>
              <a:ext uri="{FF2B5EF4-FFF2-40B4-BE49-F238E27FC236}">
                <a16:creationId xmlns:a16="http://schemas.microsoft.com/office/drawing/2014/main" id="{12B7B3C8-F110-4528-A98C-0145668E9A9A}"/>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49305" name="Text Box 89">
            <a:extLst>
              <a:ext uri="{FF2B5EF4-FFF2-40B4-BE49-F238E27FC236}">
                <a16:creationId xmlns:a16="http://schemas.microsoft.com/office/drawing/2014/main" id="{007F012E-7D6A-406D-887E-FBAAC91D13D8}"/>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1770821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xit" presetSubtype="0" fill="hold" nodeType="afterEffect">
                                  <p:stCondLst>
                                    <p:cond delay="0"/>
                                  </p:stCondLst>
                                  <p:childTnLst>
                                    <p:set>
                                      <p:cBhvr>
                                        <p:cTn id="6" dur="1" fill="hold">
                                          <p:stCondLst>
                                            <p:cond delay="0"/>
                                          </p:stCondLst>
                                        </p:cTn>
                                        <p:tgtEl>
                                          <p:spTgt spid="64928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4926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4922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4928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4928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49219"/>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nodeType="afterEffect">
                                  <p:stCondLst>
                                    <p:cond delay="0"/>
                                  </p:stCondLst>
                                  <p:childTnLst>
                                    <p:set>
                                      <p:cBhvr>
                                        <p:cTn id="19" dur="1" fill="hold">
                                          <p:stCondLst>
                                            <p:cond delay="0"/>
                                          </p:stCondLst>
                                        </p:cTn>
                                        <p:tgtEl>
                                          <p:spTgt spid="649219"/>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4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Datumsplatzhalter 97">
            <a:extLst>
              <a:ext uri="{FF2B5EF4-FFF2-40B4-BE49-F238E27FC236}">
                <a16:creationId xmlns:a16="http://schemas.microsoft.com/office/drawing/2014/main" id="{73301EC4-9823-41CF-B849-B83CFD2DC6C0}"/>
              </a:ext>
            </a:extLst>
          </p:cNvPr>
          <p:cNvSpPr>
            <a:spLocks noGrp="1"/>
          </p:cNvSpPr>
          <p:nvPr>
            <p:ph type="dt" sz="half" idx="10"/>
          </p:nvPr>
        </p:nvSpPr>
        <p:spPr/>
        <p:txBody>
          <a:bodyPr/>
          <a:lstStyle/>
          <a:p>
            <a:endParaRPr lang="en-US" altLang="ko-KR"/>
          </a:p>
        </p:txBody>
      </p:sp>
      <p:sp>
        <p:nvSpPr>
          <p:cNvPr id="99" name="Fußzeilenplatzhalter 98">
            <a:extLst>
              <a:ext uri="{FF2B5EF4-FFF2-40B4-BE49-F238E27FC236}">
                <a16:creationId xmlns:a16="http://schemas.microsoft.com/office/drawing/2014/main" id="{D7BF3C9C-0B7B-4977-81B3-604F2EA87448}"/>
              </a:ext>
            </a:extLst>
          </p:cNvPr>
          <p:cNvSpPr>
            <a:spLocks noGrp="1"/>
          </p:cNvSpPr>
          <p:nvPr>
            <p:ph type="ftr" sz="quarter" idx="11"/>
          </p:nvPr>
        </p:nvSpPr>
        <p:spPr/>
        <p:txBody>
          <a:bodyPr/>
          <a:lstStyle/>
          <a:p>
            <a:r>
              <a:rPr lang="en-US" altLang="ko-KR"/>
              <a:t>Realtime Programming Prof. Dr. Markus Pfeil</a:t>
            </a:r>
          </a:p>
        </p:txBody>
      </p:sp>
      <p:sp>
        <p:nvSpPr>
          <p:cNvPr id="100" name="Foliennummernplatzhalter 99">
            <a:extLst>
              <a:ext uri="{FF2B5EF4-FFF2-40B4-BE49-F238E27FC236}">
                <a16:creationId xmlns:a16="http://schemas.microsoft.com/office/drawing/2014/main" id="{72DB91F7-C86D-4C89-A029-60DD42C591B3}"/>
              </a:ext>
            </a:extLst>
          </p:cNvPr>
          <p:cNvSpPr>
            <a:spLocks noGrp="1"/>
          </p:cNvSpPr>
          <p:nvPr>
            <p:ph type="sldNum" sz="quarter" idx="12"/>
          </p:nvPr>
        </p:nvSpPr>
        <p:spPr/>
        <p:txBody>
          <a:bodyPr/>
          <a:lstStyle/>
          <a:p>
            <a:fld id="{963B1FD2-912E-4262-9030-2DA0AC086ED3}" type="slidenum">
              <a:rPr lang="en-US" altLang="de-DE"/>
              <a:pPr/>
              <a:t>305</a:t>
            </a:fld>
            <a:endParaRPr lang="en-US" altLang="de-DE"/>
          </a:p>
        </p:txBody>
      </p:sp>
      <p:sp>
        <p:nvSpPr>
          <p:cNvPr id="651266" name="Rectangle 2">
            <a:extLst>
              <a:ext uri="{FF2B5EF4-FFF2-40B4-BE49-F238E27FC236}">
                <a16:creationId xmlns:a16="http://schemas.microsoft.com/office/drawing/2014/main" id="{9182DCA8-1353-4DA6-9C76-F6D7EF7E5940}"/>
              </a:ext>
            </a:extLst>
          </p:cNvPr>
          <p:cNvSpPr>
            <a:spLocks noGrp="1" noChangeArrowheads="1"/>
          </p:cNvSpPr>
          <p:nvPr>
            <p:ph type="title"/>
          </p:nvPr>
        </p:nvSpPr>
        <p:spPr/>
        <p:txBody>
          <a:bodyPr/>
          <a:lstStyle/>
          <a:p>
            <a:r>
              <a:rPr lang="en-US" altLang="ko-KR">
                <a:ea typeface="굴림" pitchFamily="50" charset="-127"/>
              </a:rPr>
              <a:t>RM (Rate Monotonic)</a:t>
            </a:r>
            <a:endParaRPr lang="en-US" altLang="de-DE"/>
          </a:p>
        </p:txBody>
      </p:sp>
      <p:sp>
        <p:nvSpPr>
          <p:cNvPr id="651267" name="Rectangle 3">
            <a:extLst>
              <a:ext uri="{FF2B5EF4-FFF2-40B4-BE49-F238E27FC236}">
                <a16:creationId xmlns:a16="http://schemas.microsoft.com/office/drawing/2014/main" id="{ECFE5E8C-50BF-43B4-B6F0-1A2427FE9774}"/>
              </a:ext>
            </a:extLst>
          </p:cNvPr>
          <p:cNvSpPr>
            <a:spLocks noGrp="1" noChangeArrowheads="1"/>
          </p:cNvSpPr>
          <p:nvPr>
            <p:ph type="body"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Executes a job with the shortest period</a:t>
            </a:r>
            <a:endParaRPr lang="en-US" altLang="de-DE"/>
          </a:p>
        </p:txBody>
      </p:sp>
      <p:sp>
        <p:nvSpPr>
          <p:cNvPr id="651268" name="Line 4">
            <a:extLst>
              <a:ext uri="{FF2B5EF4-FFF2-40B4-BE49-F238E27FC236}">
                <a16:creationId xmlns:a16="http://schemas.microsoft.com/office/drawing/2014/main" id="{9C70294B-40DC-4A45-B4DD-B2AA12600FC3}"/>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69" name="Line 5">
            <a:extLst>
              <a:ext uri="{FF2B5EF4-FFF2-40B4-BE49-F238E27FC236}">
                <a16:creationId xmlns:a16="http://schemas.microsoft.com/office/drawing/2014/main" id="{24D4668B-DA08-42F8-A18C-62C4E9EA1927}"/>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0" name="Line 6">
            <a:extLst>
              <a:ext uri="{FF2B5EF4-FFF2-40B4-BE49-F238E27FC236}">
                <a16:creationId xmlns:a16="http://schemas.microsoft.com/office/drawing/2014/main" id="{B615386A-5500-4A8A-99BA-A8B2C21203C0}"/>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1" name="Line 7">
            <a:extLst>
              <a:ext uri="{FF2B5EF4-FFF2-40B4-BE49-F238E27FC236}">
                <a16:creationId xmlns:a16="http://schemas.microsoft.com/office/drawing/2014/main" id="{0F424170-B10B-43C1-BE4F-99A5D83436C9}"/>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2" name="Line 8">
            <a:extLst>
              <a:ext uri="{FF2B5EF4-FFF2-40B4-BE49-F238E27FC236}">
                <a16:creationId xmlns:a16="http://schemas.microsoft.com/office/drawing/2014/main" id="{535743CD-20DE-4A5B-A99F-D2A286A797EE}"/>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3" name="Line 9">
            <a:extLst>
              <a:ext uri="{FF2B5EF4-FFF2-40B4-BE49-F238E27FC236}">
                <a16:creationId xmlns:a16="http://schemas.microsoft.com/office/drawing/2014/main" id="{754A0493-E465-4395-9951-56295324227C}"/>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4" name="Line 10">
            <a:extLst>
              <a:ext uri="{FF2B5EF4-FFF2-40B4-BE49-F238E27FC236}">
                <a16:creationId xmlns:a16="http://schemas.microsoft.com/office/drawing/2014/main" id="{51539E23-A3CC-4E9C-8F54-FE5A61FB2253}"/>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5" name="Line 11">
            <a:extLst>
              <a:ext uri="{FF2B5EF4-FFF2-40B4-BE49-F238E27FC236}">
                <a16:creationId xmlns:a16="http://schemas.microsoft.com/office/drawing/2014/main" id="{06F09FBE-91B2-4C50-A753-2886B4D831C5}"/>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6" name="Line 12">
            <a:extLst>
              <a:ext uri="{FF2B5EF4-FFF2-40B4-BE49-F238E27FC236}">
                <a16:creationId xmlns:a16="http://schemas.microsoft.com/office/drawing/2014/main" id="{3E11B1D3-7818-49C1-AB09-1AFBE47EEF90}"/>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7" name="Line 13">
            <a:extLst>
              <a:ext uri="{FF2B5EF4-FFF2-40B4-BE49-F238E27FC236}">
                <a16:creationId xmlns:a16="http://schemas.microsoft.com/office/drawing/2014/main" id="{C62CD30A-3E71-4A34-8B11-9C066B4419C5}"/>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8" name="Line 14">
            <a:extLst>
              <a:ext uri="{FF2B5EF4-FFF2-40B4-BE49-F238E27FC236}">
                <a16:creationId xmlns:a16="http://schemas.microsoft.com/office/drawing/2014/main" id="{5AE188F4-EA22-4D15-A633-FF6398774D5B}"/>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79" name="Line 15">
            <a:extLst>
              <a:ext uri="{FF2B5EF4-FFF2-40B4-BE49-F238E27FC236}">
                <a16:creationId xmlns:a16="http://schemas.microsoft.com/office/drawing/2014/main" id="{C1B7A73E-630E-4D8C-B82D-DA41E480853D}"/>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0" name="Line 16">
            <a:extLst>
              <a:ext uri="{FF2B5EF4-FFF2-40B4-BE49-F238E27FC236}">
                <a16:creationId xmlns:a16="http://schemas.microsoft.com/office/drawing/2014/main" id="{A126549B-F04A-45BC-A4F9-3FC798450E50}"/>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1" name="Line 17">
            <a:extLst>
              <a:ext uri="{FF2B5EF4-FFF2-40B4-BE49-F238E27FC236}">
                <a16:creationId xmlns:a16="http://schemas.microsoft.com/office/drawing/2014/main" id="{6CE53905-4D44-4B19-9818-64066B566DF3}"/>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2" name="Line 18">
            <a:extLst>
              <a:ext uri="{FF2B5EF4-FFF2-40B4-BE49-F238E27FC236}">
                <a16:creationId xmlns:a16="http://schemas.microsoft.com/office/drawing/2014/main" id="{A090D2DB-CCBD-4B2A-8A72-9A7AC952CCC3}"/>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3" name="Line 19">
            <a:extLst>
              <a:ext uri="{FF2B5EF4-FFF2-40B4-BE49-F238E27FC236}">
                <a16:creationId xmlns:a16="http://schemas.microsoft.com/office/drawing/2014/main" id="{A392859C-0032-4095-AB41-B005164F4015}"/>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4" name="Line 20">
            <a:extLst>
              <a:ext uri="{FF2B5EF4-FFF2-40B4-BE49-F238E27FC236}">
                <a16:creationId xmlns:a16="http://schemas.microsoft.com/office/drawing/2014/main" id="{DA50C2E4-9167-4FD6-9B18-1DEF68AA7013}"/>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5" name="Line 21">
            <a:extLst>
              <a:ext uri="{FF2B5EF4-FFF2-40B4-BE49-F238E27FC236}">
                <a16:creationId xmlns:a16="http://schemas.microsoft.com/office/drawing/2014/main" id="{A0CBBC8F-1989-4182-939F-3B1DFDC778D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6" name="Line 22">
            <a:extLst>
              <a:ext uri="{FF2B5EF4-FFF2-40B4-BE49-F238E27FC236}">
                <a16:creationId xmlns:a16="http://schemas.microsoft.com/office/drawing/2014/main" id="{E11139B3-B2DA-401B-B16A-D06815C88BF6}"/>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7" name="Line 23">
            <a:extLst>
              <a:ext uri="{FF2B5EF4-FFF2-40B4-BE49-F238E27FC236}">
                <a16:creationId xmlns:a16="http://schemas.microsoft.com/office/drawing/2014/main" id="{5F4C7A20-6597-4F36-9686-5A30E345D1A9}"/>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8" name="Line 24">
            <a:extLst>
              <a:ext uri="{FF2B5EF4-FFF2-40B4-BE49-F238E27FC236}">
                <a16:creationId xmlns:a16="http://schemas.microsoft.com/office/drawing/2014/main" id="{84FAE435-A623-4728-9738-DA511265EE33}"/>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89" name="Line 25">
            <a:extLst>
              <a:ext uri="{FF2B5EF4-FFF2-40B4-BE49-F238E27FC236}">
                <a16:creationId xmlns:a16="http://schemas.microsoft.com/office/drawing/2014/main" id="{8D468A53-5DF5-4A19-BC5E-E063058277F9}"/>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0" name="Line 26">
            <a:extLst>
              <a:ext uri="{FF2B5EF4-FFF2-40B4-BE49-F238E27FC236}">
                <a16:creationId xmlns:a16="http://schemas.microsoft.com/office/drawing/2014/main" id="{EDAC07B7-37E3-4D04-93F3-9190B65B7B94}"/>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1" name="Line 27">
            <a:extLst>
              <a:ext uri="{FF2B5EF4-FFF2-40B4-BE49-F238E27FC236}">
                <a16:creationId xmlns:a16="http://schemas.microsoft.com/office/drawing/2014/main" id="{114E7DDD-E478-479C-91FA-7E69687D31F9}"/>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2" name="Line 28">
            <a:extLst>
              <a:ext uri="{FF2B5EF4-FFF2-40B4-BE49-F238E27FC236}">
                <a16:creationId xmlns:a16="http://schemas.microsoft.com/office/drawing/2014/main" id="{C5F1ABBB-AC1E-45CA-B3FB-AFF9AEA2CD84}"/>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3" name="Line 29">
            <a:extLst>
              <a:ext uri="{FF2B5EF4-FFF2-40B4-BE49-F238E27FC236}">
                <a16:creationId xmlns:a16="http://schemas.microsoft.com/office/drawing/2014/main" id="{E723DDBB-1436-404D-BCAF-00A1B290108F}"/>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4" name="Line 30">
            <a:extLst>
              <a:ext uri="{FF2B5EF4-FFF2-40B4-BE49-F238E27FC236}">
                <a16:creationId xmlns:a16="http://schemas.microsoft.com/office/drawing/2014/main" id="{E5000E70-6E9C-4AD5-BA34-23F0A287B07F}"/>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5" name="Line 31">
            <a:extLst>
              <a:ext uri="{FF2B5EF4-FFF2-40B4-BE49-F238E27FC236}">
                <a16:creationId xmlns:a16="http://schemas.microsoft.com/office/drawing/2014/main" id="{0BE3E5BD-E619-4C3D-A4C4-A91263C11ACA}"/>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6" name="Line 32">
            <a:extLst>
              <a:ext uri="{FF2B5EF4-FFF2-40B4-BE49-F238E27FC236}">
                <a16:creationId xmlns:a16="http://schemas.microsoft.com/office/drawing/2014/main" id="{BF7E7C5B-90C8-408E-9776-854046F23FDB}"/>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7" name="Line 33">
            <a:extLst>
              <a:ext uri="{FF2B5EF4-FFF2-40B4-BE49-F238E27FC236}">
                <a16:creationId xmlns:a16="http://schemas.microsoft.com/office/drawing/2014/main" id="{F630E4D7-E804-4418-93B7-8C19F345B117}"/>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8" name="Line 34">
            <a:extLst>
              <a:ext uri="{FF2B5EF4-FFF2-40B4-BE49-F238E27FC236}">
                <a16:creationId xmlns:a16="http://schemas.microsoft.com/office/drawing/2014/main" id="{969EC0C6-1537-42ED-8625-6D9112701535}"/>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299" name="Line 35">
            <a:extLst>
              <a:ext uri="{FF2B5EF4-FFF2-40B4-BE49-F238E27FC236}">
                <a16:creationId xmlns:a16="http://schemas.microsoft.com/office/drawing/2014/main" id="{DE7F1FF8-7484-4D78-BC13-358E41BF4C40}"/>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0" name="Line 36">
            <a:extLst>
              <a:ext uri="{FF2B5EF4-FFF2-40B4-BE49-F238E27FC236}">
                <a16:creationId xmlns:a16="http://schemas.microsoft.com/office/drawing/2014/main" id="{1C168981-BE47-440C-A9CE-5522F8B7E49E}"/>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1" name="Line 37">
            <a:extLst>
              <a:ext uri="{FF2B5EF4-FFF2-40B4-BE49-F238E27FC236}">
                <a16:creationId xmlns:a16="http://schemas.microsoft.com/office/drawing/2014/main" id="{33E4684D-F49C-4B56-92CB-CE557ED91F0E}"/>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2" name="Line 38">
            <a:extLst>
              <a:ext uri="{FF2B5EF4-FFF2-40B4-BE49-F238E27FC236}">
                <a16:creationId xmlns:a16="http://schemas.microsoft.com/office/drawing/2014/main" id="{E23B3BBF-2ED3-4A94-A38E-59C9C0211715}"/>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3" name="Line 39">
            <a:extLst>
              <a:ext uri="{FF2B5EF4-FFF2-40B4-BE49-F238E27FC236}">
                <a16:creationId xmlns:a16="http://schemas.microsoft.com/office/drawing/2014/main" id="{ED0877C1-56B3-4FA7-AD3B-11593D57E86E}"/>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4" name="Line 40">
            <a:extLst>
              <a:ext uri="{FF2B5EF4-FFF2-40B4-BE49-F238E27FC236}">
                <a16:creationId xmlns:a16="http://schemas.microsoft.com/office/drawing/2014/main" id="{BECDFDA2-54D4-43F0-B792-15BC9508E3B5}"/>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05" name="Text Box 41">
            <a:extLst>
              <a:ext uri="{FF2B5EF4-FFF2-40B4-BE49-F238E27FC236}">
                <a16:creationId xmlns:a16="http://schemas.microsoft.com/office/drawing/2014/main" id="{8651A7D4-7DFA-45BA-89CD-F0FF5ED27A82}"/>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51306" name="Text Box 42">
            <a:extLst>
              <a:ext uri="{FF2B5EF4-FFF2-40B4-BE49-F238E27FC236}">
                <a16:creationId xmlns:a16="http://schemas.microsoft.com/office/drawing/2014/main" id="{1591DCFD-FF77-4771-9DEB-30E0AC33DB69}"/>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51307" name="Line 43">
            <a:extLst>
              <a:ext uri="{FF2B5EF4-FFF2-40B4-BE49-F238E27FC236}">
                <a16:creationId xmlns:a16="http://schemas.microsoft.com/office/drawing/2014/main" id="{3BCB6205-1144-46D1-97E0-85349B58A586}"/>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8" name="Line 44">
            <a:extLst>
              <a:ext uri="{FF2B5EF4-FFF2-40B4-BE49-F238E27FC236}">
                <a16:creationId xmlns:a16="http://schemas.microsoft.com/office/drawing/2014/main" id="{42562DAA-D6B2-4185-B493-E6E7BC39CE5E}"/>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09" name="Line 45">
            <a:extLst>
              <a:ext uri="{FF2B5EF4-FFF2-40B4-BE49-F238E27FC236}">
                <a16:creationId xmlns:a16="http://schemas.microsoft.com/office/drawing/2014/main" id="{FC07A477-5921-44A2-8998-07FDBBAC0AC7}"/>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0" name="Line 46">
            <a:extLst>
              <a:ext uri="{FF2B5EF4-FFF2-40B4-BE49-F238E27FC236}">
                <a16:creationId xmlns:a16="http://schemas.microsoft.com/office/drawing/2014/main" id="{A1CDA38A-59BA-4116-80A4-BCEA671C00C6}"/>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1" name="Line 47">
            <a:extLst>
              <a:ext uri="{FF2B5EF4-FFF2-40B4-BE49-F238E27FC236}">
                <a16:creationId xmlns:a16="http://schemas.microsoft.com/office/drawing/2014/main" id="{E0E21493-903B-49F4-97EE-F54E73C745BA}"/>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2" name="Line 48">
            <a:extLst>
              <a:ext uri="{FF2B5EF4-FFF2-40B4-BE49-F238E27FC236}">
                <a16:creationId xmlns:a16="http://schemas.microsoft.com/office/drawing/2014/main" id="{A35332BA-8155-4DD3-96BC-34232B4902A6}"/>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3" name="Line 49">
            <a:extLst>
              <a:ext uri="{FF2B5EF4-FFF2-40B4-BE49-F238E27FC236}">
                <a16:creationId xmlns:a16="http://schemas.microsoft.com/office/drawing/2014/main" id="{32D04B75-3F50-4A65-B85B-D47233B029CB}"/>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4" name="Line 50">
            <a:extLst>
              <a:ext uri="{FF2B5EF4-FFF2-40B4-BE49-F238E27FC236}">
                <a16:creationId xmlns:a16="http://schemas.microsoft.com/office/drawing/2014/main" id="{00944C62-1785-4BAD-B61F-263C1DD99511}"/>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5" name="Line 51">
            <a:extLst>
              <a:ext uri="{FF2B5EF4-FFF2-40B4-BE49-F238E27FC236}">
                <a16:creationId xmlns:a16="http://schemas.microsoft.com/office/drawing/2014/main" id="{05912BBD-ED46-45E6-8E28-BA52F5BDFFEE}"/>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6" name="Line 52">
            <a:extLst>
              <a:ext uri="{FF2B5EF4-FFF2-40B4-BE49-F238E27FC236}">
                <a16:creationId xmlns:a16="http://schemas.microsoft.com/office/drawing/2014/main" id="{84CC3C86-2219-4372-A903-0C4AA4803BAF}"/>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7" name="Line 53">
            <a:extLst>
              <a:ext uri="{FF2B5EF4-FFF2-40B4-BE49-F238E27FC236}">
                <a16:creationId xmlns:a16="http://schemas.microsoft.com/office/drawing/2014/main" id="{BE859335-07B9-4193-8A8C-CF71A0E6A136}"/>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8" name="Line 54">
            <a:extLst>
              <a:ext uri="{FF2B5EF4-FFF2-40B4-BE49-F238E27FC236}">
                <a16:creationId xmlns:a16="http://schemas.microsoft.com/office/drawing/2014/main" id="{43CB6751-CBC7-44F6-9F51-68291E3BA894}"/>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19" name="Line 55">
            <a:extLst>
              <a:ext uri="{FF2B5EF4-FFF2-40B4-BE49-F238E27FC236}">
                <a16:creationId xmlns:a16="http://schemas.microsoft.com/office/drawing/2014/main" id="{8890F560-DD54-41AC-8529-1956F68D6A06}"/>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20" name="Line 56">
            <a:extLst>
              <a:ext uri="{FF2B5EF4-FFF2-40B4-BE49-F238E27FC236}">
                <a16:creationId xmlns:a16="http://schemas.microsoft.com/office/drawing/2014/main" id="{FAD83F08-F870-4FA7-B488-CC64C1A75F01}"/>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21" name="Line 57">
            <a:extLst>
              <a:ext uri="{FF2B5EF4-FFF2-40B4-BE49-F238E27FC236}">
                <a16:creationId xmlns:a16="http://schemas.microsoft.com/office/drawing/2014/main" id="{CE302812-A066-4BB5-B05E-B6BF9013E0FA}"/>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22" name="Line 58">
            <a:extLst>
              <a:ext uri="{FF2B5EF4-FFF2-40B4-BE49-F238E27FC236}">
                <a16:creationId xmlns:a16="http://schemas.microsoft.com/office/drawing/2014/main" id="{0D314AF3-1762-426E-A754-318D060415A0}"/>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23" name="Line 59">
            <a:extLst>
              <a:ext uri="{FF2B5EF4-FFF2-40B4-BE49-F238E27FC236}">
                <a16:creationId xmlns:a16="http://schemas.microsoft.com/office/drawing/2014/main" id="{557675CA-4D45-4760-BBE6-6A3ACA2AE755}"/>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24" name="Line 60">
            <a:extLst>
              <a:ext uri="{FF2B5EF4-FFF2-40B4-BE49-F238E27FC236}">
                <a16:creationId xmlns:a16="http://schemas.microsoft.com/office/drawing/2014/main" id="{E7B01254-4ECC-4FFF-98DE-A5EC27EFCD4F}"/>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25" name="Rectangle 61">
            <a:extLst>
              <a:ext uri="{FF2B5EF4-FFF2-40B4-BE49-F238E27FC236}">
                <a16:creationId xmlns:a16="http://schemas.microsoft.com/office/drawing/2014/main" id="{600A3BCE-4008-4E99-BC19-CF8871233E32}"/>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26" name="Line 62">
            <a:extLst>
              <a:ext uri="{FF2B5EF4-FFF2-40B4-BE49-F238E27FC236}">
                <a16:creationId xmlns:a16="http://schemas.microsoft.com/office/drawing/2014/main" id="{BDA1C9C5-835E-42E4-AB5A-EE0947A996E9}"/>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27" name="Text Box 63">
            <a:extLst>
              <a:ext uri="{FF2B5EF4-FFF2-40B4-BE49-F238E27FC236}">
                <a16:creationId xmlns:a16="http://schemas.microsoft.com/office/drawing/2014/main" id="{34074BE7-552F-4B53-B310-4A3D2065522C}"/>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651329" name="Line 65">
            <a:extLst>
              <a:ext uri="{FF2B5EF4-FFF2-40B4-BE49-F238E27FC236}">
                <a16:creationId xmlns:a16="http://schemas.microsoft.com/office/drawing/2014/main" id="{69551F7B-61F1-4626-A69F-23533280AC50}"/>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30" name="Line 66">
            <a:extLst>
              <a:ext uri="{FF2B5EF4-FFF2-40B4-BE49-F238E27FC236}">
                <a16:creationId xmlns:a16="http://schemas.microsoft.com/office/drawing/2014/main" id="{91CEAC61-C53E-40BE-8823-09B27F60E536}"/>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32" name="Line 68">
            <a:extLst>
              <a:ext uri="{FF2B5EF4-FFF2-40B4-BE49-F238E27FC236}">
                <a16:creationId xmlns:a16="http://schemas.microsoft.com/office/drawing/2014/main" id="{3B03B20D-B374-4F89-A274-CC8FFCE285ED}"/>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33" name="Line 69">
            <a:extLst>
              <a:ext uri="{FF2B5EF4-FFF2-40B4-BE49-F238E27FC236}">
                <a16:creationId xmlns:a16="http://schemas.microsoft.com/office/drawing/2014/main" id="{47432837-BAC1-4DD9-9DEE-EAD7DC531296}"/>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34" name="Line 70">
            <a:extLst>
              <a:ext uri="{FF2B5EF4-FFF2-40B4-BE49-F238E27FC236}">
                <a16:creationId xmlns:a16="http://schemas.microsoft.com/office/drawing/2014/main" id="{1FB343E1-44EC-462A-9692-EE1B29B503FF}"/>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35" name="Line 71">
            <a:extLst>
              <a:ext uri="{FF2B5EF4-FFF2-40B4-BE49-F238E27FC236}">
                <a16:creationId xmlns:a16="http://schemas.microsoft.com/office/drawing/2014/main" id="{B9311CF8-F06D-4C2C-8152-A41F9CE813B0}"/>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36" name="Rectangle 72">
            <a:extLst>
              <a:ext uri="{FF2B5EF4-FFF2-40B4-BE49-F238E27FC236}">
                <a16:creationId xmlns:a16="http://schemas.microsoft.com/office/drawing/2014/main" id="{D07FECAA-21A0-407A-8179-10D9E8E24554}"/>
              </a:ext>
            </a:extLst>
          </p:cNvPr>
          <p:cNvSpPr>
            <a:spLocks noChangeArrowheads="1"/>
          </p:cNvSpPr>
          <p:nvPr/>
        </p:nvSpPr>
        <p:spPr bwMode="auto">
          <a:xfrm>
            <a:off x="3657600" y="5410200"/>
            <a:ext cx="4572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37" name="Line 73">
            <a:extLst>
              <a:ext uri="{FF2B5EF4-FFF2-40B4-BE49-F238E27FC236}">
                <a16:creationId xmlns:a16="http://schemas.microsoft.com/office/drawing/2014/main" id="{522CD774-AD39-4656-9308-87A3CE0740B6}"/>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38" name="Line 74">
            <a:extLst>
              <a:ext uri="{FF2B5EF4-FFF2-40B4-BE49-F238E27FC236}">
                <a16:creationId xmlns:a16="http://schemas.microsoft.com/office/drawing/2014/main" id="{83C3567E-DDAE-4431-A36B-6353843CEB93}"/>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39" name="Line 75">
            <a:extLst>
              <a:ext uri="{FF2B5EF4-FFF2-40B4-BE49-F238E27FC236}">
                <a16:creationId xmlns:a16="http://schemas.microsoft.com/office/drawing/2014/main" id="{5DE5C0D0-FA51-468D-8C15-8E1ECFAED742}"/>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1340" name="Rectangle 76">
            <a:extLst>
              <a:ext uri="{FF2B5EF4-FFF2-40B4-BE49-F238E27FC236}">
                <a16:creationId xmlns:a16="http://schemas.microsoft.com/office/drawing/2014/main" id="{377BBED3-544E-47D2-AD49-B54901579F93}"/>
              </a:ext>
            </a:extLst>
          </p:cNvPr>
          <p:cNvSpPr>
            <a:spLocks noChangeArrowheads="1"/>
          </p:cNvSpPr>
          <p:nvPr/>
        </p:nvSpPr>
        <p:spPr bwMode="auto">
          <a:xfrm>
            <a:off x="3657600" y="54102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42" name="Rectangle 78">
            <a:extLst>
              <a:ext uri="{FF2B5EF4-FFF2-40B4-BE49-F238E27FC236}">
                <a16:creationId xmlns:a16="http://schemas.microsoft.com/office/drawing/2014/main" id="{22D47B5C-A2BA-4F1D-8316-247F6DEF0ABF}"/>
              </a:ext>
            </a:extLst>
          </p:cNvPr>
          <p:cNvSpPr>
            <a:spLocks noChangeArrowheads="1"/>
          </p:cNvSpPr>
          <p:nvPr/>
        </p:nvSpPr>
        <p:spPr bwMode="auto">
          <a:xfrm>
            <a:off x="4114800" y="5410200"/>
            <a:ext cx="4572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43" name="Rectangle 79">
            <a:extLst>
              <a:ext uri="{FF2B5EF4-FFF2-40B4-BE49-F238E27FC236}">
                <a16:creationId xmlns:a16="http://schemas.microsoft.com/office/drawing/2014/main" id="{AA7B7EB0-121D-4BB2-A0E6-63DBD8DD6369}"/>
              </a:ext>
            </a:extLst>
          </p:cNvPr>
          <p:cNvSpPr>
            <a:spLocks noChangeArrowheads="1"/>
          </p:cNvSpPr>
          <p:nvPr/>
        </p:nvSpPr>
        <p:spPr bwMode="auto">
          <a:xfrm>
            <a:off x="4114800" y="54102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44" name="Line 80">
            <a:extLst>
              <a:ext uri="{FF2B5EF4-FFF2-40B4-BE49-F238E27FC236}">
                <a16:creationId xmlns:a16="http://schemas.microsoft.com/office/drawing/2014/main" id="{D98C41DF-4DB6-44C7-835A-1333E4E0DA5F}"/>
              </a:ext>
            </a:extLst>
          </p:cNvPr>
          <p:cNvSpPr>
            <a:spLocks noChangeShapeType="1"/>
          </p:cNvSpPr>
          <p:nvPr/>
        </p:nvSpPr>
        <p:spPr bwMode="auto">
          <a:xfrm flipH="1">
            <a:off x="4572000" y="3352800"/>
            <a:ext cx="1905000" cy="2438400"/>
          </a:xfrm>
          <a:prstGeom prst="line">
            <a:avLst/>
          </a:prstGeom>
          <a:noFill/>
          <a:ln w="3810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45" name="Text Box 81">
            <a:extLst>
              <a:ext uri="{FF2B5EF4-FFF2-40B4-BE49-F238E27FC236}">
                <a16:creationId xmlns:a16="http://schemas.microsoft.com/office/drawing/2014/main" id="{BC17D9EE-805F-4D95-84B1-51FF555B0E53}"/>
              </a:ext>
            </a:extLst>
          </p:cNvPr>
          <p:cNvSpPr txBox="1">
            <a:spLocks noChangeArrowheads="1"/>
          </p:cNvSpPr>
          <p:nvPr/>
        </p:nvSpPr>
        <p:spPr bwMode="auto">
          <a:xfrm>
            <a:off x="5457825" y="2860675"/>
            <a:ext cx="2198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b="1">
                <a:solidFill>
                  <a:srgbClr val="FF0000"/>
                </a:solidFill>
                <a:ea typeface="굴림" pitchFamily="50" charset="-127"/>
                <a:cs typeface="Arial" panose="020B0604020202020204" pitchFamily="34" charset="0"/>
              </a:rPr>
              <a:t>Deadline Miss !</a:t>
            </a:r>
            <a:endParaRPr lang="en-US" altLang="de-DE" sz="2400" b="1">
              <a:solidFill>
                <a:srgbClr val="FF0000"/>
              </a:solidFill>
              <a:ea typeface="굴림" pitchFamily="50" charset="-127"/>
              <a:cs typeface="Arial" panose="020B0604020202020204" pitchFamily="34" charset="0"/>
            </a:endParaRPr>
          </a:p>
        </p:txBody>
      </p:sp>
      <p:sp>
        <p:nvSpPr>
          <p:cNvPr id="651346" name="Rectangle 82">
            <a:extLst>
              <a:ext uri="{FF2B5EF4-FFF2-40B4-BE49-F238E27FC236}">
                <a16:creationId xmlns:a16="http://schemas.microsoft.com/office/drawing/2014/main" id="{B999FD38-1F57-4C48-A93F-7E0CA70F97B3}"/>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47" name="Rectangle 83">
            <a:extLst>
              <a:ext uri="{FF2B5EF4-FFF2-40B4-BE49-F238E27FC236}">
                <a16:creationId xmlns:a16="http://schemas.microsoft.com/office/drawing/2014/main" id="{0A735F72-BC4A-47C3-A2EE-E2929EB82335}"/>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48" name="Line 84">
            <a:extLst>
              <a:ext uri="{FF2B5EF4-FFF2-40B4-BE49-F238E27FC236}">
                <a16:creationId xmlns:a16="http://schemas.microsoft.com/office/drawing/2014/main" id="{DC7F426A-6C2E-432D-8389-D5CD0F651259}"/>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49" name="Line 85">
            <a:extLst>
              <a:ext uri="{FF2B5EF4-FFF2-40B4-BE49-F238E27FC236}">
                <a16:creationId xmlns:a16="http://schemas.microsoft.com/office/drawing/2014/main" id="{4269D815-3FE7-4E3F-A0F3-398116095B46}"/>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1350" name="Rectangle 86">
            <a:extLst>
              <a:ext uri="{FF2B5EF4-FFF2-40B4-BE49-F238E27FC236}">
                <a16:creationId xmlns:a16="http://schemas.microsoft.com/office/drawing/2014/main" id="{05111ECA-6D8F-4225-BB92-4C7B5A4E4970}"/>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1351" name="Rectangle 87">
            <a:extLst>
              <a:ext uri="{FF2B5EF4-FFF2-40B4-BE49-F238E27FC236}">
                <a16:creationId xmlns:a16="http://schemas.microsoft.com/office/drawing/2014/main" id="{F56ABE8F-8266-4E25-8630-D92DE22A7CDA}"/>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51352" name="Group 88">
            <a:extLst>
              <a:ext uri="{FF2B5EF4-FFF2-40B4-BE49-F238E27FC236}">
                <a16:creationId xmlns:a16="http://schemas.microsoft.com/office/drawing/2014/main" id="{5E8F54A2-2EF9-4C3C-8BA1-9646C2572B3D}"/>
              </a:ext>
            </a:extLst>
          </p:cNvPr>
          <p:cNvGrpSpPr>
            <a:grpSpLocks/>
          </p:cNvGrpSpPr>
          <p:nvPr/>
        </p:nvGrpSpPr>
        <p:grpSpPr bwMode="auto">
          <a:xfrm>
            <a:off x="3505200" y="4953000"/>
            <a:ext cx="4984750" cy="1295400"/>
            <a:chOff x="2208" y="3120"/>
            <a:chExt cx="3140" cy="816"/>
          </a:xfrm>
        </p:grpSpPr>
        <p:sp>
          <p:nvSpPr>
            <p:cNvPr id="651353" name="Text Box 89">
              <a:extLst>
                <a:ext uri="{FF2B5EF4-FFF2-40B4-BE49-F238E27FC236}">
                  <a16:creationId xmlns:a16="http://schemas.microsoft.com/office/drawing/2014/main" id="{5983DB11-1DC7-422F-AE2D-7AF806508A96}"/>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51354" name="Text Box 90">
              <a:extLst>
                <a:ext uri="{FF2B5EF4-FFF2-40B4-BE49-F238E27FC236}">
                  <a16:creationId xmlns:a16="http://schemas.microsoft.com/office/drawing/2014/main" id="{71DE67AA-958C-47F9-A402-C622D3F071FD}"/>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51355" name="Text Box 91">
              <a:extLst>
                <a:ext uri="{FF2B5EF4-FFF2-40B4-BE49-F238E27FC236}">
                  <a16:creationId xmlns:a16="http://schemas.microsoft.com/office/drawing/2014/main" id="{9DE8394F-A587-4CCF-A97D-DC5E97E404EE}"/>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51356" name="Text Box 92">
              <a:extLst>
                <a:ext uri="{FF2B5EF4-FFF2-40B4-BE49-F238E27FC236}">
                  <a16:creationId xmlns:a16="http://schemas.microsoft.com/office/drawing/2014/main" id="{C5E1BE48-FB88-436C-A729-7146CA572518}"/>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51357" name="Text Box 93">
              <a:extLst>
                <a:ext uri="{FF2B5EF4-FFF2-40B4-BE49-F238E27FC236}">
                  <a16:creationId xmlns:a16="http://schemas.microsoft.com/office/drawing/2014/main" id="{11B5293E-6502-4C45-B017-43C4C602D114}"/>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51358" name="Text Box 94">
              <a:extLst>
                <a:ext uri="{FF2B5EF4-FFF2-40B4-BE49-F238E27FC236}">
                  <a16:creationId xmlns:a16="http://schemas.microsoft.com/office/drawing/2014/main" id="{32EB8F3F-D33A-46A5-B921-10FF23DBC4B3}"/>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51359" name="Text Box 95">
            <a:extLst>
              <a:ext uri="{FF2B5EF4-FFF2-40B4-BE49-F238E27FC236}">
                <a16:creationId xmlns:a16="http://schemas.microsoft.com/office/drawing/2014/main" id="{3E4A09FC-AC74-4C92-B2B2-37BFDF6F78DE}"/>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51360" name="Text Box 96">
            <a:extLst>
              <a:ext uri="{FF2B5EF4-FFF2-40B4-BE49-F238E27FC236}">
                <a16:creationId xmlns:a16="http://schemas.microsoft.com/office/drawing/2014/main" id="{88240545-CD5F-4D2B-BEB1-D95E2CCAA660}"/>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51361" name="Text Box 97">
            <a:extLst>
              <a:ext uri="{FF2B5EF4-FFF2-40B4-BE49-F238E27FC236}">
                <a16:creationId xmlns:a16="http://schemas.microsoft.com/office/drawing/2014/main" id="{154AF97D-01DB-4DF8-A839-7CAB94C5335E}"/>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2320570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6513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1343"/>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65134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51336"/>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52" presetClass="entr" presetSubtype="0" fill="hold" nodeType="clickEffect">
                                  <p:stCondLst>
                                    <p:cond delay="0"/>
                                  </p:stCondLst>
                                  <p:childTnLst>
                                    <p:set>
                                      <p:cBhvr>
                                        <p:cTn id="16" dur="1" fill="hold">
                                          <p:stCondLst>
                                            <p:cond delay="0"/>
                                          </p:stCondLst>
                                        </p:cTn>
                                        <p:tgtEl>
                                          <p:spTgt spid="651344"/>
                                        </p:tgtEl>
                                        <p:attrNameLst>
                                          <p:attrName>style.visibility</p:attrName>
                                        </p:attrNameLst>
                                      </p:cBhvr>
                                      <p:to>
                                        <p:strVal val="visible"/>
                                      </p:to>
                                    </p:set>
                                    <p:animScale>
                                      <p:cBhvr>
                                        <p:cTn id="17" dur="1000" decel="50000" fill="hold">
                                          <p:stCondLst>
                                            <p:cond delay="0"/>
                                          </p:stCondLst>
                                        </p:cTn>
                                        <p:tgtEl>
                                          <p:spTgt spid="6513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651344"/>
                                        </p:tgtEl>
                                        <p:attrNameLst>
                                          <p:attrName>ppt_x</p:attrName>
                                          <p:attrName>ppt_y</p:attrName>
                                        </p:attrNameLst>
                                      </p:cBhvr>
                                    </p:animMotion>
                                    <p:animEffect transition="in" filter="fade">
                                      <p:cBhvr>
                                        <p:cTn id="19" dur="1000"/>
                                        <p:tgtEl>
                                          <p:spTgt spid="651344"/>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651345"/>
                                        </p:tgtEl>
                                        <p:attrNameLst>
                                          <p:attrName>style.visibility</p:attrName>
                                        </p:attrNameLst>
                                      </p:cBhvr>
                                      <p:to>
                                        <p:strVal val="visible"/>
                                      </p:to>
                                    </p:set>
                                    <p:animScale>
                                      <p:cBhvr>
                                        <p:cTn id="22" dur="1000" decel="50000" fill="hold">
                                          <p:stCondLst>
                                            <p:cond delay="0"/>
                                          </p:stCondLst>
                                        </p:cTn>
                                        <p:tgtEl>
                                          <p:spTgt spid="6513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651345"/>
                                        </p:tgtEl>
                                        <p:attrNameLst>
                                          <p:attrName>ppt_x</p:attrName>
                                          <p:attrName>ppt_y</p:attrName>
                                        </p:attrNameLst>
                                      </p:cBhvr>
                                    </p:animMotion>
                                    <p:animEffect transition="in" filter="fade">
                                      <p:cBhvr>
                                        <p:cTn id="24" dur="1000"/>
                                        <p:tgtEl>
                                          <p:spTgt spid="651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45" grpId="0"/>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Datumsplatzhalter 88">
            <a:extLst>
              <a:ext uri="{FF2B5EF4-FFF2-40B4-BE49-F238E27FC236}">
                <a16:creationId xmlns:a16="http://schemas.microsoft.com/office/drawing/2014/main" id="{D52B5E21-1FE5-47BD-8FD9-CD298B1422A8}"/>
              </a:ext>
            </a:extLst>
          </p:cNvPr>
          <p:cNvSpPr>
            <a:spLocks noGrp="1"/>
          </p:cNvSpPr>
          <p:nvPr>
            <p:ph type="dt" sz="half" idx="10"/>
          </p:nvPr>
        </p:nvSpPr>
        <p:spPr/>
        <p:txBody>
          <a:bodyPr/>
          <a:lstStyle/>
          <a:p>
            <a:endParaRPr lang="en-US" altLang="ko-KR"/>
          </a:p>
        </p:txBody>
      </p:sp>
      <p:sp>
        <p:nvSpPr>
          <p:cNvPr id="90" name="Fußzeilenplatzhalter 89">
            <a:extLst>
              <a:ext uri="{FF2B5EF4-FFF2-40B4-BE49-F238E27FC236}">
                <a16:creationId xmlns:a16="http://schemas.microsoft.com/office/drawing/2014/main" id="{AC982B1B-7971-4AB1-B6D7-495D83698708}"/>
              </a:ext>
            </a:extLst>
          </p:cNvPr>
          <p:cNvSpPr>
            <a:spLocks noGrp="1"/>
          </p:cNvSpPr>
          <p:nvPr>
            <p:ph type="ftr" sz="quarter" idx="11"/>
          </p:nvPr>
        </p:nvSpPr>
        <p:spPr/>
        <p:txBody>
          <a:bodyPr/>
          <a:lstStyle/>
          <a:p>
            <a:r>
              <a:rPr lang="en-US" altLang="ko-KR"/>
              <a:t>Realtime Programming Prof. Dr. Markus Pfeil</a:t>
            </a:r>
          </a:p>
        </p:txBody>
      </p:sp>
      <p:sp>
        <p:nvSpPr>
          <p:cNvPr id="91" name="Foliennummernplatzhalter 90">
            <a:extLst>
              <a:ext uri="{FF2B5EF4-FFF2-40B4-BE49-F238E27FC236}">
                <a16:creationId xmlns:a16="http://schemas.microsoft.com/office/drawing/2014/main" id="{72AAE757-1972-4836-8BB3-15A10EE69BCC}"/>
              </a:ext>
            </a:extLst>
          </p:cNvPr>
          <p:cNvSpPr>
            <a:spLocks noGrp="1"/>
          </p:cNvSpPr>
          <p:nvPr>
            <p:ph type="sldNum" sz="quarter" idx="12"/>
          </p:nvPr>
        </p:nvSpPr>
        <p:spPr/>
        <p:txBody>
          <a:bodyPr/>
          <a:lstStyle/>
          <a:p>
            <a:fld id="{A895B56F-595E-4FA3-B4C1-3EB1A5067489}" type="slidenum">
              <a:rPr lang="en-US" altLang="de-DE"/>
              <a:pPr/>
              <a:t>306</a:t>
            </a:fld>
            <a:endParaRPr lang="en-US" altLang="de-DE"/>
          </a:p>
        </p:txBody>
      </p:sp>
      <p:sp>
        <p:nvSpPr>
          <p:cNvPr id="652290" name="Rectangle 2">
            <a:extLst>
              <a:ext uri="{FF2B5EF4-FFF2-40B4-BE49-F238E27FC236}">
                <a16:creationId xmlns:a16="http://schemas.microsoft.com/office/drawing/2014/main" id="{CDD06F85-DD58-4FB7-9641-B99398B9496C}"/>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291" name="Rectangle 3">
            <a:extLst>
              <a:ext uri="{FF2B5EF4-FFF2-40B4-BE49-F238E27FC236}">
                <a16:creationId xmlns:a16="http://schemas.microsoft.com/office/drawing/2014/main" id="{B5B6199D-91B9-4DF8-BDF3-8010C7C66C86}"/>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292" name="Rectangle 4">
            <a:extLst>
              <a:ext uri="{FF2B5EF4-FFF2-40B4-BE49-F238E27FC236}">
                <a16:creationId xmlns:a16="http://schemas.microsoft.com/office/drawing/2014/main" id="{257DC564-FC7E-4860-AA23-DCA6B7ACE9ED}"/>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293" name="Rectangle 5">
            <a:extLst>
              <a:ext uri="{FF2B5EF4-FFF2-40B4-BE49-F238E27FC236}">
                <a16:creationId xmlns:a16="http://schemas.microsoft.com/office/drawing/2014/main" id="{48A9ABA7-E006-4F2E-9A52-802DABBB012E}"/>
              </a:ext>
            </a:extLst>
          </p:cNvPr>
          <p:cNvSpPr>
            <a:spLocks noGrp="1" noChangeArrowheads="1"/>
          </p:cNvSpPr>
          <p:nvPr>
            <p:ph type="title"/>
          </p:nvPr>
        </p:nvSpPr>
        <p:spPr/>
        <p:txBody>
          <a:bodyPr/>
          <a:lstStyle/>
          <a:p>
            <a:r>
              <a:rPr lang="en-US" altLang="ko-KR">
                <a:ea typeface="굴림" pitchFamily="50" charset="-127"/>
              </a:rPr>
              <a:t>Response Time</a:t>
            </a:r>
            <a:endParaRPr lang="en-US" altLang="de-DE"/>
          </a:p>
        </p:txBody>
      </p:sp>
      <p:sp>
        <p:nvSpPr>
          <p:cNvPr id="652294" name="Rectangle 6">
            <a:extLst>
              <a:ext uri="{FF2B5EF4-FFF2-40B4-BE49-F238E27FC236}">
                <a16:creationId xmlns:a16="http://schemas.microsoft.com/office/drawing/2014/main" id="{D5D1E318-831F-46F1-ABED-5147BD4AD582}"/>
              </a:ext>
            </a:extLst>
          </p:cNvPr>
          <p:cNvSpPr>
            <a:spLocks noGrp="1" noChangeArrowheads="1"/>
          </p:cNvSpPr>
          <p:nvPr>
            <p:ph type="body"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Response time </a:t>
            </a:r>
          </a:p>
          <a:p>
            <a:pPr lvl="1"/>
            <a:r>
              <a:rPr lang="en-US" altLang="ko-KR">
                <a:ea typeface="굴림" pitchFamily="50" charset="-127"/>
              </a:rPr>
              <a:t>Duration from released time to finish time</a:t>
            </a:r>
          </a:p>
        </p:txBody>
      </p:sp>
      <p:sp>
        <p:nvSpPr>
          <p:cNvPr id="652295" name="Line 7">
            <a:extLst>
              <a:ext uri="{FF2B5EF4-FFF2-40B4-BE49-F238E27FC236}">
                <a16:creationId xmlns:a16="http://schemas.microsoft.com/office/drawing/2014/main" id="{BEF7ABBE-3E20-4CFC-AE1A-C8A63F01CAC8}"/>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296" name="Line 8">
            <a:extLst>
              <a:ext uri="{FF2B5EF4-FFF2-40B4-BE49-F238E27FC236}">
                <a16:creationId xmlns:a16="http://schemas.microsoft.com/office/drawing/2014/main" id="{565364B8-46D4-4D7F-98E1-94109F361593}"/>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297" name="Line 9">
            <a:extLst>
              <a:ext uri="{FF2B5EF4-FFF2-40B4-BE49-F238E27FC236}">
                <a16:creationId xmlns:a16="http://schemas.microsoft.com/office/drawing/2014/main" id="{F34B0F30-B9C7-4EE9-95E9-D117ED5C8898}"/>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298" name="Line 10">
            <a:extLst>
              <a:ext uri="{FF2B5EF4-FFF2-40B4-BE49-F238E27FC236}">
                <a16:creationId xmlns:a16="http://schemas.microsoft.com/office/drawing/2014/main" id="{10E485FE-D4B4-4E30-B3F0-DEA5C64A849D}"/>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299" name="Line 11">
            <a:extLst>
              <a:ext uri="{FF2B5EF4-FFF2-40B4-BE49-F238E27FC236}">
                <a16:creationId xmlns:a16="http://schemas.microsoft.com/office/drawing/2014/main" id="{6EE7ECA9-565F-4B5C-A34B-EA180CA6C627}"/>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0" name="Line 12">
            <a:extLst>
              <a:ext uri="{FF2B5EF4-FFF2-40B4-BE49-F238E27FC236}">
                <a16:creationId xmlns:a16="http://schemas.microsoft.com/office/drawing/2014/main" id="{109C242C-96AD-48C0-81C1-A03CF4B0A650}"/>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1" name="Line 13">
            <a:extLst>
              <a:ext uri="{FF2B5EF4-FFF2-40B4-BE49-F238E27FC236}">
                <a16:creationId xmlns:a16="http://schemas.microsoft.com/office/drawing/2014/main" id="{15E843B0-8221-46B6-BC26-56253B681D75}"/>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2" name="Line 14">
            <a:extLst>
              <a:ext uri="{FF2B5EF4-FFF2-40B4-BE49-F238E27FC236}">
                <a16:creationId xmlns:a16="http://schemas.microsoft.com/office/drawing/2014/main" id="{2D6DE8D0-6AD9-4070-A154-3DCE0B38B2ED}"/>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3" name="Line 15">
            <a:extLst>
              <a:ext uri="{FF2B5EF4-FFF2-40B4-BE49-F238E27FC236}">
                <a16:creationId xmlns:a16="http://schemas.microsoft.com/office/drawing/2014/main" id="{945836A1-5BBE-45C2-AA9C-7E934C39391C}"/>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4" name="Line 16">
            <a:extLst>
              <a:ext uri="{FF2B5EF4-FFF2-40B4-BE49-F238E27FC236}">
                <a16:creationId xmlns:a16="http://schemas.microsoft.com/office/drawing/2014/main" id="{3C80F154-1A7B-4CC1-853A-63D594F865CD}"/>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5" name="Line 17">
            <a:extLst>
              <a:ext uri="{FF2B5EF4-FFF2-40B4-BE49-F238E27FC236}">
                <a16:creationId xmlns:a16="http://schemas.microsoft.com/office/drawing/2014/main" id="{4BB113D6-93A2-402C-B467-7A0DF99B767E}"/>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6" name="Line 18">
            <a:extLst>
              <a:ext uri="{FF2B5EF4-FFF2-40B4-BE49-F238E27FC236}">
                <a16:creationId xmlns:a16="http://schemas.microsoft.com/office/drawing/2014/main" id="{8F25D0A8-9F7D-4149-97B1-B268B900220B}"/>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7" name="Line 19">
            <a:extLst>
              <a:ext uri="{FF2B5EF4-FFF2-40B4-BE49-F238E27FC236}">
                <a16:creationId xmlns:a16="http://schemas.microsoft.com/office/drawing/2014/main" id="{23104A16-F587-4C01-A00D-48F5D6797C4E}"/>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8" name="Line 20">
            <a:extLst>
              <a:ext uri="{FF2B5EF4-FFF2-40B4-BE49-F238E27FC236}">
                <a16:creationId xmlns:a16="http://schemas.microsoft.com/office/drawing/2014/main" id="{48106174-5599-4187-B9F4-28D713986B47}"/>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09" name="Line 21">
            <a:extLst>
              <a:ext uri="{FF2B5EF4-FFF2-40B4-BE49-F238E27FC236}">
                <a16:creationId xmlns:a16="http://schemas.microsoft.com/office/drawing/2014/main" id="{7A4429C2-705B-4612-94A5-DCF60D174211}"/>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0" name="Line 22">
            <a:extLst>
              <a:ext uri="{FF2B5EF4-FFF2-40B4-BE49-F238E27FC236}">
                <a16:creationId xmlns:a16="http://schemas.microsoft.com/office/drawing/2014/main" id="{7A8B70A8-F652-4972-AFA7-574B7BC40C35}"/>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1" name="Line 23">
            <a:extLst>
              <a:ext uri="{FF2B5EF4-FFF2-40B4-BE49-F238E27FC236}">
                <a16:creationId xmlns:a16="http://schemas.microsoft.com/office/drawing/2014/main" id="{09EB6895-B050-4A68-882E-13566194C7CA}"/>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2" name="Rectangle 24">
            <a:extLst>
              <a:ext uri="{FF2B5EF4-FFF2-40B4-BE49-F238E27FC236}">
                <a16:creationId xmlns:a16="http://schemas.microsoft.com/office/drawing/2014/main" id="{9D12CCC5-518F-4BCC-9A61-601C0D37F882}"/>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313" name="Line 25">
            <a:extLst>
              <a:ext uri="{FF2B5EF4-FFF2-40B4-BE49-F238E27FC236}">
                <a16:creationId xmlns:a16="http://schemas.microsoft.com/office/drawing/2014/main" id="{28ADF6AC-C03D-45E2-AA38-44D3EA9F6458}"/>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4" name="Line 26">
            <a:extLst>
              <a:ext uri="{FF2B5EF4-FFF2-40B4-BE49-F238E27FC236}">
                <a16:creationId xmlns:a16="http://schemas.microsoft.com/office/drawing/2014/main" id="{8622199C-4262-4375-9945-FB83E271FAD9}"/>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5" name="Line 27">
            <a:extLst>
              <a:ext uri="{FF2B5EF4-FFF2-40B4-BE49-F238E27FC236}">
                <a16:creationId xmlns:a16="http://schemas.microsoft.com/office/drawing/2014/main" id="{C61BE343-ADC4-4BBE-ACD4-2C59E9BB6115}"/>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6" name="Line 28">
            <a:extLst>
              <a:ext uri="{FF2B5EF4-FFF2-40B4-BE49-F238E27FC236}">
                <a16:creationId xmlns:a16="http://schemas.microsoft.com/office/drawing/2014/main" id="{7EF455BD-6BB0-432D-9DD6-03B4F55EF0D4}"/>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7" name="Line 29">
            <a:extLst>
              <a:ext uri="{FF2B5EF4-FFF2-40B4-BE49-F238E27FC236}">
                <a16:creationId xmlns:a16="http://schemas.microsoft.com/office/drawing/2014/main" id="{B8AEE8A4-4718-451A-A0AF-81633C810AF9}"/>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8" name="Line 30">
            <a:extLst>
              <a:ext uri="{FF2B5EF4-FFF2-40B4-BE49-F238E27FC236}">
                <a16:creationId xmlns:a16="http://schemas.microsoft.com/office/drawing/2014/main" id="{B54D7261-723E-4926-BFF3-990D9322D748}"/>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19" name="Line 31">
            <a:extLst>
              <a:ext uri="{FF2B5EF4-FFF2-40B4-BE49-F238E27FC236}">
                <a16:creationId xmlns:a16="http://schemas.microsoft.com/office/drawing/2014/main" id="{D006B6CA-B62E-44E2-96B0-031FAFFE662C}"/>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0" name="Line 32">
            <a:extLst>
              <a:ext uri="{FF2B5EF4-FFF2-40B4-BE49-F238E27FC236}">
                <a16:creationId xmlns:a16="http://schemas.microsoft.com/office/drawing/2014/main" id="{9FADA782-26C0-4493-984B-0C8B2DD89CD4}"/>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1" name="Line 33">
            <a:extLst>
              <a:ext uri="{FF2B5EF4-FFF2-40B4-BE49-F238E27FC236}">
                <a16:creationId xmlns:a16="http://schemas.microsoft.com/office/drawing/2014/main" id="{D304C41E-88A8-4F9E-B18B-26D04F75194F}"/>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2" name="Line 34">
            <a:extLst>
              <a:ext uri="{FF2B5EF4-FFF2-40B4-BE49-F238E27FC236}">
                <a16:creationId xmlns:a16="http://schemas.microsoft.com/office/drawing/2014/main" id="{EB46A5DA-184C-4EDD-B697-1849EA015A37}"/>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3" name="Line 35">
            <a:extLst>
              <a:ext uri="{FF2B5EF4-FFF2-40B4-BE49-F238E27FC236}">
                <a16:creationId xmlns:a16="http://schemas.microsoft.com/office/drawing/2014/main" id="{3EB0EF9C-501D-4BC3-9982-B8D1D3CF4A1D}"/>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4" name="Line 36">
            <a:extLst>
              <a:ext uri="{FF2B5EF4-FFF2-40B4-BE49-F238E27FC236}">
                <a16:creationId xmlns:a16="http://schemas.microsoft.com/office/drawing/2014/main" id="{493A2F23-035A-4C5F-89BF-D681F80C5980}"/>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5" name="Line 37">
            <a:extLst>
              <a:ext uri="{FF2B5EF4-FFF2-40B4-BE49-F238E27FC236}">
                <a16:creationId xmlns:a16="http://schemas.microsoft.com/office/drawing/2014/main" id="{080934C4-0FAD-44F5-A799-C0EB94453691}"/>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6" name="Line 38">
            <a:extLst>
              <a:ext uri="{FF2B5EF4-FFF2-40B4-BE49-F238E27FC236}">
                <a16:creationId xmlns:a16="http://schemas.microsoft.com/office/drawing/2014/main" id="{A5823DCF-814B-47A7-B659-E1D04360B3D8}"/>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7" name="Line 39">
            <a:extLst>
              <a:ext uri="{FF2B5EF4-FFF2-40B4-BE49-F238E27FC236}">
                <a16:creationId xmlns:a16="http://schemas.microsoft.com/office/drawing/2014/main" id="{4A4F5751-13A4-4F91-ACD6-08C4127ECBE4}"/>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8" name="Line 40">
            <a:extLst>
              <a:ext uri="{FF2B5EF4-FFF2-40B4-BE49-F238E27FC236}">
                <a16:creationId xmlns:a16="http://schemas.microsoft.com/office/drawing/2014/main" id="{14B1DC83-95A1-4A29-9232-2FF7E34A34A4}"/>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29" name="Line 41">
            <a:extLst>
              <a:ext uri="{FF2B5EF4-FFF2-40B4-BE49-F238E27FC236}">
                <a16:creationId xmlns:a16="http://schemas.microsoft.com/office/drawing/2014/main" id="{1507565D-A757-4041-B3E6-6F2C4C4E68A6}"/>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30" name="Line 42">
            <a:extLst>
              <a:ext uri="{FF2B5EF4-FFF2-40B4-BE49-F238E27FC236}">
                <a16:creationId xmlns:a16="http://schemas.microsoft.com/office/drawing/2014/main" id="{949951AA-6550-4543-A3C3-7602C6EEE93D}"/>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31" name="Line 43">
            <a:extLst>
              <a:ext uri="{FF2B5EF4-FFF2-40B4-BE49-F238E27FC236}">
                <a16:creationId xmlns:a16="http://schemas.microsoft.com/office/drawing/2014/main" id="{4408F36F-B202-46DB-8889-4096832EC2C8}"/>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32" name="Rectangle 44">
            <a:extLst>
              <a:ext uri="{FF2B5EF4-FFF2-40B4-BE49-F238E27FC236}">
                <a16:creationId xmlns:a16="http://schemas.microsoft.com/office/drawing/2014/main" id="{7AE77BD9-382B-4B47-9776-A4E0D77EDDC4}"/>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333" name="Line 45">
            <a:extLst>
              <a:ext uri="{FF2B5EF4-FFF2-40B4-BE49-F238E27FC236}">
                <a16:creationId xmlns:a16="http://schemas.microsoft.com/office/drawing/2014/main" id="{014FFBD2-4106-4A59-A877-52EB572EF641}"/>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2334" name="Line 46">
            <a:extLst>
              <a:ext uri="{FF2B5EF4-FFF2-40B4-BE49-F238E27FC236}">
                <a16:creationId xmlns:a16="http://schemas.microsoft.com/office/drawing/2014/main" id="{D195A46C-FD9A-4745-833E-AB4E030CEAC3}"/>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2335" name="Text Box 47">
            <a:extLst>
              <a:ext uri="{FF2B5EF4-FFF2-40B4-BE49-F238E27FC236}">
                <a16:creationId xmlns:a16="http://schemas.microsoft.com/office/drawing/2014/main" id="{6F0924C0-E5A4-44FA-989B-A667482F7A31}"/>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52336" name="Text Box 48">
            <a:extLst>
              <a:ext uri="{FF2B5EF4-FFF2-40B4-BE49-F238E27FC236}">
                <a16:creationId xmlns:a16="http://schemas.microsoft.com/office/drawing/2014/main" id="{C4FE18E7-E2BA-4797-B934-62CC57BE7571}"/>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52337" name="Line 49">
            <a:extLst>
              <a:ext uri="{FF2B5EF4-FFF2-40B4-BE49-F238E27FC236}">
                <a16:creationId xmlns:a16="http://schemas.microsoft.com/office/drawing/2014/main" id="{C13E1815-615D-4AEA-B15B-51FB5C35E37C}"/>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38" name="Line 50">
            <a:extLst>
              <a:ext uri="{FF2B5EF4-FFF2-40B4-BE49-F238E27FC236}">
                <a16:creationId xmlns:a16="http://schemas.microsoft.com/office/drawing/2014/main" id="{77407414-426C-4183-BC17-344F6B0ADF96}"/>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39" name="Line 51">
            <a:extLst>
              <a:ext uri="{FF2B5EF4-FFF2-40B4-BE49-F238E27FC236}">
                <a16:creationId xmlns:a16="http://schemas.microsoft.com/office/drawing/2014/main" id="{9792F991-F4C7-4CCF-9E23-BEC1C7C93DC0}"/>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0" name="Line 52">
            <a:extLst>
              <a:ext uri="{FF2B5EF4-FFF2-40B4-BE49-F238E27FC236}">
                <a16:creationId xmlns:a16="http://schemas.microsoft.com/office/drawing/2014/main" id="{40524B80-A3EE-4CEC-AE1C-84D26DBEE1E1}"/>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1" name="Line 53">
            <a:extLst>
              <a:ext uri="{FF2B5EF4-FFF2-40B4-BE49-F238E27FC236}">
                <a16:creationId xmlns:a16="http://schemas.microsoft.com/office/drawing/2014/main" id="{75F26A68-AD76-4FAC-8405-A172F36C5D91}"/>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2" name="Line 54">
            <a:extLst>
              <a:ext uri="{FF2B5EF4-FFF2-40B4-BE49-F238E27FC236}">
                <a16:creationId xmlns:a16="http://schemas.microsoft.com/office/drawing/2014/main" id="{5D8B58FC-AC9D-4620-A7C1-6B646C43344D}"/>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3" name="Line 55">
            <a:extLst>
              <a:ext uri="{FF2B5EF4-FFF2-40B4-BE49-F238E27FC236}">
                <a16:creationId xmlns:a16="http://schemas.microsoft.com/office/drawing/2014/main" id="{29ED9AEB-8E3D-42C6-ABEA-56A1120A14EA}"/>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4" name="Line 56">
            <a:extLst>
              <a:ext uri="{FF2B5EF4-FFF2-40B4-BE49-F238E27FC236}">
                <a16:creationId xmlns:a16="http://schemas.microsoft.com/office/drawing/2014/main" id="{AF61F957-E511-4A94-8135-C50374DF1A64}"/>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5" name="Line 57">
            <a:extLst>
              <a:ext uri="{FF2B5EF4-FFF2-40B4-BE49-F238E27FC236}">
                <a16:creationId xmlns:a16="http://schemas.microsoft.com/office/drawing/2014/main" id="{363E7B4E-D140-40B3-BC57-483644506D81}"/>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6" name="Line 58">
            <a:extLst>
              <a:ext uri="{FF2B5EF4-FFF2-40B4-BE49-F238E27FC236}">
                <a16:creationId xmlns:a16="http://schemas.microsoft.com/office/drawing/2014/main" id="{9219E2C5-EF0A-4B0C-A54E-2A3E64595562}"/>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7" name="Line 59">
            <a:extLst>
              <a:ext uri="{FF2B5EF4-FFF2-40B4-BE49-F238E27FC236}">
                <a16:creationId xmlns:a16="http://schemas.microsoft.com/office/drawing/2014/main" id="{5219B7FF-9033-4859-A26D-1FE16108CCB3}"/>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8" name="Line 60">
            <a:extLst>
              <a:ext uri="{FF2B5EF4-FFF2-40B4-BE49-F238E27FC236}">
                <a16:creationId xmlns:a16="http://schemas.microsoft.com/office/drawing/2014/main" id="{671E2A26-E172-45B6-AE9A-96B990400796}"/>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49" name="Line 61">
            <a:extLst>
              <a:ext uri="{FF2B5EF4-FFF2-40B4-BE49-F238E27FC236}">
                <a16:creationId xmlns:a16="http://schemas.microsoft.com/office/drawing/2014/main" id="{65D1A8F7-E860-4089-BB1F-AB5240158F10}"/>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50" name="Line 62">
            <a:extLst>
              <a:ext uri="{FF2B5EF4-FFF2-40B4-BE49-F238E27FC236}">
                <a16:creationId xmlns:a16="http://schemas.microsoft.com/office/drawing/2014/main" id="{311CF1F1-7783-456E-8F98-8FF8B05D4C1B}"/>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51" name="Line 63">
            <a:extLst>
              <a:ext uri="{FF2B5EF4-FFF2-40B4-BE49-F238E27FC236}">
                <a16:creationId xmlns:a16="http://schemas.microsoft.com/office/drawing/2014/main" id="{282530BE-4A29-418F-A20E-07D72CE7D128}"/>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52" name="Line 64">
            <a:extLst>
              <a:ext uri="{FF2B5EF4-FFF2-40B4-BE49-F238E27FC236}">
                <a16:creationId xmlns:a16="http://schemas.microsoft.com/office/drawing/2014/main" id="{B9CE49AF-08F6-4FAB-AC81-6D2C1D6047E5}"/>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53" name="Line 65">
            <a:extLst>
              <a:ext uri="{FF2B5EF4-FFF2-40B4-BE49-F238E27FC236}">
                <a16:creationId xmlns:a16="http://schemas.microsoft.com/office/drawing/2014/main" id="{B7697415-9909-4457-8459-8DDA0F88AB40}"/>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54" name="Line 66">
            <a:extLst>
              <a:ext uri="{FF2B5EF4-FFF2-40B4-BE49-F238E27FC236}">
                <a16:creationId xmlns:a16="http://schemas.microsoft.com/office/drawing/2014/main" id="{371205B5-EAB1-4952-A3FB-ACD1D552ABCC}"/>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2355" name="Rectangle 67">
            <a:extLst>
              <a:ext uri="{FF2B5EF4-FFF2-40B4-BE49-F238E27FC236}">
                <a16:creationId xmlns:a16="http://schemas.microsoft.com/office/drawing/2014/main" id="{98C68F88-31CF-4ED0-A476-CFCA5A27A4A1}"/>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356" name="Line 68">
            <a:extLst>
              <a:ext uri="{FF2B5EF4-FFF2-40B4-BE49-F238E27FC236}">
                <a16:creationId xmlns:a16="http://schemas.microsoft.com/office/drawing/2014/main" id="{43AA268B-0725-4158-B7F4-F33DAB1B5BF7}"/>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2357" name="Text Box 69">
            <a:extLst>
              <a:ext uri="{FF2B5EF4-FFF2-40B4-BE49-F238E27FC236}">
                <a16:creationId xmlns:a16="http://schemas.microsoft.com/office/drawing/2014/main" id="{42E6B307-C6CB-47BE-BCFB-F02C0917EFA7}"/>
              </a:ext>
            </a:extLst>
          </p:cNvPr>
          <p:cNvSpPr txBox="1">
            <a:spLocks noChangeArrowheads="1"/>
          </p:cNvSpPr>
          <p:nvPr/>
        </p:nvSpPr>
        <p:spPr bwMode="auto">
          <a:xfrm>
            <a:off x="457200" y="5257800"/>
            <a:ext cx="90569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(102)</a:t>
            </a:r>
            <a:endParaRPr lang="en-US" altLang="de-DE" sz="2400" dirty="0">
              <a:ea typeface="굴림" pitchFamily="50" charset="-127"/>
              <a:cs typeface="Arial" panose="020B0604020202020204" pitchFamily="34" charset="0"/>
            </a:endParaRPr>
          </a:p>
        </p:txBody>
      </p:sp>
      <p:sp>
        <p:nvSpPr>
          <p:cNvPr id="652358" name="Rectangle 70">
            <a:extLst>
              <a:ext uri="{FF2B5EF4-FFF2-40B4-BE49-F238E27FC236}">
                <a16:creationId xmlns:a16="http://schemas.microsoft.com/office/drawing/2014/main" id="{23A21FF1-4868-4C51-A14A-7B7EC4A35944}"/>
              </a:ext>
            </a:extLst>
          </p:cNvPr>
          <p:cNvSpPr>
            <a:spLocks noChangeArrowheads="1"/>
          </p:cNvSpPr>
          <p:nvPr/>
        </p:nvSpPr>
        <p:spPr bwMode="auto">
          <a:xfrm>
            <a:off x="1371600" y="4572000"/>
            <a:ext cx="471487"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359" name="Rectangle 71">
            <a:extLst>
              <a:ext uri="{FF2B5EF4-FFF2-40B4-BE49-F238E27FC236}">
                <a16:creationId xmlns:a16="http://schemas.microsoft.com/office/drawing/2014/main" id="{E156B614-FE24-46C6-8730-1E92C5656DBE}"/>
              </a:ext>
            </a:extLst>
          </p:cNvPr>
          <p:cNvSpPr>
            <a:spLocks noChangeArrowheads="1"/>
          </p:cNvSpPr>
          <p:nvPr/>
        </p:nvSpPr>
        <p:spPr bwMode="auto">
          <a:xfrm>
            <a:off x="1371600" y="5410200"/>
            <a:ext cx="1385888"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2361" name="Line 73">
            <a:extLst>
              <a:ext uri="{FF2B5EF4-FFF2-40B4-BE49-F238E27FC236}">
                <a16:creationId xmlns:a16="http://schemas.microsoft.com/office/drawing/2014/main" id="{FFF87EF6-D662-4460-A465-2971A7F1956E}"/>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2362" name="Line 74">
            <a:extLst>
              <a:ext uri="{FF2B5EF4-FFF2-40B4-BE49-F238E27FC236}">
                <a16:creationId xmlns:a16="http://schemas.microsoft.com/office/drawing/2014/main" id="{0A8F1967-6552-4360-9E5F-9E938B41493C}"/>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2363" name="Line 75">
            <a:extLst>
              <a:ext uri="{FF2B5EF4-FFF2-40B4-BE49-F238E27FC236}">
                <a16:creationId xmlns:a16="http://schemas.microsoft.com/office/drawing/2014/main" id="{5F640691-1BE0-43C8-BCD9-F65F913433C5}"/>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grpSp>
        <p:nvGrpSpPr>
          <p:cNvPr id="652367" name="Group 79">
            <a:extLst>
              <a:ext uri="{FF2B5EF4-FFF2-40B4-BE49-F238E27FC236}">
                <a16:creationId xmlns:a16="http://schemas.microsoft.com/office/drawing/2014/main" id="{7DAEDDF2-C08F-4B50-BBDF-63E6DBF8BFDF}"/>
              </a:ext>
            </a:extLst>
          </p:cNvPr>
          <p:cNvGrpSpPr>
            <a:grpSpLocks/>
          </p:cNvGrpSpPr>
          <p:nvPr/>
        </p:nvGrpSpPr>
        <p:grpSpPr bwMode="auto">
          <a:xfrm>
            <a:off x="3505200" y="4953000"/>
            <a:ext cx="4984750" cy="1295400"/>
            <a:chOff x="2208" y="3120"/>
            <a:chExt cx="3140" cy="816"/>
          </a:xfrm>
        </p:grpSpPr>
        <p:sp>
          <p:nvSpPr>
            <p:cNvPr id="652368" name="Text Box 80">
              <a:extLst>
                <a:ext uri="{FF2B5EF4-FFF2-40B4-BE49-F238E27FC236}">
                  <a16:creationId xmlns:a16="http://schemas.microsoft.com/office/drawing/2014/main" id="{4A097087-6EA4-4840-9DB3-F8566B85BE3C}"/>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52369" name="Text Box 81">
              <a:extLst>
                <a:ext uri="{FF2B5EF4-FFF2-40B4-BE49-F238E27FC236}">
                  <a16:creationId xmlns:a16="http://schemas.microsoft.com/office/drawing/2014/main" id="{631A7D34-6F5C-45FF-A607-352DAEF3165A}"/>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52370" name="Text Box 82">
              <a:extLst>
                <a:ext uri="{FF2B5EF4-FFF2-40B4-BE49-F238E27FC236}">
                  <a16:creationId xmlns:a16="http://schemas.microsoft.com/office/drawing/2014/main" id="{032B5494-5AE9-4341-AF6B-82732C545F00}"/>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52371" name="Text Box 83">
              <a:extLst>
                <a:ext uri="{FF2B5EF4-FFF2-40B4-BE49-F238E27FC236}">
                  <a16:creationId xmlns:a16="http://schemas.microsoft.com/office/drawing/2014/main" id="{F6D2E479-B66E-45EF-BD82-976B4075893B}"/>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52372" name="Text Box 84">
              <a:extLst>
                <a:ext uri="{FF2B5EF4-FFF2-40B4-BE49-F238E27FC236}">
                  <a16:creationId xmlns:a16="http://schemas.microsoft.com/office/drawing/2014/main" id="{2754FD35-7409-4170-8EBA-73CE6D2D151C}"/>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52373" name="Text Box 85">
              <a:extLst>
                <a:ext uri="{FF2B5EF4-FFF2-40B4-BE49-F238E27FC236}">
                  <a16:creationId xmlns:a16="http://schemas.microsoft.com/office/drawing/2014/main" id="{7B5308F2-350B-48DE-8939-0F4295DC5475}"/>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52374" name="Text Box 86">
            <a:extLst>
              <a:ext uri="{FF2B5EF4-FFF2-40B4-BE49-F238E27FC236}">
                <a16:creationId xmlns:a16="http://schemas.microsoft.com/office/drawing/2014/main" id="{8632A0FA-85E2-429C-99CC-1FCE82ECBE0A}"/>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52375" name="Text Box 87">
            <a:extLst>
              <a:ext uri="{FF2B5EF4-FFF2-40B4-BE49-F238E27FC236}">
                <a16:creationId xmlns:a16="http://schemas.microsoft.com/office/drawing/2014/main" id="{8B5725AB-255F-4F55-8534-FDD6C37EAA6D}"/>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52376" name="Text Box 88">
            <a:extLst>
              <a:ext uri="{FF2B5EF4-FFF2-40B4-BE49-F238E27FC236}">
                <a16:creationId xmlns:a16="http://schemas.microsoft.com/office/drawing/2014/main" id="{85BF4F80-2355-413E-A834-5541EB503A5A}"/>
              </a:ext>
            </a:extLst>
          </p:cNvPr>
          <p:cNvSpPr txBox="1">
            <a:spLocks noChangeArrowheads="1"/>
          </p:cNvSpPr>
          <p:nvPr/>
        </p:nvSpPr>
        <p:spPr bwMode="auto">
          <a:xfrm>
            <a:off x="1524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3222409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xit" presetSubtype="0" fill="hold" nodeType="afterEffect">
                                  <p:stCondLst>
                                    <p:cond delay="0"/>
                                  </p:stCondLst>
                                  <p:childTnLst>
                                    <p:set>
                                      <p:cBhvr>
                                        <p:cTn id="6" dur="1" fill="hold">
                                          <p:stCondLst>
                                            <p:cond delay="0"/>
                                          </p:stCondLst>
                                        </p:cTn>
                                        <p:tgtEl>
                                          <p:spTgt spid="65235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52332"/>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5229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5235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5235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52291"/>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nodeType="afterEffect">
                                  <p:stCondLst>
                                    <p:cond delay="0"/>
                                  </p:stCondLst>
                                  <p:childTnLst>
                                    <p:set>
                                      <p:cBhvr>
                                        <p:cTn id="19" dur="1" fill="hold">
                                          <p:stCondLst>
                                            <p:cond delay="0"/>
                                          </p:stCondLst>
                                        </p:cTn>
                                        <p:tgtEl>
                                          <p:spTgt spid="652291"/>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522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Datumsplatzhalter 102">
            <a:extLst>
              <a:ext uri="{FF2B5EF4-FFF2-40B4-BE49-F238E27FC236}">
                <a16:creationId xmlns:a16="http://schemas.microsoft.com/office/drawing/2014/main" id="{3DDE5091-44B1-4823-A765-367CAFF73B9F}"/>
              </a:ext>
            </a:extLst>
          </p:cNvPr>
          <p:cNvSpPr>
            <a:spLocks noGrp="1"/>
          </p:cNvSpPr>
          <p:nvPr>
            <p:ph type="dt" sz="half" idx="10"/>
          </p:nvPr>
        </p:nvSpPr>
        <p:spPr/>
        <p:txBody>
          <a:bodyPr/>
          <a:lstStyle/>
          <a:p>
            <a:endParaRPr lang="en-US" altLang="ko-KR"/>
          </a:p>
        </p:txBody>
      </p:sp>
      <p:sp>
        <p:nvSpPr>
          <p:cNvPr id="104" name="Fußzeilenplatzhalter 103">
            <a:extLst>
              <a:ext uri="{FF2B5EF4-FFF2-40B4-BE49-F238E27FC236}">
                <a16:creationId xmlns:a16="http://schemas.microsoft.com/office/drawing/2014/main" id="{421C6F6E-9F2E-4AAB-94A5-15AD1DD08E6D}"/>
              </a:ext>
            </a:extLst>
          </p:cNvPr>
          <p:cNvSpPr>
            <a:spLocks noGrp="1"/>
          </p:cNvSpPr>
          <p:nvPr>
            <p:ph type="ftr" sz="quarter" idx="11"/>
          </p:nvPr>
        </p:nvSpPr>
        <p:spPr/>
        <p:txBody>
          <a:bodyPr/>
          <a:lstStyle/>
          <a:p>
            <a:r>
              <a:rPr lang="en-US" altLang="ko-KR"/>
              <a:t>Realtime Programming Prof. Dr. Markus Pfeil</a:t>
            </a:r>
          </a:p>
        </p:txBody>
      </p:sp>
      <p:sp>
        <p:nvSpPr>
          <p:cNvPr id="105" name="Foliennummernplatzhalter 104">
            <a:extLst>
              <a:ext uri="{FF2B5EF4-FFF2-40B4-BE49-F238E27FC236}">
                <a16:creationId xmlns:a16="http://schemas.microsoft.com/office/drawing/2014/main" id="{116FA827-8BA1-450A-91EC-55D164C865AF}"/>
              </a:ext>
            </a:extLst>
          </p:cNvPr>
          <p:cNvSpPr>
            <a:spLocks noGrp="1"/>
          </p:cNvSpPr>
          <p:nvPr>
            <p:ph type="sldNum" sz="quarter" idx="12"/>
          </p:nvPr>
        </p:nvSpPr>
        <p:spPr/>
        <p:txBody>
          <a:bodyPr/>
          <a:lstStyle/>
          <a:p>
            <a:fld id="{43051A64-771A-4359-8DCB-8F68E5BA3793}" type="slidenum">
              <a:rPr lang="en-US" altLang="de-DE"/>
              <a:pPr/>
              <a:t>307</a:t>
            </a:fld>
            <a:endParaRPr lang="en-US" altLang="de-DE"/>
          </a:p>
        </p:txBody>
      </p:sp>
      <p:sp>
        <p:nvSpPr>
          <p:cNvPr id="653404" name="Rectangle 92">
            <a:extLst>
              <a:ext uri="{FF2B5EF4-FFF2-40B4-BE49-F238E27FC236}">
                <a16:creationId xmlns:a16="http://schemas.microsoft.com/office/drawing/2014/main" id="{5934762A-85F0-407A-B1F5-2F5AAD9963F1}"/>
              </a:ext>
            </a:extLst>
          </p:cNvPr>
          <p:cNvSpPr>
            <a:spLocks noChangeArrowheads="1"/>
          </p:cNvSpPr>
          <p:nvPr/>
        </p:nvSpPr>
        <p:spPr bwMode="auto">
          <a:xfrm>
            <a:off x="3200400" y="5410200"/>
            <a:ext cx="4572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14" name="Rectangle 2">
            <a:extLst>
              <a:ext uri="{FF2B5EF4-FFF2-40B4-BE49-F238E27FC236}">
                <a16:creationId xmlns:a16="http://schemas.microsoft.com/office/drawing/2014/main" id="{1EB42DBC-AFCE-4A1A-AF2D-015A0A95028F}"/>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15" name="Line 3">
            <a:extLst>
              <a:ext uri="{FF2B5EF4-FFF2-40B4-BE49-F238E27FC236}">
                <a16:creationId xmlns:a16="http://schemas.microsoft.com/office/drawing/2014/main" id="{F0902C22-8436-44D5-BC9E-297B1C64821D}"/>
              </a:ext>
            </a:extLst>
          </p:cNvPr>
          <p:cNvSpPr>
            <a:spLocks noChangeShapeType="1"/>
          </p:cNvSpPr>
          <p:nvPr/>
        </p:nvSpPr>
        <p:spPr bwMode="auto">
          <a:xfrm>
            <a:off x="5029200" y="29718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16" name="Line 4">
            <a:extLst>
              <a:ext uri="{FF2B5EF4-FFF2-40B4-BE49-F238E27FC236}">
                <a16:creationId xmlns:a16="http://schemas.microsoft.com/office/drawing/2014/main" id="{BF9E4D53-F8EF-42FA-B6FD-432D7A2FDB17}"/>
              </a:ext>
            </a:extLst>
          </p:cNvPr>
          <p:cNvSpPr>
            <a:spLocks noChangeShapeType="1"/>
          </p:cNvSpPr>
          <p:nvPr/>
        </p:nvSpPr>
        <p:spPr bwMode="auto">
          <a:xfrm>
            <a:off x="1371600" y="2971800"/>
            <a:ext cx="0" cy="3048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17" name="Rectangle 5">
            <a:extLst>
              <a:ext uri="{FF2B5EF4-FFF2-40B4-BE49-F238E27FC236}">
                <a16:creationId xmlns:a16="http://schemas.microsoft.com/office/drawing/2014/main" id="{9D66EB9E-2331-4FFB-80CD-6221AA891BF6}"/>
              </a:ext>
            </a:extLst>
          </p:cNvPr>
          <p:cNvSpPr>
            <a:spLocks noChangeArrowheads="1"/>
          </p:cNvSpPr>
          <p:nvPr/>
        </p:nvSpPr>
        <p:spPr bwMode="auto">
          <a:xfrm>
            <a:off x="2743200" y="5410200"/>
            <a:ext cx="4572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18" name="Rectangle 6">
            <a:extLst>
              <a:ext uri="{FF2B5EF4-FFF2-40B4-BE49-F238E27FC236}">
                <a16:creationId xmlns:a16="http://schemas.microsoft.com/office/drawing/2014/main" id="{409552A6-6F8B-480E-B271-B894A1AC5F2C}"/>
              </a:ext>
            </a:extLst>
          </p:cNvPr>
          <p:cNvSpPr>
            <a:spLocks noGrp="1" noChangeArrowheads="1"/>
          </p:cNvSpPr>
          <p:nvPr>
            <p:ph type="title"/>
          </p:nvPr>
        </p:nvSpPr>
        <p:spPr/>
        <p:txBody>
          <a:bodyPr/>
          <a:lstStyle/>
          <a:p>
            <a:r>
              <a:rPr lang="en-US" altLang="ko-KR">
                <a:ea typeface="굴림" pitchFamily="50" charset="-127"/>
              </a:rPr>
              <a:t>Response Time</a:t>
            </a:r>
            <a:endParaRPr lang="en-US" altLang="de-DE"/>
          </a:p>
        </p:txBody>
      </p:sp>
      <p:sp>
        <p:nvSpPr>
          <p:cNvPr id="653319" name="Rectangle 7">
            <a:extLst>
              <a:ext uri="{FF2B5EF4-FFF2-40B4-BE49-F238E27FC236}">
                <a16:creationId xmlns:a16="http://schemas.microsoft.com/office/drawing/2014/main" id="{3C7D3C7B-D74C-47C8-A339-1E67A0308BFE}"/>
              </a:ext>
            </a:extLst>
          </p:cNvPr>
          <p:cNvSpPr>
            <a:spLocks noGrp="1" noChangeArrowheads="1"/>
          </p:cNvSpPr>
          <p:nvPr>
            <p:ph type="body"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Response time </a:t>
            </a:r>
          </a:p>
          <a:p>
            <a:pPr lvl="1"/>
            <a:r>
              <a:rPr lang="en-US" altLang="ko-KR">
                <a:ea typeface="굴림" pitchFamily="50" charset="-127"/>
              </a:rPr>
              <a:t>Duration from released time to finish time</a:t>
            </a:r>
          </a:p>
          <a:p>
            <a:endParaRPr lang="en-US" altLang="de-DE"/>
          </a:p>
        </p:txBody>
      </p:sp>
      <p:sp>
        <p:nvSpPr>
          <p:cNvPr id="653320" name="Line 8">
            <a:extLst>
              <a:ext uri="{FF2B5EF4-FFF2-40B4-BE49-F238E27FC236}">
                <a16:creationId xmlns:a16="http://schemas.microsoft.com/office/drawing/2014/main" id="{3C886543-E2C6-48AC-99A9-E935453D00B2}"/>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1" name="Line 9">
            <a:extLst>
              <a:ext uri="{FF2B5EF4-FFF2-40B4-BE49-F238E27FC236}">
                <a16:creationId xmlns:a16="http://schemas.microsoft.com/office/drawing/2014/main" id="{7038D672-3E34-4FEF-9546-BFE7E771A469}"/>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2" name="Line 10">
            <a:extLst>
              <a:ext uri="{FF2B5EF4-FFF2-40B4-BE49-F238E27FC236}">
                <a16:creationId xmlns:a16="http://schemas.microsoft.com/office/drawing/2014/main" id="{8ACC8781-55D8-4111-917C-C5BF65FD9E64}"/>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3" name="Line 11">
            <a:extLst>
              <a:ext uri="{FF2B5EF4-FFF2-40B4-BE49-F238E27FC236}">
                <a16:creationId xmlns:a16="http://schemas.microsoft.com/office/drawing/2014/main" id="{D663D061-C633-4B44-831B-86A7E55A46DE}"/>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4" name="Line 12">
            <a:extLst>
              <a:ext uri="{FF2B5EF4-FFF2-40B4-BE49-F238E27FC236}">
                <a16:creationId xmlns:a16="http://schemas.microsoft.com/office/drawing/2014/main" id="{20264305-2281-4068-B810-84305B99CC17}"/>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5" name="Line 13">
            <a:extLst>
              <a:ext uri="{FF2B5EF4-FFF2-40B4-BE49-F238E27FC236}">
                <a16:creationId xmlns:a16="http://schemas.microsoft.com/office/drawing/2014/main" id="{469E7C91-3AE8-4817-9372-DD3D71138817}"/>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6" name="Line 14">
            <a:extLst>
              <a:ext uri="{FF2B5EF4-FFF2-40B4-BE49-F238E27FC236}">
                <a16:creationId xmlns:a16="http://schemas.microsoft.com/office/drawing/2014/main" id="{871BD36A-AB01-4242-9B77-8DB30A6206B1}"/>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7" name="Line 15">
            <a:extLst>
              <a:ext uri="{FF2B5EF4-FFF2-40B4-BE49-F238E27FC236}">
                <a16:creationId xmlns:a16="http://schemas.microsoft.com/office/drawing/2014/main" id="{BBBCAA30-8E7B-4508-A948-C93AB4A5A8CB}"/>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8" name="Line 16">
            <a:extLst>
              <a:ext uri="{FF2B5EF4-FFF2-40B4-BE49-F238E27FC236}">
                <a16:creationId xmlns:a16="http://schemas.microsoft.com/office/drawing/2014/main" id="{4A779F0F-3CB9-4B77-A083-D38377513E63}"/>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29" name="Line 17">
            <a:extLst>
              <a:ext uri="{FF2B5EF4-FFF2-40B4-BE49-F238E27FC236}">
                <a16:creationId xmlns:a16="http://schemas.microsoft.com/office/drawing/2014/main" id="{84FF7FFC-8A30-4834-8882-CE9FA77BA454}"/>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0" name="Line 18">
            <a:extLst>
              <a:ext uri="{FF2B5EF4-FFF2-40B4-BE49-F238E27FC236}">
                <a16:creationId xmlns:a16="http://schemas.microsoft.com/office/drawing/2014/main" id="{B09F26B9-BC91-4FA3-9449-392911C4ED00}"/>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1" name="Line 19">
            <a:extLst>
              <a:ext uri="{FF2B5EF4-FFF2-40B4-BE49-F238E27FC236}">
                <a16:creationId xmlns:a16="http://schemas.microsoft.com/office/drawing/2014/main" id="{63CE9C3F-2619-4F77-9524-EBB4CE322543}"/>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2" name="Line 20">
            <a:extLst>
              <a:ext uri="{FF2B5EF4-FFF2-40B4-BE49-F238E27FC236}">
                <a16:creationId xmlns:a16="http://schemas.microsoft.com/office/drawing/2014/main" id="{3A46D1A5-FFD2-4DB2-A270-A46269D55C27}"/>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3" name="Line 21">
            <a:extLst>
              <a:ext uri="{FF2B5EF4-FFF2-40B4-BE49-F238E27FC236}">
                <a16:creationId xmlns:a16="http://schemas.microsoft.com/office/drawing/2014/main" id="{CF94303E-2F47-4CBF-ABF1-0B20D0BF00D1}"/>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4" name="Line 22">
            <a:extLst>
              <a:ext uri="{FF2B5EF4-FFF2-40B4-BE49-F238E27FC236}">
                <a16:creationId xmlns:a16="http://schemas.microsoft.com/office/drawing/2014/main" id="{3B9E28FB-7420-4758-9914-C93FAC526D86}"/>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5" name="Line 23">
            <a:extLst>
              <a:ext uri="{FF2B5EF4-FFF2-40B4-BE49-F238E27FC236}">
                <a16:creationId xmlns:a16="http://schemas.microsoft.com/office/drawing/2014/main" id="{64EFEBA4-D94F-48DC-BD54-4228EF39E4D1}"/>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6" name="Line 24">
            <a:extLst>
              <a:ext uri="{FF2B5EF4-FFF2-40B4-BE49-F238E27FC236}">
                <a16:creationId xmlns:a16="http://schemas.microsoft.com/office/drawing/2014/main" id="{4A568FDB-63ED-4D70-9523-203C43678699}"/>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7" name="Rectangle 25">
            <a:extLst>
              <a:ext uri="{FF2B5EF4-FFF2-40B4-BE49-F238E27FC236}">
                <a16:creationId xmlns:a16="http://schemas.microsoft.com/office/drawing/2014/main" id="{1775749B-7EC6-43EB-8340-70E26DFFFFEA}"/>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38" name="Line 26">
            <a:extLst>
              <a:ext uri="{FF2B5EF4-FFF2-40B4-BE49-F238E27FC236}">
                <a16:creationId xmlns:a16="http://schemas.microsoft.com/office/drawing/2014/main" id="{1E9F5FD1-67B6-4DA2-BE0D-8E47844DA92F}"/>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39" name="Line 27">
            <a:extLst>
              <a:ext uri="{FF2B5EF4-FFF2-40B4-BE49-F238E27FC236}">
                <a16:creationId xmlns:a16="http://schemas.microsoft.com/office/drawing/2014/main" id="{216CA904-9AB8-436D-9D6F-268EE2E40BDD}"/>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0" name="Line 28">
            <a:extLst>
              <a:ext uri="{FF2B5EF4-FFF2-40B4-BE49-F238E27FC236}">
                <a16:creationId xmlns:a16="http://schemas.microsoft.com/office/drawing/2014/main" id="{94180AAE-FA90-40C5-B365-9A7ED010A1CD}"/>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1" name="Line 29">
            <a:extLst>
              <a:ext uri="{FF2B5EF4-FFF2-40B4-BE49-F238E27FC236}">
                <a16:creationId xmlns:a16="http://schemas.microsoft.com/office/drawing/2014/main" id="{6EABFC8D-B8BF-400E-AFCF-35137259F741}"/>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2" name="Line 30">
            <a:extLst>
              <a:ext uri="{FF2B5EF4-FFF2-40B4-BE49-F238E27FC236}">
                <a16:creationId xmlns:a16="http://schemas.microsoft.com/office/drawing/2014/main" id="{3F3E98D2-4551-48E5-B13B-6C79071AE6A5}"/>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3" name="Line 31">
            <a:extLst>
              <a:ext uri="{FF2B5EF4-FFF2-40B4-BE49-F238E27FC236}">
                <a16:creationId xmlns:a16="http://schemas.microsoft.com/office/drawing/2014/main" id="{DBF46D48-C44A-47E0-9FF2-F86714DE71EA}"/>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4" name="Line 32">
            <a:extLst>
              <a:ext uri="{FF2B5EF4-FFF2-40B4-BE49-F238E27FC236}">
                <a16:creationId xmlns:a16="http://schemas.microsoft.com/office/drawing/2014/main" id="{98990646-F38F-4C96-9457-A35DB73F7C47}"/>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5" name="Line 33">
            <a:extLst>
              <a:ext uri="{FF2B5EF4-FFF2-40B4-BE49-F238E27FC236}">
                <a16:creationId xmlns:a16="http://schemas.microsoft.com/office/drawing/2014/main" id="{D98B6920-4071-445A-8C77-8E776EF9FF54}"/>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6" name="Line 34">
            <a:extLst>
              <a:ext uri="{FF2B5EF4-FFF2-40B4-BE49-F238E27FC236}">
                <a16:creationId xmlns:a16="http://schemas.microsoft.com/office/drawing/2014/main" id="{08E35F6A-FA27-4EAD-BE56-94D3C065BE53}"/>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7" name="Line 35">
            <a:extLst>
              <a:ext uri="{FF2B5EF4-FFF2-40B4-BE49-F238E27FC236}">
                <a16:creationId xmlns:a16="http://schemas.microsoft.com/office/drawing/2014/main" id="{B16524F0-6EEE-4EE1-B85D-99B0C8A97979}"/>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8" name="Line 36">
            <a:extLst>
              <a:ext uri="{FF2B5EF4-FFF2-40B4-BE49-F238E27FC236}">
                <a16:creationId xmlns:a16="http://schemas.microsoft.com/office/drawing/2014/main" id="{7A9C0549-19EB-4D2C-AD32-F850AC063983}"/>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49" name="Line 37">
            <a:extLst>
              <a:ext uri="{FF2B5EF4-FFF2-40B4-BE49-F238E27FC236}">
                <a16:creationId xmlns:a16="http://schemas.microsoft.com/office/drawing/2014/main" id="{1ACC644A-8F8B-47F0-BCA3-4300A4EEA68C}"/>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0" name="Line 38">
            <a:extLst>
              <a:ext uri="{FF2B5EF4-FFF2-40B4-BE49-F238E27FC236}">
                <a16:creationId xmlns:a16="http://schemas.microsoft.com/office/drawing/2014/main" id="{25520CEB-B18D-4561-A855-CBA2D13613FF}"/>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1" name="Line 39">
            <a:extLst>
              <a:ext uri="{FF2B5EF4-FFF2-40B4-BE49-F238E27FC236}">
                <a16:creationId xmlns:a16="http://schemas.microsoft.com/office/drawing/2014/main" id="{1300A0D4-370B-48A8-8EEE-FFF60CD73AC3}"/>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2" name="Line 40">
            <a:extLst>
              <a:ext uri="{FF2B5EF4-FFF2-40B4-BE49-F238E27FC236}">
                <a16:creationId xmlns:a16="http://schemas.microsoft.com/office/drawing/2014/main" id="{74383033-8906-47B2-AAA5-DCF01B5ED212}"/>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3" name="Line 41">
            <a:extLst>
              <a:ext uri="{FF2B5EF4-FFF2-40B4-BE49-F238E27FC236}">
                <a16:creationId xmlns:a16="http://schemas.microsoft.com/office/drawing/2014/main" id="{14220F64-C6B6-4991-A9DF-9DB446FF1D83}"/>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4" name="Line 42">
            <a:extLst>
              <a:ext uri="{FF2B5EF4-FFF2-40B4-BE49-F238E27FC236}">
                <a16:creationId xmlns:a16="http://schemas.microsoft.com/office/drawing/2014/main" id="{A9C5F700-3165-4040-9E8C-5E233053ABD7}"/>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5" name="Line 43">
            <a:extLst>
              <a:ext uri="{FF2B5EF4-FFF2-40B4-BE49-F238E27FC236}">
                <a16:creationId xmlns:a16="http://schemas.microsoft.com/office/drawing/2014/main" id="{9D1A65D3-204C-4510-AD87-79CEA7622098}"/>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6" name="Line 44">
            <a:extLst>
              <a:ext uri="{FF2B5EF4-FFF2-40B4-BE49-F238E27FC236}">
                <a16:creationId xmlns:a16="http://schemas.microsoft.com/office/drawing/2014/main" id="{112F1F60-4B52-498D-9E52-54D98C739916}"/>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57" name="Line 45">
            <a:extLst>
              <a:ext uri="{FF2B5EF4-FFF2-40B4-BE49-F238E27FC236}">
                <a16:creationId xmlns:a16="http://schemas.microsoft.com/office/drawing/2014/main" id="{BD6920F2-5E09-45FD-85FE-5488567C6055}"/>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58" name="Text Box 46">
            <a:extLst>
              <a:ext uri="{FF2B5EF4-FFF2-40B4-BE49-F238E27FC236}">
                <a16:creationId xmlns:a16="http://schemas.microsoft.com/office/drawing/2014/main" id="{6D5D3F88-A7A0-4E8F-B367-E5BC35E301FB}"/>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53359" name="Text Box 47">
            <a:extLst>
              <a:ext uri="{FF2B5EF4-FFF2-40B4-BE49-F238E27FC236}">
                <a16:creationId xmlns:a16="http://schemas.microsoft.com/office/drawing/2014/main" id="{0CBBB3CC-36E2-4327-A0C6-63563B56BB50}"/>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53360" name="Line 48">
            <a:extLst>
              <a:ext uri="{FF2B5EF4-FFF2-40B4-BE49-F238E27FC236}">
                <a16:creationId xmlns:a16="http://schemas.microsoft.com/office/drawing/2014/main" id="{D9C25E96-1CEC-4385-A866-62A686B25577}"/>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1" name="Line 49">
            <a:extLst>
              <a:ext uri="{FF2B5EF4-FFF2-40B4-BE49-F238E27FC236}">
                <a16:creationId xmlns:a16="http://schemas.microsoft.com/office/drawing/2014/main" id="{B450EA65-FE38-4D9E-90EA-A61E3410AE0E}"/>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2" name="Line 50">
            <a:extLst>
              <a:ext uri="{FF2B5EF4-FFF2-40B4-BE49-F238E27FC236}">
                <a16:creationId xmlns:a16="http://schemas.microsoft.com/office/drawing/2014/main" id="{B9FB72E5-3714-4637-893A-D98573513AC4}"/>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3" name="Line 51">
            <a:extLst>
              <a:ext uri="{FF2B5EF4-FFF2-40B4-BE49-F238E27FC236}">
                <a16:creationId xmlns:a16="http://schemas.microsoft.com/office/drawing/2014/main" id="{CB9865DD-7D3B-4271-844A-BD0E7D867E00}"/>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4" name="Line 52">
            <a:extLst>
              <a:ext uri="{FF2B5EF4-FFF2-40B4-BE49-F238E27FC236}">
                <a16:creationId xmlns:a16="http://schemas.microsoft.com/office/drawing/2014/main" id="{6EA647AD-028E-4D76-A778-24907F53C99B}"/>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5" name="Line 53">
            <a:extLst>
              <a:ext uri="{FF2B5EF4-FFF2-40B4-BE49-F238E27FC236}">
                <a16:creationId xmlns:a16="http://schemas.microsoft.com/office/drawing/2014/main" id="{8389900C-5DD5-4FFA-9975-99FD3BBAE177}"/>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6" name="Line 54">
            <a:extLst>
              <a:ext uri="{FF2B5EF4-FFF2-40B4-BE49-F238E27FC236}">
                <a16:creationId xmlns:a16="http://schemas.microsoft.com/office/drawing/2014/main" id="{56F6567A-CC5C-487E-B80F-4D51FA145DA0}"/>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7" name="Line 55">
            <a:extLst>
              <a:ext uri="{FF2B5EF4-FFF2-40B4-BE49-F238E27FC236}">
                <a16:creationId xmlns:a16="http://schemas.microsoft.com/office/drawing/2014/main" id="{426D59E5-D636-4D02-9CAA-FC781EC7BC4B}"/>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8" name="Line 56">
            <a:extLst>
              <a:ext uri="{FF2B5EF4-FFF2-40B4-BE49-F238E27FC236}">
                <a16:creationId xmlns:a16="http://schemas.microsoft.com/office/drawing/2014/main" id="{442FEBB7-4C8F-4990-BC31-43ACD7519D3C}"/>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69" name="Line 57">
            <a:extLst>
              <a:ext uri="{FF2B5EF4-FFF2-40B4-BE49-F238E27FC236}">
                <a16:creationId xmlns:a16="http://schemas.microsoft.com/office/drawing/2014/main" id="{2A5A5B1F-EA4D-4F1D-B9D6-EEE0369465A3}"/>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0" name="Line 58">
            <a:extLst>
              <a:ext uri="{FF2B5EF4-FFF2-40B4-BE49-F238E27FC236}">
                <a16:creationId xmlns:a16="http://schemas.microsoft.com/office/drawing/2014/main" id="{453DD3B9-53C5-48D3-8E01-6D8080B9F06A}"/>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1" name="Line 59">
            <a:extLst>
              <a:ext uri="{FF2B5EF4-FFF2-40B4-BE49-F238E27FC236}">
                <a16:creationId xmlns:a16="http://schemas.microsoft.com/office/drawing/2014/main" id="{6D5F5FFB-9F67-4FC6-9954-A82C6BA54647}"/>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2" name="Line 60">
            <a:extLst>
              <a:ext uri="{FF2B5EF4-FFF2-40B4-BE49-F238E27FC236}">
                <a16:creationId xmlns:a16="http://schemas.microsoft.com/office/drawing/2014/main" id="{27F4FE4F-25E3-46C1-B98A-CD0DE4A29945}"/>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3" name="Line 61">
            <a:extLst>
              <a:ext uri="{FF2B5EF4-FFF2-40B4-BE49-F238E27FC236}">
                <a16:creationId xmlns:a16="http://schemas.microsoft.com/office/drawing/2014/main" id="{ED8247E6-A27E-40B1-BF76-69D3CF89BCD8}"/>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4" name="Line 62">
            <a:extLst>
              <a:ext uri="{FF2B5EF4-FFF2-40B4-BE49-F238E27FC236}">
                <a16:creationId xmlns:a16="http://schemas.microsoft.com/office/drawing/2014/main" id="{D15C1C03-CC02-4AC9-97A0-826B10C549C9}"/>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5" name="Line 63">
            <a:extLst>
              <a:ext uri="{FF2B5EF4-FFF2-40B4-BE49-F238E27FC236}">
                <a16:creationId xmlns:a16="http://schemas.microsoft.com/office/drawing/2014/main" id="{2C4DC4D7-03D1-42C0-8F4B-83A421D22359}"/>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6" name="Line 64">
            <a:extLst>
              <a:ext uri="{FF2B5EF4-FFF2-40B4-BE49-F238E27FC236}">
                <a16:creationId xmlns:a16="http://schemas.microsoft.com/office/drawing/2014/main" id="{3018DE56-4519-4C6C-9D12-5584CB376E68}"/>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7" name="Line 65">
            <a:extLst>
              <a:ext uri="{FF2B5EF4-FFF2-40B4-BE49-F238E27FC236}">
                <a16:creationId xmlns:a16="http://schemas.microsoft.com/office/drawing/2014/main" id="{ED763095-A2E9-42FD-9F64-9F0FC7B390B0}"/>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78" name="Rectangle 66">
            <a:extLst>
              <a:ext uri="{FF2B5EF4-FFF2-40B4-BE49-F238E27FC236}">
                <a16:creationId xmlns:a16="http://schemas.microsoft.com/office/drawing/2014/main" id="{B7FD8807-A179-4021-8D02-B007042A20E7}"/>
              </a:ext>
            </a:extLst>
          </p:cNvPr>
          <p:cNvSpPr>
            <a:spLocks noChangeArrowheads="1"/>
          </p:cNvSpPr>
          <p:nvPr/>
        </p:nvSpPr>
        <p:spPr bwMode="auto">
          <a:xfrm>
            <a:off x="3657600" y="4572000"/>
            <a:ext cx="914400" cy="381000"/>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79" name="Line 67">
            <a:extLst>
              <a:ext uri="{FF2B5EF4-FFF2-40B4-BE49-F238E27FC236}">
                <a16:creationId xmlns:a16="http://schemas.microsoft.com/office/drawing/2014/main" id="{8AC6C96D-6743-40D3-8FAD-3027B42112CA}"/>
              </a:ext>
            </a:extLst>
          </p:cNvPr>
          <p:cNvSpPr>
            <a:spLocks noChangeShapeType="1"/>
          </p:cNvSpPr>
          <p:nvPr/>
        </p:nvSpPr>
        <p:spPr bwMode="auto">
          <a:xfrm>
            <a:off x="59436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80" name="Text Box 68">
            <a:extLst>
              <a:ext uri="{FF2B5EF4-FFF2-40B4-BE49-F238E27FC236}">
                <a16:creationId xmlns:a16="http://schemas.microsoft.com/office/drawing/2014/main" id="{B5EE6F71-A190-4833-9F84-3E6E81F01885}"/>
              </a:ext>
            </a:extLst>
          </p:cNvPr>
          <p:cNvSpPr txBox="1">
            <a:spLocks noChangeArrowheads="1"/>
          </p:cNvSpPr>
          <p:nvPr/>
        </p:nvSpPr>
        <p:spPr bwMode="auto">
          <a:xfrm>
            <a:off x="457200" y="5257800"/>
            <a:ext cx="90569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(102)</a:t>
            </a:r>
            <a:endParaRPr lang="en-US" altLang="de-DE" sz="2400" dirty="0">
              <a:ea typeface="굴림" pitchFamily="50" charset="-127"/>
              <a:cs typeface="Arial" panose="020B0604020202020204" pitchFamily="34" charset="0"/>
            </a:endParaRPr>
          </a:p>
        </p:txBody>
      </p:sp>
      <p:sp>
        <p:nvSpPr>
          <p:cNvPr id="653381" name="Rectangle 69">
            <a:extLst>
              <a:ext uri="{FF2B5EF4-FFF2-40B4-BE49-F238E27FC236}">
                <a16:creationId xmlns:a16="http://schemas.microsoft.com/office/drawing/2014/main" id="{50A92804-4F6C-4C06-8577-C0532E4CA3F6}"/>
              </a:ext>
            </a:extLst>
          </p:cNvPr>
          <p:cNvSpPr>
            <a:spLocks noChangeArrowheads="1"/>
          </p:cNvSpPr>
          <p:nvPr/>
        </p:nvSpPr>
        <p:spPr bwMode="auto">
          <a:xfrm>
            <a:off x="3581400" y="2362200"/>
            <a:ext cx="9144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82" name="Rectangle 70">
            <a:extLst>
              <a:ext uri="{FF2B5EF4-FFF2-40B4-BE49-F238E27FC236}">
                <a16:creationId xmlns:a16="http://schemas.microsoft.com/office/drawing/2014/main" id="{FF68F4AA-FA27-45DE-99DB-D8333812BA12}"/>
              </a:ext>
            </a:extLst>
          </p:cNvPr>
          <p:cNvSpPr>
            <a:spLocks noChangeArrowheads="1"/>
          </p:cNvSpPr>
          <p:nvPr/>
        </p:nvSpPr>
        <p:spPr bwMode="auto">
          <a:xfrm>
            <a:off x="3200400" y="38100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83" name="Line 71">
            <a:extLst>
              <a:ext uri="{FF2B5EF4-FFF2-40B4-BE49-F238E27FC236}">
                <a16:creationId xmlns:a16="http://schemas.microsoft.com/office/drawing/2014/main" id="{8D116506-5C1B-41F1-81B9-E6DE7293C8E7}"/>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84" name="Line 72">
            <a:extLst>
              <a:ext uri="{FF2B5EF4-FFF2-40B4-BE49-F238E27FC236}">
                <a16:creationId xmlns:a16="http://schemas.microsoft.com/office/drawing/2014/main" id="{B4D308C5-5395-4E05-8F44-E92FF09CF83C}"/>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85" name="Line 73">
            <a:extLst>
              <a:ext uri="{FF2B5EF4-FFF2-40B4-BE49-F238E27FC236}">
                <a16:creationId xmlns:a16="http://schemas.microsoft.com/office/drawing/2014/main" id="{EAA2B6A2-1DF3-47D5-87D2-699CB44CC495}"/>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86" name="Rectangle 74">
            <a:extLst>
              <a:ext uri="{FF2B5EF4-FFF2-40B4-BE49-F238E27FC236}">
                <a16:creationId xmlns:a16="http://schemas.microsoft.com/office/drawing/2014/main" id="{6DB64F3D-FF16-4329-8EBE-A63C7F540273}"/>
              </a:ext>
            </a:extLst>
          </p:cNvPr>
          <p:cNvSpPr>
            <a:spLocks noChangeArrowheads="1"/>
          </p:cNvSpPr>
          <p:nvPr/>
        </p:nvSpPr>
        <p:spPr bwMode="auto">
          <a:xfrm>
            <a:off x="3657600" y="4572000"/>
            <a:ext cx="9144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88" name="Line 76">
            <a:extLst>
              <a:ext uri="{FF2B5EF4-FFF2-40B4-BE49-F238E27FC236}">
                <a16:creationId xmlns:a16="http://schemas.microsoft.com/office/drawing/2014/main" id="{622BAC7E-F5C6-43D1-A5AD-F276D6312188}"/>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90" name="Line 78">
            <a:extLst>
              <a:ext uri="{FF2B5EF4-FFF2-40B4-BE49-F238E27FC236}">
                <a16:creationId xmlns:a16="http://schemas.microsoft.com/office/drawing/2014/main" id="{000FD722-E94A-49FD-9B25-AD89EDDE58CE}"/>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91" name="Line 79">
            <a:extLst>
              <a:ext uri="{FF2B5EF4-FFF2-40B4-BE49-F238E27FC236}">
                <a16:creationId xmlns:a16="http://schemas.microsoft.com/office/drawing/2014/main" id="{575A5337-ACB8-417C-BF27-D201F29004B2}"/>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92" name="Line 80">
            <a:extLst>
              <a:ext uri="{FF2B5EF4-FFF2-40B4-BE49-F238E27FC236}">
                <a16:creationId xmlns:a16="http://schemas.microsoft.com/office/drawing/2014/main" id="{B999C274-AC0D-47BC-BFD8-4991A03F6B8F}"/>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93" name="Line 81">
            <a:extLst>
              <a:ext uri="{FF2B5EF4-FFF2-40B4-BE49-F238E27FC236}">
                <a16:creationId xmlns:a16="http://schemas.microsoft.com/office/drawing/2014/main" id="{92994C38-B575-4191-8F6A-4CDFD77E9DAB}"/>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394" name="Rectangle 82">
            <a:extLst>
              <a:ext uri="{FF2B5EF4-FFF2-40B4-BE49-F238E27FC236}">
                <a16:creationId xmlns:a16="http://schemas.microsoft.com/office/drawing/2014/main" id="{6B292917-61C4-43E9-8FC7-AEA467D12452}"/>
              </a:ext>
            </a:extLst>
          </p:cNvPr>
          <p:cNvSpPr>
            <a:spLocks noChangeArrowheads="1"/>
          </p:cNvSpPr>
          <p:nvPr/>
        </p:nvSpPr>
        <p:spPr bwMode="auto">
          <a:xfrm>
            <a:off x="3657599" y="5410200"/>
            <a:ext cx="1377949"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95" name="Line 83">
            <a:extLst>
              <a:ext uri="{FF2B5EF4-FFF2-40B4-BE49-F238E27FC236}">
                <a16:creationId xmlns:a16="http://schemas.microsoft.com/office/drawing/2014/main" id="{6C2D397D-FA09-4BA5-90D2-EC03424FF3C4}"/>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96" name="Line 84">
            <a:extLst>
              <a:ext uri="{FF2B5EF4-FFF2-40B4-BE49-F238E27FC236}">
                <a16:creationId xmlns:a16="http://schemas.microsoft.com/office/drawing/2014/main" id="{80C229D9-6020-48DD-AD87-40A5BA0FA3B6}"/>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97" name="Line 85">
            <a:extLst>
              <a:ext uri="{FF2B5EF4-FFF2-40B4-BE49-F238E27FC236}">
                <a16:creationId xmlns:a16="http://schemas.microsoft.com/office/drawing/2014/main" id="{C809CA64-089F-4431-91E0-20CF3AA5225A}"/>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53398" name="Rectangle 86">
            <a:extLst>
              <a:ext uri="{FF2B5EF4-FFF2-40B4-BE49-F238E27FC236}">
                <a16:creationId xmlns:a16="http://schemas.microsoft.com/office/drawing/2014/main" id="{C34F6E0E-B0BF-4B23-B0AD-0B44AACAB8A5}"/>
              </a:ext>
            </a:extLst>
          </p:cNvPr>
          <p:cNvSpPr>
            <a:spLocks noChangeArrowheads="1"/>
          </p:cNvSpPr>
          <p:nvPr/>
        </p:nvSpPr>
        <p:spPr bwMode="auto">
          <a:xfrm>
            <a:off x="3199492" y="5410200"/>
            <a:ext cx="1366155"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399" name="Rectangle 87">
            <a:extLst>
              <a:ext uri="{FF2B5EF4-FFF2-40B4-BE49-F238E27FC236}">
                <a16:creationId xmlns:a16="http://schemas.microsoft.com/office/drawing/2014/main" id="{7E8BA7E7-B688-4A4D-82C3-932AE560EAB7}"/>
              </a:ext>
            </a:extLst>
          </p:cNvPr>
          <p:cNvSpPr>
            <a:spLocks noChangeArrowheads="1"/>
          </p:cNvSpPr>
          <p:nvPr/>
        </p:nvSpPr>
        <p:spPr bwMode="auto">
          <a:xfrm>
            <a:off x="4572000" y="5410200"/>
            <a:ext cx="4572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53401" name="Line 89">
            <a:extLst>
              <a:ext uri="{FF2B5EF4-FFF2-40B4-BE49-F238E27FC236}">
                <a16:creationId xmlns:a16="http://schemas.microsoft.com/office/drawing/2014/main" id="{F076CA09-505F-4F24-9F55-5490E0F7F5FD}"/>
              </a:ext>
            </a:extLst>
          </p:cNvPr>
          <p:cNvSpPr>
            <a:spLocks noChangeShapeType="1"/>
          </p:cNvSpPr>
          <p:nvPr/>
        </p:nvSpPr>
        <p:spPr bwMode="auto">
          <a:xfrm>
            <a:off x="1371600" y="3200400"/>
            <a:ext cx="3657600" cy="0"/>
          </a:xfrm>
          <a:prstGeom prst="line">
            <a:avLst/>
          </a:prstGeom>
          <a:noFill/>
          <a:ln w="28575">
            <a:solidFill>
              <a:schemeClr val="tx1"/>
            </a:solidFill>
            <a:round/>
            <a:headEnd type="arrow" w="sm" len="lg"/>
            <a:tailEnd type="arrow"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53402" name="Text Box 90">
            <a:extLst>
              <a:ext uri="{FF2B5EF4-FFF2-40B4-BE49-F238E27FC236}">
                <a16:creationId xmlns:a16="http://schemas.microsoft.com/office/drawing/2014/main" id="{8DA8EF33-C299-48EE-B8DE-B079FC273ED4}"/>
              </a:ext>
            </a:extLst>
          </p:cNvPr>
          <p:cNvSpPr txBox="1">
            <a:spLocks noChangeArrowheads="1"/>
          </p:cNvSpPr>
          <p:nvPr/>
        </p:nvSpPr>
        <p:spPr bwMode="auto">
          <a:xfrm>
            <a:off x="2054225" y="2698750"/>
            <a:ext cx="2335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b="1" i="1">
                <a:solidFill>
                  <a:srgbClr val="0000FF"/>
                </a:solidFill>
                <a:latin typeface="Comic Sans MS" panose="030F0702030302020204" pitchFamily="66" charset="0"/>
                <a:ea typeface="굴림" pitchFamily="50" charset="-127"/>
                <a:cs typeface="Arial" panose="020B0604020202020204" pitchFamily="34" charset="0"/>
              </a:rPr>
              <a:t>Response Time</a:t>
            </a:r>
            <a:endParaRPr lang="en-US" altLang="de-DE" sz="2400" b="1" i="1">
              <a:solidFill>
                <a:srgbClr val="0000FF"/>
              </a:solidFill>
              <a:latin typeface="Comic Sans MS" panose="030F0702030302020204" pitchFamily="66" charset="0"/>
              <a:ea typeface="굴림" pitchFamily="50" charset="-127"/>
              <a:cs typeface="Arial" panose="020B0604020202020204" pitchFamily="34" charset="0"/>
            </a:endParaRPr>
          </a:p>
        </p:txBody>
      </p:sp>
      <p:sp>
        <p:nvSpPr>
          <p:cNvPr id="653403" name="Rectangle 91">
            <a:extLst>
              <a:ext uri="{FF2B5EF4-FFF2-40B4-BE49-F238E27FC236}">
                <a16:creationId xmlns:a16="http://schemas.microsoft.com/office/drawing/2014/main" id="{974EE192-C7AF-426E-BA29-A2E129C87607}"/>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53405" name="Group 93">
            <a:extLst>
              <a:ext uri="{FF2B5EF4-FFF2-40B4-BE49-F238E27FC236}">
                <a16:creationId xmlns:a16="http://schemas.microsoft.com/office/drawing/2014/main" id="{042ECD86-7589-4305-AC62-A685232FF6CC}"/>
              </a:ext>
            </a:extLst>
          </p:cNvPr>
          <p:cNvGrpSpPr>
            <a:grpSpLocks/>
          </p:cNvGrpSpPr>
          <p:nvPr/>
        </p:nvGrpSpPr>
        <p:grpSpPr bwMode="auto">
          <a:xfrm>
            <a:off x="3505200" y="4953000"/>
            <a:ext cx="4984750" cy="1295400"/>
            <a:chOff x="2208" y="3120"/>
            <a:chExt cx="3140" cy="816"/>
          </a:xfrm>
        </p:grpSpPr>
        <p:sp>
          <p:nvSpPr>
            <p:cNvPr id="653406" name="Text Box 94">
              <a:extLst>
                <a:ext uri="{FF2B5EF4-FFF2-40B4-BE49-F238E27FC236}">
                  <a16:creationId xmlns:a16="http://schemas.microsoft.com/office/drawing/2014/main" id="{FD59E6BF-3B4E-489F-9AEE-6CB611010486}"/>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53407" name="Text Box 95">
              <a:extLst>
                <a:ext uri="{FF2B5EF4-FFF2-40B4-BE49-F238E27FC236}">
                  <a16:creationId xmlns:a16="http://schemas.microsoft.com/office/drawing/2014/main" id="{81236617-00A9-49D5-993E-955D3F8BE251}"/>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53408" name="Text Box 96">
              <a:extLst>
                <a:ext uri="{FF2B5EF4-FFF2-40B4-BE49-F238E27FC236}">
                  <a16:creationId xmlns:a16="http://schemas.microsoft.com/office/drawing/2014/main" id="{EB1E1AF7-1B32-4659-90C8-65F551593BA8}"/>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53409" name="Text Box 97">
              <a:extLst>
                <a:ext uri="{FF2B5EF4-FFF2-40B4-BE49-F238E27FC236}">
                  <a16:creationId xmlns:a16="http://schemas.microsoft.com/office/drawing/2014/main" id="{C6AB53A1-863B-4065-9ED0-C336461B1B2B}"/>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53410" name="Text Box 98">
              <a:extLst>
                <a:ext uri="{FF2B5EF4-FFF2-40B4-BE49-F238E27FC236}">
                  <a16:creationId xmlns:a16="http://schemas.microsoft.com/office/drawing/2014/main" id="{BC2A1140-A9EA-45F3-AFCF-4FCA9740C0D5}"/>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53411" name="Text Box 99">
              <a:extLst>
                <a:ext uri="{FF2B5EF4-FFF2-40B4-BE49-F238E27FC236}">
                  <a16:creationId xmlns:a16="http://schemas.microsoft.com/office/drawing/2014/main" id="{0AB3E00C-3FE1-46F7-9105-ED048783CC73}"/>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53412" name="Text Box 100">
            <a:extLst>
              <a:ext uri="{FF2B5EF4-FFF2-40B4-BE49-F238E27FC236}">
                <a16:creationId xmlns:a16="http://schemas.microsoft.com/office/drawing/2014/main" id="{38BE5096-C3E9-45A9-9C2F-302DDB3E657A}"/>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53413" name="Text Box 101">
            <a:extLst>
              <a:ext uri="{FF2B5EF4-FFF2-40B4-BE49-F238E27FC236}">
                <a16:creationId xmlns:a16="http://schemas.microsoft.com/office/drawing/2014/main" id="{D403BB1E-042C-451C-AE83-2BF2F2A6AFE6}"/>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53414" name="Text Box 102">
            <a:extLst>
              <a:ext uri="{FF2B5EF4-FFF2-40B4-BE49-F238E27FC236}">
                <a16:creationId xmlns:a16="http://schemas.microsoft.com/office/drawing/2014/main" id="{09ADF7EB-AC63-4A94-A487-4DE5EE86B992}"/>
              </a:ext>
            </a:extLst>
          </p:cNvPr>
          <p:cNvSpPr txBox="1">
            <a:spLocks noChangeArrowheads="1"/>
          </p:cNvSpPr>
          <p:nvPr/>
        </p:nvSpPr>
        <p:spPr bwMode="auto">
          <a:xfrm>
            <a:off x="1524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754039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6533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3391"/>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65333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53382"/>
                                        </p:tgtEl>
                                        <p:attrNameLst>
                                          <p:attrName>style.visibility</p:attrName>
                                        </p:attrNameLst>
                                      </p:cBhvr>
                                      <p:to>
                                        <p:strVal val="visible"/>
                                      </p:to>
                                    </p:set>
                                  </p:childTnLst>
                                </p:cTn>
                              </p:par>
                            </p:childTnLst>
                          </p:cTn>
                        </p:par>
                        <p:par>
                          <p:cTn id="14" fill="hold" nodeType="afterGroup">
                            <p:stCondLst>
                              <p:cond delay="0"/>
                            </p:stCondLst>
                            <p:childTnLst>
                              <p:par>
                                <p:cTn id="15" presetID="22" presetClass="exit" presetSubtype="8" fill="hold" nodeType="afterEffect">
                                  <p:stCondLst>
                                    <p:cond delay="0"/>
                                  </p:stCondLst>
                                  <p:childTnLst>
                                    <p:animEffect transition="out" filter="wipe(left)">
                                      <p:cBhvr>
                                        <p:cTn id="16" dur="1000"/>
                                        <p:tgtEl>
                                          <p:spTgt spid="653382"/>
                                        </p:tgtEl>
                                      </p:cBhvr>
                                    </p:animEffect>
                                    <p:set>
                                      <p:cBhvr>
                                        <p:cTn id="17" dur="1" fill="hold">
                                          <p:stCondLst>
                                            <p:cond delay="999"/>
                                          </p:stCondLst>
                                        </p:cTn>
                                        <p:tgtEl>
                                          <p:spTgt spid="653382"/>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653404"/>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53378"/>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5338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5339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5339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5339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653394"/>
                                        </p:tgtEl>
                                        <p:attrNameLst>
                                          <p:attrName>style.visibility</p:attrName>
                                        </p:attrNameLst>
                                      </p:cBhvr>
                                      <p:to>
                                        <p:strVal val="visible"/>
                                      </p:to>
                                    </p:set>
                                  </p:childTnLst>
                                </p:cTn>
                              </p:par>
                            </p:childTnLst>
                          </p:cTn>
                        </p:par>
                        <p:par>
                          <p:cTn id="32" fill="hold" nodeType="afterGroup">
                            <p:stCondLst>
                              <p:cond delay="1000"/>
                            </p:stCondLst>
                            <p:childTnLst>
                              <p:par>
                                <p:cTn id="33" presetID="22" presetClass="exit" presetSubtype="8" fill="hold" nodeType="afterEffect">
                                  <p:stCondLst>
                                    <p:cond delay="0"/>
                                  </p:stCondLst>
                                  <p:childTnLst>
                                    <p:animEffect transition="out" filter="wipe(left)">
                                      <p:cBhvr>
                                        <p:cTn id="34" dur="1000"/>
                                        <p:tgtEl>
                                          <p:spTgt spid="653386"/>
                                        </p:tgtEl>
                                      </p:cBhvr>
                                    </p:animEffect>
                                    <p:set>
                                      <p:cBhvr>
                                        <p:cTn id="35" dur="1" fill="hold">
                                          <p:stCondLst>
                                            <p:cond delay="999"/>
                                          </p:stCondLst>
                                        </p:cTn>
                                        <p:tgtEl>
                                          <p:spTgt spid="653386"/>
                                        </p:tgtEl>
                                        <p:attrNameLst>
                                          <p:attrName>style.visibility</p:attrName>
                                        </p:attrNameLst>
                                      </p:cBhvr>
                                      <p:to>
                                        <p:strVal val="hidden"/>
                                      </p:to>
                                    </p:set>
                                  </p:childTnLst>
                                </p:cTn>
                              </p:par>
                            </p:childTnLst>
                          </p:cTn>
                        </p:par>
                        <p:par>
                          <p:cTn id="36" fill="hold" nodeType="afterGroup">
                            <p:stCondLst>
                              <p:cond delay="2000"/>
                            </p:stCondLst>
                            <p:childTnLst>
                              <p:par>
                                <p:cTn id="37" presetID="1" presetClass="exit" presetSubtype="0" fill="hold" nodeType="afterEffect">
                                  <p:stCondLst>
                                    <p:cond delay="0"/>
                                  </p:stCondLst>
                                  <p:childTnLst>
                                    <p:set>
                                      <p:cBhvr>
                                        <p:cTn id="38" dur="1" fill="hold">
                                          <p:stCondLst>
                                            <p:cond delay="0"/>
                                          </p:stCondLst>
                                        </p:cTn>
                                        <p:tgtEl>
                                          <p:spTgt spid="65339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65339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653399"/>
                                        </p:tgtEl>
                                        <p:attrNameLst>
                                          <p:attrName>style.visibility</p:attrName>
                                        </p:attrNameLst>
                                      </p:cBhvr>
                                      <p:to>
                                        <p:strVal val="visible"/>
                                      </p:to>
                                    </p:set>
                                  </p:childTnLst>
                                </p:cTn>
                              </p:par>
                            </p:childTnLst>
                          </p:cTn>
                        </p:par>
                        <p:par>
                          <p:cTn id="43" fill="hold" nodeType="afterGroup">
                            <p:stCondLst>
                              <p:cond delay="2000"/>
                            </p:stCondLst>
                            <p:childTnLst>
                              <p:par>
                                <p:cTn id="44" presetID="1" presetClass="entr" presetSubtype="0" fill="hold" nodeType="afterEffect">
                                  <p:stCondLst>
                                    <p:cond delay="0"/>
                                  </p:stCondLst>
                                  <p:childTnLst>
                                    <p:set>
                                      <p:cBhvr>
                                        <p:cTn id="45" dur="1" fill="hold">
                                          <p:stCondLst>
                                            <p:cond delay="0"/>
                                          </p:stCondLst>
                                        </p:cTn>
                                        <p:tgtEl>
                                          <p:spTgt spid="653316"/>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5331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653401"/>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5340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43">
            <a:extLst>
              <a:ext uri="{FF2B5EF4-FFF2-40B4-BE49-F238E27FC236}">
                <a16:creationId xmlns:a16="http://schemas.microsoft.com/office/drawing/2014/main" id="{61811F4C-06C3-42AE-9A87-3E3C17861124}"/>
              </a:ext>
            </a:extLst>
          </p:cNvPr>
          <p:cNvSpPr>
            <a:spLocks noChangeArrowheads="1"/>
          </p:cNvSpPr>
          <p:nvPr/>
        </p:nvSpPr>
        <p:spPr bwMode="auto">
          <a:xfrm>
            <a:off x="6397625" y="4313612"/>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dirty="0"/>
          </a:p>
        </p:txBody>
      </p:sp>
      <p:sp>
        <p:nvSpPr>
          <p:cNvPr id="86" name="Rectangle 44">
            <a:extLst>
              <a:ext uri="{FF2B5EF4-FFF2-40B4-BE49-F238E27FC236}">
                <a16:creationId xmlns:a16="http://schemas.microsoft.com/office/drawing/2014/main" id="{CEED53D4-005D-4420-9556-B91C93D28F7A}"/>
              </a:ext>
            </a:extLst>
          </p:cNvPr>
          <p:cNvSpPr>
            <a:spLocks noChangeArrowheads="1"/>
          </p:cNvSpPr>
          <p:nvPr/>
        </p:nvSpPr>
        <p:spPr bwMode="auto">
          <a:xfrm>
            <a:off x="5621338" y="4955381"/>
            <a:ext cx="773112" cy="328613"/>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5" name="Rectangle 43">
            <a:extLst>
              <a:ext uri="{FF2B5EF4-FFF2-40B4-BE49-F238E27FC236}">
                <a16:creationId xmlns:a16="http://schemas.microsoft.com/office/drawing/2014/main" id="{09633642-86A2-4655-A798-CD997267C303}"/>
              </a:ext>
            </a:extLst>
          </p:cNvPr>
          <p:cNvSpPr>
            <a:spLocks noChangeArrowheads="1"/>
          </p:cNvSpPr>
          <p:nvPr/>
        </p:nvSpPr>
        <p:spPr bwMode="auto">
          <a:xfrm>
            <a:off x="4860032" y="4310878"/>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39" name="Rectangle 3">
            <a:extLst>
              <a:ext uri="{FF2B5EF4-FFF2-40B4-BE49-F238E27FC236}">
                <a16:creationId xmlns:a16="http://schemas.microsoft.com/office/drawing/2014/main" id="{CBF1B52B-45DD-40DE-8388-0CECB44905C3}"/>
              </a:ext>
            </a:extLst>
          </p:cNvPr>
          <p:cNvSpPr>
            <a:spLocks noGrp="1" noChangeArrowheads="1"/>
          </p:cNvSpPr>
          <p:nvPr>
            <p:ph type="body" sz="half" idx="4294967295"/>
          </p:nvPr>
        </p:nvSpPr>
        <p:spPr>
          <a:xfrm>
            <a:off x="0" y="1447800"/>
            <a:ext cx="5638800" cy="2162176"/>
          </a:xfrm>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sz="2000" dirty="0">
                <a:ea typeface="굴림" pitchFamily="50" charset="-127"/>
              </a:rPr>
              <a:t>Response Time (</a:t>
            </a:r>
            <a:r>
              <a:rPr lang="en-US" altLang="ko-KR" sz="2000" b="1" i="1" dirty="0" err="1">
                <a:solidFill>
                  <a:srgbClr val="FF0000"/>
                </a:solidFill>
                <a:ea typeface="굴림" pitchFamily="50" charset="-127"/>
              </a:rPr>
              <a:t>r</a:t>
            </a:r>
            <a:r>
              <a:rPr lang="en-US" altLang="ko-KR" sz="2000" b="1" i="1" baseline="-25000" dirty="0" err="1">
                <a:solidFill>
                  <a:srgbClr val="FF0000"/>
                </a:solidFill>
                <a:ea typeface="굴림" pitchFamily="50" charset="-127"/>
              </a:rPr>
              <a:t>i</a:t>
            </a:r>
            <a:r>
              <a:rPr lang="en-US" altLang="ko-KR" sz="2000" dirty="0">
                <a:ea typeface="굴림" pitchFamily="50" charset="-127"/>
              </a:rPr>
              <a:t>) [</a:t>
            </a:r>
            <a:r>
              <a:rPr lang="en-US" altLang="ko-KR" sz="2000" dirty="0" err="1">
                <a:ea typeface="굴림" pitchFamily="50" charset="-127"/>
              </a:rPr>
              <a:t>Audsley</a:t>
            </a:r>
            <a:r>
              <a:rPr lang="en-US" altLang="ko-KR" sz="2000" dirty="0">
                <a:ea typeface="굴림" pitchFamily="50" charset="-127"/>
              </a:rPr>
              <a:t> et al. 1993]</a:t>
            </a:r>
          </a:p>
          <a:p>
            <a:pPr marL="0" indent="0">
              <a:buNone/>
            </a:pPr>
            <a:br>
              <a:rPr lang="en-US" altLang="ko-KR" sz="1800" dirty="0">
                <a:ea typeface="굴림" pitchFamily="50" charset="-127"/>
              </a:rPr>
            </a:br>
            <a:endParaRPr lang="en-US" altLang="ko-KR" sz="1800" dirty="0">
              <a:ea typeface="굴림" pitchFamily="50" charset="-127"/>
            </a:endParaRPr>
          </a:p>
          <a:p>
            <a:pPr marL="0" indent="0">
              <a:buNone/>
            </a:pPr>
            <a:r>
              <a:rPr lang="en-US" altLang="ko-KR" sz="800" dirty="0">
                <a:ea typeface="굴림" pitchFamily="50" charset="-127"/>
              </a:rPr>
              <a:t>	</a:t>
            </a:r>
          </a:p>
          <a:p>
            <a:pPr marL="0" indent="0">
              <a:buNone/>
            </a:pPr>
            <a:r>
              <a:rPr lang="en-US" altLang="ko-KR" sz="1800" dirty="0">
                <a:ea typeface="굴림" pitchFamily="50" charset="-127"/>
              </a:rPr>
              <a:t>	means ceiling of x i.e. the smallest integer </a:t>
            </a:r>
            <a:br>
              <a:rPr lang="en-US" altLang="ko-KR" sz="1800" dirty="0">
                <a:ea typeface="굴림" pitchFamily="50" charset="-127"/>
              </a:rPr>
            </a:br>
            <a:r>
              <a:rPr lang="en-US" altLang="ko-KR" sz="1800" dirty="0">
                <a:ea typeface="굴림" pitchFamily="50" charset="-127"/>
              </a:rPr>
              <a:t>	larger than x.</a:t>
            </a:r>
          </a:p>
          <a:p>
            <a:r>
              <a:rPr lang="en-US" altLang="ko-KR" sz="1800" dirty="0">
                <a:ea typeface="굴림" pitchFamily="50" charset="-127"/>
              </a:rPr>
              <a:t>HP(</a:t>
            </a:r>
            <a:r>
              <a:rPr lang="en-US" altLang="ko-KR" sz="1800" i="1" dirty="0" err="1">
                <a:ea typeface="굴림" pitchFamily="50" charset="-127"/>
              </a:rPr>
              <a:t>T</a:t>
            </a:r>
            <a:r>
              <a:rPr lang="en-US" altLang="ko-KR" sz="1800" i="1" baseline="-25000" dirty="0" err="1">
                <a:ea typeface="굴림" pitchFamily="50" charset="-127"/>
              </a:rPr>
              <a:t>i</a:t>
            </a:r>
            <a:r>
              <a:rPr lang="en-US" altLang="ko-KR" sz="1800" dirty="0">
                <a:ea typeface="굴림" pitchFamily="50" charset="-127"/>
              </a:rPr>
              <a:t>) : a set of higher-priority tasks than </a:t>
            </a:r>
            <a:r>
              <a:rPr lang="en-US" altLang="ko-KR" sz="1800" i="1" dirty="0" err="1">
                <a:ea typeface="굴림" pitchFamily="50" charset="-127"/>
              </a:rPr>
              <a:t>T</a:t>
            </a:r>
            <a:r>
              <a:rPr lang="en-US" altLang="ko-KR" sz="1800" i="1" baseline="-25000" dirty="0" err="1">
                <a:ea typeface="굴림" pitchFamily="50" charset="-127"/>
              </a:rPr>
              <a:t>i</a:t>
            </a:r>
            <a:endParaRPr lang="en-US" altLang="ko-KR" sz="1800" i="1" baseline="-25000" dirty="0">
              <a:ea typeface="굴림" pitchFamily="50" charset="-127"/>
            </a:endParaRPr>
          </a:p>
          <a:p>
            <a:endParaRPr lang="en-US" altLang="ko-KR" sz="1800" i="1" dirty="0">
              <a:ea typeface="굴림" pitchFamily="50" charset="-127"/>
            </a:endParaRPr>
          </a:p>
          <a:p>
            <a:endParaRPr lang="en-US" altLang="ko-KR" sz="2000" dirty="0">
              <a:ea typeface="굴림" pitchFamily="50" charset="-127"/>
            </a:endParaRPr>
          </a:p>
          <a:p>
            <a:pPr>
              <a:buFontTx/>
              <a:buNone/>
            </a:pPr>
            <a:r>
              <a:rPr lang="en-US" altLang="ko-KR" sz="2000" dirty="0">
                <a:ea typeface="굴림" pitchFamily="50" charset="-127"/>
              </a:rPr>
              <a:t> </a:t>
            </a:r>
            <a:endParaRPr lang="en-US" altLang="de-DE" sz="2000" dirty="0">
              <a:ea typeface="굴림" pitchFamily="50" charset="-127"/>
            </a:endParaRPr>
          </a:p>
        </p:txBody>
      </p:sp>
      <p:sp>
        <p:nvSpPr>
          <p:cNvPr id="705538" name="Rectangle 2">
            <a:extLst>
              <a:ext uri="{FF2B5EF4-FFF2-40B4-BE49-F238E27FC236}">
                <a16:creationId xmlns:a16="http://schemas.microsoft.com/office/drawing/2014/main" id="{B2449854-2722-40C0-89CD-3F40ED14E46A}"/>
              </a:ext>
            </a:extLst>
          </p:cNvPr>
          <p:cNvSpPr>
            <a:spLocks noGrp="1" noChangeArrowheads="1"/>
          </p:cNvSpPr>
          <p:nvPr>
            <p:ph type="title"/>
          </p:nvPr>
        </p:nvSpPr>
        <p:spPr/>
        <p:txBody>
          <a:bodyPr/>
          <a:lstStyle/>
          <a:p>
            <a:r>
              <a:rPr lang="en-US" altLang="ko-KR">
                <a:ea typeface="굴림" pitchFamily="50" charset="-127"/>
              </a:rPr>
              <a:t>Response Time</a:t>
            </a:r>
            <a:endParaRPr lang="en-US" altLang="de-DE"/>
          </a:p>
        </p:txBody>
      </p:sp>
      <p:graphicFrame>
        <p:nvGraphicFramePr>
          <p:cNvPr id="705611" name="Object 75">
            <a:extLst>
              <a:ext uri="{FF2B5EF4-FFF2-40B4-BE49-F238E27FC236}">
                <a16:creationId xmlns:a16="http://schemas.microsoft.com/office/drawing/2014/main" id="{8F4E58E6-B3D4-41B7-98D1-520AD97249EB}"/>
              </a:ext>
            </a:extLst>
          </p:cNvPr>
          <p:cNvGraphicFramePr>
            <a:graphicFrameLocks noGrp="1" noChangeAspect="1"/>
          </p:cNvGraphicFramePr>
          <p:nvPr>
            <p:ph sz="quarter" idx="1"/>
            <p:extLst>
              <p:ext uri="{D42A27DB-BD31-4B8C-83A1-F6EECF244321}">
                <p14:modId xmlns:p14="http://schemas.microsoft.com/office/powerpoint/2010/main" val="3030248561"/>
              </p:ext>
            </p:extLst>
          </p:nvPr>
        </p:nvGraphicFramePr>
        <p:xfrm>
          <a:off x="384969" y="1828281"/>
          <a:ext cx="2241550" cy="655637"/>
        </p:xfrm>
        <a:graphic>
          <a:graphicData uri="http://schemas.openxmlformats.org/presentationml/2006/ole">
            <mc:AlternateContent xmlns:mc="http://schemas.openxmlformats.org/markup-compatibility/2006">
              <mc:Choice xmlns:v="urn:schemas-microsoft-com:vml" Requires="v">
                <p:oleObj spid="_x0000_s9218" name="Formel" r:id="rId3" imgW="1562040" imgH="457200" progId="Equation.3">
                  <p:embed/>
                </p:oleObj>
              </mc:Choice>
              <mc:Fallback>
                <p:oleObj name="Formel" r:id="rId3" imgW="1562040" imgH="457200" progId="Equation.3">
                  <p:embed/>
                  <p:pic>
                    <p:nvPicPr>
                      <p:cNvPr id="705611" name="Object 75">
                        <a:extLst>
                          <a:ext uri="{FF2B5EF4-FFF2-40B4-BE49-F238E27FC236}">
                            <a16:creationId xmlns:a16="http://schemas.microsoft.com/office/drawing/2014/main" id="{8F4E58E6-B3D4-41B7-98D1-520AD97249EB}"/>
                          </a:ext>
                        </a:extLst>
                      </p:cNvPr>
                      <p:cNvPicPr>
                        <a:picLocks noChangeAspect="1" noChangeArrowheads="1"/>
                      </p:cNvPicPr>
                      <p:nvPr/>
                    </p:nvPicPr>
                    <p:blipFill>
                      <a:blip r:embed="rId4"/>
                      <a:srcRect/>
                      <a:stretch>
                        <a:fillRect/>
                      </a:stretch>
                    </p:blipFill>
                    <p:spPr bwMode="auto">
                      <a:xfrm>
                        <a:off x="384969" y="1828281"/>
                        <a:ext cx="2241550" cy="655637"/>
                      </a:xfrm>
                      <a:prstGeom prst="rect">
                        <a:avLst/>
                      </a:prstGeom>
                      <a:noFill/>
                      <a:ln>
                        <a:noFill/>
                      </a:ln>
                      <a:effectLst/>
                    </p:spPr>
                  </p:pic>
                </p:oleObj>
              </mc:Fallback>
            </mc:AlternateContent>
          </a:graphicData>
        </a:graphic>
      </p:graphicFrame>
      <p:sp>
        <p:nvSpPr>
          <p:cNvPr id="82" name="Datumsplatzhalter 81">
            <a:extLst>
              <a:ext uri="{FF2B5EF4-FFF2-40B4-BE49-F238E27FC236}">
                <a16:creationId xmlns:a16="http://schemas.microsoft.com/office/drawing/2014/main" id="{EC6C998A-1F67-4259-BF44-60C68531200F}"/>
              </a:ext>
            </a:extLst>
          </p:cNvPr>
          <p:cNvSpPr>
            <a:spLocks noGrp="1"/>
          </p:cNvSpPr>
          <p:nvPr>
            <p:ph type="dt" sz="half" idx="10"/>
          </p:nvPr>
        </p:nvSpPr>
        <p:spPr/>
        <p:txBody>
          <a:bodyPr/>
          <a:lstStyle/>
          <a:p>
            <a:endParaRPr lang="en-US" altLang="ko-KR"/>
          </a:p>
        </p:txBody>
      </p:sp>
      <p:sp>
        <p:nvSpPr>
          <p:cNvPr id="83" name="Fußzeilenplatzhalter 82">
            <a:extLst>
              <a:ext uri="{FF2B5EF4-FFF2-40B4-BE49-F238E27FC236}">
                <a16:creationId xmlns:a16="http://schemas.microsoft.com/office/drawing/2014/main" id="{86E31888-689D-4C68-A5FA-E44A4157787A}"/>
              </a:ext>
            </a:extLst>
          </p:cNvPr>
          <p:cNvSpPr>
            <a:spLocks noGrp="1"/>
          </p:cNvSpPr>
          <p:nvPr>
            <p:ph type="ftr" sz="quarter" idx="11"/>
          </p:nvPr>
        </p:nvSpPr>
        <p:spPr/>
        <p:txBody>
          <a:bodyPr/>
          <a:lstStyle/>
          <a:p>
            <a:r>
              <a:rPr lang="en-US" altLang="ko-KR"/>
              <a:t>Realtime Programming Prof. Dr. Markus Pfeil</a:t>
            </a:r>
          </a:p>
        </p:txBody>
      </p:sp>
      <p:sp>
        <p:nvSpPr>
          <p:cNvPr id="84" name="Foliennummernplatzhalter 83">
            <a:extLst>
              <a:ext uri="{FF2B5EF4-FFF2-40B4-BE49-F238E27FC236}">
                <a16:creationId xmlns:a16="http://schemas.microsoft.com/office/drawing/2014/main" id="{1CCFCABD-41B9-438D-A717-187799E0D1C4}"/>
              </a:ext>
            </a:extLst>
          </p:cNvPr>
          <p:cNvSpPr>
            <a:spLocks noGrp="1"/>
          </p:cNvSpPr>
          <p:nvPr>
            <p:ph type="sldNum" sz="quarter" idx="12"/>
          </p:nvPr>
        </p:nvSpPr>
        <p:spPr/>
        <p:txBody>
          <a:bodyPr/>
          <a:lstStyle/>
          <a:p>
            <a:fld id="{682EA447-AAB0-4730-B1E6-E0504B747696}" type="slidenum">
              <a:rPr lang="en-US" altLang="de-DE"/>
              <a:pPr/>
              <a:t>308</a:t>
            </a:fld>
            <a:endParaRPr lang="en-US" altLang="de-DE"/>
          </a:p>
        </p:txBody>
      </p:sp>
      <p:sp>
        <p:nvSpPr>
          <p:cNvPr id="705541" name="Line 5">
            <a:extLst>
              <a:ext uri="{FF2B5EF4-FFF2-40B4-BE49-F238E27FC236}">
                <a16:creationId xmlns:a16="http://schemas.microsoft.com/office/drawing/2014/main" id="{49756704-F086-431C-9437-E8F7F56D68B0}"/>
              </a:ext>
            </a:extLst>
          </p:cNvPr>
          <p:cNvSpPr>
            <a:spLocks noChangeShapeType="1"/>
          </p:cNvSpPr>
          <p:nvPr/>
        </p:nvSpPr>
        <p:spPr bwMode="auto">
          <a:xfrm>
            <a:off x="1758950" y="4640263"/>
            <a:ext cx="582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2" name="Line 6">
            <a:extLst>
              <a:ext uri="{FF2B5EF4-FFF2-40B4-BE49-F238E27FC236}">
                <a16:creationId xmlns:a16="http://schemas.microsoft.com/office/drawing/2014/main" id="{669E5090-A111-4DD7-9FF0-31651EF36BF3}"/>
              </a:ext>
            </a:extLst>
          </p:cNvPr>
          <p:cNvSpPr>
            <a:spLocks noChangeShapeType="1"/>
          </p:cNvSpPr>
          <p:nvPr/>
        </p:nvSpPr>
        <p:spPr bwMode="auto">
          <a:xfrm>
            <a:off x="175895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3" name="Line 7">
            <a:extLst>
              <a:ext uri="{FF2B5EF4-FFF2-40B4-BE49-F238E27FC236}">
                <a16:creationId xmlns:a16="http://schemas.microsoft.com/office/drawing/2014/main" id="{39BEADBD-E4F8-4A73-9407-647656122A65}"/>
              </a:ext>
            </a:extLst>
          </p:cNvPr>
          <p:cNvSpPr>
            <a:spLocks noChangeShapeType="1"/>
          </p:cNvSpPr>
          <p:nvPr/>
        </p:nvSpPr>
        <p:spPr bwMode="auto">
          <a:xfrm>
            <a:off x="253206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4" name="Line 8">
            <a:extLst>
              <a:ext uri="{FF2B5EF4-FFF2-40B4-BE49-F238E27FC236}">
                <a16:creationId xmlns:a16="http://schemas.microsoft.com/office/drawing/2014/main" id="{D5923F36-B3B5-4679-A616-3858C994090E}"/>
              </a:ext>
            </a:extLst>
          </p:cNvPr>
          <p:cNvSpPr>
            <a:spLocks noChangeShapeType="1"/>
          </p:cNvSpPr>
          <p:nvPr/>
        </p:nvSpPr>
        <p:spPr bwMode="auto">
          <a:xfrm>
            <a:off x="291782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5" name="Line 9">
            <a:extLst>
              <a:ext uri="{FF2B5EF4-FFF2-40B4-BE49-F238E27FC236}">
                <a16:creationId xmlns:a16="http://schemas.microsoft.com/office/drawing/2014/main" id="{03F763DA-8538-427B-B251-718FB23DB25C}"/>
              </a:ext>
            </a:extLst>
          </p:cNvPr>
          <p:cNvSpPr>
            <a:spLocks noChangeShapeType="1"/>
          </p:cNvSpPr>
          <p:nvPr/>
        </p:nvSpPr>
        <p:spPr bwMode="auto">
          <a:xfrm>
            <a:off x="330517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6" name="Line 10">
            <a:extLst>
              <a:ext uri="{FF2B5EF4-FFF2-40B4-BE49-F238E27FC236}">
                <a16:creationId xmlns:a16="http://schemas.microsoft.com/office/drawing/2014/main" id="{3F6D18C6-909B-4C8D-95D9-E6F91157933A}"/>
              </a:ext>
            </a:extLst>
          </p:cNvPr>
          <p:cNvSpPr>
            <a:spLocks noChangeShapeType="1"/>
          </p:cNvSpPr>
          <p:nvPr/>
        </p:nvSpPr>
        <p:spPr bwMode="auto">
          <a:xfrm>
            <a:off x="214471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7" name="Line 11">
            <a:extLst>
              <a:ext uri="{FF2B5EF4-FFF2-40B4-BE49-F238E27FC236}">
                <a16:creationId xmlns:a16="http://schemas.microsoft.com/office/drawing/2014/main" id="{F631D81C-91A1-4BFB-A31E-3AD92ED0B0CC}"/>
              </a:ext>
            </a:extLst>
          </p:cNvPr>
          <p:cNvSpPr>
            <a:spLocks noChangeShapeType="1"/>
          </p:cNvSpPr>
          <p:nvPr/>
        </p:nvSpPr>
        <p:spPr bwMode="auto">
          <a:xfrm>
            <a:off x="407670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8" name="Line 12">
            <a:extLst>
              <a:ext uri="{FF2B5EF4-FFF2-40B4-BE49-F238E27FC236}">
                <a16:creationId xmlns:a16="http://schemas.microsoft.com/office/drawing/2014/main" id="{22D87F1C-9EA1-421A-B9D5-DED5C89D8EB3}"/>
              </a:ext>
            </a:extLst>
          </p:cNvPr>
          <p:cNvSpPr>
            <a:spLocks noChangeShapeType="1"/>
          </p:cNvSpPr>
          <p:nvPr/>
        </p:nvSpPr>
        <p:spPr bwMode="auto">
          <a:xfrm>
            <a:off x="446405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9" name="Line 13">
            <a:extLst>
              <a:ext uri="{FF2B5EF4-FFF2-40B4-BE49-F238E27FC236}">
                <a16:creationId xmlns:a16="http://schemas.microsoft.com/office/drawing/2014/main" id="{890D1003-39B5-4AFE-98B9-E87B9CFFA55C}"/>
              </a:ext>
            </a:extLst>
          </p:cNvPr>
          <p:cNvSpPr>
            <a:spLocks noChangeShapeType="1"/>
          </p:cNvSpPr>
          <p:nvPr/>
        </p:nvSpPr>
        <p:spPr bwMode="auto">
          <a:xfrm>
            <a:off x="3690938"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0" name="Line 14">
            <a:extLst>
              <a:ext uri="{FF2B5EF4-FFF2-40B4-BE49-F238E27FC236}">
                <a16:creationId xmlns:a16="http://schemas.microsoft.com/office/drawing/2014/main" id="{87D27FAD-C88B-4166-9186-6225A7FD9127}"/>
              </a:ext>
            </a:extLst>
          </p:cNvPr>
          <p:cNvSpPr>
            <a:spLocks noChangeShapeType="1"/>
          </p:cNvSpPr>
          <p:nvPr/>
        </p:nvSpPr>
        <p:spPr bwMode="auto">
          <a:xfrm>
            <a:off x="523716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1" name="Line 15">
            <a:extLst>
              <a:ext uri="{FF2B5EF4-FFF2-40B4-BE49-F238E27FC236}">
                <a16:creationId xmlns:a16="http://schemas.microsoft.com/office/drawing/2014/main" id="{989EA4B2-59FE-48C4-B116-AB06768E878E}"/>
              </a:ext>
            </a:extLst>
          </p:cNvPr>
          <p:cNvSpPr>
            <a:spLocks noChangeShapeType="1"/>
          </p:cNvSpPr>
          <p:nvPr/>
        </p:nvSpPr>
        <p:spPr bwMode="auto">
          <a:xfrm>
            <a:off x="484981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2" name="Line 16">
            <a:extLst>
              <a:ext uri="{FF2B5EF4-FFF2-40B4-BE49-F238E27FC236}">
                <a16:creationId xmlns:a16="http://schemas.microsoft.com/office/drawing/2014/main" id="{EF5FE7F2-C641-4DAF-B856-995C00A0EA13}"/>
              </a:ext>
            </a:extLst>
          </p:cNvPr>
          <p:cNvSpPr>
            <a:spLocks noChangeShapeType="1"/>
          </p:cNvSpPr>
          <p:nvPr/>
        </p:nvSpPr>
        <p:spPr bwMode="auto">
          <a:xfrm>
            <a:off x="601027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3" name="Line 17">
            <a:extLst>
              <a:ext uri="{FF2B5EF4-FFF2-40B4-BE49-F238E27FC236}">
                <a16:creationId xmlns:a16="http://schemas.microsoft.com/office/drawing/2014/main" id="{4C7235AC-9FC4-42FC-95C2-ED1D68AE1EE3}"/>
              </a:ext>
            </a:extLst>
          </p:cNvPr>
          <p:cNvSpPr>
            <a:spLocks noChangeShapeType="1"/>
          </p:cNvSpPr>
          <p:nvPr/>
        </p:nvSpPr>
        <p:spPr bwMode="auto">
          <a:xfrm>
            <a:off x="562292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4" name="Line 18">
            <a:extLst>
              <a:ext uri="{FF2B5EF4-FFF2-40B4-BE49-F238E27FC236}">
                <a16:creationId xmlns:a16="http://schemas.microsoft.com/office/drawing/2014/main" id="{5A2114AD-0CB3-494B-AB6E-4C44EDE801E4}"/>
              </a:ext>
            </a:extLst>
          </p:cNvPr>
          <p:cNvSpPr>
            <a:spLocks noChangeShapeType="1"/>
          </p:cNvSpPr>
          <p:nvPr/>
        </p:nvSpPr>
        <p:spPr bwMode="auto">
          <a:xfrm>
            <a:off x="6783388"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5" name="Line 19">
            <a:extLst>
              <a:ext uri="{FF2B5EF4-FFF2-40B4-BE49-F238E27FC236}">
                <a16:creationId xmlns:a16="http://schemas.microsoft.com/office/drawing/2014/main" id="{577888E8-16A4-4C7D-A0D3-23D10A8A3DDC}"/>
              </a:ext>
            </a:extLst>
          </p:cNvPr>
          <p:cNvSpPr>
            <a:spLocks noChangeShapeType="1"/>
          </p:cNvSpPr>
          <p:nvPr/>
        </p:nvSpPr>
        <p:spPr bwMode="auto">
          <a:xfrm>
            <a:off x="6396038"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6" name="Line 20">
            <a:extLst>
              <a:ext uri="{FF2B5EF4-FFF2-40B4-BE49-F238E27FC236}">
                <a16:creationId xmlns:a16="http://schemas.microsoft.com/office/drawing/2014/main" id="{AF29B273-E2B0-4171-95D7-5DE02F057270}"/>
              </a:ext>
            </a:extLst>
          </p:cNvPr>
          <p:cNvSpPr>
            <a:spLocks noChangeShapeType="1"/>
          </p:cNvSpPr>
          <p:nvPr/>
        </p:nvSpPr>
        <p:spPr bwMode="auto">
          <a:xfrm>
            <a:off x="755650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7" name="Line 21">
            <a:extLst>
              <a:ext uri="{FF2B5EF4-FFF2-40B4-BE49-F238E27FC236}">
                <a16:creationId xmlns:a16="http://schemas.microsoft.com/office/drawing/2014/main" id="{90562DE4-9558-43DA-ABED-05F223C8DA32}"/>
              </a:ext>
            </a:extLst>
          </p:cNvPr>
          <p:cNvSpPr>
            <a:spLocks noChangeShapeType="1"/>
          </p:cNvSpPr>
          <p:nvPr/>
        </p:nvSpPr>
        <p:spPr bwMode="auto">
          <a:xfrm>
            <a:off x="716915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8" name="Rectangle 22">
            <a:extLst>
              <a:ext uri="{FF2B5EF4-FFF2-40B4-BE49-F238E27FC236}">
                <a16:creationId xmlns:a16="http://schemas.microsoft.com/office/drawing/2014/main" id="{B7D2EC7F-09A2-4EFA-BA0C-3CB9F8C27186}"/>
              </a:ext>
            </a:extLst>
          </p:cNvPr>
          <p:cNvSpPr>
            <a:spLocks noChangeArrowheads="1"/>
          </p:cNvSpPr>
          <p:nvPr/>
        </p:nvSpPr>
        <p:spPr bwMode="auto">
          <a:xfrm>
            <a:off x="1758950" y="4311650"/>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59" name="Line 23">
            <a:extLst>
              <a:ext uri="{FF2B5EF4-FFF2-40B4-BE49-F238E27FC236}">
                <a16:creationId xmlns:a16="http://schemas.microsoft.com/office/drawing/2014/main" id="{85219D37-E378-429A-B245-100A19BC5FE7}"/>
              </a:ext>
            </a:extLst>
          </p:cNvPr>
          <p:cNvSpPr>
            <a:spLocks noChangeShapeType="1"/>
          </p:cNvSpPr>
          <p:nvPr/>
        </p:nvSpPr>
        <p:spPr bwMode="auto">
          <a:xfrm>
            <a:off x="7523163" y="4640263"/>
            <a:ext cx="193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0" name="Line 24">
            <a:extLst>
              <a:ext uri="{FF2B5EF4-FFF2-40B4-BE49-F238E27FC236}">
                <a16:creationId xmlns:a16="http://schemas.microsoft.com/office/drawing/2014/main" id="{81A3ABBD-1AEF-42E9-82D2-8A6F41D8BE59}"/>
              </a:ext>
            </a:extLst>
          </p:cNvPr>
          <p:cNvSpPr>
            <a:spLocks noChangeShapeType="1"/>
          </p:cNvSpPr>
          <p:nvPr/>
        </p:nvSpPr>
        <p:spPr bwMode="auto">
          <a:xfrm>
            <a:off x="1758950" y="4114800"/>
            <a:ext cx="0" cy="525463"/>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61" name="Line 25">
            <a:extLst>
              <a:ext uri="{FF2B5EF4-FFF2-40B4-BE49-F238E27FC236}">
                <a16:creationId xmlns:a16="http://schemas.microsoft.com/office/drawing/2014/main" id="{DA3738CB-AFEE-4AF0-8DAA-782069E90591}"/>
              </a:ext>
            </a:extLst>
          </p:cNvPr>
          <p:cNvSpPr>
            <a:spLocks noChangeShapeType="1"/>
          </p:cNvSpPr>
          <p:nvPr/>
        </p:nvSpPr>
        <p:spPr bwMode="auto">
          <a:xfrm>
            <a:off x="1758950" y="5297488"/>
            <a:ext cx="582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2" name="Line 26">
            <a:extLst>
              <a:ext uri="{FF2B5EF4-FFF2-40B4-BE49-F238E27FC236}">
                <a16:creationId xmlns:a16="http://schemas.microsoft.com/office/drawing/2014/main" id="{1C9CEB0F-B20F-4848-A7A0-9053D5FAFAE0}"/>
              </a:ext>
            </a:extLst>
          </p:cNvPr>
          <p:cNvSpPr>
            <a:spLocks noChangeShapeType="1"/>
          </p:cNvSpPr>
          <p:nvPr/>
        </p:nvSpPr>
        <p:spPr bwMode="auto">
          <a:xfrm>
            <a:off x="175895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3" name="Line 27">
            <a:extLst>
              <a:ext uri="{FF2B5EF4-FFF2-40B4-BE49-F238E27FC236}">
                <a16:creationId xmlns:a16="http://schemas.microsoft.com/office/drawing/2014/main" id="{1657DC93-9719-4C1E-92EC-7277DE52BD71}"/>
              </a:ext>
            </a:extLst>
          </p:cNvPr>
          <p:cNvSpPr>
            <a:spLocks noChangeShapeType="1"/>
          </p:cNvSpPr>
          <p:nvPr/>
        </p:nvSpPr>
        <p:spPr bwMode="auto">
          <a:xfrm>
            <a:off x="253206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4" name="Line 28">
            <a:extLst>
              <a:ext uri="{FF2B5EF4-FFF2-40B4-BE49-F238E27FC236}">
                <a16:creationId xmlns:a16="http://schemas.microsoft.com/office/drawing/2014/main" id="{4116DD14-56BB-4862-B9D4-BCC635E73C9D}"/>
              </a:ext>
            </a:extLst>
          </p:cNvPr>
          <p:cNvSpPr>
            <a:spLocks noChangeShapeType="1"/>
          </p:cNvSpPr>
          <p:nvPr/>
        </p:nvSpPr>
        <p:spPr bwMode="auto">
          <a:xfrm>
            <a:off x="291782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5" name="Line 29">
            <a:extLst>
              <a:ext uri="{FF2B5EF4-FFF2-40B4-BE49-F238E27FC236}">
                <a16:creationId xmlns:a16="http://schemas.microsoft.com/office/drawing/2014/main" id="{9BFDD7DF-BDE8-4F8E-8852-1C2737F7D494}"/>
              </a:ext>
            </a:extLst>
          </p:cNvPr>
          <p:cNvSpPr>
            <a:spLocks noChangeShapeType="1"/>
          </p:cNvSpPr>
          <p:nvPr/>
        </p:nvSpPr>
        <p:spPr bwMode="auto">
          <a:xfrm>
            <a:off x="330517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6" name="Line 30">
            <a:extLst>
              <a:ext uri="{FF2B5EF4-FFF2-40B4-BE49-F238E27FC236}">
                <a16:creationId xmlns:a16="http://schemas.microsoft.com/office/drawing/2014/main" id="{C428C884-51B5-41EC-B4BA-876C0E244F61}"/>
              </a:ext>
            </a:extLst>
          </p:cNvPr>
          <p:cNvSpPr>
            <a:spLocks noChangeShapeType="1"/>
          </p:cNvSpPr>
          <p:nvPr/>
        </p:nvSpPr>
        <p:spPr bwMode="auto">
          <a:xfrm>
            <a:off x="214471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7" name="Line 31">
            <a:extLst>
              <a:ext uri="{FF2B5EF4-FFF2-40B4-BE49-F238E27FC236}">
                <a16:creationId xmlns:a16="http://schemas.microsoft.com/office/drawing/2014/main" id="{DE0189F3-9C17-41EA-AE08-046FC05FDACC}"/>
              </a:ext>
            </a:extLst>
          </p:cNvPr>
          <p:cNvSpPr>
            <a:spLocks noChangeShapeType="1"/>
          </p:cNvSpPr>
          <p:nvPr/>
        </p:nvSpPr>
        <p:spPr bwMode="auto">
          <a:xfrm>
            <a:off x="407670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8" name="Line 32">
            <a:extLst>
              <a:ext uri="{FF2B5EF4-FFF2-40B4-BE49-F238E27FC236}">
                <a16:creationId xmlns:a16="http://schemas.microsoft.com/office/drawing/2014/main" id="{9B8AD24A-829B-4B80-9C36-12CFC146FF1C}"/>
              </a:ext>
            </a:extLst>
          </p:cNvPr>
          <p:cNvSpPr>
            <a:spLocks noChangeShapeType="1"/>
          </p:cNvSpPr>
          <p:nvPr/>
        </p:nvSpPr>
        <p:spPr bwMode="auto">
          <a:xfrm>
            <a:off x="446405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9" name="Line 33">
            <a:extLst>
              <a:ext uri="{FF2B5EF4-FFF2-40B4-BE49-F238E27FC236}">
                <a16:creationId xmlns:a16="http://schemas.microsoft.com/office/drawing/2014/main" id="{B5A864DC-8A1B-4B67-9505-59038C4E3387}"/>
              </a:ext>
            </a:extLst>
          </p:cNvPr>
          <p:cNvSpPr>
            <a:spLocks noChangeShapeType="1"/>
          </p:cNvSpPr>
          <p:nvPr/>
        </p:nvSpPr>
        <p:spPr bwMode="auto">
          <a:xfrm>
            <a:off x="3690938"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0" name="Line 34">
            <a:extLst>
              <a:ext uri="{FF2B5EF4-FFF2-40B4-BE49-F238E27FC236}">
                <a16:creationId xmlns:a16="http://schemas.microsoft.com/office/drawing/2014/main" id="{5C24BA11-15E0-4C43-B317-6F6E9D357523}"/>
              </a:ext>
            </a:extLst>
          </p:cNvPr>
          <p:cNvSpPr>
            <a:spLocks noChangeShapeType="1"/>
          </p:cNvSpPr>
          <p:nvPr/>
        </p:nvSpPr>
        <p:spPr bwMode="auto">
          <a:xfrm>
            <a:off x="523716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1" name="Line 35">
            <a:extLst>
              <a:ext uri="{FF2B5EF4-FFF2-40B4-BE49-F238E27FC236}">
                <a16:creationId xmlns:a16="http://schemas.microsoft.com/office/drawing/2014/main" id="{87DD2A7F-88EC-47B2-A7E7-4C158E48CFA8}"/>
              </a:ext>
            </a:extLst>
          </p:cNvPr>
          <p:cNvSpPr>
            <a:spLocks noChangeShapeType="1"/>
          </p:cNvSpPr>
          <p:nvPr/>
        </p:nvSpPr>
        <p:spPr bwMode="auto">
          <a:xfrm>
            <a:off x="484981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2" name="Line 36">
            <a:extLst>
              <a:ext uri="{FF2B5EF4-FFF2-40B4-BE49-F238E27FC236}">
                <a16:creationId xmlns:a16="http://schemas.microsoft.com/office/drawing/2014/main" id="{6678958B-CDC4-4AB6-9195-C220CFD74764}"/>
              </a:ext>
            </a:extLst>
          </p:cNvPr>
          <p:cNvSpPr>
            <a:spLocks noChangeShapeType="1"/>
          </p:cNvSpPr>
          <p:nvPr/>
        </p:nvSpPr>
        <p:spPr bwMode="auto">
          <a:xfrm>
            <a:off x="601027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3" name="Line 37">
            <a:extLst>
              <a:ext uri="{FF2B5EF4-FFF2-40B4-BE49-F238E27FC236}">
                <a16:creationId xmlns:a16="http://schemas.microsoft.com/office/drawing/2014/main" id="{D4F8979E-7E56-4AFF-9483-6754164D6010}"/>
              </a:ext>
            </a:extLst>
          </p:cNvPr>
          <p:cNvSpPr>
            <a:spLocks noChangeShapeType="1"/>
          </p:cNvSpPr>
          <p:nvPr/>
        </p:nvSpPr>
        <p:spPr bwMode="auto">
          <a:xfrm>
            <a:off x="562292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4" name="Line 38">
            <a:extLst>
              <a:ext uri="{FF2B5EF4-FFF2-40B4-BE49-F238E27FC236}">
                <a16:creationId xmlns:a16="http://schemas.microsoft.com/office/drawing/2014/main" id="{7CC2A3B1-A99A-450F-AD0F-A6465CC9EDFB}"/>
              </a:ext>
            </a:extLst>
          </p:cNvPr>
          <p:cNvSpPr>
            <a:spLocks noChangeShapeType="1"/>
          </p:cNvSpPr>
          <p:nvPr/>
        </p:nvSpPr>
        <p:spPr bwMode="auto">
          <a:xfrm>
            <a:off x="6783388"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5" name="Line 39">
            <a:extLst>
              <a:ext uri="{FF2B5EF4-FFF2-40B4-BE49-F238E27FC236}">
                <a16:creationId xmlns:a16="http://schemas.microsoft.com/office/drawing/2014/main" id="{DB16271E-2618-4AAB-8F3D-D225BA513B62}"/>
              </a:ext>
            </a:extLst>
          </p:cNvPr>
          <p:cNvSpPr>
            <a:spLocks noChangeShapeType="1"/>
          </p:cNvSpPr>
          <p:nvPr/>
        </p:nvSpPr>
        <p:spPr bwMode="auto">
          <a:xfrm>
            <a:off x="6396038"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6" name="Line 40">
            <a:extLst>
              <a:ext uri="{FF2B5EF4-FFF2-40B4-BE49-F238E27FC236}">
                <a16:creationId xmlns:a16="http://schemas.microsoft.com/office/drawing/2014/main" id="{18A8FBE4-4BDE-4B08-9E7B-53FAE983B80F}"/>
              </a:ext>
            </a:extLst>
          </p:cNvPr>
          <p:cNvSpPr>
            <a:spLocks noChangeShapeType="1"/>
          </p:cNvSpPr>
          <p:nvPr/>
        </p:nvSpPr>
        <p:spPr bwMode="auto">
          <a:xfrm>
            <a:off x="755650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7" name="Line 41">
            <a:extLst>
              <a:ext uri="{FF2B5EF4-FFF2-40B4-BE49-F238E27FC236}">
                <a16:creationId xmlns:a16="http://schemas.microsoft.com/office/drawing/2014/main" id="{50303D60-A317-48DA-AD7E-13CC0922008E}"/>
              </a:ext>
            </a:extLst>
          </p:cNvPr>
          <p:cNvSpPr>
            <a:spLocks noChangeShapeType="1"/>
          </p:cNvSpPr>
          <p:nvPr/>
        </p:nvSpPr>
        <p:spPr bwMode="auto">
          <a:xfrm>
            <a:off x="716915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8" name="Line 42">
            <a:extLst>
              <a:ext uri="{FF2B5EF4-FFF2-40B4-BE49-F238E27FC236}">
                <a16:creationId xmlns:a16="http://schemas.microsoft.com/office/drawing/2014/main" id="{48DDD1F4-DC79-428E-BA7B-56B544ED661B}"/>
              </a:ext>
            </a:extLst>
          </p:cNvPr>
          <p:cNvSpPr>
            <a:spLocks noChangeShapeType="1"/>
          </p:cNvSpPr>
          <p:nvPr/>
        </p:nvSpPr>
        <p:spPr bwMode="auto">
          <a:xfrm>
            <a:off x="7523163" y="5297488"/>
            <a:ext cx="193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9" name="Rectangle 43">
            <a:extLst>
              <a:ext uri="{FF2B5EF4-FFF2-40B4-BE49-F238E27FC236}">
                <a16:creationId xmlns:a16="http://schemas.microsoft.com/office/drawing/2014/main" id="{C14D5A1B-C5C3-4CE3-A991-85C19325B394}"/>
              </a:ext>
            </a:extLst>
          </p:cNvPr>
          <p:cNvSpPr>
            <a:spLocks noChangeArrowheads="1"/>
          </p:cNvSpPr>
          <p:nvPr/>
        </p:nvSpPr>
        <p:spPr bwMode="auto">
          <a:xfrm>
            <a:off x="3305175" y="4311650"/>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80" name="Rectangle 44">
            <a:extLst>
              <a:ext uri="{FF2B5EF4-FFF2-40B4-BE49-F238E27FC236}">
                <a16:creationId xmlns:a16="http://schemas.microsoft.com/office/drawing/2014/main" id="{0B860C47-4576-49ED-83A8-822CC6D6D9A0}"/>
              </a:ext>
            </a:extLst>
          </p:cNvPr>
          <p:cNvSpPr>
            <a:spLocks noChangeArrowheads="1"/>
          </p:cNvSpPr>
          <p:nvPr/>
        </p:nvSpPr>
        <p:spPr bwMode="auto">
          <a:xfrm>
            <a:off x="3690938" y="4968875"/>
            <a:ext cx="773112" cy="328613"/>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81" name="Rectangle 45">
            <a:extLst>
              <a:ext uri="{FF2B5EF4-FFF2-40B4-BE49-F238E27FC236}">
                <a16:creationId xmlns:a16="http://schemas.microsoft.com/office/drawing/2014/main" id="{E4C6AB5A-18CC-4E10-83F9-BCC7310FC494}"/>
              </a:ext>
            </a:extLst>
          </p:cNvPr>
          <p:cNvSpPr>
            <a:spLocks noChangeArrowheads="1"/>
          </p:cNvSpPr>
          <p:nvPr/>
        </p:nvSpPr>
        <p:spPr bwMode="auto">
          <a:xfrm>
            <a:off x="1758950" y="4968875"/>
            <a:ext cx="773113" cy="328613"/>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82" name="Line 46">
            <a:extLst>
              <a:ext uri="{FF2B5EF4-FFF2-40B4-BE49-F238E27FC236}">
                <a16:creationId xmlns:a16="http://schemas.microsoft.com/office/drawing/2014/main" id="{04C161C6-5A04-4D64-9A19-A4F2287F9977}"/>
              </a:ext>
            </a:extLst>
          </p:cNvPr>
          <p:cNvSpPr>
            <a:spLocks noChangeShapeType="1"/>
          </p:cNvSpPr>
          <p:nvPr/>
        </p:nvSpPr>
        <p:spPr bwMode="auto">
          <a:xfrm>
            <a:off x="3305175" y="4114800"/>
            <a:ext cx="0" cy="525463"/>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3" name="Line 47">
            <a:extLst>
              <a:ext uri="{FF2B5EF4-FFF2-40B4-BE49-F238E27FC236}">
                <a16:creationId xmlns:a16="http://schemas.microsoft.com/office/drawing/2014/main" id="{EBD55A89-62D5-4D45-B86F-9E071800F65D}"/>
              </a:ext>
            </a:extLst>
          </p:cNvPr>
          <p:cNvSpPr>
            <a:spLocks noChangeShapeType="1"/>
          </p:cNvSpPr>
          <p:nvPr/>
        </p:nvSpPr>
        <p:spPr bwMode="auto">
          <a:xfrm>
            <a:off x="4849813" y="4114800"/>
            <a:ext cx="0" cy="525463"/>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4" name="Line 48">
            <a:extLst>
              <a:ext uri="{FF2B5EF4-FFF2-40B4-BE49-F238E27FC236}">
                <a16:creationId xmlns:a16="http://schemas.microsoft.com/office/drawing/2014/main" id="{F0D8DBD0-F893-4930-B28C-CB60C09B2215}"/>
              </a:ext>
            </a:extLst>
          </p:cNvPr>
          <p:cNvSpPr>
            <a:spLocks noChangeShapeType="1"/>
          </p:cNvSpPr>
          <p:nvPr/>
        </p:nvSpPr>
        <p:spPr bwMode="auto">
          <a:xfrm>
            <a:off x="3690938" y="4772025"/>
            <a:ext cx="0" cy="52546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5" name="Line 49">
            <a:extLst>
              <a:ext uri="{FF2B5EF4-FFF2-40B4-BE49-F238E27FC236}">
                <a16:creationId xmlns:a16="http://schemas.microsoft.com/office/drawing/2014/main" id="{15D29AA0-DA45-47E2-885C-B7361DDD49B9}"/>
              </a:ext>
            </a:extLst>
          </p:cNvPr>
          <p:cNvSpPr>
            <a:spLocks noChangeShapeType="1"/>
          </p:cNvSpPr>
          <p:nvPr/>
        </p:nvSpPr>
        <p:spPr bwMode="auto">
          <a:xfrm>
            <a:off x="5622925" y="4772025"/>
            <a:ext cx="0" cy="52546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6" name="Line 50">
            <a:extLst>
              <a:ext uri="{FF2B5EF4-FFF2-40B4-BE49-F238E27FC236}">
                <a16:creationId xmlns:a16="http://schemas.microsoft.com/office/drawing/2014/main" id="{852D199D-652F-42FE-9D00-87C31870A921}"/>
              </a:ext>
            </a:extLst>
          </p:cNvPr>
          <p:cNvSpPr>
            <a:spLocks noChangeShapeType="1"/>
          </p:cNvSpPr>
          <p:nvPr/>
        </p:nvSpPr>
        <p:spPr bwMode="auto">
          <a:xfrm>
            <a:off x="1758950" y="4772025"/>
            <a:ext cx="0" cy="525463"/>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7" name="Text Box 51">
            <a:extLst>
              <a:ext uri="{FF2B5EF4-FFF2-40B4-BE49-F238E27FC236}">
                <a16:creationId xmlns:a16="http://schemas.microsoft.com/office/drawing/2014/main" id="{31D3F888-714A-4481-A840-1AD0B04D154D}"/>
              </a:ext>
            </a:extLst>
          </p:cNvPr>
          <p:cNvSpPr txBox="1">
            <a:spLocks noChangeArrowheads="1"/>
          </p:cNvSpPr>
          <p:nvPr/>
        </p:nvSpPr>
        <p:spPr bwMode="auto">
          <a:xfrm>
            <a:off x="990600" y="4246563"/>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705588" name="Text Box 52">
            <a:extLst>
              <a:ext uri="{FF2B5EF4-FFF2-40B4-BE49-F238E27FC236}">
                <a16:creationId xmlns:a16="http://schemas.microsoft.com/office/drawing/2014/main" id="{160F90FD-7FC3-41CE-B51C-06E707C6B92E}"/>
              </a:ext>
            </a:extLst>
          </p:cNvPr>
          <p:cNvSpPr txBox="1">
            <a:spLocks noChangeArrowheads="1"/>
          </p:cNvSpPr>
          <p:nvPr/>
        </p:nvSpPr>
        <p:spPr bwMode="auto">
          <a:xfrm>
            <a:off x="990600" y="4837113"/>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705589" name="Line 53">
            <a:extLst>
              <a:ext uri="{FF2B5EF4-FFF2-40B4-BE49-F238E27FC236}">
                <a16:creationId xmlns:a16="http://schemas.microsoft.com/office/drawing/2014/main" id="{53D20B5A-9740-4AC3-9BDF-EC82BDA19574}"/>
              </a:ext>
            </a:extLst>
          </p:cNvPr>
          <p:cNvSpPr>
            <a:spLocks noChangeShapeType="1"/>
          </p:cNvSpPr>
          <p:nvPr/>
        </p:nvSpPr>
        <p:spPr bwMode="auto">
          <a:xfrm>
            <a:off x="1758950" y="6019800"/>
            <a:ext cx="582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0" name="Line 54">
            <a:extLst>
              <a:ext uri="{FF2B5EF4-FFF2-40B4-BE49-F238E27FC236}">
                <a16:creationId xmlns:a16="http://schemas.microsoft.com/office/drawing/2014/main" id="{9CC8CFBF-BD6D-486E-8CF1-9484A035D3C1}"/>
              </a:ext>
            </a:extLst>
          </p:cNvPr>
          <p:cNvSpPr>
            <a:spLocks noChangeShapeType="1"/>
          </p:cNvSpPr>
          <p:nvPr/>
        </p:nvSpPr>
        <p:spPr bwMode="auto">
          <a:xfrm>
            <a:off x="175895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1" name="Line 55">
            <a:extLst>
              <a:ext uri="{FF2B5EF4-FFF2-40B4-BE49-F238E27FC236}">
                <a16:creationId xmlns:a16="http://schemas.microsoft.com/office/drawing/2014/main" id="{9D3A8B4E-A089-4FF7-84A1-C92BBD96993A}"/>
              </a:ext>
            </a:extLst>
          </p:cNvPr>
          <p:cNvSpPr>
            <a:spLocks noChangeShapeType="1"/>
          </p:cNvSpPr>
          <p:nvPr/>
        </p:nvSpPr>
        <p:spPr bwMode="auto">
          <a:xfrm>
            <a:off x="253206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2" name="Line 56">
            <a:extLst>
              <a:ext uri="{FF2B5EF4-FFF2-40B4-BE49-F238E27FC236}">
                <a16:creationId xmlns:a16="http://schemas.microsoft.com/office/drawing/2014/main" id="{2E83716E-DFAE-4797-AD94-A4E3B9F9D6B0}"/>
              </a:ext>
            </a:extLst>
          </p:cNvPr>
          <p:cNvSpPr>
            <a:spLocks noChangeShapeType="1"/>
          </p:cNvSpPr>
          <p:nvPr/>
        </p:nvSpPr>
        <p:spPr bwMode="auto">
          <a:xfrm>
            <a:off x="291782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3" name="Line 57">
            <a:extLst>
              <a:ext uri="{FF2B5EF4-FFF2-40B4-BE49-F238E27FC236}">
                <a16:creationId xmlns:a16="http://schemas.microsoft.com/office/drawing/2014/main" id="{02C4834B-7B45-4267-8E9F-6E97EC05FE39}"/>
              </a:ext>
            </a:extLst>
          </p:cNvPr>
          <p:cNvSpPr>
            <a:spLocks noChangeShapeType="1"/>
          </p:cNvSpPr>
          <p:nvPr/>
        </p:nvSpPr>
        <p:spPr bwMode="auto">
          <a:xfrm>
            <a:off x="330517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4" name="Line 58">
            <a:extLst>
              <a:ext uri="{FF2B5EF4-FFF2-40B4-BE49-F238E27FC236}">
                <a16:creationId xmlns:a16="http://schemas.microsoft.com/office/drawing/2014/main" id="{B5D1538C-998D-4FB4-9F6E-01F5794A07CF}"/>
              </a:ext>
            </a:extLst>
          </p:cNvPr>
          <p:cNvSpPr>
            <a:spLocks noChangeShapeType="1"/>
          </p:cNvSpPr>
          <p:nvPr/>
        </p:nvSpPr>
        <p:spPr bwMode="auto">
          <a:xfrm>
            <a:off x="214471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5" name="Line 59">
            <a:extLst>
              <a:ext uri="{FF2B5EF4-FFF2-40B4-BE49-F238E27FC236}">
                <a16:creationId xmlns:a16="http://schemas.microsoft.com/office/drawing/2014/main" id="{9FAF8DDD-8B8D-4801-9302-B31F656183B1}"/>
              </a:ext>
            </a:extLst>
          </p:cNvPr>
          <p:cNvSpPr>
            <a:spLocks noChangeShapeType="1"/>
          </p:cNvSpPr>
          <p:nvPr/>
        </p:nvSpPr>
        <p:spPr bwMode="auto">
          <a:xfrm>
            <a:off x="407670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6" name="Line 60">
            <a:extLst>
              <a:ext uri="{FF2B5EF4-FFF2-40B4-BE49-F238E27FC236}">
                <a16:creationId xmlns:a16="http://schemas.microsoft.com/office/drawing/2014/main" id="{B2084A02-7107-4896-AF06-67EFBBD0A2A8}"/>
              </a:ext>
            </a:extLst>
          </p:cNvPr>
          <p:cNvSpPr>
            <a:spLocks noChangeShapeType="1"/>
          </p:cNvSpPr>
          <p:nvPr/>
        </p:nvSpPr>
        <p:spPr bwMode="auto">
          <a:xfrm>
            <a:off x="446405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7" name="Line 61">
            <a:extLst>
              <a:ext uri="{FF2B5EF4-FFF2-40B4-BE49-F238E27FC236}">
                <a16:creationId xmlns:a16="http://schemas.microsoft.com/office/drawing/2014/main" id="{80A0FAEE-3BFE-4858-9C0E-28EFAE5B341C}"/>
              </a:ext>
            </a:extLst>
          </p:cNvPr>
          <p:cNvSpPr>
            <a:spLocks noChangeShapeType="1"/>
          </p:cNvSpPr>
          <p:nvPr/>
        </p:nvSpPr>
        <p:spPr bwMode="auto">
          <a:xfrm>
            <a:off x="3690938"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8" name="Line 62">
            <a:extLst>
              <a:ext uri="{FF2B5EF4-FFF2-40B4-BE49-F238E27FC236}">
                <a16:creationId xmlns:a16="http://schemas.microsoft.com/office/drawing/2014/main" id="{5C1EA9B1-90BA-48B2-A720-6CB0CE720600}"/>
              </a:ext>
            </a:extLst>
          </p:cNvPr>
          <p:cNvSpPr>
            <a:spLocks noChangeShapeType="1"/>
          </p:cNvSpPr>
          <p:nvPr/>
        </p:nvSpPr>
        <p:spPr bwMode="auto">
          <a:xfrm>
            <a:off x="523716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9" name="Line 63">
            <a:extLst>
              <a:ext uri="{FF2B5EF4-FFF2-40B4-BE49-F238E27FC236}">
                <a16:creationId xmlns:a16="http://schemas.microsoft.com/office/drawing/2014/main" id="{90430306-BB0B-4A0F-A4DC-202E86F576D3}"/>
              </a:ext>
            </a:extLst>
          </p:cNvPr>
          <p:cNvSpPr>
            <a:spLocks noChangeShapeType="1"/>
          </p:cNvSpPr>
          <p:nvPr/>
        </p:nvSpPr>
        <p:spPr bwMode="auto">
          <a:xfrm>
            <a:off x="484981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0" name="Line 64">
            <a:extLst>
              <a:ext uri="{FF2B5EF4-FFF2-40B4-BE49-F238E27FC236}">
                <a16:creationId xmlns:a16="http://schemas.microsoft.com/office/drawing/2014/main" id="{AF70D8E7-C3FC-44A9-8C2D-24188F52D28C}"/>
              </a:ext>
            </a:extLst>
          </p:cNvPr>
          <p:cNvSpPr>
            <a:spLocks noChangeShapeType="1"/>
          </p:cNvSpPr>
          <p:nvPr/>
        </p:nvSpPr>
        <p:spPr bwMode="auto">
          <a:xfrm>
            <a:off x="601027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1" name="Line 65">
            <a:extLst>
              <a:ext uri="{FF2B5EF4-FFF2-40B4-BE49-F238E27FC236}">
                <a16:creationId xmlns:a16="http://schemas.microsoft.com/office/drawing/2014/main" id="{77D2CF9A-6CBB-4002-BB4A-1379FE3C32C2}"/>
              </a:ext>
            </a:extLst>
          </p:cNvPr>
          <p:cNvSpPr>
            <a:spLocks noChangeShapeType="1"/>
          </p:cNvSpPr>
          <p:nvPr/>
        </p:nvSpPr>
        <p:spPr bwMode="auto">
          <a:xfrm>
            <a:off x="562292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2" name="Line 66">
            <a:extLst>
              <a:ext uri="{FF2B5EF4-FFF2-40B4-BE49-F238E27FC236}">
                <a16:creationId xmlns:a16="http://schemas.microsoft.com/office/drawing/2014/main" id="{BD3BCCEB-5244-4A9C-B454-4639055483FA}"/>
              </a:ext>
            </a:extLst>
          </p:cNvPr>
          <p:cNvSpPr>
            <a:spLocks noChangeShapeType="1"/>
          </p:cNvSpPr>
          <p:nvPr/>
        </p:nvSpPr>
        <p:spPr bwMode="auto">
          <a:xfrm>
            <a:off x="6783388"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3" name="Line 67">
            <a:extLst>
              <a:ext uri="{FF2B5EF4-FFF2-40B4-BE49-F238E27FC236}">
                <a16:creationId xmlns:a16="http://schemas.microsoft.com/office/drawing/2014/main" id="{6F127DC3-ADF4-4652-865B-5F5BA65B0F6E}"/>
              </a:ext>
            </a:extLst>
          </p:cNvPr>
          <p:cNvSpPr>
            <a:spLocks noChangeShapeType="1"/>
          </p:cNvSpPr>
          <p:nvPr/>
        </p:nvSpPr>
        <p:spPr bwMode="auto">
          <a:xfrm>
            <a:off x="6396038"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4" name="Line 68">
            <a:extLst>
              <a:ext uri="{FF2B5EF4-FFF2-40B4-BE49-F238E27FC236}">
                <a16:creationId xmlns:a16="http://schemas.microsoft.com/office/drawing/2014/main" id="{1F599C8F-1385-49D1-93B9-5F014C779760}"/>
              </a:ext>
            </a:extLst>
          </p:cNvPr>
          <p:cNvSpPr>
            <a:spLocks noChangeShapeType="1"/>
          </p:cNvSpPr>
          <p:nvPr/>
        </p:nvSpPr>
        <p:spPr bwMode="auto">
          <a:xfrm>
            <a:off x="755650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5" name="Line 69">
            <a:extLst>
              <a:ext uri="{FF2B5EF4-FFF2-40B4-BE49-F238E27FC236}">
                <a16:creationId xmlns:a16="http://schemas.microsoft.com/office/drawing/2014/main" id="{FA88C5F2-C926-43CD-AA75-EAA8855BB3D4}"/>
              </a:ext>
            </a:extLst>
          </p:cNvPr>
          <p:cNvSpPr>
            <a:spLocks noChangeShapeType="1"/>
          </p:cNvSpPr>
          <p:nvPr/>
        </p:nvSpPr>
        <p:spPr bwMode="auto">
          <a:xfrm>
            <a:off x="716915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6" name="Line 70">
            <a:extLst>
              <a:ext uri="{FF2B5EF4-FFF2-40B4-BE49-F238E27FC236}">
                <a16:creationId xmlns:a16="http://schemas.microsoft.com/office/drawing/2014/main" id="{512ED575-4272-4B24-B9A9-2F2B61112D49}"/>
              </a:ext>
            </a:extLst>
          </p:cNvPr>
          <p:cNvSpPr>
            <a:spLocks noChangeShapeType="1"/>
          </p:cNvSpPr>
          <p:nvPr/>
        </p:nvSpPr>
        <p:spPr bwMode="auto">
          <a:xfrm>
            <a:off x="7523163" y="6019800"/>
            <a:ext cx="193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7" name="Rectangle 71">
            <a:extLst>
              <a:ext uri="{FF2B5EF4-FFF2-40B4-BE49-F238E27FC236}">
                <a16:creationId xmlns:a16="http://schemas.microsoft.com/office/drawing/2014/main" id="{D3D04BE0-308B-4C59-8D03-0D5AA58587CA}"/>
              </a:ext>
            </a:extLst>
          </p:cNvPr>
          <p:cNvSpPr>
            <a:spLocks noChangeArrowheads="1"/>
          </p:cNvSpPr>
          <p:nvPr/>
        </p:nvSpPr>
        <p:spPr bwMode="auto">
          <a:xfrm>
            <a:off x="2532063" y="5679282"/>
            <a:ext cx="773113" cy="328612"/>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608" name="Line 72">
            <a:extLst>
              <a:ext uri="{FF2B5EF4-FFF2-40B4-BE49-F238E27FC236}">
                <a16:creationId xmlns:a16="http://schemas.microsoft.com/office/drawing/2014/main" id="{21974581-3D88-4D1D-926E-487FD3CF0D77}"/>
              </a:ext>
            </a:extLst>
          </p:cNvPr>
          <p:cNvSpPr>
            <a:spLocks noChangeShapeType="1"/>
          </p:cNvSpPr>
          <p:nvPr/>
        </p:nvSpPr>
        <p:spPr bwMode="auto">
          <a:xfrm>
            <a:off x="5638800" y="5486400"/>
            <a:ext cx="0" cy="525463"/>
          </a:xfrm>
          <a:prstGeom prst="line">
            <a:avLst/>
          </a:prstGeom>
          <a:noFill/>
          <a:ln w="38100">
            <a:solidFill>
              <a:srgbClr val="FF66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609" name="Line 73">
            <a:extLst>
              <a:ext uri="{FF2B5EF4-FFF2-40B4-BE49-F238E27FC236}">
                <a16:creationId xmlns:a16="http://schemas.microsoft.com/office/drawing/2014/main" id="{02BBE6DA-427F-4993-9FDC-C6D3B1389EF0}"/>
              </a:ext>
            </a:extLst>
          </p:cNvPr>
          <p:cNvSpPr>
            <a:spLocks noChangeShapeType="1"/>
          </p:cNvSpPr>
          <p:nvPr/>
        </p:nvSpPr>
        <p:spPr bwMode="auto">
          <a:xfrm>
            <a:off x="1758950" y="5494338"/>
            <a:ext cx="0" cy="525462"/>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610" name="Text Box 74">
            <a:extLst>
              <a:ext uri="{FF2B5EF4-FFF2-40B4-BE49-F238E27FC236}">
                <a16:creationId xmlns:a16="http://schemas.microsoft.com/office/drawing/2014/main" id="{876241B3-2DB2-46D2-B42A-E9E52D6876B0}"/>
              </a:ext>
            </a:extLst>
          </p:cNvPr>
          <p:cNvSpPr txBox="1">
            <a:spLocks noChangeArrowheads="1"/>
          </p:cNvSpPr>
          <p:nvPr/>
        </p:nvSpPr>
        <p:spPr bwMode="auto">
          <a:xfrm>
            <a:off x="914400" y="5559425"/>
            <a:ext cx="90569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(102)</a:t>
            </a:r>
            <a:endParaRPr lang="en-US" altLang="de-DE" sz="2400" dirty="0">
              <a:ea typeface="굴림" pitchFamily="50" charset="-127"/>
              <a:cs typeface="Arial" panose="020B0604020202020204" pitchFamily="34" charset="0"/>
            </a:endParaRPr>
          </a:p>
        </p:txBody>
      </p:sp>
      <p:sp>
        <p:nvSpPr>
          <p:cNvPr id="705612" name="Text Box 76">
            <a:extLst>
              <a:ext uri="{FF2B5EF4-FFF2-40B4-BE49-F238E27FC236}">
                <a16:creationId xmlns:a16="http://schemas.microsoft.com/office/drawing/2014/main" id="{D96FAF81-D616-44E2-89D7-BF05E1C13DB2}"/>
              </a:ext>
            </a:extLst>
          </p:cNvPr>
          <p:cNvSpPr txBox="1">
            <a:spLocks noChangeArrowheads="1"/>
          </p:cNvSpPr>
          <p:nvPr/>
        </p:nvSpPr>
        <p:spPr bwMode="auto">
          <a:xfrm>
            <a:off x="3505200" y="6019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705613" name="Text Box 77">
            <a:extLst>
              <a:ext uri="{FF2B5EF4-FFF2-40B4-BE49-F238E27FC236}">
                <a16:creationId xmlns:a16="http://schemas.microsoft.com/office/drawing/2014/main" id="{DAA7F8A8-93A3-40E1-8033-D5150EB826E4}"/>
              </a:ext>
            </a:extLst>
          </p:cNvPr>
          <p:cNvSpPr txBox="1">
            <a:spLocks noChangeArrowheads="1"/>
          </p:cNvSpPr>
          <p:nvPr/>
        </p:nvSpPr>
        <p:spPr bwMode="auto">
          <a:xfrm>
            <a:off x="3505200" y="5257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a:t>
            </a:r>
            <a:endParaRPr lang="en-US" altLang="de-DE" sz="2400" dirty="0">
              <a:ea typeface="굴림" pitchFamily="50" charset="-127"/>
              <a:cs typeface="Arial" panose="020B0604020202020204" pitchFamily="34" charset="0"/>
            </a:endParaRPr>
          </a:p>
        </p:txBody>
      </p:sp>
      <p:sp>
        <p:nvSpPr>
          <p:cNvPr id="705614" name="Text Box 78">
            <a:extLst>
              <a:ext uri="{FF2B5EF4-FFF2-40B4-BE49-F238E27FC236}">
                <a16:creationId xmlns:a16="http://schemas.microsoft.com/office/drawing/2014/main" id="{89037AD9-D9AC-4CE5-893F-372CDCAB5154}"/>
              </a:ext>
            </a:extLst>
          </p:cNvPr>
          <p:cNvSpPr txBox="1">
            <a:spLocks noChangeArrowheads="1"/>
          </p:cNvSpPr>
          <p:nvPr/>
        </p:nvSpPr>
        <p:spPr bwMode="auto">
          <a:xfrm>
            <a:off x="5410200" y="6019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705615" name="Text Box 79">
            <a:extLst>
              <a:ext uri="{FF2B5EF4-FFF2-40B4-BE49-F238E27FC236}">
                <a16:creationId xmlns:a16="http://schemas.microsoft.com/office/drawing/2014/main" id="{59C0EB56-8AF2-4C76-8DA3-C0DC5E14818C}"/>
              </a:ext>
            </a:extLst>
          </p:cNvPr>
          <p:cNvSpPr txBox="1">
            <a:spLocks noChangeArrowheads="1"/>
          </p:cNvSpPr>
          <p:nvPr/>
        </p:nvSpPr>
        <p:spPr bwMode="auto">
          <a:xfrm>
            <a:off x="5410200" y="5257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705616" name="Text Box 80">
            <a:extLst>
              <a:ext uri="{FF2B5EF4-FFF2-40B4-BE49-F238E27FC236}">
                <a16:creationId xmlns:a16="http://schemas.microsoft.com/office/drawing/2014/main" id="{909AED8A-82C2-4987-A31F-B3D8592EACB9}"/>
              </a:ext>
            </a:extLst>
          </p:cNvPr>
          <p:cNvSpPr txBox="1">
            <a:spLocks noChangeArrowheads="1"/>
          </p:cNvSpPr>
          <p:nvPr/>
        </p:nvSpPr>
        <p:spPr bwMode="auto">
          <a:xfrm>
            <a:off x="598488" y="4267200"/>
            <a:ext cx="558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ko-KR" sz="2400" dirty="0">
                <a:ea typeface="굴림" pitchFamily="50" charset="-127"/>
              </a:rPr>
              <a:t>T</a:t>
            </a:r>
            <a:r>
              <a:rPr lang="en-US" altLang="ko-KR" sz="2400" baseline="-25000" dirty="0">
                <a:ea typeface="굴림" pitchFamily="50" charset="-127"/>
              </a:rPr>
              <a:t>1</a:t>
            </a:r>
            <a:endParaRPr lang="en-US" altLang="de-DE" sz="2400" baseline="-25000" dirty="0"/>
          </a:p>
        </p:txBody>
      </p:sp>
      <p:sp>
        <p:nvSpPr>
          <p:cNvPr id="705617" name="Text Box 81">
            <a:extLst>
              <a:ext uri="{FF2B5EF4-FFF2-40B4-BE49-F238E27FC236}">
                <a16:creationId xmlns:a16="http://schemas.microsoft.com/office/drawing/2014/main" id="{3C810812-8DB4-4759-AEDD-2BDEB815D131}"/>
              </a:ext>
            </a:extLst>
          </p:cNvPr>
          <p:cNvSpPr txBox="1">
            <a:spLocks noChangeArrowheads="1"/>
          </p:cNvSpPr>
          <p:nvPr/>
        </p:nvSpPr>
        <p:spPr bwMode="auto">
          <a:xfrm>
            <a:off x="594916" y="4876800"/>
            <a:ext cx="5207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ko-KR" sz="2400" dirty="0">
                <a:ea typeface="굴림" pitchFamily="50" charset="-127"/>
              </a:rPr>
              <a:t>T</a:t>
            </a:r>
            <a:r>
              <a:rPr lang="en-US" altLang="ko-KR" sz="2400" baseline="-25000" dirty="0">
                <a:ea typeface="굴림" pitchFamily="50" charset="-127"/>
              </a:rPr>
              <a:t>2</a:t>
            </a:r>
            <a:endParaRPr lang="en-US" altLang="de-DE" sz="2400" baseline="-25000" dirty="0"/>
          </a:p>
        </p:txBody>
      </p:sp>
      <p:sp>
        <p:nvSpPr>
          <p:cNvPr id="705618" name="Text Box 82">
            <a:extLst>
              <a:ext uri="{FF2B5EF4-FFF2-40B4-BE49-F238E27FC236}">
                <a16:creationId xmlns:a16="http://schemas.microsoft.com/office/drawing/2014/main" id="{E1E165AC-8741-4090-B857-6762DC6ED135}"/>
              </a:ext>
            </a:extLst>
          </p:cNvPr>
          <p:cNvSpPr txBox="1">
            <a:spLocks noChangeArrowheads="1"/>
          </p:cNvSpPr>
          <p:nvPr/>
        </p:nvSpPr>
        <p:spPr bwMode="auto">
          <a:xfrm>
            <a:off x="600585" y="5558981"/>
            <a:ext cx="51503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ko-KR" sz="2400" dirty="0">
                <a:ea typeface="굴림" pitchFamily="50" charset="-127"/>
              </a:rPr>
              <a:t>T</a:t>
            </a:r>
            <a:r>
              <a:rPr lang="en-US" altLang="ko-KR" sz="2400" baseline="-25000" dirty="0">
                <a:ea typeface="굴림" pitchFamily="50" charset="-127"/>
              </a:rPr>
              <a:t>3</a:t>
            </a:r>
            <a:endParaRPr lang="en-US" altLang="de-DE" sz="2400" baseline="-25000" dirty="0"/>
          </a:p>
        </p:txBody>
      </p:sp>
      <p:sp>
        <p:nvSpPr>
          <p:cNvPr id="87" name="Line 47">
            <a:extLst>
              <a:ext uri="{FF2B5EF4-FFF2-40B4-BE49-F238E27FC236}">
                <a16:creationId xmlns:a16="http://schemas.microsoft.com/office/drawing/2014/main" id="{8F167B22-739B-4A32-AF4E-3AE03346770D}"/>
              </a:ext>
            </a:extLst>
          </p:cNvPr>
          <p:cNvSpPr>
            <a:spLocks noChangeShapeType="1"/>
          </p:cNvSpPr>
          <p:nvPr/>
        </p:nvSpPr>
        <p:spPr bwMode="auto">
          <a:xfrm>
            <a:off x="6394450" y="4114800"/>
            <a:ext cx="0" cy="525463"/>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graphicFrame>
        <p:nvGraphicFramePr>
          <p:cNvPr id="2" name="Tabelle 1">
            <a:extLst>
              <a:ext uri="{FF2B5EF4-FFF2-40B4-BE49-F238E27FC236}">
                <a16:creationId xmlns:a16="http://schemas.microsoft.com/office/drawing/2014/main" id="{FD514BC4-FCE4-4E66-B39E-E890D3C98307}"/>
              </a:ext>
            </a:extLst>
          </p:cNvPr>
          <p:cNvGraphicFramePr>
            <a:graphicFrameLocks noGrp="1"/>
          </p:cNvGraphicFramePr>
          <p:nvPr>
            <p:extLst>
              <p:ext uri="{D42A27DB-BD31-4B8C-83A1-F6EECF244321}">
                <p14:modId xmlns:p14="http://schemas.microsoft.com/office/powerpoint/2010/main" val="960001807"/>
              </p:ext>
            </p:extLst>
          </p:nvPr>
        </p:nvGraphicFramePr>
        <p:xfrm>
          <a:off x="6879430" y="1401287"/>
          <a:ext cx="2107545" cy="1854200"/>
        </p:xfrm>
        <a:graphic>
          <a:graphicData uri="http://schemas.openxmlformats.org/drawingml/2006/table">
            <a:tbl>
              <a:tblPr firstRow="1" bandRow="1">
                <a:tableStyleId>{5C22544A-7EE6-4342-B048-85BDC9FD1C3A}</a:tableStyleId>
              </a:tblPr>
              <a:tblGrid>
                <a:gridCol w="307350">
                  <a:extLst>
                    <a:ext uri="{9D8B030D-6E8A-4147-A177-3AD203B41FA5}">
                      <a16:colId xmlns:a16="http://schemas.microsoft.com/office/drawing/2014/main" val="1007123016"/>
                    </a:ext>
                  </a:extLst>
                </a:gridCol>
                <a:gridCol w="360039">
                  <a:extLst>
                    <a:ext uri="{9D8B030D-6E8A-4147-A177-3AD203B41FA5}">
                      <a16:colId xmlns:a16="http://schemas.microsoft.com/office/drawing/2014/main" val="262174383"/>
                    </a:ext>
                  </a:extLst>
                </a:gridCol>
                <a:gridCol w="360039">
                  <a:extLst>
                    <a:ext uri="{9D8B030D-6E8A-4147-A177-3AD203B41FA5}">
                      <a16:colId xmlns:a16="http://schemas.microsoft.com/office/drawing/2014/main" val="4250316856"/>
                    </a:ext>
                  </a:extLst>
                </a:gridCol>
                <a:gridCol w="360039">
                  <a:extLst>
                    <a:ext uri="{9D8B030D-6E8A-4147-A177-3AD203B41FA5}">
                      <a16:colId xmlns:a16="http://schemas.microsoft.com/office/drawing/2014/main" val="2075106888"/>
                    </a:ext>
                  </a:extLst>
                </a:gridCol>
                <a:gridCol w="360039">
                  <a:extLst>
                    <a:ext uri="{9D8B030D-6E8A-4147-A177-3AD203B41FA5}">
                      <a16:colId xmlns:a16="http://schemas.microsoft.com/office/drawing/2014/main" val="2184971162"/>
                    </a:ext>
                  </a:extLst>
                </a:gridCol>
                <a:gridCol w="360039">
                  <a:extLst>
                    <a:ext uri="{9D8B030D-6E8A-4147-A177-3AD203B41FA5}">
                      <a16:colId xmlns:a16="http://schemas.microsoft.com/office/drawing/2014/main" val="258662279"/>
                    </a:ext>
                  </a:extLst>
                </a:gridCol>
              </a:tblGrid>
              <a:tr h="370840">
                <a:tc>
                  <a:txBody>
                    <a:bodyPr/>
                    <a:lstStyle/>
                    <a:p>
                      <a:r>
                        <a:rPr lang="de-DE" sz="1600" dirty="0"/>
                        <a:t>T</a:t>
                      </a:r>
                    </a:p>
                  </a:txBody>
                  <a:tcPr/>
                </a:tc>
                <a:tc>
                  <a:txBody>
                    <a:bodyPr/>
                    <a:lstStyle/>
                    <a:p>
                      <a:r>
                        <a:rPr lang="de-DE" sz="1600" dirty="0"/>
                        <a:t>r</a:t>
                      </a:r>
                    </a:p>
                  </a:txBody>
                  <a:tcPr/>
                </a:tc>
                <a:tc>
                  <a:txBody>
                    <a:bodyPr/>
                    <a:lstStyle/>
                    <a:p>
                      <a:r>
                        <a:rPr lang="de-DE" sz="1600" dirty="0"/>
                        <a:t>r</a:t>
                      </a:r>
                    </a:p>
                  </a:txBody>
                  <a:tcPr/>
                </a:tc>
                <a:tc>
                  <a:txBody>
                    <a:bodyPr/>
                    <a:lstStyle/>
                    <a:p>
                      <a:r>
                        <a:rPr lang="de-DE" sz="1600" dirty="0"/>
                        <a:t>r</a:t>
                      </a:r>
                    </a:p>
                  </a:txBody>
                  <a:tcPr/>
                </a:tc>
                <a:tc>
                  <a:txBody>
                    <a:bodyPr/>
                    <a:lstStyle/>
                    <a:p>
                      <a:r>
                        <a:rPr lang="de-DE" sz="1600" dirty="0"/>
                        <a:t>r</a:t>
                      </a:r>
                    </a:p>
                  </a:txBody>
                  <a:tcPr/>
                </a:tc>
                <a:tc>
                  <a:txBody>
                    <a:bodyPr/>
                    <a:lstStyle/>
                    <a:p>
                      <a:r>
                        <a:rPr lang="de-DE" sz="1600" dirty="0"/>
                        <a:t>R</a:t>
                      </a:r>
                    </a:p>
                  </a:txBody>
                  <a:tcPr/>
                </a:tc>
                <a:extLst>
                  <a:ext uri="{0D108BD9-81ED-4DB2-BD59-A6C34878D82A}">
                    <a16:rowId xmlns:a16="http://schemas.microsoft.com/office/drawing/2014/main" val="3788540133"/>
                  </a:ext>
                </a:extLst>
              </a:tr>
              <a:tr h="370840">
                <a:tc>
                  <a:txBody>
                    <a:bodyPr/>
                    <a:lstStyle/>
                    <a:p>
                      <a:r>
                        <a:rPr lang="de-DE" sz="1600" dirty="0"/>
                        <a:t>n</a:t>
                      </a:r>
                    </a:p>
                  </a:txBody>
                  <a:tcPr/>
                </a:tc>
                <a:tc>
                  <a:txBody>
                    <a:bodyPr/>
                    <a:lstStyle/>
                    <a:p>
                      <a:r>
                        <a:rPr lang="de-DE" sz="1600" dirty="0"/>
                        <a:t>1</a:t>
                      </a:r>
                    </a:p>
                  </a:txBody>
                  <a:tcPr/>
                </a:tc>
                <a:tc>
                  <a:txBody>
                    <a:bodyPr/>
                    <a:lstStyle/>
                    <a:p>
                      <a:r>
                        <a:rPr lang="de-DE" sz="1600" dirty="0"/>
                        <a:t>2</a:t>
                      </a:r>
                    </a:p>
                  </a:txBody>
                  <a:tcPr/>
                </a:tc>
                <a:tc>
                  <a:txBody>
                    <a:bodyPr/>
                    <a:lstStyle/>
                    <a:p>
                      <a:r>
                        <a:rPr lang="de-DE" sz="1600" dirty="0"/>
                        <a:t>3</a:t>
                      </a:r>
                    </a:p>
                  </a:txBody>
                  <a:tcPr/>
                </a:tc>
                <a:tc>
                  <a:txBody>
                    <a:bodyPr/>
                    <a:lstStyle/>
                    <a:p>
                      <a:r>
                        <a:rPr lang="de-DE" sz="1600" dirty="0"/>
                        <a:t>4</a:t>
                      </a:r>
                    </a:p>
                  </a:txBody>
                  <a:tcPr/>
                </a:tc>
                <a:tc>
                  <a:txBody>
                    <a:bodyPr/>
                    <a:lstStyle/>
                    <a:p>
                      <a:r>
                        <a:rPr lang="de-DE" sz="1600" dirty="0"/>
                        <a:t>5</a:t>
                      </a:r>
                    </a:p>
                  </a:txBody>
                  <a:tcPr/>
                </a:tc>
                <a:extLst>
                  <a:ext uri="{0D108BD9-81ED-4DB2-BD59-A6C34878D82A}">
                    <a16:rowId xmlns:a16="http://schemas.microsoft.com/office/drawing/2014/main" val="4121012176"/>
                  </a:ext>
                </a:extLst>
              </a:tr>
              <a:tr h="370840">
                <a:tc>
                  <a:txBody>
                    <a:bodyPr/>
                    <a:lstStyle/>
                    <a:p>
                      <a:r>
                        <a:rPr lang="de-DE" sz="1600" dirty="0"/>
                        <a:t>1</a:t>
                      </a:r>
                    </a:p>
                  </a:txBody>
                  <a:tcPr/>
                </a:tc>
                <a:tc>
                  <a:txBody>
                    <a:bodyPr/>
                    <a:lstStyle/>
                    <a:p>
                      <a:r>
                        <a:rPr lang="de-DE" sz="1600" baseline="0" dirty="0"/>
                        <a:t>1</a:t>
                      </a:r>
                      <a:endParaRPr lang="de-DE" sz="1600" dirty="0"/>
                    </a:p>
                  </a:txBody>
                  <a:tcPr/>
                </a:tc>
                <a:tc>
                  <a:txBody>
                    <a:bodyPr/>
                    <a:lstStyle/>
                    <a:p>
                      <a:endParaRPr lang="de-DE" sz="1600" dirty="0"/>
                    </a:p>
                  </a:txBody>
                  <a:tcPr/>
                </a:tc>
                <a:tc>
                  <a:txBody>
                    <a:bodyPr/>
                    <a:lstStyle/>
                    <a:p>
                      <a:endParaRPr lang="de-DE" sz="1600"/>
                    </a:p>
                  </a:txBody>
                  <a:tcPr/>
                </a:tc>
                <a:tc>
                  <a:txBody>
                    <a:bodyPr/>
                    <a:lstStyle/>
                    <a:p>
                      <a:endParaRPr lang="de-DE" sz="1600"/>
                    </a:p>
                  </a:txBody>
                  <a:tcPr/>
                </a:tc>
                <a:tc>
                  <a:txBody>
                    <a:bodyPr/>
                    <a:lstStyle/>
                    <a:p>
                      <a:endParaRPr lang="de-DE" sz="1600" dirty="0"/>
                    </a:p>
                  </a:txBody>
                  <a:tcPr/>
                </a:tc>
                <a:extLst>
                  <a:ext uri="{0D108BD9-81ED-4DB2-BD59-A6C34878D82A}">
                    <a16:rowId xmlns:a16="http://schemas.microsoft.com/office/drawing/2014/main" val="1877886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aseline="0" dirty="0"/>
                        <a:t>2</a:t>
                      </a:r>
                      <a:endParaRPr lang="de-DE" sz="1600" dirty="0"/>
                    </a:p>
                  </a:txBody>
                  <a:tcPr/>
                </a:tc>
                <a:tc>
                  <a:txBody>
                    <a:bodyPr/>
                    <a:lstStyle/>
                    <a:p>
                      <a:r>
                        <a:rPr lang="de-DE" sz="1600" dirty="0"/>
                        <a:t>3</a:t>
                      </a:r>
                    </a:p>
                  </a:txBody>
                  <a:tcPr/>
                </a:tc>
                <a:tc>
                  <a:txBody>
                    <a:bodyPr/>
                    <a:lstStyle/>
                    <a:p>
                      <a:r>
                        <a:rPr lang="de-DE" sz="1600" dirty="0"/>
                        <a:t>3</a:t>
                      </a:r>
                    </a:p>
                  </a:txBody>
                  <a:tcPr/>
                </a:tc>
                <a:tc>
                  <a:txBody>
                    <a:bodyPr/>
                    <a:lstStyle/>
                    <a:p>
                      <a:endParaRPr lang="de-DE" sz="1600" dirty="0"/>
                    </a:p>
                  </a:txBody>
                  <a:tcPr/>
                </a:tc>
                <a:tc>
                  <a:txBody>
                    <a:bodyPr/>
                    <a:lstStyle/>
                    <a:p>
                      <a:endParaRPr lang="de-DE" sz="1600" dirty="0"/>
                    </a:p>
                  </a:txBody>
                  <a:tcPr/>
                </a:tc>
                <a:extLst>
                  <a:ext uri="{0D108BD9-81ED-4DB2-BD59-A6C34878D82A}">
                    <a16:rowId xmlns:a16="http://schemas.microsoft.com/office/drawing/2014/main" val="74884652"/>
                  </a:ext>
                </a:extLst>
              </a:tr>
              <a:tr h="370840">
                <a:tc>
                  <a:txBody>
                    <a:bodyPr/>
                    <a:lstStyle/>
                    <a:p>
                      <a:r>
                        <a:rPr lang="de-DE" sz="1600" dirty="0"/>
                        <a:t>3</a:t>
                      </a:r>
                    </a:p>
                  </a:txBody>
                  <a:tcPr/>
                </a:tc>
                <a:tc>
                  <a:txBody>
                    <a:bodyPr/>
                    <a:lstStyle/>
                    <a:p>
                      <a:r>
                        <a:rPr lang="de-DE" sz="1600" dirty="0"/>
                        <a:t>2</a:t>
                      </a:r>
                    </a:p>
                  </a:txBody>
                  <a:tcPr/>
                </a:tc>
                <a:tc>
                  <a:txBody>
                    <a:bodyPr/>
                    <a:lstStyle/>
                    <a:p>
                      <a:r>
                        <a:rPr lang="de-DE" sz="1600" dirty="0"/>
                        <a:t>5</a:t>
                      </a:r>
                    </a:p>
                  </a:txBody>
                  <a:tcPr/>
                </a:tc>
                <a:tc>
                  <a:txBody>
                    <a:bodyPr/>
                    <a:lstStyle/>
                    <a:p>
                      <a:r>
                        <a:rPr lang="de-DE" sz="1600" dirty="0"/>
                        <a:t>6</a:t>
                      </a:r>
                    </a:p>
                  </a:txBody>
                  <a:tcPr/>
                </a:tc>
                <a:tc>
                  <a:txBody>
                    <a:bodyPr/>
                    <a:lstStyle/>
                    <a:p>
                      <a:r>
                        <a:rPr lang="de-DE" sz="1600" dirty="0"/>
                        <a:t>8</a:t>
                      </a:r>
                    </a:p>
                  </a:txBody>
                  <a:tcPr/>
                </a:tc>
                <a:tc>
                  <a:txBody>
                    <a:bodyPr/>
                    <a:lstStyle/>
                    <a:p>
                      <a:r>
                        <a:rPr lang="de-DE" sz="1600" dirty="0"/>
                        <a:t>8</a:t>
                      </a:r>
                    </a:p>
                  </a:txBody>
                  <a:tcPr/>
                </a:tc>
                <a:extLst>
                  <a:ext uri="{0D108BD9-81ED-4DB2-BD59-A6C34878D82A}">
                    <a16:rowId xmlns:a16="http://schemas.microsoft.com/office/drawing/2014/main" val="941230762"/>
                  </a:ext>
                </a:extLst>
              </a:tr>
            </a:tbl>
          </a:graphicData>
        </a:graphic>
      </p:graphicFrame>
      <p:graphicFrame>
        <p:nvGraphicFramePr>
          <p:cNvPr id="90" name="Object 75">
            <a:extLst>
              <a:ext uri="{FF2B5EF4-FFF2-40B4-BE49-F238E27FC236}">
                <a16:creationId xmlns:a16="http://schemas.microsoft.com/office/drawing/2014/main" id="{397263DC-C43F-4145-9F7D-19B92B150D18}"/>
              </a:ext>
            </a:extLst>
          </p:cNvPr>
          <p:cNvGraphicFramePr>
            <a:graphicFrameLocks noChangeAspect="1"/>
          </p:cNvGraphicFramePr>
          <p:nvPr>
            <p:extLst>
              <p:ext uri="{D42A27DB-BD31-4B8C-83A1-F6EECF244321}">
                <p14:modId xmlns:p14="http://schemas.microsoft.com/office/powerpoint/2010/main" val="3223690591"/>
              </p:ext>
            </p:extLst>
          </p:nvPr>
        </p:nvGraphicFramePr>
        <p:xfrm>
          <a:off x="384969" y="2643985"/>
          <a:ext cx="346075" cy="328612"/>
        </p:xfrm>
        <a:graphic>
          <a:graphicData uri="http://schemas.openxmlformats.org/presentationml/2006/ole">
            <mc:AlternateContent xmlns:mc="http://schemas.openxmlformats.org/markup-compatibility/2006">
              <mc:Choice xmlns:v="urn:schemas-microsoft-com:vml" Requires="v">
                <p:oleObj spid="_x0000_s9219" name="Formel" r:id="rId5" imgW="241200" imgH="228600" progId="Equation.3">
                  <p:embed/>
                </p:oleObj>
              </mc:Choice>
              <mc:Fallback>
                <p:oleObj name="Formel" r:id="rId5" imgW="241200" imgH="228600" progId="Equation.3">
                  <p:embed/>
                  <p:pic>
                    <p:nvPicPr>
                      <p:cNvPr id="90" name="Object 75">
                        <a:extLst>
                          <a:ext uri="{FF2B5EF4-FFF2-40B4-BE49-F238E27FC236}">
                            <a16:creationId xmlns:a16="http://schemas.microsoft.com/office/drawing/2014/main" id="{397263DC-C43F-4145-9F7D-19B92B150D18}"/>
                          </a:ext>
                        </a:extLst>
                      </p:cNvPr>
                      <p:cNvPicPr>
                        <a:picLocks noChangeAspect="1" noChangeArrowheads="1"/>
                      </p:cNvPicPr>
                      <p:nvPr/>
                    </p:nvPicPr>
                    <p:blipFill>
                      <a:blip r:embed="rId6"/>
                      <a:srcRect/>
                      <a:stretch>
                        <a:fillRect/>
                      </a:stretch>
                    </p:blipFill>
                    <p:spPr bwMode="auto">
                      <a:xfrm>
                        <a:off x="384969" y="2643985"/>
                        <a:ext cx="346075" cy="328612"/>
                      </a:xfrm>
                      <a:prstGeom prst="rect">
                        <a:avLst/>
                      </a:prstGeom>
                      <a:noFill/>
                      <a:ln>
                        <a:noFill/>
                      </a:ln>
                      <a:effectLst/>
                    </p:spPr>
                  </p:pic>
                </p:oleObj>
              </mc:Fallback>
            </mc:AlternateContent>
          </a:graphicData>
        </a:graphic>
      </p:graphicFrame>
      <p:sp>
        <p:nvSpPr>
          <p:cNvPr id="3" name="Textfeld 2">
            <a:extLst>
              <a:ext uri="{FF2B5EF4-FFF2-40B4-BE49-F238E27FC236}">
                <a16:creationId xmlns:a16="http://schemas.microsoft.com/office/drawing/2014/main" id="{0AFCEED7-563D-4EC4-BA50-C48AF7156841}"/>
              </a:ext>
            </a:extLst>
          </p:cNvPr>
          <p:cNvSpPr txBox="1"/>
          <p:nvPr/>
        </p:nvSpPr>
        <p:spPr>
          <a:xfrm>
            <a:off x="5203807" y="1447401"/>
            <a:ext cx="1689136" cy="1169551"/>
          </a:xfrm>
          <a:prstGeom prst="rect">
            <a:avLst/>
          </a:prstGeom>
          <a:noFill/>
        </p:spPr>
        <p:txBody>
          <a:bodyPr wrap="square" rtlCol="0">
            <a:spAutoFit/>
          </a:bodyPr>
          <a:lstStyle/>
          <a:p>
            <a:r>
              <a:rPr lang="de-DE" dirty="0"/>
              <a:t>r</a:t>
            </a:r>
            <a:r>
              <a:rPr lang="de-DE" baseline="-25000" dirty="0"/>
              <a:t>2</a:t>
            </a:r>
            <a:r>
              <a:rPr lang="de-DE" baseline="30000" dirty="0"/>
              <a:t>0</a:t>
            </a:r>
            <a:r>
              <a:rPr lang="de-DE" dirty="0"/>
              <a:t>=0</a:t>
            </a:r>
          </a:p>
          <a:p>
            <a:r>
              <a:rPr lang="de-DE" dirty="0"/>
              <a:t>r</a:t>
            </a:r>
            <a:r>
              <a:rPr lang="de-DE" baseline="-25000" dirty="0"/>
              <a:t>2</a:t>
            </a:r>
            <a:r>
              <a:rPr lang="de-DE" baseline="30000" dirty="0"/>
              <a:t>1</a:t>
            </a:r>
            <a:r>
              <a:rPr lang="de-DE" dirty="0"/>
              <a:t>=2+0</a:t>
            </a:r>
          </a:p>
          <a:p>
            <a:r>
              <a:rPr lang="de-DE" dirty="0"/>
              <a:t>r</a:t>
            </a:r>
            <a:r>
              <a:rPr lang="de-DE" baseline="-25000" dirty="0"/>
              <a:t>2</a:t>
            </a:r>
            <a:r>
              <a:rPr lang="de-DE" baseline="30000" dirty="0"/>
              <a:t>2</a:t>
            </a:r>
            <a:r>
              <a:rPr lang="de-DE" dirty="0"/>
              <a:t>=2+ceil(2/4)*1=3</a:t>
            </a:r>
          </a:p>
          <a:p>
            <a:r>
              <a:rPr lang="de-DE" dirty="0"/>
              <a:t>r</a:t>
            </a:r>
            <a:r>
              <a:rPr lang="de-DE" baseline="-25000" dirty="0"/>
              <a:t>2</a:t>
            </a:r>
            <a:r>
              <a:rPr lang="de-DE" baseline="30000" dirty="0"/>
              <a:t>3</a:t>
            </a:r>
            <a:r>
              <a:rPr lang="de-DE" dirty="0"/>
              <a:t>=2+ceil</a:t>
            </a:r>
            <a:r>
              <a:rPr lang="de-DE"/>
              <a:t>(3/4)*</a:t>
            </a:r>
            <a:r>
              <a:rPr lang="de-DE" dirty="0"/>
              <a:t>1=3</a:t>
            </a:r>
          </a:p>
          <a:p>
            <a:r>
              <a:rPr lang="de-DE" dirty="0"/>
              <a:t>End </a:t>
            </a:r>
            <a:r>
              <a:rPr lang="de-DE" dirty="0" err="1"/>
              <a:t>of</a:t>
            </a:r>
            <a:r>
              <a:rPr lang="de-DE" dirty="0"/>
              <a:t> </a:t>
            </a:r>
            <a:r>
              <a:rPr lang="de-DE" dirty="0" err="1"/>
              <a:t>iteration</a:t>
            </a:r>
            <a:endParaRPr lang="de-DE" dirty="0"/>
          </a:p>
        </p:txBody>
      </p:sp>
    </p:spTree>
    <p:extLst>
      <p:ext uri="{BB962C8B-B14F-4D97-AF65-F5344CB8AC3E}">
        <p14:creationId xmlns:p14="http://schemas.microsoft.com/office/powerpoint/2010/main" val="27925252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43">
            <a:extLst>
              <a:ext uri="{FF2B5EF4-FFF2-40B4-BE49-F238E27FC236}">
                <a16:creationId xmlns:a16="http://schemas.microsoft.com/office/drawing/2014/main" id="{61811F4C-06C3-42AE-9A87-3E3C17861124}"/>
              </a:ext>
            </a:extLst>
          </p:cNvPr>
          <p:cNvSpPr>
            <a:spLocks noChangeArrowheads="1"/>
          </p:cNvSpPr>
          <p:nvPr/>
        </p:nvSpPr>
        <p:spPr bwMode="auto">
          <a:xfrm>
            <a:off x="6397625" y="4313612"/>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dirty="0"/>
          </a:p>
        </p:txBody>
      </p:sp>
      <p:sp>
        <p:nvSpPr>
          <p:cNvPr id="86" name="Rectangle 44">
            <a:extLst>
              <a:ext uri="{FF2B5EF4-FFF2-40B4-BE49-F238E27FC236}">
                <a16:creationId xmlns:a16="http://schemas.microsoft.com/office/drawing/2014/main" id="{CEED53D4-005D-4420-9556-B91C93D28F7A}"/>
              </a:ext>
            </a:extLst>
          </p:cNvPr>
          <p:cNvSpPr>
            <a:spLocks noChangeArrowheads="1"/>
          </p:cNvSpPr>
          <p:nvPr/>
        </p:nvSpPr>
        <p:spPr bwMode="auto">
          <a:xfrm>
            <a:off x="5621338" y="4955381"/>
            <a:ext cx="773112" cy="328613"/>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85" name="Rectangle 43">
            <a:extLst>
              <a:ext uri="{FF2B5EF4-FFF2-40B4-BE49-F238E27FC236}">
                <a16:creationId xmlns:a16="http://schemas.microsoft.com/office/drawing/2014/main" id="{09633642-86A2-4655-A798-CD997267C303}"/>
              </a:ext>
            </a:extLst>
          </p:cNvPr>
          <p:cNvSpPr>
            <a:spLocks noChangeArrowheads="1"/>
          </p:cNvSpPr>
          <p:nvPr/>
        </p:nvSpPr>
        <p:spPr bwMode="auto">
          <a:xfrm>
            <a:off x="4860032" y="4310878"/>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39" name="Rectangle 3">
            <a:extLst>
              <a:ext uri="{FF2B5EF4-FFF2-40B4-BE49-F238E27FC236}">
                <a16:creationId xmlns:a16="http://schemas.microsoft.com/office/drawing/2014/main" id="{CBF1B52B-45DD-40DE-8388-0CECB44905C3}"/>
              </a:ext>
            </a:extLst>
          </p:cNvPr>
          <p:cNvSpPr>
            <a:spLocks noGrp="1" noChangeArrowheads="1"/>
          </p:cNvSpPr>
          <p:nvPr>
            <p:ph type="body" sz="half" idx="4294967295"/>
          </p:nvPr>
        </p:nvSpPr>
        <p:spPr>
          <a:xfrm>
            <a:off x="0" y="1447800"/>
            <a:ext cx="5638800" cy="2162176"/>
          </a:xfrm>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sz="2000" dirty="0">
                <a:ea typeface="굴림" pitchFamily="50" charset="-127"/>
              </a:rPr>
              <a:t>Response Time (</a:t>
            </a:r>
            <a:r>
              <a:rPr lang="en-US" altLang="ko-KR" sz="2000" b="1" i="1" dirty="0" err="1">
                <a:solidFill>
                  <a:srgbClr val="FF0000"/>
                </a:solidFill>
                <a:ea typeface="굴림" pitchFamily="50" charset="-127"/>
              </a:rPr>
              <a:t>r</a:t>
            </a:r>
            <a:r>
              <a:rPr lang="en-US" altLang="ko-KR" sz="2000" b="1" i="1" baseline="-25000" dirty="0" err="1">
                <a:solidFill>
                  <a:srgbClr val="FF0000"/>
                </a:solidFill>
                <a:ea typeface="굴림" pitchFamily="50" charset="-127"/>
              </a:rPr>
              <a:t>i</a:t>
            </a:r>
            <a:r>
              <a:rPr lang="en-US" altLang="ko-KR" sz="2000" dirty="0">
                <a:ea typeface="굴림" pitchFamily="50" charset="-127"/>
              </a:rPr>
              <a:t>) [</a:t>
            </a:r>
            <a:r>
              <a:rPr lang="en-US" altLang="ko-KR" sz="2000" dirty="0" err="1">
                <a:ea typeface="굴림" pitchFamily="50" charset="-127"/>
              </a:rPr>
              <a:t>Audsley</a:t>
            </a:r>
            <a:r>
              <a:rPr lang="en-US" altLang="ko-KR" sz="2000" dirty="0">
                <a:ea typeface="굴림" pitchFamily="50" charset="-127"/>
              </a:rPr>
              <a:t> et al. 1993]</a:t>
            </a:r>
          </a:p>
          <a:p>
            <a:pPr marL="0" indent="0">
              <a:buNone/>
            </a:pPr>
            <a:br>
              <a:rPr lang="en-US" altLang="ko-KR" sz="1800" dirty="0">
                <a:ea typeface="굴림" pitchFamily="50" charset="-127"/>
              </a:rPr>
            </a:br>
            <a:endParaRPr lang="en-US" altLang="ko-KR" sz="1800" dirty="0">
              <a:ea typeface="굴림" pitchFamily="50" charset="-127"/>
            </a:endParaRPr>
          </a:p>
          <a:p>
            <a:pPr marL="0" indent="0">
              <a:buNone/>
            </a:pPr>
            <a:r>
              <a:rPr lang="en-US" altLang="ko-KR" sz="800" dirty="0">
                <a:ea typeface="굴림" pitchFamily="50" charset="-127"/>
              </a:rPr>
              <a:t>	</a:t>
            </a:r>
          </a:p>
          <a:p>
            <a:pPr marL="0" indent="0">
              <a:buNone/>
            </a:pPr>
            <a:r>
              <a:rPr lang="en-US" altLang="ko-KR" sz="1800" dirty="0">
                <a:ea typeface="굴림" pitchFamily="50" charset="-127"/>
              </a:rPr>
              <a:t>	means ceiling of x i.e. the smallest integer </a:t>
            </a:r>
            <a:br>
              <a:rPr lang="en-US" altLang="ko-KR" sz="1800" dirty="0">
                <a:ea typeface="굴림" pitchFamily="50" charset="-127"/>
              </a:rPr>
            </a:br>
            <a:r>
              <a:rPr lang="en-US" altLang="ko-KR" sz="1800" dirty="0">
                <a:ea typeface="굴림" pitchFamily="50" charset="-127"/>
              </a:rPr>
              <a:t>	larger than x.</a:t>
            </a:r>
          </a:p>
          <a:p>
            <a:r>
              <a:rPr lang="en-US" altLang="ko-KR" sz="1800" dirty="0">
                <a:ea typeface="굴림" pitchFamily="50" charset="-127"/>
              </a:rPr>
              <a:t>HP(</a:t>
            </a:r>
            <a:r>
              <a:rPr lang="en-US" altLang="ko-KR" sz="1800" i="1" dirty="0" err="1">
                <a:ea typeface="굴림" pitchFamily="50" charset="-127"/>
              </a:rPr>
              <a:t>T</a:t>
            </a:r>
            <a:r>
              <a:rPr lang="en-US" altLang="ko-KR" sz="1800" i="1" baseline="-25000" dirty="0" err="1">
                <a:ea typeface="굴림" pitchFamily="50" charset="-127"/>
              </a:rPr>
              <a:t>i</a:t>
            </a:r>
            <a:r>
              <a:rPr lang="en-US" altLang="ko-KR" sz="1800" dirty="0">
                <a:ea typeface="굴림" pitchFamily="50" charset="-127"/>
              </a:rPr>
              <a:t>) : a set of higher-priority tasks than </a:t>
            </a:r>
            <a:r>
              <a:rPr lang="en-US" altLang="ko-KR" sz="1800" i="1" dirty="0" err="1">
                <a:ea typeface="굴림" pitchFamily="50" charset="-127"/>
              </a:rPr>
              <a:t>T</a:t>
            </a:r>
            <a:r>
              <a:rPr lang="en-US" altLang="ko-KR" sz="1800" i="1" baseline="-25000" dirty="0" err="1">
                <a:ea typeface="굴림" pitchFamily="50" charset="-127"/>
              </a:rPr>
              <a:t>i</a:t>
            </a:r>
            <a:endParaRPr lang="en-US" altLang="ko-KR" sz="1800" i="1" baseline="-25000" dirty="0">
              <a:ea typeface="굴림" pitchFamily="50" charset="-127"/>
            </a:endParaRPr>
          </a:p>
          <a:p>
            <a:endParaRPr lang="en-US" altLang="ko-KR" sz="1800" i="1" dirty="0">
              <a:ea typeface="굴림" pitchFamily="50" charset="-127"/>
            </a:endParaRPr>
          </a:p>
          <a:p>
            <a:endParaRPr lang="en-US" altLang="ko-KR" sz="2000" dirty="0">
              <a:ea typeface="굴림" pitchFamily="50" charset="-127"/>
            </a:endParaRPr>
          </a:p>
          <a:p>
            <a:pPr>
              <a:buFontTx/>
              <a:buNone/>
            </a:pPr>
            <a:r>
              <a:rPr lang="en-US" altLang="ko-KR" sz="2000" dirty="0">
                <a:ea typeface="굴림" pitchFamily="50" charset="-127"/>
              </a:rPr>
              <a:t> </a:t>
            </a:r>
            <a:endParaRPr lang="en-US" altLang="de-DE" sz="2000" dirty="0">
              <a:ea typeface="굴림" pitchFamily="50" charset="-127"/>
            </a:endParaRPr>
          </a:p>
        </p:txBody>
      </p:sp>
      <p:sp>
        <p:nvSpPr>
          <p:cNvPr id="705538" name="Rectangle 2">
            <a:extLst>
              <a:ext uri="{FF2B5EF4-FFF2-40B4-BE49-F238E27FC236}">
                <a16:creationId xmlns:a16="http://schemas.microsoft.com/office/drawing/2014/main" id="{B2449854-2722-40C0-89CD-3F40ED14E46A}"/>
              </a:ext>
            </a:extLst>
          </p:cNvPr>
          <p:cNvSpPr>
            <a:spLocks noGrp="1" noChangeArrowheads="1"/>
          </p:cNvSpPr>
          <p:nvPr>
            <p:ph type="title"/>
          </p:nvPr>
        </p:nvSpPr>
        <p:spPr/>
        <p:txBody>
          <a:bodyPr/>
          <a:lstStyle/>
          <a:p>
            <a:r>
              <a:rPr lang="en-US" altLang="ko-KR">
                <a:ea typeface="굴림" pitchFamily="50" charset="-127"/>
              </a:rPr>
              <a:t>Response Time</a:t>
            </a:r>
            <a:endParaRPr lang="en-US" altLang="de-DE"/>
          </a:p>
        </p:txBody>
      </p:sp>
      <p:graphicFrame>
        <p:nvGraphicFramePr>
          <p:cNvPr id="705611" name="Object 75">
            <a:extLst>
              <a:ext uri="{FF2B5EF4-FFF2-40B4-BE49-F238E27FC236}">
                <a16:creationId xmlns:a16="http://schemas.microsoft.com/office/drawing/2014/main" id="{8F4E58E6-B3D4-41B7-98D1-520AD97249EB}"/>
              </a:ext>
            </a:extLst>
          </p:cNvPr>
          <p:cNvGraphicFramePr>
            <a:graphicFrameLocks noGrp="1" noChangeAspect="1"/>
          </p:cNvGraphicFramePr>
          <p:nvPr>
            <p:ph sz="quarter" idx="1"/>
          </p:nvPr>
        </p:nvGraphicFramePr>
        <p:xfrm>
          <a:off x="384969" y="1828281"/>
          <a:ext cx="2241550" cy="655637"/>
        </p:xfrm>
        <a:graphic>
          <a:graphicData uri="http://schemas.openxmlformats.org/presentationml/2006/ole">
            <mc:AlternateContent xmlns:mc="http://schemas.openxmlformats.org/markup-compatibility/2006">
              <mc:Choice xmlns:v="urn:schemas-microsoft-com:vml" Requires="v">
                <p:oleObj spid="_x0000_s10242" name="Formel" r:id="rId3" imgW="1562040" imgH="457200" progId="Equation.3">
                  <p:embed/>
                </p:oleObj>
              </mc:Choice>
              <mc:Fallback>
                <p:oleObj name="Formel" r:id="rId3" imgW="1562040" imgH="457200" progId="Equation.3">
                  <p:embed/>
                  <p:pic>
                    <p:nvPicPr>
                      <p:cNvPr id="705611" name="Object 75">
                        <a:extLst>
                          <a:ext uri="{FF2B5EF4-FFF2-40B4-BE49-F238E27FC236}">
                            <a16:creationId xmlns:a16="http://schemas.microsoft.com/office/drawing/2014/main" id="{8F4E58E6-B3D4-41B7-98D1-520AD97249EB}"/>
                          </a:ext>
                        </a:extLst>
                      </p:cNvPr>
                      <p:cNvPicPr>
                        <a:picLocks noChangeAspect="1" noChangeArrowheads="1"/>
                      </p:cNvPicPr>
                      <p:nvPr/>
                    </p:nvPicPr>
                    <p:blipFill>
                      <a:blip r:embed="rId4"/>
                      <a:srcRect/>
                      <a:stretch>
                        <a:fillRect/>
                      </a:stretch>
                    </p:blipFill>
                    <p:spPr bwMode="auto">
                      <a:xfrm>
                        <a:off x="384969" y="1828281"/>
                        <a:ext cx="2241550" cy="655637"/>
                      </a:xfrm>
                      <a:prstGeom prst="rect">
                        <a:avLst/>
                      </a:prstGeom>
                      <a:noFill/>
                      <a:ln>
                        <a:noFill/>
                      </a:ln>
                      <a:effectLst/>
                    </p:spPr>
                  </p:pic>
                </p:oleObj>
              </mc:Fallback>
            </mc:AlternateContent>
          </a:graphicData>
        </a:graphic>
      </p:graphicFrame>
      <p:sp>
        <p:nvSpPr>
          <p:cNvPr id="82" name="Datumsplatzhalter 81">
            <a:extLst>
              <a:ext uri="{FF2B5EF4-FFF2-40B4-BE49-F238E27FC236}">
                <a16:creationId xmlns:a16="http://schemas.microsoft.com/office/drawing/2014/main" id="{EC6C998A-1F67-4259-BF44-60C68531200F}"/>
              </a:ext>
            </a:extLst>
          </p:cNvPr>
          <p:cNvSpPr>
            <a:spLocks noGrp="1"/>
          </p:cNvSpPr>
          <p:nvPr>
            <p:ph type="dt" sz="half" idx="10"/>
          </p:nvPr>
        </p:nvSpPr>
        <p:spPr/>
        <p:txBody>
          <a:bodyPr/>
          <a:lstStyle/>
          <a:p>
            <a:endParaRPr lang="en-US" altLang="ko-KR"/>
          </a:p>
        </p:txBody>
      </p:sp>
      <p:sp>
        <p:nvSpPr>
          <p:cNvPr id="83" name="Fußzeilenplatzhalter 82">
            <a:extLst>
              <a:ext uri="{FF2B5EF4-FFF2-40B4-BE49-F238E27FC236}">
                <a16:creationId xmlns:a16="http://schemas.microsoft.com/office/drawing/2014/main" id="{86E31888-689D-4C68-A5FA-E44A4157787A}"/>
              </a:ext>
            </a:extLst>
          </p:cNvPr>
          <p:cNvSpPr>
            <a:spLocks noGrp="1"/>
          </p:cNvSpPr>
          <p:nvPr>
            <p:ph type="ftr" sz="quarter" idx="11"/>
          </p:nvPr>
        </p:nvSpPr>
        <p:spPr/>
        <p:txBody>
          <a:bodyPr/>
          <a:lstStyle/>
          <a:p>
            <a:r>
              <a:rPr lang="en-US" altLang="ko-KR"/>
              <a:t>Realtime Programming Prof. Dr. Markus Pfeil</a:t>
            </a:r>
          </a:p>
        </p:txBody>
      </p:sp>
      <p:sp>
        <p:nvSpPr>
          <p:cNvPr id="84" name="Foliennummernplatzhalter 83">
            <a:extLst>
              <a:ext uri="{FF2B5EF4-FFF2-40B4-BE49-F238E27FC236}">
                <a16:creationId xmlns:a16="http://schemas.microsoft.com/office/drawing/2014/main" id="{1CCFCABD-41B9-438D-A717-187799E0D1C4}"/>
              </a:ext>
            </a:extLst>
          </p:cNvPr>
          <p:cNvSpPr>
            <a:spLocks noGrp="1"/>
          </p:cNvSpPr>
          <p:nvPr>
            <p:ph type="sldNum" sz="quarter" idx="12"/>
          </p:nvPr>
        </p:nvSpPr>
        <p:spPr/>
        <p:txBody>
          <a:bodyPr/>
          <a:lstStyle/>
          <a:p>
            <a:fld id="{682EA447-AAB0-4730-B1E6-E0504B747696}" type="slidenum">
              <a:rPr lang="en-US" altLang="de-DE"/>
              <a:pPr/>
              <a:t>309</a:t>
            </a:fld>
            <a:endParaRPr lang="en-US" altLang="de-DE"/>
          </a:p>
        </p:txBody>
      </p:sp>
      <p:sp>
        <p:nvSpPr>
          <p:cNvPr id="705541" name="Line 5">
            <a:extLst>
              <a:ext uri="{FF2B5EF4-FFF2-40B4-BE49-F238E27FC236}">
                <a16:creationId xmlns:a16="http://schemas.microsoft.com/office/drawing/2014/main" id="{49756704-F086-431C-9437-E8F7F56D68B0}"/>
              </a:ext>
            </a:extLst>
          </p:cNvPr>
          <p:cNvSpPr>
            <a:spLocks noChangeShapeType="1"/>
          </p:cNvSpPr>
          <p:nvPr/>
        </p:nvSpPr>
        <p:spPr bwMode="auto">
          <a:xfrm>
            <a:off x="1758950" y="4640263"/>
            <a:ext cx="582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2" name="Line 6">
            <a:extLst>
              <a:ext uri="{FF2B5EF4-FFF2-40B4-BE49-F238E27FC236}">
                <a16:creationId xmlns:a16="http://schemas.microsoft.com/office/drawing/2014/main" id="{669E5090-A111-4DD7-9FF0-31651EF36BF3}"/>
              </a:ext>
            </a:extLst>
          </p:cNvPr>
          <p:cNvSpPr>
            <a:spLocks noChangeShapeType="1"/>
          </p:cNvSpPr>
          <p:nvPr/>
        </p:nvSpPr>
        <p:spPr bwMode="auto">
          <a:xfrm>
            <a:off x="175895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3" name="Line 7">
            <a:extLst>
              <a:ext uri="{FF2B5EF4-FFF2-40B4-BE49-F238E27FC236}">
                <a16:creationId xmlns:a16="http://schemas.microsoft.com/office/drawing/2014/main" id="{39BEADBD-E4F8-4A73-9407-647656122A65}"/>
              </a:ext>
            </a:extLst>
          </p:cNvPr>
          <p:cNvSpPr>
            <a:spLocks noChangeShapeType="1"/>
          </p:cNvSpPr>
          <p:nvPr/>
        </p:nvSpPr>
        <p:spPr bwMode="auto">
          <a:xfrm>
            <a:off x="253206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4" name="Line 8">
            <a:extLst>
              <a:ext uri="{FF2B5EF4-FFF2-40B4-BE49-F238E27FC236}">
                <a16:creationId xmlns:a16="http://schemas.microsoft.com/office/drawing/2014/main" id="{D5923F36-B3B5-4679-A616-3858C994090E}"/>
              </a:ext>
            </a:extLst>
          </p:cNvPr>
          <p:cNvSpPr>
            <a:spLocks noChangeShapeType="1"/>
          </p:cNvSpPr>
          <p:nvPr/>
        </p:nvSpPr>
        <p:spPr bwMode="auto">
          <a:xfrm>
            <a:off x="291782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5" name="Line 9">
            <a:extLst>
              <a:ext uri="{FF2B5EF4-FFF2-40B4-BE49-F238E27FC236}">
                <a16:creationId xmlns:a16="http://schemas.microsoft.com/office/drawing/2014/main" id="{03F763DA-8538-427B-B251-718FB23DB25C}"/>
              </a:ext>
            </a:extLst>
          </p:cNvPr>
          <p:cNvSpPr>
            <a:spLocks noChangeShapeType="1"/>
          </p:cNvSpPr>
          <p:nvPr/>
        </p:nvSpPr>
        <p:spPr bwMode="auto">
          <a:xfrm>
            <a:off x="330517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6" name="Line 10">
            <a:extLst>
              <a:ext uri="{FF2B5EF4-FFF2-40B4-BE49-F238E27FC236}">
                <a16:creationId xmlns:a16="http://schemas.microsoft.com/office/drawing/2014/main" id="{3F6D18C6-909B-4C8D-95D9-E6F91157933A}"/>
              </a:ext>
            </a:extLst>
          </p:cNvPr>
          <p:cNvSpPr>
            <a:spLocks noChangeShapeType="1"/>
          </p:cNvSpPr>
          <p:nvPr/>
        </p:nvSpPr>
        <p:spPr bwMode="auto">
          <a:xfrm>
            <a:off x="214471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7" name="Line 11">
            <a:extLst>
              <a:ext uri="{FF2B5EF4-FFF2-40B4-BE49-F238E27FC236}">
                <a16:creationId xmlns:a16="http://schemas.microsoft.com/office/drawing/2014/main" id="{F631D81C-91A1-4BFB-A31E-3AD92ED0B0CC}"/>
              </a:ext>
            </a:extLst>
          </p:cNvPr>
          <p:cNvSpPr>
            <a:spLocks noChangeShapeType="1"/>
          </p:cNvSpPr>
          <p:nvPr/>
        </p:nvSpPr>
        <p:spPr bwMode="auto">
          <a:xfrm>
            <a:off x="407670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8" name="Line 12">
            <a:extLst>
              <a:ext uri="{FF2B5EF4-FFF2-40B4-BE49-F238E27FC236}">
                <a16:creationId xmlns:a16="http://schemas.microsoft.com/office/drawing/2014/main" id="{22D87F1C-9EA1-421A-B9D5-DED5C89D8EB3}"/>
              </a:ext>
            </a:extLst>
          </p:cNvPr>
          <p:cNvSpPr>
            <a:spLocks noChangeShapeType="1"/>
          </p:cNvSpPr>
          <p:nvPr/>
        </p:nvSpPr>
        <p:spPr bwMode="auto">
          <a:xfrm>
            <a:off x="446405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49" name="Line 13">
            <a:extLst>
              <a:ext uri="{FF2B5EF4-FFF2-40B4-BE49-F238E27FC236}">
                <a16:creationId xmlns:a16="http://schemas.microsoft.com/office/drawing/2014/main" id="{890D1003-39B5-4AFE-98B9-E87B9CFFA55C}"/>
              </a:ext>
            </a:extLst>
          </p:cNvPr>
          <p:cNvSpPr>
            <a:spLocks noChangeShapeType="1"/>
          </p:cNvSpPr>
          <p:nvPr/>
        </p:nvSpPr>
        <p:spPr bwMode="auto">
          <a:xfrm>
            <a:off x="3690938"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0" name="Line 14">
            <a:extLst>
              <a:ext uri="{FF2B5EF4-FFF2-40B4-BE49-F238E27FC236}">
                <a16:creationId xmlns:a16="http://schemas.microsoft.com/office/drawing/2014/main" id="{87D27FAD-C88B-4166-9186-6225A7FD9127}"/>
              </a:ext>
            </a:extLst>
          </p:cNvPr>
          <p:cNvSpPr>
            <a:spLocks noChangeShapeType="1"/>
          </p:cNvSpPr>
          <p:nvPr/>
        </p:nvSpPr>
        <p:spPr bwMode="auto">
          <a:xfrm>
            <a:off x="523716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1" name="Line 15">
            <a:extLst>
              <a:ext uri="{FF2B5EF4-FFF2-40B4-BE49-F238E27FC236}">
                <a16:creationId xmlns:a16="http://schemas.microsoft.com/office/drawing/2014/main" id="{989EA4B2-59FE-48C4-B116-AB06768E878E}"/>
              </a:ext>
            </a:extLst>
          </p:cNvPr>
          <p:cNvSpPr>
            <a:spLocks noChangeShapeType="1"/>
          </p:cNvSpPr>
          <p:nvPr/>
        </p:nvSpPr>
        <p:spPr bwMode="auto">
          <a:xfrm>
            <a:off x="4849813"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2" name="Line 16">
            <a:extLst>
              <a:ext uri="{FF2B5EF4-FFF2-40B4-BE49-F238E27FC236}">
                <a16:creationId xmlns:a16="http://schemas.microsoft.com/office/drawing/2014/main" id="{EF5FE7F2-C641-4DAF-B856-995C00A0EA13}"/>
              </a:ext>
            </a:extLst>
          </p:cNvPr>
          <p:cNvSpPr>
            <a:spLocks noChangeShapeType="1"/>
          </p:cNvSpPr>
          <p:nvPr/>
        </p:nvSpPr>
        <p:spPr bwMode="auto">
          <a:xfrm>
            <a:off x="601027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3" name="Line 17">
            <a:extLst>
              <a:ext uri="{FF2B5EF4-FFF2-40B4-BE49-F238E27FC236}">
                <a16:creationId xmlns:a16="http://schemas.microsoft.com/office/drawing/2014/main" id="{4C7235AC-9FC4-42FC-95C2-ED1D68AE1EE3}"/>
              </a:ext>
            </a:extLst>
          </p:cNvPr>
          <p:cNvSpPr>
            <a:spLocks noChangeShapeType="1"/>
          </p:cNvSpPr>
          <p:nvPr/>
        </p:nvSpPr>
        <p:spPr bwMode="auto">
          <a:xfrm>
            <a:off x="5622925"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4" name="Line 18">
            <a:extLst>
              <a:ext uri="{FF2B5EF4-FFF2-40B4-BE49-F238E27FC236}">
                <a16:creationId xmlns:a16="http://schemas.microsoft.com/office/drawing/2014/main" id="{5A2114AD-0CB3-494B-AB6E-4C44EDE801E4}"/>
              </a:ext>
            </a:extLst>
          </p:cNvPr>
          <p:cNvSpPr>
            <a:spLocks noChangeShapeType="1"/>
          </p:cNvSpPr>
          <p:nvPr/>
        </p:nvSpPr>
        <p:spPr bwMode="auto">
          <a:xfrm>
            <a:off x="6783388"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5" name="Line 19">
            <a:extLst>
              <a:ext uri="{FF2B5EF4-FFF2-40B4-BE49-F238E27FC236}">
                <a16:creationId xmlns:a16="http://schemas.microsoft.com/office/drawing/2014/main" id="{577888E8-16A4-4C7D-A0D3-23D10A8A3DDC}"/>
              </a:ext>
            </a:extLst>
          </p:cNvPr>
          <p:cNvSpPr>
            <a:spLocks noChangeShapeType="1"/>
          </p:cNvSpPr>
          <p:nvPr/>
        </p:nvSpPr>
        <p:spPr bwMode="auto">
          <a:xfrm>
            <a:off x="6396038"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6" name="Line 20">
            <a:extLst>
              <a:ext uri="{FF2B5EF4-FFF2-40B4-BE49-F238E27FC236}">
                <a16:creationId xmlns:a16="http://schemas.microsoft.com/office/drawing/2014/main" id="{AF29B273-E2B0-4171-95D7-5DE02F057270}"/>
              </a:ext>
            </a:extLst>
          </p:cNvPr>
          <p:cNvSpPr>
            <a:spLocks noChangeShapeType="1"/>
          </p:cNvSpPr>
          <p:nvPr/>
        </p:nvSpPr>
        <p:spPr bwMode="auto">
          <a:xfrm>
            <a:off x="755650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7" name="Line 21">
            <a:extLst>
              <a:ext uri="{FF2B5EF4-FFF2-40B4-BE49-F238E27FC236}">
                <a16:creationId xmlns:a16="http://schemas.microsoft.com/office/drawing/2014/main" id="{90562DE4-9558-43DA-ABED-05F223C8DA32}"/>
              </a:ext>
            </a:extLst>
          </p:cNvPr>
          <p:cNvSpPr>
            <a:spLocks noChangeShapeType="1"/>
          </p:cNvSpPr>
          <p:nvPr/>
        </p:nvSpPr>
        <p:spPr bwMode="auto">
          <a:xfrm>
            <a:off x="7169150" y="4575175"/>
            <a:ext cx="0" cy="650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58" name="Rectangle 22">
            <a:extLst>
              <a:ext uri="{FF2B5EF4-FFF2-40B4-BE49-F238E27FC236}">
                <a16:creationId xmlns:a16="http://schemas.microsoft.com/office/drawing/2014/main" id="{B7D2EC7F-09A2-4EFA-BA0C-3CB9F8C27186}"/>
              </a:ext>
            </a:extLst>
          </p:cNvPr>
          <p:cNvSpPr>
            <a:spLocks noChangeArrowheads="1"/>
          </p:cNvSpPr>
          <p:nvPr/>
        </p:nvSpPr>
        <p:spPr bwMode="auto">
          <a:xfrm>
            <a:off x="1758950" y="4311650"/>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59" name="Line 23">
            <a:extLst>
              <a:ext uri="{FF2B5EF4-FFF2-40B4-BE49-F238E27FC236}">
                <a16:creationId xmlns:a16="http://schemas.microsoft.com/office/drawing/2014/main" id="{85219D37-E378-429A-B245-100A19BC5FE7}"/>
              </a:ext>
            </a:extLst>
          </p:cNvPr>
          <p:cNvSpPr>
            <a:spLocks noChangeShapeType="1"/>
          </p:cNvSpPr>
          <p:nvPr/>
        </p:nvSpPr>
        <p:spPr bwMode="auto">
          <a:xfrm>
            <a:off x="7523163" y="4640263"/>
            <a:ext cx="193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0" name="Line 24">
            <a:extLst>
              <a:ext uri="{FF2B5EF4-FFF2-40B4-BE49-F238E27FC236}">
                <a16:creationId xmlns:a16="http://schemas.microsoft.com/office/drawing/2014/main" id="{81A3ABBD-1AEF-42E9-82D2-8A6F41D8BE59}"/>
              </a:ext>
            </a:extLst>
          </p:cNvPr>
          <p:cNvSpPr>
            <a:spLocks noChangeShapeType="1"/>
          </p:cNvSpPr>
          <p:nvPr/>
        </p:nvSpPr>
        <p:spPr bwMode="auto">
          <a:xfrm>
            <a:off x="1758950" y="4114800"/>
            <a:ext cx="0" cy="525463"/>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61" name="Line 25">
            <a:extLst>
              <a:ext uri="{FF2B5EF4-FFF2-40B4-BE49-F238E27FC236}">
                <a16:creationId xmlns:a16="http://schemas.microsoft.com/office/drawing/2014/main" id="{DA3738CB-AFEE-4AF0-8DAA-782069E90591}"/>
              </a:ext>
            </a:extLst>
          </p:cNvPr>
          <p:cNvSpPr>
            <a:spLocks noChangeShapeType="1"/>
          </p:cNvSpPr>
          <p:nvPr/>
        </p:nvSpPr>
        <p:spPr bwMode="auto">
          <a:xfrm>
            <a:off x="1758950" y="5297488"/>
            <a:ext cx="582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2" name="Line 26">
            <a:extLst>
              <a:ext uri="{FF2B5EF4-FFF2-40B4-BE49-F238E27FC236}">
                <a16:creationId xmlns:a16="http://schemas.microsoft.com/office/drawing/2014/main" id="{1C9CEB0F-B20F-4848-A7A0-9053D5FAFAE0}"/>
              </a:ext>
            </a:extLst>
          </p:cNvPr>
          <p:cNvSpPr>
            <a:spLocks noChangeShapeType="1"/>
          </p:cNvSpPr>
          <p:nvPr/>
        </p:nvSpPr>
        <p:spPr bwMode="auto">
          <a:xfrm>
            <a:off x="175895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3" name="Line 27">
            <a:extLst>
              <a:ext uri="{FF2B5EF4-FFF2-40B4-BE49-F238E27FC236}">
                <a16:creationId xmlns:a16="http://schemas.microsoft.com/office/drawing/2014/main" id="{1657DC93-9719-4C1E-92EC-7277DE52BD71}"/>
              </a:ext>
            </a:extLst>
          </p:cNvPr>
          <p:cNvSpPr>
            <a:spLocks noChangeShapeType="1"/>
          </p:cNvSpPr>
          <p:nvPr/>
        </p:nvSpPr>
        <p:spPr bwMode="auto">
          <a:xfrm>
            <a:off x="253206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4" name="Line 28">
            <a:extLst>
              <a:ext uri="{FF2B5EF4-FFF2-40B4-BE49-F238E27FC236}">
                <a16:creationId xmlns:a16="http://schemas.microsoft.com/office/drawing/2014/main" id="{4116DD14-56BB-4862-B9D4-BCC635E73C9D}"/>
              </a:ext>
            </a:extLst>
          </p:cNvPr>
          <p:cNvSpPr>
            <a:spLocks noChangeShapeType="1"/>
          </p:cNvSpPr>
          <p:nvPr/>
        </p:nvSpPr>
        <p:spPr bwMode="auto">
          <a:xfrm>
            <a:off x="291782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5" name="Line 29">
            <a:extLst>
              <a:ext uri="{FF2B5EF4-FFF2-40B4-BE49-F238E27FC236}">
                <a16:creationId xmlns:a16="http://schemas.microsoft.com/office/drawing/2014/main" id="{9BFDD7DF-BDE8-4F8E-8852-1C2737F7D494}"/>
              </a:ext>
            </a:extLst>
          </p:cNvPr>
          <p:cNvSpPr>
            <a:spLocks noChangeShapeType="1"/>
          </p:cNvSpPr>
          <p:nvPr/>
        </p:nvSpPr>
        <p:spPr bwMode="auto">
          <a:xfrm>
            <a:off x="330517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6" name="Line 30">
            <a:extLst>
              <a:ext uri="{FF2B5EF4-FFF2-40B4-BE49-F238E27FC236}">
                <a16:creationId xmlns:a16="http://schemas.microsoft.com/office/drawing/2014/main" id="{C428C884-51B5-41EC-B4BA-876C0E244F61}"/>
              </a:ext>
            </a:extLst>
          </p:cNvPr>
          <p:cNvSpPr>
            <a:spLocks noChangeShapeType="1"/>
          </p:cNvSpPr>
          <p:nvPr/>
        </p:nvSpPr>
        <p:spPr bwMode="auto">
          <a:xfrm>
            <a:off x="214471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7" name="Line 31">
            <a:extLst>
              <a:ext uri="{FF2B5EF4-FFF2-40B4-BE49-F238E27FC236}">
                <a16:creationId xmlns:a16="http://schemas.microsoft.com/office/drawing/2014/main" id="{DE0189F3-9C17-41EA-AE08-046FC05FDACC}"/>
              </a:ext>
            </a:extLst>
          </p:cNvPr>
          <p:cNvSpPr>
            <a:spLocks noChangeShapeType="1"/>
          </p:cNvSpPr>
          <p:nvPr/>
        </p:nvSpPr>
        <p:spPr bwMode="auto">
          <a:xfrm>
            <a:off x="407670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8" name="Line 32">
            <a:extLst>
              <a:ext uri="{FF2B5EF4-FFF2-40B4-BE49-F238E27FC236}">
                <a16:creationId xmlns:a16="http://schemas.microsoft.com/office/drawing/2014/main" id="{9B8AD24A-829B-4B80-9C36-12CFC146FF1C}"/>
              </a:ext>
            </a:extLst>
          </p:cNvPr>
          <p:cNvSpPr>
            <a:spLocks noChangeShapeType="1"/>
          </p:cNvSpPr>
          <p:nvPr/>
        </p:nvSpPr>
        <p:spPr bwMode="auto">
          <a:xfrm>
            <a:off x="446405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69" name="Line 33">
            <a:extLst>
              <a:ext uri="{FF2B5EF4-FFF2-40B4-BE49-F238E27FC236}">
                <a16:creationId xmlns:a16="http://schemas.microsoft.com/office/drawing/2014/main" id="{B5A864DC-8A1B-4B67-9505-59038C4E3387}"/>
              </a:ext>
            </a:extLst>
          </p:cNvPr>
          <p:cNvSpPr>
            <a:spLocks noChangeShapeType="1"/>
          </p:cNvSpPr>
          <p:nvPr/>
        </p:nvSpPr>
        <p:spPr bwMode="auto">
          <a:xfrm>
            <a:off x="3690938"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0" name="Line 34">
            <a:extLst>
              <a:ext uri="{FF2B5EF4-FFF2-40B4-BE49-F238E27FC236}">
                <a16:creationId xmlns:a16="http://schemas.microsoft.com/office/drawing/2014/main" id="{5C24BA11-15E0-4C43-B317-6F6E9D357523}"/>
              </a:ext>
            </a:extLst>
          </p:cNvPr>
          <p:cNvSpPr>
            <a:spLocks noChangeShapeType="1"/>
          </p:cNvSpPr>
          <p:nvPr/>
        </p:nvSpPr>
        <p:spPr bwMode="auto">
          <a:xfrm>
            <a:off x="523716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1" name="Line 35">
            <a:extLst>
              <a:ext uri="{FF2B5EF4-FFF2-40B4-BE49-F238E27FC236}">
                <a16:creationId xmlns:a16="http://schemas.microsoft.com/office/drawing/2014/main" id="{87DD2A7F-88EC-47B2-A7E7-4C158E48CFA8}"/>
              </a:ext>
            </a:extLst>
          </p:cNvPr>
          <p:cNvSpPr>
            <a:spLocks noChangeShapeType="1"/>
          </p:cNvSpPr>
          <p:nvPr/>
        </p:nvSpPr>
        <p:spPr bwMode="auto">
          <a:xfrm>
            <a:off x="4849813"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2" name="Line 36">
            <a:extLst>
              <a:ext uri="{FF2B5EF4-FFF2-40B4-BE49-F238E27FC236}">
                <a16:creationId xmlns:a16="http://schemas.microsoft.com/office/drawing/2014/main" id="{6678958B-CDC4-4AB6-9195-C220CFD74764}"/>
              </a:ext>
            </a:extLst>
          </p:cNvPr>
          <p:cNvSpPr>
            <a:spLocks noChangeShapeType="1"/>
          </p:cNvSpPr>
          <p:nvPr/>
        </p:nvSpPr>
        <p:spPr bwMode="auto">
          <a:xfrm>
            <a:off x="601027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3" name="Line 37">
            <a:extLst>
              <a:ext uri="{FF2B5EF4-FFF2-40B4-BE49-F238E27FC236}">
                <a16:creationId xmlns:a16="http://schemas.microsoft.com/office/drawing/2014/main" id="{D4F8979E-7E56-4AFF-9483-6754164D6010}"/>
              </a:ext>
            </a:extLst>
          </p:cNvPr>
          <p:cNvSpPr>
            <a:spLocks noChangeShapeType="1"/>
          </p:cNvSpPr>
          <p:nvPr/>
        </p:nvSpPr>
        <p:spPr bwMode="auto">
          <a:xfrm>
            <a:off x="5622925"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4" name="Line 38">
            <a:extLst>
              <a:ext uri="{FF2B5EF4-FFF2-40B4-BE49-F238E27FC236}">
                <a16:creationId xmlns:a16="http://schemas.microsoft.com/office/drawing/2014/main" id="{7CC2A3B1-A99A-450F-AD0F-A6465CC9EDFB}"/>
              </a:ext>
            </a:extLst>
          </p:cNvPr>
          <p:cNvSpPr>
            <a:spLocks noChangeShapeType="1"/>
          </p:cNvSpPr>
          <p:nvPr/>
        </p:nvSpPr>
        <p:spPr bwMode="auto">
          <a:xfrm>
            <a:off x="6783388"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5" name="Line 39">
            <a:extLst>
              <a:ext uri="{FF2B5EF4-FFF2-40B4-BE49-F238E27FC236}">
                <a16:creationId xmlns:a16="http://schemas.microsoft.com/office/drawing/2014/main" id="{DB16271E-2618-4AAB-8F3D-D225BA513B62}"/>
              </a:ext>
            </a:extLst>
          </p:cNvPr>
          <p:cNvSpPr>
            <a:spLocks noChangeShapeType="1"/>
          </p:cNvSpPr>
          <p:nvPr/>
        </p:nvSpPr>
        <p:spPr bwMode="auto">
          <a:xfrm>
            <a:off x="6396038"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6" name="Line 40">
            <a:extLst>
              <a:ext uri="{FF2B5EF4-FFF2-40B4-BE49-F238E27FC236}">
                <a16:creationId xmlns:a16="http://schemas.microsoft.com/office/drawing/2014/main" id="{18A8FBE4-4BDE-4B08-9E7B-53FAE983B80F}"/>
              </a:ext>
            </a:extLst>
          </p:cNvPr>
          <p:cNvSpPr>
            <a:spLocks noChangeShapeType="1"/>
          </p:cNvSpPr>
          <p:nvPr/>
        </p:nvSpPr>
        <p:spPr bwMode="auto">
          <a:xfrm>
            <a:off x="755650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7" name="Line 41">
            <a:extLst>
              <a:ext uri="{FF2B5EF4-FFF2-40B4-BE49-F238E27FC236}">
                <a16:creationId xmlns:a16="http://schemas.microsoft.com/office/drawing/2014/main" id="{50303D60-A317-48DA-AD7E-13CC0922008E}"/>
              </a:ext>
            </a:extLst>
          </p:cNvPr>
          <p:cNvSpPr>
            <a:spLocks noChangeShapeType="1"/>
          </p:cNvSpPr>
          <p:nvPr/>
        </p:nvSpPr>
        <p:spPr bwMode="auto">
          <a:xfrm>
            <a:off x="7169150" y="5230813"/>
            <a:ext cx="0" cy="666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8" name="Line 42">
            <a:extLst>
              <a:ext uri="{FF2B5EF4-FFF2-40B4-BE49-F238E27FC236}">
                <a16:creationId xmlns:a16="http://schemas.microsoft.com/office/drawing/2014/main" id="{48DDD1F4-DC79-428E-BA7B-56B544ED661B}"/>
              </a:ext>
            </a:extLst>
          </p:cNvPr>
          <p:cNvSpPr>
            <a:spLocks noChangeShapeType="1"/>
          </p:cNvSpPr>
          <p:nvPr/>
        </p:nvSpPr>
        <p:spPr bwMode="auto">
          <a:xfrm>
            <a:off x="7523163" y="5297488"/>
            <a:ext cx="193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79" name="Rectangle 43">
            <a:extLst>
              <a:ext uri="{FF2B5EF4-FFF2-40B4-BE49-F238E27FC236}">
                <a16:creationId xmlns:a16="http://schemas.microsoft.com/office/drawing/2014/main" id="{C14D5A1B-C5C3-4CE3-A991-85C19325B394}"/>
              </a:ext>
            </a:extLst>
          </p:cNvPr>
          <p:cNvSpPr>
            <a:spLocks noChangeArrowheads="1"/>
          </p:cNvSpPr>
          <p:nvPr/>
        </p:nvSpPr>
        <p:spPr bwMode="auto">
          <a:xfrm>
            <a:off x="3305175" y="4311650"/>
            <a:ext cx="385763" cy="328613"/>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80" name="Rectangle 44">
            <a:extLst>
              <a:ext uri="{FF2B5EF4-FFF2-40B4-BE49-F238E27FC236}">
                <a16:creationId xmlns:a16="http://schemas.microsoft.com/office/drawing/2014/main" id="{0B860C47-4576-49ED-83A8-822CC6D6D9A0}"/>
              </a:ext>
            </a:extLst>
          </p:cNvPr>
          <p:cNvSpPr>
            <a:spLocks noChangeArrowheads="1"/>
          </p:cNvSpPr>
          <p:nvPr/>
        </p:nvSpPr>
        <p:spPr bwMode="auto">
          <a:xfrm>
            <a:off x="3690938" y="4968875"/>
            <a:ext cx="773112" cy="328613"/>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81" name="Rectangle 45">
            <a:extLst>
              <a:ext uri="{FF2B5EF4-FFF2-40B4-BE49-F238E27FC236}">
                <a16:creationId xmlns:a16="http://schemas.microsoft.com/office/drawing/2014/main" id="{E4C6AB5A-18CC-4E10-83F9-BCC7310FC494}"/>
              </a:ext>
            </a:extLst>
          </p:cNvPr>
          <p:cNvSpPr>
            <a:spLocks noChangeArrowheads="1"/>
          </p:cNvSpPr>
          <p:nvPr/>
        </p:nvSpPr>
        <p:spPr bwMode="auto">
          <a:xfrm>
            <a:off x="1758950" y="4968875"/>
            <a:ext cx="773113" cy="328613"/>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582" name="Line 46">
            <a:extLst>
              <a:ext uri="{FF2B5EF4-FFF2-40B4-BE49-F238E27FC236}">
                <a16:creationId xmlns:a16="http://schemas.microsoft.com/office/drawing/2014/main" id="{04C161C6-5A04-4D64-9A19-A4F2287F9977}"/>
              </a:ext>
            </a:extLst>
          </p:cNvPr>
          <p:cNvSpPr>
            <a:spLocks noChangeShapeType="1"/>
          </p:cNvSpPr>
          <p:nvPr/>
        </p:nvSpPr>
        <p:spPr bwMode="auto">
          <a:xfrm>
            <a:off x="3305175" y="4114800"/>
            <a:ext cx="0" cy="525463"/>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3" name="Line 47">
            <a:extLst>
              <a:ext uri="{FF2B5EF4-FFF2-40B4-BE49-F238E27FC236}">
                <a16:creationId xmlns:a16="http://schemas.microsoft.com/office/drawing/2014/main" id="{EBD55A89-62D5-4D45-B86F-9E071800F65D}"/>
              </a:ext>
            </a:extLst>
          </p:cNvPr>
          <p:cNvSpPr>
            <a:spLocks noChangeShapeType="1"/>
          </p:cNvSpPr>
          <p:nvPr/>
        </p:nvSpPr>
        <p:spPr bwMode="auto">
          <a:xfrm>
            <a:off x="4849813" y="4114800"/>
            <a:ext cx="0" cy="525463"/>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4" name="Line 48">
            <a:extLst>
              <a:ext uri="{FF2B5EF4-FFF2-40B4-BE49-F238E27FC236}">
                <a16:creationId xmlns:a16="http://schemas.microsoft.com/office/drawing/2014/main" id="{F0D8DBD0-F893-4930-B28C-CB60C09B2215}"/>
              </a:ext>
            </a:extLst>
          </p:cNvPr>
          <p:cNvSpPr>
            <a:spLocks noChangeShapeType="1"/>
          </p:cNvSpPr>
          <p:nvPr/>
        </p:nvSpPr>
        <p:spPr bwMode="auto">
          <a:xfrm>
            <a:off x="3690938" y="4772025"/>
            <a:ext cx="0" cy="52546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5" name="Line 49">
            <a:extLst>
              <a:ext uri="{FF2B5EF4-FFF2-40B4-BE49-F238E27FC236}">
                <a16:creationId xmlns:a16="http://schemas.microsoft.com/office/drawing/2014/main" id="{15D29AA0-DA45-47E2-885C-B7361DDD49B9}"/>
              </a:ext>
            </a:extLst>
          </p:cNvPr>
          <p:cNvSpPr>
            <a:spLocks noChangeShapeType="1"/>
          </p:cNvSpPr>
          <p:nvPr/>
        </p:nvSpPr>
        <p:spPr bwMode="auto">
          <a:xfrm>
            <a:off x="5622925" y="4772025"/>
            <a:ext cx="0" cy="52546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6" name="Line 50">
            <a:extLst>
              <a:ext uri="{FF2B5EF4-FFF2-40B4-BE49-F238E27FC236}">
                <a16:creationId xmlns:a16="http://schemas.microsoft.com/office/drawing/2014/main" id="{852D199D-652F-42FE-9D00-87C31870A921}"/>
              </a:ext>
            </a:extLst>
          </p:cNvPr>
          <p:cNvSpPr>
            <a:spLocks noChangeShapeType="1"/>
          </p:cNvSpPr>
          <p:nvPr/>
        </p:nvSpPr>
        <p:spPr bwMode="auto">
          <a:xfrm>
            <a:off x="1758950" y="4772025"/>
            <a:ext cx="0" cy="525463"/>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587" name="Text Box 51">
            <a:extLst>
              <a:ext uri="{FF2B5EF4-FFF2-40B4-BE49-F238E27FC236}">
                <a16:creationId xmlns:a16="http://schemas.microsoft.com/office/drawing/2014/main" id="{31D3F888-714A-4481-A840-1AD0B04D154D}"/>
              </a:ext>
            </a:extLst>
          </p:cNvPr>
          <p:cNvSpPr txBox="1">
            <a:spLocks noChangeArrowheads="1"/>
          </p:cNvSpPr>
          <p:nvPr/>
        </p:nvSpPr>
        <p:spPr bwMode="auto">
          <a:xfrm>
            <a:off x="990600" y="4246563"/>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705588" name="Text Box 52">
            <a:extLst>
              <a:ext uri="{FF2B5EF4-FFF2-40B4-BE49-F238E27FC236}">
                <a16:creationId xmlns:a16="http://schemas.microsoft.com/office/drawing/2014/main" id="{160F90FD-7FC3-41CE-B51C-06E707C6B92E}"/>
              </a:ext>
            </a:extLst>
          </p:cNvPr>
          <p:cNvSpPr txBox="1">
            <a:spLocks noChangeArrowheads="1"/>
          </p:cNvSpPr>
          <p:nvPr/>
        </p:nvSpPr>
        <p:spPr bwMode="auto">
          <a:xfrm>
            <a:off x="990600" y="4837113"/>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705589" name="Line 53">
            <a:extLst>
              <a:ext uri="{FF2B5EF4-FFF2-40B4-BE49-F238E27FC236}">
                <a16:creationId xmlns:a16="http://schemas.microsoft.com/office/drawing/2014/main" id="{53D20B5A-9740-4AC3-9BDF-EC82BDA19574}"/>
              </a:ext>
            </a:extLst>
          </p:cNvPr>
          <p:cNvSpPr>
            <a:spLocks noChangeShapeType="1"/>
          </p:cNvSpPr>
          <p:nvPr/>
        </p:nvSpPr>
        <p:spPr bwMode="auto">
          <a:xfrm>
            <a:off x="1758950" y="6019800"/>
            <a:ext cx="58293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0" name="Line 54">
            <a:extLst>
              <a:ext uri="{FF2B5EF4-FFF2-40B4-BE49-F238E27FC236}">
                <a16:creationId xmlns:a16="http://schemas.microsoft.com/office/drawing/2014/main" id="{9CC8CFBF-BD6D-486E-8CF1-9484A035D3C1}"/>
              </a:ext>
            </a:extLst>
          </p:cNvPr>
          <p:cNvSpPr>
            <a:spLocks noChangeShapeType="1"/>
          </p:cNvSpPr>
          <p:nvPr/>
        </p:nvSpPr>
        <p:spPr bwMode="auto">
          <a:xfrm>
            <a:off x="175895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1" name="Line 55">
            <a:extLst>
              <a:ext uri="{FF2B5EF4-FFF2-40B4-BE49-F238E27FC236}">
                <a16:creationId xmlns:a16="http://schemas.microsoft.com/office/drawing/2014/main" id="{9D3A8B4E-A089-4FF7-84A1-C92BBD96993A}"/>
              </a:ext>
            </a:extLst>
          </p:cNvPr>
          <p:cNvSpPr>
            <a:spLocks noChangeShapeType="1"/>
          </p:cNvSpPr>
          <p:nvPr/>
        </p:nvSpPr>
        <p:spPr bwMode="auto">
          <a:xfrm>
            <a:off x="253206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2" name="Line 56">
            <a:extLst>
              <a:ext uri="{FF2B5EF4-FFF2-40B4-BE49-F238E27FC236}">
                <a16:creationId xmlns:a16="http://schemas.microsoft.com/office/drawing/2014/main" id="{2E83716E-DFAE-4797-AD94-A4E3B9F9D6B0}"/>
              </a:ext>
            </a:extLst>
          </p:cNvPr>
          <p:cNvSpPr>
            <a:spLocks noChangeShapeType="1"/>
          </p:cNvSpPr>
          <p:nvPr/>
        </p:nvSpPr>
        <p:spPr bwMode="auto">
          <a:xfrm>
            <a:off x="291782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3" name="Line 57">
            <a:extLst>
              <a:ext uri="{FF2B5EF4-FFF2-40B4-BE49-F238E27FC236}">
                <a16:creationId xmlns:a16="http://schemas.microsoft.com/office/drawing/2014/main" id="{02C4834B-7B45-4267-8E9F-6E97EC05FE39}"/>
              </a:ext>
            </a:extLst>
          </p:cNvPr>
          <p:cNvSpPr>
            <a:spLocks noChangeShapeType="1"/>
          </p:cNvSpPr>
          <p:nvPr/>
        </p:nvSpPr>
        <p:spPr bwMode="auto">
          <a:xfrm>
            <a:off x="330517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4" name="Line 58">
            <a:extLst>
              <a:ext uri="{FF2B5EF4-FFF2-40B4-BE49-F238E27FC236}">
                <a16:creationId xmlns:a16="http://schemas.microsoft.com/office/drawing/2014/main" id="{B5D1538C-998D-4FB4-9F6E-01F5794A07CF}"/>
              </a:ext>
            </a:extLst>
          </p:cNvPr>
          <p:cNvSpPr>
            <a:spLocks noChangeShapeType="1"/>
          </p:cNvSpPr>
          <p:nvPr/>
        </p:nvSpPr>
        <p:spPr bwMode="auto">
          <a:xfrm>
            <a:off x="214471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5" name="Line 59">
            <a:extLst>
              <a:ext uri="{FF2B5EF4-FFF2-40B4-BE49-F238E27FC236}">
                <a16:creationId xmlns:a16="http://schemas.microsoft.com/office/drawing/2014/main" id="{9FAF8DDD-8B8D-4801-9302-B31F656183B1}"/>
              </a:ext>
            </a:extLst>
          </p:cNvPr>
          <p:cNvSpPr>
            <a:spLocks noChangeShapeType="1"/>
          </p:cNvSpPr>
          <p:nvPr/>
        </p:nvSpPr>
        <p:spPr bwMode="auto">
          <a:xfrm>
            <a:off x="407670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6" name="Line 60">
            <a:extLst>
              <a:ext uri="{FF2B5EF4-FFF2-40B4-BE49-F238E27FC236}">
                <a16:creationId xmlns:a16="http://schemas.microsoft.com/office/drawing/2014/main" id="{B2084A02-7107-4896-AF06-67EFBBD0A2A8}"/>
              </a:ext>
            </a:extLst>
          </p:cNvPr>
          <p:cNvSpPr>
            <a:spLocks noChangeShapeType="1"/>
          </p:cNvSpPr>
          <p:nvPr/>
        </p:nvSpPr>
        <p:spPr bwMode="auto">
          <a:xfrm>
            <a:off x="446405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7" name="Line 61">
            <a:extLst>
              <a:ext uri="{FF2B5EF4-FFF2-40B4-BE49-F238E27FC236}">
                <a16:creationId xmlns:a16="http://schemas.microsoft.com/office/drawing/2014/main" id="{80A0FAEE-3BFE-4858-9C0E-28EFAE5B341C}"/>
              </a:ext>
            </a:extLst>
          </p:cNvPr>
          <p:cNvSpPr>
            <a:spLocks noChangeShapeType="1"/>
          </p:cNvSpPr>
          <p:nvPr/>
        </p:nvSpPr>
        <p:spPr bwMode="auto">
          <a:xfrm>
            <a:off x="3690938"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8" name="Line 62">
            <a:extLst>
              <a:ext uri="{FF2B5EF4-FFF2-40B4-BE49-F238E27FC236}">
                <a16:creationId xmlns:a16="http://schemas.microsoft.com/office/drawing/2014/main" id="{5C1EA9B1-90BA-48B2-A720-6CB0CE720600}"/>
              </a:ext>
            </a:extLst>
          </p:cNvPr>
          <p:cNvSpPr>
            <a:spLocks noChangeShapeType="1"/>
          </p:cNvSpPr>
          <p:nvPr/>
        </p:nvSpPr>
        <p:spPr bwMode="auto">
          <a:xfrm>
            <a:off x="523716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599" name="Line 63">
            <a:extLst>
              <a:ext uri="{FF2B5EF4-FFF2-40B4-BE49-F238E27FC236}">
                <a16:creationId xmlns:a16="http://schemas.microsoft.com/office/drawing/2014/main" id="{90430306-BB0B-4A0F-A4DC-202E86F576D3}"/>
              </a:ext>
            </a:extLst>
          </p:cNvPr>
          <p:cNvSpPr>
            <a:spLocks noChangeShapeType="1"/>
          </p:cNvSpPr>
          <p:nvPr/>
        </p:nvSpPr>
        <p:spPr bwMode="auto">
          <a:xfrm>
            <a:off x="4849813"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0" name="Line 64">
            <a:extLst>
              <a:ext uri="{FF2B5EF4-FFF2-40B4-BE49-F238E27FC236}">
                <a16:creationId xmlns:a16="http://schemas.microsoft.com/office/drawing/2014/main" id="{AF70D8E7-C3FC-44A9-8C2D-24188F52D28C}"/>
              </a:ext>
            </a:extLst>
          </p:cNvPr>
          <p:cNvSpPr>
            <a:spLocks noChangeShapeType="1"/>
          </p:cNvSpPr>
          <p:nvPr/>
        </p:nvSpPr>
        <p:spPr bwMode="auto">
          <a:xfrm>
            <a:off x="601027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1" name="Line 65">
            <a:extLst>
              <a:ext uri="{FF2B5EF4-FFF2-40B4-BE49-F238E27FC236}">
                <a16:creationId xmlns:a16="http://schemas.microsoft.com/office/drawing/2014/main" id="{77D2CF9A-6CBB-4002-BB4A-1379FE3C32C2}"/>
              </a:ext>
            </a:extLst>
          </p:cNvPr>
          <p:cNvSpPr>
            <a:spLocks noChangeShapeType="1"/>
          </p:cNvSpPr>
          <p:nvPr/>
        </p:nvSpPr>
        <p:spPr bwMode="auto">
          <a:xfrm>
            <a:off x="5622925"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2" name="Line 66">
            <a:extLst>
              <a:ext uri="{FF2B5EF4-FFF2-40B4-BE49-F238E27FC236}">
                <a16:creationId xmlns:a16="http://schemas.microsoft.com/office/drawing/2014/main" id="{BD3BCCEB-5244-4A9C-B454-4639055483FA}"/>
              </a:ext>
            </a:extLst>
          </p:cNvPr>
          <p:cNvSpPr>
            <a:spLocks noChangeShapeType="1"/>
          </p:cNvSpPr>
          <p:nvPr/>
        </p:nvSpPr>
        <p:spPr bwMode="auto">
          <a:xfrm>
            <a:off x="6783388"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3" name="Line 67">
            <a:extLst>
              <a:ext uri="{FF2B5EF4-FFF2-40B4-BE49-F238E27FC236}">
                <a16:creationId xmlns:a16="http://schemas.microsoft.com/office/drawing/2014/main" id="{6F127DC3-ADF4-4652-865B-5F5BA65B0F6E}"/>
              </a:ext>
            </a:extLst>
          </p:cNvPr>
          <p:cNvSpPr>
            <a:spLocks noChangeShapeType="1"/>
          </p:cNvSpPr>
          <p:nvPr/>
        </p:nvSpPr>
        <p:spPr bwMode="auto">
          <a:xfrm>
            <a:off x="6396038"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4" name="Line 68">
            <a:extLst>
              <a:ext uri="{FF2B5EF4-FFF2-40B4-BE49-F238E27FC236}">
                <a16:creationId xmlns:a16="http://schemas.microsoft.com/office/drawing/2014/main" id="{1F599C8F-1385-49D1-93B9-5F014C779760}"/>
              </a:ext>
            </a:extLst>
          </p:cNvPr>
          <p:cNvSpPr>
            <a:spLocks noChangeShapeType="1"/>
          </p:cNvSpPr>
          <p:nvPr/>
        </p:nvSpPr>
        <p:spPr bwMode="auto">
          <a:xfrm>
            <a:off x="755650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5" name="Line 69">
            <a:extLst>
              <a:ext uri="{FF2B5EF4-FFF2-40B4-BE49-F238E27FC236}">
                <a16:creationId xmlns:a16="http://schemas.microsoft.com/office/drawing/2014/main" id="{FA88C5F2-C926-43CD-AA75-EAA8855BB3D4}"/>
              </a:ext>
            </a:extLst>
          </p:cNvPr>
          <p:cNvSpPr>
            <a:spLocks noChangeShapeType="1"/>
          </p:cNvSpPr>
          <p:nvPr/>
        </p:nvSpPr>
        <p:spPr bwMode="auto">
          <a:xfrm>
            <a:off x="7169150" y="5954713"/>
            <a:ext cx="0" cy="6508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6" name="Line 70">
            <a:extLst>
              <a:ext uri="{FF2B5EF4-FFF2-40B4-BE49-F238E27FC236}">
                <a16:creationId xmlns:a16="http://schemas.microsoft.com/office/drawing/2014/main" id="{512ED575-4272-4B24-B9A9-2F2B61112D49}"/>
              </a:ext>
            </a:extLst>
          </p:cNvPr>
          <p:cNvSpPr>
            <a:spLocks noChangeShapeType="1"/>
          </p:cNvSpPr>
          <p:nvPr/>
        </p:nvSpPr>
        <p:spPr bwMode="auto">
          <a:xfrm>
            <a:off x="7523163" y="6019800"/>
            <a:ext cx="1936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5607" name="Rectangle 71">
            <a:extLst>
              <a:ext uri="{FF2B5EF4-FFF2-40B4-BE49-F238E27FC236}">
                <a16:creationId xmlns:a16="http://schemas.microsoft.com/office/drawing/2014/main" id="{D3D04BE0-308B-4C59-8D03-0D5AA58587CA}"/>
              </a:ext>
            </a:extLst>
          </p:cNvPr>
          <p:cNvSpPr>
            <a:spLocks noChangeArrowheads="1"/>
          </p:cNvSpPr>
          <p:nvPr/>
        </p:nvSpPr>
        <p:spPr bwMode="auto">
          <a:xfrm>
            <a:off x="2532063" y="5679282"/>
            <a:ext cx="773113" cy="328612"/>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5608" name="Line 72">
            <a:extLst>
              <a:ext uri="{FF2B5EF4-FFF2-40B4-BE49-F238E27FC236}">
                <a16:creationId xmlns:a16="http://schemas.microsoft.com/office/drawing/2014/main" id="{21974581-3D88-4D1D-926E-487FD3CF0D77}"/>
              </a:ext>
            </a:extLst>
          </p:cNvPr>
          <p:cNvSpPr>
            <a:spLocks noChangeShapeType="1"/>
          </p:cNvSpPr>
          <p:nvPr/>
        </p:nvSpPr>
        <p:spPr bwMode="auto">
          <a:xfrm>
            <a:off x="5638800" y="5486400"/>
            <a:ext cx="0" cy="525463"/>
          </a:xfrm>
          <a:prstGeom prst="line">
            <a:avLst/>
          </a:prstGeom>
          <a:noFill/>
          <a:ln w="38100">
            <a:solidFill>
              <a:srgbClr val="FF66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609" name="Line 73">
            <a:extLst>
              <a:ext uri="{FF2B5EF4-FFF2-40B4-BE49-F238E27FC236}">
                <a16:creationId xmlns:a16="http://schemas.microsoft.com/office/drawing/2014/main" id="{02BBE6DA-427F-4993-9FDC-C6D3B1389EF0}"/>
              </a:ext>
            </a:extLst>
          </p:cNvPr>
          <p:cNvSpPr>
            <a:spLocks noChangeShapeType="1"/>
          </p:cNvSpPr>
          <p:nvPr/>
        </p:nvSpPr>
        <p:spPr bwMode="auto">
          <a:xfrm>
            <a:off x="1758950" y="5494338"/>
            <a:ext cx="0" cy="525462"/>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05610" name="Text Box 74">
            <a:extLst>
              <a:ext uri="{FF2B5EF4-FFF2-40B4-BE49-F238E27FC236}">
                <a16:creationId xmlns:a16="http://schemas.microsoft.com/office/drawing/2014/main" id="{876241B3-2DB2-46D2-B42A-E9E52D6876B0}"/>
              </a:ext>
            </a:extLst>
          </p:cNvPr>
          <p:cNvSpPr txBox="1">
            <a:spLocks noChangeArrowheads="1"/>
          </p:cNvSpPr>
          <p:nvPr/>
        </p:nvSpPr>
        <p:spPr bwMode="auto">
          <a:xfrm>
            <a:off x="914400" y="5559425"/>
            <a:ext cx="90569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(102)</a:t>
            </a:r>
            <a:endParaRPr lang="en-US" altLang="de-DE" sz="2400" dirty="0">
              <a:ea typeface="굴림" pitchFamily="50" charset="-127"/>
              <a:cs typeface="Arial" panose="020B0604020202020204" pitchFamily="34" charset="0"/>
            </a:endParaRPr>
          </a:p>
        </p:txBody>
      </p:sp>
      <p:sp>
        <p:nvSpPr>
          <p:cNvPr id="705612" name="Text Box 76">
            <a:extLst>
              <a:ext uri="{FF2B5EF4-FFF2-40B4-BE49-F238E27FC236}">
                <a16:creationId xmlns:a16="http://schemas.microsoft.com/office/drawing/2014/main" id="{D96FAF81-D616-44E2-89D7-BF05E1C13DB2}"/>
              </a:ext>
            </a:extLst>
          </p:cNvPr>
          <p:cNvSpPr txBox="1">
            <a:spLocks noChangeArrowheads="1"/>
          </p:cNvSpPr>
          <p:nvPr/>
        </p:nvSpPr>
        <p:spPr bwMode="auto">
          <a:xfrm>
            <a:off x="3505200" y="6019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705613" name="Text Box 77">
            <a:extLst>
              <a:ext uri="{FF2B5EF4-FFF2-40B4-BE49-F238E27FC236}">
                <a16:creationId xmlns:a16="http://schemas.microsoft.com/office/drawing/2014/main" id="{DAA7F8A8-93A3-40E1-8033-D5150EB826E4}"/>
              </a:ext>
            </a:extLst>
          </p:cNvPr>
          <p:cNvSpPr txBox="1">
            <a:spLocks noChangeArrowheads="1"/>
          </p:cNvSpPr>
          <p:nvPr/>
        </p:nvSpPr>
        <p:spPr bwMode="auto">
          <a:xfrm>
            <a:off x="3505200" y="52578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a:t>
            </a:r>
            <a:endParaRPr lang="en-US" altLang="de-DE" sz="2400" dirty="0">
              <a:ea typeface="굴림" pitchFamily="50" charset="-127"/>
              <a:cs typeface="Arial" panose="020B0604020202020204" pitchFamily="34" charset="0"/>
            </a:endParaRPr>
          </a:p>
        </p:txBody>
      </p:sp>
      <p:sp>
        <p:nvSpPr>
          <p:cNvPr id="705614" name="Text Box 78">
            <a:extLst>
              <a:ext uri="{FF2B5EF4-FFF2-40B4-BE49-F238E27FC236}">
                <a16:creationId xmlns:a16="http://schemas.microsoft.com/office/drawing/2014/main" id="{89037AD9-D9AC-4CE5-893F-372CDCAB5154}"/>
              </a:ext>
            </a:extLst>
          </p:cNvPr>
          <p:cNvSpPr txBox="1">
            <a:spLocks noChangeArrowheads="1"/>
          </p:cNvSpPr>
          <p:nvPr/>
        </p:nvSpPr>
        <p:spPr bwMode="auto">
          <a:xfrm>
            <a:off x="5410200" y="6019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705615" name="Text Box 79">
            <a:extLst>
              <a:ext uri="{FF2B5EF4-FFF2-40B4-BE49-F238E27FC236}">
                <a16:creationId xmlns:a16="http://schemas.microsoft.com/office/drawing/2014/main" id="{59C0EB56-8AF2-4C76-8DA3-C0DC5E14818C}"/>
              </a:ext>
            </a:extLst>
          </p:cNvPr>
          <p:cNvSpPr txBox="1">
            <a:spLocks noChangeArrowheads="1"/>
          </p:cNvSpPr>
          <p:nvPr/>
        </p:nvSpPr>
        <p:spPr bwMode="auto">
          <a:xfrm>
            <a:off x="5410200" y="52578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705616" name="Text Box 80">
            <a:extLst>
              <a:ext uri="{FF2B5EF4-FFF2-40B4-BE49-F238E27FC236}">
                <a16:creationId xmlns:a16="http://schemas.microsoft.com/office/drawing/2014/main" id="{909AED8A-82C2-4987-A31F-B3D8592EACB9}"/>
              </a:ext>
            </a:extLst>
          </p:cNvPr>
          <p:cNvSpPr txBox="1">
            <a:spLocks noChangeArrowheads="1"/>
          </p:cNvSpPr>
          <p:nvPr/>
        </p:nvSpPr>
        <p:spPr bwMode="auto">
          <a:xfrm>
            <a:off x="598488" y="4267200"/>
            <a:ext cx="558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ko-KR" sz="2400" dirty="0">
                <a:ea typeface="굴림" pitchFamily="50" charset="-127"/>
              </a:rPr>
              <a:t>T</a:t>
            </a:r>
            <a:r>
              <a:rPr lang="en-US" altLang="ko-KR" sz="2400" baseline="-25000" dirty="0">
                <a:ea typeface="굴림" pitchFamily="50" charset="-127"/>
              </a:rPr>
              <a:t>1</a:t>
            </a:r>
            <a:endParaRPr lang="en-US" altLang="de-DE" sz="2400" baseline="-25000" dirty="0"/>
          </a:p>
        </p:txBody>
      </p:sp>
      <p:sp>
        <p:nvSpPr>
          <p:cNvPr id="705617" name="Text Box 81">
            <a:extLst>
              <a:ext uri="{FF2B5EF4-FFF2-40B4-BE49-F238E27FC236}">
                <a16:creationId xmlns:a16="http://schemas.microsoft.com/office/drawing/2014/main" id="{3C810812-8DB4-4759-AEDD-2BDEB815D131}"/>
              </a:ext>
            </a:extLst>
          </p:cNvPr>
          <p:cNvSpPr txBox="1">
            <a:spLocks noChangeArrowheads="1"/>
          </p:cNvSpPr>
          <p:nvPr/>
        </p:nvSpPr>
        <p:spPr bwMode="auto">
          <a:xfrm>
            <a:off x="594916" y="4876800"/>
            <a:ext cx="5207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ko-KR" sz="2400" dirty="0">
                <a:ea typeface="굴림" pitchFamily="50" charset="-127"/>
              </a:rPr>
              <a:t>T</a:t>
            </a:r>
            <a:r>
              <a:rPr lang="en-US" altLang="ko-KR" sz="2400" baseline="-25000" dirty="0">
                <a:ea typeface="굴림" pitchFamily="50" charset="-127"/>
              </a:rPr>
              <a:t>2</a:t>
            </a:r>
            <a:endParaRPr lang="en-US" altLang="de-DE" sz="2400" baseline="-25000" dirty="0"/>
          </a:p>
        </p:txBody>
      </p:sp>
      <p:sp>
        <p:nvSpPr>
          <p:cNvPr id="705618" name="Text Box 82">
            <a:extLst>
              <a:ext uri="{FF2B5EF4-FFF2-40B4-BE49-F238E27FC236}">
                <a16:creationId xmlns:a16="http://schemas.microsoft.com/office/drawing/2014/main" id="{E1E165AC-8741-4090-B857-6762DC6ED135}"/>
              </a:ext>
            </a:extLst>
          </p:cNvPr>
          <p:cNvSpPr txBox="1">
            <a:spLocks noChangeArrowheads="1"/>
          </p:cNvSpPr>
          <p:nvPr/>
        </p:nvSpPr>
        <p:spPr bwMode="auto">
          <a:xfrm>
            <a:off x="600585" y="5558981"/>
            <a:ext cx="515031"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r>
              <a:rPr lang="en-US" altLang="ko-KR" sz="2400" dirty="0">
                <a:ea typeface="굴림" pitchFamily="50" charset="-127"/>
              </a:rPr>
              <a:t>T</a:t>
            </a:r>
            <a:r>
              <a:rPr lang="en-US" altLang="ko-KR" sz="2400" baseline="-25000" dirty="0">
                <a:ea typeface="굴림" pitchFamily="50" charset="-127"/>
              </a:rPr>
              <a:t>3</a:t>
            </a:r>
            <a:endParaRPr lang="en-US" altLang="de-DE" sz="2400" baseline="-25000" dirty="0"/>
          </a:p>
        </p:txBody>
      </p:sp>
      <p:sp>
        <p:nvSpPr>
          <p:cNvPr id="87" name="Line 47">
            <a:extLst>
              <a:ext uri="{FF2B5EF4-FFF2-40B4-BE49-F238E27FC236}">
                <a16:creationId xmlns:a16="http://schemas.microsoft.com/office/drawing/2014/main" id="{8F167B22-739B-4A32-AF4E-3AE03346770D}"/>
              </a:ext>
            </a:extLst>
          </p:cNvPr>
          <p:cNvSpPr>
            <a:spLocks noChangeShapeType="1"/>
          </p:cNvSpPr>
          <p:nvPr/>
        </p:nvSpPr>
        <p:spPr bwMode="auto">
          <a:xfrm>
            <a:off x="6394450" y="4114800"/>
            <a:ext cx="0" cy="525463"/>
          </a:xfrm>
          <a:prstGeom prst="line">
            <a:avLst/>
          </a:prstGeom>
          <a:noFill/>
          <a:ln w="38100">
            <a:solidFill>
              <a:srgbClr val="FF0000"/>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graphicFrame>
        <p:nvGraphicFramePr>
          <p:cNvPr id="2" name="Tabelle 1">
            <a:extLst>
              <a:ext uri="{FF2B5EF4-FFF2-40B4-BE49-F238E27FC236}">
                <a16:creationId xmlns:a16="http://schemas.microsoft.com/office/drawing/2014/main" id="{FD514BC4-FCE4-4E66-B39E-E890D3C98307}"/>
              </a:ext>
            </a:extLst>
          </p:cNvPr>
          <p:cNvGraphicFramePr>
            <a:graphicFrameLocks noGrp="1"/>
          </p:cNvGraphicFramePr>
          <p:nvPr/>
        </p:nvGraphicFramePr>
        <p:xfrm>
          <a:off x="6879430" y="1401287"/>
          <a:ext cx="2107545" cy="1854200"/>
        </p:xfrm>
        <a:graphic>
          <a:graphicData uri="http://schemas.openxmlformats.org/drawingml/2006/table">
            <a:tbl>
              <a:tblPr firstRow="1" bandRow="1">
                <a:tableStyleId>{5C22544A-7EE6-4342-B048-85BDC9FD1C3A}</a:tableStyleId>
              </a:tblPr>
              <a:tblGrid>
                <a:gridCol w="307350">
                  <a:extLst>
                    <a:ext uri="{9D8B030D-6E8A-4147-A177-3AD203B41FA5}">
                      <a16:colId xmlns:a16="http://schemas.microsoft.com/office/drawing/2014/main" val="1007123016"/>
                    </a:ext>
                  </a:extLst>
                </a:gridCol>
                <a:gridCol w="360039">
                  <a:extLst>
                    <a:ext uri="{9D8B030D-6E8A-4147-A177-3AD203B41FA5}">
                      <a16:colId xmlns:a16="http://schemas.microsoft.com/office/drawing/2014/main" val="262174383"/>
                    </a:ext>
                  </a:extLst>
                </a:gridCol>
                <a:gridCol w="360039">
                  <a:extLst>
                    <a:ext uri="{9D8B030D-6E8A-4147-A177-3AD203B41FA5}">
                      <a16:colId xmlns:a16="http://schemas.microsoft.com/office/drawing/2014/main" val="4250316856"/>
                    </a:ext>
                  </a:extLst>
                </a:gridCol>
                <a:gridCol w="360039">
                  <a:extLst>
                    <a:ext uri="{9D8B030D-6E8A-4147-A177-3AD203B41FA5}">
                      <a16:colId xmlns:a16="http://schemas.microsoft.com/office/drawing/2014/main" val="2075106888"/>
                    </a:ext>
                  </a:extLst>
                </a:gridCol>
                <a:gridCol w="360039">
                  <a:extLst>
                    <a:ext uri="{9D8B030D-6E8A-4147-A177-3AD203B41FA5}">
                      <a16:colId xmlns:a16="http://schemas.microsoft.com/office/drawing/2014/main" val="2184971162"/>
                    </a:ext>
                  </a:extLst>
                </a:gridCol>
                <a:gridCol w="360039">
                  <a:extLst>
                    <a:ext uri="{9D8B030D-6E8A-4147-A177-3AD203B41FA5}">
                      <a16:colId xmlns:a16="http://schemas.microsoft.com/office/drawing/2014/main" val="258662279"/>
                    </a:ext>
                  </a:extLst>
                </a:gridCol>
              </a:tblGrid>
              <a:tr h="370840">
                <a:tc>
                  <a:txBody>
                    <a:bodyPr/>
                    <a:lstStyle/>
                    <a:p>
                      <a:r>
                        <a:rPr lang="de-DE" sz="1600" dirty="0"/>
                        <a:t>T</a:t>
                      </a:r>
                    </a:p>
                  </a:txBody>
                  <a:tcPr/>
                </a:tc>
                <a:tc>
                  <a:txBody>
                    <a:bodyPr/>
                    <a:lstStyle/>
                    <a:p>
                      <a:r>
                        <a:rPr lang="de-DE" sz="1600" dirty="0"/>
                        <a:t>r</a:t>
                      </a:r>
                    </a:p>
                  </a:txBody>
                  <a:tcPr/>
                </a:tc>
                <a:tc>
                  <a:txBody>
                    <a:bodyPr/>
                    <a:lstStyle/>
                    <a:p>
                      <a:r>
                        <a:rPr lang="de-DE" sz="1600" dirty="0"/>
                        <a:t>r</a:t>
                      </a:r>
                    </a:p>
                  </a:txBody>
                  <a:tcPr/>
                </a:tc>
                <a:tc>
                  <a:txBody>
                    <a:bodyPr/>
                    <a:lstStyle/>
                    <a:p>
                      <a:r>
                        <a:rPr lang="de-DE" sz="1600" dirty="0"/>
                        <a:t>r</a:t>
                      </a:r>
                    </a:p>
                  </a:txBody>
                  <a:tcPr/>
                </a:tc>
                <a:tc>
                  <a:txBody>
                    <a:bodyPr/>
                    <a:lstStyle/>
                    <a:p>
                      <a:r>
                        <a:rPr lang="de-DE" sz="1600" dirty="0"/>
                        <a:t>r</a:t>
                      </a:r>
                    </a:p>
                  </a:txBody>
                  <a:tcPr/>
                </a:tc>
                <a:tc>
                  <a:txBody>
                    <a:bodyPr/>
                    <a:lstStyle/>
                    <a:p>
                      <a:r>
                        <a:rPr lang="de-DE" sz="1600" dirty="0"/>
                        <a:t>R</a:t>
                      </a:r>
                    </a:p>
                  </a:txBody>
                  <a:tcPr/>
                </a:tc>
                <a:extLst>
                  <a:ext uri="{0D108BD9-81ED-4DB2-BD59-A6C34878D82A}">
                    <a16:rowId xmlns:a16="http://schemas.microsoft.com/office/drawing/2014/main" val="3788540133"/>
                  </a:ext>
                </a:extLst>
              </a:tr>
              <a:tr h="370840">
                <a:tc>
                  <a:txBody>
                    <a:bodyPr/>
                    <a:lstStyle/>
                    <a:p>
                      <a:r>
                        <a:rPr lang="de-DE" sz="1600" dirty="0"/>
                        <a:t>n</a:t>
                      </a:r>
                    </a:p>
                  </a:txBody>
                  <a:tcPr/>
                </a:tc>
                <a:tc>
                  <a:txBody>
                    <a:bodyPr/>
                    <a:lstStyle/>
                    <a:p>
                      <a:r>
                        <a:rPr lang="de-DE" sz="1600" dirty="0"/>
                        <a:t>1</a:t>
                      </a:r>
                    </a:p>
                  </a:txBody>
                  <a:tcPr/>
                </a:tc>
                <a:tc>
                  <a:txBody>
                    <a:bodyPr/>
                    <a:lstStyle/>
                    <a:p>
                      <a:r>
                        <a:rPr lang="de-DE" sz="1600" dirty="0"/>
                        <a:t>2</a:t>
                      </a:r>
                    </a:p>
                  </a:txBody>
                  <a:tcPr/>
                </a:tc>
                <a:tc>
                  <a:txBody>
                    <a:bodyPr/>
                    <a:lstStyle/>
                    <a:p>
                      <a:r>
                        <a:rPr lang="de-DE" sz="1600" dirty="0"/>
                        <a:t>3</a:t>
                      </a:r>
                    </a:p>
                  </a:txBody>
                  <a:tcPr/>
                </a:tc>
                <a:tc>
                  <a:txBody>
                    <a:bodyPr/>
                    <a:lstStyle/>
                    <a:p>
                      <a:r>
                        <a:rPr lang="de-DE" sz="1600" dirty="0"/>
                        <a:t>4</a:t>
                      </a:r>
                    </a:p>
                  </a:txBody>
                  <a:tcPr/>
                </a:tc>
                <a:tc>
                  <a:txBody>
                    <a:bodyPr/>
                    <a:lstStyle/>
                    <a:p>
                      <a:r>
                        <a:rPr lang="de-DE" sz="1600" dirty="0"/>
                        <a:t>5</a:t>
                      </a:r>
                    </a:p>
                  </a:txBody>
                  <a:tcPr/>
                </a:tc>
                <a:extLst>
                  <a:ext uri="{0D108BD9-81ED-4DB2-BD59-A6C34878D82A}">
                    <a16:rowId xmlns:a16="http://schemas.microsoft.com/office/drawing/2014/main" val="4121012176"/>
                  </a:ext>
                </a:extLst>
              </a:tr>
              <a:tr h="370840">
                <a:tc>
                  <a:txBody>
                    <a:bodyPr/>
                    <a:lstStyle/>
                    <a:p>
                      <a:r>
                        <a:rPr lang="de-DE" sz="1600" dirty="0"/>
                        <a:t>1</a:t>
                      </a:r>
                    </a:p>
                  </a:txBody>
                  <a:tcPr/>
                </a:tc>
                <a:tc>
                  <a:txBody>
                    <a:bodyPr/>
                    <a:lstStyle/>
                    <a:p>
                      <a:r>
                        <a:rPr lang="de-DE" sz="1600" baseline="0" dirty="0"/>
                        <a:t>1</a:t>
                      </a:r>
                      <a:endParaRPr lang="de-DE" sz="1600" dirty="0"/>
                    </a:p>
                  </a:txBody>
                  <a:tcPr/>
                </a:tc>
                <a:tc>
                  <a:txBody>
                    <a:bodyPr/>
                    <a:lstStyle/>
                    <a:p>
                      <a:endParaRPr lang="de-DE" sz="1600" dirty="0"/>
                    </a:p>
                  </a:txBody>
                  <a:tcPr/>
                </a:tc>
                <a:tc>
                  <a:txBody>
                    <a:bodyPr/>
                    <a:lstStyle/>
                    <a:p>
                      <a:endParaRPr lang="de-DE" sz="1600"/>
                    </a:p>
                  </a:txBody>
                  <a:tcPr/>
                </a:tc>
                <a:tc>
                  <a:txBody>
                    <a:bodyPr/>
                    <a:lstStyle/>
                    <a:p>
                      <a:endParaRPr lang="de-DE" sz="1600"/>
                    </a:p>
                  </a:txBody>
                  <a:tcPr/>
                </a:tc>
                <a:tc>
                  <a:txBody>
                    <a:bodyPr/>
                    <a:lstStyle/>
                    <a:p>
                      <a:endParaRPr lang="de-DE" sz="1600" dirty="0"/>
                    </a:p>
                  </a:txBody>
                  <a:tcPr/>
                </a:tc>
                <a:extLst>
                  <a:ext uri="{0D108BD9-81ED-4DB2-BD59-A6C34878D82A}">
                    <a16:rowId xmlns:a16="http://schemas.microsoft.com/office/drawing/2014/main" val="1877886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baseline="0" dirty="0"/>
                        <a:t>2</a:t>
                      </a:r>
                      <a:endParaRPr lang="de-DE" sz="1600" dirty="0"/>
                    </a:p>
                  </a:txBody>
                  <a:tcPr/>
                </a:tc>
                <a:tc>
                  <a:txBody>
                    <a:bodyPr/>
                    <a:lstStyle/>
                    <a:p>
                      <a:r>
                        <a:rPr lang="de-DE" sz="1600" dirty="0"/>
                        <a:t>3</a:t>
                      </a:r>
                    </a:p>
                  </a:txBody>
                  <a:tcPr/>
                </a:tc>
                <a:tc>
                  <a:txBody>
                    <a:bodyPr/>
                    <a:lstStyle/>
                    <a:p>
                      <a:r>
                        <a:rPr lang="de-DE" sz="1600" dirty="0"/>
                        <a:t>3</a:t>
                      </a:r>
                    </a:p>
                  </a:txBody>
                  <a:tcPr/>
                </a:tc>
                <a:tc>
                  <a:txBody>
                    <a:bodyPr/>
                    <a:lstStyle/>
                    <a:p>
                      <a:endParaRPr lang="de-DE" sz="1600" dirty="0"/>
                    </a:p>
                  </a:txBody>
                  <a:tcPr/>
                </a:tc>
                <a:tc>
                  <a:txBody>
                    <a:bodyPr/>
                    <a:lstStyle/>
                    <a:p>
                      <a:endParaRPr lang="de-DE" sz="1600" dirty="0"/>
                    </a:p>
                  </a:txBody>
                  <a:tcPr/>
                </a:tc>
                <a:extLst>
                  <a:ext uri="{0D108BD9-81ED-4DB2-BD59-A6C34878D82A}">
                    <a16:rowId xmlns:a16="http://schemas.microsoft.com/office/drawing/2014/main" val="74884652"/>
                  </a:ext>
                </a:extLst>
              </a:tr>
              <a:tr h="370840">
                <a:tc>
                  <a:txBody>
                    <a:bodyPr/>
                    <a:lstStyle/>
                    <a:p>
                      <a:r>
                        <a:rPr lang="de-DE" sz="1600" dirty="0"/>
                        <a:t>3</a:t>
                      </a:r>
                    </a:p>
                  </a:txBody>
                  <a:tcPr/>
                </a:tc>
                <a:tc>
                  <a:txBody>
                    <a:bodyPr/>
                    <a:lstStyle/>
                    <a:p>
                      <a:r>
                        <a:rPr lang="de-DE" sz="1600" dirty="0"/>
                        <a:t>2</a:t>
                      </a:r>
                    </a:p>
                  </a:txBody>
                  <a:tcPr/>
                </a:tc>
                <a:tc>
                  <a:txBody>
                    <a:bodyPr/>
                    <a:lstStyle/>
                    <a:p>
                      <a:r>
                        <a:rPr lang="de-DE" sz="1600" dirty="0"/>
                        <a:t>5</a:t>
                      </a:r>
                    </a:p>
                  </a:txBody>
                  <a:tcPr/>
                </a:tc>
                <a:tc>
                  <a:txBody>
                    <a:bodyPr/>
                    <a:lstStyle/>
                    <a:p>
                      <a:r>
                        <a:rPr lang="de-DE" sz="1600" dirty="0"/>
                        <a:t>6</a:t>
                      </a:r>
                    </a:p>
                  </a:txBody>
                  <a:tcPr/>
                </a:tc>
                <a:tc>
                  <a:txBody>
                    <a:bodyPr/>
                    <a:lstStyle/>
                    <a:p>
                      <a:r>
                        <a:rPr lang="de-DE" sz="1600" dirty="0"/>
                        <a:t>8</a:t>
                      </a:r>
                    </a:p>
                  </a:txBody>
                  <a:tcPr/>
                </a:tc>
                <a:tc>
                  <a:txBody>
                    <a:bodyPr/>
                    <a:lstStyle/>
                    <a:p>
                      <a:r>
                        <a:rPr lang="de-DE" sz="1600" dirty="0"/>
                        <a:t>8</a:t>
                      </a:r>
                    </a:p>
                  </a:txBody>
                  <a:tcPr/>
                </a:tc>
                <a:extLst>
                  <a:ext uri="{0D108BD9-81ED-4DB2-BD59-A6C34878D82A}">
                    <a16:rowId xmlns:a16="http://schemas.microsoft.com/office/drawing/2014/main" val="941230762"/>
                  </a:ext>
                </a:extLst>
              </a:tr>
            </a:tbl>
          </a:graphicData>
        </a:graphic>
      </p:graphicFrame>
      <p:graphicFrame>
        <p:nvGraphicFramePr>
          <p:cNvPr id="90" name="Object 75">
            <a:extLst>
              <a:ext uri="{FF2B5EF4-FFF2-40B4-BE49-F238E27FC236}">
                <a16:creationId xmlns:a16="http://schemas.microsoft.com/office/drawing/2014/main" id="{397263DC-C43F-4145-9F7D-19B92B150D18}"/>
              </a:ext>
            </a:extLst>
          </p:cNvPr>
          <p:cNvGraphicFramePr>
            <a:graphicFrameLocks noChangeAspect="1"/>
          </p:cNvGraphicFramePr>
          <p:nvPr/>
        </p:nvGraphicFramePr>
        <p:xfrm>
          <a:off x="384969" y="2643985"/>
          <a:ext cx="346075" cy="328612"/>
        </p:xfrm>
        <a:graphic>
          <a:graphicData uri="http://schemas.openxmlformats.org/presentationml/2006/ole">
            <mc:AlternateContent xmlns:mc="http://schemas.openxmlformats.org/markup-compatibility/2006">
              <mc:Choice xmlns:v="urn:schemas-microsoft-com:vml" Requires="v">
                <p:oleObj spid="_x0000_s10243" name="Formel" r:id="rId5" imgW="241200" imgH="228600" progId="Equation.3">
                  <p:embed/>
                </p:oleObj>
              </mc:Choice>
              <mc:Fallback>
                <p:oleObj name="Formel" r:id="rId5" imgW="241200" imgH="228600" progId="Equation.3">
                  <p:embed/>
                  <p:pic>
                    <p:nvPicPr>
                      <p:cNvPr id="90" name="Object 75">
                        <a:extLst>
                          <a:ext uri="{FF2B5EF4-FFF2-40B4-BE49-F238E27FC236}">
                            <a16:creationId xmlns:a16="http://schemas.microsoft.com/office/drawing/2014/main" id="{397263DC-C43F-4145-9F7D-19B92B150D18}"/>
                          </a:ext>
                        </a:extLst>
                      </p:cNvPr>
                      <p:cNvPicPr>
                        <a:picLocks noChangeAspect="1" noChangeArrowheads="1"/>
                      </p:cNvPicPr>
                      <p:nvPr/>
                    </p:nvPicPr>
                    <p:blipFill>
                      <a:blip r:embed="rId6"/>
                      <a:srcRect/>
                      <a:stretch>
                        <a:fillRect/>
                      </a:stretch>
                    </p:blipFill>
                    <p:spPr bwMode="auto">
                      <a:xfrm>
                        <a:off x="384969" y="2643985"/>
                        <a:ext cx="346075" cy="328612"/>
                      </a:xfrm>
                      <a:prstGeom prst="rect">
                        <a:avLst/>
                      </a:prstGeom>
                      <a:noFill/>
                      <a:ln>
                        <a:noFill/>
                      </a:ln>
                      <a:effectLst/>
                    </p:spPr>
                  </p:pic>
                </p:oleObj>
              </mc:Fallback>
            </mc:AlternateContent>
          </a:graphicData>
        </a:graphic>
      </p:graphicFrame>
      <p:sp>
        <p:nvSpPr>
          <p:cNvPr id="3" name="Textfeld 2">
            <a:extLst>
              <a:ext uri="{FF2B5EF4-FFF2-40B4-BE49-F238E27FC236}">
                <a16:creationId xmlns:a16="http://schemas.microsoft.com/office/drawing/2014/main" id="{0AFCEED7-563D-4EC4-BA50-C48AF7156841}"/>
              </a:ext>
            </a:extLst>
          </p:cNvPr>
          <p:cNvSpPr txBox="1"/>
          <p:nvPr/>
        </p:nvSpPr>
        <p:spPr>
          <a:xfrm>
            <a:off x="5203807" y="1447401"/>
            <a:ext cx="1689136" cy="1169551"/>
          </a:xfrm>
          <a:prstGeom prst="rect">
            <a:avLst/>
          </a:prstGeom>
          <a:noFill/>
        </p:spPr>
        <p:txBody>
          <a:bodyPr wrap="square" rtlCol="0">
            <a:spAutoFit/>
          </a:bodyPr>
          <a:lstStyle/>
          <a:p>
            <a:r>
              <a:rPr lang="de-DE" dirty="0"/>
              <a:t>r</a:t>
            </a:r>
            <a:r>
              <a:rPr lang="de-DE" baseline="-25000" dirty="0"/>
              <a:t>2</a:t>
            </a:r>
            <a:r>
              <a:rPr lang="de-DE" baseline="30000" dirty="0"/>
              <a:t>0</a:t>
            </a:r>
            <a:r>
              <a:rPr lang="de-DE" dirty="0"/>
              <a:t>=0</a:t>
            </a:r>
          </a:p>
          <a:p>
            <a:r>
              <a:rPr lang="de-DE" dirty="0"/>
              <a:t>r</a:t>
            </a:r>
            <a:r>
              <a:rPr lang="de-DE" baseline="-25000" dirty="0"/>
              <a:t>2</a:t>
            </a:r>
            <a:r>
              <a:rPr lang="de-DE" baseline="30000" dirty="0"/>
              <a:t>1</a:t>
            </a:r>
            <a:r>
              <a:rPr lang="de-DE" dirty="0"/>
              <a:t>=2+0</a:t>
            </a:r>
          </a:p>
          <a:p>
            <a:r>
              <a:rPr lang="de-DE" dirty="0"/>
              <a:t>r</a:t>
            </a:r>
            <a:r>
              <a:rPr lang="de-DE" baseline="-25000" dirty="0"/>
              <a:t>2</a:t>
            </a:r>
            <a:r>
              <a:rPr lang="de-DE" baseline="30000" dirty="0"/>
              <a:t>2</a:t>
            </a:r>
            <a:r>
              <a:rPr lang="de-DE" dirty="0"/>
              <a:t>=2+ceil(2/5)*1=3</a:t>
            </a:r>
          </a:p>
          <a:p>
            <a:r>
              <a:rPr lang="de-DE" dirty="0"/>
              <a:t>r</a:t>
            </a:r>
            <a:r>
              <a:rPr lang="de-DE" baseline="-25000" dirty="0"/>
              <a:t>2</a:t>
            </a:r>
            <a:r>
              <a:rPr lang="de-DE" baseline="30000" dirty="0"/>
              <a:t>3</a:t>
            </a:r>
            <a:r>
              <a:rPr lang="de-DE" dirty="0"/>
              <a:t>=2+ceil(3/5)*1=3</a:t>
            </a:r>
          </a:p>
          <a:p>
            <a:r>
              <a:rPr lang="de-DE" dirty="0"/>
              <a:t>End </a:t>
            </a:r>
            <a:r>
              <a:rPr lang="de-DE" dirty="0" err="1"/>
              <a:t>of</a:t>
            </a:r>
            <a:r>
              <a:rPr lang="de-DE" dirty="0"/>
              <a:t> </a:t>
            </a:r>
            <a:r>
              <a:rPr lang="de-DE" dirty="0" err="1"/>
              <a:t>iteration</a:t>
            </a:r>
            <a:endParaRPr lang="de-DE" dirty="0"/>
          </a:p>
        </p:txBody>
      </p:sp>
    </p:spTree>
    <p:extLst>
      <p:ext uri="{BB962C8B-B14F-4D97-AF65-F5344CB8AC3E}">
        <p14:creationId xmlns:p14="http://schemas.microsoft.com/office/powerpoint/2010/main" val="1610639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FFCB70-ED48-41C7-AE6B-FEB41D89986E}"/>
              </a:ext>
            </a:extLst>
          </p:cNvPr>
          <p:cNvSpPr>
            <a:spLocks noGrp="1"/>
          </p:cNvSpPr>
          <p:nvPr>
            <p:ph type="title"/>
          </p:nvPr>
        </p:nvSpPr>
        <p:spPr/>
        <p:txBody>
          <a:bodyPr/>
          <a:lstStyle/>
          <a:p>
            <a:r>
              <a:rPr lang="de-DE" dirty="0"/>
              <a:t>Decoding</a:t>
            </a:r>
            <a:endParaRPr lang="en-GB" dirty="0"/>
          </a:p>
        </p:txBody>
      </p:sp>
      <p:pic>
        <p:nvPicPr>
          <p:cNvPr id="7" name="Inhaltsplatzhalter 6">
            <a:extLst>
              <a:ext uri="{FF2B5EF4-FFF2-40B4-BE49-F238E27FC236}">
                <a16:creationId xmlns:a16="http://schemas.microsoft.com/office/drawing/2014/main" id="{93F42D93-690F-4EC9-88DE-CF591D618687}"/>
              </a:ext>
            </a:extLst>
          </p:cNvPr>
          <p:cNvPicPr>
            <a:picLocks noGrp="1" noChangeAspect="1"/>
          </p:cNvPicPr>
          <p:nvPr>
            <p:ph sz="quarter" idx="1"/>
          </p:nvPr>
        </p:nvPicPr>
        <p:blipFill>
          <a:blip r:embed="rId2"/>
          <a:stretch>
            <a:fillRect/>
          </a:stretch>
        </p:blipFill>
        <p:spPr>
          <a:xfrm>
            <a:off x="2207801" y="1586024"/>
            <a:ext cx="4309298" cy="4848114"/>
          </a:xfrm>
          <a:prstGeom prst="rect">
            <a:avLst/>
          </a:prstGeom>
        </p:spPr>
      </p:pic>
      <p:sp>
        <p:nvSpPr>
          <p:cNvPr id="4" name="Datumsplatzhalter 3">
            <a:extLst>
              <a:ext uri="{FF2B5EF4-FFF2-40B4-BE49-F238E27FC236}">
                <a16:creationId xmlns:a16="http://schemas.microsoft.com/office/drawing/2014/main" id="{52913485-766F-4AF7-94BA-C5DDEB20B9E4}"/>
              </a:ext>
            </a:extLst>
          </p:cNvPr>
          <p:cNvSpPr>
            <a:spLocks noGrp="1"/>
          </p:cNvSpPr>
          <p:nvPr>
            <p:ph type="dt" sz="half" idx="10"/>
          </p:nvPr>
        </p:nvSpPr>
        <p:spPr/>
        <p:txBody>
          <a:bodyPr/>
          <a:lstStyle/>
          <a:p>
            <a:pPr>
              <a:defRPr/>
            </a:pPr>
            <a:fld id="{2428BD97-6AFC-4A77-80A1-AC26756D3705}" type="datetime1">
              <a:rPr lang="de-DE" smtClean="0"/>
              <a:t>26.10.2021</a:t>
            </a:fld>
            <a:endParaRPr lang="en-US"/>
          </a:p>
        </p:txBody>
      </p:sp>
      <p:sp>
        <p:nvSpPr>
          <p:cNvPr id="5" name="Foliennummernplatzhalter 4">
            <a:extLst>
              <a:ext uri="{FF2B5EF4-FFF2-40B4-BE49-F238E27FC236}">
                <a16:creationId xmlns:a16="http://schemas.microsoft.com/office/drawing/2014/main" id="{EB89E9CB-2AB5-4A3C-AB01-2B1B8DA0A2BD}"/>
              </a:ext>
            </a:extLst>
          </p:cNvPr>
          <p:cNvSpPr>
            <a:spLocks noGrp="1"/>
          </p:cNvSpPr>
          <p:nvPr>
            <p:ph type="sldNum" sz="quarter" idx="12"/>
          </p:nvPr>
        </p:nvSpPr>
        <p:spPr/>
        <p:txBody>
          <a:bodyPr/>
          <a:lstStyle/>
          <a:p>
            <a:pPr>
              <a:defRPr/>
            </a:pPr>
            <a:fld id="{063E970E-A19A-401F-8BD3-D8B34EBDA5D0}" type="slidenum">
              <a:rPr lang="en-US" smtClean="0"/>
              <a:pPr>
                <a:defRPr/>
              </a:pPr>
              <a:t>31</a:t>
            </a:fld>
            <a:endParaRPr lang="en-US"/>
          </a:p>
        </p:txBody>
      </p:sp>
      <p:sp>
        <p:nvSpPr>
          <p:cNvPr id="6" name="Fußzeilenplatzhalter 5">
            <a:extLst>
              <a:ext uri="{FF2B5EF4-FFF2-40B4-BE49-F238E27FC236}">
                <a16:creationId xmlns:a16="http://schemas.microsoft.com/office/drawing/2014/main" id="{29E7A402-A222-46FA-8732-62C8363B1390}"/>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422494590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F99DB76A-2968-4C0E-8566-C18238487F76}"/>
              </a:ext>
            </a:extLst>
          </p:cNvPr>
          <p:cNvSpPr>
            <a:spLocks noGrp="1"/>
          </p:cNvSpPr>
          <p:nvPr>
            <p:ph type="dt" sz="half" idx="10"/>
          </p:nvPr>
        </p:nvSpPr>
        <p:spPr/>
        <p:txBody>
          <a:bodyPr/>
          <a:lstStyle/>
          <a:p>
            <a:endParaRPr lang="en-US" altLang="ko-KR"/>
          </a:p>
        </p:txBody>
      </p:sp>
      <p:sp>
        <p:nvSpPr>
          <p:cNvPr id="5" name="Fußzeilenplatzhalter 4">
            <a:extLst>
              <a:ext uri="{FF2B5EF4-FFF2-40B4-BE49-F238E27FC236}">
                <a16:creationId xmlns:a16="http://schemas.microsoft.com/office/drawing/2014/main" id="{B34CC46A-D62F-4952-8D8E-D133ABC65370}"/>
              </a:ext>
            </a:extLst>
          </p:cNvPr>
          <p:cNvSpPr>
            <a:spLocks noGrp="1"/>
          </p:cNvSpPr>
          <p:nvPr>
            <p:ph type="ftr" sz="quarter" idx="11"/>
          </p:nvPr>
        </p:nvSpPr>
        <p:spPr/>
        <p:txBody>
          <a:bodyPr/>
          <a:lstStyle/>
          <a:p>
            <a:r>
              <a:rPr lang="en-US" altLang="ko-KR"/>
              <a:t>Realtime Programming Prof. Dr. Markus Pfeil</a:t>
            </a:r>
          </a:p>
        </p:txBody>
      </p:sp>
      <p:sp>
        <p:nvSpPr>
          <p:cNvPr id="6" name="Foliennummernplatzhalter 5">
            <a:extLst>
              <a:ext uri="{FF2B5EF4-FFF2-40B4-BE49-F238E27FC236}">
                <a16:creationId xmlns:a16="http://schemas.microsoft.com/office/drawing/2014/main" id="{723144E7-439B-4656-922A-D8C32C30D0C1}"/>
              </a:ext>
            </a:extLst>
          </p:cNvPr>
          <p:cNvSpPr>
            <a:spLocks noGrp="1"/>
          </p:cNvSpPr>
          <p:nvPr>
            <p:ph type="sldNum" sz="quarter" idx="12"/>
          </p:nvPr>
        </p:nvSpPr>
        <p:spPr/>
        <p:txBody>
          <a:bodyPr/>
          <a:lstStyle/>
          <a:p>
            <a:fld id="{FFF6933D-65DC-4DBA-9793-8B77E9670CCF}" type="slidenum">
              <a:rPr lang="en-US" altLang="de-DE"/>
              <a:pPr/>
              <a:t>310</a:t>
            </a:fld>
            <a:endParaRPr lang="en-US" altLang="de-DE"/>
          </a:p>
        </p:txBody>
      </p:sp>
      <p:sp>
        <p:nvSpPr>
          <p:cNvPr id="655362" name="Rectangle 2">
            <a:extLst>
              <a:ext uri="{FF2B5EF4-FFF2-40B4-BE49-F238E27FC236}">
                <a16:creationId xmlns:a16="http://schemas.microsoft.com/office/drawing/2014/main" id="{8A200087-90F2-436F-89CA-7D8055134CF5}"/>
              </a:ext>
            </a:extLst>
          </p:cNvPr>
          <p:cNvSpPr>
            <a:spLocks noGrp="1" noChangeArrowheads="1"/>
          </p:cNvSpPr>
          <p:nvPr>
            <p:ph type="title"/>
          </p:nvPr>
        </p:nvSpPr>
        <p:spPr/>
        <p:txBody>
          <a:bodyPr/>
          <a:lstStyle/>
          <a:p>
            <a:r>
              <a:rPr lang="en-US" altLang="ko-KR">
                <a:ea typeface="굴림" pitchFamily="50" charset="-127"/>
              </a:rPr>
              <a:t>RM - Schedulability Analysis</a:t>
            </a:r>
            <a:endParaRPr lang="en-US" altLang="de-DE"/>
          </a:p>
        </p:txBody>
      </p:sp>
      <p:sp>
        <p:nvSpPr>
          <p:cNvPr id="655363" name="Rectangle 3">
            <a:extLst>
              <a:ext uri="{FF2B5EF4-FFF2-40B4-BE49-F238E27FC236}">
                <a16:creationId xmlns:a16="http://schemas.microsoft.com/office/drawing/2014/main" id="{6527E71D-0851-4A40-B984-7E0FACBFC0BD}"/>
              </a:ext>
            </a:extLst>
          </p:cNvPr>
          <p:cNvSpPr>
            <a:spLocks noGrp="1" noChangeArrowheads="1"/>
          </p:cNvSpPr>
          <p:nvPr>
            <p:ph type="body" idx="1"/>
          </p:nvPr>
        </p:nvSpPr>
        <p:spPr/>
        <p:txBody>
          <a:bodyPr/>
          <a:lstStyle/>
          <a:p>
            <a:r>
              <a:rPr lang="en-US" altLang="ko-KR" dirty="0">
                <a:ea typeface="굴림" pitchFamily="50" charset="-127"/>
              </a:rPr>
              <a:t>Real-time system is schedulable under RM </a:t>
            </a:r>
          </a:p>
          <a:p>
            <a:pPr>
              <a:buFontTx/>
              <a:buNone/>
            </a:pPr>
            <a:r>
              <a:rPr lang="en-US" altLang="ko-KR" dirty="0">
                <a:ea typeface="굴림" pitchFamily="50" charset="-127"/>
              </a:rPr>
              <a:t>		if and only if </a:t>
            </a:r>
            <a:r>
              <a:rPr lang="en-US" altLang="ko-KR" b="1" i="1" dirty="0" err="1">
                <a:solidFill>
                  <a:srgbClr val="FF0000"/>
                </a:solidFill>
                <a:ea typeface="굴림" pitchFamily="50" charset="-127"/>
              </a:rPr>
              <a:t>r</a:t>
            </a:r>
            <a:r>
              <a:rPr lang="en-US" altLang="ko-KR" b="1" i="1" baseline="-25000" dirty="0" err="1">
                <a:solidFill>
                  <a:srgbClr val="FF0000"/>
                </a:solidFill>
                <a:ea typeface="굴림" pitchFamily="50" charset="-127"/>
              </a:rPr>
              <a:t>i</a:t>
            </a:r>
            <a:r>
              <a:rPr lang="en-US" altLang="ko-KR" b="1" i="1" dirty="0">
                <a:solidFill>
                  <a:srgbClr val="FF0000"/>
                </a:solidFill>
                <a:ea typeface="굴림" pitchFamily="50" charset="-127"/>
              </a:rPr>
              <a:t> </a:t>
            </a:r>
            <a:r>
              <a:rPr lang="en-US" altLang="ko-KR" b="1" dirty="0">
                <a:solidFill>
                  <a:srgbClr val="FF0000"/>
                </a:solidFill>
                <a:ea typeface="굴림" pitchFamily="50" charset="-127"/>
              </a:rPr>
              <a:t>≤ </a:t>
            </a:r>
            <a:r>
              <a:rPr lang="en-US" altLang="ko-KR" b="1" i="1" dirty="0">
                <a:solidFill>
                  <a:srgbClr val="FF0000"/>
                </a:solidFill>
                <a:ea typeface="굴림" pitchFamily="50" charset="-127"/>
              </a:rPr>
              <a:t>p</a:t>
            </a:r>
            <a:r>
              <a:rPr lang="en-US" altLang="ko-KR" b="1" i="1" baseline="-25000" dirty="0">
                <a:solidFill>
                  <a:srgbClr val="FF0000"/>
                </a:solidFill>
                <a:ea typeface="굴림" pitchFamily="50" charset="-127"/>
              </a:rPr>
              <a:t>i</a:t>
            </a:r>
            <a:r>
              <a:rPr lang="en-US" altLang="ko-KR" b="1" i="1" baseline="-25000" dirty="0">
                <a:solidFill>
                  <a:srgbClr val="FF5757"/>
                </a:solidFill>
                <a:ea typeface="굴림" pitchFamily="50" charset="-127"/>
              </a:rPr>
              <a:t> </a:t>
            </a:r>
            <a:r>
              <a:rPr lang="en-US" altLang="ko-KR" dirty="0">
                <a:ea typeface="굴림" pitchFamily="50" charset="-127"/>
              </a:rPr>
              <a:t>for all task</a:t>
            </a:r>
            <a:r>
              <a:rPr lang="en-US" altLang="ko-KR" dirty="0">
                <a:solidFill>
                  <a:srgbClr val="3333FF"/>
                </a:solidFill>
                <a:ea typeface="굴림" pitchFamily="50" charset="-127"/>
              </a:rPr>
              <a:t> </a:t>
            </a:r>
            <a:r>
              <a:rPr lang="en-US" altLang="ko-KR" dirty="0" err="1">
                <a:solidFill>
                  <a:srgbClr val="3333FF"/>
                </a:solidFill>
                <a:ea typeface="굴림" pitchFamily="50" charset="-127"/>
              </a:rPr>
              <a:t>T</a:t>
            </a:r>
            <a:r>
              <a:rPr lang="en-US" altLang="ko-KR" baseline="-25000" dirty="0" err="1">
                <a:solidFill>
                  <a:srgbClr val="3333FF"/>
                </a:solidFill>
                <a:ea typeface="굴림" pitchFamily="50" charset="-127"/>
              </a:rPr>
              <a:t>i</a:t>
            </a:r>
            <a:r>
              <a:rPr lang="en-US" altLang="ko-KR" dirty="0">
                <a:solidFill>
                  <a:srgbClr val="3333FF"/>
                </a:solidFill>
                <a:ea typeface="굴림" pitchFamily="50" charset="-127"/>
              </a:rPr>
              <a:t>(</a:t>
            </a:r>
            <a:r>
              <a:rPr lang="en-US" altLang="ko-KR" dirty="0" err="1">
                <a:solidFill>
                  <a:srgbClr val="3333FF"/>
                </a:solidFill>
                <a:ea typeface="굴림" pitchFamily="50" charset="-127"/>
              </a:rPr>
              <a:t>p</a:t>
            </a:r>
            <a:r>
              <a:rPr lang="en-US" altLang="ko-KR" baseline="-25000" dirty="0" err="1">
                <a:solidFill>
                  <a:srgbClr val="3333FF"/>
                </a:solidFill>
                <a:ea typeface="굴림" pitchFamily="50" charset="-127"/>
              </a:rPr>
              <a:t>i</a:t>
            </a:r>
            <a:r>
              <a:rPr lang="en-US" altLang="ko-KR" dirty="0" err="1">
                <a:solidFill>
                  <a:srgbClr val="3333FF"/>
                </a:solidFill>
                <a:ea typeface="굴림" pitchFamily="50" charset="-127"/>
              </a:rPr>
              <a:t>e</a:t>
            </a:r>
            <a:r>
              <a:rPr lang="en-US" altLang="ko-KR" baseline="-25000" dirty="0" err="1">
                <a:solidFill>
                  <a:srgbClr val="3333FF"/>
                </a:solidFill>
                <a:ea typeface="굴림" pitchFamily="50" charset="-127"/>
              </a:rPr>
              <a:t>i</a:t>
            </a:r>
            <a:r>
              <a:rPr lang="en-US" altLang="ko-KR" dirty="0">
                <a:solidFill>
                  <a:srgbClr val="3333FF"/>
                </a:solidFill>
                <a:ea typeface="굴림" pitchFamily="50" charset="-127"/>
              </a:rPr>
              <a:t>)</a:t>
            </a:r>
            <a:r>
              <a:rPr lang="en-US" altLang="ko-KR" dirty="0">
                <a:ea typeface="굴림" pitchFamily="50" charset="-127"/>
              </a:rPr>
              <a:t> </a:t>
            </a:r>
            <a:endParaRPr lang="en-US" altLang="ko-KR" sz="3200" dirty="0">
              <a:ea typeface="굴림" pitchFamily="50" charset="-127"/>
            </a:endParaRPr>
          </a:p>
          <a:p>
            <a:endParaRPr lang="en-US" altLang="ko-KR" dirty="0">
              <a:ea typeface="굴림" pitchFamily="50" charset="-127"/>
            </a:endParaRPr>
          </a:p>
          <a:p>
            <a:pPr>
              <a:buFontTx/>
              <a:buNone/>
            </a:pPr>
            <a:r>
              <a:rPr lang="en-US" altLang="ko-KR" dirty="0">
                <a:ea typeface="굴림" pitchFamily="50" charset="-127"/>
              </a:rPr>
              <a:t>	</a:t>
            </a:r>
            <a:r>
              <a:rPr lang="en-US" altLang="ko-KR" dirty="0">
                <a:solidFill>
                  <a:srgbClr val="4D4D4D"/>
                </a:solidFill>
                <a:ea typeface="굴림" pitchFamily="50" charset="-127"/>
              </a:rPr>
              <a:t>Joseph &amp; Pandya</a:t>
            </a:r>
          </a:p>
          <a:p>
            <a:pPr>
              <a:buFontTx/>
              <a:buNone/>
            </a:pPr>
            <a:r>
              <a:rPr lang="en-US" altLang="ko-KR" dirty="0">
                <a:solidFill>
                  <a:srgbClr val="4D4D4D"/>
                </a:solidFill>
                <a:ea typeface="굴림" pitchFamily="50" charset="-127"/>
              </a:rPr>
              <a:t> 	Finding response times in a real-time system</a:t>
            </a:r>
          </a:p>
          <a:p>
            <a:pPr>
              <a:buFontTx/>
              <a:buNone/>
            </a:pPr>
            <a:r>
              <a:rPr lang="en-US" altLang="ko-KR" dirty="0">
                <a:solidFill>
                  <a:srgbClr val="4D4D4D"/>
                </a:solidFill>
                <a:ea typeface="굴림" pitchFamily="50" charset="-127"/>
              </a:rPr>
              <a:t>	The Computer Journal 1986.</a:t>
            </a:r>
          </a:p>
          <a:p>
            <a:endParaRPr lang="en-US" altLang="ko-KR" dirty="0">
              <a:solidFill>
                <a:srgbClr val="4D4D4D"/>
              </a:solidFill>
              <a:ea typeface="굴림" pitchFamily="50" charset="-127"/>
            </a:endParaRPr>
          </a:p>
          <a:p>
            <a:pPr>
              <a:buFontTx/>
              <a:buNone/>
            </a:pPr>
            <a:endParaRPr lang="en-US" altLang="ko-KR" sz="2800" dirty="0">
              <a:ea typeface="굴림" pitchFamily="50" charset="-127"/>
            </a:endParaRPr>
          </a:p>
          <a:p>
            <a:endParaRPr lang="en-US" altLang="ko-KR" sz="2800" dirty="0">
              <a:ea typeface="굴림" pitchFamily="50" charset="-127"/>
            </a:endParaRPr>
          </a:p>
          <a:p>
            <a:endParaRPr lang="en-US" altLang="ko-KR" dirty="0">
              <a:ea typeface="굴림" pitchFamily="50" charset="-127"/>
            </a:endParaRPr>
          </a:p>
        </p:txBody>
      </p:sp>
    </p:spTree>
    <p:extLst>
      <p:ext uri="{BB962C8B-B14F-4D97-AF65-F5344CB8AC3E}">
        <p14:creationId xmlns:p14="http://schemas.microsoft.com/office/powerpoint/2010/main" val="15374907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5385A7C6-098B-4558-BC46-6B393728DC10}"/>
              </a:ext>
            </a:extLst>
          </p:cNvPr>
          <p:cNvSpPr>
            <a:spLocks noGrp="1"/>
          </p:cNvSpPr>
          <p:nvPr>
            <p:ph type="dt" sz="half" idx="10"/>
          </p:nvPr>
        </p:nvSpPr>
        <p:spPr/>
        <p:txBody>
          <a:bodyPr/>
          <a:lstStyle/>
          <a:p>
            <a:endParaRPr lang="en-US" altLang="ko-KR"/>
          </a:p>
        </p:txBody>
      </p:sp>
      <p:sp>
        <p:nvSpPr>
          <p:cNvPr id="5" name="Fußzeilenplatzhalter 4">
            <a:extLst>
              <a:ext uri="{FF2B5EF4-FFF2-40B4-BE49-F238E27FC236}">
                <a16:creationId xmlns:a16="http://schemas.microsoft.com/office/drawing/2014/main" id="{27FC22CE-B613-420B-9D84-CC64BA7B4452}"/>
              </a:ext>
            </a:extLst>
          </p:cNvPr>
          <p:cNvSpPr>
            <a:spLocks noGrp="1"/>
          </p:cNvSpPr>
          <p:nvPr>
            <p:ph type="ftr" sz="quarter" idx="11"/>
          </p:nvPr>
        </p:nvSpPr>
        <p:spPr/>
        <p:txBody>
          <a:bodyPr/>
          <a:lstStyle/>
          <a:p>
            <a:r>
              <a:rPr lang="en-US" altLang="ko-KR"/>
              <a:t>Realtime Programming Prof. Dr. Markus Pfeil</a:t>
            </a:r>
          </a:p>
        </p:txBody>
      </p:sp>
      <p:sp>
        <p:nvSpPr>
          <p:cNvPr id="6" name="Foliennummernplatzhalter 5">
            <a:extLst>
              <a:ext uri="{FF2B5EF4-FFF2-40B4-BE49-F238E27FC236}">
                <a16:creationId xmlns:a16="http://schemas.microsoft.com/office/drawing/2014/main" id="{CBD02020-D0F5-4CCA-B572-69767A22D1B0}"/>
              </a:ext>
            </a:extLst>
          </p:cNvPr>
          <p:cNvSpPr>
            <a:spLocks noGrp="1"/>
          </p:cNvSpPr>
          <p:nvPr>
            <p:ph type="sldNum" sz="quarter" idx="12"/>
          </p:nvPr>
        </p:nvSpPr>
        <p:spPr/>
        <p:txBody>
          <a:bodyPr/>
          <a:lstStyle/>
          <a:p>
            <a:fld id="{A1E0968B-E0AD-4532-AB47-89CE4EFB481E}" type="slidenum">
              <a:rPr lang="en-US" altLang="de-DE"/>
              <a:pPr/>
              <a:t>311</a:t>
            </a:fld>
            <a:endParaRPr lang="en-US" altLang="de-DE"/>
          </a:p>
        </p:txBody>
      </p:sp>
      <p:sp>
        <p:nvSpPr>
          <p:cNvPr id="707586" name="Rectangle 2">
            <a:extLst>
              <a:ext uri="{FF2B5EF4-FFF2-40B4-BE49-F238E27FC236}">
                <a16:creationId xmlns:a16="http://schemas.microsoft.com/office/drawing/2014/main" id="{DD35E74C-BA16-4250-8013-FF8FB29C1AAC}"/>
              </a:ext>
            </a:extLst>
          </p:cNvPr>
          <p:cNvSpPr>
            <a:spLocks noGrp="1" noChangeArrowheads="1"/>
          </p:cNvSpPr>
          <p:nvPr>
            <p:ph type="title"/>
          </p:nvPr>
        </p:nvSpPr>
        <p:spPr/>
        <p:txBody>
          <a:bodyPr/>
          <a:lstStyle/>
          <a:p>
            <a:r>
              <a:rPr lang="en-US" altLang="ko-KR">
                <a:ea typeface="굴림" pitchFamily="50" charset="-127"/>
              </a:rPr>
              <a:t>RM – Utilization Bound</a:t>
            </a:r>
            <a:endParaRPr lang="en-US" altLang="de-DE"/>
          </a:p>
        </p:txBody>
      </p:sp>
      <p:sp>
        <p:nvSpPr>
          <p:cNvPr id="707587" name="Rectangle 3">
            <a:extLst>
              <a:ext uri="{FF2B5EF4-FFF2-40B4-BE49-F238E27FC236}">
                <a16:creationId xmlns:a16="http://schemas.microsoft.com/office/drawing/2014/main" id="{9D52DBC3-2F90-4148-8D95-781EEF74E4C1}"/>
              </a:ext>
            </a:extLst>
          </p:cNvPr>
          <p:cNvSpPr>
            <a:spLocks noGrp="1" noChangeArrowheads="1"/>
          </p:cNvSpPr>
          <p:nvPr>
            <p:ph type="body" idx="1"/>
          </p:nvPr>
        </p:nvSpPr>
        <p:spPr/>
        <p:txBody>
          <a:bodyPr/>
          <a:lstStyle/>
          <a:p>
            <a:r>
              <a:rPr lang="en-US" altLang="ko-KR" dirty="0">
                <a:ea typeface="굴림" pitchFamily="50" charset="-127"/>
              </a:rPr>
              <a:t>Real-time system is schedulable under RM if</a:t>
            </a:r>
            <a:endParaRPr lang="en-US" altLang="ko-KR" sz="3200" dirty="0">
              <a:ea typeface="굴림" pitchFamily="50" charset="-127"/>
            </a:endParaRPr>
          </a:p>
          <a:p>
            <a:pPr>
              <a:buFontTx/>
              <a:buNone/>
            </a:pPr>
            <a:r>
              <a:rPr lang="en-US" altLang="ko-KR" dirty="0">
                <a:ea typeface="굴림" pitchFamily="50" charset="-127"/>
              </a:rPr>
              <a:t>		               ∑</a:t>
            </a:r>
            <a:r>
              <a:rPr lang="en-US" altLang="ko-KR" dirty="0" err="1">
                <a:ea typeface="굴림" pitchFamily="50" charset="-127"/>
              </a:rPr>
              <a:t>U</a:t>
            </a:r>
            <a:r>
              <a:rPr lang="en-US" altLang="ko-KR" baseline="-25000" dirty="0" err="1">
                <a:ea typeface="굴림" pitchFamily="50" charset="-127"/>
              </a:rPr>
              <a:t>i</a:t>
            </a:r>
            <a:r>
              <a:rPr lang="en-US" altLang="ko-KR" dirty="0">
                <a:ea typeface="굴림" pitchFamily="50" charset="-127"/>
              </a:rPr>
              <a:t> ≤ n (2</a:t>
            </a:r>
            <a:r>
              <a:rPr lang="en-US" altLang="ko-KR" baseline="30000" dirty="0">
                <a:ea typeface="굴림" pitchFamily="50" charset="-127"/>
              </a:rPr>
              <a:t>1/n</a:t>
            </a:r>
            <a:r>
              <a:rPr lang="en-US" altLang="ko-KR" dirty="0">
                <a:ea typeface="굴림" pitchFamily="50" charset="-127"/>
              </a:rPr>
              <a:t>-1)</a:t>
            </a:r>
          </a:p>
          <a:p>
            <a:endParaRPr lang="en-US" altLang="ko-KR" dirty="0">
              <a:ea typeface="굴림" pitchFamily="50" charset="-127"/>
            </a:endParaRPr>
          </a:p>
          <a:p>
            <a:pPr>
              <a:buFontTx/>
              <a:buNone/>
            </a:pPr>
            <a:r>
              <a:rPr lang="en-US" altLang="ko-KR" dirty="0">
                <a:solidFill>
                  <a:srgbClr val="4D4D4D"/>
                </a:solidFill>
                <a:ea typeface="굴림" pitchFamily="50" charset="-127"/>
              </a:rPr>
              <a:t>    Liu &amp; </a:t>
            </a:r>
            <a:r>
              <a:rPr lang="en-US" altLang="ko-KR" dirty="0" err="1">
                <a:solidFill>
                  <a:srgbClr val="4D4D4D"/>
                </a:solidFill>
                <a:ea typeface="굴림" pitchFamily="50" charset="-127"/>
              </a:rPr>
              <a:t>Layland</a:t>
            </a:r>
            <a:endParaRPr lang="en-US" altLang="ko-KR" dirty="0">
              <a:solidFill>
                <a:srgbClr val="4D4D4D"/>
              </a:solidFill>
              <a:ea typeface="굴림" pitchFamily="50" charset="-127"/>
            </a:endParaRPr>
          </a:p>
          <a:p>
            <a:pPr>
              <a:buFontTx/>
              <a:buNone/>
            </a:pPr>
            <a:r>
              <a:rPr lang="en-US" altLang="ko-KR" dirty="0">
                <a:solidFill>
                  <a:srgbClr val="4D4D4D"/>
                </a:solidFill>
                <a:ea typeface="굴림" pitchFamily="50" charset="-127"/>
              </a:rPr>
              <a:t> 	Scheduling algorithms for multi-programming in a hard-real-time environment  Journal of ACM 1973.</a:t>
            </a:r>
          </a:p>
          <a:p>
            <a:pPr>
              <a:buFontTx/>
              <a:buNone/>
            </a:pPr>
            <a:endParaRPr lang="en-US" altLang="ko-KR" sz="2800" dirty="0">
              <a:ea typeface="굴림" pitchFamily="50" charset="-127"/>
            </a:endParaRPr>
          </a:p>
          <a:p>
            <a:endParaRPr lang="en-US" altLang="ko-KR" sz="2800" dirty="0">
              <a:ea typeface="굴림" pitchFamily="50" charset="-127"/>
            </a:endParaRPr>
          </a:p>
          <a:p>
            <a:endParaRPr lang="en-US" altLang="ko-KR" dirty="0">
              <a:ea typeface="굴림" pitchFamily="50" charset="-127"/>
            </a:endParaRPr>
          </a:p>
        </p:txBody>
      </p:sp>
    </p:spTree>
    <p:extLst>
      <p:ext uri="{BB962C8B-B14F-4D97-AF65-F5344CB8AC3E}">
        <p14:creationId xmlns:p14="http://schemas.microsoft.com/office/powerpoint/2010/main" val="94726206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76A4F07E-02BB-4958-9C5F-BAFCDBC78EEF}"/>
              </a:ext>
            </a:extLst>
          </p:cNvPr>
          <p:cNvSpPr>
            <a:spLocks noGrp="1"/>
          </p:cNvSpPr>
          <p:nvPr>
            <p:ph type="dt" sz="half" idx="10"/>
          </p:nvPr>
        </p:nvSpPr>
        <p:spPr/>
        <p:txBody>
          <a:bodyPr/>
          <a:lstStyle/>
          <a:p>
            <a:endParaRPr lang="en-US" altLang="ko-KR"/>
          </a:p>
        </p:txBody>
      </p:sp>
      <p:sp>
        <p:nvSpPr>
          <p:cNvPr id="5" name="Fußzeilenplatzhalter 4">
            <a:extLst>
              <a:ext uri="{FF2B5EF4-FFF2-40B4-BE49-F238E27FC236}">
                <a16:creationId xmlns:a16="http://schemas.microsoft.com/office/drawing/2014/main" id="{2F82A34F-5A3C-4B46-AB04-B912413A3109}"/>
              </a:ext>
            </a:extLst>
          </p:cNvPr>
          <p:cNvSpPr>
            <a:spLocks noGrp="1"/>
          </p:cNvSpPr>
          <p:nvPr>
            <p:ph type="ftr" sz="quarter" idx="11"/>
          </p:nvPr>
        </p:nvSpPr>
        <p:spPr/>
        <p:txBody>
          <a:bodyPr/>
          <a:lstStyle/>
          <a:p>
            <a:r>
              <a:rPr lang="en-US" altLang="ko-KR"/>
              <a:t>Realtime Programming Prof. Dr. Markus Pfeil</a:t>
            </a:r>
          </a:p>
        </p:txBody>
      </p:sp>
      <p:sp>
        <p:nvSpPr>
          <p:cNvPr id="6" name="Foliennummernplatzhalter 5">
            <a:extLst>
              <a:ext uri="{FF2B5EF4-FFF2-40B4-BE49-F238E27FC236}">
                <a16:creationId xmlns:a16="http://schemas.microsoft.com/office/drawing/2014/main" id="{3E2A59A9-D055-4BBB-ADC6-DC8146BF623C}"/>
              </a:ext>
            </a:extLst>
          </p:cNvPr>
          <p:cNvSpPr>
            <a:spLocks noGrp="1"/>
          </p:cNvSpPr>
          <p:nvPr>
            <p:ph type="sldNum" sz="quarter" idx="12"/>
          </p:nvPr>
        </p:nvSpPr>
        <p:spPr/>
        <p:txBody>
          <a:bodyPr/>
          <a:lstStyle/>
          <a:p>
            <a:fld id="{74E20C22-9FCC-4A1C-B4B3-7D233B333B87}" type="slidenum">
              <a:rPr lang="en-US" altLang="de-DE"/>
              <a:pPr/>
              <a:t>312</a:t>
            </a:fld>
            <a:endParaRPr lang="en-US" altLang="de-DE"/>
          </a:p>
        </p:txBody>
      </p:sp>
      <p:sp>
        <p:nvSpPr>
          <p:cNvPr id="726018" name="Rectangle 2">
            <a:extLst>
              <a:ext uri="{FF2B5EF4-FFF2-40B4-BE49-F238E27FC236}">
                <a16:creationId xmlns:a16="http://schemas.microsoft.com/office/drawing/2014/main" id="{3C357082-5007-4763-A024-C4C529BBAD47}"/>
              </a:ext>
            </a:extLst>
          </p:cNvPr>
          <p:cNvSpPr>
            <a:spLocks noGrp="1" noChangeArrowheads="1"/>
          </p:cNvSpPr>
          <p:nvPr>
            <p:ph type="title"/>
          </p:nvPr>
        </p:nvSpPr>
        <p:spPr/>
        <p:txBody>
          <a:bodyPr/>
          <a:lstStyle/>
          <a:p>
            <a:r>
              <a:rPr lang="en-US" altLang="ko-KR">
                <a:ea typeface="굴림" pitchFamily="50" charset="-127"/>
              </a:rPr>
              <a:t>RM – Utilization Bound</a:t>
            </a:r>
            <a:endParaRPr lang="en-US" altLang="de-DE"/>
          </a:p>
        </p:txBody>
      </p:sp>
      <p:sp>
        <p:nvSpPr>
          <p:cNvPr id="726019" name="Rectangle 3">
            <a:extLst>
              <a:ext uri="{FF2B5EF4-FFF2-40B4-BE49-F238E27FC236}">
                <a16:creationId xmlns:a16="http://schemas.microsoft.com/office/drawing/2014/main" id="{C27CC49A-9869-478D-90F2-5AA3291D080E}"/>
              </a:ext>
            </a:extLst>
          </p:cNvPr>
          <p:cNvSpPr>
            <a:spLocks noGrp="1" noChangeArrowheads="1"/>
          </p:cNvSpPr>
          <p:nvPr>
            <p:ph type="body" idx="1"/>
          </p:nvPr>
        </p:nvSpPr>
        <p:spPr/>
        <p:txBody>
          <a:bodyPr/>
          <a:lstStyle/>
          <a:p>
            <a:pPr>
              <a:lnSpc>
                <a:spcPct val="90000"/>
              </a:lnSpc>
            </a:pPr>
            <a:r>
              <a:rPr lang="en-US" altLang="ko-KR" dirty="0">
                <a:ea typeface="굴림" pitchFamily="50" charset="-127"/>
              </a:rPr>
              <a:t>Real-time system is schedulable under RM if</a:t>
            </a:r>
            <a:endParaRPr lang="en-US" altLang="ko-KR" sz="3200" dirty="0">
              <a:ea typeface="굴림" pitchFamily="50" charset="-127"/>
            </a:endParaRPr>
          </a:p>
          <a:p>
            <a:pPr>
              <a:lnSpc>
                <a:spcPct val="90000"/>
              </a:lnSpc>
              <a:buFontTx/>
              <a:buNone/>
            </a:pPr>
            <a:r>
              <a:rPr lang="en-US" altLang="ko-KR" dirty="0">
                <a:ea typeface="굴림" pitchFamily="50" charset="-127"/>
              </a:rPr>
              <a:t>		               ∑</a:t>
            </a:r>
            <a:r>
              <a:rPr lang="en-US" altLang="ko-KR" dirty="0" err="1">
                <a:ea typeface="굴림" pitchFamily="50" charset="-127"/>
              </a:rPr>
              <a:t>U</a:t>
            </a:r>
            <a:r>
              <a:rPr lang="en-US" altLang="ko-KR" baseline="-25000" dirty="0" err="1">
                <a:ea typeface="굴림" pitchFamily="50" charset="-127"/>
              </a:rPr>
              <a:t>i</a:t>
            </a:r>
            <a:r>
              <a:rPr lang="en-US" altLang="ko-KR" dirty="0">
                <a:ea typeface="굴림" pitchFamily="50" charset="-127"/>
              </a:rPr>
              <a:t> ≤ n (2</a:t>
            </a:r>
            <a:r>
              <a:rPr lang="en-US" altLang="ko-KR" baseline="30000" dirty="0">
                <a:ea typeface="굴림" pitchFamily="50" charset="-127"/>
              </a:rPr>
              <a:t>1/n</a:t>
            </a:r>
            <a:r>
              <a:rPr lang="en-US" altLang="ko-KR" dirty="0">
                <a:ea typeface="굴림" pitchFamily="50" charset="-127"/>
              </a:rPr>
              <a:t>-1)</a:t>
            </a:r>
          </a:p>
          <a:p>
            <a:pPr>
              <a:lnSpc>
                <a:spcPct val="90000"/>
              </a:lnSpc>
              <a:buFontTx/>
              <a:buNone/>
            </a:pPr>
            <a:endParaRPr lang="en-US" altLang="ko-KR" dirty="0">
              <a:ea typeface="굴림" pitchFamily="50" charset="-127"/>
            </a:endParaRPr>
          </a:p>
          <a:p>
            <a:pPr>
              <a:lnSpc>
                <a:spcPct val="90000"/>
              </a:lnSpc>
            </a:pPr>
            <a:r>
              <a:rPr lang="en-US" altLang="ko-KR" dirty="0">
                <a:ea typeface="굴림" pitchFamily="50" charset="-127"/>
              </a:rPr>
              <a:t>Example: T</a:t>
            </a:r>
            <a:r>
              <a:rPr lang="en-US" altLang="ko-KR" baseline="-25000" dirty="0">
                <a:ea typeface="굴림" pitchFamily="50" charset="-127"/>
              </a:rPr>
              <a:t>1</a:t>
            </a:r>
            <a:r>
              <a:rPr lang="en-US" altLang="ko-KR" dirty="0">
                <a:ea typeface="굴림" pitchFamily="50" charset="-127"/>
              </a:rPr>
              <a:t>(41) T</a:t>
            </a:r>
            <a:r>
              <a:rPr lang="en-US" altLang="ko-KR" baseline="-25000" dirty="0">
                <a:ea typeface="굴림" pitchFamily="50" charset="-127"/>
              </a:rPr>
              <a:t>2</a:t>
            </a:r>
            <a:r>
              <a:rPr lang="en-US" altLang="ko-KR" dirty="0">
                <a:ea typeface="굴림" pitchFamily="50" charset="-127"/>
              </a:rPr>
              <a:t>(51) T</a:t>
            </a:r>
            <a:r>
              <a:rPr lang="en-US" altLang="ko-KR" baseline="-25000" dirty="0">
                <a:ea typeface="굴림" pitchFamily="50" charset="-127"/>
              </a:rPr>
              <a:t>3</a:t>
            </a:r>
            <a:r>
              <a:rPr lang="en-US" altLang="ko-KR" dirty="0">
                <a:ea typeface="굴림" pitchFamily="50" charset="-127"/>
              </a:rPr>
              <a:t>(101) </a:t>
            </a:r>
          </a:p>
          <a:p>
            <a:pPr>
              <a:lnSpc>
                <a:spcPct val="90000"/>
              </a:lnSpc>
            </a:pPr>
            <a:endParaRPr lang="en-US" altLang="ko-KR" dirty="0">
              <a:ea typeface="굴림" pitchFamily="50" charset="-127"/>
            </a:endParaRPr>
          </a:p>
          <a:p>
            <a:pPr>
              <a:lnSpc>
                <a:spcPct val="90000"/>
              </a:lnSpc>
              <a:buFontTx/>
              <a:buNone/>
            </a:pPr>
            <a:r>
              <a:rPr lang="en-US" altLang="ko-KR" dirty="0">
                <a:ea typeface="굴림" pitchFamily="50" charset="-127"/>
              </a:rPr>
              <a:t>                          ∑</a:t>
            </a:r>
            <a:r>
              <a:rPr lang="en-US" altLang="ko-KR" dirty="0" err="1">
                <a:ea typeface="굴림" pitchFamily="50" charset="-127"/>
              </a:rPr>
              <a:t>U</a:t>
            </a:r>
            <a:r>
              <a:rPr lang="en-US" altLang="ko-KR" baseline="-25000" dirty="0" err="1">
                <a:ea typeface="굴림" pitchFamily="50" charset="-127"/>
              </a:rPr>
              <a:t>i</a:t>
            </a:r>
            <a:r>
              <a:rPr lang="en-US" altLang="ko-KR" dirty="0">
                <a:ea typeface="굴림" pitchFamily="50" charset="-127"/>
              </a:rPr>
              <a:t> = 1/4 + 1/5 + 1/10</a:t>
            </a:r>
          </a:p>
          <a:p>
            <a:pPr>
              <a:lnSpc>
                <a:spcPct val="90000"/>
              </a:lnSpc>
              <a:buFontTx/>
              <a:buNone/>
            </a:pPr>
            <a:r>
              <a:rPr lang="en-US" altLang="ko-KR" baseline="-25000" dirty="0">
                <a:ea typeface="굴림" pitchFamily="50" charset="-127"/>
              </a:rPr>
              <a:t>                                                 </a:t>
            </a:r>
            <a:r>
              <a:rPr lang="en-US" altLang="ko-KR" dirty="0">
                <a:ea typeface="굴림" pitchFamily="50" charset="-127"/>
              </a:rPr>
              <a:t>= 0.55 </a:t>
            </a:r>
          </a:p>
          <a:p>
            <a:pPr>
              <a:lnSpc>
                <a:spcPct val="90000"/>
              </a:lnSpc>
              <a:buFontTx/>
              <a:buNone/>
            </a:pPr>
            <a:r>
              <a:rPr lang="en-US" altLang="ko-KR" dirty="0">
                <a:ea typeface="굴림" pitchFamily="50" charset="-127"/>
              </a:rPr>
              <a:t>                 3 (2</a:t>
            </a:r>
            <a:r>
              <a:rPr lang="en-US" altLang="ko-KR" baseline="30000" dirty="0">
                <a:ea typeface="굴림" pitchFamily="50" charset="-127"/>
              </a:rPr>
              <a:t>1/3</a:t>
            </a:r>
            <a:r>
              <a:rPr lang="en-US" altLang="ko-KR" dirty="0">
                <a:ea typeface="굴림" pitchFamily="50" charset="-127"/>
              </a:rPr>
              <a:t>-1) ≈ 0.78</a:t>
            </a:r>
          </a:p>
          <a:p>
            <a:pPr>
              <a:lnSpc>
                <a:spcPct val="90000"/>
              </a:lnSpc>
              <a:buFontTx/>
              <a:buNone/>
            </a:pPr>
            <a:endParaRPr lang="en-US" altLang="ko-KR" dirty="0">
              <a:ea typeface="굴림" pitchFamily="50" charset="-127"/>
            </a:endParaRPr>
          </a:p>
          <a:p>
            <a:pPr>
              <a:lnSpc>
                <a:spcPct val="90000"/>
              </a:lnSpc>
              <a:buFontTx/>
              <a:buNone/>
            </a:pPr>
            <a:r>
              <a:rPr lang="en-US" altLang="ko-KR" dirty="0">
                <a:ea typeface="굴림" pitchFamily="50" charset="-127"/>
              </a:rPr>
              <a:t>         Thus {T</a:t>
            </a:r>
            <a:r>
              <a:rPr lang="en-US" altLang="ko-KR" baseline="-25000" dirty="0">
                <a:ea typeface="굴림" pitchFamily="50" charset="-127"/>
              </a:rPr>
              <a:t>1</a:t>
            </a:r>
            <a:r>
              <a:rPr lang="en-US" altLang="ko-KR" dirty="0">
                <a:ea typeface="굴림" pitchFamily="50" charset="-127"/>
              </a:rPr>
              <a:t> T</a:t>
            </a:r>
            <a:r>
              <a:rPr lang="en-US" altLang="ko-KR" baseline="-25000" dirty="0">
                <a:ea typeface="굴림" pitchFamily="50" charset="-127"/>
              </a:rPr>
              <a:t>2</a:t>
            </a:r>
            <a:r>
              <a:rPr lang="en-US" altLang="ko-KR" dirty="0">
                <a:ea typeface="굴림" pitchFamily="50" charset="-127"/>
              </a:rPr>
              <a:t> T</a:t>
            </a:r>
            <a:r>
              <a:rPr lang="en-US" altLang="ko-KR" baseline="-25000" dirty="0">
                <a:ea typeface="굴림" pitchFamily="50" charset="-127"/>
              </a:rPr>
              <a:t>3</a:t>
            </a:r>
            <a:r>
              <a:rPr lang="en-US" altLang="ko-KR" dirty="0">
                <a:ea typeface="굴림" pitchFamily="50" charset="-127"/>
              </a:rPr>
              <a:t>} is schedulable under RM. </a:t>
            </a:r>
          </a:p>
          <a:p>
            <a:pPr>
              <a:lnSpc>
                <a:spcPct val="90000"/>
              </a:lnSpc>
              <a:buFontTx/>
              <a:buNone/>
            </a:pPr>
            <a:r>
              <a:rPr lang="en-US" altLang="ko-KR" dirty="0">
                <a:solidFill>
                  <a:srgbClr val="4D4D4D"/>
                </a:solidFill>
                <a:ea typeface="굴림" pitchFamily="50" charset="-127"/>
              </a:rPr>
              <a:t>    </a:t>
            </a:r>
            <a:endParaRPr lang="en-US" altLang="ko-KR" sz="2800" dirty="0">
              <a:ea typeface="굴림" pitchFamily="50" charset="-127"/>
            </a:endParaRPr>
          </a:p>
          <a:p>
            <a:pPr>
              <a:lnSpc>
                <a:spcPct val="90000"/>
              </a:lnSpc>
            </a:pPr>
            <a:endParaRPr lang="en-US" altLang="ko-KR" dirty="0">
              <a:ea typeface="굴림" pitchFamily="50" charset="-127"/>
            </a:endParaRPr>
          </a:p>
        </p:txBody>
      </p:sp>
    </p:spTree>
    <p:extLst>
      <p:ext uri="{BB962C8B-B14F-4D97-AF65-F5344CB8AC3E}">
        <p14:creationId xmlns:p14="http://schemas.microsoft.com/office/powerpoint/2010/main" val="4126417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60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6019">
                                            <p:txEl>
                                              <p:pRg st="6" end="6"/>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26019">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260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946" name="Rectangle 2">
            <a:extLst>
              <a:ext uri="{FF2B5EF4-FFF2-40B4-BE49-F238E27FC236}">
                <a16:creationId xmlns:a16="http://schemas.microsoft.com/office/drawing/2014/main" id="{C9073EAD-08FC-4858-8E66-823F88330C0A}"/>
              </a:ext>
            </a:extLst>
          </p:cNvPr>
          <p:cNvSpPr>
            <a:spLocks noGrp="1" noChangeArrowheads="1"/>
          </p:cNvSpPr>
          <p:nvPr>
            <p:ph type="title"/>
          </p:nvPr>
        </p:nvSpPr>
        <p:spPr/>
        <p:txBody>
          <a:bodyPr/>
          <a:lstStyle/>
          <a:p>
            <a:r>
              <a:rPr lang="en-US" altLang="ko-KR">
                <a:ea typeface="굴림" pitchFamily="50" charset="-127"/>
              </a:rPr>
              <a:t>RM – Utilization Bound</a:t>
            </a:r>
            <a:endParaRPr lang="en-US" altLang="de-DE"/>
          </a:p>
        </p:txBody>
      </p:sp>
      <p:graphicFrame>
        <p:nvGraphicFramePr>
          <p:cNvPr id="722975" name="Object 31">
            <a:extLst>
              <a:ext uri="{FF2B5EF4-FFF2-40B4-BE49-F238E27FC236}">
                <a16:creationId xmlns:a16="http://schemas.microsoft.com/office/drawing/2014/main" id="{D4C340D1-094D-4B32-9013-20F9216E27A1}"/>
              </a:ext>
            </a:extLst>
          </p:cNvPr>
          <p:cNvGraphicFramePr>
            <a:graphicFrameLocks noGrp="1" noChangeAspect="1"/>
          </p:cNvGraphicFramePr>
          <p:nvPr>
            <p:ph sz="quarter" idx="1"/>
            <p:extLst>
              <p:ext uri="{D42A27DB-BD31-4B8C-83A1-F6EECF244321}">
                <p14:modId xmlns:p14="http://schemas.microsoft.com/office/powerpoint/2010/main" val="2017286996"/>
              </p:ext>
            </p:extLst>
          </p:nvPr>
        </p:nvGraphicFramePr>
        <p:xfrm>
          <a:off x="2089150" y="2528900"/>
          <a:ext cx="4238625" cy="3552825"/>
        </p:xfrm>
        <a:graphic>
          <a:graphicData uri="http://schemas.openxmlformats.org/presentationml/2006/ole">
            <mc:AlternateContent xmlns:mc="http://schemas.openxmlformats.org/markup-compatibility/2006">
              <mc:Choice xmlns:v="urn:schemas-microsoft-com:vml" Requires="v">
                <p:oleObj spid="_x0000_s11266" name="Chart" r:id="rId3" imgW="4238549" imgH="3552749" progId="Excel.Chart.8">
                  <p:embed/>
                </p:oleObj>
              </mc:Choice>
              <mc:Fallback>
                <p:oleObj name="Chart" r:id="rId3" imgW="4238549" imgH="3552749" progId="Excel.Chart.8">
                  <p:embed/>
                  <p:pic>
                    <p:nvPicPr>
                      <p:cNvPr id="722975" name="Object 31">
                        <a:extLst>
                          <a:ext uri="{FF2B5EF4-FFF2-40B4-BE49-F238E27FC236}">
                            <a16:creationId xmlns:a16="http://schemas.microsoft.com/office/drawing/2014/main" id="{D4C340D1-094D-4B32-9013-20F9216E27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9150" y="2528900"/>
                        <a:ext cx="4238625" cy="355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Datumsplatzhalter 4">
            <a:extLst>
              <a:ext uri="{FF2B5EF4-FFF2-40B4-BE49-F238E27FC236}">
                <a16:creationId xmlns:a16="http://schemas.microsoft.com/office/drawing/2014/main" id="{D7CEDDDB-18B2-480A-8A9C-45F666A824A1}"/>
              </a:ext>
            </a:extLst>
          </p:cNvPr>
          <p:cNvSpPr>
            <a:spLocks noGrp="1"/>
          </p:cNvSpPr>
          <p:nvPr>
            <p:ph type="dt" sz="half" idx="10"/>
          </p:nvPr>
        </p:nvSpPr>
        <p:spPr/>
        <p:txBody>
          <a:bodyPr/>
          <a:lstStyle/>
          <a:p>
            <a:endParaRPr lang="en-US" altLang="ko-KR"/>
          </a:p>
        </p:txBody>
      </p:sp>
      <p:sp>
        <p:nvSpPr>
          <p:cNvPr id="6" name="Fußzeilenplatzhalter 5">
            <a:extLst>
              <a:ext uri="{FF2B5EF4-FFF2-40B4-BE49-F238E27FC236}">
                <a16:creationId xmlns:a16="http://schemas.microsoft.com/office/drawing/2014/main" id="{3A5483C0-193C-4795-94EB-9905721FC5E5}"/>
              </a:ext>
            </a:extLst>
          </p:cNvPr>
          <p:cNvSpPr>
            <a:spLocks noGrp="1"/>
          </p:cNvSpPr>
          <p:nvPr>
            <p:ph type="ftr" sz="quarter" idx="11"/>
          </p:nvPr>
        </p:nvSpPr>
        <p:spPr/>
        <p:txBody>
          <a:bodyPr/>
          <a:lstStyle/>
          <a:p>
            <a:r>
              <a:rPr lang="en-US" altLang="ko-KR"/>
              <a:t>Realtime Programming Prof. Dr. Markus Pfeil</a:t>
            </a:r>
          </a:p>
        </p:txBody>
      </p:sp>
      <p:sp>
        <p:nvSpPr>
          <p:cNvPr id="7" name="Foliennummernplatzhalter 6">
            <a:extLst>
              <a:ext uri="{FF2B5EF4-FFF2-40B4-BE49-F238E27FC236}">
                <a16:creationId xmlns:a16="http://schemas.microsoft.com/office/drawing/2014/main" id="{C3CD9F9D-663B-4B9A-930D-E967B852025F}"/>
              </a:ext>
            </a:extLst>
          </p:cNvPr>
          <p:cNvSpPr>
            <a:spLocks noGrp="1"/>
          </p:cNvSpPr>
          <p:nvPr>
            <p:ph type="sldNum" sz="quarter" idx="12"/>
          </p:nvPr>
        </p:nvSpPr>
        <p:spPr/>
        <p:txBody>
          <a:bodyPr/>
          <a:lstStyle/>
          <a:p>
            <a:fld id="{316ED441-FCE2-4993-B9D1-1B625489FE3A}" type="slidenum">
              <a:rPr lang="en-US" altLang="de-DE"/>
              <a:pPr/>
              <a:t>313</a:t>
            </a:fld>
            <a:endParaRPr lang="en-US" altLang="de-DE"/>
          </a:p>
        </p:txBody>
      </p:sp>
      <p:sp>
        <p:nvSpPr>
          <p:cNvPr id="722947" name="Rectangle 3">
            <a:extLst>
              <a:ext uri="{FF2B5EF4-FFF2-40B4-BE49-F238E27FC236}">
                <a16:creationId xmlns:a16="http://schemas.microsoft.com/office/drawing/2014/main" id="{82FDB039-2CCF-404B-9AA6-D9C3421148D0}"/>
              </a:ext>
            </a:extLst>
          </p:cNvPr>
          <p:cNvSpPr>
            <a:spLocks noGrp="1" noChangeArrowheads="1"/>
          </p:cNvSpPr>
          <p:nvPr>
            <p:ph type="body" sz="half" idx="4294967295"/>
          </p:nvPr>
        </p:nvSpPr>
        <p:spPr>
          <a:xfrm>
            <a:off x="0" y="1524000"/>
            <a:ext cx="7239000" cy="1447800"/>
          </a:xfrm>
        </p:spPr>
        <p:txBody>
          <a:bodyPr/>
          <a:lstStyle/>
          <a:p>
            <a:pPr>
              <a:lnSpc>
                <a:spcPct val="80000"/>
              </a:lnSpc>
            </a:pPr>
            <a:r>
              <a:rPr lang="en-US" altLang="ko-KR">
                <a:ea typeface="굴림" pitchFamily="50" charset="-127"/>
              </a:rPr>
              <a:t>Real-time system is schedulable under RM if</a:t>
            </a:r>
          </a:p>
          <a:p>
            <a:pPr>
              <a:lnSpc>
                <a:spcPct val="80000"/>
              </a:lnSpc>
              <a:buFontTx/>
              <a:buNone/>
            </a:pPr>
            <a:r>
              <a:rPr lang="en-US" altLang="ko-KR">
                <a:ea typeface="굴림" pitchFamily="50" charset="-127"/>
              </a:rPr>
              <a:t>		               ∑U</a:t>
            </a:r>
            <a:r>
              <a:rPr lang="en-US" altLang="ko-KR" baseline="-25000">
                <a:ea typeface="굴림" pitchFamily="50" charset="-127"/>
              </a:rPr>
              <a:t>i</a:t>
            </a:r>
            <a:r>
              <a:rPr lang="en-US" altLang="ko-KR">
                <a:ea typeface="굴림" pitchFamily="50" charset="-127"/>
              </a:rPr>
              <a:t> ≤ n (2</a:t>
            </a:r>
            <a:r>
              <a:rPr lang="en-US" altLang="ko-KR" baseline="30000">
                <a:ea typeface="굴림" pitchFamily="50" charset="-127"/>
              </a:rPr>
              <a:t>1/n</a:t>
            </a:r>
            <a:r>
              <a:rPr lang="en-US" altLang="ko-KR">
                <a:ea typeface="굴림" pitchFamily="50" charset="-127"/>
              </a:rPr>
              <a:t>-1)</a:t>
            </a:r>
          </a:p>
          <a:p>
            <a:pPr>
              <a:lnSpc>
                <a:spcPct val="80000"/>
              </a:lnSpc>
            </a:pPr>
            <a:endParaRPr lang="en-US" altLang="ko-KR">
              <a:ea typeface="굴림" pitchFamily="50" charset="-127"/>
            </a:endParaRPr>
          </a:p>
          <a:p>
            <a:pPr>
              <a:lnSpc>
                <a:spcPct val="80000"/>
              </a:lnSpc>
              <a:buFontTx/>
              <a:buNone/>
            </a:pPr>
            <a:r>
              <a:rPr lang="en-US" altLang="ko-KR" sz="1800">
                <a:solidFill>
                  <a:srgbClr val="4D4D4D"/>
                </a:solidFill>
                <a:ea typeface="굴림" pitchFamily="50" charset="-127"/>
              </a:rPr>
              <a:t>    </a:t>
            </a:r>
            <a:endParaRPr lang="en-US" altLang="ko-KR" sz="2000">
              <a:ea typeface="굴림" pitchFamily="50" charset="-127"/>
            </a:endParaRPr>
          </a:p>
          <a:p>
            <a:pPr>
              <a:lnSpc>
                <a:spcPct val="80000"/>
              </a:lnSpc>
            </a:pPr>
            <a:endParaRPr lang="en-US" altLang="ko-KR" sz="1800">
              <a:ea typeface="굴림" pitchFamily="50" charset="-127"/>
            </a:endParaRPr>
          </a:p>
        </p:txBody>
      </p:sp>
    </p:spTree>
    <p:extLst>
      <p:ext uri="{BB962C8B-B14F-4D97-AF65-F5344CB8AC3E}">
        <p14:creationId xmlns:p14="http://schemas.microsoft.com/office/powerpoint/2010/main" val="39861203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0549" name="Rectangle 5">
            <a:extLst>
              <a:ext uri="{FF2B5EF4-FFF2-40B4-BE49-F238E27FC236}">
                <a16:creationId xmlns:a16="http://schemas.microsoft.com/office/drawing/2014/main" id="{75A94BC4-113C-4E7E-AF08-2726ED7542E4}"/>
              </a:ext>
            </a:extLst>
          </p:cNvPr>
          <p:cNvSpPr>
            <a:spLocks noGrp="1" noChangeArrowheads="1"/>
          </p:cNvSpPr>
          <p:nvPr>
            <p:ph type="title"/>
          </p:nvPr>
        </p:nvSpPr>
        <p:spPr/>
        <p:txBody>
          <a:bodyPr/>
          <a:lstStyle/>
          <a:p>
            <a:r>
              <a:rPr lang="en-US" altLang="ko-KR">
                <a:ea typeface="굴림" pitchFamily="50" charset="-127"/>
              </a:rPr>
              <a:t>EDF (Earliest Deadline First)</a:t>
            </a:r>
            <a:endParaRPr lang="en-US" altLang="de-DE"/>
          </a:p>
        </p:txBody>
      </p:sp>
      <p:sp>
        <p:nvSpPr>
          <p:cNvPr id="620550" name="Rectangle 6">
            <a:extLst>
              <a:ext uri="{FF2B5EF4-FFF2-40B4-BE49-F238E27FC236}">
                <a16:creationId xmlns:a16="http://schemas.microsoft.com/office/drawing/2014/main" id="{8BEEF641-3A47-4807-96A7-E4A0CB30B1BD}"/>
              </a:ext>
            </a:extLst>
          </p:cNvPr>
          <p:cNvSpPr>
            <a:spLocks noGrp="1" noChangeArrowheads="1"/>
          </p:cNvSpPr>
          <p:nvPr>
            <p:ph sz="quarter"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Optimal dynamic priority scheduling</a:t>
            </a:r>
          </a:p>
          <a:p>
            <a:r>
              <a:rPr lang="en-US" altLang="ko-KR">
                <a:ea typeface="굴림" pitchFamily="50" charset="-127"/>
              </a:rPr>
              <a:t>A task with a shorter deadline has a higher priority</a:t>
            </a:r>
          </a:p>
          <a:p>
            <a:r>
              <a:rPr lang="en-US" altLang="ko-KR">
                <a:ea typeface="굴림" pitchFamily="50" charset="-127"/>
              </a:rPr>
              <a:t>Executes a job with the earliest deadline</a:t>
            </a:r>
            <a:endParaRPr lang="en-US" altLang="de-DE"/>
          </a:p>
        </p:txBody>
      </p:sp>
      <p:sp>
        <p:nvSpPr>
          <p:cNvPr id="89" name="Datumsplatzhalter 88">
            <a:extLst>
              <a:ext uri="{FF2B5EF4-FFF2-40B4-BE49-F238E27FC236}">
                <a16:creationId xmlns:a16="http://schemas.microsoft.com/office/drawing/2014/main" id="{BED6C3E9-ADC3-4E6F-B8B9-932EB25F3B24}"/>
              </a:ext>
            </a:extLst>
          </p:cNvPr>
          <p:cNvSpPr>
            <a:spLocks noGrp="1"/>
          </p:cNvSpPr>
          <p:nvPr>
            <p:ph type="dt" sz="half" idx="10"/>
          </p:nvPr>
        </p:nvSpPr>
        <p:spPr/>
        <p:txBody>
          <a:bodyPr/>
          <a:lstStyle/>
          <a:p>
            <a:endParaRPr lang="en-US" altLang="ko-KR"/>
          </a:p>
        </p:txBody>
      </p:sp>
      <p:sp>
        <p:nvSpPr>
          <p:cNvPr id="90" name="Fußzeilenplatzhalter 89">
            <a:extLst>
              <a:ext uri="{FF2B5EF4-FFF2-40B4-BE49-F238E27FC236}">
                <a16:creationId xmlns:a16="http://schemas.microsoft.com/office/drawing/2014/main" id="{AD958372-8C50-4604-93A5-A86032B2BB83}"/>
              </a:ext>
            </a:extLst>
          </p:cNvPr>
          <p:cNvSpPr>
            <a:spLocks noGrp="1"/>
          </p:cNvSpPr>
          <p:nvPr>
            <p:ph type="ftr" sz="quarter" idx="11"/>
          </p:nvPr>
        </p:nvSpPr>
        <p:spPr/>
        <p:txBody>
          <a:bodyPr/>
          <a:lstStyle/>
          <a:p>
            <a:r>
              <a:rPr lang="en-US" altLang="ko-KR"/>
              <a:t>Realtime Programming Prof. Dr. Markus Pfeil</a:t>
            </a:r>
          </a:p>
        </p:txBody>
      </p:sp>
      <p:sp>
        <p:nvSpPr>
          <p:cNvPr id="91" name="Foliennummernplatzhalter 90">
            <a:extLst>
              <a:ext uri="{FF2B5EF4-FFF2-40B4-BE49-F238E27FC236}">
                <a16:creationId xmlns:a16="http://schemas.microsoft.com/office/drawing/2014/main" id="{1462FF38-D781-40E4-A5B7-3569202FD473}"/>
              </a:ext>
            </a:extLst>
          </p:cNvPr>
          <p:cNvSpPr>
            <a:spLocks noGrp="1"/>
          </p:cNvSpPr>
          <p:nvPr>
            <p:ph type="sldNum" sz="quarter" idx="12"/>
          </p:nvPr>
        </p:nvSpPr>
        <p:spPr/>
        <p:txBody>
          <a:bodyPr/>
          <a:lstStyle/>
          <a:p>
            <a:fld id="{63BCDEF6-77F7-4FAF-BBC6-BD952583D8F1}" type="slidenum">
              <a:rPr lang="en-US" altLang="de-DE"/>
              <a:pPr/>
              <a:t>314</a:t>
            </a:fld>
            <a:endParaRPr lang="en-US" altLang="de-DE"/>
          </a:p>
        </p:txBody>
      </p:sp>
      <p:sp>
        <p:nvSpPr>
          <p:cNvPr id="620546" name="Rectangle 2">
            <a:extLst>
              <a:ext uri="{FF2B5EF4-FFF2-40B4-BE49-F238E27FC236}">
                <a16:creationId xmlns:a16="http://schemas.microsoft.com/office/drawing/2014/main" id="{4253F558-24B9-42E6-A433-D1D5BD2C6C67}"/>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547" name="Rectangle 3">
            <a:extLst>
              <a:ext uri="{FF2B5EF4-FFF2-40B4-BE49-F238E27FC236}">
                <a16:creationId xmlns:a16="http://schemas.microsoft.com/office/drawing/2014/main" id="{E42CABBC-C1F3-47FE-AC8D-16ECC45C765E}"/>
              </a:ext>
            </a:extLst>
          </p:cNvPr>
          <p:cNvSpPr>
            <a:spLocks noChangeArrowheads="1"/>
          </p:cNvSpPr>
          <p:nvPr/>
        </p:nvSpPr>
        <p:spPr bwMode="auto">
          <a:xfrm>
            <a:off x="18288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548" name="Rectangle 4">
            <a:extLst>
              <a:ext uri="{FF2B5EF4-FFF2-40B4-BE49-F238E27FC236}">
                <a16:creationId xmlns:a16="http://schemas.microsoft.com/office/drawing/2014/main" id="{74CAF233-8BC9-48F0-AAD5-659F8B8086C3}"/>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551" name="Line 7">
            <a:extLst>
              <a:ext uri="{FF2B5EF4-FFF2-40B4-BE49-F238E27FC236}">
                <a16:creationId xmlns:a16="http://schemas.microsoft.com/office/drawing/2014/main" id="{187205A5-4968-4958-B8AC-F377D526728A}"/>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2" name="Line 8">
            <a:extLst>
              <a:ext uri="{FF2B5EF4-FFF2-40B4-BE49-F238E27FC236}">
                <a16:creationId xmlns:a16="http://schemas.microsoft.com/office/drawing/2014/main" id="{1F6BD73E-B515-449E-8340-EB1D3B23E06F}"/>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3" name="Line 9">
            <a:extLst>
              <a:ext uri="{FF2B5EF4-FFF2-40B4-BE49-F238E27FC236}">
                <a16:creationId xmlns:a16="http://schemas.microsoft.com/office/drawing/2014/main" id="{301AC5A1-5FB2-43A3-8AD3-7BFC8D7D6247}"/>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4" name="Line 10">
            <a:extLst>
              <a:ext uri="{FF2B5EF4-FFF2-40B4-BE49-F238E27FC236}">
                <a16:creationId xmlns:a16="http://schemas.microsoft.com/office/drawing/2014/main" id="{0020CCE3-339A-4270-BDF7-36D11D0B6D30}"/>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5" name="Line 11">
            <a:extLst>
              <a:ext uri="{FF2B5EF4-FFF2-40B4-BE49-F238E27FC236}">
                <a16:creationId xmlns:a16="http://schemas.microsoft.com/office/drawing/2014/main" id="{161D7286-0341-49F9-936F-63B0DFADF485}"/>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6" name="Line 12">
            <a:extLst>
              <a:ext uri="{FF2B5EF4-FFF2-40B4-BE49-F238E27FC236}">
                <a16:creationId xmlns:a16="http://schemas.microsoft.com/office/drawing/2014/main" id="{4DF5395B-DBB8-4D04-974B-57C89F724A15}"/>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7" name="Line 13">
            <a:extLst>
              <a:ext uri="{FF2B5EF4-FFF2-40B4-BE49-F238E27FC236}">
                <a16:creationId xmlns:a16="http://schemas.microsoft.com/office/drawing/2014/main" id="{07E79861-CA56-45E0-9186-4B7386B99D8E}"/>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8" name="Line 14">
            <a:extLst>
              <a:ext uri="{FF2B5EF4-FFF2-40B4-BE49-F238E27FC236}">
                <a16:creationId xmlns:a16="http://schemas.microsoft.com/office/drawing/2014/main" id="{B7D9CA9C-6270-4A82-A3A3-D724651EBF48}"/>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59" name="Line 15">
            <a:extLst>
              <a:ext uri="{FF2B5EF4-FFF2-40B4-BE49-F238E27FC236}">
                <a16:creationId xmlns:a16="http://schemas.microsoft.com/office/drawing/2014/main" id="{32EAA49B-F399-487B-B5A7-2A99BCA562FF}"/>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0" name="Line 16">
            <a:extLst>
              <a:ext uri="{FF2B5EF4-FFF2-40B4-BE49-F238E27FC236}">
                <a16:creationId xmlns:a16="http://schemas.microsoft.com/office/drawing/2014/main" id="{8C44107D-0984-4C6B-B246-E295538F27F3}"/>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1" name="Line 17">
            <a:extLst>
              <a:ext uri="{FF2B5EF4-FFF2-40B4-BE49-F238E27FC236}">
                <a16:creationId xmlns:a16="http://schemas.microsoft.com/office/drawing/2014/main" id="{B5637AFB-27B3-435C-8BA5-3AC67049108A}"/>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2" name="Line 18">
            <a:extLst>
              <a:ext uri="{FF2B5EF4-FFF2-40B4-BE49-F238E27FC236}">
                <a16:creationId xmlns:a16="http://schemas.microsoft.com/office/drawing/2014/main" id="{7862CC18-6F8D-4FAE-BEBC-C09C9ADB0B1F}"/>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3" name="Line 19">
            <a:extLst>
              <a:ext uri="{FF2B5EF4-FFF2-40B4-BE49-F238E27FC236}">
                <a16:creationId xmlns:a16="http://schemas.microsoft.com/office/drawing/2014/main" id="{9610D6B9-F9D4-4B6D-B107-17D795332FE4}"/>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4" name="Line 20">
            <a:extLst>
              <a:ext uri="{FF2B5EF4-FFF2-40B4-BE49-F238E27FC236}">
                <a16:creationId xmlns:a16="http://schemas.microsoft.com/office/drawing/2014/main" id="{20E2364F-A6D4-474D-B1A7-40807698B228}"/>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5" name="Line 21">
            <a:extLst>
              <a:ext uri="{FF2B5EF4-FFF2-40B4-BE49-F238E27FC236}">
                <a16:creationId xmlns:a16="http://schemas.microsoft.com/office/drawing/2014/main" id="{2C8E8593-38DE-4A12-B613-C71DD6CBAF1B}"/>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6" name="Line 22">
            <a:extLst>
              <a:ext uri="{FF2B5EF4-FFF2-40B4-BE49-F238E27FC236}">
                <a16:creationId xmlns:a16="http://schemas.microsoft.com/office/drawing/2014/main" id="{A8EDDD09-C355-4312-BF4B-EA49440CBC07}"/>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7" name="Line 23">
            <a:extLst>
              <a:ext uri="{FF2B5EF4-FFF2-40B4-BE49-F238E27FC236}">
                <a16:creationId xmlns:a16="http://schemas.microsoft.com/office/drawing/2014/main" id="{BB50EBE2-1575-451F-9786-A7B8A8EDAB97}"/>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68" name="Rectangle 24">
            <a:extLst>
              <a:ext uri="{FF2B5EF4-FFF2-40B4-BE49-F238E27FC236}">
                <a16:creationId xmlns:a16="http://schemas.microsoft.com/office/drawing/2014/main" id="{BC6718BE-549E-465E-9E98-1BC93324BD31}"/>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569" name="Line 25">
            <a:extLst>
              <a:ext uri="{FF2B5EF4-FFF2-40B4-BE49-F238E27FC236}">
                <a16:creationId xmlns:a16="http://schemas.microsoft.com/office/drawing/2014/main" id="{5DDB398A-66AC-4E8E-9823-DA1FE4674D15}"/>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0" name="Line 26">
            <a:extLst>
              <a:ext uri="{FF2B5EF4-FFF2-40B4-BE49-F238E27FC236}">
                <a16:creationId xmlns:a16="http://schemas.microsoft.com/office/drawing/2014/main" id="{BDE855D6-027C-4E89-B57B-225B6D9201B9}"/>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1" name="Line 27">
            <a:extLst>
              <a:ext uri="{FF2B5EF4-FFF2-40B4-BE49-F238E27FC236}">
                <a16:creationId xmlns:a16="http://schemas.microsoft.com/office/drawing/2014/main" id="{6817C9CF-AE51-4511-AE0F-ACE264CB61AD}"/>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2" name="Line 28">
            <a:extLst>
              <a:ext uri="{FF2B5EF4-FFF2-40B4-BE49-F238E27FC236}">
                <a16:creationId xmlns:a16="http://schemas.microsoft.com/office/drawing/2014/main" id="{FD74B5D9-D7B8-4EEA-B0F4-4C0638DE7480}"/>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3" name="Line 29">
            <a:extLst>
              <a:ext uri="{FF2B5EF4-FFF2-40B4-BE49-F238E27FC236}">
                <a16:creationId xmlns:a16="http://schemas.microsoft.com/office/drawing/2014/main" id="{06176A9A-83F2-4100-B2B0-5D9C3B463F51}"/>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4" name="Line 30">
            <a:extLst>
              <a:ext uri="{FF2B5EF4-FFF2-40B4-BE49-F238E27FC236}">
                <a16:creationId xmlns:a16="http://schemas.microsoft.com/office/drawing/2014/main" id="{F0E9066A-95A3-42C4-BA2A-C186CC3C585C}"/>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5" name="Line 31">
            <a:extLst>
              <a:ext uri="{FF2B5EF4-FFF2-40B4-BE49-F238E27FC236}">
                <a16:creationId xmlns:a16="http://schemas.microsoft.com/office/drawing/2014/main" id="{C0BC22DF-C6B5-4BEF-961B-3BC2981B89A3}"/>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6" name="Line 32">
            <a:extLst>
              <a:ext uri="{FF2B5EF4-FFF2-40B4-BE49-F238E27FC236}">
                <a16:creationId xmlns:a16="http://schemas.microsoft.com/office/drawing/2014/main" id="{B813BA0D-98F9-443C-8240-1BE9AFE42F58}"/>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7" name="Line 33">
            <a:extLst>
              <a:ext uri="{FF2B5EF4-FFF2-40B4-BE49-F238E27FC236}">
                <a16:creationId xmlns:a16="http://schemas.microsoft.com/office/drawing/2014/main" id="{64936705-2129-43B9-9AB6-64A388928D36}"/>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8" name="Line 34">
            <a:extLst>
              <a:ext uri="{FF2B5EF4-FFF2-40B4-BE49-F238E27FC236}">
                <a16:creationId xmlns:a16="http://schemas.microsoft.com/office/drawing/2014/main" id="{4BFB2E87-3B5A-4902-ABB7-E45E32B050E2}"/>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79" name="Line 35">
            <a:extLst>
              <a:ext uri="{FF2B5EF4-FFF2-40B4-BE49-F238E27FC236}">
                <a16:creationId xmlns:a16="http://schemas.microsoft.com/office/drawing/2014/main" id="{FA63D3B7-0C35-46BE-AE15-7FFB78A7D9AD}"/>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0" name="Line 36">
            <a:extLst>
              <a:ext uri="{FF2B5EF4-FFF2-40B4-BE49-F238E27FC236}">
                <a16:creationId xmlns:a16="http://schemas.microsoft.com/office/drawing/2014/main" id="{6C6E7AE9-C10C-4CC3-81D7-8EF4309117CD}"/>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1" name="Line 37">
            <a:extLst>
              <a:ext uri="{FF2B5EF4-FFF2-40B4-BE49-F238E27FC236}">
                <a16:creationId xmlns:a16="http://schemas.microsoft.com/office/drawing/2014/main" id="{4114FBC3-67C9-40CE-97B6-0DC4A04B953B}"/>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2" name="Line 38">
            <a:extLst>
              <a:ext uri="{FF2B5EF4-FFF2-40B4-BE49-F238E27FC236}">
                <a16:creationId xmlns:a16="http://schemas.microsoft.com/office/drawing/2014/main" id="{CF1923FE-8661-4D08-A16F-DB65FA5BA7BD}"/>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3" name="Line 39">
            <a:extLst>
              <a:ext uri="{FF2B5EF4-FFF2-40B4-BE49-F238E27FC236}">
                <a16:creationId xmlns:a16="http://schemas.microsoft.com/office/drawing/2014/main" id="{1693FF2B-DE60-4D66-A840-1270CFA5AF08}"/>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4" name="Line 40">
            <a:extLst>
              <a:ext uri="{FF2B5EF4-FFF2-40B4-BE49-F238E27FC236}">
                <a16:creationId xmlns:a16="http://schemas.microsoft.com/office/drawing/2014/main" id="{ED538B09-CD1B-4FEB-8E01-133CEE8A8F3D}"/>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5" name="Line 41">
            <a:extLst>
              <a:ext uri="{FF2B5EF4-FFF2-40B4-BE49-F238E27FC236}">
                <a16:creationId xmlns:a16="http://schemas.microsoft.com/office/drawing/2014/main" id="{F1DCCCDF-F810-4296-9B99-3FB1346D847D}"/>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6" name="Line 42">
            <a:extLst>
              <a:ext uri="{FF2B5EF4-FFF2-40B4-BE49-F238E27FC236}">
                <a16:creationId xmlns:a16="http://schemas.microsoft.com/office/drawing/2014/main" id="{B7B60AB9-3A50-4FF8-8FE3-296F582E9BFE}"/>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7" name="Line 43">
            <a:extLst>
              <a:ext uri="{FF2B5EF4-FFF2-40B4-BE49-F238E27FC236}">
                <a16:creationId xmlns:a16="http://schemas.microsoft.com/office/drawing/2014/main" id="{E6B05D88-4CC6-4A69-B416-4C40BB53E400}"/>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88" name="Rectangle 44">
            <a:extLst>
              <a:ext uri="{FF2B5EF4-FFF2-40B4-BE49-F238E27FC236}">
                <a16:creationId xmlns:a16="http://schemas.microsoft.com/office/drawing/2014/main" id="{F8EB738A-69B3-4D7A-A5A6-056E8A3EB570}"/>
              </a:ext>
            </a:extLst>
          </p:cNvPr>
          <p:cNvSpPr>
            <a:spLocks noChangeArrowheads="1"/>
          </p:cNvSpPr>
          <p:nvPr/>
        </p:nvSpPr>
        <p:spPr bwMode="auto">
          <a:xfrm>
            <a:off x="13716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589" name="Line 45">
            <a:extLst>
              <a:ext uri="{FF2B5EF4-FFF2-40B4-BE49-F238E27FC236}">
                <a16:creationId xmlns:a16="http://schemas.microsoft.com/office/drawing/2014/main" id="{44E79EF0-19E1-4989-BA98-950345403B08}"/>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0590" name="Line 46">
            <a:extLst>
              <a:ext uri="{FF2B5EF4-FFF2-40B4-BE49-F238E27FC236}">
                <a16:creationId xmlns:a16="http://schemas.microsoft.com/office/drawing/2014/main" id="{8A50407E-8AC4-409D-A51A-2ABE8E111D6D}"/>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0591" name="Text Box 47">
            <a:extLst>
              <a:ext uri="{FF2B5EF4-FFF2-40B4-BE49-F238E27FC236}">
                <a16:creationId xmlns:a16="http://schemas.microsoft.com/office/drawing/2014/main" id="{CD5F1EA5-16FA-4D60-A689-0C02BF95C6C5}"/>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20592" name="Text Box 48">
            <a:extLst>
              <a:ext uri="{FF2B5EF4-FFF2-40B4-BE49-F238E27FC236}">
                <a16:creationId xmlns:a16="http://schemas.microsoft.com/office/drawing/2014/main" id="{114E1AA0-D693-438B-AD94-D66BDD21B34C}"/>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20593" name="Line 49">
            <a:extLst>
              <a:ext uri="{FF2B5EF4-FFF2-40B4-BE49-F238E27FC236}">
                <a16:creationId xmlns:a16="http://schemas.microsoft.com/office/drawing/2014/main" id="{B7D5EC33-8D57-4AAA-A575-1B273A07A87C}"/>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94" name="Line 50">
            <a:extLst>
              <a:ext uri="{FF2B5EF4-FFF2-40B4-BE49-F238E27FC236}">
                <a16:creationId xmlns:a16="http://schemas.microsoft.com/office/drawing/2014/main" id="{60D12DE6-5327-4FCB-9F42-BCD5901F9954}"/>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95" name="Line 51">
            <a:extLst>
              <a:ext uri="{FF2B5EF4-FFF2-40B4-BE49-F238E27FC236}">
                <a16:creationId xmlns:a16="http://schemas.microsoft.com/office/drawing/2014/main" id="{DEC2A76B-641B-4B97-BAA1-E63510B8CE65}"/>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96" name="Line 52">
            <a:extLst>
              <a:ext uri="{FF2B5EF4-FFF2-40B4-BE49-F238E27FC236}">
                <a16:creationId xmlns:a16="http://schemas.microsoft.com/office/drawing/2014/main" id="{F778AB7E-1FEB-490E-84EA-BE7FB92D8CFC}"/>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97" name="Line 53">
            <a:extLst>
              <a:ext uri="{FF2B5EF4-FFF2-40B4-BE49-F238E27FC236}">
                <a16:creationId xmlns:a16="http://schemas.microsoft.com/office/drawing/2014/main" id="{2812E8FD-F8BC-4F8D-80B7-626C52529DA5}"/>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98" name="Line 54">
            <a:extLst>
              <a:ext uri="{FF2B5EF4-FFF2-40B4-BE49-F238E27FC236}">
                <a16:creationId xmlns:a16="http://schemas.microsoft.com/office/drawing/2014/main" id="{152CFB27-858C-4F3E-A6C5-0B72F723E74A}"/>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599" name="Line 55">
            <a:extLst>
              <a:ext uri="{FF2B5EF4-FFF2-40B4-BE49-F238E27FC236}">
                <a16:creationId xmlns:a16="http://schemas.microsoft.com/office/drawing/2014/main" id="{7BEE308C-0DA3-4D12-87ED-DF570A32E31A}"/>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0" name="Line 56">
            <a:extLst>
              <a:ext uri="{FF2B5EF4-FFF2-40B4-BE49-F238E27FC236}">
                <a16:creationId xmlns:a16="http://schemas.microsoft.com/office/drawing/2014/main" id="{0D62E86C-3F5C-42B2-B8B3-5200F94E9573}"/>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1" name="Line 57">
            <a:extLst>
              <a:ext uri="{FF2B5EF4-FFF2-40B4-BE49-F238E27FC236}">
                <a16:creationId xmlns:a16="http://schemas.microsoft.com/office/drawing/2014/main" id="{5F89C505-0F3B-48F1-B01C-AE777788A0FF}"/>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2" name="Line 58">
            <a:extLst>
              <a:ext uri="{FF2B5EF4-FFF2-40B4-BE49-F238E27FC236}">
                <a16:creationId xmlns:a16="http://schemas.microsoft.com/office/drawing/2014/main" id="{8A78C79A-F4AE-43BC-A882-F8B0B50B93E4}"/>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3" name="Line 59">
            <a:extLst>
              <a:ext uri="{FF2B5EF4-FFF2-40B4-BE49-F238E27FC236}">
                <a16:creationId xmlns:a16="http://schemas.microsoft.com/office/drawing/2014/main" id="{66CDCC1E-34C2-4EE4-9604-76B96A6B7233}"/>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4" name="Line 60">
            <a:extLst>
              <a:ext uri="{FF2B5EF4-FFF2-40B4-BE49-F238E27FC236}">
                <a16:creationId xmlns:a16="http://schemas.microsoft.com/office/drawing/2014/main" id="{DF96A1C3-7AF7-44F6-83D3-BEE7959DD234}"/>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5" name="Line 61">
            <a:extLst>
              <a:ext uri="{FF2B5EF4-FFF2-40B4-BE49-F238E27FC236}">
                <a16:creationId xmlns:a16="http://schemas.microsoft.com/office/drawing/2014/main" id="{F272506C-BA2E-4AD0-8CC6-DDD090F928D4}"/>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6" name="Line 62">
            <a:extLst>
              <a:ext uri="{FF2B5EF4-FFF2-40B4-BE49-F238E27FC236}">
                <a16:creationId xmlns:a16="http://schemas.microsoft.com/office/drawing/2014/main" id="{4515BC32-DC7C-493A-B2F5-EB762B0910BB}"/>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7" name="Line 63">
            <a:extLst>
              <a:ext uri="{FF2B5EF4-FFF2-40B4-BE49-F238E27FC236}">
                <a16:creationId xmlns:a16="http://schemas.microsoft.com/office/drawing/2014/main" id="{02FC7BDA-3777-40BF-AFBB-AC7D2631BAE6}"/>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8" name="Line 64">
            <a:extLst>
              <a:ext uri="{FF2B5EF4-FFF2-40B4-BE49-F238E27FC236}">
                <a16:creationId xmlns:a16="http://schemas.microsoft.com/office/drawing/2014/main" id="{F8EB54EE-9383-4799-A5A0-878812D0A115}"/>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09" name="Line 65">
            <a:extLst>
              <a:ext uri="{FF2B5EF4-FFF2-40B4-BE49-F238E27FC236}">
                <a16:creationId xmlns:a16="http://schemas.microsoft.com/office/drawing/2014/main" id="{B7196BBC-FDF1-4445-82D3-5C7753DEA5AB}"/>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10" name="Line 66">
            <a:extLst>
              <a:ext uri="{FF2B5EF4-FFF2-40B4-BE49-F238E27FC236}">
                <a16:creationId xmlns:a16="http://schemas.microsoft.com/office/drawing/2014/main" id="{7FFC44FC-2EFA-4B15-9543-AAC794ADFED1}"/>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0611" name="Rectangle 67">
            <a:extLst>
              <a:ext uri="{FF2B5EF4-FFF2-40B4-BE49-F238E27FC236}">
                <a16:creationId xmlns:a16="http://schemas.microsoft.com/office/drawing/2014/main" id="{1746FF29-D139-4CA6-9352-96085C82C501}"/>
              </a:ext>
            </a:extLst>
          </p:cNvPr>
          <p:cNvSpPr>
            <a:spLocks noChangeArrowheads="1"/>
          </p:cNvSpPr>
          <p:nvPr/>
        </p:nvSpPr>
        <p:spPr bwMode="auto">
          <a:xfrm>
            <a:off x="13716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612" name="Line 68">
            <a:extLst>
              <a:ext uri="{FF2B5EF4-FFF2-40B4-BE49-F238E27FC236}">
                <a16:creationId xmlns:a16="http://schemas.microsoft.com/office/drawing/2014/main" id="{0D7DBBA4-6F4C-44BB-AC4B-03B84FEC606A}"/>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0613" name="Text Box 69">
            <a:extLst>
              <a:ext uri="{FF2B5EF4-FFF2-40B4-BE49-F238E27FC236}">
                <a16:creationId xmlns:a16="http://schemas.microsoft.com/office/drawing/2014/main" id="{C90CABD4-B4B4-4F8F-93BF-3ACCAC509926}"/>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620614" name="Rectangle 70">
            <a:extLst>
              <a:ext uri="{FF2B5EF4-FFF2-40B4-BE49-F238E27FC236}">
                <a16:creationId xmlns:a16="http://schemas.microsoft.com/office/drawing/2014/main" id="{1ACD546E-5237-4A3B-995F-7A6A7EAEA727}"/>
              </a:ext>
            </a:extLst>
          </p:cNvPr>
          <p:cNvSpPr>
            <a:spLocks noChangeArrowheads="1"/>
          </p:cNvSpPr>
          <p:nvPr/>
        </p:nvSpPr>
        <p:spPr bwMode="auto">
          <a:xfrm>
            <a:off x="1371600" y="4572000"/>
            <a:ext cx="457199"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615" name="Rectangle 71">
            <a:extLst>
              <a:ext uri="{FF2B5EF4-FFF2-40B4-BE49-F238E27FC236}">
                <a16:creationId xmlns:a16="http://schemas.microsoft.com/office/drawing/2014/main" id="{8F0FCFCB-A0EB-4C63-BF8A-264176BA9D74}"/>
              </a:ext>
            </a:extLst>
          </p:cNvPr>
          <p:cNvSpPr>
            <a:spLocks noChangeArrowheads="1"/>
          </p:cNvSpPr>
          <p:nvPr/>
        </p:nvSpPr>
        <p:spPr bwMode="auto">
          <a:xfrm>
            <a:off x="1371600" y="5410200"/>
            <a:ext cx="13716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0617" name="Line 73">
            <a:extLst>
              <a:ext uri="{FF2B5EF4-FFF2-40B4-BE49-F238E27FC236}">
                <a16:creationId xmlns:a16="http://schemas.microsoft.com/office/drawing/2014/main" id="{F6F0B87F-54FC-4302-BFE0-873D62065A1F}"/>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0618" name="Line 74">
            <a:extLst>
              <a:ext uri="{FF2B5EF4-FFF2-40B4-BE49-F238E27FC236}">
                <a16:creationId xmlns:a16="http://schemas.microsoft.com/office/drawing/2014/main" id="{768CF3E0-F254-481E-9E13-F5B5CF716414}"/>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0619" name="Line 75">
            <a:extLst>
              <a:ext uri="{FF2B5EF4-FFF2-40B4-BE49-F238E27FC236}">
                <a16:creationId xmlns:a16="http://schemas.microsoft.com/office/drawing/2014/main" id="{E8375425-C542-4816-ABC1-941423842D45}"/>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grpSp>
        <p:nvGrpSpPr>
          <p:cNvPr id="620623" name="Group 79">
            <a:extLst>
              <a:ext uri="{FF2B5EF4-FFF2-40B4-BE49-F238E27FC236}">
                <a16:creationId xmlns:a16="http://schemas.microsoft.com/office/drawing/2014/main" id="{F7C54A1C-0AA5-4C81-9CA4-2AEEEC5E332D}"/>
              </a:ext>
            </a:extLst>
          </p:cNvPr>
          <p:cNvGrpSpPr>
            <a:grpSpLocks/>
          </p:cNvGrpSpPr>
          <p:nvPr/>
        </p:nvGrpSpPr>
        <p:grpSpPr bwMode="auto">
          <a:xfrm>
            <a:off x="3505200" y="4953000"/>
            <a:ext cx="4984750" cy="1295400"/>
            <a:chOff x="2208" y="3120"/>
            <a:chExt cx="3140" cy="816"/>
          </a:xfrm>
        </p:grpSpPr>
        <p:sp>
          <p:nvSpPr>
            <p:cNvPr id="620624" name="Text Box 80">
              <a:extLst>
                <a:ext uri="{FF2B5EF4-FFF2-40B4-BE49-F238E27FC236}">
                  <a16:creationId xmlns:a16="http://schemas.microsoft.com/office/drawing/2014/main" id="{684DBB0F-AE11-44A3-8541-6BEE2F57C7B2}"/>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0625" name="Text Box 81">
              <a:extLst>
                <a:ext uri="{FF2B5EF4-FFF2-40B4-BE49-F238E27FC236}">
                  <a16:creationId xmlns:a16="http://schemas.microsoft.com/office/drawing/2014/main" id="{53DEA437-BD41-49FD-988E-1934D8AB0EE5}"/>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0626" name="Text Box 82">
              <a:extLst>
                <a:ext uri="{FF2B5EF4-FFF2-40B4-BE49-F238E27FC236}">
                  <a16:creationId xmlns:a16="http://schemas.microsoft.com/office/drawing/2014/main" id="{672B0137-AE70-44D9-9B7C-61DDD237838A}"/>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0627" name="Text Box 83">
              <a:extLst>
                <a:ext uri="{FF2B5EF4-FFF2-40B4-BE49-F238E27FC236}">
                  <a16:creationId xmlns:a16="http://schemas.microsoft.com/office/drawing/2014/main" id="{D83A2427-5358-4A8F-BE28-FC2ACE8A2CB7}"/>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0628" name="Text Box 84">
              <a:extLst>
                <a:ext uri="{FF2B5EF4-FFF2-40B4-BE49-F238E27FC236}">
                  <a16:creationId xmlns:a16="http://schemas.microsoft.com/office/drawing/2014/main" id="{C1768867-269E-4696-831A-620F097AD1CE}"/>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20629" name="Text Box 85">
              <a:extLst>
                <a:ext uri="{FF2B5EF4-FFF2-40B4-BE49-F238E27FC236}">
                  <a16:creationId xmlns:a16="http://schemas.microsoft.com/office/drawing/2014/main" id="{641B0439-E014-4631-9942-DF30676D44FC}"/>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20630" name="Text Box 86">
            <a:extLst>
              <a:ext uri="{FF2B5EF4-FFF2-40B4-BE49-F238E27FC236}">
                <a16:creationId xmlns:a16="http://schemas.microsoft.com/office/drawing/2014/main" id="{E51E00EF-08CD-4410-906B-4E925DC7B741}"/>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20631" name="Text Box 87">
            <a:extLst>
              <a:ext uri="{FF2B5EF4-FFF2-40B4-BE49-F238E27FC236}">
                <a16:creationId xmlns:a16="http://schemas.microsoft.com/office/drawing/2014/main" id="{6E87B367-0D93-424A-A73D-FC0051E79B2E}"/>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20632" name="Text Box 88">
            <a:extLst>
              <a:ext uri="{FF2B5EF4-FFF2-40B4-BE49-F238E27FC236}">
                <a16:creationId xmlns:a16="http://schemas.microsoft.com/office/drawing/2014/main" id="{F6870B1B-7C4E-4105-8430-57F20E66DEBE}"/>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40098697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xit" presetSubtype="0" fill="hold" nodeType="afterEffect">
                                  <p:stCondLst>
                                    <p:cond delay="0"/>
                                  </p:stCondLst>
                                  <p:childTnLst>
                                    <p:set>
                                      <p:cBhvr>
                                        <p:cTn id="6" dur="1" fill="hold">
                                          <p:stCondLst>
                                            <p:cond delay="0"/>
                                          </p:stCondLst>
                                        </p:cTn>
                                        <p:tgtEl>
                                          <p:spTgt spid="6206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2058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62054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6206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2061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620547"/>
                                        </p:tgtEl>
                                        <p:attrNameLst>
                                          <p:attrName>style.visibility</p:attrName>
                                        </p:attrNameLst>
                                      </p:cBhvr>
                                      <p:to>
                                        <p:strVal val="visible"/>
                                      </p:to>
                                    </p:set>
                                  </p:childTnLst>
                                </p:cTn>
                              </p:par>
                            </p:childTnLst>
                          </p:cTn>
                        </p:par>
                        <p:par>
                          <p:cTn id="17" fill="hold" nodeType="afterGroup">
                            <p:stCondLst>
                              <p:cond delay="0"/>
                            </p:stCondLst>
                            <p:childTnLst>
                              <p:par>
                                <p:cTn id="18" presetID="1" presetClass="exit" presetSubtype="0" fill="hold" nodeType="afterEffect">
                                  <p:stCondLst>
                                    <p:cond delay="0"/>
                                  </p:stCondLst>
                                  <p:childTnLst>
                                    <p:set>
                                      <p:cBhvr>
                                        <p:cTn id="19" dur="1" fill="hold">
                                          <p:stCondLst>
                                            <p:cond delay="0"/>
                                          </p:stCondLst>
                                        </p:cTn>
                                        <p:tgtEl>
                                          <p:spTgt spid="620547"/>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620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2" name="Rectangle 4">
            <a:extLst>
              <a:ext uri="{FF2B5EF4-FFF2-40B4-BE49-F238E27FC236}">
                <a16:creationId xmlns:a16="http://schemas.microsoft.com/office/drawing/2014/main" id="{E9930CEA-FDDD-4FCE-BD3E-71C2EC6A5FA4}"/>
              </a:ext>
            </a:extLst>
          </p:cNvPr>
          <p:cNvSpPr>
            <a:spLocks noGrp="1" noChangeArrowheads="1"/>
          </p:cNvSpPr>
          <p:nvPr>
            <p:ph type="title"/>
          </p:nvPr>
        </p:nvSpPr>
        <p:spPr/>
        <p:txBody>
          <a:bodyPr/>
          <a:lstStyle/>
          <a:p>
            <a:r>
              <a:rPr lang="en-US" altLang="ko-KR">
                <a:ea typeface="굴림" pitchFamily="50" charset="-127"/>
              </a:rPr>
              <a:t>EDF (Earliest Deadline First)</a:t>
            </a:r>
            <a:endParaRPr lang="en-US" altLang="de-DE"/>
          </a:p>
        </p:txBody>
      </p:sp>
      <p:sp>
        <p:nvSpPr>
          <p:cNvPr id="621573" name="Rectangle 5">
            <a:extLst>
              <a:ext uri="{FF2B5EF4-FFF2-40B4-BE49-F238E27FC236}">
                <a16:creationId xmlns:a16="http://schemas.microsoft.com/office/drawing/2014/main" id="{C58D9FAE-097D-45C3-AAF4-97C377D7D01D}"/>
              </a:ext>
            </a:extLst>
          </p:cNvPr>
          <p:cNvSpPr>
            <a:spLocks noGrp="1" noChangeArrowheads="1"/>
          </p:cNvSpPr>
          <p:nvPr>
            <p:ph sz="quarter"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Executes a job with the earliest deadline</a:t>
            </a:r>
            <a:endParaRPr lang="en-US" altLang="de-DE"/>
          </a:p>
        </p:txBody>
      </p:sp>
      <p:sp>
        <p:nvSpPr>
          <p:cNvPr id="93" name="Datumsplatzhalter 92">
            <a:extLst>
              <a:ext uri="{FF2B5EF4-FFF2-40B4-BE49-F238E27FC236}">
                <a16:creationId xmlns:a16="http://schemas.microsoft.com/office/drawing/2014/main" id="{B37B2CF3-01A1-496D-825D-DD9DC0F97F16}"/>
              </a:ext>
            </a:extLst>
          </p:cNvPr>
          <p:cNvSpPr>
            <a:spLocks noGrp="1"/>
          </p:cNvSpPr>
          <p:nvPr>
            <p:ph type="dt" sz="half" idx="10"/>
          </p:nvPr>
        </p:nvSpPr>
        <p:spPr/>
        <p:txBody>
          <a:bodyPr/>
          <a:lstStyle/>
          <a:p>
            <a:endParaRPr lang="en-US" altLang="ko-KR"/>
          </a:p>
        </p:txBody>
      </p:sp>
      <p:sp>
        <p:nvSpPr>
          <p:cNvPr id="94" name="Fußzeilenplatzhalter 93">
            <a:extLst>
              <a:ext uri="{FF2B5EF4-FFF2-40B4-BE49-F238E27FC236}">
                <a16:creationId xmlns:a16="http://schemas.microsoft.com/office/drawing/2014/main" id="{3CF04DBA-6F60-4393-82B3-431019C1D2A9}"/>
              </a:ext>
            </a:extLst>
          </p:cNvPr>
          <p:cNvSpPr>
            <a:spLocks noGrp="1"/>
          </p:cNvSpPr>
          <p:nvPr>
            <p:ph type="ftr" sz="quarter" idx="11"/>
          </p:nvPr>
        </p:nvSpPr>
        <p:spPr/>
        <p:txBody>
          <a:bodyPr/>
          <a:lstStyle/>
          <a:p>
            <a:r>
              <a:rPr lang="en-US" altLang="ko-KR"/>
              <a:t>Realtime Programming Prof. Dr. Markus Pfeil</a:t>
            </a:r>
          </a:p>
        </p:txBody>
      </p:sp>
      <p:sp>
        <p:nvSpPr>
          <p:cNvPr id="95" name="Foliennummernplatzhalter 94">
            <a:extLst>
              <a:ext uri="{FF2B5EF4-FFF2-40B4-BE49-F238E27FC236}">
                <a16:creationId xmlns:a16="http://schemas.microsoft.com/office/drawing/2014/main" id="{D970573F-9E27-4926-BC03-01BCA1163606}"/>
              </a:ext>
            </a:extLst>
          </p:cNvPr>
          <p:cNvSpPr>
            <a:spLocks noGrp="1"/>
          </p:cNvSpPr>
          <p:nvPr>
            <p:ph type="sldNum" sz="quarter" idx="12"/>
          </p:nvPr>
        </p:nvSpPr>
        <p:spPr/>
        <p:txBody>
          <a:bodyPr/>
          <a:lstStyle/>
          <a:p>
            <a:fld id="{D87094F2-D218-4907-A728-62052160085E}" type="slidenum">
              <a:rPr lang="en-US" altLang="de-DE"/>
              <a:pPr/>
              <a:t>315</a:t>
            </a:fld>
            <a:endParaRPr lang="en-US" altLang="de-DE"/>
          </a:p>
        </p:txBody>
      </p:sp>
      <p:sp>
        <p:nvSpPr>
          <p:cNvPr id="621570" name="Rectangle 2">
            <a:extLst>
              <a:ext uri="{FF2B5EF4-FFF2-40B4-BE49-F238E27FC236}">
                <a16:creationId xmlns:a16="http://schemas.microsoft.com/office/drawing/2014/main" id="{4BF32975-B8F7-47CC-9A76-3E8B0CE0D19B}"/>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571" name="Rectangle 3">
            <a:extLst>
              <a:ext uri="{FF2B5EF4-FFF2-40B4-BE49-F238E27FC236}">
                <a16:creationId xmlns:a16="http://schemas.microsoft.com/office/drawing/2014/main" id="{3767A913-4968-49DD-A95B-E94AE400C7D7}"/>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574" name="Line 6">
            <a:extLst>
              <a:ext uri="{FF2B5EF4-FFF2-40B4-BE49-F238E27FC236}">
                <a16:creationId xmlns:a16="http://schemas.microsoft.com/office/drawing/2014/main" id="{34EC9218-103A-41B2-B030-3802BF21B326}"/>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75" name="Line 7">
            <a:extLst>
              <a:ext uri="{FF2B5EF4-FFF2-40B4-BE49-F238E27FC236}">
                <a16:creationId xmlns:a16="http://schemas.microsoft.com/office/drawing/2014/main" id="{9BC0C981-73AF-4EA3-B6D0-42EDE9963551}"/>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76" name="Line 8">
            <a:extLst>
              <a:ext uri="{FF2B5EF4-FFF2-40B4-BE49-F238E27FC236}">
                <a16:creationId xmlns:a16="http://schemas.microsoft.com/office/drawing/2014/main" id="{1AE60E00-55EE-42CA-8C90-7E7DB0A0BBAD}"/>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77" name="Line 9">
            <a:extLst>
              <a:ext uri="{FF2B5EF4-FFF2-40B4-BE49-F238E27FC236}">
                <a16:creationId xmlns:a16="http://schemas.microsoft.com/office/drawing/2014/main" id="{82540579-BB9B-4B4D-A8DF-C315C33E7B45}"/>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78" name="Line 10">
            <a:extLst>
              <a:ext uri="{FF2B5EF4-FFF2-40B4-BE49-F238E27FC236}">
                <a16:creationId xmlns:a16="http://schemas.microsoft.com/office/drawing/2014/main" id="{3E5C7815-FB7F-4668-8992-E624653658BE}"/>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79" name="Line 11">
            <a:extLst>
              <a:ext uri="{FF2B5EF4-FFF2-40B4-BE49-F238E27FC236}">
                <a16:creationId xmlns:a16="http://schemas.microsoft.com/office/drawing/2014/main" id="{C9E4927F-A28A-4786-814A-68A59DE93EDA}"/>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0" name="Line 12">
            <a:extLst>
              <a:ext uri="{FF2B5EF4-FFF2-40B4-BE49-F238E27FC236}">
                <a16:creationId xmlns:a16="http://schemas.microsoft.com/office/drawing/2014/main" id="{53B715B4-46D1-46F4-85A3-7CB8EA51A962}"/>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1" name="Line 13">
            <a:extLst>
              <a:ext uri="{FF2B5EF4-FFF2-40B4-BE49-F238E27FC236}">
                <a16:creationId xmlns:a16="http://schemas.microsoft.com/office/drawing/2014/main" id="{9498FCF6-0D46-4D2B-830E-A80EFA844681}"/>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2" name="Line 14">
            <a:extLst>
              <a:ext uri="{FF2B5EF4-FFF2-40B4-BE49-F238E27FC236}">
                <a16:creationId xmlns:a16="http://schemas.microsoft.com/office/drawing/2014/main" id="{0CB747AF-8AD8-4CD5-864B-FAFEDDC42465}"/>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3" name="Line 15">
            <a:extLst>
              <a:ext uri="{FF2B5EF4-FFF2-40B4-BE49-F238E27FC236}">
                <a16:creationId xmlns:a16="http://schemas.microsoft.com/office/drawing/2014/main" id="{CB6BFFE6-9F0D-402C-ACA3-6145F3E4AEC6}"/>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4" name="Line 16">
            <a:extLst>
              <a:ext uri="{FF2B5EF4-FFF2-40B4-BE49-F238E27FC236}">
                <a16:creationId xmlns:a16="http://schemas.microsoft.com/office/drawing/2014/main" id="{57231AE3-244B-46D9-8C4B-CC8092B24AEA}"/>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5" name="Line 17">
            <a:extLst>
              <a:ext uri="{FF2B5EF4-FFF2-40B4-BE49-F238E27FC236}">
                <a16:creationId xmlns:a16="http://schemas.microsoft.com/office/drawing/2014/main" id="{1780F202-E645-48F0-B98F-8E04F0150ED4}"/>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6" name="Line 18">
            <a:extLst>
              <a:ext uri="{FF2B5EF4-FFF2-40B4-BE49-F238E27FC236}">
                <a16:creationId xmlns:a16="http://schemas.microsoft.com/office/drawing/2014/main" id="{01C559C5-74D0-4CAF-A267-417015E7A8AA}"/>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7" name="Line 19">
            <a:extLst>
              <a:ext uri="{FF2B5EF4-FFF2-40B4-BE49-F238E27FC236}">
                <a16:creationId xmlns:a16="http://schemas.microsoft.com/office/drawing/2014/main" id="{A9E73F5C-EF73-4E29-8203-2A83746FFA1E}"/>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8" name="Line 20">
            <a:extLst>
              <a:ext uri="{FF2B5EF4-FFF2-40B4-BE49-F238E27FC236}">
                <a16:creationId xmlns:a16="http://schemas.microsoft.com/office/drawing/2014/main" id="{7E3B1ACE-46E2-4C0D-830A-77B8D6458FA0}"/>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89" name="Line 21">
            <a:extLst>
              <a:ext uri="{FF2B5EF4-FFF2-40B4-BE49-F238E27FC236}">
                <a16:creationId xmlns:a16="http://schemas.microsoft.com/office/drawing/2014/main" id="{2CE63B5B-682A-426F-97C1-FE1816D4F1CC}"/>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0" name="Line 22">
            <a:extLst>
              <a:ext uri="{FF2B5EF4-FFF2-40B4-BE49-F238E27FC236}">
                <a16:creationId xmlns:a16="http://schemas.microsoft.com/office/drawing/2014/main" id="{9F9D683F-C057-4308-9D83-EAF526A9C35D}"/>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1" name="Rectangle 23">
            <a:extLst>
              <a:ext uri="{FF2B5EF4-FFF2-40B4-BE49-F238E27FC236}">
                <a16:creationId xmlns:a16="http://schemas.microsoft.com/office/drawing/2014/main" id="{CE36830D-E7D5-4833-8FDA-E284F6C60D02}"/>
              </a:ext>
            </a:extLst>
          </p:cNvPr>
          <p:cNvSpPr>
            <a:spLocks noChangeArrowheads="1"/>
          </p:cNvSpPr>
          <p:nvPr/>
        </p:nvSpPr>
        <p:spPr bwMode="auto">
          <a:xfrm>
            <a:off x="32004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592" name="Line 24">
            <a:extLst>
              <a:ext uri="{FF2B5EF4-FFF2-40B4-BE49-F238E27FC236}">
                <a16:creationId xmlns:a16="http://schemas.microsoft.com/office/drawing/2014/main" id="{6D9A9EF4-67FC-4A78-BD6E-499B79CFCA46}"/>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3" name="Line 25">
            <a:extLst>
              <a:ext uri="{FF2B5EF4-FFF2-40B4-BE49-F238E27FC236}">
                <a16:creationId xmlns:a16="http://schemas.microsoft.com/office/drawing/2014/main" id="{43D18DCE-5512-467F-B40A-047FE24C64CD}"/>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4" name="Line 26">
            <a:extLst>
              <a:ext uri="{FF2B5EF4-FFF2-40B4-BE49-F238E27FC236}">
                <a16:creationId xmlns:a16="http://schemas.microsoft.com/office/drawing/2014/main" id="{3DC03E62-5828-41F4-B6E7-A8DFF9199294}"/>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5" name="Line 27">
            <a:extLst>
              <a:ext uri="{FF2B5EF4-FFF2-40B4-BE49-F238E27FC236}">
                <a16:creationId xmlns:a16="http://schemas.microsoft.com/office/drawing/2014/main" id="{B5B30E53-7963-47F9-A70B-C75CEF42AE99}"/>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6" name="Line 28">
            <a:extLst>
              <a:ext uri="{FF2B5EF4-FFF2-40B4-BE49-F238E27FC236}">
                <a16:creationId xmlns:a16="http://schemas.microsoft.com/office/drawing/2014/main" id="{1A84C97F-58A9-4CA5-8F3F-F4216E09112E}"/>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7" name="Line 29">
            <a:extLst>
              <a:ext uri="{FF2B5EF4-FFF2-40B4-BE49-F238E27FC236}">
                <a16:creationId xmlns:a16="http://schemas.microsoft.com/office/drawing/2014/main" id="{506EB81B-2744-43C6-9798-5DEB6B5A6FFA}"/>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8" name="Line 30">
            <a:extLst>
              <a:ext uri="{FF2B5EF4-FFF2-40B4-BE49-F238E27FC236}">
                <a16:creationId xmlns:a16="http://schemas.microsoft.com/office/drawing/2014/main" id="{E619AF77-07BE-498D-88B9-2047D24D32E3}"/>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599" name="Line 31">
            <a:extLst>
              <a:ext uri="{FF2B5EF4-FFF2-40B4-BE49-F238E27FC236}">
                <a16:creationId xmlns:a16="http://schemas.microsoft.com/office/drawing/2014/main" id="{A3AFB336-D32B-48CA-9699-56268B92B0EA}"/>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0" name="Line 32">
            <a:extLst>
              <a:ext uri="{FF2B5EF4-FFF2-40B4-BE49-F238E27FC236}">
                <a16:creationId xmlns:a16="http://schemas.microsoft.com/office/drawing/2014/main" id="{F93636F9-6612-4683-905B-B1B73D6A1F81}"/>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1" name="Line 33">
            <a:extLst>
              <a:ext uri="{FF2B5EF4-FFF2-40B4-BE49-F238E27FC236}">
                <a16:creationId xmlns:a16="http://schemas.microsoft.com/office/drawing/2014/main" id="{87D8310C-097B-4228-A5BC-1671A0628039}"/>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2" name="Line 34">
            <a:extLst>
              <a:ext uri="{FF2B5EF4-FFF2-40B4-BE49-F238E27FC236}">
                <a16:creationId xmlns:a16="http://schemas.microsoft.com/office/drawing/2014/main" id="{F0EFFA5E-9A45-419B-94B4-F62AD72D79A7}"/>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3" name="Line 35">
            <a:extLst>
              <a:ext uri="{FF2B5EF4-FFF2-40B4-BE49-F238E27FC236}">
                <a16:creationId xmlns:a16="http://schemas.microsoft.com/office/drawing/2014/main" id="{30E826AA-A99C-479D-B103-DF656CBAE034}"/>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4" name="Line 36">
            <a:extLst>
              <a:ext uri="{FF2B5EF4-FFF2-40B4-BE49-F238E27FC236}">
                <a16:creationId xmlns:a16="http://schemas.microsoft.com/office/drawing/2014/main" id="{E76A8C3E-C9F2-4915-8DBF-34387ED3F8C5}"/>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5" name="Line 37">
            <a:extLst>
              <a:ext uri="{FF2B5EF4-FFF2-40B4-BE49-F238E27FC236}">
                <a16:creationId xmlns:a16="http://schemas.microsoft.com/office/drawing/2014/main" id="{28C33AC5-7F45-488C-B6D5-3413D335062A}"/>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6" name="Line 38">
            <a:extLst>
              <a:ext uri="{FF2B5EF4-FFF2-40B4-BE49-F238E27FC236}">
                <a16:creationId xmlns:a16="http://schemas.microsoft.com/office/drawing/2014/main" id="{EF554C7B-8DC8-45CE-AF30-5B3B608AEE54}"/>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7" name="Line 39">
            <a:extLst>
              <a:ext uri="{FF2B5EF4-FFF2-40B4-BE49-F238E27FC236}">
                <a16:creationId xmlns:a16="http://schemas.microsoft.com/office/drawing/2014/main" id="{6418465D-514E-4E03-89D8-78F3F254311C}"/>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8" name="Line 40">
            <a:extLst>
              <a:ext uri="{FF2B5EF4-FFF2-40B4-BE49-F238E27FC236}">
                <a16:creationId xmlns:a16="http://schemas.microsoft.com/office/drawing/2014/main" id="{5CB19AF9-C4CA-4EE6-86C7-BD7A51C6545F}"/>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09" name="Line 41">
            <a:extLst>
              <a:ext uri="{FF2B5EF4-FFF2-40B4-BE49-F238E27FC236}">
                <a16:creationId xmlns:a16="http://schemas.microsoft.com/office/drawing/2014/main" id="{40FEA539-E083-4467-A787-425C832C622E}"/>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0" name="Line 42">
            <a:extLst>
              <a:ext uri="{FF2B5EF4-FFF2-40B4-BE49-F238E27FC236}">
                <a16:creationId xmlns:a16="http://schemas.microsoft.com/office/drawing/2014/main" id="{78B9BE55-C439-43C2-A7F0-69539FAB2B13}"/>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1" name="Line 43">
            <a:extLst>
              <a:ext uri="{FF2B5EF4-FFF2-40B4-BE49-F238E27FC236}">
                <a16:creationId xmlns:a16="http://schemas.microsoft.com/office/drawing/2014/main" id="{ABA455D6-617A-4A79-B4A3-2ACE1A939208}"/>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12" name="Text Box 44">
            <a:extLst>
              <a:ext uri="{FF2B5EF4-FFF2-40B4-BE49-F238E27FC236}">
                <a16:creationId xmlns:a16="http://schemas.microsoft.com/office/drawing/2014/main" id="{1460F5C1-DB28-45F5-97BC-649B3A7D0F7E}"/>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21613" name="Text Box 45">
            <a:extLst>
              <a:ext uri="{FF2B5EF4-FFF2-40B4-BE49-F238E27FC236}">
                <a16:creationId xmlns:a16="http://schemas.microsoft.com/office/drawing/2014/main" id="{4A23A95A-91EA-4480-A3A0-9D7D772AB1D6}"/>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21614" name="Line 46">
            <a:extLst>
              <a:ext uri="{FF2B5EF4-FFF2-40B4-BE49-F238E27FC236}">
                <a16:creationId xmlns:a16="http://schemas.microsoft.com/office/drawing/2014/main" id="{599B999D-EFD9-41F9-BA8A-F0DAB31A83BB}"/>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5" name="Line 47">
            <a:extLst>
              <a:ext uri="{FF2B5EF4-FFF2-40B4-BE49-F238E27FC236}">
                <a16:creationId xmlns:a16="http://schemas.microsoft.com/office/drawing/2014/main" id="{0E56DCC9-8EFB-4AB0-AF4F-AB7771DFC6B4}"/>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6" name="Line 48">
            <a:extLst>
              <a:ext uri="{FF2B5EF4-FFF2-40B4-BE49-F238E27FC236}">
                <a16:creationId xmlns:a16="http://schemas.microsoft.com/office/drawing/2014/main" id="{B329A972-2615-47CB-8466-D4092B0D9309}"/>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7" name="Line 49">
            <a:extLst>
              <a:ext uri="{FF2B5EF4-FFF2-40B4-BE49-F238E27FC236}">
                <a16:creationId xmlns:a16="http://schemas.microsoft.com/office/drawing/2014/main" id="{8708E83D-B556-48BF-8F46-952F2D6C583A}"/>
              </a:ext>
            </a:extLst>
          </p:cNvPr>
          <p:cNvSpPr>
            <a:spLocks noChangeShapeType="1"/>
          </p:cNvSpPr>
          <p:nvPr/>
        </p:nvSpPr>
        <p:spPr bwMode="auto">
          <a:xfrm>
            <a:off x="2743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8" name="Line 50">
            <a:extLst>
              <a:ext uri="{FF2B5EF4-FFF2-40B4-BE49-F238E27FC236}">
                <a16:creationId xmlns:a16="http://schemas.microsoft.com/office/drawing/2014/main" id="{08C998E4-EC47-47CD-94D6-564BB70489CD}"/>
              </a:ext>
            </a:extLst>
          </p:cNvPr>
          <p:cNvSpPr>
            <a:spLocks noChangeShapeType="1"/>
          </p:cNvSpPr>
          <p:nvPr/>
        </p:nvSpPr>
        <p:spPr bwMode="auto">
          <a:xfrm>
            <a:off x="3200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19" name="Line 51">
            <a:extLst>
              <a:ext uri="{FF2B5EF4-FFF2-40B4-BE49-F238E27FC236}">
                <a16:creationId xmlns:a16="http://schemas.microsoft.com/office/drawing/2014/main" id="{BBA99E58-FEE1-4D25-86A3-64C27903C1F7}"/>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0" name="Line 52">
            <a:extLst>
              <a:ext uri="{FF2B5EF4-FFF2-40B4-BE49-F238E27FC236}">
                <a16:creationId xmlns:a16="http://schemas.microsoft.com/office/drawing/2014/main" id="{A85438E4-9AE0-4DA5-82F1-8D09387FD0EB}"/>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1" name="Line 53">
            <a:extLst>
              <a:ext uri="{FF2B5EF4-FFF2-40B4-BE49-F238E27FC236}">
                <a16:creationId xmlns:a16="http://schemas.microsoft.com/office/drawing/2014/main" id="{9991513C-2FD7-487A-926A-A514166B6C73}"/>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2" name="Line 54">
            <a:extLst>
              <a:ext uri="{FF2B5EF4-FFF2-40B4-BE49-F238E27FC236}">
                <a16:creationId xmlns:a16="http://schemas.microsoft.com/office/drawing/2014/main" id="{FC47F2D5-5FAE-43A7-9488-DE50F32ACD31}"/>
              </a:ext>
            </a:extLst>
          </p:cNvPr>
          <p:cNvSpPr>
            <a:spLocks noChangeShapeType="1"/>
          </p:cNvSpPr>
          <p:nvPr/>
        </p:nvSpPr>
        <p:spPr bwMode="auto">
          <a:xfrm>
            <a:off x="3657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3" name="Line 55">
            <a:extLst>
              <a:ext uri="{FF2B5EF4-FFF2-40B4-BE49-F238E27FC236}">
                <a16:creationId xmlns:a16="http://schemas.microsoft.com/office/drawing/2014/main" id="{ED8A6AD4-C793-47E1-8D08-DEFFE10DC78F}"/>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4" name="Line 56">
            <a:extLst>
              <a:ext uri="{FF2B5EF4-FFF2-40B4-BE49-F238E27FC236}">
                <a16:creationId xmlns:a16="http://schemas.microsoft.com/office/drawing/2014/main" id="{9B30EF65-4980-46D1-A75A-83B53A4A6D4A}"/>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5" name="Line 57">
            <a:extLst>
              <a:ext uri="{FF2B5EF4-FFF2-40B4-BE49-F238E27FC236}">
                <a16:creationId xmlns:a16="http://schemas.microsoft.com/office/drawing/2014/main" id="{68490923-1D91-4F91-AEC1-832E8369DFB8}"/>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6" name="Line 58">
            <a:extLst>
              <a:ext uri="{FF2B5EF4-FFF2-40B4-BE49-F238E27FC236}">
                <a16:creationId xmlns:a16="http://schemas.microsoft.com/office/drawing/2014/main" id="{A7C8E10C-ADFC-4B05-B53F-B1807032ADD7}"/>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7" name="Line 59">
            <a:extLst>
              <a:ext uri="{FF2B5EF4-FFF2-40B4-BE49-F238E27FC236}">
                <a16:creationId xmlns:a16="http://schemas.microsoft.com/office/drawing/2014/main" id="{D08E56F5-6BDD-4DCE-AEF5-8A87D5E78D12}"/>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8" name="Line 60">
            <a:extLst>
              <a:ext uri="{FF2B5EF4-FFF2-40B4-BE49-F238E27FC236}">
                <a16:creationId xmlns:a16="http://schemas.microsoft.com/office/drawing/2014/main" id="{C6C24631-ACE0-4974-AA9F-32101D7805F0}"/>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29" name="Line 61">
            <a:extLst>
              <a:ext uri="{FF2B5EF4-FFF2-40B4-BE49-F238E27FC236}">
                <a16:creationId xmlns:a16="http://schemas.microsoft.com/office/drawing/2014/main" id="{F9B03E50-93E8-4B0B-8EAD-B503DD46473E}"/>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30" name="Line 62">
            <a:extLst>
              <a:ext uri="{FF2B5EF4-FFF2-40B4-BE49-F238E27FC236}">
                <a16:creationId xmlns:a16="http://schemas.microsoft.com/office/drawing/2014/main" id="{C7F2202D-326C-4D3D-8F53-DF2B631F3E1E}"/>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31" name="Line 63">
            <a:extLst>
              <a:ext uri="{FF2B5EF4-FFF2-40B4-BE49-F238E27FC236}">
                <a16:creationId xmlns:a16="http://schemas.microsoft.com/office/drawing/2014/main" id="{B9E21B8E-96B3-4464-BF7D-413357D63DBB}"/>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1632" name="Rectangle 64">
            <a:extLst>
              <a:ext uri="{FF2B5EF4-FFF2-40B4-BE49-F238E27FC236}">
                <a16:creationId xmlns:a16="http://schemas.microsoft.com/office/drawing/2014/main" id="{D26F18B8-64AB-45E2-A636-9E0A0A9C4CA0}"/>
              </a:ext>
            </a:extLst>
          </p:cNvPr>
          <p:cNvSpPr>
            <a:spLocks noChangeArrowheads="1"/>
          </p:cNvSpPr>
          <p:nvPr/>
        </p:nvSpPr>
        <p:spPr bwMode="auto">
          <a:xfrm>
            <a:off x="3657599" y="4572000"/>
            <a:ext cx="1828799" cy="381000"/>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633" name="Line 65">
            <a:extLst>
              <a:ext uri="{FF2B5EF4-FFF2-40B4-BE49-F238E27FC236}">
                <a16:creationId xmlns:a16="http://schemas.microsoft.com/office/drawing/2014/main" id="{9002BF98-5957-48FB-8ABF-7FF27088DFF7}"/>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34" name="Text Box 66">
            <a:extLst>
              <a:ext uri="{FF2B5EF4-FFF2-40B4-BE49-F238E27FC236}">
                <a16:creationId xmlns:a16="http://schemas.microsoft.com/office/drawing/2014/main" id="{07E5263E-12BA-47D4-A14D-AF27CA2886F0}"/>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621636" name="Rectangle 68">
            <a:extLst>
              <a:ext uri="{FF2B5EF4-FFF2-40B4-BE49-F238E27FC236}">
                <a16:creationId xmlns:a16="http://schemas.microsoft.com/office/drawing/2014/main" id="{41B1EF20-A6D4-4C1F-B818-4A71B2369DAF}"/>
              </a:ext>
            </a:extLst>
          </p:cNvPr>
          <p:cNvSpPr>
            <a:spLocks noChangeArrowheads="1"/>
          </p:cNvSpPr>
          <p:nvPr/>
        </p:nvSpPr>
        <p:spPr bwMode="auto">
          <a:xfrm>
            <a:off x="3200400" y="38100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637" name="Line 69">
            <a:extLst>
              <a:ext uri="{FF2B5EF4-FFF2-40B4-BE49-F238E27FC236}">
                <a16:creationId xmlns:a16="http://schemas.microsoft.com/office/drawing/2014/main" id="{10A19D4C-B179-45FF-A682-5F73FBF3337C}"/>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38" name="Line 70">
            <a:extLst>
              <a:ext uri="{FF2B5EF4-FFF2-40B4-BE49-F238E27FC236}">
                <a16:creationId xmlns:a16="http://schemas.microsoft.com/office/drawing/2014/main" id="{EC28A4FB-BC43-4046-B460-D3A6F30F6319}"/>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39" name="Line 71">
            <a:extLst>
              <a:ext uri="{FF2B5EF4-FFF2-40B4-BE49-F238E27FC236}">
                <a16:creationId xmlns:a16="http://schemas.microsoft.com/office/drawing/2014/main" id="{530F8D3E-AE2F-43AC-91D1-4AFDCA0E1A10}"/>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40" name="Rectangle 72">
            <a:extLst>
              <a:ext uri="{FF2B5EF4-FFF2-40B4-BE49-F238E27FC236}">
                <a16:creationId xmlns:a16="http://schemas.microsoft.com/office/drawing/2014/main" id="{F81E8933-9204-4659-AE0B-A75E80BE7425}"/>
              </a:ext>
            </a:extLst>
          </p:cNvPr>
          <p:cNvSpPr>
            <a:spLocks noChangeArrowheads="1"/>
          </p:cNvSpPr>
          <p:nvPr/>
        </p:nvSpPr>
        <p:spPr bwMode="auto">
          <a:xfrm>
            <a:off x="3657600" y="4572000"/>
            <a:ext cx="9144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642" name="Line 74">
            <a:extLst>
              <a:ext uri="{FF2B5EF4-FFF2-40B4-BE49-F238E27FC236}">
                <a16:creationId xmlns:a16="http://schemas.microsoft.com/office/drawing/2014/main" id="{CF9C88A7-5893-4F2C-8D65-429004D7B61D}"/>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44" name="Line 76">
            <a:extLst>
              <a:ext uri="{FF2B5EF4-FFF2-40B4-BE49-F238E27FC236}">
                <a16:creationId xmlns:a16="http://schemas.microsoft.com/office/drawing/2014/main" id="{1E19462D-3622-4D1E-B6B0-6FC2F1BA7E32}"/>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45" name="Line 77">
            <a:extLst>
              <a:ext uri="{FF2B5EF4-FFF2-40B4-BE49-F238E27FC236}">
                <a16:creationId xmlns:a16="http://schemas.microsoft.com/office/drawing/2014/main" id="{3FAE2E3F-1AC0-4307-904A-A5913CE8FA3C}"/>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47" name="Line 79">
            <a:extLst>
              <a:ext uri="{FF2B5EF4-FFF2-40B4-BE49-F238E27FC236}">
                <a16:creationId xmlns:a16="http://schemas.microsoft.com/office/drawing/2014/main" id="{84A34EDC-38B8-466A-AE13-3F0486E1DF15}"/>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48" name="Line 80">
            <a:extLst>
              <a:ext uri="{FF2B5EF4-FFF2-40B4-BE49-F238E27FC236}">
                <a16:creationId xmlns:a16="http://schemas.microsoft.com/office/drawing/2014/main" id="{EAF3FEEF-6214-4BA6-AEDE-AC1B7A1E7265}"/>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1649" name="Rectangle 81">
            <a:extLst>
              <a:ext uri="{FF2B5EF4-FFF2-40B4-BE49-F238E27FC236}">
                <a16:creationId xmlns:a16="http://schemas.microsoft.com/office/drawing/2014/main" id="{CFD61113-E2D2-4E31-9463-C93B5567965C}"/>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1650" name="Rectangle 82">
            <a:extLst>
              <a:ext uri="{FF2B5EF4-FFF2-40B4-BE49-F238E27FC236}">
                <a16:creationId xmlns:a16="http://schemas.microsoft.com/office/drawing/2014/main" id="{2E140969-D438-4D3F-AD4D-76F33C9940F3}"/>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21651" name="Group 83">
            <a:extLst>
              <a:ext uri="{FF2B5EF4-FFF2-40B4-BE49-F238E27FC236}">
                <a16:creationId xmlns:a16="http://schemas.microsoft.com/office/drawing/2014/main" id="{20A298F4-CB70-4069-8652-2D6A8E82E07C}"/>
              </a:ext>
            </a:extLst>
          </p:cNvPr>
          <p:cNvGrpSpPr>
            <a:grpSpLocks/>
          </p:cNvGrpSpPr>
          <p:nvPr/>
        </p:nvGrpSpPr>
        <p:grpSpPr bwMode="auto">
          <a:xfrm>
            <a:off x="3505200" y="4953000"/>
            <a:ext cx="4984750" cy="1295400"/>
            <a:chOff x="2208" y="3120"/>
            <a:chExt cx="3140" cy="816"/>
          </a:xfrm>
        </p:grpSpPr>
        <p:sp>
          <p:nvSpPr>
            <p:cNvPr id="621652" name="Text Box 84">
              <a:extLst>
                <a:ext uri="{FF2B5EF4-FFF2-40B4-BE49-F238E27FC236}">
                  <a16:creationId xmlns:a16="http://schemas.microsoft.com/office/drawing/2014/main" id="{1D348ABE-4B61-4CE5-BD6A-A606C769B29A}"/>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1653" name="Text Box 85">
              <a:extLst>
                <a:ext uri="{FF2B5EF4-FFF2-40B4-BE49-F238E27FC236}">
                  <a16:creationId xmlns:a16="http://schemas.microsoft.com/office/drawing/2014/main" id="{FDA9974A-EBB4-4908-957B-26D41E93F082}"/>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1654" name="Text Box 86">
              <a:extLst>
                <a:ext uri="{FF2B5EF4-FFF2-40B4-BE49-F238E27FC236}">
                  <a16:creationId xmlns:a16="http://schemas.microsoft.com/office/drawing/2014/main" id="{A0A5109C-05E4-4955-B9E8-664E1D3F4F28}"/>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1655" name="Text Box 87">
              <a:extLst>
                <a:ext uri="{FF2B5EF4-FFF2-40B4-BE49-F238E27FC236}">
                  <a16:creationId xmlns:a16="http://schemas.microsoft.com/office/drawing/2014/main" id="{FEB8096A-A5AE-43C1-AF6B-A3F09E23494D}"/>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1656" name="Text Box 88">
              <a:extLst>
                <a:ext uri="{FF2B5EF4-FFF2-40B4-BE49-F238E27FC236}">
                  <a16:creationId xmlns:a16="http://schemas.microsoft.com/office/drawing/2014/main" id="{D4FD754A-911F-4F9C-BF88-95D5693F6B0D}"/>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21657" name="Text Box 89">
              <a:extLst>
                <a:ext uri="{FF2B5EF4-FFF2-40B4-BE49-F238E27FC236}">
                  <a16:creationId xmlns:a16="http://schemas.microsoft.com/office/drawing/2014/main" id="{2453C8D5-C2FC-446D-96BA-DD5770648062}"/>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21658" name="Text Box 90">
            <a:extLst>
              <a:ext uri="{FF2B5EF4-FFF2-40B4-BE49-F238E27FC236}">
                <a16:creationId xmlns:a16="http://schemas.microsoft.com/office/drawing/2014/main" id="{8F1021C8-92BD-4F0A-8FB4-0972B445DB3F}"/>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21659" name="Text Box 91">
            <a:extLst>
              <a:ext uri="{FF2B5EF4-FFF2-40B4-BE49-F238E27FC236}">
                <a16:creationId xmlns:a16="http://schemas.microsoft.com/office/drawing/2014/main" id="{84F42C66-4FD2-4439-9F99-5BDD5A6ACF8E}"/>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21660" name="Text Box 92">
            <a:extLst>
              <a:ext uri="{FF2B5EF4-FFF2-40B4-BE49-F238E27FC236}">
                <a16:creationId xmlns:a16="http://schemas.microsoft.com/office/drawing/2014/main" id="{A1B709A6-38F9-427F-AAD4-DE1260768C45}"/>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3236491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16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1645"/>
                                        </p:tgtEl>
                                        <p:attrNameLst>
                                          <p:attrName>style.visibility</p:attrName>
                                        </p:attrNameLst>
                                      </p:cBhvr>
                                      <p:to>
                                        <p:strVal val="visible"/>
                                      </p:to>
                                    </p:set>
                                  </p:childTnLst>
                                </p:cTn>
                              </p:par>
                            </p:childTnLst>
                          </p:cTn>
                        </p:par>
                        <p:par>
                          <p:cTn id="9" fill="hold" nodeType="afterGroup">
                            <p:stCondLst>
                              <p:cond delay="0"/>
                            </p:stCondLst>
                            <p:childTnLst>
                              <p:par>
                                <p:cTn id="10" presetID="1" presetClass="entr" presetSubtype="0" fill="hold" nodeType="afterEffect">
                                  <p:stCondLst>
                                    <p:cond delay="0"/>
                                  </p:stCondLst>
                                  <p:childTnLst>
                                    <p:set>
                                      <p:cBhvr>
                                        <p:cTn id="11" dur="1" fill="hold">
                                          <p:stCondLst>
                                            <p:cond delay="0"/>
                                          </p:stCondLst>
                                        </p:cTn>
                                        <p:tgtEl>
                                          <p:spTgt spid="621591"/>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21636"/>
                                        </p:tgtEl>
                                        <p:attrNameLst>
                                          <p:attrName>style.visibility</p:attrName>
                                        </p:attrNameLst>
                                      </p:cBhvr>
                                      <p:to>
                                        <p:strVal val="visible"/>
                                      </p:to>
                                    </p:set>
                                  </p:childTnLst>
                                </p:cTn>
                              </p:par>
                            </p:childTnLst>
                          </p:cTn>
                        </p:par>
                        <p:par>
                          <p:cTn id="14" fill="hold" nodeType="afterGroup">
                            <p:stCondLst>
                              <p:cond delay="0"/>
                            </p:stCondLst>
                            <p:childTnLst>
                              <p:par>
                                <p:cTn id="15" presetID="1" presetClass="entr" presetSubtype="0" fill="hold" nodeType="afterEffect">
                                  <p:stCondLst>
                                    <p:cond delay="0"/>
                                  </p:stCondLst>
                                  <p:childTnLst>
                                    <p:set>
                                      <p:cBhvr>
                                        <p:cTn id="16" dur="1" fill="hold">
                                          <p:stCondLst>
                                            <p:cond delay="0"/>
                                          </p:stCondLst>
                                        </p:cTn>
                                        <p:tgtEl>
                                          <p:spTgt spid="6216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16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621636"/>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2159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216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1648"/>
                                        </p:tgtEl>
                                        <p:attrNameLst>
                                          <p:attrName>style.visibility</p:attrName>
                                        </p:attrNameLst>
                                      </p:cBhvr>
                                      <p:to>
                                        <p:strVal val="visible"/>
                                      </p:to>
                                    </p:set>
                                  </p:childTnLst>
                                </p:cTn>
                              </p:par>
                            </p:childTnLst>
                          </p:cTn>
                        </p:par>
                        <p:par>
                          <p:cTn id="29" fill="hold" nodeType="afterGroup">
                            <p:stCondLst>
                              <p:cond delay="0"/>
                            </p:stCondLst>
                            <p:childTnLst>
                              <p:par>
                                <p:cTn id="30" presetID="1" presetClass="entr" presetSubtype="0" fill="hold" nodeType="afterEffect">
                                  <p:stCondLst>
                                    <p:cond delay="0"/>
                                  </p:stCondLst>
                                  <p:childTnLst>
                                    <p:set>
                                      <p:cBhvr>
                                        <p:cTn id="31" dur="1" fill="hold">
                                          <p:stCondLst>
                                            <p:cond delay="0"/>
                                          </p:stCondLst>
                                        </p:cTn>
                                        <p:tgtEl>
                                          <p:spTgt spid="6215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7" name="Rectangle 5">
            <a:extLst>
              <a:ext uri="{FF2B5EF4-FFF2-40B4-BE49-F238E27FC236}">
                <a16:creationId xmlns:a16="http://schemas.microsoft.com/office/drawing/2014/main" id="{E54771B3-4D53-41CC-A07B-D52D6BF6EE87}"/>
              </a:ext>
            </a:extLst>
          </p:cNvPr>
          <p:cNvSpPr>
            <a:spLocks noGrp="1" noChangeArrowheads="1"/>
          </p:cNvSpPr>
          <p:nvPr>
            <p:ph type="title"/>
          </p:nvPr>
        </p:nvSpPr>
        <p:spPr/>
        <p:txBody>
          <a:bodyPr/>
          <a:lstStyle/>
          <a:p>
            <a:r>
              <a:rPr lang="en-US" altLang="ko-KR">
                <a:ea typeface="굴림" pitchFamily="50" charset="-127"/>
              </a:rPr>
              <a:t>EDF (Earliest Deadline First)</a:t>
            </a:r>
            <a:endParaRPr lang="en-US" altLang="de-DE"/>
          </a:p>
        </p:txBody>
      </p:sp>
      <p:sp>
        <p:nvSpPr>
          <p:cNvPr id="622598" name="Rectangle 6">
            <a:extLst>
              <a:ext uri="{FF2B5EF4-FFF2-40B4-BE49-F238E27FC236}">
                <a16:creationId xmlns:a16="http://schemas.microsoft.com/office/drawing/2014/main" id="{8284804C-CD41-4DFC-A08D-AC8B4372F4F6}"/>
              </a:ext>
            </a:extLst>
          </p:cNvPr>
          <p:cNvSpPr>
            <a:spLocks noGrp="1" noChangeArrowheads="1"/>
          </p:cNvSpPr>
          <p:nvPr>
            <p:ph sz="quarter"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Executes a job with the earliest deadline</a:t>
            </a:r>
            <a:endParaRPr lang="en-US" altLang="de-DE"/>
          </a:p>
        </p:txBody>
      </p:sp>
      <p:sp>
        <p:nvSpPr>
          <p:cNvPr id="113" name="Datumsplatzhalter 112">
            <a:extLst>
              <a:ext uri="{FF2B5EF4-FFF2-40B4-BE49-F238E27FC236}">
                <a16:creationId xmlns:a16="http://schemas.microsoft.com/office/drawing/2014/main" id="{C5207442-79DC-4D65-8C8B-6270A93A8706}"/>
              </a:ext>
            </a:extLst>
          </p:cNvPr>
          <p:cNvSpPr>
            <a:spLocks noGrp="1"/>
          </p:cNvSpPr>
          <p:nvPr>
            <p:ph type="dt" sz="half" idx="10"/>
          </p:nvPr>
        </p:nvSpPr>
        <p:spPr/>
        <p:txBody>
          <a:bodyPr/>
          <a:lstStyle/>
          <a:p>
            <a:endParaRPr lang="en-US" altLang="ko-KR"/>
          </a:p>
        </p:txBody>
      </p:sp>
      <p:sp>
        <p:nvSpPr>
          <p:cNvPr id="114" name="Fußzeilenplatzhalter 113">
            <a:extLst>
              <a:ext uri="{FF2B5EF4-FFF2-40B4-BE49-F238E27FC236}">
                <a16:creationId xmlns:a16="http://schemas.microsoft.com/office/drawing/2014/main" id="{CE0CFF06-0B9C-4A8F-B97E-5DA8308D95C3}"/>
              </a:ext>
            </a:extLst>
          </p:cNvPr>
          <p:cNvSpPr>
            <a:spLocks noGrp="1"/>
          </p:cNvSpPr>
          <p:nvPr>
            <p:ph type="ftr" sz="quarter" idx="11"/>
          </p:nvPr>
        </p:nvSpPr>
        <p:spPr/>
        <p:txBody>
          <a:bodyPr/>
          <a:lstStyle/>
          <a:p>
            <a:r>
              <a:rPr lang="en-US" altLang="ko-KR"/>
              <a:t>Realtime Programming Prof. Dr. Markus Pfeil</a:t>
            </a:r>
          </a:p>
        </p:txBody>
      </p:sp>
      <p:sp>
        <p:nvSpPr>
          <p:cNvPr id="115" name="Foliennummernplatzhalter 114">
            <a:extLst>
              <a:ext uri="{FF2B5EF4-FFF2-40B4-BE49-F238E27FC236}">
                <a16:creationId xmlns:a16="http://schemas.microsoft.com/office/drawing/2014/main" id="{EE79D96D-22C1-4137-BCCF-F1E00FF7FF78}"/>
              </a:ext>
            </a:extLst>
          </p:cNvPr>
          <p:cNvSpPr>
            <a:spLocks noGrp="1"/>
          </p:cNvSpPr>
          <p:nvPr>
            <p:ph type="sldNum" sz="quarter" idx="12"/>
          </p:nvPr>
        </p:nvSpPr>
        <p:spPr/>
        <p:txBody>
          <a:bodyPr/>
          <a:lstStyle/>
          <a:p>
            <a:fld id="{3BE55796-102E-4183-A174-A6196C0F23D2}" type="slidenum">
              <a:rPr lang="en-US" altLang="de-DE"/>
              <a:pPr/>
              <a:t>316</a:t>
            </a:fld>
            <a:endParaRPr lang="en-US" altLang="de-DE"/>
          </a:p>
        </p:txBody>
      </p:sp>
      <p:sp>
        <p:nvSpPr>
          <p:cNvPr id="622594" name="Rectangle 2">
            <a:extLst>
              <a:ext uri="{FF2B5EF4-FFF2-40B4-BE49-F238E27FC236}">
                <a16:creationId xmlns:a16="http://schemas.microsoft.com/office/drawing/2014/main" id="{4FFC9368-414F-4B27-A746-4DB9E5193617}"/>
              </a:ext>
            </a:extLst>
          </p:cNvPr>
          <p:cNvSpPr>
            <a:spLocks noChangeArrowheads="1"/>
          </p:cNvSpPr>
          <p:nvPr/>
        </p:nvSpPr>
        <p:spPr bwMode="auto">
          <a:xfrm>
            <a:off x="5943599" y="4572000"/>
            <a:ext cx="1828797" cy="381000"/>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595" name="Rectangle 3">
            <a:extLst>
              <a:ext uri="{FF2B5EF4-FFF2-40B4-BE49-F238E27FC236}">
                <a16:creationId xmlns:a16="http://schemas.microsoft.com/office/drawing/2014/main" id="{609DE7F7-3254-4A2F-9A14-C685423F27D5}"/>
              </a:ext>
            </a:extLst>
          </p:cNvPr>
          <p:cNvSpPr>
            <a:spLocks noChangeArrowheads="1"/>
          </p:cNvSpPr>
          <p:nvPr/>
        </p:nvSpPr>
        <p:spPr bwMode="auto">
          <a:xfrm>
            <a:off x="5486400" y="5410200"/>
            <a:ext cx="13716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596" name="Rectangle 4">
            <a:extLst>
              <a:ext uri="{FF2B5EF4-FFF2-40B4-BE49-F238E27FC236}">
                <a16:creationId xmlns:a16="http://schemas.microsoft.com/office/drawing/2014/main" id="{714B43F0-5142-4E4B-BF37-338748F7E39E}"/>
              </a:ext>
            </a:extLst>
          </p:cNvPr>
          <p:cNvSpPr>
            <a:spLocks noChangeArrowheads="1"/>
          </p:cNvSpPr>
          <p:nvPr/>
        </p:nvSpPr>
        <p:spPr bwMode="auto">
          <a:xfrm>
            <a:off x="45720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599" name="Line 7">
            <a:extLst>
              <a:ext uri="{FF2B5EF4-FFF2-40B4-BE49-F238E27FC236}">
                <a16:creationId xmlns:a16="http://schemas.microsoft.com/office/drawing/2014/main" id="{F620F9BA-464C-44C8-B94E-CA63EF8AAD36}"/>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0" name="Line 8">
            <a:extLst>
              <a:ext uri="{FF2B5EF4-FFF2-40B4-BE49-F238E27FC236}">
                <a16:creationId xmlns:a16="http://schemas.microsoft.com/office/drawing/2014/main" id="{A5B2BAC4-B408-4542-BF04-599C623D0D69}"/>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1" name="Line 9">
            <a:extLst>
              <a:ext uri="{FF2B5EF4-FFF2-40B4-BE49-F238E27FC236}">
                <a16:creationId xmlns:a16="http://schemas.microsoft.com/office/drawing/2014/main" id="{B6A0B3F0-8352-424A-8981-3FA45F3B158E}"/>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2" name="Line 10">
            <a:extLst>
              <a:ext uri="{FF2B5EF4-FFF2-40B4-BE49-F238E27FC236}">
                <a16:creationId xmlns:a16="http://schemas.microsoft.com/office/drawing/2014/main" id="{CBD22455-FC36-43D3-A978-123460976448}"/>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3" name="Line 11">
            <a:extLst>
              <a:ext uri="{FF2B5EF4-FFF2-40B4-BE49-F238E27FC236}">
                <a16:creationId xmlns:a16="http://schemas.microsoft.com/office/drawing/2014/main" id="{141D68B6-D3D4-41C6-AB3A-29DCF79403CB}"/>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4" name="Line 12">
            <a:extLst>
              <a:ext uri="{FF2B5EF4-FFF2-40B4-BE49-F238E27FC236}">
                <a16:creationId xmlns:a16="http://schemas.microsoft.com/office/drawing/2014/main" id="{0A73B5A7-CFE2-4479-8B0E-DACCDCE2D654}"/>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5" name="Line 13">
            <a:extLst>
              <a:ext uri="{FF2B5EF4-FFF2-40B4-BE49-F238E27FC236}">
                <a16:creationId xmlns:a16="http://schemas.microsoft.com/office/drawing/2014/main" id="{45B6CC53-C57D-4C53-93C5-4FC43E7E544C}"/>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6" name="Line 14">
            <a:extLst>
              <a:ext uri="{FF2B5EF4-FFF2-40B4-BE49-F238E27FC236}">
                <a16:creationId xmlns:a16="http://schemas.microsoft.com/office/drawing/2014/main" id="{529A92F7-9550-48FB-96AD-A01E4A6D7A34}"/>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7" name="Line 15">
            <a:extLst>
              <a:ext uri="{FF2B5EF4-FFF2-40B4-BE49-F238E27FC236}">
                <a16:creationId xmlns:a16="http://schemas.microsoft.com/office/drawing/2014/main" id="{D97DBE79-A51D-4D05-9BFE-FBFE3D2FFBA0}"/>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8" name="Line 16">
            <a:extLst>
              <a:ext uri="{FF2B5EF4-FFF2-40B4-BE49-F238E27FC236}">
                <a16:creationId xmlns:a16="http://schemas.microsoft.com/office/drawing/2014/main" id="{FF53DC02-4AD3-41C0-BD59-B7D3212FB261}"/>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09" name="Line 17">
            <a:extLst>
              <a:ext uri="{FF2B5EF4-FFF2-40B4-BE49-F238E27FC236}">
                <a16:creationId xmlns:a16="http://schemas.microsoft.com/office/drawing/2014/main" id="{EB902857-4E22-4385-97E5-5668440709CC}"/>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0" name="Line 18">
            <a:extLst>
              <a:ext uri="{FF2B5EF4-FFF2-40B4-BE49-F238E27FC236}">
                <a16:creationId xmlns:a16="http://schemas.microsoft.com/office/drawing/2014/main" id="{00A5E540-3DBE-486A-9BC2-5F6C411A796B}"/>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1" name="Line 19">
            <a:extLst>
              <a:ext uri="{FF2B5EF4-FFF2-40B4-BE49-F238E27FC236}">
                <a16:creationId xmlns:a16="http://schemas.microsoft.com/office/drawing/2014/main" id="{AD85DCF3-9177-425E-9C12-AEDB3B9F738D}"/>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2" name="Line 20">
            <a:extLst>
              <a:ext uri="{FF2B5EF4-FFF2-40B4-BE49-F238E27FC236}">
                <a16:creationId xmlns:a16="http://schemas.microsoft.com/office/drawing/2014/main" id="{3513C608-1CF8-4A8D-9218-A3EFC583FBD8}"/>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3" name="Line 21">
            <a:extLst>
              <a:ext uri="{FF2B5EF4-FFF2-40B4-BE49-F238E27FC236}">
                <a16:creationId xmlns:a16="http://schemas.microsoft.com/office/drawing/2014/main" id="{E19FF1DE-E845-4580-8308-94A980C5247F}"/>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4" name="Line 22">
            <a:extLst>
              <a:ext uri="{FF2B5EF4-FFF2-40B4-BE49-F238E27FC236}">
                <a16:creationId xmlns:a16="http://schemas.microsoft.com/office/drawing/2014/main" id="{34ED93A0-ADA2-4C44-A393-FA1F136D1D17}"/>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5" name="Line 23">
            <a:extLst>
              <a:ext uri="{FF2B5EF4-FFF2-40B4-BE49-F238E27FC236}">
                <a16:creationId xmlns:a16="http://schemas.microsoft.com/office/drawing/2014/main" id="{98C1FC17-5FE4-49A0-954D-29292E1D9DD5}"/>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6" name="Line 24">
            <a:extLst>
              <a:ext uri="{FF2B5EF4-FFF2-40B4-BE49-F238E27FC236}">
                <a16:creationId xmlns:a16="http://schemas.microsoft.com/office/drawing/2014/main" id="{2ED6B70B-48B7-4E6E-95E4-B5B4508990AE}"/>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7" name="Line 25">
            <a:extLst>
              <a:ext uri="{FF2B5EF4-FFF2-40B4-BE49-F238E27FC236}">
                <a16:creationId xmlns:a16="http://schemas.microsoft.com/office/drawing/2014/main" id="{645C76C0-92A0-4F86-9B7C-3879A0F38372}"/>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8" name="Line 26">
            <a:extLst>
              <a:ext uri="{FF2B5EF4-FFF2-40B4-BE49-F238E27FC236}">
                <a16:creationId xmlns:a16="http://schemas.microsoft.com/office/drawing/2014/main" id="{C303B432-2106-4219-9551-F652E635BCDA}"/>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19" name="Line 27">
            <a:extLst>
              <a:ext uri="{FF2B5EF4-FFF2-40B4-BE49-F238E27FC236}">
                <a16:creationId xmlns:a16="http://schemas.microsoft.com/office/drawing/2014/main" id="{97604401-79AF-4CBE-B2FA-FFEA98AF9D41}"/>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0" name="Line 28">
            <a:extLst>
              <a:ext uri="{FF2B5EF4-FFF2-40B4-BE49-F238E27FC236}">
                <a16:creationId xmlns:a16="http://schemas.microsoft.com/office/drawing/2014/main" id="{117CF46F-E1B3-4D26-B842-352956EAC84B}"/>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1" name="Line 29">
            <a:extLst>
              <a:ext uri="{FF2B5EF4-FFF2-40B4-BE49-F238E27FC236}">
                <a16:creationId xmlns:a16="http://schemas.microsoft.com/office/drawing/2014/main" id="{94188CA5-8454-496F-8C3D-E11E86DFB830}"/>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2" name="Line 30">
            <a:extLst>
              <a:ext uri="{FF2B5EF4-FFF2-40B4-BE49-F238E27FC236}">
                <a16:creationId xmlns:a16="http://schemas.microsoft.com/office/drawing/2014/main" id="{66243B61-CAA7-46EA-A8F7-414DA6FD4C6B}"/>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3" name="Line 31">
            <a:extLst>
              <a:ext uri="{FF2B5EF4-FFF2-40B4-BE49-F238E27FC236}">
                <a16:creationId xmlns:a16="http://schemas.microsoft.com/office/drawing/2014/main" id="{A23D1939-3521-4757-9E2E-06B9E4853F47}"/>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4" name="Line 32">
            <a:extLst>
              <a:ext uri="{FF2B5EF4-FFF2-40B4-BE49-F238E27FC236}">
                <a16:creationId xmlns:a16="http://schemas.microsoft.com/office/drawing/2014/main" id="{7FA28851-ED82-4D64-BF4D-C6DB246FAF4F}"/>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5" name="Line 33">
            <a:extLst>
              <a:ext uri="{FF2B5EF4-FFF2-40B4-BE49-F238E27FC236}">
                <a16:creationId xmlns:a16="http://schemas.microsoft.com/office/drawing/2014/main" id="{67B97C74-A780-4F5F-BDA7-D9080B83B15A}"/>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6" name="Line 34">
            <a:extLst>
              <a:ext uri="{FF2B5EF4-FFF2-40B4-BE49-F238E27FC236}">
                <a16:creationId xmlns:a16="http://schemas.microsoft.com/office/drawing/2014/main" id="{8ADF1943-DE96-4A46-949A-A001471CA70D}"/>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7" name="Line 35">
            <a:extLst>
              <a:ext uri="{FF2B5EF4-FFF2-40B4-BE49-F238E27FC236}">
                <a16:creationId xmlns:a16="http://schemas.microsoft.com/office/drawing/2014/main" id="{66F6D1AC-5831-4EC4-A7B8-26EF6F79DBF7}"/>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8" name="Line 36">
            <a:extLst>
              <a:ext uri="{FF2B5EF4-FFF2-40B4-BE49-F238E27FC236}">
                <a16:creationId xmlns:a16="http://schemas.microsoft.com/office/drawing/2014/main" id="{29BE3623-FD1F-468E-BBB0-8F8B25DDDB25}"/>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29" name="Line 37">
            <a:extLst>
              <a:ext uri="{FF2B5EF4-FFF2-40B4-BE49-F238E27FC236}">
                <a16:creationId xmlns:a16="http://schemas.microsoft.com/office/drawing/2014/main" id="{BD58183E-168B-4242-9EFA-F9A2CC50F358}"/>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0" name="Line 38">
            <a:extLst>
              <a:ext uri="{FF2B5EF4-FFF2-40B4-BE49-F238E27FC236}">
                <a16:creationId xmlns:a16="http://schemas.microsoft.com/office/drawing/2014/main" id="{FAA6AE31-7BE4-448A-9E12-F4F248252114}"/>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1" name="Line 39">
            <a:extLst>
              <a:ext uri="{FF2B5EF4-FFF2-40B4-BE49-F238E27FC236}">
                <a16:creationId xmlns:a16="http://schemas.microsoft.com/office/drawing/2014/main" id="{A2EE649B-F6A5-4994-877D-3FDE81D65D88}"/>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2" name="Line 40">
            <a:extLst>
              <a:ext uri="{FF2B5EF4-FFF2-40B4-BE49-F238E27FC236}">
                <a16:creationId xmlns:a16="http://schemas.microsoft.com/office/drawing/2014/main" id="{3D0C2108-5F3D-40D9-8313-64AAFBB00F8C}"/>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3" name="Line 41">
            <a:extLst>
              <a:ext uri="{FF2B5EF4-FFF2-40B4-BE49-F238E27FC236}">
                <a16:creationId xmlns:a16="http://schemas.microsoft.com/office/drawing/2014/main" id="{5A56FC3B-7E99-4577-B9B0-5D3B47C2480A}"/>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4" name="Line 42">
            <a:extLst>
              <a:ext uri="{FF2B5EF4-FFF2-40B4-BE49-F238E27FC236}">
                <a16:creationId xmlns:a16="http://schemas.microsoft.com/office/drawing/2014/main" id="{D15A35A7-A30E-40EA-BC02-A6CBC5573C9B}"/>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5" name="Line 43">
            <a:extLst>
              <a:ext uri="{FF2B5EF4-FFF2-40B4-BE49-F238E27FC236}">
                <a16:creationId xmlns:a16="http://schemas.microsoft.com/office/drawing/2014/main" id="{D5C4D070-2D87-45B9-838C-FBD6221C7292}"/>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36" name="Text Box 44">
            <a:extLst>
              <a:ext uri="{FF2B5EF4-FFF2-40B4-BE49-F238E27FC236}">
                <a16:creationId xmlns:a16="http://schemas.microsoft.com/office/drawing/2014/main" id="{EBD1FE42-6068-46DD-9355-E8CDEF1B9767}"/>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22637" name="Text Box 45">
            <a:extLst>
              <a:ext uri="{FF2B5EF4-FFF2-40B4-BE49-F238E27FC236}">
                <a16:creationId xmlns:a16="http://schemas.microsoft.com/office/drawing/2014/main" id="{D6EC78C2-7547-4071-A0E0-EE7C5B139CAC}"/>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22638" name="Line 46">
            <a:extLst>
              <a:ext uri="{FF2B5EF4-FFF2-40B4-BE49-F238E27FC236}">
                <a16:creationId xmlns:a16="http://schemas.microsoft.com/office/drawing/2014/main" id="{E3BCFA22-E0F9-4EED-9628-5EAD628EB6A0}"/>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39" name="Line 47">
            <a:extLst>
              <a:ext uri="{FF2B5EF4-FFF2-40B4-BE49-F238E27FC236}">
                <a16:creationId xmlns:a16="http://schemas.microsoft.com/office/drawing/2014/main" id="{5EC216E8-6D0A-44B3-B8A3-6894B3B21C30}"/>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0" name="Line 48">
            <a:extLst>
              <a:ext uri="{FF2B5EF4-FFF2-40B4-BE49-F238E27FC236}">
                <a16:creationId xmlns:a16="http://schemas.microsoft.com/office/drawing/2014/main" id="{D2C78AD0-6CB5-4CE7-9F04-2A40ACD74565}"/>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1" name="Line 49">
            <a:extLst>
              <a:ext uri="{FF2B5EF4-FFF2-40B4-BE49-F238E27FC236}">
                <a16:creationId xmlns:a16="http://schemas.microsoft.com/office/drawing/2014/main" id="{25658D72-1985-4B97-BE40-8F7B5EEE78F9}"/>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2" name="Line 50">
            <a:extLst>
              <a:ext uri="{FF2B5EF4-FFF2-40B4-BE49-F238E27FC236}">
                <a16:creationId xmlns:a16="http://schemas.microsoft.com/office/drawing/2014/main" id="{75CA3848-74EC-4DB8-B063-6622876D18F9}"/>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3" name="Line 51">
            <a:extLst>
              <a:ext uri="{FF2B5EF4-FFF2-40B4-BE49-F238E27FC236}">
                <a16:creationId xmlns:a16="http://schemas.microsoft.com/office/drawing/2014/main" id="{4A57F75F-061F-47BA-84A8-96AC00985E16}"/>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4" name="Line 52">
            <a:extLst>
              <a:ext uri="{FF2B5EF4-FFF2-40B4-BE49-F238E27FC236}">
                <a16:creationId xmlns:a16="http://schemas.microsoft.com/office/drawing/2014/main" id="{B8F07E0E-A633-44F8-A261-79C37ACEED31}"/>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5" name="Line 53">
            <a:extLst>
              <a:ext uri="{FF2B5EF4-FFF2-40B4-BE49-F238E27FC236}">
                <a16:creationId xmlns:a16="http://schemas.microsoft.com/office/drawing/2014/main" id="{0D4CD859-62F2-4F20-BAB1-48DA8A449AC9}"/>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6" name="Line 54">
            <a:extLst>
              <a:ext uri="{FF2B5EF4-FFF2-40B4-BE49-F238E27FC236}">
                <a16:creationId xmlns:a16="http://schemas.microsoft.com/office/drawing/2014/main" id="{801336B5-0D8E-4971-A662-DAB6FF23369B}"/>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7" name="Line 55">
            <a:extLst>
              <a:ext uri="{FF2B5EF4-FFF2-40B4-BE49-F238E27FC236}">
                <a16:creationId xmlns:a16="http://schemas.microsoft.com/office/drawing/2014/main" id="{489FADA0-3488-42A4-8E5B-CCF432FAE33E}"/>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8" name="Line 56">
            <a:extLst>
              <a:ext uri="{FF2B5EF4-FFF2-40B4-BE49-F238E27FC236}">
                <a16:creationId xmlns:a16="http://schemas.microsoft.com/office/drawing/2014/main" id="{03F505F5-EFBD-4AF3-9D96-E1A29960DE7A}"/>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49" name="Line 57">
            <a:extLst>
              <a:ext uri="{FF2B5EF4-FFF2-40B4-BE49-F238E27FC236}">
                <a16:creationId xmlns:a16="http://schemas.microsoft.com/office/drawing/2014/main" id="{1B6A71A0-BDC1-431A-8B43-DF0078EF4743}"/>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0" name="Line 58">
            <a:extLst>
              <a:ext uri="{FF2B5EF4-FFF2-40B4-BE49-F238E27FC236}">
                <a16:creationId xmlns:a16="http://schemas.microsoft.com/office/drawing/2014/main" id="{0F732C3E-2EA5-466A-AFDE-DB3E6F250306}"/>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1" name="Line 59">
            <a:extLst>
              <a:ext uri="{FF2B5EF4-FFF2-40B4-BE49-F238E27FC236}">
                <a16:creationId xmlns:a16="http://schemas.microsoft.com/office/drawing/2014/main" id="{F60D5797-B0D3-4672-AF40-5AA17CA5A12C}"/>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2" name="Line 60">
            <a:extLst>
              <a:ext uri="{FF2B5EF4-FFF2-40B4-BE49-F238E27FC236}">
                <a16:creationId xmlns:a16="http://schemas.microsoft.com/office/drawing/2014/main" id="{C0710497-7BA0-4C64-95A4-38ED7DD728D2}"/>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3" name="Line 61">
            <a:extLst>
              <a:ext uri="{FF2B5EF4-FFF2-40B4-BE49-F238E27FC236}">
                <a16:creationId xmlns:a16="http://schemas.microsoft.com/office/drawing/2014/main" id="{0AEB3518-F4FB-4704-AA05-6DB27E77A34F}"/>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4" name="Line 62">
            <a:extLst>
              <a:ext uri="{FF2B5EF4-FFF2-40B4-BE49-F238E27FC236}">
                <a16:creationId xmlns:a16="http://schemas.microsoft.com/office/drawing/2014/main" id="{EB35342F-24AC-40E7-B52B-2C6F2BB6A448}"/>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5" name="Line 63">
            <a:extLst>
              <a:ext uri="{FF2B5EF4-FFF2-40B4-BE49-F238E27FC236}">
                <a16:creationId xmlns:a16="http://schemas.microsoft.com/office/drawing/2014/main" id="{6AA997E8-F17C-4D01-A042-9122FDCFE10B}"/>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56" name="Rectangle 64">
            <a:extLst>
              <a:ext uri="{FF2B5EF4-FFF2-40B4-BE49-F238E27FC236}">
                <a16:creationId xmlns:a16="http://schemas.microsoft.com/office/drawing/2014/main" id="{9FA7275A-6E0B-44D7-85E0-5E0BC5FA0694}"/>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57" name="Line 65">
            <a:extLst>
              <a:ext uri="{FF2B5EF4-FFF2-40B4-BE49-F238E27FC236}">
                <a16:creationId xmlns:a16="http://schemas.microsoft.com/office/drawing/2014/main" id="{A471B275-4D06-4491-9367-338B10A5D16C}"/>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58" name="Text Box 66">
            <a:extLst>
              <a:ext uri="{FF2B5EF4-FFF2-40B4-BE49-F238E27FC236}">
                <a16:creationId xmlns:a16="http://schemas.microsoft.com/office/drawing/2014/main" id="{E3BBAC35-0827-4BEB-B78D-4912B5F9B7B5}"/>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622661" name="Line 69">
            <a:extLst>
              <a:ext uri="{FF2B5EF4-FFF2-40B4-BE49-F238E27FC236}">
                <a16:creationId xmlns:a16="http://schemas.microsoft.com/office/drawing/2014/main" id="{D800CAE4-298C-4D78-90EB-69996A13DE92}"/>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62" name="Line 70">
            <a:extLst>
              <a:ext uri="{FF2B5EF4-FFF2-40B4-BE49-F238E27FC236}">
                <a16:creationId xmlns:a16="http://schemas.microsoft.com/office/drawing/2014/main" id="{0EBF0ACF-D400-4AB9-ACDD-465BD649DBB8}"/>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64" name="Rectangle 72">
            <a:extLst>
              <a:ext uri="{FF2B5EF4-FFF2-40B4-BE49-F238E27FC236}">
                <a16:creationId xmlns:a16="http://schemas.microsoft.com/office/drawing/2014/main" id="{43D24C16-639C-4BA2-9791-77A9EAF1373A}"/>
              </a:ext>
            </a:extLst>
          </p:cNvPr>
          <p:cNvSpPr>
            <a:spLocks noChangeArrowheads="1"/>
          </p:cNvSpPr>
          <p:nvPr/>
        </p:nvSpPr>
        <p:spPr bwMode="auto">
          <a:xfrm>
            <a:off x="5029200" y="54102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65" name="Line 73">
            <a:extLst>
              <a:ext uri="{FF2B5EF4-FFF2-40B4-BE49-F238E27FC236}">
                <a16:creationId xmlns:a16="http://schemas.microsoft.com/office/drawing/2014/main" id="{2E007123-4098-4110-9D82-D395F39BE714}"/>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66" name="Rectangle 74">
            <a:extLst>
              <a:ext uri="{FF2B5EF4-FFF2-40B4-BE49-F238E27FC236}">
                <a16:creationId xmlns:a16="http://schemas.microsoft.com/office/drawing/2014/main" id="{0E74057C-AD5B-4935-93E9-E9CE6A850F33}"/>
              </a:ext>
            </a:extLst>
          </p:cNvPr>
          <p:cNvSpPr>
            <a:spLocks noChangeArrowheads="1"/>
          </p:cNvSpPr>
          <p:nvPr/>
        </p:nvSpPr>
        <p:spPr bwMode="auto">
          <a:xfrm>
            <a:off x="4572000" y="54102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67" name="Line 75">
            <a:extLst>
              <a:ext uri="{FF2B5EF4-FFF2-40B4-BE49-F238E27FC236}">
                <a16:creationId xmlns:a16="http://schemas.microsoft.com/office/drawing/2014/main" id="{DBCDD234-D07D-4027-B282-9893916200F4}"/>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68" name="Line 76">
            <a:extLst>
              <a:ext uri="{FF2B5EF4-FFF2-40B4-BE49-F238E27FC236}">
                <a16:creationId xmlns:a16="http://schemas.microsoft.com/office/drawing/2014/main" id="{20B3FFB9-F469-4475-B924-8AF0A49955EB}"/>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69" name="Line 77">
            <a:extLst>
              <a:ext uri="{FF2B5EF4-FFF2-40B4-BE49-F238E27FC236}">
                <a16:creationId xmlns:a16="http://schemas.microsoft.com/office/drawing/2014/main" id="{83F60C12-8776-43BA-81EB-BBA39B71FE5A}"/>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70" name="Line 78">
            <a:extLst>
              <a:ext uri="{FF2B5EF4-FFF2-40B4-BE49-F238E27FC236}">
                <a16:creationId xmlns:a16="http://schemas.microsoft.com/office/drawing/2014/main" id="{8708ADA8-F20F-486A-8CBC-10FA8107D339}"/>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72" name="Line 80">
            <a:extLst>
              <a:ext uri="{FF2B5EF4-FFF2-40B4-BE49-F238E27FC236}">
                <a16:creationId xmlns:a16="http://schemas.microsoft.com/office/drawing/2014/main" id="{98193E94-162C-4D94-8B3D-5E55DC647468}"/>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73" name="Line 81">
            <a:extLst>
              <a:ext uri="{FF2B5EF4-FFF2-40B4-BE49-F238E27FC236}">
                <a16:creationId xmlns:a16="http://schemas.microsoft.com/office/drawing/2014/main" id="{E2FE0DA6-02FE-4ADE-9686-BD6F4F1EEE81}"/>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74" name="Line 82">
            <a:extLst>
              <a:ext uri="{FF2B5EF4-FFF2-40B4-BE49-F238E27FC236}">
                <a16:creationId xmlns:a16="http://schemas.microsoft.com/office/drawing/2014/main" id="{497EE1DE-3DF5-4386-8B8B-985A205426A1}"/>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75" name="Line 83">
            <a:extLst>
              <a:ext uri="{FF2B5EF4-FFF2-40B4-BE49-F238E27FC236}">
                <a16:creationId xmlns:a16="http://schemas.microsoft.com/office/drawing/2014/main" id="{9539B6EC-FF28-4DC3-A300-575C86CFE3CC}"/>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76" name="Line 84">
            <a:extLst>
              <a:ext uri="{FF2B5EF4-FFF2-40B4-BE49-F238E27FC236}">
                <a16:creationId xmlns:a16="http://schemas.microsoft.com/office/drawing/2014/main" id="{8F30B358-4B75-4B39-8CAD-A4E918300E07}"/>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77" name="Line 85">
            <a:extLst>
              <a:ext uri="{FF2B5EF4-FFF2-40B4-BE49-F238E27FC236}">
                <a16:creationId xmlns:a16="http://schemas.microsoft.com/office/drawing/2014/main" id="{2A4192EA-5139-4F60-B848-053B043F6351}"/>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78" name="Line 86">
            <a:extLst>
              <a:ext uri="{FF2B5EF4-FFF2-40B4-BE49-F238E27FC236}">
                <a16:creationId xmlns:a16="http://schemas.microsoft.com/office/drawing/2014/main" id="{B1F3567D-A961-4129-85DB-6D4B8D16FCFD}"/>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79" name="Line 87">
            <a:extLst>
              <a:ext uri="{FF2B5EF4-FFF2-40B4-BE49-F238E27FC236}">
                <a16:creationId xmlns:a16="http://schemas.microsoft.com/office/drawing/2014/main" id="{D07D2453-1C12-4854-B855-029252FB4B3E}"/>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2680" name="Rectangle 88">
            <a:extLst>
              <a:ext uri="{FF2B5EF4-FFF2-40B4-BE49-F238E27FC236}">
                <a16:creationId xmlns:a16="http://schemas.microsoft.com/office/drawing/2014/main" id="{ADAD998F-4D5C-4BCB-89F3-0115DAF4FEA7}"/>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82" name="Line 90">
            <a:extLst>
              <a:ext uri="{FF2B5EF4-FFF2-40B4-BE49-F238E27FC236}">
                <a16:creationId xmlns:a16="http://schemas.microsoft.com/office/drawing/2014/main" id="{E36F73AE-5944-4D44-A388-0790ACAF7F15}"/>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83" name="Line 91">
            <a:extLst>
              <a:ext uri="{FF2B5EF4-FFF2-40B4-BE49-F238E27FC236}">
                <a16:creationId xmlns:a16="http://schemas.microsoft.com/office/drawing/2014/main" id="{11A6148D-4A33-4A10-AEC1-1D709EC747D0}"/>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84" name="Line 92">
            <a:extLst>
              <a:ext uri="{FF2B5EF4-FFF2-40B4-BE49-F238E27FC236}">
                <a16:creationId xmlns:a16="http://schemas.microsoft.com/office/drawing/2014/main" id="{64638BA7-C46F-497C-B0B2-6E625B577FD3}"/>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86" name="Rectangle 94">
            <a:extLst>
              <a:ext uri="{FF2B5EF4-FFF2-40B4-BE49-F238E27FC236}">
                <a16:creationId xmlns:a16="http://schemas.microsoft.com/office/drawing/2014/main" id="{46972A75-ADB7-47CE-835B-55AC02BCA2E3}"/>
              </a:ext>
            </a:extLst>
          </p:cNvPr>
          <p:cNvSpPr>
            <a:spLocks noChangeArrowheads="1"/>
          </p:cNvSpPr>
          <p:nvPr/>
        </p:nvSpPr>
        <p:spPr bwMode="auto">
          <a:xfrm>
            <a:off x="5486400" y="54102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88" name="Rectangle 96">
            <a:extLst>
              <a:ext uri="{FF2B5EF4-FFF2-40B4-BE49-F238E27FC236}">
                <a16:creationId xmlns:a16="http://schemas.microsoft.com/office/drawing/2014/main" id="{A0773811-5F97-4D57-98C8-06CDBF26D855}"/>
              </a:ext>
            </a:extLst>
          </p:cNvPr>
          <p:cNvSpPr>
            <a:spLocks noChangeArrowheads="1"/>
          </p:cNvSpPr>
          <p:nvPr/>
        </p:nvSpPr>
        <p:spPr bwMode="auto">
          <a:xfrm>
            <a:off x="5943600" y="4572000"/>
            <a:ext cx="9144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89" name="Line 97">
            <a:extLst>
              <a:ext uri="{FF2B5EF4-FFF2-40B4-BE49-F238E27FC236}">
                <a16:creationId xmlns:a16="http://schemas.microsoft.com/office/drawing/2014/main" id="{508B1DF1-4869-4D40-B0DD-4482C4D1A188}"/>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90" name="Line 98">
            <a:extLst>
              <a:ext uri="{FF2B5EF4-FFF2-40B4-BE49-F238E27FC236}">
                <a16:creationId xmlns:a16="http://schemas.microsoft.com/office/drawing/2014/main" id="{159E87C8-9F90-408A-9865-07875D8B5FCD}"/>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2691" name="Rectangle 99">
            <a:extLst>
              <a:ext uri="{FF2B5EF4-FFF2-40B4-BE49-F238E27FC236}">
                <a16:creationId xmlns:a16="http://schemas.microsoft.com/office/drawing/2014/main" id="{D7E9ED93-1C4E-4F84-9592-33EE11D01720}"/>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92" name="Rectangle 100">
            <a:extLst>
              <a:ext uri="{FF2B5EF4-FFF2-40B4-BE49-F238E27FC236}">
                <a16:creationId xmlns:a16="http://schemas.microsoft.com/office/drawing/2014/main" id="{18CBC93D-6157-4C43-8499-B07B80062155}"/>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93" name="Rectangle 101">
            <a:extLst>
              <a:ext uri="{FF2B5EF4-FFF2-40B4-BE49-F238E27FC236}">
                <a16:creationId xmlns:a16="http://schemas.microsoft.com/office/drawing/2014/main" id="{E8BCABC4-D354-4993-9DC5-AE92369239FE}"/>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94" name="Rectangle 102">
            <a:extLst>
              <a:ext uri="{FF2B5EF4-FFF2-40B4-BE49-F238E27FC236}">
                <a16:creationId xmlns:a16="http://schemas.microsoft.com/office/drawing/2014/main" id="{F6E05965-1F18-4E72-B026-6A624B71B6BD}"/>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2660" name="Line 68">
            <a:extLst>
              <a:ext uri="{FF2B5EF4-FFF2-40B4-BE49-F238E27FC236}">
                <a16:creationId xmlns:a16="http://schemas.microsoft.com/office/drawing/2014/main" id="{2771B9A4-661C-4F60-9710-C3BD92D9C73B}"/>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grpSp>
        <p:nvGrpSpPr>
          <p:cNvPr id="622696" name="Group 104">
            <a:extLst>
              <a:ext uri="{FF2B5EF4-FFF2-40B4-BE49-F238E27FC236}">
                <a16:creationId xmlns:a16="http://schemas.microsoft.com/office/drawing/2014/main" id="{885D6E82-08DB-4F01-A968-F0F572774BF3}"/>
              </a:ext>
            </a:extLst>
          </p:cNvPr>
          <p:cNvGrpSpPr>
            <a:grpSpLocks/>
          </p:cNvGrpSpPr>
          <p:nvPr/>
        </p:nvGrpSpPr>
        <p:grpSpPr bwMode="auto">
          <a:xfrm>
            <a:off x="3505200" y="4953000"/>
            <a:ext cx="4984750" cy="1295400"/>
            <a:chOff x="2208" y="3120"/>
            <a:chExt cx="3140" cy="816"/>
          </a:xfrm>
        </p:grpSpPr>
        <p:sp>
          <p:nvSpPr>
            <p:cNvPr id="622697" name="Text Box 105">
              <a:extLst>
                <a:ext uri="{FF2B5EF4-FFF2-40B4-BE49-F238E27FC236}">
                  <a16:creationId xmlns:a16="http://schemas.microsoft.com/office/drawing/2014/main" id="{6621D5C2-26FD-499D-B029-239384C0BBEC}"/>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2698" name="Text Box 106">
              <a:extLst>
                <a:ext uri="{FF2B5EF4-FFF2-40B4-BE49-F238E27FC236}">
                  <a16:creationId xmlns:a16="http://schemas.microsoft.com/office/drawing/2014/main" id="{8D7C3408-5C84-46AD-AD9C-3E7D3548878F}"/>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2699" name="Text Box 107">
              <a:extLst>
                <a:ext uri="{FF2B5EF4-FFF2-40B4-BE49-F238E27FC236}">
                  <a16:creationId xmlns:a16="http://schemas.microsoft.com/office/drawing/2014/main" id="{2CBF0A0D-1BD5-4E01-8D54-E06A883E7A61}"/>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2700" name="Text Box 108">
              <a:extLst>
                <a:ext uri="{FF2B5EF4-FFF2-40B4-BE49-F238E27FC236}">
                  <a16:creationId xmlns:a16="http://schemas.microsoft.com/office/drawing/2014/main" id="{9C2CA480-4223-40CE-B021-ABA1DBCE4C10}"/>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2701" name="Text Box 109">
              <a:extLst>
                <a:ext uri="{FF2B5EF4-FFF2-40B4-BE49-F238E27FC236}">
                  <a16:creationId xmlns:a16="http://schemas.microsoft.com/office/drawing/2014/main" id="{33AB2B02-ECEE-4480-8A50-7C6189DBDEDF}"/>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22702" name="Text Box 110">
              <a:extLst>
                <a:ext uri="{FF2B5EF4-FFF2-40B4-BE49-F238E27FC236}">
                  <a16:creationId xmlns:a16="http://schemas.microsoft.com/office/drawing/2014/main" id="{F18B6A17-11EF-40FB-B9CD-F613AD63AA5A}"/>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22703" name="Text Box 111">
            <a:extLst>
              <a:ext uri="{FF2B5EF4-FFF2-40B4-BE49-F238E27FC236}">
                <a16:creationId xmlns:a16="http://schemas.microsoft.com/office/drawing/2014/main" id="{B2EF6285-65B2-45BA-8950-D5A7C6339391}"/>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22704" name="Text Box 112">
            <a:extLst>
              <a:ext uri="{FF2B5EF4-FFF2-40B4-BE49-F238E27FC236}">
                <a16:creationId xmlns:a16="http://schemas.microsoft.com/office/drawing/2014/main" id="{CF9559E9-7BA1-4106-8BFE-5B994E83042E}"/>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22705" name="Text Box 113">
            <a:extLst>
              <a:ext uri="{FF2B5EF4-FFF2-40B4-BE49-F238E27FC236}">
                <a16:creationId xmlns:a16="http://schemas.microsoft.com/office/drawing/2014/main" id="{4B097B37-A4A7-4145-87FC-96764918C23C}"/>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Tree>
    <p:extLst>
      <p:ext uri="{BB962C8B-B14F-4D97-AF65-F5344CB8AC3E}">
        <p14:creationId xmlns:p14="http://schemas.microsoft.com/office/powerpoint/2010/main" val="3608596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6226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26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26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26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2596"/>
                                        </p:tgtEl>
                                        <p:attrNameLst>
                                          <p:attrName>style.visibility</p:attrName>
                                        </p:attrNameLst>
                                      </p:cBhvr>
                                      <p:to>
                                        <p:strVal val="visible"/>
                                      </p:to>
                                    </p:set>
                                  </p:childTnLst>
                                </p:cTn>
                              </p:par>
                            </p:childTnLst>
                          </p:cTn>
                        </p:par>
                        <p:par>
                          <p:cTn id="15" fill="hold" nodeType="afterGroup">
                            <p:stCondLst>
                              <p:cond delay="0"/>
                            </p:stCondLst>
                            <p:childTnLst>
                              <p:par>
                                <p:cTn id="16" presetID="1" presetClass="entr" presetSubtype="0" fill="hold" nodeType="afterEffect">
                                  <p:stCondLst>
                                    <p:cond delay="0"/>
                                  </p:stCondLst>
                                  <p:childTnLst>
                                    <p:set>
                                      <p:cBhvr>
                                        <p:cTn id="17" dur="1" fill="hold">
                                          <p:stCondLst>
                                            <p:cond delay="0"/>
                                          </p:stCondLst>
                                        </p:cTn>
                                        <p:tgtEl>
                                          <p:spTgt spid="62268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2268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22680"/>
                                        </p:tgtEl>
                                        <p:attrNameLst>
                                          <p:attrName>style.visibility</p:attrName>
                                        </p:attrNameLst>
                                      </p:cBhvr>
                                      <p:to>
                                        <p:strVal val="visible"/>
                                      </p:to>
                                    </p:set>
                                  </p:childTnLst>
                                </p:cTn>
                              </p:par>
                            </p:childTnLst>
                          </p:cTn>
                        </p:par>
                        <p:par>
                          <p:cTn id="22" fill="hold" nodeType="afterGroup">
                            <p:stCondLst>
                              <p:cond delay="0"/>
                            </p:stCondLst>
                            <p:childTnLst>
                              <p:par>
                                <p:cTn id="23" presetID="1" presetClass="exit" presetSubtype="0" fill="hold" nodeType="afterEffect">
                                  <p:stCondLst>
                                    <p:cond delay="0"/>
                                  </p:stCondLst>
                                  <p:childTnLst>
                                    <p:set>
                                      <p:cBhvr>
                                        <p:cTn id="24" dur="1" fill="hold">
                                          <p:stCondLst>
                                            <p:cond delay="0"/>
                                          </p:stCondLst>
                                        </p:cTn>
                                        <p:tgtEl>
                                          <p:spTgt spid="62266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62266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62259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22686"/>
                                        </p:tgtEl>
                                        <p:attrNameLst>
                                          <p:attrName>style.visibility</p:attrName>
                                        </p:attrNameLst>
                                      </p:cBhvr>
                                      <p:to>
                                        <p:strVal val="visible"/>
                                      </p:to>
                                    </p:set>
                                  </p:childTnLst>
                                </p:cTn>
                              </p:par>
                            </p:childTnLst>
                          </p:cTn>
                        </p:par>
                        <p:par>
                          <p:cTn id="31" fill="hold" nodeType="afterGroup">
                            <p:stCondLst>
                              <p:cond delay="0"/>
                            </p:stCondLst>
                            <p:childTnLst>
                              <p:par>
                                <p:cTn id="32" presetID="1" presetClass="exit" presetSubtype="0" fill="hold" nodeType="afterEffect">
                                  <p:stCondLst>
                                    <p:cond delay="0"/>
                                  </p:stCondLst>
                                  <p:childTnLst>
                                    <p:set>
                                      <p:cBhvr>
                                        <p:cTn id="33" dur="1" fill="hold">
                                          <p:stCondLst>
                                            <p:cond delay="0"/>
                                          </p:stCondLst>
                                        </p:cTn>
                                        <p:tgtEl>
                                          <p:spTgt spid="622686"/>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622595"/>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622595"/>
                                        </p:tgtEl>
                                        <p:attrNameLst>
                                          <p:attrName>style.visibility</p:attrName>
                                        </p:attrNameLst>
                                      </p:cBhvr>
                                      <p:to>
                                        <p:strVal val="hidden"/>
                                      </p:to>
                                    </p:set>
                                  </p:childTnLst>
                                </p:cTn>
                              </p:par>
                            </p:childTnLst>
                          </p:cTn>
                        </p:par>
                        <p:par>
                          <p:cTn id="38" fill="hold" nodeType="afterGroup">
                            <p:stCondLst>
                              <p:cond delay="0"/>
                            </p:stCondLst>
                            <p:childTnLst>
                              <p:par>
                                <p:cTn id="39" presetID="1" presetClass="entr" presetSubtype="0" fill="hold" nodeType="afterEffect">
                                  <p:stCondLst>
                                    <p:cond delay="0"/>
                                  </p:stCondLst>
                                  <p:childTnLst>
                                    <p:set>
                                      <p:cBhvr>
                                        <p:cTn id="40" dur="1" fill="hold">
                                          <p:stCondLst>
                                            <p:cond delay="0"/>
                                          </p:stCondLst>
                                        </p:cTn>
                                        <p:tgtEl>
                                          <p:spTgt spid="6225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22686"/>
                                        </p:tgtEl>
                                        <p:attrNameLst>
                                          <p:attrName>style.visibility</p:attrName>
                                        </p:attrNameLst>
                                      </p:cBhvr>
                                      <p:to>
                                        <p:strVal val="visible"/>
                                      </p:to>
                                    </p:set>
                                  </p:childTnLst>
                                </p:cTn>
                              </p:par>
                            </p:childTnLst>
                          </p:cTn>
                        </p:par>
                        <p:par>
                          <p:cTn id="43" fill="hold" nodeType="afterGroup">
                            <p:stCondLst>
                              <p:cond delay="0"/>
                            </p:stCondLst>
                            <p:childTnLst>
                              <p:par>
                                <p:cTn id="44" presetID="22" presetClass="exit" presetSubtype="8" fill="hold" nodeType="afterEffect">
                                  <p:stCondLst>
                                    <p:cond delay="0"/>
                                  </p:stCondLst>
                                  <p:childTnLst>
                                    <p:animEffect transition="out" filter="wipe(left)">
                                      <p:cBhvr>
                                        <p:cTn id="45" dur="1000"/>
                                        <p:tgtEl>
                                          <p:spTgt spid="622686"/>
                                        </p:tgtEl>
                                      </p:cBhvr>
                                    </p:animEffect>
                                    <p:set>
                                      <p:cBhvr>
                                        <p:cTn id="46" dur="1" fill="hold">
                                          <p:stCondLst>
                                            <p:cond delay="999"/>
                                          </p:stCondLst>
                                        </p:cTn>
                                        <p:tgtEl>
                                          <p:spTgt spid="622686"/>
                                        </p:tgtEl>
                                        <p:attrNameLst>
                                          <p:attrName>style.visibility</p:attrName>
                                        </p:attrNameLst>
                                      </p:cBhvr>
                                      <p:to>
                                        <p:strVal val="hidden"/>
                                      </p:to>
                                    </p:set>
                                  </p:childTnLst>
                                </p:cTn>
                              </p:par>
                            </p:childTnLst>
                          </p:cTn>
                        </p:par>
                        <p:par>
                          <p:cTn id="47" fill="hold" nodeType="afterGroup">
                            <p:stCondLst>
                              <p:cond delay="1000"/>
                            </p:stCondLst>
                            <p:childTnLst>
                              <p:par>
                                <p:cTn id="48" presetID="1" presetClass="entr" presetSubtype="0" fill="hold" nodeType="afterEffect">
                                  <p:stCondLst>
                                    <p:cond delay="0"/>
                                  </p:stCondLst>
                                  <p:childTnLst>
                                    <p:set>
                                      <p:cBhvr>
                                        <p:cTn id="49" dur="1" fill="hold">
                                          <p:stCondLst>
                                            <p:cond delay="0"/>
                                          </p:stCondLst>
                                        </p:cTn>
                                        <p:tgtEl>
                                          <p:spTgt spid="62259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622688"/>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62268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22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21" name="Rectangle 5">
            <a:extLst>
              <a:ext uri="{FF2B5EF4-FFF2-40B4-BE49-F238E27FC236}">
                <a16:creationId xmlns:a16="http://schemas.microsoft.com/office/drawing/2014/main" id="{D18E023E-DCD4-47E4-BD3B-1DCC5EC8D88F}"/>
              </a:ext>
            </a:extLst>
          </p:cNvPr>
          <p:cNvSpPr>
            <a:spLocks noGrp="1" noChangeArrowheads="1"/>
          </p:cNvSpPr>
          <p:nvPr>
            <p:ph type="title"/>
          </p:nvPr>
        </p:nvSpPr>
        <p:spPr/>
        <p:txBody>
          <a:bodyPr/>
          <a:lstStyle/>
          <a:p>
            <a:r>
              <a:rPr lang="en-US" altLang="ko-KR">
                <a:ea typeface="굴림" pitchFamily="50" charset="-127"/>
              </a:rPr>
              <a:t>EDF (Earliest Deadline First)</a:t>
            </a:r>
            <a:endParaRPr lang="en-US" altLang="de-DE"/>
          </a:p>
        </p:txBody>
      </p:sp>
      <p:sp>
        <p:nvSpPr>
          <p:cNvPr id="623622" name="Rectangle 6">
            <a:extLst>
              <a:ext uri="{FF2B5EF4-FFF2-40B4-BE49-F238E27FC236}">
                <a16:creationId xmlns:a16="http://schemas.microsoft.com/office/drawing/2014/main" id="{53333B76-585F-4B59-B7E3-CDF422E598F0}"/>
              </a:ext>
            </a:extLst>
          </p:cNvPr>
          <p:cNvSpPr>
            <a:spLocks noGrp="1" noChangeArrowheads="1"/>
          </p:cNvSpPr>
          <p:nvPr>
            <p:ph sz="quarter"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a:ea typeface="굴림" pitchFamily="50" charset="-127"/>
              </a:rPr>
              <a:t>Executes a job with the earliest deadline</a:t>
            </a:r>
            <a:endParaRPr lang="en-US" altLang="de-DE"/>
          </a:p>
        </p:txBody>
      </p:sp>
      <p:sp>
        <p:nvSpPr>
          <p:cNvPr id="110" name="Datumsplatzhalter 109">
            <a:extLst>
              <a:ext uri="{FF2B5EF4-FFF2-40B4-BE49-F238E27FC236}">
                <a16:creationId xmlns:a16="http://schemas.microsoft.com/office/drawing/2014/main" id="{152D2F2B-5783-42B5-8820-84B37268EC98}"/>
              </a:ext>
            </a:extLst>
          </p:cNvPr>
          <p:cNvSpPr>
            <a:spLocks noGrp="1"/>
          </p:cNvSpPr>
          <p:nvPr>
            <p:ph type="dt" sz="half" idx="10"/>
          </p:nvPr>
        </p:nvSpPr>
        <p:spPr/>
        <p:txBody>
          <a:bodyPr/>
          <a:lstStyle/>
          <a:p>
            <a:endParaRPr lang="en-US" altLang="ko-KR"/>
          </a:p>
        </p:txBody>
      </p:sp>
      <p:sp>
        <p:nvSpPr>
          <p:cNvPr id="111" name="Fußzeilenplatzhalter 110">
            <a:extLst>
              <a:ext uri="{FF2B5EF4-FFF2-40B4-BE49-F238E27FC236}">
                <a16:creationId xmlns:a16="http://schemas.microsoft.com/office/drawing/2014/main" id="{290218AA-CE05-46BC-B9D5-E4052FE1C126}"/>
              </a:ext>
            </a:extLst>
          </p:cNvPr>
          <p:cNvSpPr>
            <a:spLocks noGrp="1"/>
          </p:cNvSpPr>
          <p:nvPr>
            <p:ph type="ftr" sz="quarter" idx="11"/>
          </p:nvPr>
        </p:nvSpPr>
        <p:spPr/>
        <p:txBody>
          <a:bodyPr/>
          <a:lstStyle/>
          <a:p>
            <a:r>
              <a:rPr lang="en-US" altLang="ko-KR"/>
              <a:t>Realtime Programming Prof. Dr. Markus Pfeil</a:t>
            </a:r>
          </a:p>
        </p:txBody>
      </p:sp>
      <p:sp>
        <p:nvSpPr>
          <p:cNvPr id="112" name="Foliennummernplatzhalter 111">
            <a:extLst>
              <a:ext uri="{FF2B5EF4-FFF2-40B4-BE49-F238E27FC236}">
                <a16:creationId xmlns:a16="http://schemas.microsoft.com/office/drawing/2014/main" id="{E19E0DC8-E03E-4829-A3E5-90C95F76CC37}"/>
              </a:ext>
            </a:extLst>
          </p:cNvPr>
          <p:cNvSpPr>
            <a:spLocks noGrp="1"/>
          </p:cNvSpPr>
          <p:nvPr>
            <p:ph type="sldNum" sz="quarter" idx="12"/>
          </p:nvPr>
        </p:nvSpPr>
        <p:spPr/>
        <p:txBody>
          <a:bodyPr/>
          <a:lstStyle/>
          <a:p>
            <a:fld id="{102D8C45-4143-4F8B-B6F6-7DF2AF6A6C03}" type="slidenum">
              <a:rPr lang="en-US" altLang="de-DE"/>
              <a:pPr/>
              <a:t>317</a:t>
            </a:fld>
            <a:endParaRPr lang="en-US" altLang="de-DE"/>
          </a:p>
        </p:txBody>
      </p:sp>
      <p:sp>
        <p:nvSpPr>
          <p:cNvPr id="623618" name="Rectangle 2">
            <a:extLst>
              <a:ext uri="{FF2B5EF4-FFF2-40B4-BE49-F238E27FC236}">
                <a16:creationId xmlns:a16="http://schemas.microsoft.com/office/drawing/2014/main" id="{73796999-6B31-427F-946C-47FB2D1BCF98}"/>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619" name="Rectangle 3">
            <a:extLst>
              <a:ext uri="{FF2B5EF4-FFF2-40B4-BE49-F238E27FC236}">
                <a16:creationId xmlns:a16="http://schemas.microsoft.com/office/drawing/2014/main" id="{FA86322F-31AC-4F73-B834-3107883C76C7}"/>
              </a:ext>
            </a:extLst>
          </p:cNvPr>
          <p:cNvSpPr>
            <a:spLocks noChangeArrowheads="1"/>
          </p:cNvSpPr>
          <p:nvPr/>
        </p:nvSpPr>
        <p:spPr bwMode="auto">
          <a:xfrm>
            <a:off x="68580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620" name="Rectangle 4">
            <a:extLst>
              <a:ext uri="{FF2B5EF4-FFF2-40B4-BE49-F238E27FC236}">
                <a16:creationId xmlns:a16="http://schemas.microsoft.com/office/drawing/2014/main" id="{518B1775-BEF3-4A11-8E5C-D1E70A4F776B}"/>
              </a:ext>
            </a:extLst>
          </p:cNvPr>
          <p:cNvSpPr>
            <a:spLocks noChangeArrowheads="1"/>
          </p:cNvSpPr>
          <p:nvPr/>
        </p:nvSpPr>
        <p:spPr bwMode="auto">
          <a:xfrm>
            <a:off x="6400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623" name="Line 7">
            <a:extLst>
              <a:ext uri="{FF2B5EF4-FFF2-40B4-BE49-F238E27FC236}">
                <a16:creationId xmlns:a16="http://schemas.microsoft.com/office/drawing/2014/main" id="{6E608D3C-5CE1-47B0-92E7-AC2A7CF9FF81}"/>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24" name="Line 8">
            <a:extLst>
              <a:ext uri="{FF2B5EF4-FFF2-40B4-BE49-F238E27FC236}">
                <a16:creationId xmlns:a16="http://schemas.microsoft.com/office/drawing/2014/main" id="{9FC2695C-B3AF-4521-9C18-37BCA39CC60D}"/>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25" name="Line 9">
            <a:extLst>
              <a:ext uri="{FF2B5EF4-FFF2-40B4-BE49-F238E27FC236}">
                <a16:creationId xmlns:a16="http://schemas.microsoft.com/office/drawing/2014/main" id="{2DFC97F7-17BC-429D-A510-E025679707C7}"/>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26" name="Line 10">
            <a:extLst>
              <a:ext uri="{FF2B5EF4-FFF2-40B4-BE49-F238E27FC236}">
                <a16:creationId xmlns:a16="http://schemas.microsoft.com/office/drawing/2014/main" id="{CD54A02C-8D17-4DB3-9E1B-3F1AB9A3E098}"/>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27" name="Line 11">
            <a:extLst>
              <a:ext uri="{FF2B5EF4-FFF2-40B4-BE49-F238E27FC236}">
                <a16:creationId xmlns:a16="http://schemas.microsoft.com/office/drawing/2014/main" id="{BE1DFB63-6C17-477E-8B51-807AC1074FCC}"/>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28" name="Line 12">
            <a:extLst>
              <a:ext uri="{FF2B5EF4-FFF2-40B4-BE49-F238E27FC236}">
                <a16:creationId xmlns:a16="http://schemas.microsoft.com/office/drawing/2014/main" id="{ADCAB026-219C-4A7E-9748-64997856D300}"/>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29" name="Line 13">
            <a:extLst>
              <a:ext uri="{FF2B5EF4-FFF2-40B4-BE49-F238E27FC236}">
                <a16:creationId xmlns:a16="http://schemas.microsoft.com/office/drawing/2014/main" id="{A78615BD-6028-4768-A52B-7C0A014875F3}"/>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0" name="Line 14">
            <a:extLst>
              <a:ext uri="{FF2B5EF4-FFF2-40B4-BE49-F238E27FC236}">
                <a16:creationId xmlns:a16="http://schemas.microsoft.com/office/drawing/2014/main" id="{5C0BCE3C-58D2-4977-BEBC-F784902146F6}"/>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1" name="Line 15">
            <a:extLst>
              <a:ext uri="{FF2B5EF4-FFF2-40B4-BE49-F238E27FC236}">
                <a16:creationId xmlns:a16="http://schemas.microsoft.com/office/drawing/2014/main" id="{8A83A070-C8F4-4654-B5EC-C2C2312187C3}"/>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2" name="Line 16">
            <a:extLst>
              <a:ext uri="{FF2B5EF4-FFF2-40B4-BE49-F238E27FC236}">
                <a16:creationId xmlns:a16="http://schemas.microsoft.com/office/drawing/2014/main" id="{936790E5-F5AB-40DA-A8B6-D8A27BB40E8C}"/>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3" name="Line 17">
            <a:extLst>
              <a:ext uri="{FF2B5EF4-FFF2-40B4-BE49-F238E27FC236}">
                <a16:creationId xmlns:a16="http://schemas.microsoft.com/office/drawing/2014/main" id="{B522B67D-295C-4622-A863-6AFEC75C6ACF}"/>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4" name="Line 18">
            <a:extLst>
              <a:ext uri="{FF2B5EF4-FFF2-40B4-BE49-F238E27FC236}">
                <a16:creationId xmlns:a16="http://schemas.microsoft.com/office/drawing/2014/main" id="{42BBCE97-10F0-4F92-8544-E81C6F2A6C90}"/>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5" name="Line 19">
            <a:extLst>
              <a:ext uri="{FF2B5EF4-FFF2-40B4-BE49-F238E27FC236}">
                <a16:creationId xmlns:a16="http://schemas.microsoft.com/office/drawing/2014/main" id="{92A714D6-7380-4EA0-A916-710159B68CB0}"/>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6" name="Line 20">
            <a:extLst>
              <a:ext uri="{FF2B5EF4-FFF2-40B4-BE49-F238E27FC236}">
                <a16:creationId xmlns:a16="http://schemas.microsoft.com/office/drawing/2014/main" id="{95E1D20A-D0DC-4A2E-B6F9-264FD4AE379D}"/>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7" name="Line 21">
            <a:extLst>
              <a:ext uri="{FF2B5EF4-FFF2-40B4-BE49-F238E27FC236}">
                <a16:creationId xmlns:a16="http://schemas.microsoft.com/office/drawing/2014/main" id="{FFEDCEB7-77EB-4DE5-A73C-FAF8D0457A51}"/>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8" name="Line 22">
            <a:extLst>
              <a:ext uri="{FF2B5EF4-FFF2-40B4-BE49-F238E27FC236}">
                <a16:creationId xmlns:a16="http://schemas.microsoft.com/office/drawing/2014/main" id="{A88544DD-A7C0-4284-B35D-CD0B9F2164B9}"/>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39" name="Line 23">
            <a:extLst>
              <a:ext uri="{FF2B5EF4-FFF2-40B4-BE49-F238E27FC236}">
                <a16:creationId xmlns:a16="http://schemas.microsoft.com/office/drawing/2014/main" id="{5146ECAA-AE3D-45A1-B9AB-B5A56434234F}"/>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0" name="Line 24">
            <a:extLst>
              <a:ext uri="{FF2B5EF4-FFF2-40B4-BE49-F238E27FC236}">
                <a16:creationId xmlns:a16="http://schemas.microsoft.com/office/drawing/2014/main" id="{A7F6EB16-E31C-4B15-AEBE-8BA6C820492A}"/>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1" name="Line 25">
            <a:extLst>
              <a:ext uri="{FF2B5EF4-FFF2-40B4-BE49-F238E27FC236}">
                <a16:creationId xmlns:a16="http://schemas.microsoft.com/office/drawing/2014/main" id="{84BC067C-1BEE-4FD7-92F2-870148F72258}"/>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2" name="Line 26">
            <a:extLst>
              <a:ext uri="{FF2B5EF4-FFF2-40B4-BE49-F238E27FC236}">
                <a16:creationId xmlns:a16="http://schemas.microsoft.com/office/drawing/2014/main" id="{D8909D9C-CD19-420E-B61C-B561BE2BE028}"/>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3" name="Line 27">
            <a:extLst>
              <a:ext uri="{FF2B5EF4-FFF2-40B4-BE49-F238E27FC236}">
                <a16:creationId xmlns:a16="http://schemas.microsoft.com/office/drawing/2014/main" id="{C80196FA-C632-45E2-B673-8F1B0CFFFD59}"/>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4" name="Line 28">
            <a:extLst>
              <a:ext uri="{FF2B5EF4-FFF2-40B4-BE49-F238E27FC236}">
                <a16:creationId xmlns:a16="http://schemas.microsoft.com/office/drawing/2014/main" id="{4EB6AF4D-348B-4582-AAC4-47872A36A7A2}"/>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5" name="Line 29">
            <a:extLst>
              <a:ext uri="{FF2B5EF4-FFF2-40B4-BE49-F238E27FC236}">
                <a16:creationId xmlns:a16="http://schemas.microsoft.com/office/drawing/2014/main" id="{8E69A3BE-5A7F-44F6-AEA8-23D6E16A0E7C}"/>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6" name="Line 30">
            <a:extLst>
              <a:ext uri="{FF2B5EF4-FFF2-40B4-BE49-F238E27FC236}">
                <a16:creationId xmlns:a16="http://schemas.microsoft.com/office/drawing/2014/main" id="{B8710511-B375-4D55-8821-2D311583DF76}"/>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7" name="Line 31">
            <a:extLst>
              <a:ext uri="{FF2B5EF4-FFF2-40B4-BE49-F238E27FC236}">
                <a16:creationId xmlns:a16="http://schemas.microsoft.com/office/drawing/2014/main" id="{2E7E7E9F-3B1A-46C6-B7EA-F66523C62E4D}"/>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8" name="Line 32">
            <a:extLst>
              <a:ext uri="{FF2B5EF4-FFF2-40B4-BE49-F238E27FC236}">
                <a16:creationId xmlns:a16="http://schemas.microsoft.com/office/drawing/2014/main" id="{86674439-4827-4392-9453-A3AF7A16378D}"/>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49" name="Line 33">
            <a:extLst>
              <a:ext uri="{FF2B5EF4-FFF2-40B4-BE49-F238E27FC236}">
                <a16:creationId xmlns:a16="http://schemas.microsoft.com/office/drawing/2014/main" id="{32139467-5A02-43E2-9315-99F8BB75F615}"/>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0" name="Line 34">
            <a:extLst>
              <a:ext uri="{FF2B5EF4-FFF2-40B4-BE49-F238E27FC236}">
                <a16:creationId xmlns:a16="http://schemas.microsoft.com/office/drawing/2014/main" id="{2F70A138-E8FD-49B2-AA4C-052346C506E1}"/>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1" name="Line 35">
            <a:extLst>
              <a:ext uri="{FF2B5EF4-FFF2-40B4-BE49-F238E27FC236}">
                <a16:creationId xmlns:a16="http://schemas.microsoft.com/office/drawing/2014/main" id="{F2FBB0E6-6516-44DA-9B5D-95F6463B1770}"/>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2" name="Line 36">
            <a:extLst>
              <a:ext uri="{FF2B5EF4-FFF2-40B4-BE49-F238E27FC236}">
                <a16:creationId xmlns:a16="http://schemas.microsoft.com/office/drawing/2014/main" id="{DC5747D8-ED66-4BED-B114-12F2E2544FC1}"/>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3" name="Line 37">
            <a:extLst>
              <a:ext uri="{FF2B5EF4-FFF2-40B4-BE49-F238E27FC236}">
                <a16:creationId xmlns:a16="http://schemas.microsoft.com/office/drawing/2014/main" id="{AB0F2B4C-C175-4C4E-8E1E-B15539B672D9}"/>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4" name="Line 38">
            <a:extLst>
              <a:ext uri="{FF2B5EF4-FFF2-40B4-BE49-F238E27FC236}">
                <a16:creationId xmlns:a16="http://schemas.microsoft.com/office/drawing/2014/main" id="{21D639C6-77CF-44A6-B46C-53DC924CB153}"/>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5" name="Line 39">
            <a:extLst>
              <a:ext uri="{FF2B5EF4-FFF2-40B4-BE49-F238E27FC236}">
                <a16:creationId xmlns:a16="http://schemas.microsoft.com/office/drawing/2014/main" id="{2B8FF555-86A4-4DE6-ABD1-CC86ADB951F4}"/>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6" name="Line 40">
            <a:extLst>
              <a:ext uri="{FF2B5EF4-FFF2-40B4-BE49-F238E27FC236}">
                <a16:creationId xmlns:a16="http://schemas.microsoft.com/office/drawing/2014/main" id="{E654C2A1-5996-4D61-AB0F-E395CC1D9E04}"/>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7" name="Line 41">
            <a:extLst>
              <a:ext uri="{FF2B5EF4-FFF2-40B4-BE49-F238E27FC236}">
                <a16:creationId xmlns:a16="http://schemas.microsoft.com/office/drawing/2014/main" id="{9570BA21-9DCE-4F18-A88B-A8B49A6D7E4B}"/>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8" name="Line 42">
            <a:extLst>
              <a:ext uri="{FF2B5EF4-FFF2-40B4-BE49-F238E27FC236}">
                <a16:creationId xmlns:a16="http://schemas.microsoft.com/office/drawing/2014/main" id="{D0707369-8F66-41D9-B0DE-28C3D01E6516}"/>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59" name="Line 43">
            <a:extLst>
              <a:ext uri="{FF2B5EF4-FFF2-40B4-BE49-F238E27FC236}">
                <a16:creationId xmlns:a16="http://schemas.microsoft.com/office/drawing/2014/main" id="{2F164104-23D0-43A3-97B2-5F27865CF17C}"/>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60" name="Text Box 44">
            <a:extLst>
              <a:ext uri="{FF2B5EF4-FFF2-40B4-BE49-F238E27FC236}">
                <a16:creationId xmlns:a16="http://schemas.microsoft.com/office/drawing/2014/main" id="{72EEB2F8-177D-4719-8025-C4F49C13DDFD}"/>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623661" name="Text Box 45">
            <a:extLst>
              <a:ext uri="{FF2B5EF4-FFF2-40B4-BE49-F238E27FC236}">
                <a16:creationId xmlns:a16="http://schemas.microsoft.com/office/drawing/2014/main" id="{6072BDD5-E9BA-41A9-8783-CF511607E322}"/>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623662" name="Line 46">
            <a:extLst>
              <a:ext uri="{FF2B5EF4-FFF2-40B4-BE49-F238E27FC236}">
                <a16:creationId xmlns:a16="http://schemas.microsoft.com/office/drawing/2014/main" id="{7164B94A-08F2-47E8-A3AF-FC05BE292858}"/>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3" name="Line 47">
            <a:extLst>
              <a:ext uri="{FF2B5EF4-FFF2-40B4-BE49-F238E27FC236}">
                <a16:creationId xmlns:a16="http://schemas.microsoft.com/office/drawing/2014/main" id="{37E9D4C5-5E3E-410A-92F9-829D432C9CFF}"/>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4" name="Line 48">
            <a:extLst>
              <a:ext uri="{FF2B5EF4-FFF2-40B4-BE49-F238E27FC236}">
                <a16:creationId xmlns:a16="http://schemas.microsoft.com/office/drawing/2014/main" id="{7D277F02-B3DE-48BF-8CD4-7DBA334BA030}"/>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5" name="Line 49">
            <a:extLst>
              <a:ext uri="{FF2B5EF4-FFF2-40B4-BE49-F238E27FC236}">
                <a16:creationId xmlns:a16="http://schemas.microsoft.com/office/drawing/2014/main" id="{A77EEF61-A6DE-4161-BA85-5D4073953A8B}"/>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6" name="Line 50">
            <a:extLst>
              <a:ext uri="{FF2B5EF4-FFF2-40B4-BE49-F238E27FC236}">
                <a16:creationId xmlns:a16="http://schemas.microsoft.com/office/drawing/2014/main" id="{3FDE824A-B1BE-4D4C-A6F7-E1EC44C6B10B}"/>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7" name="Line 51">
            <a:extLst>
              <a:ext uri="{FF2B5EF4-FFF2-40B4-BE49-F238E27FC236}">
                <a16:creationId xmlns:a16="http://schemas.microsoft.com/office/drawing/2014/main" id="{33355270-7934-4464-A714-E42132E44EDF}"/>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8" name="Line 52">
            <a:extLst>
              <a:ext uri="{FF2B5EF4-FFF2-40B4-BE49-F238E27FC236}">
                <a16:creationId xmlns:a16="http://schemas.microsoft.com/office/drawing/2014/main" id="{7299AE7C-D684-4C42-B762-89C5E5D74472}"/>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69" name="Line 53">
            <a:extLst>
              <a:ext uri="{FF2B5EF4-FFF2-40B4-BE49-F238E27FC236}">
                <a16:creationId xmlns:a16="http://schemas.microsoft.com/office/drawing/2014/main" id="{9B3F7974-DBC9-4A3D-99DA-79139874C2A6}"/>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0" name="Line 54">
            <a:extLst>
              <a:ext uri="{FF2B5EF4-FFF2-40B4-BE49-F238E27FC236}">
                <a16:creationId xmlns:a16="http://schemas.microsoft.com/office/drawing/2014/main" id="{911D9F0E-4AC0-4079-B950-3067CB60C709}"/>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1" name="Line 55">
            <a:extLst>
              <a:ext uri="{FF2B5EF4-FFF2-40B4-BE49-F238E27FC236}">
                <a16:creationId xmlns:a16="http://schemas.microsoft.com/office/drawing/2014/main" id="{2518565B-1ACF-4946-9C0E-0E0CF66352B8}"/>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2" name="Line 56">
            <a:extLst>
              <a:ext uri="{FF2B5EF4-FFF2-40B4-BE49-F238E27FC236}">
                <a16:creationId xmlns:a16="http://schemas.microsoft.com/office/drawing/2014/main" id="{6EA47443-136C-4419-B5E3-2B9708FA0599}"/>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3" name="Line 57">
            <a:extLst>
              <a:ext uri="{FF2B5EF4-FFF2-40B4-BE49-F238E27FC236}">
                <a16:creationId xmlns:a16="http://schemas.microsoft.com/office/drawing/2014/main" id="{8BD6DE8E-3805-45ED-A70B-07BFEC79AC45}"/>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4" name="Line 58">
            <a:extLst>
              <a:ext uri="{FF2B5EF4-FFF2-40B4-BE49-F238E27FC236}">
                <a16:creationId xmlns:a16="http://schemas.microsoft.com/office/drawing/2014/main" id="{579F57CB-C5CB-4007-A062-5ADDE835C270}"/>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5" name="Line 59">
            <a:extLst>
              <a:ext uri="{FF2B5EF4-FFF2-40B4-BE49-F238E27FC236}">
                <a16:creationId xmlns:a16="http://schemas.microsoft.com/office/drawing/2014/main" id="{40B16686-CE0E-4ED0-906F-D5FCEAC37B4F}"/>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6" name="Line 60">
            <a:extLst>
              <a:ext uri="{FF2B5EF4-FFF2-40B4-BE49-F238E27FC236}">
                <a16:creationId xmlns:a16="http://schemas.microsoft.com/office/drawing/2014/main" id="{00DF3F52-0B54-4FA8-BCA8-B9FC68014A17}"/>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7" name="Line 61">
            <a:extLst>
              <a:ext uri="{FF2B5EF4-FFF2-40B4-BE49-F238E27FC236}">
                <a16:creationId xmlns:a16="http://schemas.microsoft.com/office/drawing/2014/main" id="{C13E45BE-BA4D-4DC8-AAB6-0C976D50D008}"/>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8" name="Line 62">
            <a:extLst>
              <a:ext uri="{FF2B5EF4-FFF2-40B4-BE49-F238E27FC236}">
                <a16:creationId xmlns:a16="http://schemas.microsoft.com/office/drawing/2014/main" id="{D2C91274-AC85-4684-9DA2-7C3FF48B5F81}"/>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79" name="Line 63">
            <a:extLst>
              <a:ext uri="{FF2B5EF4-FFF2-40B4-BE49-F238E27FC236}">
                <a16:creationId xmlns:a16="http://schemas.microsoft.com/office/drawing/2014/main" id="{918CE6C7-8F03-4B73-AFB6-4B8AF7E865A7}"/>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80" name="Line 64">
            <a:extLst>
              <a:ext uri="{FF2B5EF4-FFF2-40B4-BE49-F238E27FC236}">
                <a16:creationId xmlns:a16="http://schemas.microsoft.com/office/drawing/2014/main" id="{A6BD5BC6-8137-4FFF-9373-7A1457BBD162}"/>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81" name="Text Box 65">
            <a:extLst>
              <a:ext uri="{FF2B5EF4-FFF2-40B4-BE49-F238E27FC236}">
                <a16:creationId xmlns:a16="http://schemas.microsoft.com/office/drawing/2014/main" id="{9DDF4CBF-E49D-4468-8747-02A90E3799D3}"/>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623684" name="Line 68">
            <a:extLst>
              <a:ext uri="{FF2B5EF4-FFF2-40B4-BE49-F238E27FC236}">
                <a16:creationId xmlns:a16="http://schemas.microsoft.com/office/drawing/2014/main" id="{1AC5F5B1-7828-4F1C-96B0-EC49416BAC0C}"/>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85" name="Line 69">
            <a:extLst>
              <a:ext uri="{FF2B5EF4-FFF2-40B4-BE49-F238E27FC236}">
                <a16:creationId xmlns:a16="http://schemas.microsoft.com/office/drawing/2014/main" id="{26939407-A617-4FCF-8CEB-A2CC817EB711}"/>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86" name="Line 70">
            <a:extLst>
              <a:ext uri="{FF2B5EF4-FFF2-40B4-BE49-F238E27FC236}">
                <a16:creationId xmlns:a16="http://schemas.microsoft.com/office/drawing/2014/main" id="{EBEC7DB6-9C7C-455E-8F04-5B5D60711A76}"/>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88" name="Line 72">
            <a:extLst>
              <a:ext uri="{FF2B5EF4-FFF2-40B4-BE49-F238E27FC236}">
                <a16:creationId xmlns:a16="http://schemas.microsoft.com/office/drawing/2014/main" id="{B4C915C1-D233-42C5-8551-D10066EFE7BD}"/>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89" name="Line 73">
            <a:extLst>
              <a:ext uri="{FF2B5EF4-FFF2-40B4-BE49-F238E27FC236}">
                <a16:creationId xmlns:a16="http://schemas.microsoft.com/office/drawing/2014/main" id="{C8EF2990-B8AA-41C3-9D9E-EE4629E263EC}"/>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90" name="Line 74">
            <a:extLst>
              <a:ext uri="{FF2B5EF4-FFF2-40B4-BE49-F238E27FC236}">
                <a16:creationId xmlns:a16="http://schemas.microsoft.com/office/drawing/2014/main" id="{D9391942-E889-4719-99B1-D5284486F535}"/>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91" name="Line 75">
            <a:extLst>
              <a:ext uri="{FF2B5EF4-FFF2-40B4-BE49-F238E27FC236}">
                <a16:creationId xmlns:a16="http://schemas.microsoft.com/office/drawing/2014/main" id="{3F77E875-1CBC-47AD-9794-FFB4AB933E8F}"/>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92" name="Line 76">
            <a:extLst>
              <a:ext uri="{FF2B5EF4-FFF2-40B4-BE49-F238E27FC236}">
                <a16:creationId xmlns:a16="http://schemas.microsoft.com/office/drawing/2014/main" id="{5A9F053F-78FE-4FC8-9956-7E3CC928E78E}"/>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93" name="Line 77">
            <a:extLst>
              <a:ext uri="{FF2B5EF4-FFF2-40B4-BE49-F238E27FC236}">
                <a16:creationId xmlns:a16="http://schemas.microsoft.com/office/drawing/2014/main" id="{0B5F2036-B2DF-435B-AEF4-43647D22B9B4}"/>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694" name="Line 78">
            <a:extLst>
              <a:ext uri="{FF2B5EF4-FFF2-40B4-BE49-F238E27FC236}">
                <a16:creationId xmlns:a16="http://schemas.microsoft.com/office/drawing/2014/main" id="{1C746DB9-4F43-4B95-AA7C-4531B966C1CC}"/>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95" name="Line 79">
            <a:extLst>
              <a:ext uri="{FF2B5EF4-FFF2-40B4-BE49-F238E27FC236}">
                <a16:creationId xmlns:a16="http://schemas.microsoft.com/office/drawing/2014/main" id="{CCFD8EF6-5BE5-4CE2-BE8D-74240FE7E649}"/>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96" name="Line 80">
            <a:extLst>
              <a:ext uri="{FF2B5EF4-FFF2-40B4-BE49-F238E27FC236}">
                <a16:creationId xmlns:a16="http://schemas.microsoft.com/office/drawing/2014/main" id="{BE7C233A-C34F-4E08-8816-78F487B39610}"/>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97" name="Line 81">
            <a:extLst>
              <a:ext uri="{FF2B5EF4-FFF2-40B4-BE49-F238E27FC236}">
                <a16:creationId xmlns:a16="http://schemas.microsoft.com/office/drawing/2014/main" id="{21B89A50-F1FF-4502-9595-A84FCC36A58A}"/>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98" name="Line 82">
            <a:extLst>
              <a:ext uri="{FF2B5EF4-FFF2-40B4-BE49-F238E27FC236}">
                <a16:creationId xmlns:a16="http://schemas.microsoft.com/office/drawing/2014/main" id="{A012248B-6A60-42B3-B541-D5884A24CDAC}"/>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699" name="Line 83">
            <a:extLst>
              <a:ext uri="{FF2B5EF4-FFF2-40B4-BE49-F238E27FC236}">
                <a16:creationId xmlns:a16="http://schemas.microsoft.com/office/drawing/2014/main" id="{E0D4690F-63D9-4401-A9DB-CABD8A573C30}"/>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623700" name="Rectangle 84">
            <a:extLst>
              <a:ext uri="{FF2B5EF4-FFF2-40B4-BE49-F238E27FC236}">
                <a16:creationId xmlns:a16="http://schemas.microsoft.com/office/drawing/2014/main" id="{642CBC0D-4E3E-41E9-AC0A-B44A8FDF1199}"/>
              </a:ext>
            </a:extLst>
          </p:cNvPr>
          <p:cNvSpPr>
            <a:spLocks noChangeArrowheads="1"/>
          </p:cNvSpPr>
          <p:nvPr/>
        </p:nvSpPr>
        <p:spPr bwMode="auto">
          <a:xfrm>
            <a:off x="6858000" y="38100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01" name="Line 85">
            <a:extLst>
              <a:ext uri="{FF2B5EF4-FFF2-40B4-BE49-F238E27FC236}">
                <a16:creationId xmlns:a16="http://schemas.microsoft.com/office/drawing/2014/main" id="{3BBB9D44-43AD-4E90-94A4-C3D755E6C277}"/>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702" name="Line 86">
            <a:extLst>
              <a:ext uri="{FF2B5EF4-FFF2-40B4-BE49-F238E27FC236}">
                <a16:creationId xmlns:a16="http://schemas.microsoft.com/office/drawing/2014/main" id="{7005FE42-F4E4-4CBA-A793-ED741F6D412D}"/>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704" name="Rectangle 88">
            <a:extLst>
              <a:ext uri="{FF2B5EF4-FFF2-40B4-BE49-F238E27FC236}">
                <a16:creationId xmlns:a16="http://schemas.microsoft.com/office/drawing/2014/main" id="{956D0246-DC6F-49FA-945E-6701ECEC307C}"/>
              </a:ext>
            </a:extLst>
          </p:cNvPr>
          <p:cNvSpPr>
            <a:spLocks noChangeArrowheads="1"/>
          </p:cNvSpPr>
          <p:nvPr/>
        </p:nvSpPr>
        <p:spPr bwMode="auto">
          <a:xfrm>
            <a:off x="6858000" y="45720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05" name="Rectangle 89">
            <a:extLst>
              <a:ext uri="{FF2B5EF4-FFF2-40B4-BE49-F238E27FC236}">
                <a16:creationId xmlns:a16="http://schemas.microsoft.com/office/drawing/2014/main" id="{687A6D36-A174-4A30-8CFB-3474A3F97AE4}"/>
              </a:ext>
            </a:extLst>
          </p:cNvPr>
          <p:cNvSpPr>
            <a:spLocks noChangeArrowheads="1"/>
          </p:cNvSpPr>
          <p:nvPr/>
        </p:nvSpPr>
        <p:spPr bwMode="auto">
          <a:xfrm>
            <a:off x="6400800" y="45720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06" name="Line 90">
            <a:extLst>
              <a:ext uri="{FF2B5EF4-FFF2-40B4-BE49-F238E27FC236}">
                <a16:creationId xmlns:a16="http://schemas.microsoft.com/office/drawing/2014/main" id="{3C424C09-0711-41AF-B830-1502C69F0858}"/>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707" name="Line 91">
            <a:extLst>
              <a:ext uri="{FF2B5EF4-FFF2-40B4-BE49-F238E27FC236}">
                <a16:creationId xmlns:a16="http://schemas.microsoft.com/office/drawing/2014/main" id="{7BC4ED94-4363-446B-8BEF-9F36F0519D5C}"/>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708" name="Line 92">
            <a:extLst>
              <a:ext uri="{FF2B5EF4-FFF2-40B4-BE49-F238E27FC236}">
                <a16:creationId xmlns:a16="http://schemas.microsoft.com/office/drawing/2014/main" id="{494FDAB5-E620-4E68-BFE0-7DBC1E9A9A10}"/>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709" name="Rectangle 93">
            <a:extLst>
              <a:ext uri="{FF2B5EF4-FFF2-40B4-BE49-F238E27FC236}">
                <a16:creationId xmlns:a16="http://schemas.microsoft.com/office/drawing/2014/main" id="{745211D8-BA03-4005-A8A1-884C18354421}"/>
              </a:ext>
            </a:extLst>
          </p:cNvPr>
          <p:cNvSpPr>
            <a:spLocks noChangeArrowheads="1"/>
          </p:cNvSpPr>
          <p:nvPr/>
        </p:nvSpPr>
        <p:spPr bwMode="auto">
          <a:xfrm>
            <a:off x="7315200" y="3810000"/>
            <a:ext cx="457200" cy="381000"/>
          </a:xfrm>
          <a:prstGeom prst="rect">
            <a:avLst/>
          </a:prstGeom>
          <a:solidFill>
            <a:srgbClr val="FFFFDB">
              <a:alpha val="75000"/>
            </a:srgb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10" name="Rectangle 94">
            <a:extLst>
              <a:ext uri="{FF2B5EF4-FFF2-40B4-BE49-F238E27FC236}">
                <a16:creationId xmlns:a16="http://schemas.microsoft.com/office/drawing/2014/main" id="{0A2A05E0-8DE7-4869-8C81-64BEA992740E}"/>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11" name="Rectangle 95">
            <a:extLst>
              <a:ext uri="{FF2B5EF4-FFF2-40B4-BE49-F238E27FC236}">
                <a16:creationId xmlns:a16="http://schemas.microsoft.com/office/drawing/2014/main" id="{C26DD3B0-0C16-4B0D-A3ED-7C86E15BFE11}"/>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683" name="Line 67">
            <a:extLst>
              <a:ext uri="{FF2B5EF4-FFF2-40B4-BE49-F238E27FC236}">
                <a16:creationId xmlns:a16="http://schemas.microsoft.com/office/drawing/2014/main" id="{4E081FDA-5F37-425F-A359-4367562B901B}"/>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623712" name="Rectangle 96">
            <a:extLst>
              <a:ext uri="{FF2B5EF4-FFF2-40B4-BE49-F238E27FC236}">
                <a16:creationId xmlns:a16="http://schemas.microsoft.com/office/drawing/2014/main" id="{D0A4AE3E-4AFB-4AD0-A51E-FB98DAC86878}"/>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13" name="Rectangle 97">
            <a:extLst>
              <a:ext uri="{FF2B5EF4-FFF2-40B4-BE49-F238E27FC236}">
                <a16:creationId xmlns:a16="http://schemas.microsoft.com/office/drawing/2014/main" id="{CC5FBDD1-EF5B-4BE3-85F1-FB094D4A1FB6}"/>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14" name="Rectangle 98">
            <a:extLst>
              <a:ext uri="{FF2B5EF4-FFF2-40B4-BE49-F238E27FC236}">
                <a16:creationId xmlns:a16="http://schemas.microsoft.com/office/drawing/2014/main" id="{79368C98-6253-4613-9247-721EA2482B90}"/>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15" name="Rectangle 99">
            <a:extLst>
              <a:ext uri="{FF2B5EF4-FFF2-40B4-BE49-F238E27FC236}">
                <a16:creationId xmlns:a16="http://schemas.microsoft.com/office/drawing/2014/main" id="{6EDA0187-D377-4C72-BFDB-96045F5820B6}"/>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623716" name="Group 100">
            <a:extLst>
              <a:ext uri="{FF2B5EF4-FFF2-40B4-BE49-F238E27FC236}">
                <a16:creationId xmlns:a16="http://schemas.microsoft.com/office/drawing/2014/main" id="{CEE37762-2E6C-44AF-A4C2-68151FABDD6B}"/>
              </a:ext>
            </a:extLst>
          </p:cNvPr>
          <p:cNvGrpSpPr>
            <a:grpSpLocks/>
          </p:cNvGrpSpPr>
          <p:nvPr/>
        </p:nvGrpSpPr>
        <p:grpSpPr bwMode="auto">
          <a:xfrm>
            <a:off x="3505200" y="4953000"/>
            <a:ext cx="4984750" cy="1295400"/>
            <a:chOff x="2208" y="3120"/>
            <a:chExt cx="3140" cy="816"/>
          </a:xfrm>
        </p:grpSpPr>
        <p:sp>
          <p:nvSpPr>
            <p:cNvPr id="623717" name="Text Box 101">
              <a:extLst>
                <a:ext uri="{FF2B5EF4-FFF2-40B4-BE49-F238E27FC236}">
                  <a16:creationId xmlns:a16="http://schemas.microsoft.com/office/drawing/2014/main" id="{71FE1268-5789-46B3-8273-9BA4779E085A}"/>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3718" name="Text Box 102">
              <a:extLst>
                <a:ext uri="{FF2B5EF4-FFF2-40B4-BE49-F238E27FC236}">
                  <a16:creationId xmlns:a16="http://schemas.microsoft.com/office/drawing/2014/main" id="{2AA1D538-A02B-4567-97B2-867DAB514250}"/>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623719" name="Text Box 103">
              <a:extLst>
                <a:ext uri="{FF2B5EF4-FFF2-40B4-BE49-F238E27FC236}">
                  <a16:creationId xmlns:a16="http://schemas.microsoft.com/office/drawing/2014/main" id="{515B5535-83F3-40F3-A3E5-DABCA18CA5DE}"/>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3720" name="Text Box 104">
              <a:extLst>
                <a:ext uri="{FF2B5EF4-FFF2-40B4-BE49-F238E27FC236}">
                  <a16:creationId xmlns:a16="http://schemas.microsoft.com/office/drawing/2014/main" id="{302DE1E6-D827-47F9-A4D8-D2E4D27C4811}"/>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623721" name="Text Box 105">
              <a:extLst>
                <a:ext uri="{FF2B5EF4-FFF2-40B4-BE49-F238E27FC236}">
                  <a16:creationId xmlns:a16="http://schemas.microsoft.com/office/drawing/2014/main" id="{A2FD1E4E-8317-48E5-98EA-3A8DEE3FBFDB}"/>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623722" name="Text Box 106">
              <a:extLst>
                <a:ext uri="{FF2B5EF4-FFF2-40B4-BE49-F238E27FC236}">
                  <a16:creationId xmlns:a16="http://schemas.microsoft.com/office/drawing/2014/main" id="{55AC464C-4DEF-4DA3-B33E-850F0F8B504B}"/>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623723" name="Text Box 107">
            <a:extLst>
              <a:ext uri="{FF2B5EF4-FFF2-40B4-BE49-F238E27FC236}">
                <a16:creationId xmlns:a16="http://schemas.microsoft.com/office/drawing/2014/main" id="{86C21025-0972-48E4-8F52-3C42EC19A64E}"/>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623724" name="Text Box 108">
            <a:extLst>
              <a:ext uri="{FF2B5EF4-FFF2-40B4-BE49-F238E27FC236}">
                <a16:creationId xmlns:a16="http://schemas.microsoft.com/office/drawing/2014/main" id="{F43FF8CD-3035-440D-A6EC-57758A2C293F}"/>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623725" name="Text Box 109">
            <a:extLst>
              <a:ext uri="{FF2B5EF4-FFF2-40B4-BE49-F238E27FC236}">
                <a16:creationId xmlns:a16="http://schemas.microsoft.com/office/drawing/2014/main" id="{18439F36-1323-48EB-B936-15FD8FC41C3A}"/>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
        <p:nvSpPr>
          <p:cNvPr id="623726" name="Rectangle 110">
            <a:extLst>
              <a:ext uri="{FF2B5EF4-FFF2-40B4-BE49-F238E27FC236}">
                <a16:creationId xmlns:a16="http://schemas.microsoft.com/office/drawing/2014/main" id="{CE20A2EA-F7A6-473F-B27D-69C5B3ADD9CC}"/>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623703" name="Line 87">
            <a:extLst>
              <a:ext uri="{FF2B5EF4-FFF2-40B4-BE49-F238E27FC236}">
                <a16:creationId xmlns:a16="http://schemas.microsoft.com/office/drawing/2014/main" id="{7288021A-C6C2-49A1-89C0-DE0EF8318D56}"/>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Tree>
    <p:extLst>
      <p:ext uri="{BB962C8B-B14F-4D97-AF65-F5344CB8AC3E}">
        <p14:creationId xmlns:p14="http://schemas.microsoft.com/office/powerpoint/2010/main" val="595366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xit" presetSubtype="8" fill="hold" nodeType="afterEffect">
                                  <p:stCondLst>
                                    <p:cond delay="0"/>
                                  </p:stCondLst>
                                  <p:childTnLst>
                                    <p:animEffect transition="out" filter="wipe(left)">
                                      <p:cBhvr>
                                        <p:cTn id="6" dur="1000"/>
                                        <p:tgtEl>
                                          <p:spTgt spid="623705"/>
                                        </p:tgtEl>
                                      </p:cBhvr>
                                    </p:animEffect>
                                    <p:set>
                                      <p:cBhvr>
                                        <p:cTn id="7" dur="1" fill="hold">
                                          <p:stCondLst>
                                            <p:cond delay="999"/>
                                          </p:stCondLst>
                                        </p:cTn>
                                        <p:tgtEl>
                                          <p:spTgt spid="623705"/>
                                        </p:tgtEl>
                                        <p:attrNameLst>
                                          <p:attrName>style.visibility</p:attrName>
                                        </p:attrNameLst>
                                      </p:cBhvr>
                                      <p:to>
                                        <p:strVal val="hidden"/>
                                      </p:to>
                                    </p:set>
                                  </p:childTnLst>
                                </p:cTn>
                              </p:par>
                            </p:childTnLst>
                          </p:cTn>
                        </p:par>
                        <p:par>
                          <p:cTn id="8" fill="hold" nodeType="afterGroup">
                            <p:stCondLst>
                              <p:cond delay="1000"/>
                            </p:stCondLst>
                            <p:childTnLst>
                              <p:par>
                                <p:cTn id="9" presetID="1" presetClass="entr" presetSubtype="0" fill="hold" nodeType="afterEffect">
                                  <p:stCondLst>
                                    <p:cond delay="0"/>
                                  </p:stCondLst>
                                  <p:childTnLst>
                                    <p:set>
                                      <p:cBhvr>
                                        <p:cTn id="10" dur="1" fill="hold">
                                          <p:stCondLst>
                                            <p:cond delay="0"/>
                                          </p:stCondLst>
                                        </p:cTn>
                                        <p:tgtEl>
                                          <p:spTgt spid="62370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36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3708"/>
                                        </p:tgtEl>
                                        <p:attrNameLst>
                                          <p:attrName>style.visibility</p:attrName>
                                        </p:attrNameLst>
                                      </p:cBhvr>
                                      <p:to>
                                        <p:strVal val="visible"/>
                                      </p:to>
                                    </p:set>
                                  </p:childTnLst>
                                </p:cTn>
                              </p:par>
                            </p:childTnLst>
                          </p:cTn>
                        </p:par>
                        <p:par>
                          <p:cTn id="15" fill="hold" nodeType="afterGroup">
                            <p:stCondLst>
                              <p:cond delay="1000"/>
                            </p:stCondLst>
                            <p:childTnLst>
                              <p:par>
                                <p:cTn id="16" presetID="22" presetClass="exit" presetSubtype="8" fill="hold" nodeType="afterEffect">
                                  <p:stCondLst>
                                    <p:cond delay="0"/>
                                  </p:stCondLst>
                                  <p:childTnLst>
                                    <p:animEffect transition="out" filter="wipe(left)">
                                      <p:cBhvr>
                                        <p:cTn id="17" dur="1000"/>
                                        <p:tgtEl>
                                          <p:spTgt spid="623704"/>
                                        </p:tgtEl>
                                      </p:cBhvr>
                                    </p:animEffect>
                                    <p:set>
                                      <p:cBhvr>
                                        <p:cTn id="18" dur="1" fill="hold">
                                          <p:stCondLst>
                                            <p:cond delay="999"/>
                                          </p:stCondLst>
                                        </p:cTn>
                                        <p:tgtEl>
                                          <p:spTgt spid="623704"/>
                                        </p:tgtEl>
                                        <p:attrNameLst>
                                          <p:attrName>style.visibility</p:attrName>
                                        </p:attrNameLst>
                                      </p:cBhvr>
                                      <p:to>
                                        <p:strVal val="hidden"/>
                                      </p:to>
                                    </p:set>
                                  </p:childTnLst>
                                </p:cTn>
                              </p:par>
                            </p:childTnLst>
                          </p:cTn>
                        </p:par>
                        <p:par>
                          <p:cTn id="19" fill="hold" nodeType="afterGroup">
                            <p:stCondLst>
                              <p:cond delay="2000"/>
                            </p:stCondLst>
                            <p:childTnLst>
                              <p:par>
                                <p:cTn id="20" presetID="1" presetClass="exit" presetSubtype="0" fill="hold" nodeType="afterEffect">
                                  <p:stCondLst>
                                    <p:cond delay="0"/>
                                  </p:stCondLst>
                                  <p:childTnLst>
                                    <p:set>
                                      <p:cBhvr>
                                        <p:cTn id="21" dur="1" fill="hold">
                                          <p:stCondLst>
                                            <p:cond delay="0"/>
                                          </p:stCondLst>
                                        </p:cTn>
                                        <p:tgtEl>
                                          <p:spTgt spid="62361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623700"/>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623709"/>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23618"/>
                                        </p:tgtEl>
                                        <p:attrNameLst>
                                          <p:attrName>style.visibility</p:attrName>
                                        </p:attrNameLst>
                                      </p:cBhvr>
                                      <p:to>
                                        <p:strVal val="visible"/>
                                      </p:to>
                                    </p:set>
                                  </p:childTnLst>
                                </p:cTn>
                              </p:par>
                            </p:childTnLst>
                          </p:cTn>
                        </p:par>
                        <p:par>
                          <p:cTn id="28" fill="hold" nodeType="afterGroup">
                            <p:stCondLst>
                              <p:cond delay="2000"/>
                            </p:stCondLst>
                            <p:childTnLst>
                              <p:par>
                                <p:cTn id="29" presetID="22" presetClass="exit" presetSubtype="8" fill="hold" nodeType="afterEffect">
                                  <p:stCondLst>
                                    <p:cond delay="0"/>
                                  </p:stCondLst>
                                  <p:childTnLst>
                                    <p:animEffect transition="out" filter="wipe(left)">
                                      <p:cBhvr>
                                        <p:cTn id="30" dur="1000"/>
                                        <p:tgtEl>
                                          <p:spTgt spid="623709"/>
                                        </p:tgtEl>
                                      </p:cBhvr>
                                    </p:animEffect>
                                    <p:set>
                                      <p:cBhvr>
                                        <p:cTn id="31" dur="1" fill="hold">
                                          <p:stCondLst>
                                            <p:cond delay="999"/>
                                          </p:stCondLst>
                                        </p:cTn>
                                        <p:tgtEl>
                                          <p:spTgt spid="6237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7" name="Rectangle 5">
            <a:extLst>
              <a:ext uri="{FF2B5EF4-FFF2-40B4-BE49-F238E27FC236}">
                <a16:creationId xmlns:a16="http://schemas.microsoft.com/office/drawing/2014/main" id="{15216FCA-52B0-48B5-8547-49F27075C6D9}"/>
              </a:ext>
            </a:extLst>
          </p:cNvPr>
          <p:cNvSpPr>
            <a:spLocks noGrp="1" noChangeArrowheads="1"/>
          </p:cNvSpPr>
          <p:nvPr>
            <p:ph type="title"/>
          </p:nvPr>
        </p:nvSpPr>
        <p:spPr/>
        <p:txBody>
          <a:bodyPr/>
          <a:lstStyle/>
          <a:p>
            <a:r>
              <a:rPr lang="en-US" altLang="ko-KR">
                <a:ea typeface="굴림" pitchFamily="50" charset="-127"/>
              </a:rPr>
              <a:t>EDF (Earliest Deadline First)</a:t>
            </a:r>
            <a:endParaRPr lang="en-US" altLang="de-DE"/>
          </a:p>
        </p:txBody>
      </p:sp>
      <p:sp>
        <p:nvSpPr>
          <p:cNvPr id="724998" name="Rectangle 6">
            <a:extLst>
              <a:ext uri="{FF2B5EF4-FFF2-40B4-BE49-F238E27FC236}">
                <a16:creationId xmlns:a16="http://schemas.microsoft.com/office/drawing/2014/main" id="{842BF196-82C3-481A-B3F6-DD4942EED42F}"/>
              </a:ext>
            </a:extLst>
          </p:cNvPr>
          <p:cNvSpPr>
            <a:spLocks noGrp="1" noChangeArrowheads="1"/>
          </p:cNvSpPr>
          <p:nvPr>
            <p:ph sz="quarter" idx="1"/>
          </p:nvPr>
        </p:nvSpPr>
        <p:spPr>
          <a:noFill/>
          <a:ln/>
          <a:extLst>
            <a:ext uri="{91240B29-F687-4F45-9708-019B960494DF}">
              <a14:hiddenLine xmlns:a14="http://schemas.microsoft.com/office/drawing/2010/main" w="9525">
                <a:solidFill>
                  <a:srgbClr val="0000FF"/>
                </a:solidFill>
                <a:miter lim="800000"/>
                <a:headEnd/>
                <a:tailEnd/>
              </a14:hiddenLine>
            </a:ext>
          </a:extLst>
        </p:spPr>
        <p:txBody>
          <a:bodyPr/>
          <a:lstStyle/>
          <a:p>
            <a:r>
              <a:rPr lang="en-US" altLang="ko-KR" dirty="0">
                <a:ea typeface="굴림" pitchFamily="50" charset="-127"/>
              </a:rPr>
              <a:t>Optimal scheduling algorithm </a:t>
            </a:r>
          </a:p>
          <a:p>
            <a:pPr lvl="1"/>
            <a:r>
              <a:rPr lang="en-US" altLang="ko-KR" dirty="0">
                <a:ea typeface="굴림" pitchFamily="50" charset="-127"/>
              </a:rPr>
              <a:t>if there is a schedule for a set of real-time tasks</a:t>
            </a:r>
          </a:p>
          <a:p>
            <a:pPr lvl="1">
              <a:buFontTx/>
              <a:buNone/>
            </a:pPr>
            <a:r>
              <a:rPr lang="en-US" altLang="ko-KR" dirty="0">
                <a:ea typeface="굴림" pitchFamily="50" charset="-127"/>
              </a:rPr>
              <a:t>   EDF can schedule it.</a:t>
            </a:r>
          </a:p>
        </p:txBody>
      </p:sp>
      <p:sp>
        <p:nvSpPr>
          <p:cNvPr id="104" name="Datumsplatzhalter 103">
            <a:extLst>
              <a:ext uri="{FF2B5EF4-FFF2-40B4-BE49-F238E27FC236}">
                <a16:creationId xmlns:a16="http://schemas.microsoft.com/office/drawing/2014/main" id="{BC6374C3-4B7E-4F48-8C31-9F16758E2265}"/>
              </a:ext>
            </a:extLst>
          </p:cNvPr>
          <p:cNvSpPr>
            <a:spLocks noGrp="1"/>
          </p:cNvSpPr>
          <p:nvPr>
            <p:ph type="dt" sz="half" idx="10"/>
          </p:nvPr>
        </p:nvSpPr>
        <p:spPr/>
        <p:txBody>
          <a:bodyPr/>
          <a:lstStyle/>
          <a:p>
            <a:endParaRPr lang="en-US" altLang="ko-KR"/>
          </a:p>
        </p:txBody>
      </p:sp>
      <p:sp>
        <p:nvSpPr>
          <p:cNvPr id="105" name="Fußzeilenplatzhalter 104">
            <a:extLst>
              <a:ext uri="{FF2B5EF4-FFF2-40B4-BE49-F238E27FC236}">
                <a16:creationId xmlns:a16="http://schemas.microsoft.com/office/drawing/2014/main" id="{8EE40A93-5342-49A9-A672-1F75F8C90DE0}"/>
              </a:ext>
            </a:extLst>
          </p:cNvPr>
          <p:cNvSpPr>
            <a:spLocks noGrp="1"/>
          </p:cNvSpPr>
          <p:nvPr>
            <p:ph type="ftr" sz="quarter" idx="11"/>
          </p:nvPr>
        </p:nvSpPr>
        <p:spPr/>
        <p:txBody>
          <a:bodyPr/>
          <a:lstStyle/>
          <a:p>
            <a:r>
              <a:rPr lang="en-US" altLang="ko-KR"/>
              <a:t>Realtime Programming Prof. Dr. Markus Pfeil</a:t>
            </a:r>
          </a:p>
        </p:txBody>
      </p:sp>
      <p:sp>
        <p:nvSpPr>
          <p:cNvPr id="106" name="Foliennummernplatzhalter 105">
            <a:extLst>
              <a:ext uri="{FF2B5EF4-FFF2-40B4-BE49-F238E27FC236}">
                <a16:creationId xmlns:a16="http://schemas.microsoft.com/office/drawing/2014/main" id="{67E0696B-7A44-4416-9764-F09E2AEBE7CD}"/>
              </a:ext>
            </a:extLst>
          </p:cNvPr>
          <p:cNvSpPr>
            <a:spLocks noGrp="1"/>
          </p:cNvSpPr>
          <p:nvPr>
            <p:ph type="sldNum" sz="quarter" idx="12"/>
          </p:nvPr>
        </p:nvSpPr>
        <p:spPr/>
        <p:txBody>
          <a:bodyPr/>
          <a:lstStyle/>
          <a:p>
            <a:fld id="{486D432E-D547-454C-B1C5-B35E1781F6C4}" type="slidenum">
              <a:rPr lang="en-US" altLang="de-DE"/>
              <a:pPr/>
              <a:t>318</a:t>
            </a:fld>
            <a:endParaRPr lang="en-US" altLang="de-DE"/>
          </a:p>
        </p:txBody>
      </p:sp>
      <p:sp>
        <p:nvSpPr>
          <p:cNvPr id="724994" name="Rectangle 2">
            <a:extLst>
              <a:ext uri="{FF2B5EF4-FFF2-40B4-BE49-F238E27FC236}">
                <a16:creationId xmlns:a16="http://schemas.microsoft.com/office/drawing/2014/main" id="{7785C5A2-0D7A-4712-9DB1-7A591BCEC9AB}"/>
              </a:ext>
            </a:extLst>
          </p:cNvPr>
          <p:cNvSpPr>
            <a:spLocks noChangeArrowheads="1"/>
          </p:cNvSpPr>
          <p:nvPr/>
        </p:nvSpPr>
        <p:spPr bwMode="auto">
          <a:xfrm>
            <a:off x="7315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4996" name="Rectangle 4">
            <a:extLst>
              <a:ext uri="{FF2B5EF4-FFF2-40B4-BE49-F238E27FC236}">
                <a16:creationId xmlns:a16="http://schemas.microsoft.com/office/drawing/2014/main" id="{5EFE641E-C744-4712-BF01-489FC3669902}"/>
              </a:ext>
            </a:extLst>
          </p:cNvPr>
          <p:cNvSpPr>
            <a:spLocks noChangeArrowheads="1"/>
          </p:cNvSpPr>
          <p:nvPr/>
        </p:nvSpPr>
        <p:spPr bwMode="auto">
          <a:xfrm>
            <a:off x="6400800" y="4572000"/>
            <a:ext cx="914400" cy="381000"/>
          </a:xfrm>
          <a:prstGeom prst="rect">
            <a:avLst/>
          </a:prstGeom>
          <a:solidFill>
            <a:srgbClr val="FFCC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4999" name="Line 7">
            <a:extLst>
              <a:ext uri="{FF2B5EF4-FFF2-40B4-BE49-F238E27FC236}">
                <a16:creationId xmlns:a16="http://schemas.microsoft.com/office/drawing/2014/main" id="{5AE592F9-CD16-4511-BE23-8F011E9A3E69}"/>
              </a:ext>
            </a:extLst>
          </p:cNvPr>
          <p:cNvSpPr>
            <a:spLocks noChangeShapeType="1"/>
          </p:cNvSpPr>
          <p:nvPr/>
        </p:nvSpPr>
        <p:spPr bwMode="auto">
          <a:xfrm>
            <a:off x="1371600" y="4191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0" name="Line 8">
            <a:extLst>
              <a:ext uri="{FF2B5EF4-FFF2-40B4-BE49-F238E27FC236}">
                <a16:creationId xmlns:a16="http://schemas.microsoft.com/office/drawing/2014/main" id="{FBD4BFFF-6A2D-46BB-AF72-1535AAED8D62}"/>
              </a:ext>
            </a:extLst>
          </p:cNvPr>
          <p:cNvSpPr>
            <a:spLocks noChangeShapeType="1"/>
          </p:cNvSpPr>
          <p:nvPr/>
        </p:nvSpPr>
        <p:spPr bwMode="auto">
          <a:xfrm>
            <a:off x="1371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1" name="Line 9">
            <a:extLst>
              <a:ext uri="{FF2B5EF4-FFF2-40B4-BE49-F238E27FC236}">
                <a16:creationId xmlns:a16="http://schemas.microsoft.com/office/drawing/2014/main" id="{C95263F3-269B-46DC-B392-7165C88D1CED}"/>
              </a:ext>
            </a:extLst>
          </p:cNvPr>
          <p:cNvSpPr>
            <a:spLocks noChangeShapeType="1"/>
          </p:cNvSpPr>
          <p:nvPr/>
        </p:nvSpPr>
        <p:spPr bwMode="auto">
          <a:xfrm>
            <a:off x="2286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2" name="Line 10">
            <a:extLst>
              <a:ext uri="{FF2B5EF4-FFF2-40B4-BE49-F238E27FC236}">
                <a16:creationId xmlns:a16="http://schemas.microsoft.com/office/drawing/2014/main" id="{8C242483-E0D5-4ECA-9E02-51BFDD7215D1}"/>
              </a:ext>
            </a:extLst>
          </p:cNvPr>
          <p:cNvSpPr>
            <a:spLocks noChangeShapeType="1"/>
          </p:cNvSpPr>
          <p:nvPr/>
        </p:nvSpPr>
        <p:spPr bwMode="auto">
          <a:xfrm>
            <a:off x="2743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3" name="Line 11">
            <a:extLst>
              <a:ext uri="{FF2B5EF4-FFF2-40B4-BE49-F238E27FC236}">
                <a16:creationId xmlns:a16="http://schemas.microsoft.com/office/drawing/2014/main" id="{8E1403D6-A2C7-4FE1-A56D-73C6DE23804D}"/>
              </a:ext>
            </a:extLst>
          </p:cNvPr>
          <p:cNvSpPr>
            <a:spLocks noChangeShapeType="1"/>
          </p:cNvSpPr>
          <p:nvPr/>
        </p:nvSpPr>
        <p:spPr bwMode="auto">
          <a:xfrm>
            <a:off x="3200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4" name="Line 12">
            <a:extLst>
              <a:ext uri="{FF2B5EF4-FFF2-40B4-BE49-F238E27FC236}">
                <a16:creationId xmlns:a16="http://schemas.microsoft.com/office/drawing/2014/main" id="{C8EE6314-31C9-4A0B-8351-1C7AC0176B88}"/>
              </a:ext>
            </a:extLst>
          </p:cNvPr>
          <p:cNvSpPr>
            <a:spLocks noChangeShapeType="1"/>
          </p:cNvSpPr>
          <p:nvPr/>
        </p:nvSpPr>
        <p:spPr bwMode="auto">
          <a:xfrm>
            <a:off x="1828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5" name="Line 13">
            <a:extLst>
              <a:ext uri="{FF2B5EF4-FFF2-40B4-BE49-F238E27FC236}">
                <a16:creationId xmlns:a16="http://schemas.microsoft.com/office/drawing/2014/main" id="{D11C9F35-233B-4710-BDD6-EA984422C57C}"/>
              </a:ext>
            </a:extLst>
          </p:cNvPr>
          <p:cNvSpPr>
            <a:spLocks noChangeShapeType="1"/>
          </p:cNvSpPr>
          <p:nvPr/>
        </p:nvSpPr>
        <p:spPr bwMode="auto">
          <a:xfrm>
            <a:off x="4114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6" name="Line 14">
            <a:extLst>
              <a:ext uri="{FF2B5EF4-FFF2-40B4-BE49-F238E27FC236}">
                <a16:creationId xmlns:a16="http://schemas.microsoft.com/office/drawing/2014/main" id="{F46250F2-1CC2-4485-861F-0F8483F2B346}"/>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7" name="Line 15">
            <a:extLst>
              <a:ext uri="{FF2B5EF4-FFF2-40B4-BE49-F238E27FC236}">
                <a16:creationId xmlns:a16="http://schemas.microsoft.com/office/drawing/2014/main" id="{4F869FC2-C84C-4693-A62A-180FB765A8D8}"/>
              </a:ext>
            </a:extLst>
          </p:cNvPr>
          <p:cNvSpPr>
            <a:spLocks noChangeShapeType="1"/>
          </p:cNvSpPr>
          <p:nvPr/>
        </p:nvSpPr>
        <p:spPr bwMode="auto">
          <a:xfrm>
            <a:off x="3657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8" name="Line 16">
            <a:extLst>
              <a:ext uri="{FF2B5EF4-FFF2-40B4-BE49-F238E27FC236}">
                <a16:creationId xmlns:a16="http://schemas.microsoft.com/office/drawing/2014/main" id="{47829863-B7D6-44FA-B5B4-B220B554B52C}"/>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09" name="Line 17">
            <a:extLst>
              <a:ext uri="{FF2B5EF4-FFF2-40B4-BE49-F238E27FC236}">
                <a16:creationId xmlns:a16="http://schemas.microsoft.com/office/drawing/2014/main" id="{8A126DA0-89DD-4C21-9DC1-2A421EBBF367}"/>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0" name="Line 18">
            <a:extLst>
              <a:ext uri="{FF2B5EF4-FFF2-40B4-BE49-F238E27FC236}">
                <a16:creationId xmlns:a16="http://schemas.microsoft.com/office/drawing/2014/main" id="{05844FF1-8263-400E-8F20-B524472359A9}"/>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1" name="Line 19">
            <a:extLst>
              <a:ext uri="{FF2B5EF4-FFF2-40B4-BE49-F238E27FC236}">
                <a16:creationId xmlns:a16="http://schemas.microsoft.com/office/drawing/2014/main" id="{CF703BE7-81E8-4D60-BEF2-68B02FE2C5EE}"/>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2" name="Line 20">
            <a:extLst>
              <a:ext uri="{FF2B5EF4-FFF2-40B4-BE49-F238E27FC236}">
                <a16:creationId xmlns:a16="http://schemas.microsoft.com/office/drawing/2014/main" id="{2551DCD9-ECA3-4C0D-BA59-A522D8A9B7D0}"/>
              </a:ext>
            </a:extLst>
          </p:cNvPr>
          <p:cNvSpPr>
            <a:spLocks noChangeShapeType="1"/>
          </p:cNvSpPr>
          <p:nvPr/>
        </p:nvSpPr>
        <p:spPr bwMode="auto">
          <a:xfrm>
            <a:off x="7315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3" name="Line 21">
            <a:extLst>
              <a:ext uri="{FF2B5EF4-FFF2-40B4-BE49-F238E27FC236}">
                <a16:creationId xmlns:a16="http://schemas.microsoft.com/office/drawing/2014/main" id="{98B79102-C781-4A9C-BA08-C2CBFF1D01F7}"/>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4" name="Line 22">
            <a:extLst>
              <a:ext uri="{FF2B5EF4-FFF2-40B4-BE49-F238E27FC236}">
                <a16:creationId xmlns:a16="http://schemas.microsoft.com/office/drawing/2014/main" id="{32D3393F-B899-4D99-A043-58A11E7444E0}"/>
              </a:ext>
            </a:extLst>
          </p:cNvPr>
          <p:cNvSpPr>
            <a:spLocks noChangeShapeType="1"/>
          </p:cNvSpPr>
          <p:nvPr/>
        </p:nvSpPr>
        <p:spPr bwMode="auto">
          <a:xfrm>
            <a:off x="8229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5" name="Line 23">
            <a:extLst>
              <a:ext uri="{FF2B5EF4-FFF2-40B4-BE49-F238E27FC236}">
                <a16:creationId xmlns:a16="http://schemas.microsoft.com/office/drawing/2014/main" id="{B52DB011-0777-4252-8017-B80405FC8E20}"/>
              </a:ext>
            </a:extLst>
          </p:cNvPr>
          <p:cNvSpPr>
            <a:spLocks noChangeShapeType="1"/>
          </p:cNvSpPr>
          <p:nvPr/>
        </p:nvSpPr>
        <p:spPr bwMode="auto">
          <a:xfrm>
            <a:off x="7772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6" name="Line 24">
            <a:extLst>
              <a:ext uri="{FF2B5EF4-FFF2-40B4-BE49-F238E27FC236}">
                <a16:creationId xmlns:a16="http://schemas.microsoft.com/office/drawing/2014/main" id="{1E72D6E5-B43B-4852-9A44-9447A45938F6}"/>
              </a:ext>
            </a:extLst>
          </p:cNvPr>
          <p:cNvSpPr>
            <a:spLocks noChangeShapeType="1"/>
          </p:cNvSpPr>
          <p:nvPr/>
        </p:nvSpPr>
        <p:spPr bwMode="auto">
          <a:xfrm>
            <a:off x="8191500" y="4191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7" name="Line 25">
            <a:extLst>
              <a:ext uri="{FF2B5EF4-FFF2-40B4-BE49-F238E27FC236}">
                <a16:creationId xmlns:a16="http://schemas.microsoft.com/office/drawing/2014/main" id="{4B985FC7-0B2A-47D9-B8B7-543E056715BF}"/>
              </a:ext>
            </a:extLst>
          </p:cNvPr>
          <p:cNvSpPr>
            <a:spLocks noChangeShapeType="1"/>
          </p:cNvSpPr>
          <p:nvPr/>
        </p:nvSpPr>
        <p:spPr bwMode="auto">
          <a:xfrm>
            <a:off x="1371600" y="49530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8" name="Line 26">
            <a:extLst>
              <a:ext uri="{FF2B5EF4-FFF2-40B4-BE49-F238E27FC236}">
                <a16:creationId xmlns:a16="http://schemas.microsoft.com/office/drawing/2014/main" id="{FAA50795-127B-4010-B790-FCDA0BAB8443}"/>
              </a:ext>
            </a:extLst>
          </p:cNvPr>
          <p:cNvSpPr>
            <a:spLocks noChangeShapeType="1"/>
          </p:cNvSpPr>
          <p:nvPr/>
        </p:nvSpPr>
        <p:spPr bwMode="auto">
          <a:xfrm>
            <a:off x="1371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19" name="Line 27">
            <a:extLst>
              <a:ext uri="{FF2B5EF4-FFF2-40B4-BE49-F238E27FC236}">
                <a16:creationId xmlns:a16="http://schemas.microsoft.com/office/drawing/2014/main" id="{7E8944AA-2B51-486C-8634-7B29305BA04D}"/>
              </a:ext>
            </a:extLst>
          </p:cNvPr>
          <p:cNvSpPr>
            <a:spLocks noChangeShapeType="1"/>
          </p:cNvSpPr>
          <p:nvPr/>
        </p:nvSpPr>
        <p:spPr bwMode="auto">
          <a:xfrm>
            <a:off x="2286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0" name="Line 28">
            <a:extLst>
              <a:ext uri="{FF2B5EF4-FFF2-40B4-BE49-F238E27FC236}">
                <a16:creationId xmlns:a16="http://schemas.microsoft.com/office/drawing/2014/main" id="{C0982182-7243-4458-B664-BDD118EC6271}"/>
              </a:ext>
            </a:extLst>
          </p:cNvPr>
          <p:cNvSpPr>
            <a:spLocks noChangeShapeType="1"/>
          </p:cNvSpPr>
          <p:nvPr/>
        </p:nvSpPr>
        <p:spPr bwMode="auto">
          <a:xfrm>
            <a:off x="2743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1" name="Line 29">
            <a:extLst>
              <a:ext uri="{FF2B5EF4-FFF2-40B4-BE49-F238E27FC236}">
                <a16:creationId xmlns:a16="http://schemas.microsoft.com/office/drawing/2014/main" id="{F90D6886-B072-4603-9163-434FCCBE1D4C}"/>
              </a:ext>
            </a:extLst>
          </p:cNvPr>
          <p:cNvSpPr>
            <a:spLocks noChangeShapeType="1"/>
          </p:cNvSpPr>
          <p:nvPr/>
        </p:nvSpPr>
        <p:spPr bwMode="auto">
          <a:xfrm>
            <a:off x="3200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2" name="Line 30">
            <a:extLst>
              <a:ext uri="{FF2B5EF4-FFF2-40B4-BE49-F238E27FC236}">
                <a16:creationId xmlns:a16="http://schemas.microsoft.com/office/drawing/2014/main" id="{32C34B58-E0FD-482F-8942-BD3CF2D690E9}"/>
              </a:ext>
            </a:extLst>
          </p:cNvPr>
          <p:cNvSpPr>
            <a:spLocks noChangeShapeType="1"/>
          </p:cNvSpPr>
          <p:nvPr/>
        </p:nvSpPr>
        <p:spPr bwMode="auto">
          <a:xfrm>
            <a:off x="1828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3" name="Line 31">
            <a:extLst>
              <a:ext uri="{FF2B5EF4-FFF2-40B4-BE49-F238E27FC236}">
                <a16:creationId xmlns:a16="http://schemas.microsoft.com/office/drawing/2014/main" id="{AFB76BAE-4107-4C4C-9DF8-FCE0C5440C29}"/>
              </a:ext>
            </a:extLst>
          </p:cNvPr>
          <p:cNvSpPr>
            <a:spLocks noChangeShapeType="1"/>
          </p:cNvSpPr>
          <p:nvPr/>
        </p:nvSpPr>
        <p:spPr bwMode="auto">
          <a:xfrm>
            <a:off x="4114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4" name="Line 32">
            <a:extLst>
              <a:ext uri="{FF2B5EF4-FFF2-40B4-BE49-F238E27FC236}">
                <a16:creationId xmlns:a16="http://schemas.microsoft.com/office/drawing/2014/main" id="{5CE25D29-B337-4205-A448-5F5136D65639}"/>
              </a:ext>
            </a:extLst>
          </p:cNvPr>
          <p:cNvSpPr>
            <a:spLocks noChangeShapeType="1"/>
          </p:cNvSpPr>
          <p:nvPr/>
        </p:nvSpPr>
        <p:spPr bwMode="auto">
          <a:xfrm>
            <a:off x="4572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5" name="Line 33">
            <a:extLst>
              <a:ext uri="{FF2B5EF4-FFF2-40B4-BE49-F238E27FC236}">
                <a16:creationId xmlns:a16="http://schemas.microsoft.com/office/drawing/2014/main" id="{4CC7FC0F-159B-46CE-AC86-7C571B9CCA4C}"/>
              </a:ext>
            </a:extLst>
          </p:cNvPr>
          <p:cNvSpPr>
            <a:spLocks noChangeShapeType="1"/>
          </p:cNvSpPr>
          <p:nvPr/>
        </p:nvSpPr>
        <p:spPr bwMode="auto">
          <a:xfrm>
            <a:off x="3657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6" name="Line 34">
            <a:extLst>
              <a:ext uri="{FF2B5EF4-FFF2-40B4-BE49-F238E27FC236}">
                <a16:creationId xmlns:a16="http://schemas.microsoft.com/office/drawing/2014/main" id="{4DACF23D-4DAC-4A2B-AEDA-D50499F5416F}"/>
              </a:ext>
            </a:extLst>
          </p:cNvPr>
          <p:cNvSpPr>
            <a:spLocks noChangeShapeType="1"/>
          </p:cNvSpPr>
          <p:nvPr/>
        </p:nvSpPr>
        <p:spPr bwMode="auto">
          <a:xfrm>
            <a:off x="5486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7" name="Line 35">
            <a:extLst>
              <a:ext uri="{FF2B5EF4-FFF2-40B4-BE49-F238E27FC236}">
                <a16:creationId xmlns:a16="http://schemas.microsoft.com/office/drawing/2014/main" id="{D707A2B9-00C2-4316-B094-FEFB54B4AFFA}"/>
              </a:ext>
            </a:extLst>
          </p:cNvPr>
          <p:cNvSpPr>
            <a:spLocks noChangeShapeType="1"/>
          </p:cNvSpPr>
          <p:nvPr/>
        </p:nvSpPr>
        <p:spPr bwMode="auto">
          <a:xfrm>
            <a:off x="5029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8" name="Line 36">
            <a:extLst>
              <a:ext uri="{FF2B5EF4-FFF2-40B4-BE49-F238E27FC236}">
                <a16:creationId xmlns:a16="http://schemas.microsoft.com/office/drawing/2014/main" id="{C1947B62-2A6F-4C18-B6E3-4C6BE9AF79D1}"/>
              </a:ext>
            </a:extLst>
          </p:cNvPr>
          <p:cNvSpPr>
            <a:spLocks noChangeShapeType="1"/>
          </p:cNvSpPr>
          <p:nvPr/>
        </p:nvSpPr>
        <p:spPr bwMode="auto">
          <a:xfrm>
            <a:off x="64008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29" name="Line 37">
            <a:extLst>
              <a:ext uri="{FF2B5EF4-FFF2-40B4-BE49-F238E27FC236}">
                <a16:creationId xmlns:a16="http://schemas.microsoft.com/office/drawing/2014/main" id="{32D0C7B7-3387-4274-BA43-669E54DF0EAB}"/>
              </a:ext>
            </a:extLst>
          </p:cNvPr>
          <p:cNvSpPr>
            <a:spLocks noChangeShapeType="1"/>
          </p:cNvSpPr>
          <p:nvPr/>
        </p:nvSpPr>
        <p:spPr bwMode="auto">
          <a:xfrm>
            <a:off x="5943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0" name="Line 38">
            <a:extLst>
              <a:ext uri="{FF2B5EF4-FFF2-40B4-BE49-F238E27FC236}">
                <a16:creationId xmlns:a16="http://schemas.microsoft.com/office/drawing/2014/main" id="{A0A481A1-0C99-4747-8A90-C5715281DEE4}"/>
              </a:ext>
            </a:extLst>
          </p:cNvPr>
          <p:cNvSpPr>
            <a:spLocks noChangeShapeType="1"/>
          </p:cNvSpPr>
          <p:nvPr/>
        </p:nvSpPr>
        <p:spPr bwMode="auto">
          <a:xfrm>
            <a:off x="73152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1" name="Line 39">
            <a:extLst>
              <a:ext uri="{FF2B5EF4-FFF2-40B4-BE49-F238E27FC236}">
                <a16:creationId xmlns:a16="http://schemas.microsoft.com/office/drawing/2014/main" id="{C66CECFD-119C-4C35-B72F-DF4D56EAC77C}"/>
              </a:ext>
            </a:extLst>
          </p:cNvPr>
          <p:cNvSpPr>
            <a:spLocks noChangeShapeType="1"/>
          </p:cNvSpPr>
          <p:nvPr/>
        </p:nvSpPr>
        <p:spPr bwMode="auto">
          <a:xfrm>
            <a:off x="68580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2" name="Line 40">
            <a:extLst>
              <a:ext uri="{FF2B5EF4-FFF2-40B4-BE49-F238E27FC236}">
                <a16:creationId xmlns:a16="http://schemas.microsoft.com/office/drawing/2014/main" id="{75BC6FA4-1834-4958-AF5B-AA4F7FA9A906}"/>
              </a:ext>
            </a:extLst>
          </p:cNvPr>
          <p:cNvSpPr>
            <a:spLocks noChangeShapeType="1"/>
          </p:cNvSpPr>
          <p:nvPr/>
        </p:nvSpPr>
        <p:spPr bwMode="auto">
          <a:xfrm>
            <a:off x="82296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3" name="Line 41">
            <a:extLst>
              <a:ext uri="{FF2B5EF4-FFF2-40B4-BE49-F238E27FC236}">
                <a16:creationId xmlns:a16="http://schemas.microsoft.com/office/drawing/2014/main" id="{D882BB59-98B4-4FFB-BE2A-6A7EFBFA9A26}"/>
              </a:ext>
            </a:extLst>
          </p:cNvPr>
          <p:cNvSpPr>
            <a:spLocks noChangeShapeType="1"/>
          </p:cNvSpPr>
          <p:nvPr/>
        </p:nvSpPr>
        <p:spPr bwMode="auto">
          <a:xfrm>
            <a:off x="7772400" y="4876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4" name="Line 42">
            <a:extLst>
              <a:ext uri="{FF2B5EF4-FFF2-40B4-BE49-F238E27FC236}">
                <a16:creationId xmlns:a16="http://schemas.microsoft.com/office/drawing/2014/main" id="{6D55F8DE-18BD-4172-8A2A-9E03C0BA804F}"/>
              </a:ext>
            </a:extLst>
          </p:cNvPr>
          <p:cNvSpPr>
            <a:spLocks noChangeShapeType="1"/>
          </p:cNvSpPr>
          <p:nvPr/>
        </p:nvSpPr>
        <p:spPr bwMode="auto">
          <a:xfrm>
            <a:off x="8191500" y="49530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5" name="Line 43">
            <a:extLst>
              <a:ext uri="{FF2B5EF4-FFF2-40B4-BE49-F238E27FC236}">
                <a16:creationId xmlns:a16="http://schemas.microsoft.com/office/drawing/2014/main" id="{57B540E9-8153-4321-B27E-F4440D9A93C2}"/>
              </a:ext>
            </a:extLst>
          </p:cNvPr>
          <p:cNvSpPr>
            <a:spLocks noChangeShapeType="1"/>
          </p:cNvSpPr>
          <p:nvPr/>
        </p:nvSpPr>
        <p:spPr bwMode="auto">
          <a:xfrm>
            <a:off x="3657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36" name="Text Box 44">
            <a:extLst>
              <a:ext uri="{FF2B5EF4-FFF2-40B4-BE49-F238E27FC236}">
                <a16:creationId xmlns:a16="http://schemas.microsoft.com/office/drawing/2014/main" id="{7B0AE700-27B9-4697-88C4-559B9B76F881}"/>
              </a:ext>
            </a:extLst>
          </p:cNvPr>
          <p:cNvSpPr txBox="1">
            <a:spLocks noChangeArrowheads="1"/>
          </p:cNvSpPr>
          <p:nvPr/>
        </p:nvSpPr>
        <p:spPr bwMode="auto">
          <a:xfrm>
            <a:off x="533400" y="3733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(41)</a:t>
            </a:r>
            <a:endParaRPr lang="en-US" altLang="de-DE" sz="2400" dirty="0">
              <a:ea typeface="굴림" pitchFamily="50" charset="-127"/>
              <a:cs typeface="Arial" panose="020B0604020202020204" pitchFamily="34" charset="0"/>
            </a:endParaRPr>
          </a:p>
        </p:txBody>
      </p:sp>
      <p:sp>
        <p:nvSpPr>
          <p:cNvPr id="725037" name="Text Box 45">
            <a:extLst>
              <a:ext uri="{FF2B5EF4-FFF2-40B4-BE49-F238E27FC236}">
                <a16:creationId xmlns:a16="http://schemas.microsoft.com/office/drawing/2014/main" id="{7EE3B906-2E74-4242-97A6-71D9EACC5F22}"/>
              </a:ext>
            </a:extLst>
          </p:cNvPr>
          <p:cNvSpPr txBox="1">
            <a:spLocks noChangeArrowheads="1"/>
          </p:cNvSpPr>
          <p:nvPr/>
        </p:nvSpPr>
        <p:spPr bwMode="auto">
          <a:xfrm>
            <a:off x="533400" y="44196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(52)</a:t>
            </a:r>
            <a:endParaRPr lang="en-US" altLang="de-DE" sz="2400" dirty="0">
              <a:ea typeface="굴림" pitchFamily="50" charset="-127"/>
              <a:cs typeface="Arial" panose="020B0604020202020204" pitchFamily="34" charset="0"/>
            </a:endParaRPr>
          </a:p>
        </p:txBody>
      </p:sp>
      <p:sp>
        <p:nvSpPr>
          <p:cNvPr id="725038" name="Line 46">
            <a:extLst>
              <a:ext uri="{FF2B5EF4-FFF2-40B4-BE49-F238E27FC236}">
                <a16:creationId xmlns:a16="http://schemas.microsoft.com/office/drawing/2014/main" id="{82891A97-7FF4-462C-83B8-2DA33C8B1458}"/>
              </a:ext>
            </a:extLst>
          </p:cNvPr>
          <p:cNvSpPr>
            <a:spLocks noChangeShapeType="1"/>
          </p:cNvSpPr>
          <p:nvPr/>
        </p:nvSpPr>
        <p:spPr bwMode="auto">
          <a:xfrm>
            <a:off x="1371600" y="5791200"/>
            <a:ext cx="68961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39" name="Line 47">
            <a:extLst>
              <a:ext uri="{FF2B5EF4-FFF2-40B4-BE49-F238E27FC236}">
                <a16:creationId xmlns:a16="http://schemas.microsoft.com/office/drawing/2014/main" id="{58D865CA-EC41-4323-999A-155931237A42}"/>
              </a:ext>
            </a:extLst>
          </p:cNvPr>
          <p:cNvSpPr>
            <a:spLocks noChangeShapeType="1"/>
          </p:cNvSpPr>
          <p:nvPr/>
        </p:nvSpPr>
        <p:spPr bwMode="auto">
          <a:xfrm>
            <a:off x="1371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0" name="Line 48">
            <a:extLst>
              <a:ext uri="{FF2B5EF4-FFF2-40B4-BE49-F238E27FC236}">
                <a16:creationId xmlns:a16="http://schemas.microsoft.com/office/drawing/2014/main" id="{8DE247E9-F30C-4C62-A859-9D37DD976527}"/>
              </a:ext>
            </a:extLst>
          </p:cNvPr>
          <p:cNvSpPr>
            <a:spLocks noChangeShapeType="1"/>
          </p:cNvSpPr>
          <p:nvPr/>
        </p:nvSpPr>
        <p:spPr bwMode="auto">
          <a:xfrm>
            <a:off x="2286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1" name="Line 49">
            <a:extLst>
              <a:ext uri="{FF2B5EF4-FFF2-40B4-BE49-F238E27FC236}">
                <a16:creationId xmlns:a16="http://schemas.microsoft.com/office/drawing/2014/main" id="{6DE3F8C5-7355-47AA-880B-38F6B46F63C7}"/>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2" name="Line 50">
            <a:extLst>
              <a:ext uri="{FF2B5EF4-FFF2-40B4-BE49-F238E27FC236}">
                <a16:creationId xmlns:a16="http://schemas.microsoft.com/office/drawing/2014/main" id="{259CB4BD-C4F3-4B7F-B227-2685C14BE945}"/>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3" name="Line 51">
            <a:extLst>
              <a:ext uri="{FF2B5EF4-FFF2-40B4-BE49-F238E27FC236}">
                <a16:creationId xmlns:a16="http://schemas.microsoft.com/office/drawing/2014/main" id="{4F1407FE-7FEF-40D4-89C5-2508E9E0DE13}"/>
              </a:ext>
            </a:extLst>
          </p:cNvPr>
          <p:cNvSpPr>
            <a:spLocks noChangeShapeType="1"/>
          </p:cNvSpPr>
          <p:nvPr/>
        </p:nvSpPr>
        <p:spPr bwMode="auto">
          <a:xfrm>
            <a:off x="1828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4" name="Line 52">
            <a:extLst>
              <a:ext uri="{FF2B5EF4-FFF2-40B4-BE49-F238E27FC236}">
                <a16:creationId xmlns:a16="http://schemas.microsoft.com/office/drawing/2014/main" id="{4367B792-C2F9-4A09-A819-5E3F997BB967}"/>
              </a:ext>
            </a:extLst>
          </p:cNvPr>
          <p:cNvSpPr>
            <a:spLocks noChangeShapeType="1"/>
          </p:cNvSpPr>
          <p:nvPr/>
        </p:nvSpPr>
        <p:spPr bwMode="auto">
          <a:xfrm>
            <a:off x="4114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5" name="Line 53">
            <a:extLst>
              <a:ext uri="{FF2B5EF4-FFF2-40B4-BE49-F238E27FC236}">
                <a16:creationId xmlns:a16="http://schemas.microsoft.com/office/drawing/2014/main" id="{ADB37669-3801-476C-AEA2-0CC165DBC7FC}"/>
              </a:ext>
            </a:extLst>
          </p:cNvPr>
          <p:cNvSpPr>
            <a:spLocks noChangeShapeType="1"/>
          </p:cNvSpPr>
          <p:nvPr/>
        </p:nvSpPr>
        <p:spPr bwMode="auto">
          <a:xfrm>
            <a:off x="4572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6" name="Line 54">
            <a:extLst>
              <a:ext uri="{FF2B5EF4-FFF2-40B4-BE49-F238E27FC236}">
                <a16:creationId xmlns:a16="http://schemas.microsoft.com/office/drawing/2014/main" id="{387817C8-A3A5-4F21-958E-082EA0B3E166}"/>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7" name="Line 55">
            <a:extLst>
              <a:ext uri="{FF2B5EF4-FFF2-40B4-BE49-F238E27FC236}">
                <a16:creationId xmlns:a16="http://schemas.microsoft.com/office/drawing/2014/main" id="{B731B359-347C-478F-8AA5-D616DAB69EC8}"/>
              </a:ext>
            </a:extLst>
          </p:cNvPr>
          <p:cNvSpPr>
            <a:spLocks noChangeShapeType="1"/>
          </p:cNvSpPr>
          <p:nvPr/>
        </p:nvSpPr>
        <p:spPr bwMode="auto">
          <a:xfrm>
            <a:off x="5486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8" name="Line 56">
            <a:extLst>
              <a:ext uri="{FF2B5EF4-FFF2-40B4-BE49-F238E27FC236}">
                <a16:creationId xmlns:a16="http://schemas.microsoft.com/office/drawing/2014/main" id="{CB20FD10-8A0F-49D9-9408-BE434C777B09}"/>
              </a:ext>
            </a:extLst>
          </p:cNvPr>
          <p:cNvSpPr>
            <a:spLocks noChangeShapeType="1"/>
          </p:cNvSpPr>
          <p:nvPr/>
        </p:nvSpPr>
        <p:spPr bwMode="auto">
          <a:xfrm>
            <a:off x="5029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49" name="Line 57">
            <a:extLst>
              <a:ext uri="{FF2B5EF4-FFF2-40B4-BE49-F238E27FC236}">
                <a16:creationId xmlns:a16="http://schemas.microsoft.com/office/drawing/2014/main" id="{2C914148-7940-4478-A3D7-8BFB6C86215A}"/>
              </a:ext>
            </a:extLst>
          </p:cNvPr>
          <p:cNvSpPr>
            <a:spLocks noChangeShapeType="1"/>
          </p:cNvSpPr>
          <p:nvPr/>
        </p:nvSpPr>
        <p:spPr bwMode="auto">
          <a:xfrm>
            <a:off x="64008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0" name="Line 58">
            <a:extLst>
              <a:ext uri="{FF2B5EF4-FFF2-40B4-BE49-F238E27FC236}">
                <a16:creationId xmlns:a16="http://schemas.microsoft.com/office/drawing/2014/main" id="{305A9DB6-4D0D-4193-975E-ED59B9C4D93D}"/>
              </a:ext>
            </a:extLst>
          </p:cNvPr>
          <p:cNvSpPr>
            <a:spLocks noChangeShapeType="1"/>
          </p:cNvSpPr>
          <p:nvPr/>
        </p:nvSpPr>
        <p:spPr bwMode="auto">
          <a:xfrm>
            <a:off x="5943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1" name="Line 59">
            <a:extLst>
              <a:ext uri="{FF2B5EF4-FFF2-40B4-BE49-F238E27FC236}">
                <a16:creationId xmlns:a16="http://schemas.microsoft.com/office/drawing/2014/main" id="{0AD45CD6-6010-415F-BC0A-628D5B02C678}"/>
              </a:ext>
            </a:extLst>
          </p:cNvPr>
          <p:cNvSpPr>
            <a:spLocks noChangeShapeType="1"/>
          </p:cNvSpPr>
          <p:nvPr/>
        </p:nvSpPr>
        <p:spPr bwMode="auto">
          <a:xfrm>
            <a:off x="73152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2" name="Line 60">
            <a:extLst>
              <a:ext uri="{FF2B5EF4-FFF2-40B4-BE49-F238E27FC236}">
                <a16:creationId xmlns:a16="http://schemas.microsoft.com/office/drawing/2014/main" id="{BA7F991E-9B34-4AD3-82C6-169CBC007F8A}"/>
              </a:ext>
            </a:extLst>
          </p:cNvPr>
          <p:cNvSpPr>
            <a:spLocks noChangeShapeType="1"/>
          </p:cNvSpPr>
          <p:nvPr/>
        </p:nvSpPr>
        <p:spPr bwMode="auto">
          <a:xfrm>
            <a:off x="68580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3" name="Line 61">
            <a:extLst>
              <a:ext uri="{FF2B5EF4-FFF2-40B4-BE49-F238E27FC236}">
                <a16:creationId xmlns:a16="http://schemas.microsoft.com/office/drawing/2014/main" id="{600F744D-13E6-441A-BC07-ABEE23103888}"/>
              </a:ext>
            </a:extLst>
          </p:cNvPr>
          <p:cNvSpPr>
            <a:spLocks noChangeShapeType="1"/>
          </p:cNvSpPr>
          <p:nvPr/>
        </p:nvSpPr>
        <p:spPr bwMode="auto">
          <a:xfrm>
            <a:off x="82296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4" name="Line 62">
            <a:extLst>
              <a:ext uri="{FF2B5EF4-FFF2-40B4-BE49-F238E27FC236}">
                <a16:creationId xmlns:a16="http://schemas.microsoft.com/office/drawing/2014/main" id="{1FD7ABF3-E82F-40E2-BF34-E0012F06B968}"/>
              </a:ext>
            </a:extLst>
          </p:cNvPr>
          <p:cNvSpPr>
            <a:spLocks noChangeShapeType="1"/>
          </p:cNvSpPr>
          <p:nvPr/>
        </p:nvSpPr>
        <p:spPr bwMode="auto">
          <a:xfrm>
            <a:off x="7772400" y="57150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5" name="Line 63">
            <a:extLst>
              <a:ext uri="{FF2B5EF4-FFF2-40B4-BE49-F238E27FC236}">
                <a16:creationId xmlns:a16="http://schemas.microsoft.com/office/drawing/2014/main" id="{33488840-831C-4A6F-913C-E2A2B7F540F7}"/>
              </a:ext>
            </a:extLst>
          </p:cNvPr>
          <p:cNvSpPr>
            <a:spLocks noChangeShapeType="1"/>
          </p:cNvSpPr>
          <p:nvPr/>
        </p:nvSpPr>
        <p:spPr bwMode="auto">
          <a:xfrm>
            <a:off x="8191500" y="57912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56" name="Line 64">
            <a:extLst>
              <a:ext uri="{FF2B5EF4-FFF2-40B4-BE49-F238E27FC236}">
                <a16:creationId xmlns:a16="http://schemas.microsoft.com/office/drawing/2014/main" id="{8C4E9D5D-376F-42CF-9607-C23BD5BD8931}"/>
              </a:ext>
            </a:extLst>
          </p:cNvPr>
          <p:cNvSpPr>
            <a:spLocks noChangeShapeType="1"/>
          </p:cNvSpPr>
          <p:nvPr/>
        </p:nvSpPr>
        <p:spPr bwMode="auto">
          <a:xfrm>
            <a:off x="45720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57" name="Text Box 65">
            <a:extLst>
              <a:ext uri="{FF2B5EF4-FFF2-40B4-BE49-F238E27FC236}">
                <a16:creationId xmlns:a16="http://schemas.microsoft.com/office/drawing/2014/main" id="{4A3AE8F4-98D4-4CD0-B880-57BB54B2DDF3}"/>
              </a:ext>
            </a:extLst>
          </p:cNvPr>
          <p:cNvSpPr txBox="1">
            <a:spLocks noChangeArrowheads="1"/>
          </p:cNvSpPr>
          <p:nvPr/>
        </p:nvSpPr>
        <p:spPr bwMode="auto">
          <a:xfrm>
            <a:off x="533400" y="5257800"/>
            <a:ext cx="73417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dirty="0">
                <a:ea typeface="굴림" pitchFamily="50" charset="-127"/>
                <a:cs typeface="Arial" panose="020B0604020202020204" pitchFamily="34" charset="0"/>
              </a:rPr>
              <a:t>(72)</a:t>
            </a:r>
            <a:endParaRPr lang="en-US" altLang="de-DE" sz="2400" dirty="0">
              <a:ea typeface="굴림" pitchFamily="50" charset="-127"/>
              <a:cs typeface="Arial" panose="020B0604020202020204" pitchFamily="34" charset="0"/>
            </a:endParaRPr>
          </a:p>
        </p:txBody>
      </p:sp>
      <p:sp>
        <p:nvSpPr>
          <p:cNvPr id="725059" name="Line 67">
            <a:extLst>
              <a:ext uri="{FF2B5EF4-FFF2-40B4-BE49-F238E27FC236}">
                <a16:creationId xmlns:a16="http://schemas.microsoft.com/office/drawing/2014/main" id="{205CDBDF-4801-41FC-A794-EF012D1EEC21}"/>
              </a:ext>
            </a:extLst>
          </p:cNvPr>
          <p:cNvSpPr>
            <a:spLocks noChangeShapeType="1"/>
          </p:cNvSpPr>
          <p:nvPr/>
        </p:nvSpPr>
        <p:spPr bwMode="auto">
          <a:xfrm>
            <a:off x="1371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0" name="Line 68">
            <a:extLst>
              <a:ext uri="{FF2B5EF4-FFF2-40B4-BE49-F238E27FC236}">
                <a16:creationId xmlns:a16="http://schemas.microsoft.com/office/drawing/2014/main" id="{BDDF2BD2-D2A6-41D6-AC73-277A584E5D0E}"/>
              </a:ext>
            </a:extLst>
          </p:cNvPr>
          <p:cNvSpPr>
            <a:spLocks noChangeShapeType="1"/>
          </p:cNvSpPr>
          <p:nvPr/>
        </p:nvSpPr>
        <p:spPr bwMode="auto">
          <a:xfrm>
            <a:off x="13716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1" name="Line 69">
            <a:extLst>
              <a:ext uri="{FF2B5EF4-FFF2-40B4-BE49-F238E27FC236}">
                <a16:creationId xmlns:a16="http://schemas.microsoft.com/office/drawing/2014/main" id="{088DCA0B-E896-4E73-B291-87A3E14C89BB}"/>
              </a:ext>
            </a:extLst>
          </p:cNvPr>
          <p:cNvSpPr>
            <a:spLocks noChangeShapeType="1"/>
          </p:cNvSpPr>
          <p:nvPr/>
        </p:nvSpPr>
        <p:spPr bwMode="auto">
          <a:xfrm>
            <a:off x="32004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2" name="Line 70">
            <a:extLst>
              <a:ext uri="{FF2B5EF4-FFF2-40B4-BE49-F238E27FC236}">
                <a16:creationId xmlns:a16="http://schemas.microsoft.com/office/drawing/2014/main" id="{F8056CF1-BEF8-4AB9-BE93-452DC232849D}"/>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3" name="Line 71">
            <a:extLst>
              <a:ext uri="{FF2B5EF4-FFF2-40B4-BE49-F238E27FC236}">
                <a16:creationId xmlns:a16="http://schemas.microsoft.com/office/drawing/2014/main" id="{5E74EE75-6227-48CA-9963-4E8382632743}"/>
              </a:ext>
            </a:extLst>
          </p:cNvPr>
          <p:cNvSpPr>
            <a:spLocks noChangeShapeType="1"/>
          </p:cNvSpPr>
          <p:nvPr/>
        </p:nvSpPr>
        <p:spPr bwMode="auto">
          <a:xfrm>
            <a:off x="32004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4" name="Line 72">
            <a:extLst>
              <a:ext uri="{FF2B5EF4-FFF2-40B4-BE49-F238E27FC236}">
                <a16:creationId xmlns:a16="http://schemas.microsoft.com/office/drawing/2014/main" id="{E84D8510-2BEC-489C-B58A-221D1E540AE2}"/>
              </a:ext>
            </a:extLst>
          </p:cNvPr>
          <p:cNvSpPr>
            <a:spLocks noChangeShapeType="1"/>
          </p:cNvSpPr>
          <p:nvPr/>
        </p:nvSpPr>
        <p:spPr bwMode="auto">
          <a:xfrm>
            <a:off x="3657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5" name="Line 73">
            <a:extLst>
              <a:ext uri="{FF2B5EF4-FFF2-40B4-BE49-F238E27FC236}">
                <a16:creationId xmlns:a16="http://schemas.microsoft.com/office/drawing/2014/main" id="{6ADAF181-9A79-4623-A41D-24E0069D7F4C}"/>
              </a:ext>
            </a:extLst>
          </p:cNvPr>
          <p:cNvSpPr>
            <a:spLocks noChangeShapeType="1"/>
          </p:cNvSpPr>
          <p:nvPr/>
        </p:nvSpPr>
        <p:spPr bwMode="auto">
          <a:xfrm>
            <a:off x="5943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6" name="Line 74">
            <a:extLst>
              <a:ext uri="{FF2B5EF4-FFF2-40B4-BE49-F238E27FC236}">
                <a16:creationId xmlns:a16="http://schemas.microsoft.com/office/drawing/2014/main" id="{4F5C9C5C-04EF-4DB5-91D8-8276BDA9C442}"/>
              </a:ext>
            </a:extLst>
          </p:cNvPr>
          <p:cNvSpPr>
            <a:spLocks noChangeShapeType="1"/>
          </p:cNvSpPr>
          <p:nvPr/>
        </p:nvSpPr>
        <p:spPr bwMode="auto">
          <a:xfrm>
            <a:off x="7772400" y="5181600"/>
            <a:ext cx="0" cy="609600"/>
          </a:xfrm>
          <a:prstGeom prst="line">
            <a:avLst/>
          </a:prstGeom>
          <a:noFill/>
          <a:ln w="38100">
            <a:solidFill>
              <a:srgbClr val="FF66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7" name="Line 75">
            <a:extLst>
              <a:ext uri="{FF2B5EF4-FFF2-40B4-BE49-F238E27FC236}">
                <a16:creationId xmlns:a16="http://schemas.microsoft.com/office/drawing/2014/main" id="{9F47CD8B-6243-4749-B0F5-9B70354E438F}"/>
              </a:ext>
            </a:extLst>
          </p:cNvPr>
          <p:cNvSpPr>
            <a:spLocks noChangeShapeType="1"/>
          </p:cNvSpPr>
          <p:nvPr/>
        </p:nvSpPr>
        <p:spPr bwMode="auto">
          <a:xfrm>
            <a:off x="4572000" y="5181600"/>
            <a:ext cx="0" cy="609600"/>
          </a:xfrm>
          <a:prstGeom prst="line">
            <a:avLst/>
          </a:prstGeom>
          <a:noFill/>
          <a:ln w="38100">
            <a:solidFill>
              <a:srgbClr val="FF66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68" name="Line 76">
            <a:extLst>
              <a:ext uri="{FF2B5EF4-FFF2-40B4-BE49-F238E27FC236}">
                <a16:creationId xmlns:a16="http://schemas.microsoft.com/office/drawing/2014/main" id="{BCFC68B7-4E8C-41AD-B4F4-9D3060E42890}"/>
              </a:ext>
            </a:extLst>
          </p:cNvPr>
          <p:cNvSpPr>
            <a:spLocks noChangeShapeType="1"/>
          </p:cNvSpPr>
          <p:nvPr/>
        </p:nvSpPr>
        <p:spPr bwMode="auto">
          <a:xfrm>
            <a:off x="4572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69" name="Line 77">
            <a:extLst>
              <a:ext uri="{FF2B5EF4-FFF2-40B4-BE49-F238E27FC236}">
                <a16:creationId xmlns:a16="http://schemas.microsoft.com/office/drawing/2014/main" id="{C491741A-1698-4572-AEB0-C42D8E060332}"/>
              </a:ext>
            </a:extLst>
          </p:cNvPr>
          <p:cNvSpPr>
            <a:spLocks noChangeShapeType="1"/>
          </p:cNvSpPr>
          <p:nvPr/>
        </p:nvSpPr>
        <p:spPr bwMode="auto">
          <a:xfrm>
            <a:off x="50292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70" name="Line 78">
            <a:extLst>
              <a:ext uri="{FF2B5EF4-FFF2-40B4-BE49-F238E27FC236}">
                <a16:creationId xmlns:a16="http://schemas.microsoft.com/office/drawing/2014/main" id="{5FC5A321-7B0B-4332-8606-5AC8F078C297}"/>
              </a:ext>
            </a:extLst>
          </p:cNvPr>
          <p:cNvSpPr>
            <a:spLocks noChangeShapeType="1"/>
          </p:cNvSpPr>
          <p:nvPr/>
        </p:nvSpPr>
        <p:spPr bwMode="auto">
          <a:xfrm>
            <a:off x="59436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71" name="Line 79">
            <a:extLst>
              <a:ext uri="{FF2B5EF4-FFF2-40B4-BE49-F238E27FC236}">
                <a16:creationId xmlns:a16="http://schemas.microsoft.com/office/drawing/2014/main" id="{1A584A4B-D5FF-4EFF-A4AD-1C0516EF2E48}"/>
              </a:ext>
            </a:extLst>
          </p:cNvPr>
          <p:cNvSpPr>
            <a:spLocks noChangeShapeType="1"/>
          </p:cNvSpPr>
          <p:nvPr/>
        </p:nvSpPr>
        <p:spPr bwMode="auto">
          <a:xfrm>
            <a:off x="64008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72" name="Line 80">
            <a:extLst>
              <a:ext uri="{FF2B5EF4-FFF2-40B4-BE49-F238E27FC236}">
                <a16:creationId xmlns:a16="http://schemas.microsoft.com/office/drawing/2014/main" id="{CF080270-4623-431B-95F4-C111C5D5B4F2}"/>
              </a:ext>
            </a:extLst>
          </p:cNvPr>
          <p:cNvSpPr>
            <a:spLocks noChangeShapeType="1"/>
          </p:cNvSpPr>
          <p:nvPr/>
        </p:nvSpPr>
        <p:spPr bwMode="auto">
          <a:xfrm>
            <a:off x="54864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73" name="Line 81">
            <a:extLst>
              <a:ext uri="{FF2B5EF4-FFF2-40B4-BE49-F238E27FC236}">
                <a16:creationId xmlns:a16="http://schemas.microsoft.com/office/drawing/2014/main" id="{F85D2CE1-67BA-44BF-908C-0786AF279F30}"/>
              </a:ext>
            </a:extLst>
          </p:cNvPr>
          <p:cNvSpPr>
            <a:spLocks noChangeShapeType="1"/>
          </p:cNvSpPr>
          <p:nvPr/>
        </p:nvSpPr>
        <p:spPr bwMode="auto">
          <a:xfrm>
            <a:off x="6858000" y="4114800"/>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25076" name="Line 84">
            <a:extLst>
              <a:ext uri="{FF2B5EF4-FFF2-40B4-BE49-F238E27FC236}">
                <a16:creationId xmlns:a16="http://schemas.microsoft.com/office/drawing/2014/main" id="{6ADFA460-F796-4E9F-B99C-27A0C2E3F5EF}"/>
              </a:ext>
            </a:extLst>
          </p:cNvPr>
          <p:cNvSpPr>
            <a:spLocks noChangeShapeType="1"/>
          </p:cNvSpPr>
          <p:nvPr/>
        </p:nvSpPr>
        <p:spPr bwMode="auto">
          <a:xfrm>
            <a:off x="68580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77" name="Line 85">
            <a:extLst>
              <a:ext uri="{FF2B5EF4-FFF2-40B4-BE49-F238E27FC236}">
                <a16:creationId xmlns:a16="http://schemas.microsoft.com/office/drawing/2014/main" id="{ED599118-7C2A-4EFB-B67D-BE695A9C48A2}"/>
              </a:ext>
            </a:extLst>
          </p:cNvPr>
          <p:cNvSpPr>
            <a:spLocks noChangeShapeType="1"/>
          </p:cNvSpPr>
          <p:nvPr/>
        </p:nvSpPr>
        <p:spPr bwMode="auto">
          <a:xfrm>
            <a:off x="50292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80" name="Line 88">
            <a:extLst>
              <a:ext uri="{FF2B5EF4-FFF2-40B4-BE49-F238E27FC236}">
                <a16:creationId xmlns:a16="http://schemas.microsoft.com/office/drawing/2014/main" id="{53028AD8-495B-4E8F-9D98-E73609965FCE}"/>
              </a:ext>
            </a:extLst>
          </p:cNvPr>
          <p:cNvSpPr>
            <a:spLocks noChangeShapeType="1"/>
          </p:cNvSpPr>
          <p:nvPr/>
        </p:nvSpPr>
        <p:spPr bwMode="auto">
          <a:xfrm>
            <a:off x="5943600" y="4343400"/>
            <a:ext cx="0" cy="609600"/>
          </a:xfrm>
          <a:prstGeom prst="line">
            <a:avLst/>
          </a:prstGeom>
          <a:noFill/>
          <a:ln w="38100">
            <a:solidFill>
              <a:srgbClr val="0000FF"/>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81" name="Line 89">
            <a:extLst>
              <a:ext uri="{FF2B5EF4-FFF2-40B4-BE49-F238E27FC236}">
                <a16:creationId xmlns:a16="http://schemas.microsoft.com/office/drawing/2014/main" id="{C0ABDF70-0430-46A4-A192-DED6BA8B3841}"/>
              </a:ext>
            </a:extLst>
          </p:cNvPr>
          <p:cNvSpPr>
            <a:spLocks noChangeShapeType="1"/>
          </p:cNvSpPr>
          <p:nvPr/>
        </p:nvSpPr>
        <p:spPr bwMode="auto">
          <a:xfrm>
            <a:off x="8229600" y="4343400"/>
            <a:ext cx="0" cy="609600"/>
          </a:xfrm>
          <a:prstGeom prst="line">
            <a:avLst/>
          </a:prstGeom>
          <a:noFill/>
          <a:ln w="38100">
            <a:solidFill>
              <a:srgbClr val="0000FF"/>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82" name="Line 90">
            <a:extLst>
              <a:ext uri="{FF2B5EF4-FFF2-40B4-BE49-F238E27FC236}">
                <a16:creationId xmlns:a16="http://schemas.microsoft.com/office/drawing/2014/main" id="{A6DFB248-2A50-44E5-A6E8-E2D985CEB249}"/>
              </a:ext>
            </a:extLst>
          </p:cNvPr>
          <p:cNvSpPr>
            <a:spLocks noChangeShapeType="1"/>
          </p:cNvSpPr>
          <p:nvPr/>
        </p:nvSpPr>
        <p:spPr bwMode="auto">
          <a:xfrm>
            <a:off x="68580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84" name="Rectangle 92">
            <a:extLst>
              <a:ext uri="{FF2B5EF4-FFF2-40B4-BE49-F238E27FC236}">
                <a16:creationId xmlns:a16="http://schemas.microsoft.com/office/drawing/2014/main" id="{1BC6C562-BDEE-42FC-9CE3-3A4AC347BD5D}"/>
              </a:ext>
            </a:extLst>
          </p:cNvPr>
          <p:cNvSpPr>
            <a:spLocks noChangeArrowheads="1"/>
          </p:cNvSpPr>
          <p:nvPr/>
        </p:nvSpPr>
        <p:spPr bwMode="auto">
          <a:xfrm>
            <a:off x="1371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5085" name="Rectangle 93">
            <a:extLst>
              <a:ext uri="{FF2B5EF4-FFF2-40B4-BE49-F238E27FC236}">
                <a16:creationId xmlns:a16="http://schemas.microsoft.com/office/drawing/2014/main" id="{69364C17-5D09-4AB5-9A36-E2BBE33267AD}"/>
              </a:ext>
            </a:extLst>
          </p:cNvPr>
          <p:cNvSpPr>
            <a:spLocks noChangeArrowheads="1"/>
          </p:cNvSpPr>
          <p:nvPr/>
        </p:nvSpPr>
        <p:spPr bwMode="auto">
          <a:xfrm>
            <a:off x="36576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5086" name="Line 94">
            <a:extLst>
              <a:ext uri="{FF2B5EF4-FFF2-40B4-BE49-F238E27FC236}">
                <a16:creationId xmlns:a16="http://schemas.microsoft.com/office/drawing/2014/main" id="{F91C9C4F-0D9A-4612-9D6A-A442DFAB9EDA}"/>
              </a:ext>
            </a:extLst>
          </p:cNvPr>
          <p:cNvSpPr>
            <a:spLocks noChangeShapeType="1"/>
          </p:cNvSpPr>
          <p:nvPr/>
        </p:nvSpPr>
        <p:spPr bwMode="auto">
          <a:xfrm>
            <a:off x="1371600" y="3581400"/>
            <a:ext cx="0" cy="609600"/>
          </a:xfrm>
          <a:prstGeom prst="line">
            <a:avLst/>
          </a:prstGeom>
          <a:noFill/>
          <a:ln w="38100">
            <a:solidFill>
              <a:srgbClr val="FF0000"/>
            </a:solidFill>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
        <p:nvSpPr>
          <p:cNvPr id="725087" name="Rectangle 95">
            <a:extLst>
              <a:ext uri="{FF2B5EF4-FFF2-40B4-BE49-F238E27FC236}">
                <a16:creationId xmlns:a16="http://schemas.microsoft.com/office/drawing/2014/main" id="{08B4DC12-110A-4027-912D-74E3078964EC}"/>
              </a:ext>
            </a:extLst>
          </p:cNvPr>
          <p:cNvSpPr>
            <a:spLocks noChangeArrowheads="1"/>
          </p:cNvSpPr>
          <p:nvPr/>
        </p:nvSpPr>
        <p:spPr bwMode="auto">
          <a:xfrm>
            <a:off x="1828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5088" name="Rectangle 96">
            <a:extLst>
              <a:ext uri="{FF2B5EF4-FFF2-40B4-BE49-F238E27FC236}">
                <a16:creationId xmlns:a16="http://schemas.microsoft.com/office/drawing/2014/main" id="{C1B31949-2027-48EA-BE61-9648EF16D27B}"/>
              </a:ext>
            </a:extLst>
          </p:cNvPr>
          <p:cNvSpPr>
            <a:spLocks noChangeArrowheads="1"/>
          </p:cNvSpPr>
          <p:nvPr/>
        </p:nvSpPr>
        <p:spPr bwMode="auto">
          <a:xfrm>
            <a:off x="4114800" y="4572000"/>
            <a:ext cx="914400" cy="381000"/>
          </a:xfrm>
          <a:prstGeom prst="rect">
            <a:avLst/>
          </a:prstGeom>
          <a:solidFill>
            <a:srgbClr val="FF99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5089" name="Rectangle 97">
            <a:extLst>
              <a:ext uri="{FF2B5EF4-FFF2-40B4-BE49-F238E27FC236}">
                <a16:creationId xmlns:a16="http://schemas.microsoft.com/office/drawing/2014/main" id="{48E1B7E8-7663-401C-9779-1262A34C9892}"/>
              </a:ext>
            </a:extLst>
          </p:cNvPr>
          <p:cNvSpPr>
            <a:spLocks noChangeArrowheads="1"/>
          </p:cNvSpPr>
          <p:nvPr/>
        </p:nvSpPr>
        <p:spPr bwMode="auto">
          <a:xfrm>
            <a:off x="27432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5090" name="Rectangle 98">
            <a:extLst>
              <a:ext uri="{FF2B5EF4-FFF2-40B4-BE49-F238E27FC236}">
                <a16:creationId xmlns:a16="http://schemas.microsoft.com/office/drawing/2014/main" id="{479F3F41-A415-47F6-9B47-4336C4C84532}"/>
              </a:ext>
            </a:extLst>
          </p:cNvPr>
          <p:cNvSpPr>
            <a:spLocks noChangeArrowheads="1"/>
          </p:cNvSpPr>
          <p:nvPr/>
        </p:nvSpPr>
        <p:spPr bwMode="auto">
          <a:xfrm>
            <a:off x="5486400" y="5410200"/>
            <a:ext cx="914400" cy="381000"/>
          </a:xfrm>
          <a:prstGeom prst="rect">
            <a:avLst/>
          </a:prstGeom>
          <a:solidFill>
            <a:srgbClr val="00808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725091" name="Group 99">
            <a:extLst>
              <a:ext uri="{FF2B5EF4-FFF2-40B4-BE49-F238E27FC236}">
                <a16:creationId xmlns:a16="http://schemas.microsoft.com/office/drawing/2014/main" id="{F068C23A-3DD6-42FE-9B20-3CF929B6BD01}"/>
              </a:ext>
            </a:extLst>
          </p:cNvPr>
          <p:cNvGrpSpPr>
            <a:grpSpLocks/>
          </p:cNvGrpSpPr>
          <p:nvPr/>
        </p:nvGrpSpPr>
        <p:grpSpPr bwMode="auto">
          <a:xfrm>
            <a:off x="3505200" y="4953000"/>
            <a:ext cx="4984750" cy="1295400"/>
            <a:chOff x="2208" y="3120"/>
            <a:chExt cx="3140" cy="816"/>
          </a:xfrm>
        </p:grpSpPr>
        <p:sp>
          <p:nvSpPr>
            <p:cNvPr id="725092" name="Text Box 100">
              <a:extLst>
                <a:ext uri="{FF2B5EF4-FFF2-40B4-BE49-F238E27FC236}">
                  <a16:creationId xmlns:a16="http://schemas.microsoft.com/office/drawing/2014/main" id="{1F06A57B-7E80-4059-B0D5-E630E8746199}"/>
                </a:ext>
              </a:extLst>
            </p:cNvPr>
            <p:cNvSpPr txBox="1">
              <a:spLocks noChangeArrowheads="1"/>
            </p:cNvSpPr>
            <p:nvPr/>
          </p:nvSpPr>
          <p:spPr bwMode="auto">
            <a:xfrm>
              <a:off x="2208" y="36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725093" name="Text Box 101">
              <a:extLst>
                <a:ext uri="{FF2B5EF4-FFF2-40B4-BE49-F238E27FC236}">
                  <a16:creationId xmlns:a16="http://schemas.microsoft.com/office/drawing/2014/main" id="{350AF421-CF08-40FA-AEEB-AA7CB0DC31BD}"/>
                </a:ext>
              </a:extLst>
            </p:cNvPr>
            <p:cNvSpPr txBox="1">
              <a:spLocks noChangeArrowheads="1"/>
            </p:cNvSpPr>
            <p:nvPr/>
          </p:nvSpPr>
          <p:spPr bwMode="auto">
            <a:xfrm>
              <a:off x="2208"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5</a:t>
              </a:r>
              <a:endParaRPr lang="en-US" altLang="de-DE" sz="2400">
                <a:ea typeface="굴림" pitchFamily="50" charset="-127"/>
                <a:cs typeface="Arial" panose="020B0604020202020204" pitchFamily="34" charset="0"/>
              </a:endParaRPr>
            </a:p>
          </p:txBody>
        </p:sp>
        <p:sp>
          <p:nvSpPr>
            <p:cNvPr id="725094" name="Text Box 102">
              <a:extLst>
                <a:ext uri="{FF2B5EF4-FFF2-40B4-BE49-F238E27FC236}">
                  <a16:creationId xmlns:a16="http://schemas.microsoft.com/office/drawing/2014/main" id="{999E70F3-6150-4D93-977D-F19DE295C82E}"/>
                </a:ext>
              </a:extLst>
            </p:cNvPr>
            <p:cNvSpPr txBox="1">
              <a:spLocks noChangeArrowheads="1"/>
            </p:cNvSpPr>
            <p:nvPr/>
          </p:nvSpPr>
          <p:spPr bwMode="auto">
            <a:xfrm>
              <a:off x="360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725095" name="Text Box 103">
              <a:extLst>
                <a:ext uri="{FF2B5EF4-FFF2-40B4-BE49-F238E27FC236}">
                  <a16:creationId xmlns:a16="http://schemas.microsoft.com/office/drawing/2014/main" id="{E539C1CF-414E-47F3-8B90-E25FE5D8E53E}"/>
                </a:ext>
              </a:extLst>
            </p:cNvPr>
            <p:cNvSpPr txBox="1">
              <a:spLocks noChangeArrowheads="1"/>
            </p:cNvSpPr>
            <p:nvPr/>
          </p:nvSpPr>
          <p:spPr bwMode="auto">
            <a:xfrm>
              <a:off x="360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10</a:t>
              </a:r>
              <a:endParaRPr lang="en-US" altLang="de-DE" sz="2400">
                <a:ea typeface="굴림" pitchFamily="50" charset="-127"/>
                <a:cs typeface="Arial" panose="020B0604020202020204" pitchFamily="34" charset="0"/>
              </a:endParaRPr>
            </a:p>
          </p:txBody>
        </p:sp>
        <p:sp>
          <p:nvSpPr>
            <p:cNvPr id="725096" name="Text Box 104">
              <a:extLst>
                <a:ext uri="{FF2B5EF4-FFF2-40B4-BE49-F238E27FC236}">
                  <a16:creationId xmlns:a16="http://schemas.microsoft.com/office/drawing/2014/main" id="{0E94FF0D-70FB-402D-B497-1AE60371EF08}"/>
                </a:ext>
              </a:extLst>
            </p:cNvPr>
            <p:cNvSpPr txBox="1">
              <a:spLocks noChangeArrowheads="1"/>
            </p:cNvSpPr>
            <p:nvPr/>
          </p:nvSpPr>
          <p:spPr bwMode="auto">
            <a:xfrm>
              <a:off x="5040" y="312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sp>
          <p:nvSpPr>
            <p:cNvPr id="725097" name="Text Box 105">
              <a:extLst>
                <a:ext uri="{FF2B5EF4-FFF2-40B4-BE49-F238E27FC236}">
                  <a16:creationId xmlns:a16="http://schemas.microsoft.com/office/drawing/2014/main" id="{3C3CDFF8-199F-4AFD-8793-BBF773E8743C}"/>
                </a:ext>
              </a:extLst>
            </p:cNvPr>
            <p:cNvSpPr txBox="1">
              <a:spLocks noChangeArrowheads="1"/>
            </p:cNvSpPr>
            <p:nvPr/>
          </p:nvSpPr>
          <p:spPr bwMode="auto">
            <a:xfrm>
              <a:off x="5040" y="36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cs typeface="Arial" panose="020B0604020202020204" pitchFamily="34" charset="0"/>
                </a:rPr>
                <a:t>15</a:t>
              </a:r>
              <a:endParaRPr lang="en-US" altLang="de-DE" sz="2400">
                <a:ea typeface="굴림" pitchFamily="50" charset="-127"/>
                <a:cs typeface="Arial" panose="020B0604020202020204" pitchFamily="34" charset="0"/>
              </a:endParaRPr>
            </a:p>
          </p:txBody>
        </p:sp>
      </p:grpSp>
      <p:sp>
        <p:nvSpPr>
          <p:cNvPr id="725098" name="Text Box 106">
            <a:extLst>
              <a:ext uri="{FF2B5EF4-FFF2-40B4-BE49-F238E27FC236}">
                <a16:creationId xmlns:a16="http://schemas.microsoft.com/office/drawing/2014/main" id="{626CCE0E-529A-4E3B-A9C5-C9B4F24E8532}"/>
              </a:ext>
            </a:extLst>
          </p:cNvPr>
          <p:cNvSpPr txBox="1">
            <a:spLocks noChangeArrowheads="1"/>
          </p:cNvSpPr>
          <p:nvPr/>
        </p:nvSpPr>
        <p:spPr bwMode="auto">
          <a:xfrm>
            <a:off x="228600" y="3733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1</a:t>
            </a:r>
            <a:endParaRPr lang="en-US" altLang="de-DE" sz="2400" baseline="-25000"/>
          </a:p>
        </p:txBody>
      </p:sp>
      <p:sp>
        <p:nvSpPr>
          <p:cNvPr id="725099" name="Text Box 107">
            <a:extLst>
              <a:ext uri="{FF2B5EF4-FFF2-40B4-BE49-F238E27FC236}">
                <a16:creationId xmlns:a16="http://schemas.microsoft.com/office/drawing/2014/main" id="{55609642-D284-4019-9FD9-CEFABA9AF284}"/>
              </a:ext>
            </a:extLst>
          </p:cNvPr>
          <p:cNvSpPr txBox="1">
            <a:spLocks noChangeArrowheads="1"/>
          </p:cNvSpPr>
          <p:nvPr/>
        </p:nvSpPr>
        <p:spPr bwMode="auto">
          <a:xfrm>
            <a:off x="228600" y="44196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2</a:t>
            </a:r>
            <a:endParaRPr lang="en-US" altLang="de-DE" sz="2400" baseline="-25000"/>
          </a:p>
        </p:txBody>
      </p:sp>
      <p:sp>
        <p:nvSpPr>
          <p:cNvPr id="725100" name="Text Box 108">
            <a:extLst>
              <a:ext uri="{FF2B5EF4-FFF2-40B4-BE49-F238E27FC236}">
                <a16:creationId xmlns:a16="http://schemas.microsoft.com/office/drawing/2014/main" id="{9AEC34FF-EACF-4CAF-87D2-78C1F289AC1F}"/>
              </a:ext>
            </a:extLst>
          </p:cNvPr>
          <p:cNvSpPr txBox="1">
            <a:spLocks noChangeArrowheads="1"/>
          </p:cNvSpPr>
          <p:nvPr/>
        </p:nvSpPr>
        <p:spPr bwMode="auto">
          <a:xfrm>
            <a:off x="228600" y="5257800"/>
            <a:ext cx="47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ko-KR" sz="2400">
                <a:ea typeface="굴림" pitchFamily="50" charset="-127"/>
              </a:rPr>
              <a:t>T</a:t>
            </a:r>
            <a:r>
              <a:rPr lang="en-US" altLang="ko-KR" sz="2400" baseline="-25000">
                <a:ea typeface="굴림" pitchFamily="50" charset="-127"/>
              </a:rPr>
              <a:t>3</a:t>
            </a:r>
            <a:endParaRPr lang="en-US" altLang="de-DE" sz="2400" baseline="-25000"/>
          </a:p>
        </p:txBody>
      </p:sp>
      <p:sp>
        <p:nvSpPr>
          <p:cNvPr id="725101" name="Rectangle 109">
            <a:extLst>
              <a:ext uri="{FF2B5EF4-FFF2-40B4-BE49-F238E27FC236}">
                <a16:creationId xmlns:a16="http://schemas.microsoft.com/office/drawing/2014/main" id="{B3FBC5BA-C7A5-4B69-B271-56EB525DB376}"/>
              </a:ext>
            </a:extLst>
          </p:cNvPr>
          <p:cNvSpPr>
            <a:spLocks noChangeArrowheads="1"/>
          </p:cNvSpPr>
          <p:nvPr/>
        </p:nvSpPr>
        <p:spPr bwMode="auto">
          <a:xfrm>
            <a:off x="5029200" y="3810000"/>
            <a:ext cx="457200" cy="381000"/>
          </a:xfrm>
          <a:prstGeom prst="rect">
            <a:avLst/>
          </a:prstGeom>
          <a:solidFill>
            <a:srgbClr val="0000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25075" name="Line 83">
            <a:extLst>
              <a:ext uri="{FF2B5EF4-FFF2-40B4-BE49-F238E27FC236}">
                <a16:creationId xmlns:a16="http://schemas.microsoft.com/office/drawing/2014/main" id="{A7B1503B-9359-4BEE-B430-F9AE7352E84A}"/>
              </a:ext>
            </a:extLst>
          </p:cNvPr>
          <p:cNvSpPr>
            <a:spLocks noChangeShapeType="1"/>
          </p:cNvSpPr>
          <p:nvPr/>
        </p:nvSpPr>
        <p:spPr bwMode="auto">
          <a:xfrm>
            <a:off x="5029200" y="3581400"/>
            <a:ext cx="0" cy="609600"/>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de-DE"/>
          </a:p>
        </p:txBody>
      </p:sp>
    </p:spTree>
    <p:extLst>
      <p:ext uri="{BB962C8B-B14F-4D97-AF65-F5344CB8AC3E}">
        <p14:creationId xmlns:p14="http://schemas.microsoft.com/office/powerpoint/2010/main" val="350135635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6231D1-B9C2-4395-9F80-D5C06917A55B}"/>
              </a:ext>
            </a:extLst>
          </p:cNvPr>
          <p:cNvSpPr>
            <a:spLocks noGrp="1"/>
          </p:cNvSpPr>
          <p:nvPr>
            <p:ph type="title"/>
          </p:nvPr>
        </p:nvSpPr>
        <p:spPr/>
        <p:txBody>
          <a:bodyPr/>
          <a:lstStyle/>
          <a:p>
            <a:r>
              <a:rPr lang="de-DE" dirty="0" err="1"/>
              <a:t>Interprocess</a:t>
            </a:r>
            <a:r>
              <a:rPr lang="de-DE" dirty="0"/>
              <a:t> Communication</a:t>
            </a:r>
          </a:p>
        </p:txBody>
      </p:sp>
      <p:sp>
        <p:nvSpPr>
          <p:cNvPr id="3" name="Inhaltsplatzhalter 2">
            <a:extLst>
              <a:ext uri="{FF2B5EF4-FFF2-40B4-BE49-F238E27FC236}">
                <a16:creationId xmlns:a16="http://schemas.microsoft.com/office/drawing/2014/main" id="{E08D929B-3758-4EE8-A818-C3EF77095D7C}"/>
              </a:ext>
            </a:extLst>
          </p:cNvPr>
          <p:cNvSpPr>
            <a:spLocks noGrp="1"/>
          </p:cNvSpPr>
          <p:nvPr>
            <p:ph sz="quarter" idx="1"/>
          </p:nvPr>
        </p:nvSpPr>
        <p:spPr/>
        <p:txBody>
          <a:bodyPr/>
          <a:lstStyle/>
          <a:p>
            <a:r>
              <a:rPr lang="de-DE" dirty="0"/>
              <a:t>Semaphore / Mutex </a:t>
            </a:r>
            <a:r>
              <a:rPr lang="de-DE" dirty="0" err="1"/>
              <a:t>revisited</a:t>
            </a:r>
            <a:endParaRPr lang="de-DE" dirty="0"/>
          </a:p>
          <a:p>
            <a:r>
              <a:rPr lang="de-DE" dirty="0"/>
              <a:t>Queue </a:t>
            </a:r>
            <a:r>
              <a:rPr lang="de-DE" dirty="0" err="1"/>
              <a:t>Revisited</a:t>
            </a:r>
            <a:endParaRPr lang="de-DE" dirty="0"/>
          </a:p>
          <a:p>
            <a:r>
              <a:rPr lang="de-DE" dirty="0"/>
              <a:t>Events</a:t>
            </a:r>
          </a:p>
          <a:p>
            <a:r>
              <a:rPr lang="de-DE" dirty="0"/>
              <a:t>Socket Interface </a:t>
            </a:r>
          </a:p>
        </p:txBody>
      </p:sp>
      <p:sp>
        <p:nvSpPr>
          <p:cNvPr id="4" name="Datumsplatzhalter 3">
            <a:extLst>
              <a:ext uri="{FF2B5EF4-FFF2-40B4-BE49-F238E27FC236}">
                <a16:creationId xmlns:a16="http://schemas.microsoft.com/office/drawing/2014/main" id="{0223B905-F36D-4B6C-866A-9A6D2575EFB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A5F9B80-2AA6-4E39-B294-8444EED5930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7770DFF-1A83-474B-B000-DB7D82194979}"/>
              </a:ext>
            </a:extLst>
          </p:cNvPr>
          <p:cNvSpPr>
            <a:spLocks noGrp="1"/>
          </p:cNvSpPr>
          <p:nvPr>
            <p:ph type="sldNum" sz="quarter" idx="12"/>
          </p:nvPr>
        </p:nvSpPr>
        <p:spPr/>
        <p:txBody>
          <a:bodyPr/>
          <a:lstStyle/>
          <a:p>
            <a:pPr>
              <a:defRPr/>
            </a:pPr>
            <a:fld id="{AFD5F09E-495C-4440-9B64-34BC52B4539C}" type="slidenum">
              <a:rPr lang="en-US" smtClean="0"/>
              <a:pPr>
                <a:defRPr/>
              </a:pPr>
              <a:t>319</a:t>
            </a:fld>
            <a:endParaRPr lang="en-US"/>
          </a:p>
        </p:txBody>
      </p:sp>
    </p:spTree>
    <p:extLst>
      <p:ext uri="{BB962C8B-B14F-4D97-AF65-F5344CB8AC3E}">
        <p14:creationId xmlns:p14="http://schemas.microsoft.com/office/powerpoint/2010/main" val="885064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9CFDF8-F8CD-45C5-A27F-9C89BD024C80}"/>
              </a:ext>
            </a:extLst>
          </p:cNvPr>
          <p:cNvSpPr>
            <a:spLocks noGrp="1"/>
          </p:cNvSpPr>
          <p:nvPr>
            <p:ph type="title"/>
          </p:nvPr>
        </p:nvSpPr>
        <p:spPr/>
        <p:txBody>
          <a:bodyPr/>
          <a:lstStyle/>
          <a:p>
            <a:r>
              <a:rPr lang="de-DE" dirty="0"/>
              <a:t>Decoding</a:t>
            </a:r>
            <a:endParaRPr lang="en-GB" dirty="0"/>
          </a:p>
        </p:txBody>
      </p:sp>
      <p:pic>
        <p:nvPicPr>
          <p:cNvPr id="7" name="Inhaltsplatzhalter 6">
            <a:extLst>
              <a:ext uri="{FF2B5EF4-FFF2-40B4-BE49-F238E27FC236}">
                <a16:creationId xmlns:a16="http://schemas.microsoft.com/office/drawing/2014/main" id="{AB98A3EA-2683-40F3-B59D-077DB27442F5}"/>
              </a:ext>
            </a:extLst>
          </p:cNvPr>
          <p:cNvPicPr>
            <a:picLocks noGrp="1" noChangeAspect="1"/>
          </p:cNvPicPr>
          <p:nvPr>
            <p:ph sz="quarter" idx="1"/>
          </p:nvPr>
        </p:nvPicPr>
        <p:blipFill>
          <a:blip r:embed="rId2"/>
          <a:stretch>
            <a:fillRect/>
          </a:stretch>
        </p:blipFill>
        <p:spPr>
          <a:xfrm>
            <a:off x="2429435" y="1527174"/>
            <a:ext cx="4039104" cy="4822131"/>
          </a:xfrm>
          <a:prstGeom prst="rect">
            <a:avLst/>
          </a:prstGeom>
        </p:spPr>
      </p:pic>
      <p:sp>
        <p:nvSpPr>
          <p:cNvPr id="4" name="Datumsplatzhalter 3">
            <a:extLst>
              <a:ext uri="{FF2B5EF4-FFF2-40B4-BE49-F238E27FC236}">
                <a16:creationId xmlns:a16="http://schemas.microsoft.com/office/drawing/2014/main" id="{34995CAD-EC65-4CF0-B3CC-034A2761CD4E}"/>
              </a:ext>
            </a:extLst>
          </p:cNvPr>
          <p:cNvSpPr>
            <a:spLocks noGrp="1"/>
          </p:cNvSpPr>
          <p:nvPr>
            <p:ph type="dt" sz="half" idx="10"/>
          </p:nvPr>
        </p:nvSpPr>
        <p:spPr/>
        <p:txBody>
          <a:bodyPr/>
          <a:lstStyle/>
          <a:p>
            <a:pPr>
              <a:defRPr/>
            </a:pPr>
            <a:fld id="{C6F327B2-374B-4AD6-B34C-DA8F1AC05F21}" type="datetime1">
              <a:rPr lang="de-DE" smtClean="0"/>
              <a:t>26.10.2021</a:t>
            </a:fld>
            <a:endParaRPr lang="en-US"/>
          </a:p>
        </p:txBody>
      </p:sp>
      <p:sp>
        <p:nvSpPr>
          <p:cNvPr id="5" name="Foliennummernplatzhalter 4">
            <a:extLst>
              <a:ext uri="{FF2B5EF4-FFF2-40B4-BE49-F238E27FC236}">
                <a16:creationId xmlns:a16="http://schemas.microsoft.com/office/drawing/2014/main" id="{FFB98106-77FC-411B-9DF3-9E6F3101720F}"/>
              </a:ext>
            </a:extLst>
          </p:cNvPr>
          <p:cNvSpPr>
            <a:spLocks noGrp="1"/>
          </p:cNvSpPr>
          <p:nvPr>
            <p:ph type="sldNum" sz="quarter" idx="12"/>
          </p:nvPr>
        </p:nvSpPr>
        <p:spPr/>
        <p:txBody>
          <a:bodyPr/>
          <a:lstStyle/>
          <a:p>
            <a:pPr>
              <a:defRPr/>
            </a:pPr>
            <a:fld id="{063E970E-A19A-401F-8BD3-D8B34EBDA5D0}" type="slidenum">
              <a:rPr lang="en-US" smtClean="0"/>
              <a:pPr>
                <a:defRPr/>
              </a:pPr>
              <a:t>32</a:t>
            </a:fld>
            <a:endParaRPr lang="en-US"/>
          </a:p>
        </p:txBody>
      </p:sp>
      <p:sp>
        <p:nvSpPr>
          <p:cNvPr id="6" name="Fußzeilenplatzhalter 5">
            <a:extLst>
              <a:ext uri="{FF2B5EF4-FFF2-40B4-BE49-F238E27FC236}">
                <a16:creationId xmlns:a16="http://schemas.microsoft.com/office/drawing/2014/main" id="{210BF6C3-645F-4D05-A2A6-5BD49AFDDC57}"/>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4064887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2DA5F3-166E-4AA5-9862-8AFF44C8A586}"/>
              </a:ext>
            </a:extLst>
          </p:cNvPr>
          <p:cNvSpPr>
            <a:spLocks noGrp="1"/>
          </p:cNvSpPr>
          <p:nvPr>
            <p:ph type="title"/>
          </p:nvPr>
        </p:nvSpPr>
        <p:spPr/>
        <p:txBody>
          <a:bodyPr/>
          <a:lstStyle/>
          <a:p>
            <a:r>
              <a:rPr lang="de-DE" dirty="0"/>
              <a:t>Task Synchronisation</a:t>
            </a:r>
          </a:p>
        </p:txBody>
      </p:sp>
      <p:sp>
        <p:nvSpPr>
          <p:cNvPr id="3" name="Inhaltsplatzhalter 2">
            <a:extLst>
              <a:ext uri="{FF2B5EF4-FFF2-40B4-BE49-F238E27FC236}">
                <a16:creationId xmlns:a16="http://schemas.microsoft.com/office/drawing/2014/main" id="{E824B28B-BE69-499E-BC76-CB7653B017DF}"/>
              </a:ext>
            </a:extLst>
          </p:cNvPr>
          <p:cNvSpPr>
            <a:spLocks noGrp="1"/>
          </p:cNvSpPr>
          <p:nvPr>
            <p:ph sz="quarter" idx="1"/>
          </p:nvPr>
        </p:nvSpPr>
        <p:spPr/>
        <p:txBody>
          <a:bodyPr/>
          <a:lstStyle/>
          <a:p>
            <a:r>
              <a:rPr lang="de-DE" dirty="0"/>
              <a:t>Mutual </a:t>
            </a:r>
            <a:r>
              <a:rPr lang="de-DE" dirty="0" err="1"/>
              <a:t>Exclusion</a:t>
            </a:r>
            <a:endParaRPr lang="de-DE" dirty="0"/>
          </a:p>
          <a:p>
            <a:pPr lvl="1"/>
            <a:r>
              <a:rPr lang="de-DE" dirty="0" err="1"/>
              <a:t>Regulating</a:t>
            </a:r>
            <a:r>
              <a:rPr lang="de-DE" dirty="0"/>
              <a:t> </a:t>
            </a:r>
            <a:r>
              <a:rPr lang="de-DE" dirty="0" err="1"/>
              <a:t>access</a:t>
            </a:r>
            <a:r>
              <a:rPr lang="de-DE" dirty="0"/>
              <a:t> </a:t>
            </a:r>
            <a:r>
              <a:rPr lang="de-DE" dirty="0" err="1"/>
              <a:t>to</a:t>
            </a:r>
            <a:r>
              <a:rPr lang="de-DE" dirty="0"/>
              <a:t> </a:t>
            </a:r>
            <a:r>
              <a:rPr lang="de-DE" dirty="0" err="1"/>
              <a:t>data</a:t>
            </a:r>
            <a:r>
              <a:rPr lang="de-DE" dirty="0"/>
              <a:t> </a:t>
            </a:r>
            <a:r>
              <a:rPr lang="de-DE" dirty="0" err="1"/>
              <a:t>peripherals</a:t>
            </a:r>
            <a:r>
              <a:rPr lang="de-DE" dirty="0"/>
              <a:t> </a:t>
            </a:r>
            <a:r>
              <a:rPr lang="de-DE" dirty="0" err="1"/>
              <a:t>or</a:t>
            </a:r>
            <a:r>
              <a:rPr lang="de-DE" dirty="0"/>
              <a:t> </a:t>
            </a:r>
            <a:r>
              <a:rPr lang="de-DE" dirty="0" err="1"/>
              <a:t>drivers</a:t>
            </a:r>
            <a:endParaRPr lang="de-DE" dirty="0"/>
          </a:p>
          <a:p>
            <a:pPr lvl="1"/>
            <a:r>
              <a:rPr lang="de-DE" dirty="0" err="1"/>
              <a:t>One</a:t>
            </a:r>
            <a:r>
              <a:rPr lang="de-DE" dirty="0"/>
              <a:t> </a:t>
            </a:r>
            <a:r>
              <a:rPr lang="de-DE" dirty="0" err="1"/>
              <a:t>task</a:t>
            </a:r>
            <a:r>
              <a:rPr lang="de-DE" dirty="0"/>
              <a:t> </a:t>
            </a:r>
            <a:r>
              <a:rPr lang="de-DE" dirty="0" err="1"/>
              <a:t>only</a:t>
            </a:r>
            <a:r>
              <a:rPr lang="de-DE" dirty="0"/>
              <a:t> </a:t>
            </a:r>
            <a:r>
              <a:rPr lang="de-DE" dirty="0" err="1"/>
              <a:t>gets</a:t>
            </a:r>
            <a:r>
              <a:rPr lang="de-DE" dirty="0"/>
              <a:t> </a:t>
            </a:r>
            <a:r>
              <a:rPr lang="de-DE" dirty="0" err="1"/>
              <a:t>access</a:t>
            </a:r>
            <a:r>
              <a:rPr lang="de-DE" dirty="0"/>
              <a:t> </a:t>
            </a:r>
          </a:p>
          <a:p>
            <a:pPr lvl="1"/>
            <a:r>
              <a:rPr lang="de-DE" dirty="0" err="1"/>
              <a:t>No</a:t>
            </a:r>
            <a:r>
              <a:rPr lang="de-DE" dirty="0"/>
              <a:t> </a:t>
            </a:r>
            <a:r>
              <a:rPr lang="de-DE" dirty="0" err="1"/>
              <a:t>regulation</a:t>
            </a:r>
            <a:r>
              <a:rPr lang="de-DE" dirty="0"/>
              <a:t> </a:t>
            </a:r>
            <a:r>
              <a:rPr lang="de-DE" dirty="0" err="1"/>
              <a:t>of</a:t>
            </a:r>
            <a:r>
              <a:rPr lang="de-DE" dirty="0"/>
              <a:t> </a:t>
            </a:r>
            <a:r>
              <a:rPr lang="de-DE" dirty="0" err="1"/>
              <a:t>task</a:t>
            </a:r>
            <a:r>
              <a:rPr lang="de-DE" dirty="0"/>
              <a:t> </a:t>
            </a:r>
            <a:r>
              <a:rPr lang="de-DE" dirty="0" err="1"/>
              <a:t>order</a:t>
            </a:r>
            <a:endParaRPr lang="de-DE" dirty="0"/>
          </a:p>
          <a:p>
            <a:r>
              <a:rPr lang="de-DE" dirty="0" err="1"/>
              <a:t>Cooperation</a:t>
            </a:r>
            <a:endParaRPr lang="de-DE" dirty="0"/>
          </a:p>
          <a:p>
            <a:pPr lvl="1"/>
            <a:r>
              <a:rPr lang="de-DE" dirty="0" err="1"/>
              <a:t>Regulating</a:t>
            </a:r>
            <a:r>
              <a:rPr lang="de-DE" dirty="0"/>
              <a:t> </a:t>
            </a:r>
            <a:r>
              <a:rPr lang="de-DE" dirty="0" err="1"/>
              <a:t>the</a:t>
            </a:r>
            <a:r>
              <a:rPr lang="de-DE" dirty="0"/>
              <a:t> </a:t>
            </a:r>
            <a:r>
              <a:rPr lang="de-DE" dirty="0" err="1"/>
              <a:t>order</a:t>
            </a:r>
            <a:r>
              <a:rPr lang="de-DE" dirty="0"/>
              <a:t> in </a:t>
            </a:r>
            <a:r>
              <a:rPr lang="de-DE" dirty="0" err="1"/>
              <a:t>which</a:t>
            </a:r>
            <a:r>
              <a:rPr lang="de-DE" dirty="0"/>
              <a:t> </a:t>
            </a:r>
            <a:r>
              <a:rPr lang="de-DE" dirty="0" err="1"/>
              <a:t>tasks</a:t>
            </a:r>
            <a:r>
              <a:rPr lang="de-DE" dirty="0"/>
              <a:t> </a:t>
            </a:r>
            <a:r>
              <a:rPr lang="de-DE" dirty="0" err="1"/>
              <a:t>or</a:t>
            </a:r>
            <a:r>
              <a:rPr lang="de-DE" dirty="0"/>
              <a:t> </a:t>
            </a:r>
            <a:r>
              <a:rPr lang="de-DE" dirty="0" err="1"/>
              <a:t>parts</a:t>
            </a:r>
            <a:r>
              <a:rPr lang="de-DE" dirty="0"/>
              <a:t> </a:t>
            </a:r>
            <a:r>
              <a:rPr lang="de-DE" dirty="0" err="1"/>
              <a:t>of</a:t>
            </a:r>
            <a:r>
              <a:rPr lang="de-DE" dirty="0"/>
              <a:t> </a:t>
            </a:r>
            <a:r>
              <a:rPr lang="de-DE" dirty="0" err="1"/>
              <a:t>tasks</a:t>
            </a:r>
            <a:r>
              <a:rPr lang="de-DE" dirty="0"/>
              <a:t> </a:t>
            </a:r>
            <a:r>
              <a:rPr lang="de-DE" dirty="0" err="1"/>
              <a:t>are</a:t>
            </a:r>
            <a:r>
              <a:rPr lang="de-DE" dirty="0"/>
              <a:t> </a:t>
            </a:r>
            <a:r>
              <a:rPr lang="de-DE" dirty="0" err="1"/>
              <a:t>processed</a:t>
            </a:r>
            <a:endParaRPr lang="de-DE" dirty="0"/>
          </a:p>
          <a:p>
            <a:pPr lvl="1"/>
            <a:r>
              <a:rPr lang="de-DE" dirty="0"/>
              <a:t>Task </a:t>
            </a:r>
            <a:r>
              <a:rPr lang="de-DE" dirty="0" err="1"/>
              <a:t>order</a:t>
            </a:r>
            <a:r>
              <a:rPr lang="de-DE" dirty="0"/>
              <a:t> </a:t>
            </a:r>
            <a:r>
              <a:rPr lang="de-DE" dirty="0" err="1"/>
              <a:t>is</a:t>
            </a:r>
            <a:r>
              <a:rPr lang="de-DE" dirty="0"/>
              <a:t> </a:t>
            </a:r>
            <a:r>
              <a:rPr lang="de-DE" dirty="0" err="1"/>
              <a:t>regulated</a:t>
            </a:r>
            <a:endParaRPr lang="de-DE" dirty="0"/>
          </a:p>
        </p:txBody>
      </p:sp>
      <p:sp>
        <p:nvSpPr>
          <p:cNvPr id="4" name="Datumsplatzhalter 3">
            <a:extLst>
              <a:ext uri="{FF2B5EF4-FFF2-40B4-BE49-F238E27FC236}">
                <a16:creationId xmlns:a16="http://schemas.microsoft.com/office/drawing/2014/main" id="{71789B87-6CE4-4274-9935-ED944252B25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78B4F45-B276-4FD7-9DAE-4B5099A40F9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3AF0C12-6936-4DD6-BF4A-1629DAE35398}"/>
              </a:ext>
            </a:extLst>
          </p:cNvPr>
          <p:cNvSpPr>
            <a:spLocks noGrp="1"/>
          </p:cNvSpPr>
          <p:nvPr>
            <p:ph type="sldNum" sz="quarter" idx="12"/>
          </p:nvPr>
        </p:nvSpPr>
        <p:spPr/>
        <p:txBody>
          <a:bodyPr/>
          <a:lstStyle/>
          <a:p>
            <a:pPr>
              <a:defRPr/>
            </a:pPr>
            <a:fld id="{AFD5F09E-495C-4440-9B64-34BC52B4539C}" type="slidenum">
              <a:rPr lang="en-US" smtClean="0"/>
              <a:pPr>
                <a:defRPr/>
              </a:pPr>
              <a:t>320</a:t>
            </a:fld>
            <a:endParaRPr lang="en-US"/>
          </a:p>
        </p:txBody>
      </p:sp>
    </p:spTree>
    <p:extLst>
      <p:ext uri="{BB962C8B-B14F-4D97-AF65-F5344CB8AC3E}">
        <p14:creationId xmlns:p14="http://schemas.microsoft.com/office/powerpoint/2010/main" val="318899252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65DB4A-E54B-4BF1-9BC8-6ED47373E536}"/>
              </a:ext>
            </a:extLst>
          </p:cNvPr>
          <p:cNvSpPr>
            <a:spLocks noGrp="1"/>
          </p:cNvSpPr>
          <p:nvPr>
            <p:ph type="title"/>
          </p:nvPr>
        </p:nvSpPr>
        <p:spPr/>
        <p:txBody>
          <a:bodyPr/>
          <a:lstStyle/>
          <a:p>
            <a:r>
              <a:rPr lang="de-DE" dirty="0"/>
              <a:t>Task </a:t>
            </a:r>
            <a:r>
              <a:rPr lang="de-DE" dirty="0" err="1"/>
              <a:t>Synchronization</a:t>
            </a:r>
            <a:endParaRPr lang="de-DE" dirty="0"/>
          </a:p>
        </p:txBody>
      </p:sp>
      <p:sp>
        <p:nvSpPr>
          <p:cNvPr id="4" name="Datumsplatzhalter 3">
            <a:extLst>
              <a:ext uri="{FF2B5EF4-FFF2-40B4-BE49-F238E27FC236}">
                <a16:creationId xmlns:a16="http://schemas.microsoft.com/office/drawing/2014/main" id="{60D5925F-C1FF-42B7-BD08-CDEE75B8CBA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6323650-B486-48ED-AB84-0D93F81796F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A4C7872-7A08-41AD-A9BA-674703299933}"/>
              </a:ext>
            </a:extLst>
          </p:cNvPr>
          <p:cNvSpPr>
            <a:spLocks noGrp="1"/>
          </p:cNvSpPr>
          <p:nvPr>
            <p:ph type="sldNum" sz="quarter" idx="12"/>
          </p:nvPr>
        </p:nvSpPr>
        <p:spPr/>
        <p:txBody>
          <a:bodyPr/>
          <a:lstStyle/>
          <a:p>
            <a:pPr>
              <a:defRPr/>
            </a:pPr>
            <a:fld id="{AFD5F09E-495C-4440-9B64-34BC52B4539C}" type="slidenum">
              <a:rPr lang="en-US" smtClean="0"/>
              <a:pPr>
                <a:defRPr/>
              </a:pPr>
              <a:t>321</a:t>
            </a:fld>
            <a:endParaRPr lang="en-US"/>
          </a:p>
        </p:txBody>
      </p:sp>
      <p:sp>
        <p:nvSpPr>
          <p:cNvPr id="7" name="Text Box 12">
            <a:extLst>
              <a:ext uri="{FF2B5EF4-FFF2-40B4-BE49-F238E27FC236}">
                <a16:creationId xmlns:a16="http://schemas.microsoft.com/office/drawing/2014/main" id="{FBEA4146-9666-474F-9FD2-A18F7CFBB82B}"/>
              </a:ext>
            </a:extLst>
          </p:cNvPr>
          <p:cNvSpPr txBox="1">
            <a:spLocks noChangeArrowheads="1"/>
          </p:cNvSpPr>
          <p:nvPr/>
        </p:nvSpPr>
        <p:spPr bwMode="auto">
          <a:xfrm>
            <a:off x="1233748" y="2862089"/>
            <a:ext cx="2097360" cy="11131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readout</a:t>
            </a:r>
            <a:endParaRPr kumimoji="0" lang="en-US" altLang="de-DE" sz="10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US"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sensors</a:t>
            </a:r>
            <a:endParaRPr kumimoji="0" lang="en-US" altLang="de-DE" sz="3200" b="0" i="0" u="none" strike="noStrike" cap="none" normalizeH="0" baseline="0">
              <a:ln>
                <a:noFill/>
              </a:ln>
              <a:solidFill>
                <a:schemeClr val="tx1"/>
              </a:solidFill>
              <a:effectLst/>
              <a:latin typeface="Arial" panose="020B0604020202020204" pitchFamily="34" charset="0"/>
            </a:endParaRPr>
          </a:p>
        </p:txBody>
      </p:sp>
      <p:sp>
        <p:nvSpPr>
          <p:cNvPr id="8" name="Text Box 11">
            <a:extLst>
              <a:ext uri="{FF2B5EF4-FFF2-40B4-BE49-F238E27FC236}">
                <a16:creationId xmlns:a16="http://schemas.microsoft.com/office/drawing/2014/main" id="{FDAEF710-8BD5-4070-8EB1-86F21630C736}"/>
              </a:ext>
            </a:extLst>
          </p:cNvPr>
          <p:cNvSpPr txBox="1">
            <a:spLocks noChangeArrowheads="1"/>
          </p:cNvSpPr>
          <p:nvPr/>
        </p:nvSpPr>
        <p:spPr bwMode="auto">
          <a:xfrm>
            <a:off x="1233748" y="4427096"/>
            <a:ext cx="2097360" cy="11131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a:t>
            </a:r>
            <a:endParaRPr kumimoji="0" lang="de-DE" altLang="de-DE" sz="10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GB"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values to a table</a:t>
            </a:r>
            <a:endParaRPr kumimoji="0" lang="en-GB" altLang="de-DE" sz="3200" b="0" i="0" u="none" strike="noStrike" cap="none" normalizeH="0" baseline="0">
              <a:ln>
                <a:noFill/>
              </a:ln>
              <a:solidFill>
                <a:schemeClr val="tx1"/>
              </a:solidFill>
              <a:effectLst/>
              <a:latin typeface="Arial" panose="020B0604020202020204" pitchFamily="34" charset="0"/>
            </a:endParaRPr>
          </a:p>
        </p:txBody>
      </p:sp>
      <p:sp>
        <p:nvSpPr>
          <p:cNvPr id="9" name="Line 10">
            <a:extLst>
              <a:ext uri="{FF2B5EF4-FFF2-40B4-BE49-F238E27FC236}">
                <a16:creationId xmlns:a16="http://schemas.microsoft.com/office/drawing/2014/main" id="{7FEB681D-A94C-47E5-93A8-6CC9D6D04BBC}"/>
              </a:ext>
            </a:extLst>
          </p:cNvPr>
          <p:cNvSpPr>
            <a:spLocks noChangeShapeType="1"/>
          </p:cNvSpPr>
          <p:nvPr/>
        </p:nvSpPr>
        <p:spPr bwMode="auto">
          <a:xfrm>
            <a:off x="2254654" y="2304068"/>
            <a:ext cx="0" cy="55802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sz="2400"/>
          </a:p>
        </p:txBody>
      </p:sp>
      <p:sp>
        <p:nvSpPr>
          <p:cNvPr id="10" name="Line 9">
            <a:extLst>
              <a:ext uri="{FF2B5EF4-FFF2-40B4-BE49-F238E27FC236}">
                <a16:creationId xmlns:a16="http://schemas.microsoft.com/office/drawing/2014/main" id="{A19589C9-B561-4894-BC39-E2F48658FFDC}"/>
              </a:ext>
            </a:extLst>
          </p:cNvPr>
          <p:cNvSpPr>
            <a:spLocks noChangeShapeType="1"/>
          </p:cNvSpPr>
          <p:nvPr/>
        </p:nvSpPr>
        <p:spPr bwMode="auto">
          <a:xfrm>
            <a:off x="2254654" y="3975281"/>
            <a:ext cx="0" cy="46667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sz="2400"/>
          </a:p>
        </p:txBody>
      </p:sp>
      <p:sp>
        <p:nvSpPr>
          <p:cNvPr id="11" name="Text Box 8">
            <a:extLst>
              <a:ext uri="{FF2B5EF4-FFF2-40B4-BE49-F238E27FC236}">
                <a16:creationId xmlns:a16="http://schemas.microsoft.com/office/drawing/2014/main" id="{CF7001C5-B841-421E-835D-BF03D6C44227}"/>
              </a:ext>
            </a:extLst>
          </p:cNvPr>
          <p:cNvSpPr txBox="1">
            <a:spLocks noChangeArrowheads="1"/>
          </p:cNvSpPr>
          <p:nvPr/>
        </p:nvSpPr>
        <p:spPr bwMode="auto">
          <a:xfrm>
            <a:off x="1449266" y="2041314"/>
            <a:ext cx="1573020" cy="55802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a:t>
            </a:r>
            <a:endParaRPr kumimoji="0" lang="en-US" altLang="de-DE" sz="3200" b="0" i="0" u="none" strike="noStrike" cap="none" normalizeH="0" baseline="0" dirty="0">
              <a:ln>
                <a:noFill/>
              </a:ln>
              <a:solidFill>
                <a:schemeClr val="tx1"/>
              </a:solidFill>
              <a:effectLst/>
              <a:latin typeface="Arial" panose="020B0604020202020204" pitchFamily="34" charset="0"/>
            </a:endParaRPr>
          </a:p>
        </p:txBody>
      </p:sp>
      <p:sp>
        <p:nvSpPr>
          <p:cNvPr id="12" name="Text Box 7">
            <a:extLst>
              <a:ext uri="{FF2B5EF4-FFF2-40B4-BE49-F238E27FC236}">
                <a16:creationId xmlns:a16="http://schemas.microsoft.com/office/drawing/2014/main" id="{BA48EB75-85A6-40FF-B738-DA943397AC5B}"/>
              </a:ext>
            </a:extLst>
          </p:cNvPr>
          <p:cNvSpPr txBox="1">
            <a:spLocks noChangeArrowheads="1"/>
          </p:cNvSpPr>
          <p:nvPr/>
        </p:nvSpPr>
        <p:spPr bwMode="auto">
          <a:xfrm>
            <a:off x="4991472" y="2862088"/>
            <a:ext cx="2359530" cy="11131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a:t>
            </a:r>
            <a:endParaRPr kumimoji="0" lang="en-GB" altLang="de-DE" sz="10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GB"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values from a table</a:t>
            </a:r>
            <a:endParaRPr kumimoji="0" lang="en-GB" altLang="de-DE" sz="3200" b="0" i="0" u="none" strike="noStrike" cap="none" normalizeH="0" baseline="0">
              <a:ln>
                <a:noFill/>
              </a:ln>
              <a:solidFill>
                <a:schemeClr val="tx1"/>
              </a:solidFill>
              <a:effectLst/>
              <a:latin typeface="Arial" panose="020B0604020202020204" pitchFamily="34" charset="0"/>
            </a:endParaRPr>
          </a:p>
        </p:txBody>
      </p:sp>
      <p:sp>
        <p:nvSpPr>
          <p:cNvPr id="13" name="Text Box 6">
            <a:extLst>
              <a:ext uri="{FF2B5EF4-FFF2-40B4-BE49-F238E27FC236}">
                <a16:creationId xmlns:a16="http://schemas.microsoft.com/office/drawing/2014/main" id="{9B05D8DF-7113-4CBD-9AED-254205AFF296}"/>
              </a:ext>
            </a:extLst>
          </p:cNvPr>
          <p:cNvSpPr txBox="1">
            <a:spLocks noChangeArrowheads="1"/>
          </p:cNvSpPr>
          <p:nvPr/>
        </p:nvSpPr>
        <p:spPr bwMode="auto">
          <a:xfrm>
            <a:off x="4991472" y="4427146"/>
            <a:ext cx="2097360" cy="11131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print</a:t>
            </a:r>
            <a:endParaRPr kumimoji="0" lang="de-DE" altLang="de-DE" sz="10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de-DE" altLang="de-DE"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values</a:t>
            </a:r>
            <a:endParaRPr kumimoji="0" lang="de-DE" altLang="de-DE" sz="3200" b="0" i="0" u="none" strike="noStrike" cap="none" normalizeH="0" baseline="0">
              <a:ln>
                <a:noFill/>
              </a:ln>
              <a:solidFill>
                <a:schemeClr val="tx1"/>
              </a:solidFill>
              <a:effectLst/>
              <a:latin typeface="Arial" panose="020B0604020202020204" pitchFamily="34" charset="0"/>
            </a:endParaRPr>
          </a:p>
        </p:txBody>
      </p:sp>
      <p:sp>
        <p:nvSpPr>
          <p:cNvPr id="14" name="Line 5">
            <a:extLst>
              <a:ext uri="{FF2B5EF4-FFF2-40B4-BE49-F238E27FC236}">
                <a16:creationId xmlns:a16="http://schemas.microsoft.com/office/drawing/2014/main" id="{BCE9DF93-E762-4C90-B6BA-C7B39D89EC9B}"/>
              </a:ext>
            </a:extLst>
          </p:cNvPr>
          <p:cNvSpPr>
            <a:spLocks noChangeShapeType="1"/>
          </p:cNvSpPr>
          <p:nvPr/>
        </p:nvSpPr>
        <p:spPr bwMode="auto">
          <a:xfrm>
            <a:off x="6171237" y="2320324"/>
            <a:ext cx="0" cy="55802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sz="2400"/>
          </a:p>
        </p:txBody>
      </p:sp>
      <p:sp>
        <p:nvSpPr>
          <p:cNvPr id="15" name="Line 4">
            <a:extLst>
              <a:ext uri="{FF2B5EF4-FFF2-40B4-BE49-F238E27FC236}">
                <a16:creationId xmlns:a16="http://schemas.microsoft.com/office/drawing/2014/main" id="{16E39A80-B652-4CEC-A5F9-FAE8FC0C419B}"/>
              </a:ext>
            </a:extLst>
          </p:cNvPr>
          <p:cNvSpPr>
            <a:spLocks noChangeShapeType="1"/>
          </p:cNvSpPr>
          <p:nvPr/>
        </p:nvSpPr>
        <p:spPr bwMode="auto">
          <a:xfrm>
            <a:off x="6171237" y="3975282"/>
            <a:ext cx="0" cy="46667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sz="2400"/>
          </a:p>
        </p:txBody>
      </p:sp>
      <p:sp>
        <p:nvSpPr>
          <p:cNvPr id="16" name="Text Box 3">
            <a:extLst>
              <a:ext uri="{FF2B5EF4-FFF2-40B4-BE49-F238E27FC236}">
                <a16:creationId xmlns:a16="http://schemas.microsoft.com/office/drawing/2014/main" id="{2D55AA52-0F1C-4926-B9CE-ED96A6ADFBE1}"/>
              </a:ext>
            </a:extLst>
          </p:cNvPr>
          <p:cNvSpPr txBox="1">
            <a:spLocks noChangeArrowheads="1"/>
          </p:cNvSpPr>
          <p:nvPr/>
        </p:nvSpPr>
        <p:spPr bwMode="auto">
          <a:xfrm>
            <a:off x="5384727" y="2041314"/>
            <a:ext cx="1573020" cy="55802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2</a:t>
            </a:r>
            <a:endParaRPr kumimoji="0" lang="en-US" altLang="de-DE" sz="3200" b="0" i="0" u="none" strike="noStrike" cap="none" normalizeH="0" baseline="0" dirty="0">
              <a:ln>
                <a:noFill/>
              </a:ln>
              <a:solidFill>
                <a:schemeClr val="tx1"/>
              </a:solidFill>
              <a:effectLst/>
              <a:latin typeface="Arial" panose="020B0604020202020204" pitchFamily="34" charset="0"/>
            </a:endParaRPr>
          </a:p>
        </p:txBody>
      </p:sp>
      <p:sp>
        <p:nvSpPr>
          <p:cNvPr id="17" name="Line 2">
            <a:extLst>
              <a:ext uri="{FF2B5EF4-FFF2-40B4-BE49-F238E27FC236}">
                <a16:creationId xmlns:a16="http://schemas.microsoft.com/office/drawing/2014/main" id="{32B89651-4DF1-47A5-AF03-921FE058C92A}"/>
              </a:ext>
            </a:extLst>
          </p:cNvPr>
          <p:cNvSpPr>
            <a:spLocks noChangeShapeType="1"/>
          </p:cNvSpPr>
          <p:nvPr/>
        </p:nvSpPr>
        <p:spPr bwMode="auto">
          <a:xfrm flipV="1">
            <a:off x="3022286" y="3405193"/>
            <a:ext cx="2231357" cy="1247931"/>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sz="2400"/>
          </a:p>
        </p:txBody>
      </p:sp>
      <p:sp>
        <p:nvSpPr>
          <p:cNvPr id="18" name="Text Box 1">
            <a:extLst>
              <a:ext uri="{FF2B5EF4-FFF2-40B4-BE49-F238E27FC236}">
                <a16:creationId xmlns:a16="http://schemas.microsoft.com/office/drawing/2014/main" id="{D880AF3F-AAD0-4FD5-9ECF-E68A5D2277B7}"/>
              </a:ext>
            </a:extLst>
          </p:cNvPr>
          <p:cNvSpPr txBox="1">
            <a:spLocks noChangeArrowheads="1"/>
          </p:cNvSpPr>
          <p:nvPr/>
        </p:nvSpPr>
        <p:spPr bwMode="auto">
          <a:xfrm>
            <a:off x="3374780" y="3313901"/>
            <a:ext cx="1573020" cy="11131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8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competing­ access</a:t>
            </a:r>
            <a:endParaRPr kumimoji="0" lang="en-US" altLang="de-DE" sz="3200" b="0" i="0" u="none" strike="noStrike" cap="none" normalizeH="0" baseline="0">
              <a:ln>
                <a:noFill/>
              </a:ln>
              <a:solidFill>
                <a:schemeClr val="tx1"/>
              </a:solidFill>
              <a:effectLst/>
              <a:latin typeface="Arial" panose="020B0604020202020204" pitchFamily="34" charset="0"/>
            </a:endParaRPr>
          </a:p>
        </p:txBody>
      </p:sp>
      <p:sp>
        <p:nvSpPr>
          <p:cNvPr id="19" name="Rectangle 13">
            <a:extLst>
              <a:ext uri="{FF2B5EF4-FFF2-40B4-BE49-F238E27FC236}">
                <a16:creationId xmlns:a16="http://schemas.microsoft.com/office/drawing/2014/main" id="{36E82FF8-75A9-4121-BBE2-A76E8582B7DB}"/>
              </a:ext>
            </a:extLst>
          </p:cNvPr>
          <p:cNvSpPr>
            <a:spLocks noChangeArrowheads="1"/>
          </p:cNvSpPr>
          <p:nvPr/>
        </p:nvSpPr>
        <p:spPr bwMode="auto">
          <a:xfrm>
            <a:off x="292274" y="6633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0" name="Rectangle 21">
            <a:extLst>
              <a:ext uri="{FF2B5EF4-FFF2-40B4-BE49-F238E27FC236}">
                <a16:creationId xmlns:a16="http://schemas.microsoft.com/office/drawing/2014/main" id="{3CDEBC5A-D997-4A99-AF1D-7C64B9AFDF1D}"/>
              </a:ext>
            </a:extLst>
          </p:cNvPr>
          <p:cNvSpPr>
            <a:spLocks noChangeArrowheads="1"/>
          </p:cNvSpPr>
          <p:nvPr/>
        </p:nvSpPr>
        <p:spPr bwMode="auto">
          <a:xfrm>
            <a:off x="292274" y="11205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6B8022CE-128F-4FA3-A0FE-300EF165EE5A}"/>
                  </a:ext>
                </a:extLst>
              </p14:cNvPr>
              <p14:cNvContentPartPr/>
              <p14:nvPr/>
            </p14:nvContentPartPr>
            <p14:xfrm>
              <a:off x="1660320" y="1413720"/>
              <a:ext cx="7126560" cy="4632120"/>
            </p14:xfrm>
          </p:contentPart>
        </mc:Choice>
        <mc:Fallback xmlns="">
          <p:pic>
            <p:nvPicPr>
              <p:cNvPr id="3" name="Freihand 2">
                <a:extLst>
                  <a:ext uri="{FF2B5EF4-FFF2-40B4-BE49-F238E27FC236}">
                    <a16:creationId xmlns:a16="http://schemas.microsoft.com/office/drawing/2014/main" id="{6B8022CE-128F-4FA3-A0FE-300EF165EE5A}"/>
                  </a:ext>
                </a:extLst>
              </p:cNvPr>
              <p:cNvPicPr/>
              <p:nvPr/>
            </p:nvPicPr>
            <p:blipFill>
              <a:blip r:embed="rId3"/>
              <a:stretch>
                <a:fillRect/>
              </a:stretch>
            </p:blipFill>
            <p:spPr>
              <a:xfrm>
                <a:off x="1650960" y="1404360"/>
                <a:ext cx="7145280" cy="4650840"/>
              </a:xfrm>
              <a:prstGeom prst="rect">
                <a:avLst/>
              </a:prstGeom>
            </p:spPr>
          </p:pic>
        </mc:Fallback>
      </mc:AlternateContent>
    </p:spTree>
    <p:extLst>
      <p:ext uri="{BB962C8B-B14F-4D97-AF65-F5344CB8AC3E}">
        <p14:creationId xmlns:p14="http://schemas.microsoft.com/office/powerpoint/2010/main" val="155606554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109C9-D6D3-4E0E-842E-03C2C40B4662}"/>
              </a:ext>
            </a:extLst>
          </p:cNvPr>
          <p:cNvSpPr>
            <a:spLocks noGrp="1"/>
          </p:cNvSpPr>
          <p:nvPr>
            <p:ph type="title"/>
          </p:nvPr>
        </p:nvSpPr>
        <p:spPr/>
        <p:txBody>
          <a:bodyPr/>
          <a:lstStyle/>
          <a:p>
            <a:r>
              <a:rPr lang="de-DE" dirty="0"/>
              <a:t>Task </a:t>
            </a:r>
            <a:r>
              <a:rPr lang="de-DE" dirty="0" err="1"/>
              <a:t>Synchronization</a:t>
            </a:r>
            <a:r>
              <a:rPr lang="de-DE" dirty="0"/>
              <a:t> - Mutex</a:t>
            </a:r>
          </a:p>
        </p:txBody>
      </p:sp>
      <p:sp>
        <p:nvSpPr>
          <p:cNvPr id="4" name="Datumsplatzhalter 3">
            <a:extLst>
              <a:ext uri="{FF2B5EF4-FFF2-40B4-BE49-F238E27FC236}">
                <a16:creationId xmlns:a16="http://schemas.microsoft.com/office/drawing/2014/main" id="{5030B873-14B7-43E8-B0B5-E835D34C694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3F6B413-164B-49EE-9A45-5655A2C8A6A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807E747-A6B7-41B7-868D-F27D6C5677AB}"/>
              </a:ext>
            </a:extLst>
          </p:cNvPr>
          <p:cNvSpPr>
            <a:spLocks noGrp="1"/>
          </p:cNvSpPr>
          <p:nvPr>
            <p:ph type="sldNum" sz="quarter" idx="12"/>
          </p:nvPr>
        </p:nvSpPr>
        <p:spPr/>
        <p:txBody>
          <a:bodyPr/>
          <a:lstStyle/>
          <a:p>
            <a:pPr>
              <a:defRPr/>
            </a:pPr>
            <a:fld id="{AFD5F09E-495C-4440-9B64-34BC52B4539C}" type="slidenum">
              <a:rPr lang="en-US" smtClean="0"/>
              <a:pPr>
                <a:defRPr/>
              </a:pPr>
              <a:t>322</a:t>
            </a:fld>
            <a:endParaRPr lang="en-US"/>
          </a:p>
        </p:txBody>
      </p:sp>
      <p:sp>
        <p:nvSpPr>
          <p:cNvPr id="7" name="Text Box 1">
            <a:extLst>
              <a:ext uri="{FF2B5EF4-FFF2-40B4-BE49-F238E27FC236}">
                <a16:creationId xmlns:a16="http://schemas.microsoft.com/office/drawing/2014/main" id="{878DCFFC-2429-4073-B02F-5F44EA0A883D}"/>
              </a:ext>
            </a:extLst>
          </p:cNvPr>
          <p:cNvSpPr txBox="1">
            <a:spLocks noChangeArrowheads="1"/>
          </p:cNvSpPr>
          <p:nvPr/>
        </p:nvSpPr>
        <p:spPr bwMode="auto">
          <a:xfrm>
            <a:off x="2895600" y="2073275"/>
            <a:ext cx="1219200" cy="620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readout</a:t>
            </a:r>
            <a:endPar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a:t>
            </a: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sensors</a:t>
            </a:r>
            <a:endPar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 name="Text Box 2">
            <a:extLst>
              <a:ext uri="{FF2B5EF4-FFF2-40B4-BE49-F238E27FC236}">
                <a16:creationId xmlns:a16="http://schemas.microsoft.com/office/drawing/2014/main" id="{61FF5C12-8092-4E79-ACF4-A79830E219B5}"/>
              </a:ext>
            </a:extLst>
          </p:cNvPr>
          <p:cNvSpPr txBox="1">
            <a:spLocks noChangeArrowheads="1"/>
          </p:cNvSpPr>
          <p:nvPr/>
        </p:nvSpPr>
        <p:spPr bwMode="auto">
          <a:xfrm>
            <a:off x="2895600" y="4143375"/>
            <a:ext cx="1219200" cy="620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write</a:t>
            </a:r>
            <a:endPar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a:t>
            </a:r>
            <a:r>
              <a:rPr kumimoji="0" lang="en-GB"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values to a table</a:t>
            </a:r>
            <a:endPar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9" name="Line 3">
            <a:extLst>
              <a:ext uri="{FF2B5EF4-FFF2-40B4-BE49-F238E27FC236}">
                <a16:creationId xmlns:a16="http://schemas.microsoft.com/office/drawing/2014/main" id="{51A677A8-6DBC-4CFF-ABA9-60143CA58944}"/>
              </a:ext>
            </a:extLst>
          </p:cNvPr>
          <p:cNvSpPr>
            <a:spLocks noChangeShapeType="1"/>
          </p:cNvSpPr>
          <p:nvPr/>
        </p:nvSpPr>
        <p:spPr bwMode="auto">
          <a:xfrm>
            <a:off x="3505200" y="1866900"/>
            <a:ext cx="0" cy="206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Line 4">
            <a:extLst>
              <a:ext uri="{FF2B5EF4-FFF2-40B4-BE49-F238E27FC236}">
                <a16:creationId xmlns:a16="http://schemas.microsoft.com/office/drawing/2014/main" id="{7D23EB21-BBF4-44B1-B8B9-29D5A9DB6D6B}"/>
              </a:ext>
            </a:extLst>
          </p:cNvPr>
          <p:cNvSpPr>
            <a:spLocks noChangeShapeType="1"/>
          </p:cNvSpPr>
          <p:nvPr/>
        </p:nvSpPr>
        <p:spPr bwMode="auto">
          <a:xfrm>
            <a:off x="3505200" y="2693988"/>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Text Box 5">
            <a:extLst>
              <a:ext uri="{FF2B5EF4-FFF2-40B4-BE49-F238E27FC236}">
                <a16:creationId xmlns:a16="http://schemas.microsoft.com/office/drawing/2014/main" id="{2620278D-9350-4775-A7BF-793B514A3DC6}"/>
              </a:ext>
            </a:extLst>
          </p:cNvPr>
          <p:cNvSpPr txBox="1">
            <a:spLocks noChangeArrowheads="1"/>
          </p:cNvSpPr>
          <p:nvPr/>
        </p:nvSpPr>
        <p:spPr bwMode="auto">
          <a:xfrm>
            <a:off x="3048000" y="1619250"/>
            <a:ext cx="914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1</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2" name="Text Box 6">
            <a:extLst>
              <a:ext uri="{FF2B5EF4-FFF2-40B4-BE49-F238E27FC236}">
                <a16:creationId xmlns:a16="http://schemas.microsoft.com/office/drawing/2014/main" id="{A990C7E0-C3EA-4219-ADA1-6C89D4C5F469}"/>
              </a:ext>
            </a:extLst>
          </p:cNvPr>
          <p:cNvSpPr txBox="1">
            <a:spLocks noChangeArrowheads="1"/>
          </p:cNvSpPr>
          <p:nvPr/>
        </p:nvSpPr>
        <p:spPr bwMode="auto">
          <a:xfrm>
            <a:off x="5105400" y="2073275"/>
            <a:ext cx="1219200" cy="620713"/>
          </a:xfrm>
          <a:prstGeom prst="rect">
            <a:avLst/>
          </a:prstGeom>
          <a:solidFill>
            <a:srgbClr val="FFCC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acquire</a:t>
            </a:r>
            <a:b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Mutex for</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table</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3" name="Text Box 7">
            <a:extLst>
              <a:ext uri="{FF2B5EF4-FFF2-40B4-BE49-F238E27FC236}">
                <a16:creationId xmlns:a16="http://schemas.microsoft.com/office/drawing/2014/main" id="{20C17156-F308-422E-814F-618FA5EBA58A}"/>
              </a:ext>
            </a:extLst>
          </p:cNvPr>
          <p:cNvSpPr txBox="1">
            <a:spLocks noChangeArrowheads="1"/>
          </p:cNvSpPr>
          <p:nvPr/>
        </p:nvSpPr>
        <p:spPr bwMode="auto">
          <a:xfrm>
            <a:off x="5105400" y="4143375"/>
            <a:ext cx="1219200" cy="620713"/>
          </a:xfrm>
          <a:prstGeom prst="rect">
            <a:avLst/>
          </a:prstGeom>
          <a:solidFill>
            <a:srgbClr val="CC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release</a:t>
            </a: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b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Mutex for</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table</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4" name="Line 8">
            <a:extLst>
              <a:ext uri="{FF2B5EF4-FFF2-40B4-BE49-F238E27FC236}">
                <a16:creationId xmlns:a16="http://schemas.microsoft.com/office/drawing/2014/main" id="{A05E6377-C348-4906-9254-67C67CCDD80A}"/>
              </a:ext>
            </a:extLst>
          </p:cNvPr>
          <p:cNvSpPr>
            <a:spLocks noChangeShapeType="1"/>
          </p:cNvSpPr>
          <p:nvPr/>
        </p:nvSpPr>
        <p:spPr bwMode="auto">
          <a:xfrm>
            <a:off x="5715000" y="1866900"/>
            <a:ext cx="0" cy="206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Line 9">
            <a:extLst>
              <a:ext uri="{FF2B5EF4-FFF2-40B4-BE49-F238E27FC236}">
                <a16:creationId xmlns:a16="http://schemas.microsoft.com/office/drawing/2014/main" id="{1E42A37D-9559-4369-94BE-D1F7EA215A8A}"/>
              </a:ext>
            </a:extLst>
          </p:cNvPr>
          <p:cNvSpPr>
            <a:spLocks noChangeShapeType="1"/>
          </p:cNvSpPr>
          <p:nvPr/>
        </p:nvSpPr>
        <p:spPr bwMode="auto">
          <a:xfrm>
            <a:off x="5715000" y="2693988"/>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Text Box 10">
            <a:extLst>
              <a:ext uri="{FF2B5EF4-FFF2-40B4-BE49-F238E27FC236}">
                <a16:creationId xmlns:a16="http://schemas.microsoft.com/office/drawing/2014/main" id="{35C35D4A-1710-4225-B0E1-F3F87CA67FDA}"/>
              </a:ext>
            </a:extLst>
          </p:cNvPr>
          <p:cNvSpPr txBox="1">
            <a:spLocks noChangeArrowheads="1"/>
          </p:cNvSpPr>
          <p:nvPr/>
        </p:nvSpPr>
        <p:spPr bwMode="auto">
          <a:xfrm>
            <a:off x="5257800" y="1619250"/>
            <a:ext cx="914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task 2</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7" name="Text Box 12">
            <a:extLst>
              <a:ext uri="{FF2B5EF4-FFF2-40B4-BE49-F238E27FC236}">
                <a16:creationId xmlns:a16="http://schemas.microsoft.com/office/drawing/2014/main" id="{CBF94069-CCE5-4237-B056-64B21C628DFB}"/>
              </a:ext>
            </a:extLst>
          </p:cNvPr>
          <p:cNvSpPr txBox="1">
            <a:spLocks noChangeArrowheads="1"/>
          </p:cNvSpPr>
          <p:nvPr/>
        </p:nvSpPr>
        <p:spPr bwMode="auto">
          <a:xfrm>
            <a:off x="4114800" y="2176463"/>
            <a:ext cx="914400" cy="62071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mutex</a:t>
            </a:r>
            <a:b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synchron-ization</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Text Box 13">
            <a:extLst>
              <a:ext uri="{FF2B5EF4-FFF2-40B4-BE49-F238E27FC236}">
                <a16:creationId xmlns:a16="http://schemas.microsoft.com/office/drawing/2014/main" id="{60FFDE99-020C-4B9D-AD97-EC3B56E36C66}"/>
              </a:ext>
            </a:extLst>
          </p:cNvPr>
          <p:cNvSpPr txBox="1">
            <a:spLocks noChangeArrowheads="1"/>
          </p:cNvSpPr>
          <p:nvPr/>
        </p:nvSpPr>
        <p:spPr bwMode="auto">
          <a:xfrm>
            <a:off x="2895600" y="3108325"/>
            <a:ext cx="1219200" cy="620713"/>
          </a:xfrm>
          <a:prstGeom prst="rect">
            <a:avLst/>
          </a:prstGeom>
          <a:solidFill>
            <a:srgbClr val="FFCC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acquire</a:t>
            </a:r>
            <a:r>
              <a:rPr kumimoji="0" lang="en-GB"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br>
              <a:rPr kumimoji="0" lang="en-GB"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GB"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Mutex for</a:t>
            </a:r>
            <a:r>
              <a:rPr kumimoji="0" lang="en-GB"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table </a:t>
            </a:r>
            <a:endPar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9" name="Text Box 25">
            <a:extLst>
              <a:ext uri="{FF2B5EF4-FFF2-40B4-BE49-F238E27FC236}">
                <a16:creationId xmlns:a16="http://schemas.microsoft.com/office/drawing/2014/main" id="{AD44E884-F1A6-436D-864E-1FC4DE6549F0}"/>
              </a:ext>
            </a:extLst>
          </p:cNvPr>
          <p:cNvSpPr txBox="1">
            <a:spLocks noChangeArrowheads="1"/>
          </p:cNvSpPr>
          <p:nvPr/>
        </p:nvSpPr>
        <p:spPr bwMode="auto">
          <a:xfrm>
            <a:off x="5029200" y="3108325"/>
            <a:ext cx="1371600" cy="620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read</a:t>
            </a:r>
            <a:endPar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a:t>
            </a: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values from a table</a:t>
            </a:r>
            <a:endPar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0" name="Line 14">
            <a:extLst>
              <a:ext uri="{FF2B5EF4-FFF2-40B4-BE49-F238E27FC236}">
                <a16:creationId xmlns:a16="http://schemas.microsoft.com/office/drawing/2014/main" id="{97EF6D8C-4A9D-4108-9DDF-DA4DC16B4961}"/>
              </a:ext>
            </a:extLst>
          </p:cNvPr>
          <p:cNvSpPr>
            <a:spLocks noChangeShapeType="1"/>
          </p:cNvSpPr>
          <p:nvPr/>
        </p:nvSpPr>
        <p:spPr bwMode="auto">
          <a:xfrm>
            <a:off x="3505200" y="3729038"/>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Line 15">
            <a:extLst>
              <a:ext uri="{FF2B5EF4-FFF2-40B4-BE49-F238E27FC236}">
                <a16:creationId xmlns:a16="http://schemas.microsoft.com/office/drawing/2014/main" id="{3AE8BD77-C5DF-4903-ABD1-D466B43FAE23}"/>
              </a:ext>
            </a:extLst>
          </p:cNvPr>
          <p:cNvSpPr>
            <a:spLocks noChangeShapeType="1"/>
          </p:cNvSpPr>
          <p:nvPr/>
        </p:nvSpPr>
        <p:spPr bwMode="auto">
          <a:xfrm>
            <a:off x="5715000" y="3729038"/>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 name="Text Box 16">
            <a:extLst>
              <a:ext uri="{FF2B5EF4-FFF2-40B4-BE49-F238E27FC236}">
                <a16:creationId xmlns:a16="http://schemas.microsoft.com/office/drawing/2014/main" id="{4F7C178C-0926-4E12-AE21-A13CB5F42D5D}"/>
              </a:ext>
            </a:extLst>
          </p:cNvPr>
          <p:cNvSpPr txBox="1">
            <a:spLocks noChangeArrowheads="1"/>
          </p:cNvSpPr>
          <p:nvPr/>
        </p:nvSpPr>
        <p:spPr bwMode="auto">
          <a:xfrm>
            <a:off x="2895600" y="5178425"/>
            <a:ext cx="1219200" cy="620713"/>
          </a:xfrm>
          <a:prstGeom prst="rect">
            <a:avLst/>
          </a:prstGeom>
          <a:solidFill>
            <a:srgbClr val="CC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release</a:t>
            </a: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b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b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Mutex for</a:t>
            </a: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temperature table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3" name="Text Box 17">
            <a:extLst>
              <a:ext uri="{FF2B5EF4-FFF2-40B4-BE49-F238E27FC236}">
                <a16:creationId xmlns:a16="http://schemas.microsoft.com/office/drawing/2014/main" id="{964561A5-BBE9-44A4-8805-9DBE6740BA5F}"/>
              </a:ext>
            </a:extLst>
          </p:cNvPr>
          <p:cNvSpPr txBox="1">
            <a:spLocks noChangeArrowheads="1"/>
          </p:cNvSpPr>
          <p:nvPr/>
        </p:nvSpPr>
        <p:spPr bwMode="auto">
          <a:xfrm>
            <a:off x="5105400" y="5178425"/>
            <a:ext cx="1219200" cy="620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print</a:t>
            </a:r>
            <a:endPar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n</a:t>
            </a:r>
            <a:r>
              <a:rPr kumimoji="0" lang="de-DE"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de-DE" altLang="de-DE" sz="1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temperature</a:t>
            </a:r>
            <a:r>
              <a:rPr kumimoji="0" lang="de-DE"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de-DE" altLang="de-DE" sz="10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values</a:t>
            </a:r>
            <a:endParaRPr kumimoji="0" lang="en-US"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24" name="Line 18">
            <a:extLst>
              <a:ext uri="{FF2B5EF4-FFF2-40B4-BE49-F238E27FC236}">
                <a16:creationId xmlns:a16="http://schemas.microsoft.com/office/drawing/2014/main" id="{D3F3CC9B-BC39-4D62-8A99-CA1230C39463}"/>
              </a:ext>
            </a:extLst>
          </p:cNvPr>
          <p:cNvSpPr>
            <a:spLocks noChangeShapeType="1"/>
          </p:cNvSpPr>
          <p:nvPr/>
        </p:nvSpPr>
        <p:spPr bwMode="auto">
          <a:xfrm>
            <a:off x="3505200" y="4764088"/>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Line 19">
            <a:extLst>
              <a:ext uri="{FF2B5EF4-FFF2-40B4-BE49-F238E27FC236}">
                <a16:creationId xmlns:a16="http://schemas.microsoft.com/office/drawing/2014/main" id="{CE27EABD-5F71-4AB5-97AD-3CEC04E256E3}"/>
              </a:ext>
            </a:extLst>
          </p:cNvPr>
          <p:cNvSpPr>
            <a:spLocks noChangeShapeType="1"/>
          </p:cNvSpPr>
          <p:nvPr/>
        </p:nvSpPr>
        <p:spPr bwMode="auto">
          <a:xfrm>
            <a:off x="5715000" y="4764088"/>
            <a:ext cx="0" cy="4143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Line 20">
            <a:extLst>
              <a:ext uri="{FF2B5EF4-FFF2-40B4-BE49-F238E27FC236}">
                <a16:creationId xmlns:a16="http://schemas.microsoft.com/office/drawing/2014/main" id="{2D945FF4-44FE-43C4-847A-463BBEF9DDE3}"/>
              </a:ext>
            </a:extLst>
          </p:cNvPr>
          <p:cNvSpPr>
            <a:spLocks noChangeShapeType="1"/>
          </p:cNvSpPr>
          <p:nvPr/>
        </p:nvSpPr>
        <p:spPr bwMode="auto">
          <a:xfrm flipV="1">
            <a:off x="4038600" y="4557713"/>
            <a:ext cx="1155700" cy="979487"/>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Line 21">
            <a:extLst>
              <a:ext uri="{FF2B5EF4-FFF2-40B4-BE49-F238E27FC236}">
                <a16:creationId xmlns:a16="http://schemas.microsoft.com/office/drawing/2014/main" id="{28D15D82-2DAA-4538-947A-53B586C006C6}"/>
              </a:ext>
            </a:extLst>
          </p:cNvPr>
          <p:cNvSpPr>
            <a:spLocks noChangeShapeType="1"/>
          </p:cNvSpPr>
          <p:nvPr/>
        </p:nvSpPr>
        <p:spPr bwMode="auto">
          <a:xfrm>
            <a:off x="4572000" y="2974975"/>
            <a:ext cx="0" cy="2100263"/>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Text Box 22">
            <a:extLst>
              <a:ext uri="{FF2B5EF4-FFF2-40B4-BE49-F238E27FC236}">
                <a16:creationId xmlns:a16="http://schemas.microsoft.com/office/drawing/2014/main" id="{660F498D-E597-4713-9775-4885EB58FCB5}"/>
              </a:ext>
            </a:extLst>
          </p:cNvPr>
          <p:cNvSpPr txBox="1">
            <a:spLocks noChangeArrowheads="1"/>
          </p:cNvSpPr>
          <p:nvPr/>
        </p:nvSpPr>
        <p:spPr bwMode="auto">
          <a:xfrm>
            <a:off x="4210050" y="3729038"/>
            <a:ext cx="722313" cy="4445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critical</a:t>
            </a:r>
            <a:endPar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section</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9" name="Line 23">
            <a:extLst>
              <a:ext uri="{FF2B5EF4-FFF2-40B4-BE49-F238E27FC236}">
                <a16:creationId xmlns:a16="http://schemas.microsoft.com/office/drawing/2014/main" id="{D403C671-A6B3-4475-969D-5757E229D240}"/>
              </a:ext>
            </a:extLst>
          </p:cNvPr>
          <p:cNvSpPr>
            <a:spLocks noChangeShapeType="1"/>
          </p:cNvSpPr>
          <p:nvPr/>
        </p:nvSpPr>
        <p:spPr bwMode="auto">
          <a:xfrm>
            <a:off x="3505200" y="5799138"/>
            <a:ext cx="0" cy="2079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Line 24">
            <a:extLst>
              <a:ext uri="{FF2B5EF4-FFF2-40B4-BE49-F238E27FC236}">
                <a16:creationId xmlns:a16="http://schemas.microsoft.com/office/drawing/2014/main" id="{749BDC01-5C54-4FAA-9D54-4BF30AAD0E65}"/>
              </a:ext>
            </a:extLst>
          </p:cNvPr>
          <p:cNvSpPr>
            <a:spLocks noChangeShapeType="1"/>
          </p:cNvSpPr>
          <p:nvPr/>
        </p:nvSpPr>
        <p:spPr bwMode="auto">
          <a:xfrm>
            <a:off x="5715000" y="5799138"/>
            <a:ext cx="0" cy="2079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1" name="Line 11">
            <a:extLst>
              <a:ext uri="{FF2B5EF4-FFF2-40B4-BE49-F238E27FC236}">
                <a16:creationId xmlns:a16="http://schemas.microsoft.com/office/drawing/2014/main" id="{CD4F3269-CCE8-4BBF-8E41-109267F7D1CC}"/>
              </a:ext>
            </a:extLst>
          </p:cNvPr>
          <p:cNvSpPr>
            <a:spLocks noChangeShapeType="1"/>
          </p:cNvSpPr>
          <p:nvPr/>
        </p:nvSpPr>
        <p:spPr bwMode="auto">
          <a:xfrm flipV="1">
            <a:off x="4038600" y="2438400"/>
            <a:ext cx="1155700" cy="981075"/>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Rectangle 26">
            <a:extLst>
              <a:ext uri="{FF2B5EF4-FFF2-40B4-BE49-F238E27FC236}">
                <a16:creationId xmlns:a16="http://schemas.microsoft.com/office/drawing/2014/main" id="{0D30E4AA-8CC7-4EEC-AC03-40239980EB58}"/>
              </a:ext>
            </a:extLst>
          </p:cNvPr>
          <p:cNvSpPr>
            <a:spLocks noChangeArrowheads="1"/>
          </p:cNvSpPr>
          <p:nvPr/>
        </p:nvSpPr>
        <p:spPr bwMode="auto">
          <a:xfrm>
            <a:off x="1676400" y="1054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F77D40A2-82C5-4E26-B569-0308721488A6}"/>
                  </a:ext>
                </a:extLst>
              </p14:cNvPr>
              <p14:cNvContentPartPr/>
              <p14:nvPr/>
            </p14:nvContentPartPr>
            <p14:xfrm>
              <a:off x="2261520" y="2123640"/>
              <a:ext cx="5158080" cy="3459960"/>
            </p14:xfrm>
          </p:contentPart>
        </mc:Choice>
        <mc:Fallback xmlns="">
          <p:pic>
            <p:nvPicPr>
              <p:cNvPr id="3" name="Freihand 2">
                <a:extLst>
                  <a:ext uri="{FF2B5EF4-FFF2-40B4-BE49-F238E27FC236}">
                    <a16:creationId xmlns:a16="http://schemas.microsoft.com/office/drawing/2014/main" id="{F77D40A2-82C5-4E26-B569-0308721488A6}"/>
                  </a:ext>
                </a:extLst>
              </p:cNvPr>
              <p:cNvPicPr/>
              <p:nvPr/>
            </p:nvPicPr>
            <p:blipFill>
              <a:blip r:embed="rId3"/>
              <a:stretch>
                <a:fillRect/>
              </a:stretch>
            </p:blipFill>
            <p:spPr>
              <a:xfrm>
                <a:off x="2252160" y="2114280"/>
                <a:ext cx="5176800" cy="3478680"/>
              </a:xfrm>
              <a:prstGeom prst="rect">
                <a:avLst/>
              </a:prstGeom>
            </p:spPr>
          </p:pic>
        </mc:Fallback>
      </mc:AlternateContent>
    </p:spTree>
    <p:extLst>
      <p:ext uri="{BB962C8B-B14F-4D97-AF65-F5344CB8AC3E}">
        <p14:creationId xmlns:p14="http://schemas.microsoft.com/office/powerpoint/2010/main" val="142604710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C1C30C-870D-498D-AB86-51350BAAC562}"/>
              </a:ext>
            </a:extLst>
          </p:cNvPr>
          <p:cNvSpPr>
            <a:spLocks noGrp="1"/>
          </p:cNvSpPr>
          <p:nvPr>
            <p:ph type="title"/>
          </p:nvPr>
        </p:nvSpPr>
        <p:spPr/>
        <p:txBody>
          <a:bodyPr/>
          <a:lstStyle/>
          <a:p>
            <a:r>
              <a:rPr lang="de-DE" dirty="0"/>
              <a:t>Task </a:t>
            </a:r>
            <a:r>
              <a:rPr lang="de-DE" dirty="0" err="1"/>
              <a:t>Synchronization</a:t>
            </a:r>
            <a:r>
              <a:rPr lang="de-DE" dirty="0"/>
              <a:t> - </a:t>
            </a:r>
            <a:r>
              <a:rPr lang="de-DE" dirty="0" err="1"/>
              <a:t>Cooperation</a:t>
            </a:r>
            <a:endParaRPr lang="de-DE" dirty="0"/>
          </a:p>
        </p:txBody>
      </p:sp>
      <p:sp>
        <p:nvSpPr>
          <p:cNvPr id="4" name="Datumsplatzhalter 3">
            <a:extLst>
              <a:ext uri="{FF2B5EF4-FFF2-40B4-BE49-F238E27FC236}">
                <a16:creationId xmlns:a16="http://schemas.microsoft.com/office/drawing/2014/main" id="{0F7CA776-80E6-4EAD-8046-9CBF0F3A799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968C645-8886-4946-A7DF-885949654D1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32E6A7D-2B20-4CD1-9F1E-846AFBB7E85C}"/>
              </a:ext>
            </a:extLst>
          </p:cNvPr>
          <p:cNvSpPr>
            <a:spLocks noGrp="1"/>
          </p:cNvSpPr>
          <p:nvPr>
            <p:ph type="sldNum" sz="quarter" idx="12"/>
          </p:nvPr>
        </p:nvSpPr>
        <p:spPr/>
        <p:txBody>
          <a:bodyPr/>
          <a:lstStyle/>
          <a:p>
            <a:pPr>
              <a:defRPr/>
            </a:pPr>
            <a:fld id="{AFD5F09E-495C-4440-9B64-34BC52B4539C}" type="slidenum">
              <a:rPr lang="en-US" smtClean="0"/>
              <a:pPr>
                <a:defRPr/>
              </a:pPr>
              <a:t>323</a:t>
            </a:fld>
            <a:endParaRPr lang="en-US"/>
          </a:p>
        </p:txBody>
      </p:sp>
      <p:sp>
        <p:nvSpPr>
          <p:cNvPr id="7" name="Text Box 27">
            <a:extLst>
              <a:ext uri="{FF2B5EF4-FFF2-40B4-BE49-F238E27FC236}">
                <a16:creationId xmlns:a16="http://schemas.microsoft.com/office/drawing/2014/main" id="{AF1E5545-11EE-4E30-A2CE-EAD25A782254}"/>
              </a:ext>
            </a:extLst>
          </p:cNvPr>
          <p:cNvSpPr txBox="1">
            <a:spLocks noChangeArrowheads="1"/>
          </p:cNvSpPr>
          <p:nvPr/>
        </p:nvSpPr>
        <p:spPr bwMode="auto">
          <a:xfrm>
            <a:off x="2743200" y="3101930"/>
            <a:ext cx="1219200" cy="620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readout</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sensors</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 name="Text Box 26">
            <a:extLst>
              <a:ext uri="{FF2B5EF4-FFF2-40B4-BE49-F238E27FC236}">
                <a16:creationId xmlns:a16="http://schemas.microsoft.com/office/drawing/2014/main" id="{1E975372-F8DB-47ED-A959-7345BBBE22D9}"/>
              </a:ext>
            </a:extLst>
          </p:cNvPr>
          <p:cNvSpPr txBox="1">
            <a:spLocks noChangeArrowheads="1"/>
          </p:cNvSpPr>
          <p:nvPr/>
        </p:nvSpPr>
        <p:spPr bwMode="auto">
          <a:xfrm>
            <a:off x="2743200" y="4136980"/>
            <a:ext cx="1219200" cy="620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values to a table</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9" name="Line 25">
            <a:extLst>
              <a:ext uri="{FF2B5EF4-FFF2-40B4-BE49-F238E27FC236}">
                <a16:creationId xmlns:a16="http://schemas.microsoft.com/office/drawing/2014/main" id="{33BFCD9E-312B-4F37-BF4E-02218FD6E2F3}"/>
              </a:ext>
            </a:extLst>
          </p:cNvPr>
          <p:cNvSpPr>
            <a:spLocks noChangeShapeType="1"/>
          </p:cNvSpPr>
          <p:nvPr/>
        </p:nvSpPr>
        <p:spPr bwMode="auto">
          <a:xfrm>
            <a:off x="3352800" y="1823992"/>
            <a:ext cx="0" cy="2079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Line 24">
            <a:extLst>
              <a:ext uri="{FF2B5EF4-FFF2-40B4-BE49-F238E27FC236}">
                <a16:creationId xmlns:a16="http://schemas.microsoft.com/office/drawing/2014/main" id="{CF7135E5-72CC-4537-BFDA-A05CC50D18BE}"/>
              </a:ext>
            </a:extLst>
          </p:cNvPr>
          <p:cNvSpPr>
            <a:spLocks noChangeShapeType="1"/>
          </p:cNvSpPr>
          <p:nvPr/>
        </p:nvSpPr>
        <p:spPr bwMode="auto">
          <a:xfrm>
            <a:off x="3352800" y="2652667"/>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Text Box 23">
            <a:extLst>
              <a:ext uri="{FF2B5EF4-FFF2-40B4-BE49-F238E27FC236}">
                <a16:creationId xmlns:a16="http://schemas.microsoft.com/office/drawing/2014/main" id="{AC29F501-9617-4A66-8777-A7767EDFF8A1}"/>
              </a:ext>
            </a:extLst>
          </p:cNvPr>
          <p:cNvSpPr txBox="1">
            <a:spLocks noChangeArrowheads="1"/>
          </p:cNvSpPr>
          <p:nvPr/>
        </p:nvSpPr>
        <p:spPr bwMode="auto">
          <a:xfrm>
            <a:off x="2895600" y="1576342"/>
            <a:ext cx="914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2" name="Text Box 22">
            <a:extLst>
              <a:ext uri="{FF2B5EF4-FFF2-40B4-BE49-F238E27FC236}">
                <a16:creationId xmlns:a16="http://schemas.microsoft.com/office/drawing/2014/main" id="{C3EACA20-6EC2-445E-A168-F7ED2DDF6750}"/>
              </a:ext>
            </a:extLst>
          </p:cNvPr>
          <p:cNvSpPr txBox="1">
            <a:spLocks noChangeArrowheads="1"/>
          </p:cNvSpPr>
          <p:nvPr/>
        </p:nvSpPr>
        <p:spPr bwMode="auto">
          <a:xfrm>
            <a:off x="4953000" y="2031955"/>
            <a:ext cx="1219200" cy="620712"/>
          </a:xfrm>
          <a:prstGeom prst="rect">
            <a:avLst/>
          </a:prstGeom>
          <a:solidFill>
            <a:srgbClr val="FFCC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wait for</a:t>
            </a: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table ready to read</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-object</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3" name="Text Box 21">
            <a:extLst>
              <a:ext uri="{FF2B5EF4-FFF2-40B4-BE49-F238E27FC236}">
                <a16:creationId xmlns:a16="http://schemas.microsoft.com/office/drawing/2014/main" id="{9002DE5B-9CE5-498E-9B7D-6CA3C633E09D}"/>
              </a:ext>
            </a:extLst>
          </p:cNvPr>
          <p:cNvSpPr txBox="1">
            <a:spLocks noChangeArrowheads="1"/>
          </p:cNvSpPr>
          <p:nvPr/>
        </p:nvSpPr>
        <p:spPr bwMode="auto">
          <a:xfrm>
            <a:off x="4953000" y="5226005"/>
            <a:ext cx="1219200" cy="620712"/>
          </a:xfrm>
          <a:prstGeom prst="rect">
            <a:avLst/>
          </a:prstGeom>
          <a:solidFill>
            <a:srgbClr val="CC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set coop. object </a:t>
            </a: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table ready to write</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4" name="Line 20">
            <a:extLst>
              <a:ext uri="{FF2B5EF4-FFF2-40B4-BE49-F238E27FC236}">
                <a16:creationId xmlns:a16="http://schemas.microsoft.com/office/drawing/2014/main" id="{C6B4DA27-F5E4-4D5D-BEC7-C1186E936B30}"/>
              </a:ext>
            </a:extLst>
          </p:cNvPr>
          <p:cNvSpPr>
            <a:spLocks noChangeShapeType="1"/>
          </p:cNvSpPr>
          <p:nvPr/>
        </p:nvSpPr>
        <p:spPr bwMode="auto">
          <a:xfrm>
            <a:off x="5562600" y="1823992"/>
            <a:ext cx="0" cy="2079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Line 19">
            <a:extLst>
              <a:ext uri="{FF2B5EF4-FFF2-40B4-BE49-F238E27FC236}">
                <a16:creationId xmlns:a16="http://schemas.microsoft.com/office/drawing/2014/main" id="{6CB87FCB-AEFA-4398-B837-65A6C7923F22}"/>
              </a:ext>
            </a:extLst>
          </p:cNvPr>
          <p:cNvSpPr>
            <a:spLocks noChangeShapeType="1"/>
          </p:cNvSpPr>
          <p:nvPr/>
        </p:nvSpPr>
        <p:spPr bwMode="auto">
          <a:xfrm>
            <a:off x="5562600" y="2652667"/>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Text Box 18">
            <a:extLst>
              <a:ext uri="{FF2B5EF4-FFF2-40B4-BE49-F238E27FC236}">
                <a16:creationId xmlns:a16="http://schemas.microsoft.com/office/drawing/2014/main" id="{F158B426-9CE6-494D-BD0B-0F4CEB00FA51}"/>
              </a:ext>
            </a:extLst>
          </p:cNvPr>
          <p:cNvSpPr txBox="1">
            <a:spLocks noChangeArrowheads="1"/>
          </p:cNvSpPr>
          <p:nvPr/>
        </p:nvSpPr>
        <p:spPr bwMode="auto">
          <a:xfrm>
            <a:off x="5105400" y="1576342"/>
            <a:ext cx="9144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2</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7" name="Text Box 17">
            <a:extLst>
              <a:ext uri="{FF2B5EF4-FFF2-40B4-BE49-F238E27FC236}">
                <a16:creationId xmlns:a16="http://schemas.microsoft.com/office/drawing/2014/main" id="{2C1FCC66-839D-4B2A-BE7D-56EF21A31F4E}"/>
              </a:ext>
            </a:extLst>
          </p:cNvPr>
          <p:cNvSpPr txBox="1">
            <a:spLocks noChangeArrowheads="1"/>
          </p:cNvSpPr>
          <p:nvPr/>
        </p:nvSpPr>
        <p:spPr bwMode="auto">
          <a:xfrm>
            <a:off x="3962400" y="2135142"/>
            <a:ext cx="914400" cy="62071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cooperation</a:t>
            </a:r>
            <a:b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b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Text Box 16">
            <a:extLst>
              <a:ext uri="{FF2B5EF4-FFF2-40B4-BE49-F238E27FC236}">
                <a16:creationId xmlns:a16="http://schemas.microsoft.com/office/drawing/2014/main" id="{F833BC1E-DB01-42B3-A689-3DCBE084847A}"/>
              </a:ext>
            </a:extLst>
          </p:cNvPr>
          <p:cNvSpPr txBox="1">
            <a:spLocks noChangeArrowheads="1"/>
          </p:cNvSpPr>
          <p:nvPr/>
        </p:nvSpPr>
        <p:spPr bwMode="auto">
          <a:xfrm>
            <a:off x="4876800" y="3067005"/>
            <a:ext cx="1371600" cy="620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values from a table</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9" name="Line 15">
            <a:extLst>
              <a:ext uri="{FF2B5EF4-FFF2-40B4-BE49-F238E27FC236}">
                <a16:creationId xmlns:a16="http://schemas.microsoft.com/office/drawing/2014/main" id="{613C0F4A-7F44-45F3-90AC-A9B5D8B0A2F4}"/>
              </a:ext>
            </a:extLst>
          </p:cNvPr>
          <p:cNvSpPr>
            <a:spLocks noChangeShapeType="1"/>
          </p:cNvSpPr>
          <p:nvPr/>
        </p:nvSpPr>
        <p:spPr bwMode="auto">
          <a:xfrm>
            <a:off x="3352800" y="3687717"/>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Line 14">
            <a:extLst>
              <a:ext uri="{FF2B5EF4-FFF2-40B4-BE49-F238E27FC236}">
                <a16:creationId xmlns:a16="http://schemas.microsoft.com/office/drawing/2014/main" id="{EEA68F62-751A-49BE-AB2A-335CA3491C61}"/>
              </a:ext>
            </a:extLst>
          </p:cNvPr>
          <p:cNvSpPr>
            <a:spLocks noChangeShapeType="1"/>
          </p:cNvSpPr>
          <p:nvPr/>
        </p:nvSpPr>
        <p:spPr bwMode="auto">
          <a:xfrm>
            <a:off x="5562600" y="3687717"/>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Text Box 13">
            <a:extLst>
              <a:ext uri="{FF2B5EF4-FFF2-40B4-BE49-F238E27FC236}">
                <a16:creationId xmlns:a16="http://schemas.microsoft.com/office/drawing/2014/main" id="{72450AF5-2477-4305-B3FC-B93817F00D4F}"/>
              </a:ext>
            </a:extLst>
          </p:cNvPr>
          <p:cNvSpPr txBox="1">
            <a:spLocks noChangeArrowheads="1"/>
          </p:cNvSpPr>
          <p:nvPr/>
        </p:nvSpPr>
        <p:spPr bwMode="auto">
          <a:xfrm>
            <a:off x="2743200" y="5172030"/>
            <a:ext cx="1219200" cy="620712"/>
          </a:xfrm>
          <a:prstGeom prst="rect">
            <a:avLst/>
          </a:prstGeom>
          <a:solidFill>
            <a:srgbClr val="CC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set coop. object </a:t>
            </a: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table ready to read</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22" name="Text Box 12">
            <a:extLst>
              <a:ext uri="{FF2B5EF4-FFF2-40B4-BE49-F238E27FC236}">
                <a16:creationId xmlns:a16="http://schemas.microsoft.com/office/drawing/2014/main" id="{8BCE2BAB-6A32-411F-96CF-58BCE8C99C68}"/>
              </a:ext>
            </a:extLst>
          </p:cNvPr>
          <p:cNvSpPr txBox="1">
            <a:spLocks noChangeArrowheads="1"/>
          </p:cNvSpPr>
          <p:nvPr/>
        </p:nvSpPr>
        <p:spPr bwMode="auto">
          <a:xfrm>
            <a:off x="4953000" y="4163967"/>
            <a:ext cx="1219200" cy="620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print</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temperature values</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3" name="Line 11">
            <a:extLst>
              <a:ext uri="{FF2B5EF4-FFF2-40B4-BE49-F238E27FC236}">
                <a16:creationId xmlns:a16="http://schemas.microsoft.com/office/drawing/2014/main" id="{37914D70-EEE0-4158-B213-2DF0A2375815}"/>
              </a:ext>
            </a:extLst>
          </p:cNvPr>
          <p:cNvSpPr>
            <a:spLocks noChangeShapeType="1"/>
          </p:cNvSpPr>
          <p:nvPr/>
        </p:nvSpPr>
        <p:spPr bwMode="auto">
          <a:xfrm>
            <a:off x="3352800" y="4722767"/>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Line 10">
            <a:extLst>
              <a:ext uri="{FF2B5EF4-FFF2-40B4-BE49-F238E27FC236}">
                <a16:creationId xmlns:a16="http://schemas.microsoft.com/office/drawing/2014/main" id="{A0591B2C-5C2E-43A8-83DD-AFF9A45D807C}"/>
              </a:ext>
            </a:extLst>
          </p:cNvPr>
          <p:cNvSpPr>
            <a:spLocks noChangeShapeType="1"/>
          </p:cNvSpPr>
          <p:nvPr/>
        </p:nvSpPr>
        <p:spPr bwMode="auto">
          <a:xfrm>
            <a:off x="5562600" y="4722767"/>
            <a:ext cx="0" cy="4143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Line 9">
            <a:extLst>
              <a:ext uri="{FF2B5EF4-FFF2-40B4-BE49-F238E27FC236}">
                <a16:creationId xmlns:a16="http://schemas.microsoft.com/office/drawing/2014/main" id="{9E44BEF7-6BDD-43DD-8F9E-14A556ADC31E}"/>
              </a:ext>
            </a:extLst>
          </p:cNvPr>
          <p:cNvSpPr>
            <a:spLocks noChangeShapeType="1"/>
          </p:cNvSpPr>
          <p:nvPr/>
        </p:nvSpPr>
        <p:spPr bwMode="auto">
          <a:xfrm>
            <a:off x="3352800" y="5757817"/>
            <a:ext cx="0" cy="206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Line 8">
            <a:extLst>
              <a:ext uri="{FF2B5EF4-FFF2-40B4-BE49-F238E27FC236}">
                <a16:creationId xmlns:a16="http://schemas.microsoft.com/office/drawing/2014/main" id="{8DB42EEC-6FF5-4076-8068-AF0E30A59D56}"/>
              </a:ext>
            </a:extLst>
          </p:cNvPr>
          <p:cNvSpPr>
            <a:spLocks noChangeShapeType="1"/>
          </p:cNvSpPr>
          <p:nvPr/>
        </p:nvSpPr>
        <p:spPr bwMode="auto">
          <a:xfrm>
            <a:off x="5562600" y="5757817"/>
            <a:ext cx="0" cy="2063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Line 7">
            <a:extLst>
              <a:ext uri="{FF2B5EF4-FFF2-40B4-BE49-F238E27FC236}">
                <a16:creationId xmlns:a16="http://schemas.microsoft.com/office/drawing/2014/main" id="{EE577932-791F-44B9-9BFA-13CAC38A16FA}"/>
              </a:ext>
            </a:extLst>
          </p:cNvPr>
          <p:cNvSpPr>
            <a:spLocks noChangeShapeType="1"/>
          </p:cNvSpPr>
          <p:nvPr/>
        </p:nvSpPr>
        <p:spPr bwMode="auto">
          <a:xfrm flipV="1">
            <a:off x="3886200" y="2414542"/>
            <a:ext cx="1155700" cy="3113088"/>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Freeform 6">
            <a:extLst>
              <a:ext uri="{FF2B5EF4-FFF2-40B4-BE49-F238E27FC236}">
                <a16:creationId xmlns:a16="http://schemas.microsoft.com/office/drawing/2014/main" id="{E3144378-80E1-4C15-B864-F3AAB6CA2FCC}"/>
              </a:ext>
            </a:extLst>
          </p:cNvPr>
          <p:cNvSpPr>
            <a:spLocks/>
          </p:cNvSpPr>
          <p:nvPr/>
        </p:nvSpPr>
        <p:spPr bwMode="auto">
          <a:xfrm>
            <a:off x="6172200" y="2211342"/>
            <a:ext cx="533400" cy="311150"/>
          </a:xfrm>
          <a:custGeom>
            <a:avLst/>
            <a:gdLst>
              <a:gd name="T0" fmla="*/ 0 w 960"/>
              <a:gd name="T1" fmla="*/ 489 h 489"/>
              <a:gd name="T2" fmla="*/ 960 w 960"/>
              <a:gd name="T3" fmla="*/ 489 h 489"/>
              <a:gd name="T4" fmla="*/ 960 w 960"/>
              <a:gd name="T5" fmla="*/ 0 h 489"/>
              <a:gd name="T6" fmla="*/ 0 w 960"/>
              <a:gd name="T7" fmla="*/ 0 h 489"/>
            </a:gdLst>
            <a:ahLst/>
            <a:cxnLst>
              <a:cxn ang="0">
                <a:pos x="T0" y="T1"/>
              </a:cxn>
              <a:cxn ang="0">
                <a:pos x="T2" y="T3"/>
              </a:cxn>
              <a:cxn ang="0">
                <a:pos x="T4" y="T5"/>
              </a:cxn>
              <a:cxn ang="0">
                <a:pos x="T6" y="T7"/>
              </a:cxn>
            </a:cxnLst>
            <a:rect l="0" t="0" r="r" b="b"/>
            <a:pathLst>
              <a:path w="960" h="489">
                <a:moveTo>
                  <a:pt x="0" y="489"/>
                </a:moveTo>
                <a:lnTo>
                  <a:pt x="960" y="489"/>
                </a:lnTo>
                <a:lnTo>
                  <a:pt x="960" y="0"/>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Text Box 5">
            <a:extLst>
              <a:ext uri="{FF2B5EF4-FFF2-40B4-BE49-F238E27FC236}">
                <a16:creationId xmlns:a16="http://schemas.microsoft.com/office/drawing/2014/main" id="{FB67FF32-A5BB-4A71-898F-97E8BBB323B7}"/>
              </a:ext>
            </a:extLst>
          </p:cNvPr>
          <p:cNvSpPr txBox="1">
            <a:spLocks noChangeArrowheads="1"/>
          </p:cNvSpPr>
          <p:nvPr/>
        </p:nvSpPr>
        <p:spPr bwMode="auto">
          <a:xfrm>
            <a:off x="6629400" y="2039892"/>
            <a:ext cx="914400" cy="5810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block task while waiting</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0" name="Text Box 4">
            <a:extLst>
              <a:ext uri="{FF2B5EF4-FFF2-40B4-BE49-F238E27FC236}">
                <a16:creationId xmlns:a16="http://schemas.microsoft.com/office/drawing/2014/main" id="{C0101F49-8A0B-40ED-A9E2-A4643D1BD1A4}"/>
              </a:ext>
            </a:extLst>
          </p:cNvPr>
          <p:cNvSpPr txBox="1">
            <a:spLocks noChangeArrowheads="1"/>
          </p:cNvSpPr>
          <p:nvPr/>
        </p:nvSpPr>
        <p:spPr bwMode="auto">
          <a:xfrm>
            <a:off x="2743200" y="2039892"/>
            <a:ext cx="1219200" cy="620713"/>
          </a:xfrm>
          <a:prstGeom prst="rect">
            <a:avLst/>
          </a:prstGeom>
          <a:solidFill>
            <a:srgbClr val="FFCC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wait for</a:t>
            </a:r>
            <a:b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table ready to write</a:t>
            </a:r>
            <a:r>
              <a:rPr kumimoji="0" lang="en-US" altLang="de-DE" sz="1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-object</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31" name="Freeform 3">
            <a:extLst>
              <a:ext uri="{FF2B5EF4-FFF2-40B4-BE49-F238E27FC236}">
                <a16:creationId xmlns:a16="http://schemas.microsoft.com/office/drawing/2014/main" id="{EF35B10D-1CDF-4D9A-828C-355616AA1017}"/>
              </a:ext>
            </a:extLst>
          </p:cNvPr>
          <p:cNvSpPr>
            <a:spLocks/>
          </p:cNvSpPr>
          <p:nvPr/>
        </p:nvSpPr>
        <p:spPr bwMode="auto">
          <a:xfrm flipH="1">
            <a:off x="2286000" y="2206580"/>
            <a:ext cx="457200" cy="311150"/>
          </a:xfrm>
          <a:custGeom>
            <a:avLst/>
            <a:gdLst>
              <a:gd name="T0" fmla="*/ 0 w 960"/>
              <a:gd name="T1" fmla="*/ 489 h 489"/>
              <a:gd name="T2" fmla="*/ 960 w 960"/>
              <a:gd name="T3" fmla="*/ 489 h 489"/>
              <a:gd name="T4" fmla="*/ 960 w 960"/>
              <a:gd name="T5" fmla="*/ 0 h 489"/>
              <a:gd name="T6" fmla="*/ 0 w 960"/>
              <a:gd name="T7" fmla="*/ 0 h 489"/>
            </a:gdLst>
            <a:ahLst/>
            <a:cxnLst>
              <a:cxn ang="0">
                <a:pos x="T0" y="T1"/>
              </a:cxn>
              <a:cxn ang="0">
                <a:pos x="T2" y="T3"/>
              </a:cxn>
              <a:cxn ang="0">
                <a:pos x="T4" y="T5"/>
              </a:cxn>
              <a:cxn ang="0">
                <a:pos x="T6" y="T7"/>
              </a:cxn>
            </a:cxnLst>
            <a:rect l="0" t="0" r="r" b="b"/>
            <a:pathLst>
              <a:path w="960" h="489">
                <a:moveTo>
                  <a:pt x="0" y="489"/>
                </a:moveTo>
                <a:lnTo>
                  <a:pt x="960" y="489"/>
                </a:lnTo>
                <a:lnTo>
                  <a:pt x="960" y="0"/>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Text Box 2">
            <a:extLst>
              <a:ext uri="{FF2B5EF4-FFF2-40B4-BE49-F238E27FC236}">
                <a16:creationId xmlns:a16="http://schemas.microsoft.com/office/drawing/2014/main" id="{B656E27F-6E10-4EFD-8FEF-3BBDF7C46757}"/>
              </a:ext>
            </a:extLst>
          </p:cNvPr>
          <p:cNvSpPr txBox="1">
            <a:spLocks noChangeArrowheads="1"/>
          </p:cNvSpPr>
          <p:nvPr/>
        </p:nvSpPr>
        <p:spPr bwMode="auto">
          <a:xfrm>
            <a:off x="1447800" y="2039892"/>
            <a:ext cx="914400" cy="5810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block task while waiting</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3" name="Line 1">
            <a:extLst>
              <a:ext uri="{FF2B5EF4-FFF2-40B4-BE49-F238E27FC236}">
                <a16:creationId xmlns:a16="http://schemas.microsoft.com/office/drawing/2014/main" id="{CF78B394-CD18-4FFD-9F16-96FFD0F96FDD}"/>
              </a:ext>
            </a:extLst>
          </p:cNvPr>
          <p:cNvSpPr>
            <a:spLocks noChangeShapeType="1"/>
          </p:cNvSpPr>
          <p:nvPr/>
        </p:nvSpPr>
        <p:spPr bwMode="auto">
          <a:xfrm>
            <a:off x="3886200" y="2414542"/>
            <a:ext cx="1155700" cy="3098800"/>
          </a:xfrm>
          <a:prstGeom prst="line">
            <a:avLst/>
          </a:prstGeom>
          <a:noFill/>
          <a:ln w="9525">
            <a:solidFill>
              <a:srgbClr val="000000"/>
            </a:solidFill>
            <a:prstDash val="dash"/>
            <a:round/>
            <a:headEnd type="triangle" w="med" len="me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Rectangle 28">
            <a:extLst>
              <a:ext uri="{FF2B5EF4-FFF2-40B4-BE49-F238E27FC236}">
                <a16:creationId xmlns:a16="http://schemas.microsoft.com/office/drawing/2014/main" id="{8F1B9DA7-B271-4306-94EB-59EA37D37E67}"/>
              </a:ext>
            </a:extLst>
          </p:cNvPr>
          <p:cNvSpPr>
            <a:spLocks noChangeArrowheads="1"/>
          </p:cNvSpPr>
          <p:nvPr/>
        </p:nvSpPr>
        <p:spPr bwMode="auto">
          <a:xfrm>
            <a:off x="1524000" y="109056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5" name="Rectangle 42">
            <a:extLst>
              <a:ext uri="{FF2B5EF4-FFF2-40B4-BE49-F238E27FC236}">
                <a16:creationId xmlns:a16="http://schemas.microsoft.com/office/drawing/2014/main" id="{B9C6C6C3-95AB-44BB-8E45-50C7E28170D9}"/>
              </a:ext>
            </a:extLst>
          </p:cNvPr>
          <p:cNvSpPr>
            <a:spLocks noChangeArrowheads="1"/>
          </p:cNvSpPr>
          <p:nvPr/>
        </p:nvSpPr>
        <p:spPr bwMode="auto">
          <a:xfrm>
            <a:off x="1524000" y="154776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DABFB4B2-5DA6-49F6-8405-6A88D2CBE965}"/>
                  </a:ext>
                </a:extLst>
              </p14:cNvPr>
              <p14:cNvContentPartPr/>
              <p14:nvPr/>
            </p14:nvContentPartPr>
            <p14:xfrm>
              <a:off x="772560" y="2311200"/>
              <a:ext cx="7522200" cy="2795040"/>
            </p14:xfrm>
          </p:contentPart>
        </mc:Choice>
        <mc:Fallback xmlns="">
          <p:pic>
            <p:nvPicPr>
              <p:cNvPr id="3" name="Freihand 2">
                <a:extLst>
                  <a:ext uri="{FF2B5EF4-FFF2-40B4-BE49-F238E27FC236}">
                    <a16:creationId xmlns:a16="http://schemas.microsoft.com/office/drawing/2014/main" id="{DABFB4B2-5DA6-49F6-8405-6A88D2CBE965}"/>
                  </a:ext>
                </a:extLst>
              </p:cNvPr>
              <p:cNvPicPr/>
              <p:nvPr/>
            </p:nvPicPr>
            <p:blipFill>
              <a:blip r:embed="rId3"/>
              <a:stretch>
                <a:fillRect/>
              </a:stretch>
            </p:blipFill>
            <p:spPr>
              <a:xfrm>
                <a:off x="763200" y="2301840"/>
                <a:ext cx="7540920" cy="2813760"/>
              </a:xfrm>
              <a:prstGeom prst="rect">
                <a:avLst/>
              </a:prstGeom>
            </p:spPr>
          </p:pic>
        </mc:Fallback>
      </mc:AlternateContent>
    </p:spTree>
    <p:extLst>
      <p:ext uri="{BB962C8B-B14F-4D97-AF65-F5344CB8AC3E}">
        <p14:creationId xmlns:p14="http://schemas.microsoft.com/office/powerpoint/2010/main" val="40008385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7E23B5-45D2-4297-B421-FB1DB521139D}"/>
              </a:ext>
            </a:extLst>
          </p:cNvPr>
          <p:cNvSpPr>
            <a:spLocks noGrp="1"/>
          </p:cNvSpPr>
          <p:nvPr>
            <p:ph type="title"/>
          </p:nvPr>
        </p:nvSpPr>
        <p:spPr/>
        <p:txBody>
          <a:bodyPr/>
          <a:lstStyle/>
          <a:p>
            <a:r>
              <a:rPr lang="de-DE" dirty="0"/>
              <a:t>Task </a:t>
            </a:r>
            <a:r>
              <a:rPr lang="de-DE" dirty="0" err="1"/>
              <a:t>Synchronization</a:t>
            </a:r>
            <a:endParaRPr lang="de-DE" dirty="0"/>
          </a:p>
        </p:txBody>
      </p:sp>
      <p:sp>
        <p:nvSpPr>
          <p:cNvPr id="3" name="Inhaltsplatzhalter 2">
            <a:extLst>
              <a:ext uri="{FF2B5EF4-FFF2-40B4-BE49-F238E27FC236}">
                <a16:creationId xmlns:a16="http://schemas.microsoft.com/office/drawing/2014/main" id="{6AF21D88-1374-482D-8BCF-E892F6EC9BC1}"/>
              </a:ext>
            </a:extLst>
          </p:cNvPr>
          <p:cNvSpPr>
            <a:spLocks noGrp="1"/>
          </p:cNvSpPr>
          <p:nvPr>
            <p:ph sz="quarter" idx="1"/>
          </p:nvPr>
        </p:nvSpPr>
        <p:spPr/>
        <p:txBody>
          <a:bodyPr/>
          <a:lstStyle/>
          <a:p>
            <a:r>
              <a:rPr lang="de-DE" dirty="0"/>
              <a:t>Both Mutex and </a:t>
            </a:r>
            <a:r>
              <a:rPr lang="de-DE" dirty="0" err="1"/>
              <a:t>Cooperation</a:t>
            </a:r>
            <a:r>
              <a:rPr lang="de-DE" dirty="0"/>
              <a:t> </a:t>
            </a:r>
            <a:r>
              <a:rPr lang="de-DE" dirty="0" err="1"/>
              <a:t>are</a:t>
            </a:r>
            <a:r>
              <a:rPr lang="de-DE" dirty="0"/>
              <a:t> </a:t>
            </a:r>
            <a:r>
              <a:rPr lang="de-DE" dirty="0" err="1"/>
              <a:t>realized</a:t>
            </a:r>
            <a:r>
              <a:rPr lang="de-DE" dirty="0"/>
              <a:t> </a:t>
            </a:r>
            <a:r>
              <a:rPr lang="de-DE" dirty="0" err="1"/>
              <a:t>by</a:t>
            </a:r>
            <a:r>
              <a:rPr lang="de-DE" dirty="0"/>
              <a:t> </a:t>
            </a:r>
            <a:r>
              <a:rPr lang="de-DE" dirty="0" err="1"/>
              <a:t>Semaphores</a:t>
            </a:r>
            <a:endParaRPr lang="de-DE" dirty="0"/>
          </a:p>
          <a:p>
            <a:r>
              <a:rPr lang="de-DE" dirty="0"/>
              <a:t>Mutex </a:t>
            </a:r>
            <a:r>
              <a:rPr lang="de-DE" dirty="0" err="1"/>
              <a:t>is</a:t>
            </a:r>
            <a:r>
              <a:rPr lang="de-DE" dirty="0"/>
              <a:t> </a:t>
            </a:r>
            <a:r>
              <a:rPr lang="de-DE" dirty="0" err="1"/>
              <a:t>always</a:t>
            </a:r>
            <a:r>
              <a:rPr lang="de-DE" dirty="0"/>
              <a:t> a </a:t>
            </a:r>
            <a:r>
              <a:rPr lang="de-DE" dirty="0" err="1"/>
              <a:t>binary</a:t>
            </a:r>
            <a:r>
              <a:rPr lang="de-DE" dirty="0"/>
              <a:t> </a:t>
            </a:r>
            <a:r>
              <a:rPr lang="de-DE" dirty="0" err="1"/>
              <a:t>semaphore</a:t>
            </a:r>
            <a:r>
              <a:rPr lang="de-DE" dirty="0"/>
              <a:t> and </a:t>
            </a:r>
            <a:r>
              <a:rPr lang="de-DE" dirty="0" err="1"/>
              <a:t>adapts</a:t>
            </a:r>
            <a:r>
              <a:rPr lang="de-DE" dirty="0"/>
              <a:t> </a:t>
            </a:r>
            <a:r>
              <a:rPr lang="de-DE" dirty="0" err="1"/>
              <a:t>priority</a:t>
            </a:r>
            <a:endParaRPr lang="de-DE" dirty="0"/>
          </a:p>
          <a:p>
            <a:r>
              <a:rPr lang="de-DE" dirty="0" err="1"/>
              <a:t>Cooperation</a:t>
            </a:r>
            <a:r>
              <a:rPr lang="de-DE" dirty="0"/>
              <a:t> </a:t>
            </a:r>
            <a:r>
              <a:rPr lang="de-DE" dirty="0" err="1"/>
              <a:t>uses</a:t>
            </a:r>
            <a:r>
              <a:rPr lang="de-DE" dirty="0"/>
              <a:t> multiple </a:t>
            </a:r>
            <a:r>
              <a:rPr lang="de-DE" dirty="0" err="1"/>
              <a:t>semaphores</a:t>
            </a:r>
            <a:r>
              <a:rPr lang="de-DE" dirty="0"/>
              <a:t> </a:t>
            </a:r>
            <a:r>
              <a:rPr lang="de-DE" dirty="0" err="1"/>
              <a:t>to</a:t>
            </a:r>
            <a:r>
              <a:rPr lang="de-DE" dirty="0"/>
              <a:t> </a:t>
            </a:r>
            <a:r>
              <a:rPr lang="de-DE" dirty="0" err="1"/>
              <a:t>achieve</a:t>
            </a:r>
            <a:r>
              <a:rPr lang="de-DE" dirty="0"/>
              <a:t> </a:t>
            </a:r>
            <a:r>
              <a:rPr lang="de-DE" dirty="0" err="1"/>
              <a:t>task</a:t>
            </a:r>
            <a:r>
              <a:rPr lang="de-DE" dirty="0"/>
              <a:t> </a:t>
            </a:r>
            <a:r>
              <a:rPr lang="de-DE" dirty="0" err="1"/>
              <a:t>ordering</a:t>
            </a:r>
            <a:endParaRPr lang="de-DE" dirty="0"/>
          </a:p>
        </p:txBody>
      </p:sp>
      <p:sp>
        <p:nvSpPr>
          <p:cNvPr id="4" name="Datumsplatzhalter 3">
            <a:extLst>
              <a:ext uri="{FF2B5EF4-FFF2-40B4-BE49-F238E27FC236}">
                <a16:creationId xmlns:a16="http://schemas.microsoft.com/office/drawing/2014/main" id="{EB508CC4-D317-443B-B056-5C97E02A46D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4ACD6C3-D73C-4B70-870C-372F3A35859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5DB22B7-3F45-4F9D-BD4C-4BA640F242D2}"/>
              </a:ext>
            </a:extLst>
          </p:cNvPr>
          <p:cNvSpPr>
            <a:spLocks noGrp="1"/>
          </p:cNvSpPr>
          <p:nvPr>
            <p:ph type="sldNum" sz="quarter" idx="12"/>
          </p:nvPr>
        </p:nvSpPr>
        <p:spPr/>
        <p:txBody>
          <a:bodyPr/>
          <a:lstStyle/>
          <a:p>
            <a:pPr>
              <a:defRPr/>
            </a:pPr>
            <a:fld id="{AFD5F09E-495C-4440-9B64-34BC52B4539C}" type="slidenum">
              <a:rPr lang="en-US" smtClean="0"/>
              <a:pPr>
                <a:defRPr/>
              </a:pPr>
              <a:t>324</a:t>
            </a:fld>
            <a:endParaRPr lang="en-US"/>
          </a:p>
        </p:txBody>
      </p:sp>
    </p:spTree>
    <p:extLst>
      <p:ext uri="{BB962C8B-B14F-4D97-AF65-F5344CB8AC3E}">
        <p14:creationId xmlns:p14="http://schemas.microsoft.com/office/powerpoint/2010/main" val="168682927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234F75-AA98-491B-9B15-DA9B7BF7BBFC}"/>
              </a:ext>
            </a:extLst>
          </p:cNvPr>
          <p:cNvSpPr>
            <a:spLocks noGrp="1"/>
          </p:cNvSpPr>
          <p:nvPr>
            <p:ph type="title"/>
          </p:nvPr>
        </p:nvSpPr>
        <p:spPr/>
        <p:txBody>
          <a:bodyPr/>
          <a:lstStyle/>
          <a:p>
            <a:r>
              <a:rPr lang="de-DE" dirty="0"/>
              <a:t>Task Synchronisation - Deadlocks</a:t>
            </a:r>
          </a:p>
        </p:txBody>
      </p:sp>
      <p:sp>
        <p:nvSpPr>
          <p:cNvPr id="3" name="Inhaltsplatzhalter 2">
            <a:extLst>
              <a:ext uri="{FF2B5EF4-FFF2-40B4-BE49-F238E27FC236}">
                <a16:creationId xmlns:a16="http://schemas.microsoft.com/office/drawing/2014/main" id="{0C617120-A1D3-4F54-B117-AB985ECC976F}"/>
              </a:ext>
            </a:extLst>
          </p:cNvPr>
          <p:cNvSpPr>
            <a:spLocks noGrp="1"/>
          </p:cNvSpPr>
          <p:nvPr>
            <p:ph sz="quarter" idx="1"/>
          </p:nvPr>
        </p:nvSpPr>
        <p:spPr>
          <a:xfrm>
            <a:off x="301752" y="1527048"/>
            <a:ext cx="8503920" cy="405133"/>
          </a:xfrm>
        </p:spPr>
        <p:txBody>
          <a:bodyPr/>
          <a:lstStyle/>
          <a:p>
            <a:r>
              <a:rPr lang="de-DE" sz="2400" dirty="0"/>
              <a:t>Deadlock: </a:t>
            </a:r>
            <a:r>
              <a:rPr lang="de-DE" sz="2400" dirty="0" err="1"/>
              <a:t>One</a:t>
            </a:r>
            <a:r>
              <a:rPr lang="de-DE" sz="2400" dirty="0"/>
              <a:t> </a:t>
            </a:r>
            <a:r>
              <a:rPr lang="de-DE" sz="2400" dirty="0" err="1"/>
              <a:t>or</a:t>
            </a:r>
            <a:r>
              <a:rPr lang="de-DE" sz="2400" dirty="0"/>
              <a:t> </a:t>
            </a:r>
            <a:r>
              <a:rPr lang="de-DE" sz="2400" dirty="0" err="1"/>
              <a:t>more</a:t>
            </a:r>
            <a:r>
              <a:rPr lang="de-DE" sz="2400" dirty="0"/>
              <a:t> </a:t>
            </a:r>
            <a:r>
              <a:rPr lang="de-DE" sz="2400" dirty="0" err="1"/>
              <a:t>tasks</a:t>
            </a:r>
            <a:r>
              <a:rPr lang="de-DE" sz="2400" dirty="0"/>
              <a:t> </a:t>
            </a:r>
            <a:r>
              <a:rPr lang="de-DE" sz="2400" dirty="0" err="1"/>
              <a:t>are</a:t>
            </a:r>
            <a:r>
              <a:rPr lang="de-DE" sz="2400" dirty="0"/>
              <a:t> </a:t>
            </a:r>
            <a:r>
              <a:rPr lang="de-DE" sz="2400" dirty="0" err="1"/>
              <a:t>permanently</a:t>
            </a:r>
            <a:r>
              <a:rPr lang="de-DE" sz="2400" dirty="0"/>
              <a:t> </a:t>
            </a:r>
            <a:r>
              <a:rPr lang="de-DE" sz="2400" dirty="0" err="1"/>
              <a:t>blocked</a:t>
            </a:r>
            <a:endParaRPr lang="de-DE" sz="2400" dirty="0"/>
          </a:p>
        </p:txBody>
      </p:sp>
      <p:sp>
        <p:nvSpPr>
          <p:cNvPr id="4" name="Datumsplatzhalter 3">
            <a:extLst>
              <a:ext uri="{FF2B5EF4-FFF2-40B4-BE49-F238E27FC236}">
                <a16:creationId xmlns:a16="http://schemas.microsoft.com/office/drawing/2014/main" id="{0BCF93C3-3A46-46C2-A71E-5BD24B043E8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5DBA031-A700-4099-BB47-96E66312575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AF42992-D786-4C77-981D-E20493408C28}"/>
              </a:ext>
            </a:extLst>
          </p:cNvPr>
          <p:cNvSpPr>
            <a:spLocks noGrp="1"/>
          </p:cNvSpPr>
          <p:nvPr>
            <p:ph type="sldNum" sz="quarter" idx="12"/>
          </p:nvPr>
        </p:nvSpPr>
        <p:spPr/>
        <p:txBody>
          <a:bodyPr/>
          <a:lstStyle/>
          <a:p>
            <a:pPr>
              <a:defRPr/>
            </a:pPr>
            <a:fld id="{AFD5F09E-495C-4440-9B64-34BC52B4539C}" type="slidenum">
              <a:rPr lang="en-US" smtClean="0"/>
              <a:pPr>
                <a:defRPr/>
              </a:pPr>
              <a:t>325</a:t>
            </a:fld>
            <a:endParaRPr lang="en-US"/>
          </a:p>
        </p:txBody>
      </p:sp>
      <p:sp>
        <p:nvSpPr>
          <p:cNvPr id="7" name="Text Box 37">
            <a:extLst>
              <a:ext uri="{FF2B5EF4-FFF2-40B4-BE49-F238E27FC236}">
                <a16:creationId xmlns:a16="http://schemas.microsoft.com/office/drawing/2014/main" id="{771CBDEA-74F3-4FF3-AC05-FFD087A5268E}"/>
              </a:ext>
            </a:extLst>
          </p:cNvPr>
          <p:cNvSpPr txBox="1">
            <a:spLocks noChangeArrowheads="1"/>
          </p:cNvSpPr>
          <p:nvPr/>
        </p:nvSpPr>
        <p:spPr bwMode="auto">
          <a:xfrm>
            <a:off x="6496050" y="5035445"/>
            <a:ext cx="1600200" cy="1122363"/>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Exercise </a:t>
            </a:r>
            <a:br>
              <a:rPr kumimoji="0" lang="en-GB"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GB"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(see </a:t>
            </a:r>
            <a:r>
              <a:rPr kumimoji="0" lang="en-GB"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deadlock.cpp</a:t>
            </a:r>
            <a:r>
              <a:rPr kumimoji="0" lang="en-GB"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de-DE"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Find the deadlock in the program and find a solution avoiding it.</a:t>
            </a:r>
            <a:endParaRPr kumimoji="0" lang="en-GB" altLang="de-DE" sz="1800" b="0" i="0" u="none" strike="noStrike" cap="none" normalizeH="0" baseline="0">
              <a:ln>
                <a:noFill/>
              </a:ln>
              <a:solidFill>
                <a:schemeClr val="tx1"/>
              </a:solidFill>
              <a:effectLst/>
              <a:latin typeface="Arial" panose="020B0604020202020204" pitchFamily="34" charset="0"/>
            </a:endParaRPr>
          </a:p>
        </p:txBody>
      </p:sp>
      <p:grpSp>
        <p:nvGrpSpPr>
          <p:cNvPr id="8" name="Group 1">
            <a:extLst>
              <a:ext uri="{FF2B5EF4-FFF2-40B4-BE49-F238E27FC236}">
                <a16:creationId xmlns:a16="http://schemas.microsoft.com/office/drawing/2014/main" id="{8589EB93-2DD7-4800-9F2F-D055824E3390}"/>
              </a:ext>
            </a:extLst>
          </p:cNvPr>
          <p:cNvGrpSpPr>
            <a:grpSpLocks/>
          </p:cNvGrpSpPr>
          <p:nvPr/>
        </p:nvGrpSpPr>
        <p:grpSpPr bwMode="auto">
          <a:xfrm>
            <a:off x="2533650" y="1990791"/>
            <a:ext cx="3657600" cy="3933825"/>
            <a:chOff x="2574" y="6525"/>
            <a:chExt cx="5760" cy="6194"/>
          </a:xfrm>
        </p:grpSpPr>
        <p:sp>
          <p:nvSpPr>
            <p:cNvPr id="9" name="Line 36">
              <a:extLst>
                <a:ext uri="{FF2B5EF4-FFF2-40B4-BE49-F238E27FC236}">
                  <a16:creationId xmlns:a16="http://schemas.microsoft.com/office/drawing/2014/main" id="{5E12EC32-4A9C-4E0D-89D6-AF39A2421AB4}"/>
                </a:ext>
              </a:extLst>
            </p:cNvPr>
            <p:cNvSpPr>
              <a:spLocks noChangeShapeType="1"/>
            </p:cNvSpPr>
            <p:nvPr/>
          </p:nvSpPr>
          <p:spPr bwMode="auto">
            <a:xfrm>
              <a:off x="3774" y="7666"/>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Text Box 35">
              <a:extLst>
                <a:ext uri="{FF2B5EF4-FFF2-40B4-BE49-F238E27FC236}">
                  <a16:creationId xmlns:a16="http://schemas.microsoft.com/office/drawing/2014/main" id="{8D73A6BA-A19C-4262-83C1-90ABD6572BBD}"/>
                </a:ext>
              </a:extLst>
            </p:cNvPr>
            <p:cNvSpPr txBox="1">
              <a:spLocks noChangeArrowheads="1"/>
            </p:cNvSpPr>
            <p:nvPr/>
          </p:nvSpPr>
          <p:spPr bwMode="auto">
            <a:xfrm>
              <a:off x="3054" y="7276"/>
              <a:ext cx="144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1" name="Line 34">
              <a:extLst>
                <a:ext uri="{FF2B5EF4-FFF2-40B4-BE49-F238E27FC236}">
                  <a16:creationId xmlns:a16="http://schemas.microsoft.com/office/drawing/2014/main" id="{9E88DF17-025C-4247-B734-F3BA04CCF8EC}"/>
                </a:ext>
              </a:extLst>
            </p:cNvPr>
            <p:cNvSpPr>
              <a:spLocks noChangeShapeType="1"/>
            </p:cNvSpPr>
            <p:nvPr/>
          </p:nvSpPr>
          <p:spPr bwMode="auto">
            <a:xfrm>
              <a:off x="7254" y="7666"/>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Text Box 33">
              <a:extLst>
                <a:ext uri="{FF2B5EF4-FFF2-40B4-BE49-F238E27FC236}">
                  <a16:creationId xmlns:a16="http://schemas.microsoft.com/office/drawing/2014/main" id="{A24D8E77-033F-44B5-A658-2BD924024427}"/>
                </a:ext>
              </a:extLst>
            </p:cNvPr>
            <p:cNvSpPr txBox="1">
              <a:spLocks noChangeArrowheads="1"/>
            </p:cNvSpPr>
            <p:nvPr/>
          </p:nvSpPr>
          <p:spPr bwMode="auto">
            <a:xfrm>
              <a:off x="6534" y="7276"/>
              <a:ext cx="144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2</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3" name="Line 32">
              <a:extLst>
                <a:ext uri="{FF2B5EF4-FFF2-40B4-BE49-F238E27FC236}">
                  <a16:creationId xmlns:a16="http://schemas.microsoft.com/office/drawing/2014/main" id="{681EF649-509B-4986-A67B-799797F23F04}"/>
                </a:ext>
              </a:extLst>
            </p:cNvPr>
            <p:cNvSpPr>
              <a:spLocks noChangeShapeType="1"/>
            </p:cNvSpPr>
            <p:nvPr/>
          </p:nvSpPr>
          <p:spPr bwMode="auto">
            <a:xfrm>
              <a:off x="3774" y="12230"/>
              <a:ext cx="0" cy="489"/>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4" name="Text Box 31">
              <a:extLst>
                <a:ext uri="{FF2B5EF4-FFF2-40B4-BE49-F238E27FC236}">
                  <a16:creationId xmlns:a16="http://schemas.microsoft.com/office/drawing/2014/main" id="{988DA379-FC2F-48BF-913D-E4DB4D64C653}"/>
                </a:ext>
              </a:extLst>
            </p:cNvPr>
            <p:cNvSpPr txBox="1">
              <a:spLocks noChangeArrowheads="1"/>
            </p:cNvSpPr>
            <p:nvPr/>
          </p:nvSpPr>
          <p:spPr bwMode="auto">
            <a:xfrm>
              <a:off x="2574" y="6525"/>
              <a:ext cx="2280"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Initialize</a:t>
              </a:r>
              <a:b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Semaphore Sa =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5" name="Text Box 30">
              <a:extLst>
                <a:ext uri="{FF2B5EF4-FFF2-40B4-BE49-F238E27FC236}">
                  <a16:creationId xmlns:a16="http://schemas.microsoft.com/office/drawing/2014/main" id="{6BB52B05-2E9A-47BD-A1F2-C2FABD5DE0ED}"/>
                </a:ext>
              </a:extLst>
            </p:cNvPr>
            <p:cNvSpPr txBox="1">
              <a:spLocks noChangeArrowheads="1"/>
            </p:cNvSpPr>
            <p:nvPr/>
          </p:nvSpPr>
          <p:spPr bwMode="auto">
            <a:xfrm>
              <a:off x="2752" y="8668"/>
              <a:ext cx="2044" cy="36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Acquire(Sb)</a:t>
              </a: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16" name="Text Box 29">
              <a:extLst>
                <a:ext uri="{FF2B5EF4-FFF2-40B4-BE49-F238E27FC236}">
                  <a16:creationId xmlns:a16="http://schemas.microsoft.com/office/drawing/2014/main" id="{C680441B-63F8-428B-8B2B-0011F39CA56D}"/>
                </a:ext>
              </a:extLst>
            </p:cNvPr>
            <p:cNvSpPr txBox="1">
              <a:spLocks noChangeArrowheads="1"/>
            </p:cNvSpPr>
            <p:nvPr/>
          </p:nvSpPr>
          <p:spPr bwMode="auto">
            <a:xfrm>
              <a:off x="4854" y="7920"/>
              <a:ext cx="1370" cy="56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block other task</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7" name="Text Box 28">
              <a:extLst>
                <a:ext uri="{FF2B5EF4-FFF2-40B4-BE49-F238E27FC236}">
                  <a16:creationId xmlns:a16="http://schemas.microsoft.com/office/drawing/2014/main" id="{4A5F16FC-4645-430A-BBF5-5B024CF03FBE}"/>
                </a:ext>
              </a:extLst>
            </p:cNvPr>
            <p:cNvSpPr txBox="1">
              <a:spLocks noChangeArrowheads="1"/>
            </p:cNvSpPr>
            <p:nvPr/>
          </p:nvSpPr>
          <p:spPr bwMode="auto">
            <a:xfrm>
              <a:off x="6054" y="6525"/>
              <a:ext cx="2280"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Initialize</a:t>
              </a:r>
              <a:b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Semaphore Sb =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Line 27">
              <a:extLst>
                <a:ext uri="{FF2B5EF4-FFF2-40B4-BE49-F238E27FC236}">
                  <a16:creationId xmlns:a16="http://schemas.microsoft.com/office/drawing/2014/main" id="{C3CA2180-5B19-4C76-AF90-E89AA67B4595}"/>
                </a:ext>
              </a:extLst>
            </p:cNvPr>
            <p:cNvSpPr>
              <a:spLocks noChangeShapeType="1"/>
            </p:cNvSpPr>
            <p:nvPr/>
          </p:nvSpPr>
          <p:spPr bwMode="auto">
            <a:xfrm>
              <a:off x="7254" y="12230"/>
              <a:ext cx="0" cy="489"/>
            </a:xfrm>
            <a:prstGeom prst="line">
              <a:avLst/>
            </a:prstGeom>
            <a:noFill/>
            <a:ln w="9525">
              <a:solidFill>
                <a:srgbClr val="0000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Text Box 26">
              <a:extLst>
                <a:ext uri="{FF2B5EF4-FFF2-40B4-BE49-F238E27FC236}">
                  <a16:creationId xmlns:a16="http://schemas.microsoft.com/office/drawing/2014/main" id="{ACA386B4-34C5-4FB0-B195-B501D4C8AEEE}"/>
                </a:ext>
              </a:extLst>
            </p:cNvPr>
            <p:cNvSpPr txBox="1">
              <a:spLocks noChangeArrowheads="1"/>
            </p:cNvSpPr>
            <p:nvPr/>
          </p:nvSpPr>
          <p:spPr bwMode="auto">
            <a:xfrm>
              <a:off x="2814" y="10311"/>
              <a:ext cx="1920" cy="615"/>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access to resource b</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0" name="Text Box 25">
              <a:extLst>
                <a:ext uri="{FF2B5EF4-FFF2-40B4-BE49-F238E27FC236}">
                  <a16:creationId xmlns:a16="http://schemas.microsoft.com/office/drawing/2014/main" id="{C5BDC489-D110-48AC-A73B-57647DEC02DB}"/>
                </a:ext>
              </a:extLst>
            </p:cNvPr>
            <p:cNvSpPr txBox="1">
              <a:spLocks noChangeArrowheads="1"/>
            </p:cNvSpPr>
            <p:nvPr/>
          </p:nvSpPr>
          <p:spPr bwMode="auto">
            <a:xfrm>
              <a:off x="2762" y="7992"/>
              <a:ext cx="2024" cy="3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Acquire(Sa)</a:t>
              </a:r>
              <a:endParaRPr kumimoji="0" lang="en-GB"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21" name="Text Box 24">
              <a:extLst>
                <a:ext uri="{FF2B5EF4-FFF2-40B4-BE49-F238E27FC236}">
                  <a16:creationId xmlns:a16="http://schemas.microsoft.com/office/drawing/2014/main" id="{9AC6F929-C27B-46D4-A327-78C787CECC91}"/>
                </a:ext>
              </a:extLst>
            </p:cNvPr>
            <p:cNvSpPr txBox="1">
              <a:spLocks noChangeArrowheads="1"/>
            </p:cNvSpPr>
            <p:nvPr/>
          </p:nvSpPr>
          <p:spPr bwMode="auto">
            <a:xfrm>
              <a:off x="2814" y="9359"/>
              <a:ext cx="1920" cy="615"/>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access to resource 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2" name="Line 23">
              <a:extLst>
                <a:ext uri="{FF2B5EF4-FFF2-40B4-BE49-F238E27FC236}">
                  <a16:creationId xmlns:a16="http://schemas.microsoft.com/office/drawing/2014/main" id="{D2D597BB-2394-4841-B9A3-EA884520159A}"/>
                </a:ext>
              </a:extLst>
            </p:cNvPr>
            <p:cNvSpPr>
              <a:spLocks noChangeShapeType="1"/>
            </p:cNvSpPr>
            <p:nvPr/>
          </p:nvSpPr>
          <p:spPr bwMode="auto">
            <a:xfrm>
              <a:off x="3774" y="10926"/>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Line 22">
              <a:extLst>
                <a:ext uri="{FF2B5EF4-FFF2-40B4-BE49-F238E27FC236}">
                  <a16:creationId xmlns:a16="http://schemas.microsoft.com/office/drawing/2014/main" id="{2355A532-0523-46DB-A0E7-A9FC35125AC2}"/>
                </a:ext>
              </a:extLst>
            </p:cNvPr>
            <p:cNvSpPr>
              <a:spLocks noChangeShapeType="1"/>
            </p:cNvSpPr>
            <p:nvPr/>
          </p:nvSpPr>
          <p:spPr bwMode="auto">
            <a:xfrm>
              <a:off x="3774" y="8342"/>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Line 21">
              <a:extLst>
                <a:ext uri="{FF2B5EF4-FFF2-40B4-BE49-F238E27FC236}">
                  <a16:creationId xmlns:a16="http://schemas.microsoft.com/office/drawing/2014/main" id="{AEEA9C2A-7800-43CF-9CDF-EACEE5096641}"/>
                </a:ext>
              </a:extLst>
            </p:cNvPr>
            <p:cNvSpPr>
              <a:spLocks noChangeShapeType="1"/>
            </p:cNvSpPr>
            <p:nvPr/>
          </p:nvSpPr>
          <p:spPr bwMode="auto">
            <a:xfrm>
              <a:off x="3774" y="9033"/>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Line 20">
              <a:extLst>
                <a:ext uri="{FF2B5EF4-FFF2-40B4-BE49-F238E27FC236}">
                  <a16:creationId xmlns:a16="http://schemas.microsoft.com/office/drawing/2014/main" id="{988C701B-91EE-4BB6-A07F-9EC2848F99F9}"/>
                </a:ext>
              </a:extLst>
            </p:cNvPr>
            <p:cNvSpPr>
              <a:spLocks noChangeShapeType="1"/>
            </p:cNvSpPr>
            <p:nvPr/>
          </p:nvSpPr>
          <p:spPr bwMode="auto">
            <a:xfrm>
              <a:off x="3774" y="9974"/>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6" name="Line 19">
              <a:extLst>
                <a:ext uri="{FF2B5EF4-FFF2-40B4-BE49-F238E27FC236}">
                  <a16:creationId xmlns:a16="http://schemas.microsoft.com/office/drawing/2014/main" id="{6F8AEB91-1CD1-4832-9E02-718AD2D592F1}"/>
                </a:ext>
              </a:extLst>
            </p:cNvPr>
            <p:cNvSpPr>
              <a:spLocks noChangeShapeType="1"/>
            </p:cNvSpPr>
            <p:nvPr/>
          </p:nvSpPr>
          <p:spPr bwMode="auto">
            <a:xfrm>
              <a:off x="3768" y="11578"/>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Text Box 18">
              <a:extLst>
                <a:ext uri="{FF2B5EF4-FFF2-40B4-BE49-F238E27FC236}">
                  <a16:creationId xmlns:a16="http://schemas.microsoft.com/office/drawing/2014/main" id="{5AEFF236-CA0C-4A3A-9A83-CBC4046BCE67}"/>
                </a:ext>
              </a:extLst>
            </p:cNvPr>
            <p:cNvSpPr txBox="1">
              <a:spLocks noChangeArrowheads="1"/>
            </p:cNvSpPr>
            <p:nvPr/>
          </p:nvSpPr>
          <p:spPr bwMode="auto">
            <a:xfrm>
              <a:off x="2762" y="11904"/>
              <a:ext cx="2024" cy="3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Release(Sa)</a:t>
              </a:r>
              <a:endParaRPr kumimoji="0" lang="en-GB"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28" name="Text Box 17">
              <a:extLst>
                <a:ext uri="{FF2B5EF4-FFF2-40B4-BE49-F238E27FC236}">
                  <a16:creationId xmlns:a16="http://schemas.microsoft.com/office/drawing/2014/main" id="{F620FE47-29FB-44ED-8676-9F92FD61A885}"/>
                </a:ext>
              </a:extLst>
            </p:cNvPr>
            <p:cNvSpPr txBox="1">
              <a:spLocks noChangeArrowheads="1"/>
            </p:cNvSpPr>
            <p:nvPr/>
          </p:nvSpPr>
          <p:spPr bwMode="auto">
            <a:xfrm>
              <a:off x="2762" y="11252"/>
              <a:ext cx="2024" cy="3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Release(Sb)</a:t>
              </a:r>
              <a:endParaRPr kumimoji="0" lang="en-GB"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29" name="Text Box 16">
              <a:extLst>
                <a:ext uri="{FF2B5EF4-FFF2-40B4-BE49-F238E27FC236}">
                  <a16:creationId xmlns:a16="http://schemas.microsoft.com/office/drawing/2014/main" id="{52BFBF63-3F9E-4B6A-9B3B-AE6F83C49E32}"/>
                </a:ext>
              </a:extLst>
            </p:cNvPr>
            <p:cNvSpPr txBox="1">
              <a:spLocks noChangeArrowheads="1"/>
            </p:cNvSpPr>
            <p:nvPr/>
          </p:nvSpPr>
          <p:spPr bwMode="auto">
            <a:xfrm>
              <a:off x="6214" y="8668"/>
              <a:ext cx="2044" cy="365"/>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Acquire(Sa)</a:t>
              </a: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30" name="Text Box 15">
              <a:extLst>
                <a:ext uri="{FF2B5EF4-FFF2-40B4-BE49-F238E27FC236}">
                  <a16:creationId xmlns:a16="http://schemas.microsoft.com/office/drawing/2014/main" id="{2EFEAB1B-A80F-42DC-BE33-042FB12BECCA}"/>
                </a:ext>
              </a:extLst>
            </p:cNvPr>
            <p:cNvSpPr txBox="1">
              <a:spLocks noChangeArrowheads="1"/>
            </p:cNvSpPr>
            <p:nvPr/>
          </p:nvSpPr>
          <p:spPr bwMode="auto">
            <a:xfrm>
              <a:off x="6224" y="7992"/>
              <a:ext cx="2024" cy="3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Acquire(Sb)</a:t>
              </a:r>
              <a:endParaRPr kumimoji="0" lang="en-GB"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31" name="Line 14">
              <a:extLst>
                <a:ext uri="{FF2B5EF4-FFF2-40B4-BE49-F238E27FC236}">
                  <a16:creationId xmlns:a16="http://schemas.microsoft.com/office/drawing/2014/main" id="{5EE26105-83D2-4C7D-A067-5FABE99E5EF1}"/>
                </a:ext>
              </a:extLst>
            </p:cNvPr>
            <p:cNvSpPr>
              <a:spLocks noChangeShapeType="1"/>
            </p:cNvSpPr>
            <p:nvPr/>
          </p:nvSpPr>
          <p:spPr bwMode="auto">
            <a:xfrm>
              <a:off x="7236" y="8342"/>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Line 13">
              <a:extLst>
                <a:ext uri="{FF2B5EF4-FFF2-40B4-BE49-F238E27FC236}">
                  <a16:creationId xmlns:a16="http://schemas.microsoft.com/office/drawing/2014/main" id="{2EDE3E55-6D4A-4DB7-9531-3DB86848D678}"/>
                </a:ext>
              </a:extLst>
            </p:cNvPr>
            <p:cNvSpPr>
              <a:spLocks noChangeShapeType="1"/>
            </p:cNvSpPr>
            <p:nvPr/>
          </p:nvSpPr>
          <p:spPr bwMode="auto">
            <a:xfrm>
              <a:off x="4614" y="8155"/>
              <a:ext cx="1800" cy="815"/>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Line 12">
              <a:extLst>
                <a:ext uri="{FF2B5EF4-FFF2-40B4-BE49-F238E27FC236}">
                  <a16:creationId xmlns:a16="http://schemas.microsoft.com/office/drawing/2014/main" id="{9E81E1E3-8C96-491C-8EDE-D83023F2E5ED}"/>
                </a:ext>
              </a:extLst>
            </p:cNvPr>
            <p:cNvSpPr>
              <a:spLocks noChangeShapeType="1"/>
            </p:cNvSpPr>
            <p:nvPr/>
          </p:nvSpPr>
          <p:spPr bwMode="auto">
            <a:xfrm flipV="1">
              <a:off x="4614" y="8155"/>
              <a:ext cx="1800" cy="815"/>
            </a:xfrm>
            <a:prstGeom prst="line">
              <a:avLst/>
            </a:prstGeom>
            <a:noFill/>
            <a:ln w="9525">
              <a:solidFill>
                <a:srgbClr val="00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Text Box 11">
              <a:extLst>
                <a:ext uri="{FF2B5EF4-FFF2-40B4-BE49-F238E27FC236}">
                  <a16:creationId xmlns:a16="http://schemas.microsoft.com/office/drawing/2014/main" id="{92BC3CC2-195F-4424-B308-4570393B85AD}"/>
                </a:ext>
              </a:extLst>
            </p:cNvPr>
            <p:cNvSpPr txBox="1">
              <a:spLocks noChangeArrowheads="1"/>
            </p:cNvSpPr>
            <p:nvPr/>
          </p:nvSpPr>
          <p:spPr bwMode="auto">
            <a:xfrm>
              <a:off x="6294" y="10311"/>
              <a:ext cx="1920" cy="615"/>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access to resource 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5" name="Text Box 10">
              <a:extLst>
                <a:ext uri="{FF2B5EF4-FFF2-40B4-BE49-F238E27FC236}">
                  <a16:creationId xmlns:a16="http://schemas.microsoft.com/office/drawing/2014/main" id="{E22BB80B-D65C-4741-8592-3A0670344BE8}"/>
                </a:ext>
              </a:extLst>
            </p:cNvPr>
            <p:cNvSpPr txBox="1">
              <a:spLocks noChangeArrowheads="1"/>
            </p:cNvSpPr>
            <p:nvPr/>
          </p:nvSpPr>
          <p:spPr bwMode="auto">
            <a:xfrm>
              <a:off x="6294" y="9359"/>
              <a:ext cx="1920" cy="615"/>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access to resource b</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6" name="Line 9">
              <a:extLst>
                <a:ext uri="{FF2B5EF4-FFF2-40B4-BE49-F238E27FC236}">
                  <a16:creationId xmlns:a16="http://schemas.microsoft.com/office/drawing/2014/main" id="{3E7B2942-6B66-4D5C-9D76-22C1C988AF08}"/>
                </a:ext>
              </a:extLst>
            </p:cNvPr>
            <p:cNvSpPr>
              <a:spLocks noChangeShapeType="1"/>
            </p:cNvSpPr>
            <p:nvPr/>
          </p:nvSpPr>
          <p:spPr bwMode="auto">
            <a:xfrm>
              <a:off x="7254" y="10926"/>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Line 8">
              <a:extLst>
                <a:ext uri="{FF2B5EF4-FFF2-40B4-BE49-F238E27FC236}">
                  <a16:creationId xmlns:a16="http://schemas.microsoft.com/office/drawing/2014/main" id="{FCBE1CAA-B4AD-49FC-9665-8E3BFD9DEE0D}"/>
                </a:ext>
              </a:extLst>
            </p:cNvPr>
            <p:cNvSpPr>
              <a:spLocks noChangeShapeType="1"/>
            </p:cNvSpPr>
            <p:nvPr/>
          </p:nvSpPr>
          <p:spPr bwMode="auto">
            <a:xfrm>
              <a:off x="7254" y="9033"/>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 name="Line 7">
              <a:extLst>
                <a:ext uri="{FF2B5EF4-FFF2-40B4-BE49-F238E27FC236}">
                  <a16:creationId xmlns:a16="http://schemas.microsoft.com/office/drawing/2014/main" id="{F6776747-09C3-498B-B328-9A5BCD98E8F2}"/>
                </a:ext>
              </a:extLst>
            </p:cNvPr>
            <p:cNvSpPr>
              <a:spLocks noChangeShapeType="1"/>
            </p:cNvSpPr>
            <p:nvPr/>
          </p:nvSpPr>
          <p:spPr bwMode="auto">
            <a:xfrm>
              <a:off x="7254" y="9974"/>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Line 6">
              <a:extLst>
                <a:ext uri="{FF2B5EF4-FFF2-40B4-BE49-F238E27FC236}">
                  <a16:creationId xmlns:a16="http://schemas.microsoft.com/office/drawing/2014/main" id="{B7EF4F4B-5B04-41AC-B9DE-EAE96CA4B692}"/>
                </a:ext>
              </a:extLst>
            </p:cNvPr>
            <p:cNvSpPr>
              <a:spLocks noChangeShapeType="1"/>
            </p:cNvSpPr>
            <p:nvPr/>
          </p:nvSpPr>
          <p:spPr bwMode="auto">
            <a:xfrm>
              <a:off x="7248" y="11578"/>
              <a:ext cx="0" cy="32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Text Box 5">
              <a:extLst>
                <a:ext uri="{FF2B5EF4-FFF2-40B4-BE49-F238E27FC236}">
                  <a16:creationId xmlns:a16="http://schemas.microsoft.com/office/drawing/2014/main" id="{72AD4FEC-9802-4B55-9D4B-3B7EA2261B13}"/>
                </a:ext>
              </a:extLst>
            </p:cNvPr>
            <p:cNvSpPr txBox="1">
              <a:spLocks noChangeArrowheads="1"/>
            </p:cNvSpPr>
            <p:nvPr/>
          </p:nvSpPr>
          <p:spPr bwMode="auto">
            <a:xfrm>
              <a:off x="6242" y="11904"/>
              <a:ext cx="2024" cy="3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Release(Sb)</a:t>
              </a:r>
              <a:endParaRPr kumimoji="0" lang="en-GB"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41" name="Text Box 4">
              <a:extLst>
                <a:ext uri="{FF2B5EF4-FFF2-40B4-BE49-F238E27FC236}">
                  <a16:creationId xmlns:a16="http://schemas.microsoft.com/office/drawing/2014/main" id="{4100FB50-3909-4783-8BCC-BCC7FF519CC4}"/>
                </a:ext>
              </a:extLst>
            </p:cNvPr>
            <p:cNvSpPr txBox="1">
              <a:spLocks noChangeArrowheads="1"/>
            </p:cNvSpPr>
            <p:nvPr/>
          </p:nvSpPr>
          <p:spPr bwMode="auto">
            <a:xfrm>
              <a:off x="6242" y="11252"/>
              <a:ext cx="2024" cy="3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Release(Sa)</a:t>
              </a:r>
              <a:endParaRPr kumimoji="0" lang="en-GB"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de-DE" sz="1800" b="0" i="0" u="none" strike="noStrike" cap="none" normalizeH="0" baseline="0">
                <a:ln>
                  <a:noFill/>
                </a:ln>
                <a:solidFill>
                  <a:schemeClr val="tx1"/>
                </a:solidFill>
                <a:effectLst/>
                <a:latin typeface="Arial" panose="020B0604020202020204" pitchFamily="34" charset="0"/>
              </a:endParaRPr>
            </a:p>
          </p:txBody>
        </p:sp>
        <p:sp>
          <p:nvSpPr>
            <p:cNvPr id="42" name="Line 3">
              <a:extLst>
                <a:ext uri="{FF2B5EF4-FFF2-40B4-BE49-F238E27FC236}">
                  <a16:creationId xmlns:a16="http://schemas.microsoft.com/office/drawing/2014/main" id="{5AAF3CD2-981E-4B5F-B1FD-6339BD060B22}"/>
                </a:ext>
              </a:extLst>
            </p:cNvPr>
            <p:cNvSpPr>
              <a:spLocks noChangeShapeType="1"/>
            </p:cNvSpPr>
            <p:nvPr/>
          </p:nvSpPr>
          <p:spPr bwMode="auto">
            <a:xfrm>
              <a:off x="4854" y="8970"/>
              <a:ext cx="1320" cy="0"/>
            </a:xfrm>
            <a:prstGeom prst="line">
              <a:avLst/>
            </a:prstGeom>
            <a:noFill/>
            <a:ln w="190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 name="Text Box 2">
              <a:extLst>
                <a:ext uri="{FF2B5EF4-FFF2-40B4-BE49-F238E27FC236}">
                  <a16:creationId xmlns:a16="http://schemas.microsoft.com/office/drawing/2014/main" id="{D8156BCD-B61C-4732-9695-3B56FF6A984A}"/>
                </a:ext>
              </a:extLst>
            </p:cNvPr>
            <p:cNvSpPr txBox="1">
              <a:spLocks noChangeArrowheads="1"/>
            </p:cNvSpPr>
            <p:nvPr/>
          </p:nvSpPr>
          <p:spPr bwMode="auto">
            <a:xfrm>
              <a:off x="4906" y="9133"/>
              <a:ext cx="1148" cy="652"/>
            </a:xfrm>
            <a:prstGeom prst="rect">
              <a:avLst/>
            </a:prstGeom>
            <a:solidFill>
              <a:srgbClr val="FFFFFF"/>
            </a:solid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risk for a deadlock </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44" name="Rectangle 38">
            <a:extLst>
              <a:ext uri="{FF2B5EF4-FFF2-40B4-BE49-F238E27FC236}">
                <a16:creationId xmlns:a16="http://schemas.microsoft.com/office/drawing/2014/main" id="{BA059F82-AF4A-4250-851C-2ECAF70C20AE}"/>
              </a:ext>
            </a:extLst>
          </p:cNvPr>
          <p:cNvSpPr>
            <a:spLocks noChangeArrowheads="1"/>
          </p:cNvSpPr>
          <p:nvPr/>
        </p:nvSpPr>
        <p:spPr bwMode="auto">
          <a:xfrm>
            <a:off x="2076450" y="159374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45" name="Rectangle 57">
            <a:extLst>
              <a:ext uri="{FF2B5EF4-FFF2-40B4-BE49-F238E27FC236}">
                <a16:creationId xmlns:a16="http://schemas.microsoft.com/office/drawing/2014/main" id="{EAEF470E-FD2A-4FB2-93AF-830D260467DE}"/>
              </a:ext>
            </a:extLst>
          </p:cNvPr>
          <p:cNvSpPr>
            <a:spLocks noChangeArrowheads="1"/>
          </p:cNvSpPr>
          <p:nvPr/>
        </p:nvSpPr>
        <p:spPr bwMode="auto">
          <a:xfrm>
            <a:off x="2076450" y="205094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46" name="Text Box 58">
            <a:extLst>
              <a:ext uri="{FF2B5EF4-FFF2-40B4-BE49-F238E27FC236}">
                <a16:creationId xmlns:a16="http://schemas.microsoft.com/office/drawing/2014/main" id="{40F910EF-D627-417B-ACC5-D18FC9388881}"/>
              </a:ext>
            </a:extLst>
          </p:cNvPr>
          <p:cNvSpPr txBox="1">
            <a:spLocks noChangeArrowheads="1"/>
          </p:cNvSpPr>
          <p:nvPr/>
        </p:nvSpPr>
        <p:spPr bwMode="auto">
          <a:xfrm>
            <a:off x="6496050" y="1990789"/>
            <a:ext cx="1600201" cy="2925813"/>
          </a:xfrm>
          <a:prstGeom prst="rect">
            <a:avLst/>
          </a:prstGeom>
          <a:solidFill>
            <a:srgbClr val="FFFFFF"/>
          </a:solidFill>
          <a:ln w="19050">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600" b="0" i="1" u="none" strike="noStrike" cap="none" normalizeH="0" baseline="0" dirty="0">
                <a:ln>
                  <a:noFill/>
                </a:ln>
                <a:solidFill>
                  <a:schemeClr val="tx1"/>
                </a:solidFill>
                <a:effectLst/>
                <a:latin typeface="Calibri" panose="020F0502020204030204" pitchFamily="34" charset="0"/>
              </a:rPr>
              <a:t>If several resources are to be protected at the same time all accessing tasks must acquire / release semaphores in the same order to avoid deadlocks.</a:t>
            </a:r>
            <a:endParaRPr kumimoji="0" lang="de-DE" altLang="de-DE" sz="2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47" name="Freihand 46">
                <a:extLst>
                  <a:ext uri="{FF2B5EF4-FFF2-40B4-BE49-F238E27FC236}">
                    <a16:creationId xmlns:a16="http://schemas.microsoft.com/office/drawing/2014/main" id="{C967D459-94DD-4D53-BCE3-13B8EEAD7617}"/>
                  </a:ext>
                </a:extLst>
              </p14:cNvPr>
              <p14:cNvContentPartPr/>
              <p14:nvPr/>
            </p14:nvContentPartPr>
            <p14:xfrm>
              <a:off x="169920" y="2251440"/>
              <a:ext cx="7655760" cy="3488760"/>
            </p14:xfrm>
          </p:contentPart>
        </mc:Choice>
        <mc:Fallback xmlns="">
          <p:pic>
            <p:nvPicPr>
              <p:cNvPr id="47" name="Freihand 46">
                <a:extLst>
                  <a:ext uri="{FF2B5EF4-FFF2-40B4-BE49-F238E27FC236}">
                    <a16:creationId xmlns:a16="http://schemas.microsoft.com/office/drawing/2014/main" id="{C967D459-94DD-4D53-BCE3-13B8EEAD7617}"/>
                  </a:ext>
                </a:extLst>
              </p:cNvPr>
              <p:cNvPicPr/>
              <p:nvPr/>
            </p:nvPicPr>
            <p:blipFill>
              <a:blip r:embed="rId3"/>
              <a:stretch>
                <a:fillRect/>
              </a:stretch>
            </p:blipFill>
            <p:spPr>
              <a:xfrm>
                <a:off x="160560" y="2242080"/>
                <a:ext cx="7674480" cy="3507480"/>
              </a:xfrm>
              <a:prstGeom prst="rect">
                <a:avLst/>
              </a:prstGeom>
            </p:spPr>
          </p:pic>
        </mc:Fallback>
      </mc:AlternateContent>
    </p:spTree>
    <p:extLst>
      <p:ext uri="{BB962C8B-B14F-4D97-AF65-F5344CB8AC3E}">
        <p14:creationId xmlns:p14="http://schemas.microsoft.com/office/powerpoint/2010/main" val="2015373553"/>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3E1EBE-BCEB-4F98-87B8-867C2FEED059}"/>
              </a:ext>
            </a:extLst>
          </p:cNvPr>
          <p:cNvSpPr>
            <a:spLocks noGrp="1"/>
          </p:cNvSpPr>
          <p:nvPr>
            <p:ph type="title"/>
          </p:nvPr>
        </p:nvSpPr>
        <p:spPr/>
        <p:txBody>
          <a:bodyPr/>
          <a:lstStyle/>
          <a:p>
            <a:r>
              <a:rPr lang="de-DE" dirty="0"/>
              <a:t>Task Synchronisation - </a:t>
            </a:r>
            <a:r>
              <a:rPr lang="de-DE" dirty="0" err="1"/>
              <a:t>Livelocks</a:t>
            </a:r>
            <a:endParaRPr lang="de-DE" dirty="0"/>
          </a:p>
        </p:txBody>
      </p:sp>
      <p:sp>
        <p:nvSpPr>
          <p:cNvPr id="3" name="Inhaltsplatzhalter 2">
            <a:extLst>
              <a:ext uri="{FF2B5EF4-FFF2-40B4-BE49-F238E27FC236}">
                <a16:creationId xmlns:a16="http://schemas.microsoft.com/office/drawing/2014/main" id="{C78695AD-DC0B-4A2F-B73F-92FE36C497FB}"/>
              </a:ext>
            </a:extLst>
          </p:cNvPr>
          <p:cNvSpPr>
            <a:spLocks noGrp="1"/>
          </p:cNvSpPr>
          <p:nvPr>
            <p:ph sz="quarter" idx="1"/>
          </p:nvPr>
        </p:nvSpPr>
        <p:spPr>
          <a:xfrm>
            <a:off x="301752" y="1527047"/>
            <a:ext cx="8503920" cy="1469893"/>
          </a:xfrm>
        </p:spPr>
        <p:txBody>
          <a:bodyPr/>
          <a:lstStyle/>
          <a:p>
            <a:r>
              <a:rPr lang="en-US" sz="2000" dirty="0" err="1"/>
              <a:t>Livelocks</a:t>
            </a:r>
            <a:r>
              <a:rPr lang="en-US" sz="2000" dirty="0"/>
              <a:t> (starvation) designate a condition in which a task is constantly inhibited from running by the conspiracy of other tasks</a:t>
            </a:r>
          </a:p>
          <a:p>
            <a:r>
              <a:rPr lang="en-US" sz="2000" dirty="0"/>
              <a:t>Example: FPP Task 1 = High Priority Task 2 = Low Priority Task 3 = Medium Priority</a:t>
            </a:r>
            <a:endParaRPr lang="de-DE" sz="2000" dirty="0"/>
          </a:p>
        </p:txBody>
      </p:sp>
      <p:sp>
        <p:nvSpPr>
          <p:cNvPr id="4" name="Datumsplatzhalter 3">
            <a:extLst>
              <a:ext uri="{FF2B5EF4-FFF2-40B4-BE49-F238E27FC236}">
                <a16:creationId xmlns:a16="http://schemas.microsoft.com/office/drawing/2014/main" id="{6E8AFB20-BE19-493B-AF13-1177251D7C9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F8F1C4D-9122-488F-A298-8E36D072B90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E9C51FA-906F-437F-9896-DBEA4711868E}"/>
              </a:ext>
            </a:extLst>
          </p:cNvPr>
          <p:cNvSpPr>
            <a:spLocks noGrp="1"/>
          </p:cNvSpPr>
          <p:nvPr>
            <p:ph type="sldNum" sz="quarter" idx="12"/>
          </p:nvPr>
        </p:nvSpPr>
        <p:spPr/>
        <p:txBody>
          <a:bodyPr/>
          <a:lstStyle/>
          <a:p>
            <a:pPr>
              <a:defRPr/>
            </a:pPr>
            <a:fld id="{AFD5F09E-495C-4440-9B64-34BC52B4539C}" type="slidenum">
              <a:rPr lang="en-US" smtClean="0"/>
              <a:pPr>
                <a:defRPr/>
              </a:pPr>
              <a:t>326</a:t>
            </a:fld>
            <a:endParaRPr lang="en-US"/>
          </a:p>
        </p:txBody>
      </p:sp>
      <p:sp>
        <p:nvSpPr>
          <p:cNvPr id="7" name="Rectangle 2">
            <a:extLst>
              <a:ext uri="{FF2B5EF4-FFF2-40B4-BE49-F238E27FC236}">
                <a16:creationId xmlns:a16="http://schemas.microsoft.com/office/drawing/2014/main" id="{8D398235-7F04-4692-8D47-60AAF9A60179}"/>
              </a:ext>
            </a:extLst>
          </p:cNvPr>
          <p:cNvSpPr>
            <a:spLocks noChangeArrowheads="1"/>
          </p:cNvSpPr>
          <p:nvPr/>
        </p:nvSpPr>
        <p:spPr bwMode="auto">
          <a:xfrm>
            <a:off x="382587" y="3344155"/>
            <a:ext cx="1066800" cy="6207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C40709FB-281D-4D60-BCAD-30AD58F31DBE}"/>
              </a:ext>
            </a:extLst>
          </p:cNvPr>
          <p:cNvSpPr>
            <a:spLocks noChangeArrowheads="1"/>
          </p:cNvSpPr>
          <p:nvPr/>
        </p:nvSpPr>
        <p:spPr bwMode="auto">
          <a:xfrm>
            <a:off x="2819400" y="3344155"/>
            <a:ext cx="1066800" cy="6207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2</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9" name="Line 9">
            <a:extLst>
              <a:ext uri="{FF2B5EF4-FFF2-40B4-BE49-F238E27FC236}">
                <a16:creationId xmlns:a16="http://schemas.microsoft.com/office/drawing/2014/main" id="{F9812B68-AA6C-431F-B48C-3EFC21FDE9B5}"/>
              </a:ext>
            </a:extLst>
          </p:cNvPr>
          <p:cNvSpPr>
            <a:spLocks noChangeShapeType="1"/>
          </p:cNvSpPr>
          <p:nvPr/>
        </p:nvSpPr>
        <p:spPr bwMode="auto">
          <a:xfrm>
            <a:off x="1525587" y="3768018"/>
            <a:ext cx="1219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Line 8">
            <a:extLst>
              <a:ext uri="{FF2B5EF4-FFF2-40B4-BE49-F238E27FC236}">
                <a16:creationId xmlns:a16="http://schemas.microsoft.com/office/drawing/2014/main" id="{424C10E2-C9F1-4C0C-BEAB-D0EF0873E0FE}"/>
              </a:ext>
            </a:extLst>
          </p:cNvPr>
          <p:cNvSpPr>
            <a:spLocks noChangeShapeType="1"/>
          </p:cNvSpPr>
          <p:nvPr/>
        </p:nvSpPr>
        <p:spPr bwMode="auto">
          <a:xfrm>
            <a:off x="1525587" y="3664830"/>
            <a:ext cx="0" cy="206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Line 7">
            <a:extLst>
              <a:ext uri="{FF2B5EF4-FFF2-40B4-BE49-F238E27FC236}">
                <a16:creationId xmlns:a16="http://schemas.microsoft.com/office/drawing/2014/main" id="{E0186110-9BA2-4531-9D2F-875E8B8D4130}"/>
              </a:ext>
            </a:extLst>
          </p:cNvPr>
          <p:cNvSpPr>
            <a:spLocks noChangeShapeType="1"/>
          </p:cNvSpPr>
          <p:nvPr/>
        </p:nvSpPr>
        <p:spPr bwMode="auto">
          <a:xfrm>
            <a:off x="2744787" y="3664830"/>
            <a:ext cx="0" cy="2063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Text Box 6">
            <a:extLst>
              <a:ext uri="{FF2B5EF4-FFF2-40B4-BE49-F238E27FC236}">
                <a16:creationId xmlns:a16="http://schemas.microsoft.com/office/drawing/2014/main" id="{F42D8745-16A4-4993-B91F-C5966149B468}"/>
              </a:ext>
            </a:extLst>
          </p:cNvPr>
          <p:cNvSpPr txBox="1">
            <a:spLocks noChangeArrowheads="1"/>
          </p:cNvSpPr>
          <p:nvPr/>
        </p:nvSpPr>
        <p:spPr bwMode="auto">
          <a:xfrm>
            <a:off x="1830387" y="3523543"/>
            <a:ext cx="609600" cy="5175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mutex</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object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3" name="Rectangle 1">
            <a:extLst>
              <a:ext uri="{FF2B5EF4-FFF2-40B4-BE49-F238E27FC236}">
                <a16:creationId xmlns:a16="http://schemas.microsoft.com/office/drawing/2014/main" id="{A41B9F10-AC06-4910-B901-C4E2B25891B7}"/>
              </a:ext>
            </a:extLst>
          </p:cNvPr>
          <p:cNvSpPr>
            <a:spLocks noChangeArrowheads="1"/>
          </p:cNvSpPr>
          <p:nvPr/>
        </p:nvSpPr>
        <p:spPr bwMode="auto">
          <a:xfrm>
            <a:off x="382587" y="3664830"/>
            <a:ext cx="1066800" cy="206375"/>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4" name="Rectangle 4">
            <a:extLst>
              <a:ext uri="{FF2B5EF4-FFF2-40B4-BE49-F238E27FC236}">
                <a16:creationId xmlns:a16="http://schemas.microsoft.com/office/drawing/2014/main" id="{10EB8D62-49EC-462F-AD7D-B48B56E3AB54}"/>
              </a:ext>
            </a:extLst>
          </p:cNvPr>
          <p:cNvSpPr>
            <a:spLocks noChangeArrowheads="1"/>
          </p:cNvSpPr>
          <p:nvPr/>
        </p:nvSpPr>
        <p:spPr bwMode="auto">
          <a:xfrm>
            <a:off x="2819400" y="3664830"/>
            <a:ext cx="1066800" cy="206375"/>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5" name="Rectangle 3">
            <a:extLst>
              <a:ext uri="{FF2B5EF4-FFF2-40B4-BE49-F238E27FC236}">
                <a16:creationId xmlns:a16="http://schemas.microsoft.com/office/drawing/2014/main" id="{01036E58-7AA2-4862-BBDA-59B36C86776C}"/>
              </a:ext>
            </a:extLst>
          </p:cNvPr>
          <p:cNvSpPr>
            <a:spLocks noChangeArrowheads="1"/>
          </p:cNvSpPr>
          <p:nvPr/>
        </p:nvSpPr>
        <p:spPr bwMode="auto">
          <a:xfrm>
            <a:off x="4649787" y="3344155"/>
            <a:ext cx="1066800" cy="620713"/>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3</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Rectangle 15">
            <a:extLst>
              <a:ext uri="{FF2B5EF4-FFF2-40B4-BE49-F238E27FC236}">
                <a16:creationId xmlns:a16="http://schemas.microsoft.com/office/drawing/2014/main" id="{10E495C1-BCAB-483F-BF20-9E4CDF87DB5E}"/>
              </a:ext>
            </a:extLst>
          </p:cNvPr>
          <p:cNvSpPr>
            <a:spLocks noChangeArrowheads="1"/>
          </p:cNvSpPr>
          <p:nvPr/>
        </p:nvSpPr>
        <p:spPr bwMode="auto">
          <a:xfrm>
            <a:off x="3952875" y="4098600"/>
            <a:ext cx="2209800" cy="377825"/>
          </a:xfrm>
          <a:prstGeom prst="rect">
            <a:avLst/>
          </a:prstGeom>
          <a:solidFill>
            <a:srgbClr val="DDDDDD"/>
          </a:solidFill>
          <a:ln w="9525">
            <a:solidFill>
              <a:srgbClr val="DDDDDD"/>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 name="Rectangle 48">
            <a:extLst>
              <a:ext uri="{FF2B5EF4-FFF2-40B4-BE49-F238E27FC236}">
                <a16:creationId xmlns:a16="http://schemas.microsoft.com/office/drawing/2014/main" id="{030A7D25-52FB-48D2-BB17-B0E3F1BD687B}"/>
              </a:ext>
            </a:extLst>
          </p:cNvPr>
          <p:cNvSpPr>
            <a:spLocks noChangeArrowheads="1"/>
          </p:cNvSpPr>
          <p:nvPr/>
        </p:nvSpPr>
        <p:spPr bwMode="auto">
          <a:xfrm>
            <a:off x="3952875" y="4193850"/>
            <a:ext cx="1600200" cy="823913"/>
          </a:xfrm>
          <a:prstGeom prst="rect">
            <a:avLst/>
          </a:prstGeom>
          <a:solidFill>
            <a:srgbClr val="EAEAEA"/>
          </a:solidFill>
          <a:ln>
            <a:noFill/>
          </a:ln>
          <a:extLs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47">
            <a:extLst>
              <a:ext uri="{FF2B5EF4-FFF2-40B4-BE49-F238E27FC236}">
                <a16:creationId xmlns:a16="http://schemas.microsoft.com/office/drawing/2014/main" id="{E584CA2E-0314-4AFE-BCA1-FBB219D13EB4}"/>
              </a:ext>
            </a:extLst>
          </p:cNvPr>
          <p:cNvSpPr>
            <a:spLocks noChangeArrowheads="1"/>
          </p:cNvSpPr>
          <p:nvPr/>
        </p:nvSpPr>
        <p:spPr bwMode="auto">
          <a:xfrm>
            <a:off x="981075" y="5017763"/>
            <a:ext cx="3810000" cy="206375"/>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1" name="Text Box 46">
            <a:extLst>
              <a:ext uri="{FF2B5EF4-FFF2-40B4-BE49-F238E27FC236}">
                <a16:creationId xmlns:a16="http://schemas.microsoft.com/office/drawing/2014/main" id="{9375367A-5CA1-44A4-BE38-0C1330C122E2}"/>
              </a:ext>
            </a:extLst>
          </p:cNvPr>
          <p:cNvSpPr txBox="1">
            <a:spLocks noChangeArrowheads="1"/>
          </p:cNvSpPr>
          <p:nvPr/>
        </p:nvSpPr>
        <p:spPr bwMode="auto">
          <a:xfrm>
            <a:off x="5629275" y="4955850"/>
            <a:ext cx="3048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2" name="Rectangle 45">
            <a:extLst>
              <a:ext uri="{FF2B5EF4-FFF2-40B4-BE49-F238E27FC236}">
                <a16:creationId xmlns:a16="http://schemas.microsoft.com/office/drawing/2014/main" id="{13ACADBA-4B88-4995-8CC6-133B45ACE848}"/>
              </a:ext>
            </a:extLst>
          </p:cNvPr>
          <p:cNvSpPr>
            <a:spLocks noChangeArrowheads="1"/>
          </p:cNvSpPr>
          <p:nvPr/>
        </p:nvSpPr>
        <p:spPr bwMode="auto">
          <a:xfrm>
            <a:off x="2498725" y="5017763"/>
            <a:ext cx="539750" cy="206375"/>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3" name="Text Box 44">
            <a:extLst>
              <a:ext uri="{FF2B5EF4-FFF2-40B4-BE49-F238E27FC236}">
                <a16:creationId xmlns:a16="http://schemas.microsoft.com/office/drawing/2014/main" id="{A5FA3DC8-F4D0-4A7B-AB04-BFDD5B1BFD83}"/>
              </a:ext>
            </a:extLst>
          </p:cNvPr>
          <p:cNvSpPr txBox="1">
            <a:spLocks noChangeArrowheads="1"/>
          </p:cNvSpPr>
          <p:nvPr/>
        </p:nvSpPr>
        <p:spPr bwMode="auto">
          <a:xfrm>
            <a:off x="1590675" y="5001888"/>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4" name="Text Box 43">
            <a:extLst>
              <a:ext uri="{FF2B5EF4-FFF2-40B4-BE49-F238E27FC236}">
                <a16:creationId xmlns:a16="http://schemas.microsoft.com/office/drawing/2014/main" id="{A15CC4BF-DE03-44A8-9AB6-0BC764B08376}"/>
              </a:ext>
            </a:extLst>
          </p:cNvPr>
          <p:cNvSpPr txBox="1">
            <a:spLocks noChangeArrowheads="1"/>
          </p:cNvSpPr>
          <p:nvPr/>
        </p:nvSpPr>
        <p:spPr bwMode="auto">
          <a:xfrm>
            <a:off x="371475" y="4085900"/>
            <a:ext cx="762000" cy="88582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blocked</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running</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ready</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5" name="Text Box 42">
            <a:extLst>
              <a:ext uri="{FF2B5EF4-FFF2-40B4-BE49-F238E27FC236}">
                <a16:creationId xmlns:a16="http://schemas.microsoft.com/office/drawing/2014/main" id="{781A2DE6-B52C-4A58-A645-5DEA5C224C2A}"/>
              </a:ext>
            </a:extLst>
          </p:cNvPr>
          <p:cNvSpPr txBox="1">
            <a:spLocks noChangeArrowheads="1"/>
          </p:cNvSpPr>
          <p:nvPr/>
        </p:nvSpPr>
        <p:spPr bwMode="auto">
          <a:xfrm>
            <a:off x="981075" y="4179563"/>
            <a:ext cx="587375" cy="2571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6" name="Line 41">
            <a:extLst>
              <a:ext uri="{FF2B5EF4-FFF2-40B4-BE49-F238E27FC236}">
                <a16:creationId xmlns:a16="http://schemas.microsoft.com/office/drawing/2014/main" id="{27678BE1-0251-4796-A115-4607C8130E11}"/>
              </a:ext>
            </a:extLst>
          </p:cNvPr>
          <p:cNvSpPr>
            <a:spLocks noChangeShapeType="1"/>
          </p:cNvSpPr>
          <p:nvPr/>
        </p:nvSpPr>
        <p:spPr bwMode="auto">
          <a:xfrm>
            <a:off x="981075" y="4606600"/>
            <a:ext cx="3733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7" name="Line 40">
            <a:extLst>
              <a:ext uri="{FF2B5EF4-FFF2-40B4-BE49-F238E27FC236}">
                <a16:creationId xmlns:a16="http://schemas.microsoft.com/office/drawing/2014/main" id="{F68EEDAB-2A89-4D8F-A442-5AF2EAD970B5}"/>
              </a:ext>
            </a:extLst>
          </p:cNvPr>
          <p:cNvSpPr>
            <a:spLocks noChangeShapeType="1"/>
          </p:cNvSpPr>
          <p:nvPr/>
        </p:nvSpPr>
        <p:spPr bwMode="auto">
          <a:xfrm>
            <a:off x="981075" y="4400225"/>
            <a:ext cx="3733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8" name="Line 39">
            <a:extLst>
              <a:ext uri="{FF2B5EF4-FFF2-40B4-BE49-F238E27FC236}">
                <a16:creationId xmlns:a16="http://schemas.microsoft.com/office/drawing/2014/main" id="{EF254F78-0955-4916-8796-842EEEFEC40D}"/>
              </a:ext>
            </a:extLst>
          </p:cNvPr>
          <p:cNvSpPr>
            <a:spLocks noChangeShapeType="1"/>
          </p:cNvSpPr>
          <p:nvPr/>
        </p:nvSpPr>
        <p:spPr bwMode="auto">
          <a:xfrm>
            <a:off x="981075" y="4193850"/>
            <a:ext cx="373380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Text Box 38">
            <a:extLst>
              <a:ext uri="{FF2B5EF4-FFF2-40B4-BE49-F238E27FC236}">
                <a16:creationId xmlns:a16="http://schemas.microsoft.com/office/drawing/2014/main" id="{571E8BF9-3BBF-4D80-9B9E-2862B49915BA}"/>
              </a:ext>
            </a:extLst>
          </p:cNvPr>
          <p:cNvSpPr txBox="1">
            <a:spLocks noChangeArrowheads="1"/>
          </p:cNvSpPr>
          <p:nvPr/>
        </p:nvSpPr>
        <p:spPr bwMode="auto">
          <a:xfrm>
            <a:off x="1460500" y="4179563"/>
            <a:ext cx="587375" cy="2571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rgbClr val="FFCC00"/>
                </a:solidFill>
                <a:effectLst/>
                <a:latin typeface="Arial" panose="020B0604020202020204" pitchFamily="34" charset="0"/>
                <a:ea typeface="Times New Roman" panose="02020603050405020304" pitchFamily="18" charset="0"/>
                <a:cs typeface="Arial" panose="020B0604020202020204" pitchFamily="34" charset="0"/>
              </a:rPr>
              <a:t>Task 2</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0" name="Text Box 37">
            <a:extLst>
              <a:ext uri="{FF2B5EF4-FFF2-40B4-BE49-F238E27FC236}">
                <a16:creationId xmlns:a16="http://schemas.microsoft.com/office/drawing/2014/main" id="{6B526262-49DD-4724-8E9D-2649C9A16A55}"/>
              </a:ext>
            </a:extLst>
          </p:cNvPr>
          <p:cNvSpPr txBox="1">
            <a:spLocks noChangeArrowheads="1"/>
          </p:cNvSpPr>
          <p:nvPr/>
        </p:nvSpPr>
        <p:spPr bwMode="auto">
          <a:xfrm>
            <a:off x="2581275" y="5024113"/>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1" name="Text Box 36">
            <a:extLst>
              <a:ext uri="{FF2B5EF4-FFF2-40B4-BE49-F238E27FC236}">
                <a16:creationId xmlns:a16="http://schemas.microsoft.com/office/drawing/2014/main" id="{DAE21603-4241-42B8-B525-A60F8C45006E}"/>
              </a:ext>
            </a:extLst>
          </p:cNvPr>
          <p:cNvSpPr txBox="1">
            <a:spLocks noChangeArrowheads="1"/>
          </p:cNvSpPr>
          <p:nvPr/>
        </p:nvSpPr>
        <p:spPr bwMode="auto">
          <a:xfrm>
            <a:off x="3343275" y="5024113"/>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2</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2" name="Text Box 35">
            <a:extLst>
              <a:ext uri="{FF2B5EF4-FFF2-40B4-BE49-F238E27FC236}">
                <a16:creationId xmlns:a16="http://schemas.microsoft.com/office/drawing/2014/main" id="{EF08FAB9-6FF4-4E42-A30E-C91BC5719DF1}"/>
              </a:ext>
            </a:extLst>
          </p:cNvPr>
          <p:cNvSpPr txBox="1">
            <a:spLocks noChangeArrowheads="1"/>
          </p:cNvSpPr>
          <p:nvPr/>
        </p:nvSpPr>
        <p:spPr bwMode="auto">
          <a:xfrm>
            <a:off x="523875" y="4717725"/>
            <a:ext cx="990600" cy="3476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2 takes</a:t>
            </a:r>
            <a:endParaRPr kumimoji="0" lang="en-US" altLang="de-DE" sz="6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mutex</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3" name="Line 34">
            <a:extLst>
              <a:ext uri="{FF2B5EF4-FFF2-40B4-BE49-F238E27FC236}">
                <a16:creationId xmlns:a16="http://schemas.microsoft.com/office/drawing/2014/main" id="{A5B2FE7F-582D-4D17-B89A-896B5FFC7230}"/>
              </a:ext>
            </a:extLst>
          </p:cNvPr>
          <p:cNvSpPr>
            <a:spLocks noChangeShapeType="1"/>
          </p:cNvSpPr>
          <p:nvPr/>
        </p:nvSpPr>
        <p:spPr bwMode="auto">
          <a:xfrm>
            <a:off x="1666875" y="4809800"/>
            <a:ext cx="0" cy="19367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Line 33">
            <a:extLst>
              <a:ext uri="{FF2B5EF4-FFF2-40B4-BE49-F238E27FC236}">
                <a16:creationId xmlns:a16="http://schemas.microsoft.com/office/drawing/2014/main" id="{570AEBB1-FA9E-4542-881D-14E453E19C6B}"/>
              </a:ext>
            </a:extLst>
          </p:cNvPr>
          <p:cNvSpPr>
            <a:spLocks noChangeShapeType="1"/>
          </p:cNvSpPr>
          <p:nvPr/>
        </p:nvSpPr>
        <p:spPr bwMode="auto">
          <a:xfrm>
            <a:off x="1387475" y="4914575"/>
            <a:ext cx="2794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 name="Text Box 32">
            <a:extLst>
              <a:ext uri="{FF2B5EF4-FFF2-40B4-BE49-F238E27FC236}">
                <a16:creationId xmlns:a16="http://schemas.microsoft.com/office/drawing/2014/main" id="{B8A1E4BE-27FF-472D-818D-4478B14AF95B}"/>
              </a:ext>
            </a:extLst>
          </p:cNvPr>
          <p:cNvSpPr txBox="1">
            <a:spLocks noChangeArrowheads="1"/>
          </p:cNvSpPr>
          <p:nvPr/>
        </p:nvSpPr>
        <p:spPr bwMode="auto">
          <a:xfrm>
            <a:off x="1743075" y="4717725"/>
            <a:ext cx="1143000" cy="3476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 tries to </a:t>
            </a:r>
            <a:endParaRPr kumimoji="0" lang="en-US" altLang="de-DE" sz="6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take mutex</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6" name="Line 31">
            <a:extLst>
              <a:ext uri="{FF2B5EF4-FFF2-40B4-BE49-F238E27FC236}">
                <a16:creationId xmlns:a16="http://schemas.microsoft.com/office/drawing/2014/main" id="{8B9C8B23-5F7B-4969-81DA-C8AAF819D486}"/>
              </a:ext>
            </a:extLst>
          </p:cNvPr>
          <p:cNvSpPr>
            <a:spLocks noChangeShapeType="1"/>
          </p:cNvSpPr>
          <p:nvPr/>
        </p:nvSpPr>
        <p:spPr bwMode="auto">
          <a:xfrm>
            <a:off x="3038475" y="4809800"/>
            <a:ext cx="0" cy="19367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Line 30">
            <a:extLst>
              <a:ext uri="{FF2B5EF4-FFF2-40B4-BE49-F238E27FC236}">
                <a16:creationId xmlns:a16="http://schemas.microsoft.com/office/drawing/2014/main" id="{46544A4A-1F20-407D-920D-28588C42DBEC}"/>
              </a:ext>
            </a:extLst>
          </p:cNvPr>
          <p:cNvSpPr>
            <a:spLocks noChangeShapeType="1"/>
          </p:cNvSpPr>
          <p:nvPr/>
        </p:nvSpPr>
        <p:spPr bwMode="auto">
          <a:xfrm>
            <a:off x="2759075" y="4914575"/>
            <a:ext cx="2794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 name="Rectangle 29">
            <a:extLst>
              <a:ext uri="{FF2B5EF4-FFF2-40B4-BE49-F238E27FC236}">
                <a16:creationId xmlns:a16="http://schemas.microsoft.com/office/drawing/2014/main" id="{D8635D7A-E3CE-45AC-A67B-EC17E24149BC}"/>
              </a:ext>
            </a:extLst>
          </p:cNvPr>
          <p:cNvSpPr>
            <a:spLocks noChangeArrowheads="1"/>
          </p:cNvSpPr>
          <p:nvPr/>
        </p:nvSpPr>
        <p:spPr bwMode="auto">
          <a:xfrm>
            <a:off x="3952875" y="5017763"/>
            <a:ext cx="1600200" cy="206375"/>
          </a:xfrm>
          <a:prstGeom prst="rect">
            <a:avLst/>
          </a:prstGeom>
          <a:solidFill>
            <a:srgbClr val="CC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39" name="Line 28">
            <a:extLst>
              <a:ext uri="{FF2B5EF4-FFF2-40B4-BE49-F238E27FC236}">
                <a16:creationId xmlns:a16="http://schemas.microsoft.com/office/drawing/2014/main" id="{E59E1D8F-369D-4971-85D4-E9A186255F12}"/>
              </a:ext>
            </a:extLst>
          </p:cNvPr>
          <p:cNvSpPr>
            <a:spLocks noChangeShapeType="1"/>
          </p:cNvSpPr>
          <p:nvPr/>
        </p:nvSpPr>
        <p:spPr bwMode="auto">
          <a:xfrm>
            <a:off x="600075" y="5251125"/>
            <a:ext cx="52578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Text Box 27">
            <a:extLst>
              <a:ext uri="{FF2B5EF4-FFF2-40B4-BE49-F238E27FC236}">
                <a16:creationId xmlns:a16="http://schemas.microsoft.com/office/drawing/2014/main" id="{94DE8907-15A8-45CF-9DD6-71A53DC6697A}"/>
              </a:ext>
            </a:extLst>
          </p:cNvPr>
          <p:cNvSpPr txBox="1">
            <a:spLocks noChangeArrowheads="1"/>
          </p:cNvSpPr>
          <p:nvPr/>
        </p:nvSpPr>
        <p:spPr bwMode="auto">
          <a:xfrm>
            <a:off x="3876675" y="4574850"/>
            <a:ext cx="1752600" cy="5016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Livelock</a:t>
            </a:r>
            <a:r>
              <a:rPr kumimoji="0" lang="en-US" altLang="de-DE"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situation</a:t>
            </a:r>
            <a:endParaRPr kumimoji="0" lang="en-US" altLang="de-DE"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with priority inversion:</a:t>
            </a:r>
            <a:endParaRPr kumimoji="0" lang="en-US" altLang="de-DE"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 is blocked for long time</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41" name="Text Box 26">
            <a:extLst>
              <a:ext uri="{FF2B5EF4-FFF2-40B4-BE49-F238E27FC236}">
                <a16:creationId xmlns:a16="http://schemas.microsoft.com/office/drawing/2014/main" id="{DB416A83-2532-4FDA-A619-D729176E6E39}"/>
              </a:ext>
            </a:extLst>
          </p:cNvPr>
          <p:cNvSpPr txBox="1">
            <a:spLocks noChangeArrowheads="1"/>
          </p:cNvSpPr>
          <p:nvPr/>
        </p:nvSpPr>
        <p:spPr bwMode="auto">
          <a:xfrm>
            <a:off x="4638675" y="5024113"/>
            <a:ext cx="381000" cy="31115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3</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2" name="Freeform 25">
            <a:extLst>
              <a:ext uri="{FF2B5EF4-FFF2-40B4-BE49-F238E27FC236}">
                <a16:creationId xmlns:a16="http://schemas.microsoft.com/office/drawing/2014/main" id="{B29363C6-2080-4911-A594-FBACC0EEF55F}"/>
              </a:ext>
            </a:extLst>
          </p:cNvPr>
          <p:cNvSpPr>
            <a:spLocks/>
          </p:cNvSpPr>
          <p:nvPr/>
        </p:nvSpPr>
        <p:spPr bwMode="auto">
          <a:xfrm>
            <a:off x="2490788" y="5230488"/>
            <a:ext cx="76200" cy="311150"/>
          </a:xfrm>
          <a:custGeom>
            <a:avLst/>
            <a:gdLst>
              <a:gd name="T0" fmla="*/ 120 w 120"/>
              <a:gd name="T1" fmla="*/ 489 h 489"/>
              <a:gd name="T2" fmla="*/ 120 w 120"/>
              <a:gd name="T3" fmla="*/ 162 h 489"/>
              <a:gd name="T4" fmla="*/ 0 w 120"/>
              <a:gd name="T5" fmla="*/ 327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2"/>
                </a:lnTo>
                <a:lnTo>
                  <a:pt x="0" y="327"/>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 name="Text Box 24">
            <a:extLst>
              <a:ext uri="{FF2B5EF4-FFF2-40B4-BE49-F238E27FC236}">
                <a16:creationId xmlns:a16="http://schemas.microsoft.com/office/drawing/2014/main" id="{CCF03CD4-51C3-42FB-AFE1-6D61E7C76326}"/>
              </a:ext>
            </a:extLst>
          </p:cNvPr>
          <p:cNvSpPr txBox="1">
            <a:spLocks noChangeArrowheads="1"/>
          </p:cNvSpPr>
          <p:nvPr/>
        </p:nvSpPr>
        <p:spPr bwMode="auto">
          <a:xfrm>
            <a:off x="2581275" y="5216200"/>
            <a:ext cx="1143000" cy="41433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Ev for </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1</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4" name="Freeform 23">
            <a:extLst>
              <a:ext uri="{FF2B5EF4-FFF2-40B4-BE49-F238E27FC236}">
                <a16:creationId xmlns:a16="http://schemas.microsoft.com/office/drawing/2014/main" id="{7AFD3FAB-6D71-49B0-92C4-25139E163673}"/>
              </a:ext>
            </a:extLst>
          </p:cNvPr>
          <p:cNvSpPr>
            <a:spLocks/>
          </p:cNvSpPr>
          <p:nvPr/>
        </p:nvSpPr>
        <p:spPr bwMode="auto">
          <a:xfrm>
            <a:off x="3952875" y="5257475"/>
            <a:ext cx="76200" cy="311150"/>
          </a:xfrm>
          <a:custGeom>
            <a:avLst/>
            <a:gdLst>
              <a:gd name="T0" fmla="*/ 120 w 120"/>
              <a:gd name="T1" fmla="*/ 489 h 489"/>
              <a:gd name="T2" fmla="*/ 120 w 120"/>
              <a:gd name="T3" fmla="*/ 162 h 489"/>
              <a:gd name="T4" fmla="*/ 0 w 120"/>
              <a:gd name="T5" fmla="*/ 324 h 489"/>
              <a:gd name="T6" fmla="*/ 0 w 120"/>
              <a:gd name="T7" fmla="*/ 0 h 489"/>
            </a:gdLst>
            <a:ahLst/>
            <a:cxnLst>
              <a:cxn ang="0">
                <a:pos x="T0" y="T1"/>
              </a:cxn>
              <a:cxn ang="0">
                <a:pos x="T2" y="T3"/>
              </a:cxn>
              <a:cxn ang="0">
                <a:pos x="T4" y="T5"/>
              </a:cxn>
              <a:cxn ang="0">
                <a:pos x="T6" y="T7"/>
              </a:cxn>
            </a:cxnLst>
            <a:rect l="0" t="0" r="r" b="b"/>
            <a:pathLst>
              <a:path w="120" h="489">
                <a:moveTo>
                  <a:pt x="120" y="489"/>
                </a:moveTo>
                <a:lnTo>
                  <a:pt x="120" y="162"/>
                </a:lnTo>
                <a:lnTo>
                  <a:pt x="0" y="324"/>
                </a:lnTo>
                <a:lnTo>
                  <a:pt x="0" y="0"/>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Text Box 22">
            <a:extLst>
              <a:ext uri="{FF2B5EF4-FFF2-40B4-BE49-F238E27FC236}">
                <a16:creationId xmlns:a16="http://schemas.microsoft.com/office/drawing/2014/main" id="{41A3A18E-EC10-496B-B188-FD33A57E0CEE}"/>
              </a:ext>
            </a:extLst>
          </p:cNvPr>
          <p:cNvSpPr txBox="1">
            <a:spLocks noChangeArrowheads="1"/>
          </p:cNvSpPr>
          <p:nvPr/>
        </p:nvSpPr>
        <p:spPr bwMode="auto">
          <a:xfrm>
            <a:off x="4043363" y="5243188"/>
            <a:ext cx="1143000" cy="414337"/>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Ev for </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3</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6" name="Freeform 21">
            <a:extLst>
              <a:ext uri="{FF2B5EF4-FFF2-40B4-BE49-F238E27FC236}">
                <a16:creationId xmlns:a16="http://schemas.microsoft.com/office/drawing/2014/main" id="{91C3CB87-09D0-4235-8B5D-05D730B8906E}"/>
              </a:ext>
            </a:extLst>
          </p:cNvPr>
          <p:cNvSpPr>
            <a:spLocks/>
          </p:cNvSpPr>
          <p:nvPr/>
        </p:nvSpPr>
        <p:spPr bwMode="auto">
          <a:xfrm>
            <a:off x="981075" y="4393875"/>
            <a:ext cx="4457700" cy="209550"/>
          </a:xfrm>
          <a:custGeom>
            <a:avLst/>
            <a:gdLst>
              <a:gd name="T0" fmla="*/ 0 w 7019"/>
              <a:gd name="T1" fmla="*/ 329 h 329"/>
              <a:gd name="T2" fmla="*/ 4679 w 7019"/>
              <a:gd name="T3" fmla="*/ 329 h 329"/>
              <a:gd name="T4" fmla="*/ 4679 w 7019"/>
              <a:gd name="T5" fmla="*/ 0 h 329"/>
              <a:gd name="T6" fmla="*/ 7019 w 7019"/>
              <a:gd name="T7" fmla="*/ 0 h 329"/>
            </a:gdLst>
            <a:ahLst/>
            <a:cxnLst>
              <a:cxn ang="0">
                <a:pos x="T0" y="T1"/>
              </a:cxn>
              <a:cxn ang="0">
                <a:pos x="T2" y="T3"/>
              </a:cxn>
              <a:cxn ang="0">
                <a:pos x="T4" y="T5"/>
              </a:cxn>
              <a:cxn ang="0">
                <a:pos x="T6" y="T7"/>
              </a:cxn>
            </a:cxnLst>
            <a:rect l="0" t="0" r="r" b="b"/>
            <a:pathLst>
              <a:path w="7019" h="329">
                <a:moveTo>
                  <a:pt x="0" y="329"/>
                </a:moveTo>
                <a:lnTo>
                  <a:pt x="4679" y="329"/>
                </a:lnTo>
                <a:lnTo>
                  <a:pt x="4679" y="0"/>
                </a:lnTo>
                <a:lnTo>
                  <a:pt x="7019" y="0"/>
                </a:lnTo>
              </a:path>
            </a:pathLst>
          </a:custGeom>
          <a:noFill/>
          <a:ln w="12700">
            <a:solidFill>
              <a:srgbClr val="99CC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 name="Text Box 20">
            <a:extLst>
              <a:ext uri="{FF2B5EF4-FFF2-40B4-BE49-F238E27FC236}">
                <a16:creationId xmlns:a16="http://schemas.microsoft.com/office/drawing/2014/main" id="{92228D20-6955-41CD-B447-71B90BF03A58}"/>
              </a:ext>
            </a:extLst>
          </p:cNvPr>
          <p:cNvSpPr txBox="1">
            <a:spLocks noChangeArrowheads="1"/>
          </p:cNvSpPr>
          <p:nvPr/>
        </p:nvSpPr>
        <p:spPr bwMode="auto">
          <a:xfrm>
            <a:off x="1911350" y="4179563"/>
            <a:ext cx="587375" cy="2571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900" b="1" i="0" u="none" strike="noStrike" cap="none" normalizeH="0" baseline="0">
                <a:ln>
                  <a:noFill/>
                </a:ln>
                <a:solidFill>
                  <a:srgbClr val="99CC00"/>
                </a:solidFill>
                <a:effectLst/>
                <a:latin typeface="Arial" panose="020B0604020202020204" pitchFamily="34" charset="0"/>
                <a:ea typeface="Times New Roman" panose="02020603050405020304" pitchFamily="18" charset="0"/>
                <a:cs typeface="Arial" panose="020B0604020202020204" pitchFamily="34" charset="0"/>
              </a:rPr>
              <a:t>Task 3</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8" name="Freeform 19">
            <a:extLst>
              <a:ext uri="{FF2B5EF4-FFF2-40B4-BE49-F238E27FC236}">
                <a16:creationId xmlns:a16="http://schemas.microsoft.com/office/drawing/2014/main" id="{5B841BA4-CC0E-4DEF-B9CE-F7F7249BA226}"/>
              </a:ext>
            </a:extLst>
          </p:cNvPr>
          <p:cNvSpPr>
            <a:spLocks/>
          </p:cNvSpPr>
          <p:nvPr/>
        </p:nvSpPr>
        <p:spPr bwMode="auto">
          <a:xfrm>
            <a:off x="5151438" y="5174925"/>
            <a:ext cx="96837" cy="163513"/>
          </a:xfrm>
          <a:custGeom>
            <a:avLst/>
            <a:gdLst>
              <a:gd name="T0" fmla="*/ 0 w 360"/>
              <a:gd name="T1" fmla="*/ 326 h 326"/>
              <a:gd name="T2" fmla="*/ 240 w 360"/>
              <a:gd name="T3" fmla="*/ 258 h 326"/>
              <a:gd name="T4" fmla="*/ 120 w 360"/>
              <a:gd name="T5" fmla="*/ 117 h 326"/>
              <a:gd name="T6" fmla="*/ 360 w 360"/>
              <a:gd name="T7" fmla="*/ 0 h 326"/>
            </a:gdLst>
            <a:ahLst/>
            <a:cxnLst>
              <a:cxn ang="0">
                <a:pos x="T0" y="T1"/>
              </a:cxn>
              <a:cxn ang="0">
                <a:pos x="T2" y="T3"/>
              </a:cxn>
              <a:cxn ang="0">
                <a:pos x="T4" y="T5"/>
              </a:cxn>
              <a:cxn ang="0">
                <a:pos x="T6" y="T7"/>
              </a:cxn>
            </a:cxnLst>
            <a:rect l="0" t="0" r="r" b="b"/>
            <a:pathLst>
              <a:path w="360" h="326">
                <a:moveTo>
                  <a:pt x="0" y="326"/>
                </a:moveTo>
                <a:cubicBezTo>
                  <a:pt x="110" y="309"/>
                  <a:pt x="220" y="293"/>
                  <a:pt x="240" y="258"/>
                </a:cubicBezTo>
                <a:cubicBezTo>
                  <a:pt x="260" y="223"/>
                  <a:pt x="100" y="160"/>
                  <a:pt x="120" y="117"/>
                </a:cubicBezTo>
                <a:cubicBezTo>
                  <a:pt x="140" y="74"/>
                  <a:pt x="280" y="47"/>
                  <a:pt x="360" y="0"/>
                </a:cubicBezTo>
              </a:path>
            </a:pathLst>
          </a:cu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Freeform 18">
            <a:extLst>
              <a:ext uri="{FF2B5EF4-FFF2-40B4-BE49-F238E27FC236}">
                <a16:creationId xmlns:a16="http://schemas.microsoft.com/office/drawing/2014/main" id="{079D70FB-BA73-4BE7-B99F-5FC4B5BA0FAD}"/>
              </a:ext>
            </a:extLst>
          </p:cNvPr>
          <p:cNvSpPr>
            <a:spLocks/>
          </p:cNvSpPr>
          <p:nvPr/>
        </p:nvSpPr>
        <p:spPr bwMode="auto">
          <a:xfrm>
            <a:off x="5186363" y="5174925"/>
            <a:ext cx="96837" cy="163513"/>
          </a:xfrm>
          <a:custGeom>
            <a:avLst/>
            <a:gdLst>
              <a:gd name="T0" fmla="*/ 0 w 360"/>
              <a:gd name="T1" fmla="*/ 326 h 326"/>
              <a:gd name="T2" fmla="*/ 240 w 360"/>
              <a:gd name="T3" fmla="*/ 258 h 326"/>
              <a:gd name="T4" fmla="*/ 120 w 360"/>
              <a:gd name="T5" fmla="*/ 117 h 326"/>
              <a:gd name="T6" fmla="*/ 360 w 360"/>
              <a:gd name="T7" fmla="*/ 0 h 326"/>
            </a:gdLst>
            <a:ahLst/>
            <a:cxnLst>
              <a:cxn ang="0">
                <a:pos x="T0" y="T1"/>
              </a:cxn>
              <a:cxn ang="0">
                <a:pos x="T2" y="T3"/>
              </a:cxn>
              <a:cxn ang="0">
                <a:pos x="T4" y="T5"/>
              </a:cxn>
              <a:cxn ang="0">
                <a:pos x="T6" y="T7"/>
              </a:cxn>
            </a:cxnLst>
            <a:rect l="0" t="0" r="r" b="b"/>
            <a:pathLst>
              <a:path w="360" h="326">
                <a:moveTo>
                  <a:pt x="0" y="326"/>
                </a:moveTo>
                <a:cubicBezTo>
                  <a:pt x="110" y="309"/>
                  <a:pt x="220" y="293"/>
                  <a:pt x="240" y="258"/>
                </a:cubicBezTo>
                <a:cubicBezTo>
                  <a:pt x="260" y="223"/>
                  <a:pt x="100" y="160"/>
                  <a:pt x="120" y="117"/>
                </a:cubicBezTo>
                <a:cubicBezTo>
                  <a:pt x="140" y="74"/>
                  <a:pt x="280" y="47"/>
                  <a:pt x="360" y="0"/>
                </a:cubicBezTo>
              </a:path>
            </a:pathLst>
          </a:cu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Freeform 17">
            <a:extLst>
              <a:ext uri="{FF2B5EF4-FFF2-40B4-BE49-F238E27FC236}">
                <a16:creationId xmlns:a16="http://schemas.microsoft.com/office/drawing/2014/main" id="{2C5A97F7-6055-4856-9A32-299A7B563FD8}"/>
              </a:ext>
            </a:extLst>
          </p:cNvPr>
          <p:cNvSpPr>
            <a:spLocks/>
          </p:cNvSpPr>
          <p:nvPr/>
        </p:nvSpPr>
        <p:spPr bwMode="auto">
          <a:xfrm>
            <a:off x="971550" y="4193850"/>
            <a:ext cx="4467225" cy="412750"/>
          </a:xfrm>
          <a:custGeom>
            <a:avLst/>
            <a:gdLst>
              <a:gd name="T0" fmla="*/ 0 w 7035"/>
              <a:gd name="T1" fmla="*/ 650 h 650"/>
              <a:gd name="T2" fmla="*/ 2393 w 7035"/>
              <a:gd name="T3" fmla="*/ 650 h 650"/>
              <a:gd name="T4" fmla="*/ 2393 w 7035"/>
              <a:gd name="T5" fmla="*/ 325 h 650"/>
              <a:gd name="T6" fmla="*/ 3255 w 7035"/>
              <a:gd name="T7" fmla="*/ 325 h 650"/>
              <a:gd name="T8" fmla="*/ 3255 w 7035"/>
              <a:gd name="T9" fmla="*/ 0 h 650"/>
              <a:gd name="T10" fmla="*/ 7035 w 7035"/>
              <a:gd name="T11" fmla="*/ 0 h 650"/>
            </a:gdLst>
            <a:ahLst/>
            <a:cxnLst>
              <a:cxn ang="0">
                <a:pos x="T0" y="T1"/>
              </a:cxn>
              <a:cxn ang="0">
                <a:pos x="T2" y="T3"/>
              </a:cxn>
              <a:cxn ang="0">
                <a:pos x="T4" y="T5"/>
              </a:cxn>
              <a:cxn ang="0">
                <a:pos x="T6" y="T7"/>
              </a:cxn>
              <a:cxn ang="0">
                <a:pos x="T8" y="T9"/>
              </a:cxn>
              <a:cxn ang="0">
                <a:pos x="T10" y="T11"/>
              </a:cxn>
            </a:cxnLst>
            <a:rect l="0" t="0" r="r" b="b"/>
            <a:pathLst>
              <a:path w="7035" h="650">
                <a:moveTo>
                  <a:pt x="0" y="650"/>
                </a:moveTo>
                <a:lnTo>
                  <a:pt x="2393" y="650"/>
                </a:lnTo>
                <a:lnTo>
                  <a:pt x="2393" y="325"/>
                </a:lnTo>
                <a:lnTo>
                  <a:pt x="3255" y="325"/>
                </a:lnTo>
                <a:lnTo>
                  <a:pt x="3255" y="0"/>
                </a:lnTo>
                <a:lnTo>
                  <a:pt x="7035" y="0"/>
                </a:lnTo>
              </a:path>
            </a:pathLst>
          </a:custGeom>
          <a:noFill/>
          <a:ln w="1270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1" name="Freeform 16">
            <a:extLst>
              <a:ext uri="{FF2B5EF4-FFF2-40B4-BE49-F238E27FC236}">
                <a16:creationId xmlns:a16="http://schemas.microsoft.com/office/drawing/2014/main" id="{857889FA-C006-4725-9C5C-CEBF5AC97E48}"/>
              </a:ext>
            </a:extLst>
          </p:cNvPr>
          <p:cNvSpPr>
            <a:spLocks/>
          </p:cNvSpPr>
          <p:nvPr/>
        </p:nvSpPr>
        <p:spPr bwMode="auto">
          <a:xfrm>
            <a:off x="981075" y="4403400"/>
            <a:ext cx="4483100" cy="207963"/>
          </a:xfrm>
          <a:custGeom>
            <a:avLst/>
            <a:gdLst>
              <a:gd name="T0" fmla="*/ 0 w 7060"/>
              <a:gd name="T1" fmla="*/ 0 h 326"/>
              <a:gd name="T2" fmla="*/ 2378 w 7060"/>
              <a:gd name="T3" fmla="*/ 0 h 326"/>
              <a:gd name="T4" fmla="*/ 2378 w 7060"/>
              <a:gd name="T5" fmla="*/ 324 h 326"/>
              <a:gd name="T6" fmla="*/ 3240 w 7060"/>
              <a:gd name="T7" fmla="*/ 326 h 326"/>
              <a:gd name="T8" fmla="*/ 3240 w 7060"/>
              <a:gd name="T9" fmla="*/ 0 h 326"/>
              <a:gd name="T10" fmla="*/ 4680 w 7060"/>
              <a:gd name="T11" fmla="*/ 0 h 326"/>
              <a:gd name="T12" fmla="*/ 4680 w 7060"/>
              <a:gd name="T13" fmla="*/ 326 h 326"/>
              <a:gd name="T14" fmla="*/ 7060 w 7060"/>
              <a:gd name="T15" fmla="*/ 314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60" h="326">
                <a:moveTo>
                  <a:pt x="0" y="0"/>
                </a:moveTo>
                <a:lnTo>
                  <a:pt x="2378" y="0"/>
                </a:lnTo>
                <a:lnTo>
                  <a:pt x="2378" y="324"/>
                </a:lnTo>
                <a:lnTo>
                  <a:pt x="3240" y="326"/>
                </a:lnTo>
                <a:lnTo>
                  <a:pt x="3240" y="0"/>
                </a:lnTo>
                <a:lnTo>
                  <a:pt x="4680" y="0"/>
                </a:lnTo>
                <a:lnTo>
                  <a:pt x="4680" y="326"/>
                </a:lnTo>
                <a:lnTo>
                  <a:pt x="7060" y="314"/>
                </a:lnTo>
              </a:path>
            </a:pathLst>
          </a:custGeom>
          <a:noFill/>
          <a:ln w="19050">
            <a:solidFill>
              <a:srgbClr val="FFCC99"/>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Rectangle 49">
            <a:extLst>
              <a:ext uri="{FF2B5EF4-FFF2-40B4-BE49-F238E27FC236}">
                <a16:creationId xmlns:a16="http://schemas.microsoft.com/office/drawing/2014/main" id="{AF118363-2474-48C1-A257-5E038FB350E7}"/>
              </a:ext>
            </a:extLst>
          </p:cNvPr>
          <p:cNvSpPr>
            <a:spLocks noChangeArrowheads="1"/>
          </p:cNvSpPr>
          <p:nvPr/>
        </p:nvSpPr>
        <p:spPr bwMode="auto">
          <a:xfrm>
            <a:off x="371475" y="3619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53" name="Rectangle 64">
            <a:extLst>
              <a:ext uri="{FF2B5EF4-FFF2-40B4-BE49-F238E27FC236}">
                <a16:creationId xmlns:a16="http://schemas.microsoft.com/office/drawing/2014/main" id="{DE767603-268B-4221-BFCA-C4897E5AD058}"/>
              </a:ext>
            </a:extLst>
          </p:cNvPr>
          <p:cNvSpPr>
            <a:spLocks noChangeArrowheads="1"/>
          </p:cNvSpPr>
          <p:nvPr/>
        </p:nvSpPr>
        <p:spPr bwMode="auto">
          <a:xfrm>
            <a:off x="371475" y="4076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54" name="Rectangle 65">
            <a:extLst>
              <a:ext uri="{FF2B5EF4-FFF2-40B4-BE49-F238E27FC236}">
                <a16:creationId xmlns:a16="http://schemas.microsoft.com/office/drawing/2014/main" id="{334714A3-99D5-40BD-A5DF-BA9398A0A1F2}"/>
              </a:ext>
            </a:extLst>
          </p:cNvPr>
          <p:cNvSpPr>
            <a:spLocks noChangeArrowheads="1"/>
          </p:cNvSpPr>
          <p:nvPr/>
        </p:nvSpPr>
        <p:spPr bwMode="auto">
          <a:xfrm>
            <a:off x="371475" y="4076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2">
            <p14:nvContentPartPr>
              <p14:cNvPr id="16" name="Freihand 15">
                <a:extLst>
                  <a:ext uri="{FF2B5EF4-FFF2-40B4-BE49-F238E27FC236}">
                    <a16:creationId xmlns:a16="http://schemas.microsoft.com/office/drawing/2014/main" id="{9EA45734-E043-4093-BE2E-44A53CD90DF9}"/>
                  </a:ext>
                </a:extLst>
              </p14:cNvPr>
              <p14:cNvContentPartPr/>
              <p14:nvPr/>
            </p14:nvContentPartPr>
            <p14:xfrm>
              <a:off x="1657800" y="2680200"/>
              <a:ext cx="4729320" cy="3575520"/>
            </p14:xfrm>
          </p:contentPart>
        </mc:Choice>
        <mc:Fallback xmlns="">
          <p:pic>
            <p:nvPicPr>
              <p:cNvPr id="16" name="Freihand 15">
                <a:extLst>
                  <a:ext uri="{FF2B5EF4-FFF2-40B4-BE49-F238E27FC236}">
                    <a16:creationId xmlns:a16="http://schemas.microsoft.com/office/drawing/2014/main" id="{9EA45734-E043-4093-BE2E-44A53CD90DF9}"/>
                  </a:ext>
                </a:extLst>
              </p:cNvPr>
              <p:cNvPicPr/>
              <p:nvPr/>
            </p:nvPicPr>
            <p:blipFill>
              <a:blip r:embed="rId3"/>
              <a:stretch>
                <a:fillRect/>
              </a:stretch>
            </p:blipFill>
            <p:spPr>
              <a:xfrm>
                <a:off x="1648440" y="2670840"/>
                <a:ext cx="4748040" cy="3594240"/>
              </a:xfrm>
              <a:prstGeom prst="rect">
                <a:avLst/>
              </a:prstGeom>
            </p:spPr>
          </p:pic>
        </mc:Fallback>
      </mc:AlternateContent>
    </p:spTree>
    <p:extLst>
      <p:ext uri="{BB962C8B-B14F-4D97-AF65-F5344CB8AC3E}">
        <p14:creationId xmlns:p14="http://schemas.microsoft.com/office/powerpoint/2010/main" val="320773793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E8DD16-C3A0-4F1E-A370-09697E4419FD}"/>
              </a:ext>
            </a:extLst>
          </p:cNvPr>
          <p:cNvSpPr>
            <a:spLocks noGrp="1"/>
          </p:cNvSpPr>
          <p:nvPr>
            <p:ph type="title"/>
          </p:nvPr>
        </p:nvSpPr>
        <p:spPr/>
        <p:txBody>
          <a:bodyPr/>
          <a:lstStyle/>
          <a:p>
            <a:r>
              <a:rPr lang="de-DE" dirty="0"/>
              <a:t>Task Communication</a:t>
            </a:r>
          </a:p>
        </p:txBody>
      </p:sp>
      <p:sp>
        <p:nvSpPr>
          <p:cNvPr id="3" name="Inhaltsplatzhalter 2">
            <a:extLst>
              <a:ext uri="{FF2B5EF4-FFF2-40B4-BE49-F238E27FC236}">
                <a16:creationId xmlns:a16="http://schemas.microsoft.com/office/drawing/2014/main" id="{3DFCC62A-2037-4938-9629-D721FE786A02}"/>
              </a:ext>
            </a:extLst>
          </p:cNvPr>
          <p:cNvSpPr>
            <a:spLocks noGrp="1"/>
          </p:cNvSpPr>
          <p:nvPr>
            <p:ph sz="quarter" idx="1"/>
          </p:nvPr>
        </p:nvSpPr>
        <p:spPr/>
        <p:txBody>
          <a:bodyPr/>
          <a:lstStyle/>
          <a:p>
            <a:r>
              <a:rPr lang="de-DE" dirty="0"/>
              <a:t>Synchronisation = Communication </a:t>
            </a:r>
            <a:r>
              <a:rPr lang="de-DE" dirty="0" err="1"/>
              <a:t>with</a:t>
            </a:r>
            <a:r>
              <a:rPr lang="de-DE" dirty="0"/>
              <a:t> </a:t>
            </a:r>
            <a:r>
              <a:rPr lang="de-DE" dirty="0" err="1"/>
              <a:t>little</a:t>
            </a:r>
            <a:r>
              <a:rPr lang="de-DE" dirty="0"/>
              <a:t> Information</a:t>
            </a:r>
          </a:p>
          <a:p>
            <a:r>
              <a:rPr lang="de-DE" dirty="0"/>
              <a:t>Task Communication Methods:</a:t>
            </a:r>
          </a:p>
          <a:p>
            <a:pPr lvl="1"/>
            <a:r>
              <a:rPr lang="de-DE" dirty="0" err="1"/>
              <a:t>Shared</a:t>
            </a:r>
            <a:r>
              <a:rPr lang="de-DE" dirty="0"/>
              <a:t> Memory</a:t>
            </a:r>
          </a:p>
          <a:p>
            <a:pPr lvl="2"/>
            <a:r>
              <a:rPr lang="de-DE" dirty="0"/>
              <a:t>Memory </a:t>
            </a:r>
            <a:r>
              <a:rPr lang="de-DE" dirty="0" err="1"/>
              <a:t>area</a:t>
            </a:r>
            <a:r>
              <a:rPr lang="de-DE" dirty="0"/>
              <a:t> </a:t>
            </a:r>
            <a:r>
              <a:rPr lang="de-DE" dirty="0" err="1"/>
              <a:t>to</a:t>
            </a:r>
            <a:r>
              <a:rPr lang="de-DE" dirty="0"/>
              <a:t> </a:t>
            </a:r>
            <a:r>
              <a:rPr lang="de-DE" dirty="0" err="1"/>
              <a:t>write</a:t>
            </a:r>
            <a:r>
              <a:rPr lang="de-DE" dirty="0"/>
              <a:t> / </a:t>
            </a:r>
            <a:r>
              <a:rPr lang="de-DE" dirty="0" err="1"/>
              <a:t>read</a:t>
            </a:r>
            <a:endParaRPr lang="de-DE" dirty="0"/>
          </a:p>
          <a:p>
            <a:pPr lvl="2"/>
            <a:r>
              <a:rPr lang="de-DE" dirty="0"/>
              <a:t>Semaphore </a:t>
            </a:r>
            <a:r>
              <a:rPr lang="de-DE" dirty="0" err="1"/>
              <a:t>to</a:t>
            </a:r>
            <a:r>
              <a:rPr lang="de-DE" dirty="0"/>
              <a:t> </a:t>
            </a:r>
            <a:r>
              <a:rPr lang="de-DE" dirty="0" err="1"/>
              <a:t>regulate</a:t>
            </a:r>
            <a:r>
              <a:rPr lang="de-DE" dirty="0"/>
              <a:t> </a:t>
            </a:r>
            <a:r>
              <a:rPr lang="de-DE" dirty="0" err="1"/>
              <a:t>access</a:t>
            </a:r>
            <a:endParaRPr lang="de-DE" dirty="0"/>
          </a:p>
          <a:p>
            <a:pPr lvl="2"/>
            <a:r>
              <a:rPr lang="de-DE" dirty="0"/>
              <a:t>Very fast – </a:t>
            </a:r>
            <a:r>
              <a:rPr lang="de-DE" dirty="0" err="1"/>
              <a:t>preferred</a:t>
            </a:r>
            <a:endParaRPr lang="de-DE" dirty="0"/>
          </a:p>
          <a:p>
            <a:pPr lvl="2"/>
            <a:r>
              <a:rPr lang="de-DE" dirty="0" err="1"/>
              <a:t>Only</a:t>
            </a:r>
            <a:r>
              <a:rPr lang="de-DE" dirty="0"/>
              <a:t> </a:t>
            </a:r>
            <a:r>
              <a:rPr lang="de-DE" dirty="0" err="1"/>
              <a:t>if</a:t>
            </a:r>
            <a:r>
              <a:rPr lang="de-DE" dirty="0"/>
              <a:t> </a:t>
            </a:r>
            <a:r>
              <a:rPr lang="de-DE" dirty="0" err="1"/>
              <a:t>there</a:t>
            </a:r>
            <a:r>
              <a:rPr lang="de-DE" dirty="0"/>
              <a:t> </a:t>
            </a:r>
            <a:r>
              <a:rPr lang="de-DE" dirty="0" err="1"/>
              <a:t>is</a:t>
            </a:r>
            <a:r>
              <a:rPr lang="de-DE" dirty="0"/>
              <a:t> </a:t>
            </a:r>
            <a:r>
              <a:rPr lang="de-DE" dirty="0" err="1"/>
              <a:t>physically</a:t>
            </a:r>
            <a:r>
              <a:rPr lang="de-DE" dirty="0"/>
              <a:t> </a:t>
            </a:r>
            <a:r>
              <a:rPr lang="de-DE" dirty="0" err="1"/>
              <a:t>shared</a:t>
            </a:r>
            <a:r>
              <a:rPr lang="de-DE" dirty="0"/>
              <a:t> </a:t>
            </a:r>
            <a:r>
              <a:rPr lang="de-DE" dirty="0" err="1"/>
              <a:t>memory</a:t>
            </a:r>
            <a:endParaRPr lang="de-DE" dirty="0"/>
          </a:p>
          <a:p>
            <a:pPr lvl="1"/>
            <a:r>
              <a:rPr lang="de-DE" dirty="0"/>
              <a:t>Messages (Events)</a:t>
            </a:r>
          </a:p>
          <a:p>
            <a:pPr lvl="2"/>
            <a:r>
              <a:rPr lang="de-DE" dirty="0"/>
              <a:t>Queues</a:t>
            </a:r>
          </a:p>
          <a:p>
            <a:pPr lvl="2"/>
            <a:r>
              <a:rPr lang="de-DE" dirty="0"/>
              <a:t>Events</a:t>
            </a:r>
          </a:p>
        </p:txBody>
      </p:sp>
      <p:sp>
        <p:nvSpPr>
          <p:cNvPr id="4" name="Datumsplatzhalter 3">
            <a:extLst>
              <a:ext uri="{FF2B5EF4-FFF2-40B4-BE49-F238E27FC236}">
                <a16:creationId xmlns:a16="http://schemas.microsoft.com/office/drawing/2014/main" id="{42FDE464-BAFF-4B8B-8084-EF37A129579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873F8F7-AD59-49D5-94BB-48EF9796F73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F2E33EC-B2DA-497E-89FD-279C08A991B3}"/>
              </a:ext>
            </a:extLst>
          </p:cNvPr>
          <p:cNvSpPr>
            <a:spLocks noGrp="1"/>
          </p:cNvSpPr>
          <p:nvPr>
            <p:ph type="sldNum" sz="quarter" idx="12"/>
          </p:nvPr>
        </p:nvSpPr>
        <p:spPr/>
        <p:txBody>
          <a:bodyPr/>
          <a:lstStyle/>
          <a:p>
            <a:pPr>
              <a:defRPr/>
            </a:pPr>
            <a:fld id="{AFD5F09E-495C-4440-9B64-34BC52B4539C}" type="slidenum">
              <a:rPr lang="en-US" smtClean="0"/>
              <a:pPr>
                <a:defRPr/>
              </a:pPr>
              <a:t>327</a:t>
            </a:fld>
            <a:endParaRPr lang="en-US"/>
          </a:p>
        </p:txBody>
      </p:sp>
    </p:spTree>
    <p:extLst>
      <p:ext uri="{BB962C8B-B14F-4D97-AF65-F5344CB8AC3E}">
        <p14:creationId xmlns:p14="http://schemas.microsoft.com/office/powerpoint/2010/main" val="374266488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261C2-E3B9-4416-8FAD-3FE4EC08C72C}"/>
              </a:ext>
            </a:extLst>
          </p:cNvPr>
          <p:cNvSpPr>
            <a:spLocks noGrp="1"/>
          </p:cNvSpPr>
          <p:nvPr>
            <p:ph type="title"/>
          </p:nvPr>
        </p:nvSpPr>
        <p:spPr/>
        <p:txBody>
          <a:bodyPr/>
          <a:lstStyle/>
          <a:p>
            <a:r>
              <a:rPr lang="de-DE" dirty="0"/>
              <a:t>Task Communication - Events</a:t>
            </a:r>
          </a:p>
        </p:txBody>
      </p:sp>
      <p:sp>
        <p:nvSpPr>
          <p:cNvPr id="3" name="Inhaltsplatzhalter 2">
            <a:extLst>
              <a:ext uri="{FF2B5EF4-FFF2-40B4-BE49-F238E27FC236}">
                <a16:creationId xmlns:a16="http://schemas.microsoft.com/office/drawing/2014/main" id="{CE4A3989-961E-43D7-9452-C492C24166D0}"/>
              </a:ext>
            </a:extLst>
          </p:cNvPr>
          <p:cNvSpPr>
            <a:spLocks noGrp="1"/>
          </p:cNvSpPr>
          <p:nvPr>
            <p:ph sz="quarter" idx="1"/>
          </p:nvPr>
        </p:nvSpPr>
        <p:spPr>
          <a:xfrm>
            <a:off x="301752" y="1527048"/>
            <a:ext cx="8503920" cy="1829944"/>
          </a:xfrm>
        </p:spPr>
        <p:txBody>
          <a:bodyPr/>
          <a:lstStyle/>
          <a:p>
            <a:r>
              <a:rPr lang="en-US" sz="1600" b="1" dirty="0"/>
              <a:t>Definition</a:t>
            </a:r>
            <a:r>
              <a:rPr lang="en-US" sz="1600" dirty="0"/>
              <a:t>: </a:t>
            </a:r>
            <a:br>
              <a:rPr lang="en-US" sz="1600" dirty="0"/>
            </a:br>
            <a:r>
              <a:rPr lang="en-US" sz="1600" dirty="0"/>
              <a:t>An </a:t>
            </a:r>
            <a:r>
              <a:rPr lang="en-US" sz="1600" b="1" dirty="0"/>
              <a:t>event</a:t>
            </a:r>
            <a:r>
              <a:rPr lang="en-US" sz="1600" dirty="0"/>
              <a:t> is a synchronization object which allows computing processes to give free the processor (by going to the </a:t>
            </a:r>
            <a:r>
              <a:rPr lang="en-US" sz="1600" b="1" dirty="0"/>
              <a:t>block</a:t>
            </a:r>
            <a:r>
              <a:rPr lang="en-US" sz="1600" dirty="0"/>
              <a:t>-state) up to a certain condition is met. </a:t>
            </a:r>
          </a:p>
          <a:p>
            <a:r>
              <a:rPr lang="en-US" sz="1600" dirty="0"/>
              <a:t>Basic Operations are </a:t>
            </a:r>
          </a:p>
          <a:p>
            <a:pPr lvl="1"/>
            <a:r>
              <a:rPr lang="en-US" sz="1100" dirty="0"/>
              <a:t>Wait for Event</a:t>
            </a:r>
          </a:p>
          <a:p>
            <a:pPr lvl="1"/>
            <a:r>
              <a:rPr lang="en-US" sz="1100" dirty="0"/>
              <a:t>Send Event</a:t>
            </a:r>
          </a:p>
          <a:p>
            <a:r>
              <a:rPr lang="en-US" sz="1600" dirty="0"/>
              <a:t>Events are not stored (like Semaphores) so can get lost if no one is listening. </a:t>
            </a:r>
            <a:endParaRPr lang="de-DE" sz="1600" dirty="0"/>
          </a:p>
        </p:txBody>
      </p:sp>
      <p:sp>
        <p:nvSpPr>
          <p:cNvPr id="4" name="Datumsplatzhalter 3">
            <a:extLst>
              <a:ext uri="{FF2B5EF4-FFF2-40B4-BE49-F238E27FC236}">
                <a16:creationId xmlns:a16="http://schemas.microsoft.com/office/drawing/2014/main" id="{8E9AF57D-6CB6-4EDB-A6AB-E427CCBB7ED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D27CB6E-1645-4963-8F2E-B766D3BBEFE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95E833B-B27D-47C9-9D0C-134C6EC6B2E1}"/>
              </a:ext>
            </a:extLst>
          </p:cNvPr>
          <p:cNvSpPr>
            <a:spLocks noGrp="1"/>
          </p:cNvSpPr>
          <p:nvPr>
            <p:ph type="sldNum" sz="quarter" idx="12"/>
          </p:nvPr>
        </p:nvSpPr>
        <p:spPr/>
        <p:txBody>
          <a:bodyPr/>
          <a:lstStyle/>
          <a:p>
            <a:pPr>
              <a:defRPr/>
            </a:pPr>
            <a:fld id="{AFD5F09E-495C-4440-9B64-34BC52B4539C}" type="slidenum">
              <a:rPr lang="en-US" smtClean="0"/>
              <a:pPr>
                <a:defRPr/>
              </a:pPr>
              <a:t>328</a:t>
            </a:fld>
            <a:endParaRPr lang="en-US"/>
          </a:p>
        </p:txBody>
      </p:sp>
      <p:sp>
        <p:nvSpPr>
          <p:cNvPr id="30" name="Rectangle 24">
            <a:extLst>
              <a:ext uri="{FF2B5EF4-FFF2-40B4-BE49-F238E27FC236}">
                <a16:creationId xmlns:a16="http://schemas.microsoft.com/office/drawing/2014/main" id="{11E2706E-9FDF-4117-96C7-04ECA949617F}"/>
              </a:ext>
            </a:extLst>
          </p:cNvPr>
          <p:cNvSpPr>
            <a:spLocks noChangeArrowheads="1"/>
          </p:cNvSpPr>
          <p:nvPr/>
        </p:nvSpPr>
        <p:spPr bwMode="auto">
          <a:xfrm>
            <a:off x="340802" y="31500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1" name="Rectangle 40">
            <a:extLst>
              <a:ext uri="{FF2B5EF4-FFF2-40B4-BE49-F238E27FC236}">
                <a16:creationId xmlns:a16="http://schemas.microsoft.com/office/drawing/2014/main" id="{94E7D5CB-D432-4AB6-AC5E-93CF80D57BFA}"/>
              </a:ext>
            </a:extLst>
          </p:cNvPr>
          <p:cNvSpPr>
            <a:spLocks noChangeArrowheads="1"/>
          </p:cNvSpPr>
          <p:nvPr/>
        </p:nvSpPr>
        <p:spPr bwMode="auto">
          <a:xfrm>
            <a:off x="340802" y="36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2" name="Rectangle 41">
            <a:extLst>
              <a:ext uri="{FF2B5EF4-FFF2-40B4-BE49-F238E27FC236}">
                <a16:creationId xmlns:a16="http://schemas.microsoft.com/office/drawing/2014/main" id="{02F34A46-AFD2-46DD-98B0-7DF149FEFF42}"/>
              </a:ext>
            </a:extLst>
          </p:cNvPr>
          <p:cNvSpPr>
            <a:spLocks noChangeArrowheads="1"/>
          </p:cNvSpPr>
          <p:nvPr/>
        </p:nvSpPr>
        <p:spPr bwMode="auto">
          <a:xfrm>
            <a:off x="340802" y="36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dirty="0">
                <a:ln>
                  <a:noFill/>
                </a:ln>
                <a:solidFill>
                  <a:schemeClr val="tx1"/>
                </a:solidFill>
                <a:effectLst/>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33" name="Rectangle 42">
            <a:extLst>
              <a:ext uri="{FF2B5EF4-FFF2-40B4-BE49-F238E27FC236}">
                <a16:creationId xmlns:a16="http://schemas.microsoft.com/office/drawing/2014/main" id="{FACE8944-E368-4AD6-86E0-C65D450DE8BC}"/>
              </a:ext>
            </a:extLst>
          </p:cNvPr>
          <p:cNvSpPr>
            <a:spLocks noChangeArrowheads="1"/>
          </p:cNvSpPr>
          <p:nvPr/>
        </p:nvSpPr>
        <p:spPr bwMode="auto">
          <a:xfrm>
            <a:off x="417002" y="4191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tabLst>
                <a:tab pos="381000" algn="l"/>
              </a:tabLst>
              <a:defRPr>
                <a:solidFill>
                  <a:schemeClr val="tx1"/>
                </a:solidFill>
                <a:latin typeface="Arial" panose="020B0604020202020204" pitchFamily="34" charset="0"/>
              </a:defRPr>
            </a:lvl1pPr>
            <a:lvl2pPr>
              <a:tabLst>
                <a:tab pos="381000" algn="l"/>
              </a:tabLst>
              <a:defRPr>
                <a:solidFill>
                  <a:schemeClr val="tx1"/>
                </a:solidFill>
                <a:latin typeface="Arial" panose="020B0604020202020204" pitchFamily="34" charset="0"/>
              </a:defRPr>
            </a:lvl2pPr>
            <a:lvl3pPr>
              <a:tabLst>
                <a:tab pos="381000" algn="l"/>
              </a:tabLst>
              <a:defRPr>
                <a:solidFill>
                  <a:schemeClr val="tx1"/>
                </a:solidFill>
                <a:latin typeface="Arial" panose="020B0604020202020204" pitchFamily="34" charset="0"/>
              </a:defRPr>
            </a:lvl3pPr>
            <a:lvl4pPr>
              <a:tabLst>
                <a:tab pos="381000" algn="l"/>
              </a:tabLst>
              <a:defRPr>
                <a:solidFill>
                  <a:schemeClr val="tx1"/>
                </a:solidFill>
                <a:latin typeface="Arial" panose="020B0604020202020204" pitchFamily="34" charset="0"/>
              </a:defRPr>
            </a:lvl4pPr>
            <a:lvl5pPr>
              <a:tabLst>
                <a:tab pos="381000" algn="l"/>
              </a:tabLst>
              <a:defRPr>
                <a:solidFill>
                  <a:schemeClr val="tx1"/>
                </a:solidFill>
                <a:latin typeface="Arial" panose="020B0604020202020204" pitchFamily="34" charset="0"/>
              </a:defRPr>
            </a:lvl5pPr>
            <a:lvl6pPr eaLnBrk="0" fontAlgn="base" hangingPunct="0">
              <a:spcBef>
                <a:spcPct val="0"/>
              </a:spcBef>
              <a:spcAft>
                <a:spcPct val="0"/>
              </a:spcAft>
              <a:tabLst>
                <a:tab pos="381000" algn="l"/>
              </a:tabLst>
              <a:defRPr>
                <a:solidFill>
                  <a:schemeClr val="tx1"/>
                </a:solidFill>
                <a:latin typeface="Arial" panose="020B0604020202020204" pitchFamily="34" charset="0"/>
              </a:defRPr>
            </a:lvl6pPr>
            <a:lvl7pPr eaLnBrk="0" fontAlgn="base" hangingPunct="0">
              <a:spcBef>
                <a:spcPct val="0"/>
              </a:spcBef>
              <a:spcAft>
                <a:spcPct val="0"/>
              </a:spcAft>
              <a:tabLst>
                <a:tab pos="381000" algn="l"/>
              </a:tabLst>
              <a:defRPr>
                <a:solidFill>
                  <a:schemeClr val="tx1"/>
                </a:solidFill>
                <a:latin typeface="Arial" panose="020B0604020202020204" pitchFamily="34" charset="0"/>
              </a:defRPr>
            </a:lvl7pPr>
            <a:lvl8pPr eaLnBrk="0" fontAlgn="base" hangingPunct="0">
              <a:spcBef>
                <a:spcPct val="0"/>
              </a:spcBef>
              <a:spcAft>
                <a:spcPct val="0"/>
              </a:spcAft>
              <a:tabLst>
                <a:tab pos="381000" algn="l"/>
              </a:tabLst>
              <a:defRPr>
                <a:solidFill>
                  <a:schemeClr val="tx1"/>
                </a:solidFill>
                <a:latin typeface="Arial" panose="020B0604020202020204" pitchFamily="34" charset="0"/>
              </a:defRPr>
            </a:lvl8pPr>
            <a:lvl9pPr eaLnBrk="0" fontAlgn="base" hangingPunct="0">
              <a:spcBef>
                <a:spcPct val="0"/>
              </a:spcBef>
              <a:spcAft>
                <a:spcPct val="0"/>
              </a:spcAft>
              <a:tabLst>
                <a:tab pos="3810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81000" algn="l"/>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pic>
        <p:nvPicPr>
          <p:cNvPr id="57387" name="Picture 43">
            <a:extLst>
              <a:ext uri="{FF2B5EF4-FFF2-40B4-BE49-F238E27FC236}">
                <a16:creationId xmlns:a16="http://schemas.microsoft.com/office/drawing/2014/main" id="{82DFBD97-64F2-411C-9CA7-DFAB57455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962" y="3806341"/>
            <a:ext cx="4055629" cy="233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 Box 44">
            <a:extLst>
              <a:ext uri="{FF2B5EF4-FFF2-40B4-BE49-F238E27FC236}">
                <a16:creationId xmlns:a16="http://schemas.microsoft.com/office/drawing/2014/main" id="{72C8D175-6EF9-4056-94FA-043A7E7C74E9}"/>
              </a:ext>
            </a:extLst>
          </p:cNvPr>
          <p:cNvSpPr txBox="1">
            <a:spLocks noChangeArrowheads="1"/>
          </p:cNvSpPr>
          <p:nvPr/>
        </p:nvSpPr>
        <p:spPr bwMode="auto">
          <a:xfrm>
            <a:off x="4730411" y="3355642"/>
            <a:ext cx="4147797" cy="1356844"/>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rgbClr val="339966"/>
                </a:solidFill>
                <a:effectLst/>
                <a:latin typeface="Courier New" panose="02070309020205020404" pitchFamily="49" charset="0"/>
              </a:rPr>
              <a:t>// Task AB und C</a:t>
            </a:r>
            <a:endParaRPr kumimoji="0" lang="en-GB" altLang="de-DE" sz="10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read(</a:t>
            </a:r>
            <a:r>
              <a:rPr kumimoji="0" lang="en-GB" altLang="de-DE" sz="1000" b="1" i="0" u="none" strike="noStrike" cap="none" normalizeH="0" baseline="0" dirty="0" err="1">
                <a:ln>
                  <a:noFill/>
                </a:ln>
                <a:solidFill>
                  <a:schemeClr val="tx1"/>
                </a:solidFill>
                <a:effectLst/>
                <a:latin typeface="Courier New" panose="02070309020205020404" pitchFamily="49" charset="0"/>
              </a:rPr>
              <a:t>kanal_A</a:t>
            </a:r>
            <a:r>
              <a:rPr kumimoji="0" lang="en-GB" altLang="de-DE" sz="1000" b="1" i="0" u="none" strike="noStrike" cap="none" normalizeH="0" baseline="0" dirty="0">
                <a:ln>
                  <a:noFill/>
                </a:ln>
                <a:solidFill>
                  <a:schemeClr val="tx1"/>
                </a:solidFill>
                <a:effectLst/>
                <a:latin typeface="Courier New" panose="02070309020205020404" pitchFamily="49" charset="0"/>
              </a:rPr>
              <a:t> buffer </a:t>
            </a:r>
            <a:r>
              <a:rPr kumimoji="0" lang="en-GB" altLang="de-DE" sz="1000" b="1" i="0" u="none" strike="noStrike" cap="none" normalizeH="0" baseline="0" dirty="0" err="1">
                <a:ln>
                  <a:noFill/>
                </a:ln>
                <a:solidFill>
                  <a:schemeClr val="tx1"/>
                </a:solidFill>
                <a:effectLst/>
                <a:latin typeface="Courier New" panose="02070309020205020404" pitchFamily="49" charset="0"/>
              </a:rPr>
              <a:t>sizeof</a:t>
            </a:r>
            <a:r>
              <a:rPr kumimoji="0" lang="en-GB" altLang="de-DE" sz="1000" b="1" i="0" u="none" strike="noStrike" cap="none" normalizeH="0" baseline="0" dirty="0">
                <a:ln>
                  <a:noFill/>
                </a:ln>
                <a:solidFill>
                  <a:schemeClr val="tx1"/>
                </a:solidFill>
                <a:effectLst/>
                <a:latin typeface="Courier New" panose="02070309020205020404" pitchFamily="49" charset="0"/>
              </a:rPr>
              <a:t>(buffer)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P(S); </a:t>
            </a:r>
            <a:r>
              <a:rPr kumimoji="0" lang="en-GB" altLang="de-DE" sz="1000" b="1" i="0" u="none" strike="noStrike" cap="none" normalizeH="0" baseline="0" dirty="0">
                <a:ln>
                  <a:noFill/>
                </a:ln>
                <a:solidFill>
                  <a:srgbClr val="339966"/>
                </a:solidFill>
                <a:effectLst/>
                <a:latin typeface="Courier New" panose="02070309020205020404" pitchFamily="49" charset="0"/>
              </a:rPr>
              <a:t>// enter critical section</a:t>
            </a:r>
            <a:endParaRPr kumimoji="0" lang="en-GB" altLang="de-DE" sz="10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write( </a:t>
            </a:r>
            <a:r>
              <a:rPr kumimoji="0" lang="en-GB" altLang="de-DE" sz="1000" b="1" i="0" u="none" strike="noStrike" cap="none" normalizeH="0" baseline="0" dirty="0" err="1">
                <a:ln>
                  <a:noFill/>
                </a:ln>
                <a:solidFill>
                  <a:schemeClr val="tx1"/>
                </a:solidFill>
                <a:effectLst/>
                <a:latin typeface="Courier New" panose="02070309020205020404" pitchFamily="49" charset="0"/>
              </a:rPr>
              <a:t>datenspeicher</a:t>
            </a:r>
            <a:r>
              <a:rPr kumimoji="0" lang="en-GB" altLang="de-DE" sz="1000" b="1" i="0" u="none" strike="noStrike" cap="none" normalizeH="0" baseline="0" dirty="0">
                <a:ln>
                  <a:noFill/>
                </a:ln>
                <a:solidFill>
                  <a:schemeClr val="tx1"/>
                </a:solidFill>
                <a:effectLst/>
                <a:latin typeface="Courier New" panose="02070309020205020404" pitchFamily="49" charset="0"/>
              </a:rPr>
              <a:t> buffer </a:t>
            </a:r>
            <a:r>
              <a:rPr kumimoji="0" lang="en-GB" altLang="de-DE" sz="1000" b="1" i="0" u="none" strike="noStrike" cap="none" normalizeH="0" baseline="0" dirty="0" err="1">
                <a:ln>
                  <a:noFill/>
                </a:ln>
                <a:solidFill>
                  <a:schemeClr val="tx1"/>
                </a:solidFill>
                <a:effectLst/>
                <a:latin typeface="Courier New" panose="02070309020205020404" pitchFamily="49" charset="0"/>
              </a:rPr>
              <a:t>sizeof</a:t>
            </a:r>
            <a:r>
              <a:rPr kumimoji="0" lang="en-GB" altLang="de-DE" sz="1000" b="1" i="0" u="none" strike="noStrike" cap="none" normalizeH="0" baseline="0" dirty="0">
                <a:ln>
                  <a:noFill/>
                </a:ln>
                <a:solidFill>
                  <a:schemeClr val="tx1"/>
                </a:solidFill>
                <a:effectLst/>
                <a:latin typeface="Courier New" panose="02070309020205020404" pitchFamily="49" charset="0"/>
              </a:rPr>
              <a:t>(buffer)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err="1">
                <a:ln>
                  <a:noFill/>
                </a:ln>
                <a:solidFill>
                  <a:schemeClr val="tx1"/>
                </a:solidFill>
                <a:effectLst/>
                <a:latin typeface="Courier New" panose="02070309020205020404" pitchFamily="49" charset="0"/>
              </a:rPr>
              <a:t>SendEvent</a:t>
            </a: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Task_W</a:t>
            </a:r>
            <a:r>
              <a:rPr kumimoji="0" lang="en-GB" altLang="de-DE" sz="1000" b="1" i="0" u="none" strike="noStrike" cap="none" normalizeH="0" baseline="0" dirty="0">
                <a:ln>
                  <a:noFill/>
                </a:ln>
                <a:solidFill>
                  <a:schemeClr val="tx1"/>
                </a:solidFill>
                <a:effectLst/>
                <a:latin typeface="Courier New" panose="02070309020205020404" pitchFamily="49" charset="0"/>
              </a:rPr>
              <a:t> );</a:t>
            </a:r>
          </a:p>
        </p:txBody>
      </p:sp>
      <p:sp>
        <p:nvSpPr>
          <p:cNvPr id="35" name="Text Box 45">
            <a:extLst>
              <a:ext uri="{FF2B5EF4-FFF2-40B4-BE49-F238E27FC236}">
                <a16:creationId xmlns:a16="http://schemas.microsoft.com/office/drawing/2014/main" id="{5A8D71D6-2DC7-42C8-B773-BFB156F78A97}"/>
              </a:ext>
            </a:extLst>
          </p:cNvPr>
          <p:cNvSpPr txBox="1">
            <a:spLocks noChangeArrowheads="1"/>
          </p:cNvSpPr>
          <p:nvPr/>
        </p:nvSpPr>
        <p:spPr bwMode="auto">
          <a:xfrm>
            <a:off x="4730411" y="4775682"/>
            <a:ext cx="4114800" cy="1533637"/>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rgbClr val="339966"/>
                </a:solidFill>
                <a:effectLst/>
                <a:latin typeface="Courier New" panose="02070309020205020404" pitchFamily="49" charset="0"/>
              </a:rPr>
              <a:t>// Task W</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while (1)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WaitForEvent</a:t>
            </a: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Task_W</a:t>
            </a:r>
            <a:r>
              <a:rPr kumimoji="0" lang="en-GB" altLang="de-DE" sz="1000" b="1" i="0" u="none" strike="noStrike" cap="none" normalizeH="0" baseline="0" dirty="0">
                <a:ln>
                  <a:noFill/>
                </a:ln>
                <a:solidFill>
                  <a:schemeClr val="tx1"/>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read( </a:t>
            </a:r>
            <a:r>
              <a:rPr kumimoji="0" lang="en-GB" altLang="de-DE" sz="1000" b="1" i="0" u="none" strike="noStrike" cap="none" normalizeH="0" baseline="0" dirty="0" err="1">
                <a:ln>
                  <a:noFill/>
                </a:ln>
                <a:solidFill>
                  <a:schemeClr val="tx1"/>
                </a:solidFill>
                <a:effectLst/>
                <a:latin typeface="Courier New" panose="02070309020205020404" pitchFamily="49" charset="0"/>
              </a:rPr>
              <a:t>datenspeicher</a:t>
            </a:r>
            <a:r>
              <a:rPr kumimoji="0" lang="en-GB" altLang="de-DE" sz="1000" b="1" i="0" u="none" strike="noStrike" cap="none" normalizeH="0" baseline="0" dirty="0">
                <a:ln>
                  <a:noFill/>
                </a:ln>
                <a:solidFill>
                  <a:schemeClr val="tx1"/>
                </a:solidFill>
                <a:effectLst/>
                <a:latin typeface="Courier New" panose="02070309020205020404" pitchFamily="49" charset="0"/>
              </a:rPr>
              <a:t> buffer </a:t>
            </a:r>
            <a:r>
              <a:rPr kumimoji="0" lang="en-GB" altLang="de-DE" sz="1000" b="1" i="0" u="none" strike="noStrike" cap="none" normalizeH="0" baseline="0" dirty="0" err="1">
                <a:ln>
                  <a:noFill/>
                </a:ln>
                <a:solidFill>
                  <a:schemeClr val="tx1"/>
                </a:solidFill>
                <a:effectLst/>
                <a:latin typeface="Courier New" panose="02070309020205020404" pitchFamily="49" charset="0"/>
              </a:rPr>
              <a:t>sizeof</a:t>
            </a:r>
            <a:r>
              <a:rPr kumimoji="0" lang="en-GB" altLang="de-DE" sz="1000" b="1" i="0" u="none" strike="noStrike" cap="none" normalizeH="0" baseline="0" dirty="0">
                <a:ln>
                  <a:noFill/>
                </a:ln>
                <a:solidFill>
                  <a:schemeClr val="tx1"/>
                </a:solidFill>
                <a:effectLst/>
                <a:latin typeface="Courier New" panose="02070309020205020404" pitchFamily="49" charset="0"/>
              </a:rPr>
              <a:t>(buffer)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V(S); </a:t>
            </a:r>
            <a:r>
              <a:rPr kumimoji="0" lang="en-GB" altLang="de-DE" sz="1000" b="1" i="0" u="none" strike="noStrike" cap="none" normalizeH="0" baseline="0" dirty="0">
                <a:ln>
                  <a:noFill/>
                </a:ln>
                <a:solidFill>
                  <a:srgbClr val="339966"/>
                </a:solidFill>
                <a:effectLst/>
                <a:latin typeface="Courier New" panose="02070309020205020404" pitchFamily="49" charset="0"/>
              </a:rPr>
              <a:t>// leave critical section after read</a:t>
            </a:r>
            <a:endParaRPr kumimoji="0" lang="en-GB" altLang="de-DE" sz="1000" b="1" i="0" u="none" strike="noStrike" cap="none" normalizeH="0" baseline="0" dirty="0">
              <a:ln>
                <a:noFill/>
              </a:ln>
              <a:solidFill>
                <a:schemeClr val="tx1"/>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WorkOnData</a:t>
            </a:r>
            <a:r>
              <a:rPr kumimoji="0" lang="en-GB" altLang="de-DE" sz="1000" b="1" i="0" u="none" strike="noStrike" cap="none" normalizeH="0" baseline="0" dirty="0">
                <a:ln>
                  <a:noFill/>
                </a:ln>
                <a:solidFill>
                  <a:schemeClr val="tx1"/>
                </a:solidFill>
                <a:effectLst/>
                <a:latin typeface="Courier New" panose="02070309020205020404" pitchFamily="49" charset="0"/>
              </a:rPr>
              <a:t>( buffer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9625426"/>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261C2-E3B9-4416-8FAD-3FE4EC08C72C}"/>
              </a:ext>
            </a:extLst>
          </p:cNvPr>
          <p:cNvSpPr>
            <a:spLocks noGrp="1"/>
          </p:cNvSpPr>
          <p:nvPr>
            <p:ph type="title"/>
          </p:nvPr>
        </p:nvSpPr>
        <p:spPr/>
        <p:txBody>
          <a:bodyPr/>
          <a:lstStyle/>
          <a:p>
            <a:r>
              <a:rPr lang="de-DE" dirty="0"/>
              <a:t>Task Communication - Events</a:t>
            </a:r>
          </a:p>
        </p:txBody>
      </p:sp>
      <p:sp>
        <p:nvSpPr>
          <p:cNvPr id="4" name="Datumsplatzhalter 3">
            <a:extLst>
              <a:ext uri="{FF2B5EF4-FFF2-40B4-BE49-F238E27FC236}">
                <a16:creationId xmlns:a16="http://schemas.microsoft.com/office/drawing/2014/main" id="{8E9AF57D-6CB6-4EDB-A6AB-E427CCBB7ED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D27CB6E-1645-4963-8F2E-B766D3BBEFE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95E833B-B27D-47C9-9D0C-134C6EC6B2E1}"/>
              </a:ext>
            </a:extLst>
          </p:cNvPr>
          <p:cNvSpPr>
            <a:spLocks noGrp="1"/>
          </p:cNvSpPr>
          <p:nvPr>
            <p:ph type="sldNum" sz="quarter" idx="12"/>
          </p:nvPr>
        </p:nvSpPr>
        <p:spPr/>
        <p:txBody>
          <a:bodyPr/>
          <a:lstStyle/>
          <a:p>
            <a:pPr>
              <a:defRPr/>
            </a:pPr>
            <a:fld id="{AFD5F09E-495C-4440-9B64-34BC52B4539C}" type="slidenum">
              <a:rPr lang="en-US" smtClean="0"/>
              <a:pPr>
                <a:defRPr/>
              </a:pPr>
              <a:t>329</a:t>
            </a:fld>
            <a:endParaRPr lang="en-US"/>
          </a:p>
        </p:txBody>
      </p:sp>
      <p:sp>
        <p:nvSpPr>
          <p:cNvPr id="7" name="Text Box 23">
            <a:extLst>
              <a:ext uri="{FF2B5EF4-FFF2-40B4-BE49-F238E27FC236}">
                <a16:creationId xmlns:a16="http://schemas.microsoft.com/office/drawing/2014/main" id="{76FBA1E8-D6E7-4438-9E0C-1B2A083BABB9}"/>
              </a:ext>
            </a:extLst>
          </p:cNvPr>
          <p:cNvSpPr txBox="1">
            <a:spLocks noChangeArrowheads="1"/>
          </p:cNvSpPr>
          <p:nvPr/>
        </p:nvSpPr>
        <p:spPr bwMode="auto">
          <a:xfrm>
            <a:off x="4243231" y="2908124"/>
            <a:ext cx="1752600" cy="250825"/>
          </a:xfrm>
          <a:prstGeom prst="rect">
            <a:avLst/>
          </a:prstGeom>
          <a:solidFill>
            <a:srgbClr val="FFFFFF"/>
          </a:solidFill>
          <a:ln w="9525">
            <a:solidFill>
              <a:srgbClr val="FF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task W is not waiting yet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 name="Line 22">
            <a:extLst>
              <a:ext uri="{FF2B5EF4-FFF2-40B4-BE49-F238E27FC236}">
                <a16:creationId xmlns:a16="http://schemas.microsoft.com/office/drawing/2014/main" id="{B095C57E-73AA-4799-B6B5-ADA5F2D7BA2C}"/>
              </a:ext>
            </a:extLst>
          </p:cNvPr>
          <p:cNvSpPr>
            <a:spLocks noChangeShapeType="1"/>
          </p:cNvSpPr>
          <p:nvPr/>
        </p:nvSpPr>
        <p:spPr bwMode="auto">
          <a:xfrm flipV="1">
            <a:off x="661831" y="1526999"/>
            <a:ext cx="0" cy="1966913"/>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 name="Line 1">
            <a:extLst>
              <a:ext uri="{FF2B5EF4-FFF2-40B4-BE49-F238E27FC236}">
                <a16:creationId xmlns:a16="http://schemas.microsoft.com/office/drawing/2014/main" id="{B35891B7-4BE5-4349-ACA0-DF3F8AC4A3FF}"/>
              </a:ext>
            </a:extLst>
          </p:cNvPr>
          <p:cNvSpPr>
            <a:spLocks noChangeShapeType="1"/>
          </p:cNvSpPr>
          <p:nvPr/>
        </p:nvSpPr>
        <p:spPr bwMode="auto">
          <a:xfrm>
            <a:off x="661831" y="3502621"/>
            <a:ext cx="53340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 name="Line 21">
            <a:extLst>
              <a:ext uri="{FF2B5EF4-FFF2-40B4-BE49-F238E27FC236}">
                <a16:creationId xmlns:a16="http://schemas.microsoft.com/office/drawing/2014/main" id="{E34251B0-BD2F-4FDD-95F7-D202934C1E2F}"/>
              </a:ext>
            </a:extLst>
          </p:cNvPr>
          <p:cNvSpPr>
            <a:spLocks noChangeShapeType="1"/>
          </p:cNvSpPr>
          <p:nvPr/>
        </p:nvSpPr>
        <p:spPr bwMode="auto">
          <a:xfrm>
            <a:off x="585631" y="2800174"/>
            <a:ext cx="53340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Text Box 20">
            <a:extLst>
              <a:ext uri="{FF2B5EF4-FFF2-40B4-BE49-F238E27FC236}">
                <a16:creationId xmlns:a16="http://schemas.microsoft.com/office/drawing/2014/main" id="{59FFDF73-AAF2-4335-98C6-98BEF452D253}"/>
              </a:ext>
            </a:extLst>
          </p:cNvPr>
          <p:cNvSpPr txBox="1">
            <a:spLocks noChangeArrowheads="1"/>
          </p:cNvSpPr>
          <p:nvPr/>
        </p:nvSpPr>
        <p:spPr bwMode="auto">
          <a:xfrm>
            <a:off x="661831" y="2377899"/>
            <a:ext cx="1295400" cy="414338"/>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WaitForEvent()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2" name="Text Box 19">
            <a:extLst>
              <a:ext uri="{FF2B5EF4-FFF2-40B4-BE49-F238E27FC236}">
                <a16:creationId xmlns:a16="http://schemas.microsoft.com/office/drawing/2014/main" id="{34AC94F2-3997-436C-BD45-B21E648EEF63}"/>
              </a:ext>
            </a:extLst>
          </p:cNvPr>
          <p:cNvSpPr txBox="1">
            <a:spLocks noChangeArrowheads="1"/>
          </p:cNvSpPr>
          <p:nvPr/>
        </p:nvSpPr>
        <p:spPr bwMode="auto">
          <a:xfrm>
            <a:off x="1957231" y="2377899"/>
            <a:ext cx="533400" cy="414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3" name="Text Box 18">
            <a:extLst>
              <a:ext uri="{FF2B5EF4-FFF2-40B4-BE49-F238E27FC236}">
                <a16:creationId xmlns:a16="http://schemas.microsoft.com/office/drawing/2014/main" id="{E10B0E2A-4BCC-4A51-8C70-D5F984BEBE08}"/>
              </a:ext>
            </a:extLst>
          </p:cNvPr>
          <p:cNvSpPr txBox="1">
            <a:spLocks noChangeArrowheads="1"/>
          </p:cNvSpPr>
          <p:nvPr/>
        </p:nvSpPr>
        <p:spPr bwMode="auto">
          <a:xfrm>
            <a:off x="2490631" y="2377899"/>
            <a:ext cx="457200" cy="414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V(S)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4" name="Text Box 17">
            <a:extLst>
              <a:ext uri="{FF2B5EF4-FFF2-40B4-BE49-F238E27FC236}">
                <a16:creationId xmlns:a16="http://schemas.microsoft.com/office/drawing/2014/main" id="{A2307BC1-9266-4804-9A50-DDAD3F2F07A3}"/>
              </a:ext>
            </a:extLst>
          </p:cNvPr>
          <p:cNvSpPr txBox="1">
            <a:spLocks noChangeArrowheads="1"/>
          </p:cNvSpPr>
          <p:nvPr/>
        </p:nvSpPr>
        <p:spPr bwMode="auto">
          <a:xfrm>
            <a:off x="2947831" y="2377899"/>
            <a:ext cx="1447800" cy="414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WorkOnData()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5" name="Text Box 16">
            <a:extLst>
              <a:ext uri="{FF2B5EF4-FFF2-40B4-BE49-F238E27FC236}">
                <a16:creationId xmlns:a16="http://schemas.microsoft.com/office/drawing/2014/main" id="{435063D0-AB1B-456E-B46D-A44FA5669953}"/>
              </a:ext>
            </a:extLst>
          </p:cNvPr>
          <p:cNvSpPr txBox="1">
            <a:spLocks noChangeArrowheads="1"/>
          </p:cNvSpPr>
          <p:nvPr/>
        </p:nvSpPr>
        <p:spPr bwMode="auto">
          <a:xfrm>
            <a:off x="2947831" y="3011312"/>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6" name="Text Box 15">
            <a:extLst>
              <a:ext uri="{FF2B5EF4-FFF2-40B4-BE49-F238E27FC236}">
                <a16:creationId xmlns:a16="http://schemas.microsoft.com/office/drawing/2014/main" id="{72BA0BA5-1309-4912-AADB-C951BB6EB44C}"/>
              </a:ext>
            </a:extLst>
          </p:cNvPr>
          <p:cNvSpPr txBox="1">
            <a:spLocks noChangeArrowheads="1"/>
          </p:cNvSpPr>
          <p:nvPr/>
        </p:nvSpPr>
        <p:spPr bwMode="auto">
          <a:xfrm>
            <a:off x="2414431" y="3011312"/>
            <a:ext cx="5334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7" name="Text Box 14">
            <a:extLst>
              <a:ext uri="{FF2B5EF4-FFF2-40B4-BE49-F238E27FC236}">
                <a16:creationId xmlns:a16="http://schemas.microsoft.com/office/drawing/2014/main" id="{B2807748-479D-422D-A8D8-721F4B7C3A1A}"/>
              </a:ext>
            </a:extLst>
          </p:cNvPr>
          <p:cNvSpPr txBox="1">
            <a:spLocks noChangeArrowheads="1"/>
          </p:cNvSpPr>
          <p:nvPr/>
        </p:nvSpPr>
        <p:spPr bwMode="auto">
          <a:xfrm>
            <a:off x="1881031" y="3011312"/>
            <a:ext cx="5334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Text Box 13">
            <a:extLst>
              <a:ext uri="{FF2B5EF4-FFF2-40B4-BE49-F238E27FC236}">
                <a16:creationId xmlns:a16="http://schemas.microsoft.com/office/drawing/2014/main" id="{189F2AFD-FF42-4E51-85E4-77076D5E736C}"/>
              </a:ext>
            </a:extLst>
          </p:cNvPr>
          <p:cNvSpPr txBox="1">
            <a:spLocks noChangeArrowheads="1"/>
          </p:cNvSpPr>
          <p:nvPr/>
        </p:nvSpPr>
        <p:spPr bwMode="auto">
          <a:xfrm>
            <a:off x="3557431" y="3011312"/>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Send-Event()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9" name="Line 12">
            <a:extLst>
              <a:ext uri="{FF2B5EF4-FFF2-40B4-BE49-F238E27FC236}">
                <a16:creationId xmlns:a16="http://schemas.microsoft.com/office/drawing/2014/main" id="{4EFD2386-0894-4DF1-A410-24D477AAD1BF}"/>
              </a:ext>
            </a:extLst>
          </p:cNvPr>
          <p:cNvSpPr>
            <a:spLocks noChangeShapeType="1"/>
          </p:cNvSpPr>
          <p:nvPr/>
        </p:nvSpPr>
        <p:spPr bwMode="auto">
          <a:xfrm>
            <a:off x="585631" y="2161999"/>
            <a:ext cx="53340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Text Box 11">
            <a:extLst>
              <a:ext uri="{FF2B5EF4-FFF2-40B4-BE49-F238E27FC236}">
                <a16:creationId xmlns:a16="http://schemas.microsoft.com/office/drawing/2014/main" id="{B91EAF4C-9D21-48CD-9453-1A94E9129070}"/>
              </a:ext>
            </a:extLst>
          </p:cNvPr>
          <p:cNvSpPr txBox="1">
            <a:spLocks noChangeArrowheads="1"/>
          </p:cNvSpPr>
          <p:nvPr/>
        </p:nvSpPr>
        <p:spPr bwMode="auto">
          <a:xfrm>
            <a:off x="1347631" y="1738137"/>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Send-Event()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1" name="Text Box 10">
            <a:extLst>
              <a:ext uri="{FF2B5EF4-FFF2-40B4-BE49-F238E27FC236}">
                <a16:creationId xmlns:a16="http://schemas.microsoft.com/office/drawing/2014/main" id="{DD515CA5-0243-4791-BD10-E9BFB8D47B5D}"/>
              </a:ext>
            </a:extLst>
          </p:cNvPr>
          <p:cNvSpPr txBox="1">
            <a:spLocks noChangeArrowheads="1"/>
          </p:cNvSpPr>
          <p:nvPr/>
        </p:nvSpPr>
        <p:spPr bwMode="auto">
          <a:xfrm>
            <a:off x="738031" y="1738137"/>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2" name="Line 9">
            <a:extLst>
              <a:ext uri="{FF2B5EF4-FFF2-40B4-BE49-F238E27FC236}">
                <a16:creationId xmlns:a16="http://schemas.microsoft.com/office/drawing/2014/main" id="{A3CDF16E-966D-4E90-B44B-7E59CCBAE6E3}"/>
              </a:ext>
            </a:extLst>
          </p:cNvPr>
          <p:cNvSpPr>
            <a:spLocks noChangeShapeType="1"/>
          </p:cNvSpPr>
          <p:nvPr/>
        </p:nvSpPr>
        <p:spPr bwMode="auto">
          <a:xfrm>
            <a:off x="1957231" y="2161999"/>
            <a:ext cx="0" cy="2111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Line 8">
            <a:extLst>
              <a:ext uri="{FF2B5EF4-FFF2-40B4-BE49-F238E27FC236}">
                <a16:creationId xmlns:a16="http://schemas.microsoft.com/office/drawing/2014/main" id="{F75DE712-5459-4398-82F3-EBDB420394E6}"/>
              </a:ext>
            </a:extLst>
          </p:cNvPr>
          <p:cNvSpPr>
            <a:spLocks noChangeShapeType="1"/>
          </p:cNvSpPr>
          <p:nvPr/>
        </p:nvSpPr>
        <p:spPr bwMode="auto">
          <a:xfrm>
            <a:off x="2947831" y="2795412"/>
            <a:ext cx="0" cy="2111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4" name="Line 7">
            <a:extLst>
              <a:ext uri="{FF2B5EF4-FFF2-40B4-BE49-F238E27FC236}">
                <a16:creationId xmlns:a16="http://schemas.microsoft.com/office/drawing/2014/main" id="{19F2D16D-461A-45B3-B777-41CF03E62C39}"/>
              </a:ext>
            </a:extLst>
          </p:cNvPr>
          <p:cNvSpPr>
            <a:spLocks noChangeShapeType="1"/>
          </p:cNvSpPr>
          <p:nvPr/>
        </p:nvSpPr>
        <p:spPr bwMode="auto">
          <a:xfrm flipV="1">
            <a:off x="4167031" y="2800174"/>
            <a:ext cx="0" cy="20637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Text Box 6">
            <a:extLst>
              <a:ext uri="{FF2B5EF4-FFF2-40B4-BE49-F238E27FC236}">
                <a16:creationId xmlns:a16="http://schemas.microsoft.com/office/drawing/2014/main" id="{4D85BCDA-7858-419F-B194-9654C3EF7A82}"/>
              </a:ext>
            </a:extLst>
          </p:cNvPr>
          <p:cNvSpPr txBox="1">
            <a:spLocks noChangeArrowheads="1"/>
          </p:cNvSpPr>
          <p:nvPr/>
        </p:nvSpPr>
        <p:spPr bwMode="auto">
          <a:xfrm>
            <a:off x="4395631" y="2377899"/>
            <a:ext cx="1219200" cy="414338"/>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WaitForEvent()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6" name="Text Box 5">
            <a:extLst>
              <a:ext uri="{FF2B5EF4-FFF2-40B4-BE49-F238E27FC236}">
                <a16:creationId xmlns:a16="http://schemas.microsoft.com/office/drawing/2014/main" id="{68531B79-47DC-4693-8636-64071A18FF34}"/>
              </a:ext>
            </a:extLst>
          </p:cNvPr>
          <p:cNvSpPr txBox="1">
            <a:spLocks noChangeArrowheads="1"/>
          </p:cNvSpPr>
          <p:nvPr/>
        </p:nvSpPr>
        <p:spPr bwMode="auto">
          <a:xfrm>
            <a:off x="280831" y="1738137"/>
            <a:ext cx="304800" cy="2714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7" name="Text Box 4">
            <a:extLst>
              <a:ext uri="{FF2B5EF4-FFF2-40B4-BE49-F238E27FC236}">
                <a16:creationId xmlns:a16="http://schemas.microsoft.com/office/drawing/2014/main" id="{58A02ABC-A02A-4822-9DB8-98404778B65D}"/>
              </a:ext>
            </a:extLst>
          </p:cNvPr>
          <p:cNvSpPr txBox="1">
            <a:spLocks noChangeArrowheads="1"/>
          </p:cNvSpPr>
          <p:nvPr/>
        </p:nvSpPr>
        <p:spPr bwMode="auto">
          <a:xfrm>
            <a:off x="280831" y="2377899"/>
            <a:ext cx="304800" cy="2714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8" name="Text Box 3">
            <a:extLst>
              <a:ext uri="{FF2B5EF4-FFF2-40B4-BE49-F238E27FC236}">
                <a16:creationId xmlns:a16="http://schemas.microsoft.com/office/drawing/2014/main" id="{986D51D5-C5F0-4B98-ABD3-F4AB05FEB9B7}"/>
              </a:ext>
            </a:extLst>
          </p:cNvPr>
          <p:cNvSpPr txBox="1">
            <a:spLocks noChangeArrowheads="1"/>
          </p:cNvSpPr>
          <p:nvPr/>
        </p:nvSpPr>
        <p:spPr bwMode="auto">
          <a:xfrm>
            <a:off x="280831" y="3011312"/>
            <a:ext cx="304800" cy="2714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9" name="Text Box 2">
            <a:extLst>
              <a:ext uri="{FF2B5EF4-FFF2-40B4-BE49-F238E27FC236}">
                <a16:creationId xmlns:a16="http://schemas.microsoft.com/office/drawing/2014/main" id="{EF85F8DA-B9DF-4B27-B809-546C7CD8D00F}"/>
              </a:ext>
            </a:extLst>
          </p:cNvPr>
          <p:cNvSpPr txBox="1">
            <a:spLocks noChangeArrowheads="1"/>
          </p:cNvSpPr>
          <p:nvPr/>
        </p:nvSpPr>
        <p:spPr bwMode="auto">
          <a:xfrm>
            <a:off x="5767231" y="3563761"/>
            <a:ext cx="304800" cy="2698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0" name="Rectangle 24">
            <a:extLst>
              <a:ext uri="{FF2B5EF4-FFF2-40B4-BE49-F238E27FC236}">
                <a16:creationId xmlns:a16="http://schemas.microsoft.com/office/drawing/2014/main" id="{11E2706E-9FDF-4117-96C7-04ECA949617F}"/>
              </a:ext>
            </a:extLst>
          </p:cNvPr>
          <p:cNvSpPr>
            <a:spLocks noChangeArrowheads="1"/>
          </p:cNvSpPr>
          <p:nvPr/>
        </p:nvSpPr>
        <p:spPr bwMode="auto">
          <a:xfrm>
            <a:off x="340802" y="31500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1" name="Rectangle 40">
            <a:extLst>
              <a:ext uri="{FF2B5EF4-FFF2-40B4-BE49-F238E27FC236}">
                <a16:creationId xmlns:a16="http://schemas.microsoft.com/office/drawing/2014/main" id="{94E7D5CB-D432-4AB6-AC5E-93CF80D57BFA}"/>
              </a:ext>
            </a:extLst>
          </p:cNvPr>
          <p:cNvSpPr>
            <a:spLocks noChangeArrowheads="1"/>
          </p:cNvSpPr>
          <p:nvPr/>
        </p:nvSpPr>
        <p:spPr bwMode="auto">
          <a:xfrm>
            <a:off x="340802" y="36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2" name="Rectangle 41">
            <a:extLst>
              <a:ext uri="{FF2B5EF4-FFF2-40B4-BE49-F238E27FC236}">
                <a16:creationId xmlns:a16="http://schemas.microsoft.com/office/drawing/2014/main" id="{02F34A46-AFD2-46DD-98B0-7DF149FEFF42}"/>
              </a:ext>
            </a:extLst>
          </p:cNvPr>
          <p:cNvSpPr>
            <a:spLocks noChangeArrowheads="1"/>
          </p:cNvSpPr>
          <p:nvPr/>
        </p:nvSpPr>
        <p:spPr bwMode="auto">
          <a:xfrm>
            <a:off x="340802" y="36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3" name="Rectangle 42">
            <a:extLst>
              <a:ext uri="{FF2B5EF4-FFF2-40B4-BE49-F238E27FC236}">
                <a16:creationId xmlns:a16="http://schemas.microsoft.com/office/drawing/2014/main" id="{FACE8944-E368-4AD6-86E0-C65D450DE8BC}"/>
              </a:ext>
            </a:extLst>
          </p:cNvPr>
          <p:cNvSpPr>
            <a:spLocks noChangeArrowheads="1"/>
          </p:cNvSpPr>
          <p:nvPr/>
        </p:nvSpPr>
        <p:spPr bwMode="auto">
          <a:xfrm>
            <a:off x="417002" y="4191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tabLst>
                <a:tab pos="381000" algn="l"/>
              </a:tabLst>
              <a:defRPr>
                <a:solidFill>
                  <a:schemeClr val="tx1"/>
                </a:solidFill>
                <a:latin typeface="Arial" panose="020B0604020202020204" pitchFamily="34" charset="0"/>
              </a:defRPr>
            </a:lvl1pPr>
            <a:lvl2pPr>
              <a:tabLst>
                <a:tab pos="381000" algn="l"/>
              </a:tabLst>
              <a:defRPr>
                <a:solidFill>
                  <a:schemeClr val="tx1"/>
                </a:solidFill>
                <a:latin typeface="Arial" panose="020B0604020202020204" pitchFamily="34" charset="0"/>
              </a:defRPr>
            </a:lvl2pPr>
            <a:lvl3pPr>
              <a:tabLst>
                <a:tab pos="381000" algn="l"/>
              </a:tabLst>
              <a:defRPr>
                <a:solidFill>
                  <a:schemeClr val="tx1"/>
                </a:solidFill>
                <a:latin typeface="Arial" panose="020B0604020202020204" pitchFamily="34" charset="0"/>
              </a:defRPr>
            </a:lvl3pPr>
            <a:lvl4pPr>
              <a:tabLst>
                <a:tab pos="381000" algn="l"/>
              </a:tabLst>
              <a:defRPr>
                <a:solidFill>
                  <a:schemeClr val="tx1"/>
                </a:solidFill>
                <a:latin typeface="Arial" panose="020B0604020202020204" pitchFamily="34" charset="0"/>
              </a:defRPr>
            </a:lvl4pPr>
            <a:lvl5pPr>
              <a:tabLst>
                <a:tab pos="381000" algn="l"/>
              </a:tabLst>
              <a:defRPr>
                <a:solidFill>
                  <a:schemeClr val="tx1"/>
                </a:solidFill>
                <a:latin typeface="Arial" panose="020B0604020202020204" pitchFamily="34" charset="0"/>
              </a:defRPr>
            </a:lvl5pPr>
            <a:lvl6pPr eaLnBrk="0" fontAlgn="base" hangingPunct="0">
              <a:spcBef>
                <a:spcPct val="0"/>
              </a:spcBef>
              <a:spcAft>
                <a:spcPct val="0"/>
              </a:spcAft>
              <a:tabLst>
                <a:tab pos="381000" algn="l"/>
              </a:tabLst>
              <a:defRPr>
                <a:solidFill>
                  <a:schemeClr val="tx1"/>
                </a:solidFill>
                <a:latin typeface="Arial" panose="020B0604020202020204" pitchFamily="34" charset="0"/>
              </a:defRPr>
            </a:lvl6pPr>
            <a:lvl7pPr eaLnBrk="0" fontAlgn="base" hangingPunct="0">
              <a:spcBef>
                <a:spcPct val="0"/>
              </a:spcBef>
              <a:spcAft>
                <a:spcPct val="0"/>
              </a:spcAft>
              <a:tabLst>
                <a:tab pos="381000" algn="l"/>
              </a:tabLst>
              <a:defRPr>
                <a:solidFill>
                  <a:schemeClr val="tx1"/>
                </a:solidFill>
                <a:latin typeface="Arial" panose="020B0604020202020204" pitchFamily="34" charset="0"/>
              </a:defRPr>
            </a:lvl7pPr>
            <a:lvl8pPr eaLnBrk="0" fontAlgn="base" hangingPunct="0">
              <a:spcBef>
                <a:spcPct val="0"/>
              </a:spcBef>
              <a:spcAft>
                <a:spcPct val="0"/>
              </a:spcAft>
              <a:tabLst>
                <a:tab pos="381000" algn="l"/>
              </a:tabLst>
              <a:defRPr>
                <a:solidFill>
                  <a:schemeClr val="tx1"/>
                </a:solidFill>
                <a:latin typeface="Arial" panose="020B0604020202020204" pitchFamily="34" charset="0"/>
              </a:defRPr>
            </a:lvl8pPr>
            <a:lvl9pPr eaLnBrk="0" fontAlgn="base" hangingPunct="0">
              <a:spcBef>
                <a:spcPct val="0"/>
              </a:spcBef>
              <a:spcAft>
                <a:spcPct val="0"/>
              </a:spcAft>
              <a:tabLst>
                <a:tab pos="3810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81000" algn="l"/>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5" name="Inhaltsplatzhalter 34">
            <a:extLst>
              <a:ext uri="{FF2B5EF4-FFF2-40B4-BE49-F238E27FC236}">
                <a16:creationId xmlns:a16="http://schemas.microsoft.com/office/drawing/2014/main" id="{606502B2-34CA-45FF-8A49-B8A435CAB893}"/>
              </a:ext>
            </a:extLst>
          </p:cNvPr>
          <p:cNvSpPr>
            <a:spLocks noGrp="1"/>
          </p:cNvSpPr>
          <p:nvPr>
            <p:ph sz="quarter" idx="1"/>
          </p:nvPr>
        </p:nvSpPr>
        <p:spPr>
          <a:xfrm>
            <a:off x="301625" y="3840709"/>
            <a:ext cx="8503920" cy="1994119"/>
          </a:xfrm>
        </p:spPr>
        <p:txBody>
          <a:bodyPr>
            <a:normAutofit fontScale="62500" lnSpcReduction="20000"/>
          </a:bodyPr>
          <a:lstStyle/>
          <a:p>
            <a:pPr>
              <a:spcBef>
                <a:spcPts val="600"/>
              </a:spcBef>
            </a:pPr>
            <a:r>
              <a:rPr lang="en-US" dirty="0"/>
              <a:t>task C causes task W to get running starting with read()</a:t>
            </a:r>
            <a:br>
              <a:rPr lang="en-US" dirty="0"/>
            </a:br>
            <a:r>
              <a:rPr lang="en-US" dirty="0">
                <a:sym typeface="Wingdings" panose="05000000000000000000" pitchFamily="2" charset="2"/>
              </a:rPr>
              <a:t></a:t>
            </a:r>
            <a:r>
              <a:rPr lang="en-US" dirty="0"/>
              <a:t> During read() in task W task A has read new data</a:t>
            </a:r>
            <a:br>
              <a:rPr lang="en-US" dirty="0"/>
            </a:br>
            <a:r>
              <a:rPr lang="en-US" dirty="0">
                <a:sym typeface="Wingdings" panose="05000000000000000000" pitchFamily="2" charset="2"/>
              </a:rPr>
              <a:t></a:t>
            </a:r>
            <a:r>
              <a:rPr lang="en-US" dirty="0"/>
              <a:t> task A is blocked by P(S) before W could release the semaphore</a:t>
            </a:r>
            <a:endParaRPr lang="de-DE" dirty="0"/>
          </a:p>
          <a:p>
            <a:pPr>
              <a:spcBef>
                <a:spcPts val="600"/>
              </a:spcBef>
            </a:pPr>
            <a:r>
              <a:rPr lang="en-US" dirty="0">
                <a:sym typeface="Wingdings" panose="05000000000000000000" pitchFamily="2" charset="2"/>
              </a:rPr>
              <a:t></a:t>
            </a:r>
            <a:r>
              <a:rPr lang="en-US" dirty="0"/>
              <a:t> task W releases V(S)</a:t>
            </a:r>
            <a:endParaRPr lang="de-DE" dirty="0"/>
          </a:p>
          <a:p>
            <a:pPr>
              <a:spcBef>
                <a:spcPts val="600"/>
              </a:spcBef>
            </a:pPr>
            <a:r>
              <a:rPr lang="en-US" dirty="0">
                <a:sym typeface="Wingdings" panose="05000000000000000000" pitchFamily="2" charset="2"/>
              </a:rPr>
              <a:t></a:t>
            </a:r>
            <a:r>
              <a:rPr lang="en-US" dirty="0"/>
              <a:t> task A continues with write() and </a:t>
            </a:r>
            <a:r>
              <a:rPr lang="en-US" dirty="0" err="1"/>
              <a:t>SendEvent</a:t>
            </a:r>
            <a:r>
              <a:rPr lang="en-US" dirty="0"/>
              <a:t>()</a:t>
            </a:r>
            <a:br>
              <a:rPr lang="en-US" dirty="0"/>
            </a:br>
            <a:r>
              <a:rPr lang="en-US" dirty="0">
                <a:sym typeface="Wingdings" panose="05000000000000000000" pitchFamily="2" charset="2"/>
              </a:rPr>
              <a:t></a:t>
            </a:r>
            <a:r>
              <a:rPr lang="en-US" dirty="0"/>
              <a:t> the event gets lost cause task W is busy </a:t>
            </a:r>
            <a:r>
              <a:rPr lang="en-US" dirty="0" err="1"/>
              <a:t>WorkingOnData</a:t>
            </a:r>
            <a:r>
              <a:rPr lang="en-US" dirty="0"/>
              <a:t>() not waiting:</a:t>
            </a:r>
            <a:br>
              <a:rPr lang="en-US" dirty="0"/>
            </a:br>
            <a:r>
              <a:rPr lang="en-US" b="1" i="1" dirty="0"/>
              <a:t>critical race condition !!</a:t>
            </a:r>
            <a:endParaRPr lang="de-DE" dirty="0"/>
          </a:p>
          <a:p>
            <a:pPr>
              <a:spcBef>
                <a:spcPts val="600"/>
              </a:spcBef>
            </a:pPr>
            <a:r>
              <a:rPr lang="en-US" dirty="0">
                <a:sym typeface="Wingdings" panose="05000000000000000000" pitchFamily="2" charset="2"/>
              </a:rPr>
              <a:t></a:t>
            </a:r>
            <a:r>
              <a:rPr lang="en-US" dirty="0"/>
              <a:t> data loss A</a:t>
            </a:r>
            <a:endParaRPr lang="de-DE" dirty="0"/>
          </a:p>
        </p:txBody>
      </p:sp>
      <p:sp>
        <p:nvSpPr>
          <p:cNvPr id="36" name="Textfeld 35">
            <a:extLst>
              <a:ext uri="{FF2B5EF4-FFF2-40B4-BE49-F238E27FC236}">
                <a16:creationId xmlns:a16="http://schemas.microsoft.com/office/drawing/2014/main" id="{1B91691B-7838-4293-994E-C0069EDF4C0C}"/>
              </a:ext>
            </a:extLst>
          </p:cNvPr>
          <p:cNvSpPr txBox="1"/>
          <p:nvPr/>
        </p:nvSpPr>
        <p:spPr>
          <a:xfrm>
            <a:off x="307974" y="5808980"/>
            <a:ext cx="8332477" cy="523220"/>
          </a:xfrm>
          <a:prstGeom prst="rect">
            <a:avLst/>
          </a:prstGeom>
          <a:noFill/>
        </p:spPr>
        <p:txBody>
          <a:bodyPr wrap="square" rtlCol="0">
            <a:spAutoFit/>
          </a:bodyPr>
          <a:lstStyle/>
          <a:p>
            <a:r>
              <a:rPr lang="de-DE" dirty="0" err="1"/>
              <a:t>Race</a:t>
            </a:r>
            <a:r>
              <a:rPr lang="de-DE" dirty="0"/>
              <a:t> </a:t>
            </a:r>
            <a:r>
              <a:rPr lang="de-DE" dirty="0" err="1"/>
              <a:t>Condition</a:t>
            </a:r>
            <a:r>
              <a:rPr lang="de-DE" dirty="0"/>
              <a:t>: </a:t>
            </a:r>
            <a:r>
              <a:rPr lang="de-DE" dirty="0" err="1"/>
              <a:t>Function</a:t>
            </a:r>
            <a:r>
              <a:rPr lang="de-DE" dirty="0"/>
              <a:t> </a:t>
            </a:r>
            <a:r>
              <a:rPr lang="de-DE" dirty="0" err="1"/>
              <a:t>of</a:t>
            </a:r>
            <a:r>
              <a:rPr lang="de-DE" dirty="0"/>
              <a:t> </a:t>
            </a:r>
            <a:r>
              <a:rPr lang="de-DE" dirty="0" err="1"/>
              <a:t>the</a:t>
            </a:r>
            <a:r>
              <a:rPr lang="de-DE" dirty="0"/>
              <a:t> </a:t>
            </a:r>
            <a:r>
              <a:rPr lang="de-DE" dirty="0" err="1"/>
              <a:t>program</a:t>
            </a:r>
            <a:r>
              <a:rPr lang="de-DE" dirty="0"/>
              <a:t> </a:t>
            </a:r>
            <a:r>
              <a:rPr lang="de-DE" dirty="0" err="1"/>
              <a:t>depends</a:t>
            </a:r>
            <a:r>
              <a:rPr lang="de-DE" dirty="0"/>
              <a:t> on </a:t>
            </a:r>
            <a:r>
              <a:rPr lang="de-DE" dirty="0" err="1"/>
              <a:t>the</a:t>
            </a:r>
            <a:r>
              <a:rPr lang="de-DE" dirty="0"/>
              <a:t> relative </a:t>
            </a:r>
            <a:r>
              <a:rPr lang="de-DE" dirty="0" err="1"/>
              <a:t>timing</a:t>
            </a:r>
            <a:r>
              <a:rPr lang="de-DE" dirty="0"/>
              <a:t> </a:t>
            </a:r>
            <a:r>
              <a:rPr lang="de-DE" dirty="0" err="1"/>
              <a:t>of</a:t>
            </a:r>
            <a:r>
              <a:rPr lang="de-DE" dirty="0"/>
              <a:t> </a:t>
            </a:r>
            <a:r>
              <a:rPr lang="de-DE" dirty="0" err="1"/>
              <a:t>operations</a:t>
            </a:r>
            <a:r>
              <a:rPr lang="de-DE" dirty="0"/>
              <a:t>. Any </a:t>
            </a:r>
            <a:r>
              <a:rPr lang="de-DE" dirty="0" err="1"/>
              <a:t>change</a:t>
            </a:r>
            <a:r>
              <a:rPr lang="de-DE" dirty="0"/>
              <a:t> in </a:t>
            </a:r>
            <a:r>
              <a:rPr lang="de-DE" dirty="0" err="1"/>
              <a:t>execution</a:t>
            </a:r>
            <a:r>
              <a:rPr lang="de-DE" dirty="0"/>
              <a:t> </a:t>
            </a:r>
            <a:r>
              <a:rPr lang="de-DE" dirty="0" err="1"/>
              <a:t>speed</a:t>
            </a:r>
            <a:r>
              <a:rPr lang="de-DE" dirty="0"/>
              <a:t> </a:t>
            </a:r>
            <a:r>
              <a:rPr lang="de-DE" dirty="0" err="1"/>
              <a:t>of</a:t>
            </a:r>
            <a:r>
              <a:rPr lang="de-DE" dirty="0"/>
              <a:t> </a:t>
            </a:r>
            <a:r>
              <a:rPr lang="de-DE" dirty="0" err="1"/>
              <a:t>either</a:t>
            </a:r>
            <a:r>
              <a:rPr lang="de-DE" dirty="0"/>
              <a:t> </a:t>
            </a:r>
            <a:r>
              <a:rPr lang="de-DE" dirty="0" err="1"/>
              <a:t>task</a:t>
            </a:r>
            <a:r>
              <a:rPr lang="de-DE" dirty="0"/>
              <a:t> </a:t>
            </a:r>
            <a:r>
              <a:rPr lang="de-DE" dirty="0" err="1"/>
              <a:t>changes</a:t>
            </a:r>
            <a:r>
              <a:rPr lang="de-DE" dirty="0"/>
              <a:t> </a:t>
            </a:r>
            <a:r>
              <a:rPr lang="de-DE" dirty="0" err="1"/>
              <a:t>the</a:t>
            </a:r>
            <a:r>
              <a:rPr lang="de-DE" dirty="0"/>
              <a:t> </a:t>
            </a:r>
            <a:r>
              <a:rPr lang="de-DE" dirty="0" err="1"/>
              <a:t>behaviour</a:t>
            </a:r>
            <a:r>
              <a:rPr lang="de-DE" dirty="0"/>
              <a:t> </a:t>
            </a:r>
            <a:r>
              <a:rPr lang="de-DE" dirty="0" err="1"/>
              <a:t>of</a:t>
            </a:r>
            <a:r>
              <a:rPr lang="de-DE" dirty="0"/>
              <a:t> </a:t>
            </a:r>
            <a:r>
              <a:rPr lang="de-DE" dirty="0" err="1"/>
              <a:t>the</a:t>
            </a:r>
            <a:r>
              <a:rPr lang="de-DE" dirty="0"/>
              <a:t> </a:t>
            </a:r>
            <a:r>
              <a:rPr lang="de-DE" dirty="0" err="1"/>
              <a:t>system</a:t>
            </a:r>
            <a:r>
              <a:rPr lang="de-DE" dirty="0"/>
              <a:t> -&gt; Hard </a:t>
            </a:r>
            <a:r>
              <a:rPr lang="de-DE" dirty="0" err="1"/>
              <a:t>to</a:t>
            </a:r>
            <a:r>
              <a:rPr lang="de-DE" dirty="0"/>
              <a:t> </a:t>
            </a:r>
            <a:r>
              <a:rPr lang="de-DE" dirty="0" err="1"/>
              <a:t>debug</a:t>
            </a:r>
            <a:endParaRPr lang="de-DE" dirty="0"/>
          </a:p>
        </p:txBody>
      </p:sp>
    </p:spTree>
    <p:extLst>
      <p:ext uri="{BB962C8B-B14F-4D97-AF65-F5344CB8AC3E}">
        <p14:creationId xmlns:p14="http://schemas.microsoft.com/office/powerpoint/2010/main" val="611927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3111A5-02EA-4BEB-B11B-0C911435A9EE}"/>
              </a:ext>
            </a:extLst>
          </p:cNvPr>
          <p:cNvSpPr>
            <a:spLocks noGrp="1"/>
          </p:cNvSpPr>
          <p:nvPr>
            <p:ph type="title"/>
          </p:nvPr>
        </p:nvSpPr>
        <p:spPr/>
        <p:txBody>
          <a:bodyPr/>
          <a:lstStyle/>
          <a:p>
            <a:r>
              <a:rPr lang="de-DE" dirty="0"/>
              <a:t>Decoding</a:t>
            </a:r>
            <a:endParaRPr lang="en-GB" dirty="0"/>
          </a:p>
        </p:txBody>
      </p:sp>
      <p:pic>
        <p:nvPicPr>
          <p:cNvPr id="7" name="Inhaltsplatzhalter 6">
            <a:extLst>
              <a:ext uri="{FF2B5EF4-FFF2-40B4-BE49-F238E27FC236}">
                <a16:creationId xmlns:a16="http://schemas.microsoft.com/office/drawing/2014/main" id="{D3419785-A5ED-4EFC-A062-1210A2AC0D19}"/>
              </a:ext>
            </a:extLst>
          </p:cNvPr>
          <p:cNvPicPr>
            <a:picLocks noGrp="1" noChangeAspect="1"/>
          </p:cNvPicPr>
          <p:nvPr>
            <p:ph sz="quarter" idx="1"/>
          </p:nvPr>
        </p:nvPicPr>
        <p:blipFill>
          <a:blip r:embed="rId2"/>
          <a:stretch>
            <a:fillRect/>
          </a:stretch>
        </p:blipFill>
        <p:spPr>
          <a:xfrm>
            <a:off x="2456329" y="1527175"/>
            <a:ext cx="3968645" cy="4848320"/>
          </a:xfrm>
          <a:prstGeom prst="rect">
            <a:avLst/>
          </a:prstGeom>
        </p:spPr>
      </p:pic>
      <p:sp>
        <p:nvSpPr>
          <p:cNvPr id="4" name="Datumsplatzhalter 3">
            <a:extLst>
              <a:ext uri="{FF2B5EF4-FFF2-40B4-BE49-F238E27FC236}">
                <a16:creationId xmlns:a16="http://schemas.microsoft.com/office/drawing/2014/main" id="{34FD6A71-54B5-4B89-BAFC-468FABCAA953}"/>
              </a:ext>
            </a:extLst>
          </p:cNvPr>
          <p:cNvSpPr>
            <a:spLocks noGrp="1"/>
          </p:cNvSpPr>
          <p:nvPr>
            <p:ph type="dt" sz="half" idx="10"/>
          </p:nvPr>
        </p:nvSpPr>
        <p:spPr/>
        <p:txBody>
          <a:bodyPr/>
          <a:lstStyle/>
          <a:p>
            <a:pPr>
              <a:defRPr/>
            </a:pPr>
            <a:fld id="{C27E23D4-6E70-4EC7-911B-1F92481BA8B8}" type="datetime1">
              <a:rPr lang="de-DE" smtClean="0"/>
              <a:t>26.10.2021</a:t>
            </a:fld>
            <a:endParaRPr lang="en-US"/>
          </a:p>
        </p:txBody>
      </p:sp>
      <p:sp>
        <p:nvSpPr>
          <p:cNvPr id="5" name="Foliennummernplatzhalter 4">
            <a:extLst>
              <a:ext uri="{FF2B5EF4-FFF2-40B4-BE49-F238E27FC236}">
                <a16:creationId xmlns:a16="http://schemas.microsoft.com/office/drawing/2014/main" id="{6861C047-1D5C-4CDD-B76A-BAC3B67ACDB9}"/>
              </a:ext>
            </a:extLst>
          </p:cNvPr>
          <p:cNvSpPr>
            <a:spLocks noGrp="1"/>
          </p:cNvSpPr>
          <p:nvPr>
            <p:ph type="sldNum" sz="quarter" idx="12"/>
          </p:nvPr>
        </p:nvSpPr>
        <p:spPr/>
        <p:txBody>
          <a:bodyPr/>
          <a:lstStyle/>
          <a:p>
            <a:pPr>
              <a:defRPr/>
            </a:pPr>
            <a:fld id="{063E970E-A19A-401F-8BD3-D8B34EBDA5D0}" type="slidenum">
              <a:rPr lang="en-US" smtClean="0"/>
              <a:pPr>
                <a:defRPr/>
              </a:pPr>
              <a:t>33</a:t>
            </a:fld>
            <a:endParaRPr lang="en-US"/>
          </a:p>
        </p:txBody>
      </p:sp>
      <p:sp>
        <p:nvSpPr>
          <p:cNvPr id="6" name="Fußzeilenplatzhalter 5">
            <a:extLst>
              <a:ext uri="{FF2B5EF4-FFF2-40B4-BE49-F238E27FC236}">
                <a16:creationId xmlns:a16="http://schemas.microsoft.com/office/drawing/2014/main" id="{9EF17B1D-86F8-49DF-BB2A-F89F15047298}"/>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80770243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6261C2-E3B9-4416-8FAD-3FE4EC08C72C}"/>
              </a:ext>
            </a:extLst>
          </p:cNvPr>
          <p:cNvSpPr>
            <a:spLocks noGrp="1"/>
          </p:cNvSpPr>
          <p:nvPr>
            <p:ph type="title"/>
          </p:nvPr>
        </p:nvSpPr>
        <p:spPr/>
        <p:txBody>
          <a:bodyPr/>
          <a:lstStyle/>
          <a:p>
            <a:r>
              <a:rPr lang="de-DE" dirty="0"/>
              <a:t>Task Communication - Events</a:t>
            </a:r>
          </a:p>
        </p:txBody>
      </p:sp>
      <p:sp>
        <p:nvSpPr>
          <p:cNvPr id="4" name="Datumsplatzhalter 3">
            <a:extLst>
              <a:ext uri="{FF2B5EF4-FFF2-40B4-BE49-F238E27FC236}">
                <a16:creationId xmlns:a16="http://schemas.microsoft.com/office/drawing/2014/main" id="{8E9AF57D-6CB6-4EDB-A6AB-E427CCBB7ED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D27CB6E-1645-4963-8F2E-B766D3BBEFE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95E833B-B27D-47C9-9D0C-134C6EC6B2E1}"/>
              </a:ext>
            </a:extLst>
          </p:cNvPr>
          <p:cNvSpPr>
            <a:spLocks noGrp="1"/>
          </p:cNvSpPr>
          <p:nvPr>
            <p:ph type="sldNum" sz="quarter" idx="12"/>
          </p:nvPr>
        </p:nvSpPr>
        <p:spPr/>
        <p:txBody>
          <a:bodyPr/>
          <a:lstStyle/>
          <a:p>
            <a:pPr>
              <a:defRPr/>
            </a:pPr>
            <a:fld id="{AFD5F09E-495C-4440-9B64-34BC52B4539C}" type="slidenum">
              <a:rPr lang="en-US" smtClean="0"/>
              <a:pPr>
                <a:defRPr/>
              </a:pPr>
              <a:t>330</a:t>
            </a:fld>
            <a:endParaRPr lang="en-US"/>
          </a:p>
        </p:txBody>
      </p:sp>
      <p:sp>
        <p:nvSpPr>
          <p:cNvPr id="30" name="Rectangle 24">
            <a:extLst>
              <a:ext uri="{FF2B5EF4-FFF2-40B4-BE49-F238E27FC236}">
                <a16:creationId xmlns:a16="http://schemas.microsoft.com/office/drawing/2014/main" id="{11E2706E-9FDF-4117-96C7-04ECA949617F}"/>
              </a:ext>
            </a:extLst>
          </p:cNvPr>
          <p:cNvSpPr>
            <a:spLocks noChangeArrowheads="1"/>
          </p:cNvSpPr>
          <p:nvPr/>
        </p:nvSpPr>
        <p:spPr bwMode="auto">
          <a:xfrm>
            <a:off x="340802" y="315008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31" name="Rectangle 40">
            <a:extLst>
              <a:ext uri="{FF2B5EF4-FFF2-40B4-BE49-F238E27FC236}">
                <a16:creationId xmlns:a16="http://schemas.microsoft.com/office/drawing/2014/main" id="{94E7D5CB-D432-4AB6-AC5E-93CF80D57BFA}"/>
              </a:ext>
            </a:extLst>
          </p:cNvPr>
          <p:cNvSpPr>
            <a:spLocks noChangeArrowheads="1"/>
          </p:cNvSpPr>
          <p:nvPr/>
        </p:nvSpPr>
        <p:spPr bwMode="auto">
          <a:xfrm>
            <a:off x="340802" y="36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DE" altLang="de-DE" sz="1800" b="0" i="0" u="none" strike="noStrike" cap="none" normalizeH="0" baseline="0">
                <a:ln>
                  <a:noFill/>
                </a:ln>
                <a:solidFill>
                  <a:schemeClr val="tx1"/>
                </a:solidFill>
                <a:effectLst/>
                <a:latin typeface="Arial" panose="020B0604020202020204" pitchFamily="34" charset="0"/>
              </a:rPr>
            </a:b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2" name="Rectangle 41">
            <a:extLst>
              <a:ext uri="{FF2B5EF4-FFF2-40B4-BE49-F238E27FC236}">
                <a16:creationId xmlns:a16="http://schemas.microsoft.com/office/drawing/2014/main" id="{02F34A46-AFD2-46DD-98B0-7DF149FEFF42}"/>
              </a:ext>
            </a:extLst>
          </p:cNvPr>
          <p:cNvSpPr>
            <a:spLocks noChangeArrowheads="1"/>
          </p:cNvSpPr>
          <p:nvPr/>
        </p:nvSpPr>
        <p:spPr bwMode="auto">
          <a:xfrm>
            <a:off x="340802" y="36072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6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33" name="Rectangle 42">
            <a:extLst>
              <a:ext uri="{FF2B5EF4-FFF2-40B4-BE49-F238E27FC236}">
                <a16:creationId xmlns:a16="http://schemas.microsoft.com/office/drawing/2014/main" id="{FACE8944-E368-4AD6-86E0-C65D450DE8BC}"/>
              </a:ext>
            </a:extLst>
          </p:cNvPr>
          <p:cNvSpPr>
            <a:spLocks noChangeArrowheads="1"/>
          </p:cNvSpPr>
          <p:nvPr/>
        </p:nvSpPr>
        <p:spPr bwMode="auto">
          <a:xfrm>
            <a:off x="417002" y="419148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tabLst>
                <a:tab pos="381000" algn="l"/>
              </a:tabLst>
              <a:defRPr>
                <a:solidFill>
                  <a:schemeClr val="tx1"/>
                </a:solidFill>
                <a:latin typeface="Arial" panose="020B0604020202020204" pitchFamily="34" charset="0"/>
              </a:defRPr>
            </a:lvl1pPr>
            <a:lvl2pPr>
              <a:tabLst>
                <a:tab pos="381000" algn="l"/>
              </a:tabLst>
              <a:defRPr>
                <a:solidFill>
                  <a:schemeClr val="tx1"/>
                </a:solidFill>
                <a:latin typeface="Arial" panose="020B0604020202020204" pitchFamily="34" charset="0"/>
              </a:defRPr>
            </a:lvl2pPr>
            <a:lvl3pPr>
              <a:tabLst>
                <a:tab pos="381000" algn="l"/>
              </a:tabLst>
              <a:defRPr>
                <a:solidFill>
                  <a:schemeClr val="tx1"/>
                </a:solidFill>
                <a:latin typeface="Arial" panose="020B0604020202020204" pitchFamily="34" charset="0"/>
              </a:defRPr>
            </a:lvl3pPr>
            <a:lvl4pPr>
              <a:tabLst>
                <a:tab pos="381000" algn="l"/>
              </a:tabLst>
              <a:defRPr>
                <a:solidFill>
                  <a:schemeClr val="tx1"/>
                </a:solidFill>
                <a:latin typeface="Arial" panose="020B0604020202020204" pitchFamily="34" charset="0"/>
              </a:defRPr>
            </a:lvl4pPr>
            <a:lvl5pPr>
              <a:tabLst>
                <a:tab pos="381000" algn="l"/>
              </a:tabLst>
              <a:defRPr>
                <a:solidFill>
                  <a:schemeClr val="tx1"/>
                </a:solidFill>
                <a:latin typeface="Arial" panose="020B0604020202020204" pitchFamily="34" charset="0"/>
              </a:defRPr>
            </a:lvl5pPr>
            <a:lvl6pPr eaLnBrk="0" fontAlgn="base" hangingPunct="0">
              <a:spcBef>
                <a:spcPct val="0"/>
              </a:spcBef>
              <a:spcAft>
                <a:spcPct val="0"/>
              </a:spcAft>
              <a:tabLst>
                <a:tab pos="381000" algn="l"/>
              </a:tabLst>
              <a:defRPr>
                <a:solidFill>
                  <a:schemeClr val="tx1"/>
                </a:solidFill>
                <a:latin typeface="Arial" panose="020B0604020202020204" pitchFamily="34" charset="0"/>
              </a:defRPr>
            </a:lvl6pPr>
            <a:lvl7pPr eaLnBrk="0" fontAlgn="base" hangingPunct="0">
              <a:spcBef>
                <a:spcPct val="0"/>
              </a:spcBef>
              <a:spcAft>
                <a:spcPct val="0"/>
              </a:spcAft>
              <a:tabLst>
                <a:tab pos="381000" algn="l"/>
              </a:tabLst>
              <a:defRPr>
                <a:solidFill>
                  <a:schemeClr val="tx1"/>
                </a:solidFill>
                <a:latin typeface="Arial" panose="020B0604020202020204" pitchFamily="34" charset="0"/>
              </a:defRPr>
            </a:lvl7pPr>
            <a:lvl8pPr eaLnBrk="0" fontAlgn="base" hangingPunct="0">
              <a:spcBef>
                <a:spcPct val="0"/>
              </a:spcBef>
              <a:spcAft>
                <a:spcPct val="0"/>
              </a:spcAft>
              <a:tabLst>
                <a:tab pos="381000" algn="l"/>
              </a:tabLst>
              <a:defRPr>
                <a:solidFill>
                  <a:schemeClr val="tx1"/>
                </a:solidFill>
                <a:latin typeface="Arial" panose="020B0604020202020204" pitchFamily="34" charset="0"/>
              </a:defRPr>
            </a:lvl8pPr>
            <a:lvl9pPr eaLnBrk="0" fontAlgn="base" hangingPunct="0">
              <a:spcBef>
                <a:spcPct val="0"/>
              </a:spcBef>
              <a:spcAft>
                <a:spcPct val="0"/>
              </a:spcAft>
              <a:tabLst>
                <a:tab pos="3810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81000" algn="l"/>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5" name="Inhaltsplatzhalter 34">
            <a:extLst>
              <a:ext uri="{FF2B5EF4-FFF2-40B4-BE49-F238E27FC236}">
                <a16:creationId xmlns:a16="http://schemas.microsoft.com/office/drawing/2014/main" id="{606502B2-34CA-45FF-8A49-B8A435CAB893}"/>
              </a:ext>
            </a:extLst>
          </p:cNvPr>
          <p:cNvSpPr>
            <a:spLocks noGrp="1"/>
          </p:cNvSpPr>
          <p:nvPr>
            <p:ph sz="quarter" idx="1"/>
          </p:nvPr>
        </p:nvSpPr>
        <p:spPr>
          <a:xfrm>
            <a:off x="299278" y="1481853"/>
            <a:ext cx="8503920" cy="639480"/>
          </a:xfrm>
        </p:spPr>
        <p:txBody>
          <a:bodyPr>
            <a:normAutofit/>
          </a:bodyPr>
          <a:lstStyle/>
          <a:p>
            <a:pPr>
              <a:spcBef>
                <a:spcPts val="600"/>
              </a:spcBef>
            </a:pPr>
            <a:r>
              <a:rPr lang="de-DE" dirty="0"/>
              <a:t>Solution: Move </a:t>
            </a:r>
            <a:r>
              <a:rPr lang="de-DE" dirty="0" err="1"/>
              <a:t>WorkOnData</a:t>
            </a:r>
            <a:r>
              <a:rPr lang="de-DE" dirty="0"/>
              <a:t> </a:t>
            </a:r>
            <a:r>
              <a:rPr lang="de-DE" dirty="0" err="1"/>
              <a:t>into</a:t>
            </a:r>
            <a:r>
              <a:rPr lang="de-DE" dirty="0"/>
              <a:t> </a:t>
            </a:r>
            <a:r>
              <a:rPr lang="de-DE" dirty="0" err="1"/>
              <a:t>the</a:t>
            </a:r>
            <a:r>
              <a:rPr lang="de-DE" dirty="0"/>
              <a:t> </a:t>
            </a:r>
            <a:r>
              <a:rPr lang="de-DE" dirty="0" err="1"/>
              <a:t>critical</a:t>
            </a:r>
            <a:r>
              <a:rPr lang="de-DE" dirty="0"/>
              <a:t> </a:t>
            </a:r>
            <a:r>
              <a:rPr lang="de-DE" dirty="0" err="1"/>
              <a:t>section</a:t>
            </a:r>
            <a:endParaRPr lang="de-DE" dirty="0"/>
          </a:p>
        </p:txBody>
      </p:sp>
      <p:sp>
        <p:nvSpPr>
          <p:cNvPr id="3" name="Text Box 2">
            <a:extLst>
              <a:ext uri="{FF2B5EF4-FFF2-40B4-BE49-F238E27FC236}">
                <a16:creationId xmlns:a16="http://schemas.microsoft.com/office/drawing/2014/main" id="{10206F5D-5138-4B26-BAC1-9F0C0331BC5D}"/>
              </a:ext>
            </a:extLst>
          </p:cNvPr>
          <p:cNvSpPr txBox="1">
            <a:spLocks noChangeArrowheads="1"/>
          </p:cNvSpPr>
          <p:nvPr/>
        </p:nvSpPr>
        <p:spPr bwMode="auto">
          <a:xfrm>
            <a:off x="4689176" y="2501751"/>
            <a:ext cx="4114800" cy="149793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rgbClr val="339966"/>
                </a:solidFill>
                <a:effectLst/>
                <a:latin typeface="Courier New" panose="02070309020205020404" pitchFamily="49" charset="0"/>
              </a:rPr>
              <a:t>// Task W</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while (1)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WaitForEvent</a:t>
            </a: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Task_W</a:t>
            </a:r>
            <a:r>
              <a:rPr kumimoji="0" lang="en-GB" altLang="de-DE" sz="1000" b="1" i="0" u="none" strike="noStrike" cap="none" normalizeH="0" baseline="0" dirty="0">
                <a:ln>
                  <a:noFill/>
                </a:ln>
                <a:solidFill>
                  <a:schemeClr val="tx1"/>
                </a:solidFill>
                <a:effectLst/>
                <a:latin typeface="Courier New" panose="02070309020205020404" pitchFamily="49" charset="0"/>
              </a:rPr>
              <a:t>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read( </a:t>
            </a:r>
            <a:r>
              <a:rPr kumimoji="0" lang="en-GB" altLang="de-DE" sz="1000" b="1" i="0" u="none" strike="noStrike" cap="none" normalizeH="0" baseline="0" dirty="0" err="1">
                <a:ln>
                  <a:noFill/>
                </a:ln>
                <a:solidFill>
                  <a:schemeClr val="tx1"/>
                </a:solidFill>
                <a:effectLst/>
                <a:latin typeface="Courier New" panose="02070309020205020404" pitchFamily="49" charset="0"/>
              </a:rPr>
              <a:t>datenspeicher</a:t>
            </a:r>
            <a:r>
              <a:rPr kumimoji="0" lang="en-GB" altLang="de-DE" sz="1000" b="1" i="0" u="none" strike="noStrike" cap="none" normalizeH="0" baseline="0" dirty="0">
                <a:ln>
                  <a:noFill/>
                </a:ln>
                <a:solidFill>
                  <a:schemeClr val="tx1"/>
                </a:solidFill>
                <a:effectLst/>
                <a:latin typeface="Courier New" panose="02070309020205020404" pitchFamily="49" charset="0"/>
              </a:rPr>
              <a:t> buffer </a:t>
            </a:r>
            <a:r>
              <a:rPr kumimoji="0" lang="en-GB" altLang="de-DE" sz="1000" b="1" i="0" u="none" strike="noStrike" cap="none" normalizeH="0" baseline="0" dirty="0" err="1">
                <a:ln>
                  <a:noFill/>
                </a:ln>
                <a:solidFill>
                  <a:schemeClr val="tx1"/>
                </a:solidFill>
                <a:effectLst/>
                <a:latin typeface="Courier New" panose="02070309020205020404" pitchFamily="49" charset="0"/>
              </a:rPr>
              <a:t>sizeof</a:t>
            </a:r>
            <a:r>
              <a:rPr kumimoji="0" lang="en-GB" altLang="de-DE" sz="1000" b="1" i="0" u="none" strike="noStrike" cap="none" normalizeH="0" baseline="0" dirty="0">
                <a:ln>
                  <a:noFill/>
                </a:ln>
                <a:solidFill>
                  <a:schemeClr val="tx1"/>
                </a:solidFill>
                <a:effectLst/>
                <a:latin typeface="Courier New" panose="02070309020205020404" pitchFamily="49" charset="0"/>
              </a:rPr>
              <a:t>(buffer)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a:t>
            </a:r>
            <a:r>
              <a:rPr kumimoji="0" lang="en-GB" altLang="de-DE" sz="1000" b="1" i="0" u="none" strike="noStrike" cap="none" normalizeH="0" baseline="0" dirty="0" err="1">
                <a:ln>
                  <a:noFill/>
                </a:ln>
                <a:solidFill>
                  <a:schemeClr val="tx1"/>
                </a:solidFill>
                <a:effectLst/>
                <a:latin typeface="Courier New" panose="02070309020205020404" pitchFamily="49" charset="0"/>
              </a:rPr>
              <a:t>WorkOnData</a:t>
            </a:r>
            <a:r>
              <a:rPr kumimoji="0" lang="en-GB" altLang="de-DE" sz="1000" b="1" i="0" u="none" strike="noStrike" cap="none" normalizeH="0" baseline="0" dirty="0">
                <a:ln>
                  <a:noFill/>
                </a:ln>
                <a:solidFill>
                  <a:schemeClr val="tx1"/>
                </a:solidFill>
                <a:effectLst/>
                <a:latin typeface="Courier New" panose="02070309020205020404" pitchFamily="49" charset="0"/>
              </a:rPr>
              <a:t>( buffer );</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000" b="1" i="0" u="none" strike="noStrike" cap="none" normalizeH="0" baseline="0" dirty="0">
                <a:ln>
                  <a:noFill/>
                </a:ln>
                <a:solidFill>
                  <a:schemeClr val="tx1"/>
                </a:solidFill>
                <a:effectLst/>
                <a:latin typeface="Courier New" panose="02070309020205020404" pitchFamily="49" charset="0"/>
              </a:rPr>
              <a:t>  V(S); </a:t>
            </a:r>
            <a:r>
              <a:rPr kumimoji="0" lang="en-GB" altLang="de-DE" sz="1000" b="1" i="0" u="none" strike="noStrike" cap="none" normalizeH="0" baseline="0" dirty="0">
                <a:ln>
                  <a:noFill/>
                </a:ln>
                <a:solidFill>
                  <a:srgbClr val="339966"/>
                </a:solidFill>
                <a:effectLst/>
                <a:latin typeface="Courier New" panose="02070309020205020404" pitchFamily="49" charset="0"/>
              </a:rPr>
              <a:t>// leave critical section after work</a:t>
            </a:r>
            <a:r>
              <a:rPr kumimoji="0" lang="en-GB" altLang="de-DE" sz="1000" b="1" i="0" u="none" strike="noStrike" cap="none" normalizeH="0" baseline="0" dirty="0">
                <a:ln>
                  <a:noFill/>
                </a:ln>
                <a:solidFill>
                  <a:schemeClr val="tx1"/>
                </a:solidFill>
                <a:effectLst/>
                <a:latin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34" name="Text Box 26">
            <a:extLst>
              <a:ext uri="{FF2B5EF4-FFF2-40B4-BE49-F238E27FC236}">
                <a16:creationId xmlns:a16="http://schemas.microsoft.com/office/drawing/2014/main" id="{5EAD5C0C-0669-4200-BA10-AC5186DA1A2F}"/>
              </a:ext>
            </a:extLst>
          </p:cNvPr>
          <p:cNvSpPr txBox="1">
            <a:spLocks noChangeArrowheads="1"/>
          </p:cNvSpPr>
          <p:nvPr/>
        </p:nvSpPr>
        <p:spPr bwMode="auto">
          <a:xfrm>
            <a:off x="3276600" y="5777551"/>
            <a:ext cx="2362200" cy="250825"/>
          </a:xfrm>
          <a:prstGeom prst="rect">
            <a:avLst/>
          </a:prstGeom>
          <a:solidFill>
            <a:srgbClr val="FFFFFF"/>
          </a:solidFill>
          <a:ln w="9525">
            <a:solidFill>
              <a:srgbClr val="FF0000"/>
            </a:solidFill>
            <a:prstDash val="dash"/>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theoretical chance for a race condition</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7" name="Line 25">
            <a:extLst>
              <a:ext uri="{FF2B5EF4-FFF2-40B4-BE49-F238E27FC236}">
                <a16:creationId xmlns:a16="http://schemas.microsoft.com/office/drawing/2014/main" id="{CBADDAAA-80D6-43E1-9B0C-1622C4644C6B}"/>
              </a:ext>
            </a:extLst>
          </p:cNvPr>
          <p:cNvSpPr>
            <a:spLocks noChangeShapeType="1"/>
          </p:cNvSpPr>
          <p:nvPr/>
        </p:nvSpPr>
        <p:spPr bwMode="auto">
          <a:xfrm flipV="1">
            <a:off x="685800" y="3704276"/>
            <a:ext cx="0" cy="1965325"/>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8" name="Line 24">
            <a:extLst>
              <a:ext uri="{FF2B5EF4-FFF2-40B4-BE49-F238E27FC236}">
                <a16:creationId xmlns:a16="http://schemas.microsoft.com/office/drawing/2014/main" id="{EC39796A-7DFA-45D3-9515-18AB9986AE7A}"/>
              </a:ext>
            </a:extLst>
          </p:cNvPr>
          <p:cNvSpPr>
            <a:spLocks noChangeShapeType="1"/>
          </p:cNvSpPr>
          <p:nvPr/>
        </p:nvSpPr>
        <p:spPr bwMode="auto">
          <a:xfrm>
            <a:off x="609600" y="5610864"/>
            <a:ext cx="53340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Line 23">
            <a:extLst>
              <a:ext uri="{FF2B5EF4-FFF2-40B4-BE49-F238E27FC236}">
                <a16:creationId xmlns:a16="http://schemas.microsoft.com/office/drawing/2014/main" id="{24511C5B-CEAD-472B-A0F9-26497DC9E953}"/>
              </a:ext>
            </a:extLst>
          </p:cNvPr>
          <p:cNvSpPr>
            <a:spLocks noChangeShapeType="1"/>
          </p:cNvSpPr>
          <p:nvPr/>
        </p:nvSpPr>
        <p:spPr bwMode="auto">
          <a:xfrm>
            <a:off x="609600" y="4977451"/>
            <a:ext cx="53340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Text Box 22">
            <a:extLst>
              <a:ext uri="{FF2B5EF4-FFF2-40B4-BE49-F238E27FC236}">
                <a16:creationId xmlns:a16="http://schemas.microsoft.com/office/drawing/2014/main" id="{46BAC1B1-9D7C-4234-BCAC-DD0693D313A6}"/>
              </a:ext>
            </a:extLst>
          </p:cNvPr>
          <p:cNvSpPr txBox="1">
            <a:spLocks noChangeArrowheads="1"/>
          </p:cNvSpPr>
          <p:nvPr/>
        </p:nvSpPr>
        <p:spPr bwMode="auto">
          <a:xfrm>
            <a:off x="685800" y="4548826"/>
            <a:ext cx="1295400" cy="414338"/>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WaitForEvent()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1" name="Text Box 21">
            <a:extLst>
              <a:ext uri="{FF2B5EF4-FFF2-40B4-BE49-F238E27FC236}">
                <a16:creationId xmlns:a16="http://schemas.microsoft.com/office/drawing/2014/main" id="{DA158DF3-557D-4608-A72C-E40EDEE9471D}"/>
              </a:ext>
            </a:extLst>
          </p:cNvPr>
          <p:cNvSpPr txBox="1">
            <a:spLocks noChangeArrowheads="1"/>
          </p:cNvSpPr>
          <p:nvPr/>
        </p:nvSpPr>
        <p:spPr bwMode="auto">
          <a:xfrm>
            <a:off x="1981200" y="4548826"/>
            <a:ext cx="533400" cy="414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2" name="Text Box 20">
            <a:extLst>
              <a:ext uri="{FF2B5EF4-FFF2-40B4-BE49-F238E27FC236}">
                <a16:creationId xmlns:a16="http://schemas.microsoft.com/office/drawing/2014/main" id="{B2CB79B2-7671-4572-91F8-CC6CE7302541}"/>
              </a:ext>
            </a:extLst>
          </p:cNvPr>
          <p:cNvSpPr txBox="1">
            <a:spLocks noChangeArrowheads="1"/>
          </p:cNvSpPr>
          <p:nvPr/>
        </p:nvSpPr>
        <p:spPr bwMode="auto">
          <a:xfrm>
            <a:off x="3962400" y="4548826"/>
            <a:ext cx="457200" cy="414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V(S)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3" name="Text Box 19">
            <a:extLst>
              <a:ext uri="{FF2B5EF4-FFF2-40B4-BE49-F238E27FC236}">
                <a16:creationId xmlns:a16="http://schemas.microsoft.com/office/drawing/2014/main" id="{0FACA8BD-F542-4C16-85A9-C8A979926441}"/>
              </a:ext>
            </a:extLst>
          </p:cNvPr>
          <p:cNvSpPr txBox="1">
            <a:spLocks noChangeArrowheads="1"/>
          </p:cNvSpPr>
          <p:nvPr/>
        </p:nvSpPr>
        <p:spPr bwMode="auto">
          <a:xfrm>
            <a:off x="2514600" y="4548826"/>
            <a:ext cx="1447800" cy="414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WorkOnData()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4" name="Text Box 18">
            <a:extLst>
              <a:ext uri="{FF2B5EF4-FFF2-40B4-BE49-F238E27FC236}">
                <a16:creationId xmlns:a16="http://schemas.microsoft.com/office/drawing/2014/main" id="{938093A0-247C-44C7-B285-FDED7545688C}"/>
              </a:ext>
            </a:extLst>
          </p:cNvPr>
          <p:cNvSpPr txBox="1">
            <a:spLocks noChangeArrowheads="1"/>
          </p:cNvSpPr>
          <p:nvPr/>
        </p:nvSpPr>
        <p:spPr bwMode="auto">
          <a:xfrm>
            <a:off x="4419600" y="5188589"/>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5" name="Text Box 17">
            <a:extLst>
              <a:ext uri="{FF2B5EF4-FFF2-40B4-BE49-F238E27FC236}">
                <a16:creationId xmlns:a16="http://schemas.microsoft.com/office/drawing/2014/main" id="{C66436B3-C9B1-4AD1-A4F7-482F26BBC02B}"/>
              </a:ext>
            </a:extLst>
          </p:cNvPr>
          <p:cNvSpPr txBox="1">
            <a:spLocks noChangeArrowheads="1"/>
          </p:cNvSpPr>
          <p:nvPr/>
        </p:nvSpPr>
        <p:spPr bwMode="auto">
          <a:xfrm>
            <a:off x="2438400" y="5188589"/>
            <a:ext cx="19812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6" name="Text Box 16">
            <a:extLst>
              <a:ext uri="{FF2B5EF4-FFF2-40B4-BE49-F238E27FC236}">
                <a16:creationId xmlns:a16="http://schemas.microsoft.com/office/drawing/2014/main" id="{1E9D3BE9-6203-4711-896C-C03DC231C65F}"/>
              </a:ext>
            </a:extLst>
          </p:cNvPr>
          <p:cNvSpPr txBox="1">
            <a:spLocks noChangeArrowheads="1"/>
          </p:cNvSpPr>
          <p:nvPr/>
        </p:nvSpPr>
        <p:spPr bwMode="auto">
          <a:xfrm>
            <a:off x="1905000" y="5188589"/>
            <a:ext cx="5334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read()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7" name="Text Box 15">
            <a:extLst>
              <a:ext uri="{FF2B5EF4-FFF2-40B4-BE49-F238E27FC236}">
                <a16:creationId xmlns:a16="http://schemas.microsoft.com/office/drawing/2014/main" id="{E733FAB6-ADC7-4208-8B41-55D04F9E7518}"/>
              </a:ext>
            </a:extLst>
          </p:cNvPr>
          <p:cNvSpPr txBox="1">
            <a:spLocks noChangeArrowheads="1"/>
          </p:cNvSpPr>
          <p:nvPr/>
        </p:nvSpPr>
        <p:spPr bwMode="auto">
          <a:xfrm>
            <a:off x="5029200" y="5188589"/>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Send-Event()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8" name="Line 14">
            <a:extLst>
              <a:ext uri="{FF2B5EF4-FFF2-40B4-BE49-F238E27FC236}">
                <a16:creationId xmlns:a16="http://schemas.microsoft.com/office/drawing/2014/main" id="{BA4FDCEE-476E-4057-8A7C-BAEC54657242}"/>
              </a:ext>
            </a:extLst>
          </p:cNvPr>
          <p:cNvSpPr>
            <a:spLocks noChangeShapeType="1"/>
          </p:cNvSpPr>
          <p:nvPr/>
        </p:nvSpPr>
        <p:spPr bwMode="auto">
          <a:xfrm>
            <a:off x="609600" y="4332926"/>
            <a:ext cx="533400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Text Box 13">
            <a:extLst>
              <a:ext uri="{FF2B5EF4-FFF2-40B4-BE49-F238E27FC236}">
                <a16:creationId xmlns:a16="http://schemas.microsoft.com/office/drawing/2014/main" id="{8C4071E3-D790-467C-9605-7424BEAC045F}"/>
              </a:ext>
            </a:extLst>
          </p:cNvPr>
          <p:cNvSpPr txBox="1">
            <a:spLocks noChangeArrowheads="1"/>
          </p:cNvSpPr>
          <p:nvPr/>
        </p:nvSpPr>
        <p:spPr bwMode="auto">
          <a:xfrm>
            <a:off x="1371600" y="3915414"/>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Send-Event()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0" name="Text Box 12">
            <a:extLst>
              <a:ext uri="{FF2B5EF4-FFF2-40B4-BE49-F238E27FC236}">
                <a16:creationId xmlns:a16="http://schemas.microsoft.com/office/drawing/2014/main" id="{6EC934FA-EEF8-4D1A-A3B7-9B73EBED0E2C}"/>
              </a:ext>
            </a:extLst>
          </p:cNvPr>
          <p:cNvSpPr txBox="1">
            <a:spLocks noChangeArrowheads="1"/>
          </p:cNvSpPr>
          <p:nvPr/>
        </p:nvSpPr>
        <p:spPr bwMode="auto">
          <a:xfrm>
            <a:off x="762000" y="3915414"/>
            <a:ext cx="609600" cy="4143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write()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1" name="Line 11">
            <a:extLst>
              <a:ext uri="{FF2B5EF4-FFF2-40B4-BE49-F238E27FC236}">
                <a16:creationId xmlns:a16="http://schemas.microsoft.com/office/drawing/2014/main" id="{13B0D222-2907-4EFC-8690-942BCBC3C1A8}"/>
              </a:ext>
            </a:extLst>
          </p:cNvPr>
          <p:cNvSpPr>
            <a:spLocks noChangeShapeType="1"/>
          </p:cNvSpPr>
          <p:nvPr/>
        </p:nvSpPr>
        <p:spPr bwMode="auto">
          <a:xfrm>
            <a:off x="1981200" y="4332926"/>
            <a:ext cx="0" cy="2127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Line 10">
            <a:extLst>
              <a:ext uri="{FF2B5EF4-FFF2-40B4-BE49-F238E27FC236}">
                <a16:creationId xmlns:a16="http://schemas.microsoft.com/office/drawing/2014/main" id="{B955A414-E5BF-4F86-AC0A-B173863A4A0E}"/>
              </a:ext>
            </a:extLst>
          </p:cNvPr>
          <p:cNvSpPr>
            <a:spLocks noChangeShapeType="1"/>
          </p:cNvSpPr>
          <p:nvPr/>
        </p:nvSpPr>
        <p:spPr bwMode="auto">
          <a:xfrm>
            <a:off x="4419600" y="4972689"/>
            <a:ext cx="0" cy="21113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 name="Line 9">
            <a:extLst>
              <a:ext uri="{FF2B5EF4-FFF2-40B4-BE49-F238E27FC236}">
                <a16:creationId xmlns:a16="http://schemas.microsoft.com/office/drawing/2014/main" id="{E498608F-0689-4C24-80E5-49D2926632F7}"/>
              </a:ext>
            </a:extLst>
          </p:cNvPr>
          <p:cNvSpPr>
            <a:spLocks noChangeShapeType="1"/>
          </p:cNvSpPr>
          <p:nvPr/>
        </p:nvSpPr>
        <p:spPr bwMode="auto">
          <a:xfrm flipV="1">
            <a:off x="4419600" y="4980626"/>
            <a:ext cx="0" cy="784225"/>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 name="Text Box 8">
            <a:extLst>
              <a:ext uri="{FF2B5EF4-FFF2-40B4-BE49-F238E27FC236}">
                <a16:creationId xmlns:a16="http://schemas.microsoft.com/office/drawing/2014/main" id="{58A24988-36B5-46D5-B961-445E6BBBFD22}"/>
              </a:ext>
            </a:extLst>
          </p:cNvPr>
          <p:cNvSpPr txBox="1">
            <a:spLocks noChangeArrowheads="1"/>
          </p:cNvSpPr>
          <p:nvPr/>
        </p:nvSpPr>
        <p:spPr bwMode="auto">
          <a:xfrm>
            <a:off x="4419600" y="4548826"/>
            <a:ext cx="1219200" cy="414338"/>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WaitForEvent()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5" name="Text Box 7">
            <a:extLst>
              <a:ext uri="{FF2B5EF4-FFF2-40B4-BE49-F238E27FC236}">
                <a16:creationId xmlns:a16="http://schemas.microsoft.com/office/drawing/2014/main" id="{BA97BCD8-F413-4144-973C-462DED46C24E}"/>
              </a:ext>
            </a:extLst>
          </p:cNvPr>
          <p:cNvSpPr txBox="1">
            <a:spLocks noChangeArrowheads="1"/>
          </p:cNvSpPr>
          <p:nvPr/>
        </p:nvSpPr>
        <p:spPr bwMode="auto">
          <a:xfrm>
            <a:off x="304800" y="3915414"/>
            <a:ext cx="304800" cy="2714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6" name="Text Box 6">
            <a:extLst>
              <a:ext uri="{FF2B5EF4-FFF2-40B4-BE49-F238E27FC236}">
                <a16:creationId xmlns:a16="http://schemas.microsoft.com/office/drawing/2014/main" id="{16C39C1B-91E7-41D4-A39B-A1255FCE543A}"/>
              </a:ext>
            </a:extLst>
          </p:cNvPr>
          <p:cNvSpPr txBox="1">
            <a:spLocks noChangeArrowheads="1"/>
          </p:cNvSpPr>
          <p:nvPr/>
        </p:nvSpPr>
        <p:spPr bwMode="auto">
          <a:xfrm>
            <a:off x="304800" y="4548826"/>
            <a:ext cx="304800" cy="2714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7" name="Text Box 5">
            <a:extLst>
              <a:ext uri="{FF2B5EF4-FFF2-40B4-BE49-F238E27FC236}">
                <a16:creationId xmlns:a16="http://schemas.microsoft.com/office/drawing/2014/main" id="{8B522A62-F1C4-443B-842A-B0CD175CF113}"/>
              </a:ext>
            </a:extLst>
          </p:cNvPr>
          <p:cNvSpPr txBox="1">
            <a:spLocks noChangeArrowheads="1"/>
          </p:cNvSpPr>
          <p:nvPr/>
        </p:nvSpPr>
        <p:spPr bwMode="auto">
          <a:xfrm>
            <a:off x="304800" y="5188589"/>
            <a:ext cx="304800" cy="2714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8" name="Text Box 4">
            <a:extLst>
              <a:ext uri="{FF2B5EF4-FFF2-40B4-BE49-F238E27FC236}">
                <a16:creationId xmlns:a16="http://schemas.microsoft.com/office/drawing/2014/main" id="{7CA586BA-75E0-42B4-AA6B-21F88B3BC06C}"/>
              </a:ext>
            </a:extLst>
          </p:cNvPr>
          <p:cNvSpPr txBox="1">
            <a:spLocks noChangeArrowheads="1"/>
          </p:cNvSpPr>
          <p:nvPr/>
        </p:nvSpPr>
        <p:spPr bwMode="auto">
          <a:xfrm>
            <a:off x="5943600" y="5399726"/>
            <a:ext cx="304800" cy="26987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59" name="Line 3">
            <a:extLst>
              <a:ext uri="{FF2B5EF4-FFF2-40B4-BE49-F238E27FC236}">
                <a16:creationId xmlns:a16="http://schemas.microsoft.com/office/drawing/2014/main" id="{7BFB805A-ED2E-4A2D-9301-5E03DF4921F9}"/>
              </a:ext>
            </a:extLst>
          </p:cNvPr>
          <p:cNvSpPr>
            <a:spLocks noChangeShapeType="1"/>
          </p:cNvSpPr>
          <p:nvPr/>
        </p:nvSpPr>
        <p:spPr bwMode="auto">
          <a:xfrm flipV="1">
            <a:off x="5638800" y="4977451"/>
            <a:ext cx="0" cy="2111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0" name="Rectangle 27">
            <a:extLst>
              <a:ext uri="{FF2B5EF4-FFF2-40B4-BE49-F238E27FC236}">
                <a16:creationId xmlns:a16="http://schemas.microsoft.com/office/drawing/2014/main" id="{4CF0E8D5-9F66-49D1-8EF1-BFDBFA0EDEA2}"/>
              </a:ext>
            </a:extLst>
          </p:cNvPr>
          <p:cNvSpPr>
            <a:spLocks noChangeArrowheads="1"/>
          </p:cNvSpPr>
          <p:nvPr/>
        </p:nvSpPr>
        <p:spPr bwMode="auto">
          <a:xfrm>
            <a:off x="76200" y="323120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61" name="Rectangle 44">
            <a:extLst>
              <a:ext uri="{FF2B5EF4-FFF2-40B4-BE49-F238E27FC236}">
                <a16:creationId xmlns:a16="http://schemas.microsoft.com/office/drawing/2014/main" id="{68EBA81A-98CD-4080-A64A-92FAB916B35E}"/>
              </a:ext>
            </a:extLst>
          </p:cNvPr>
          <p:cNvSpPr>
            <a:spLocks noChangeArrowheads="1"/>
          </p:cNvSpPr>
          <p:nvPr/>
        </p:nvSpPr>
        <p:spPr bwMode="auto">
          <a:xfrm>
            <a:off x="76200" y="368840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Tree>
    <p:extLst>
      <p:ext uri="{BB962C8B-B14F-4D97-AF65-F5344CB8AC3E}">
        <p14:creationId xmlns:p14="http://schemas.microsoft.com/office/powerpoint/2010/main" val="20684851"/>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13AA10-FC12-472E-950F-DE3B72DE2298}"/>
              </a:ext>
            </a:extLst>
          </p:cNvPr>
          <p:cNvSpPr>
            <a:spLocks noGrp="1"/>
          </p:cNvSpPr>
          <p:nvPr>
            <p:ph type="title"/>
          </p:nvPr>
        </p:nvSpPr>
        <p:spPr/>
        <p:txBody>
          <a:bodyPr/>
          <a:lstStyle/>
          <a:p>
            <a:r>
              <a:rPr lang="de-DE" dirty="0"/>
              <a:t>Task Communication - Queues</a:t>
            </a:r>
          </a:p>
        </p:txBody>
      </p:sp>
      <p:sp>
        <p:nvSpPr>
          <p:cNvPr id="3" name="Inhaltsplatzhalter 2">
            <a:extLst>
              <a:ext uri="{FF2B5EF4-FFF2-40B4-BE49-F238E27FC236}">
                <a16:creationId xmlns:a16="http://schemas.microsoft.com/office/drawing/2014/main" id="{ED3D47F0-BBB6-4DD9-B350-A9A5A531BD9D}"/>
              </a:ext>
            </a:extLst>
          </p:cNvPr>
          <p:cNvSpPr>
            <a:spLocks noGrp="1"/>
          </p:cNvSpPr>
          <p:nvPr>
            <p:ph sz="quarter" idx="1"/>
          </p:nvPr>
        </p:nvSpPr>
        <p:spPr>
          <a:xfrm>
            <a:off x="301752" y="1527048"/>
            <a:ext cx="8626732" cy="1073860"/>
          </a:xfrm>
        </p:spPr>
        <p:txBody>
          <a:bodyPr/>
          <a:lstStyle/>
          <a:p>
            <a:r>
              <a:rPr lang="de-DE" dirty="0" err="1"/>
              <a:t>Already</a:t>
            </a:r>
            <a:r>
              <a:rPr lang="de-DE" dirty="0"/>
              <a:t> </a:t>
            </a:r>
            <a:r>
              <a:rPr lang="de-DE" dirty="0" err="1"/>
              <a:t>discussed</a:t>
            </a:r>
            <a:r>
              <a:rPr lang="de-DE" dirty="0"/>
              <a:t> </a:t>
            </a:r>
            <a:r>
              <a:rPr lang="de-DE" dirty="0" err="1"/>
              <a:t>previously</a:t>
            </a:r>
            <a:endParaRPr lang="de-DE" dirty="0"/>
          </a:p>
          <a:p>
            <a:r>
              <a:rPr lang="de-DE" dirty="0" err="1"/>
              <a:t>Reminder</a:t>
            </a:r>
            <a:r>
              <a:rPr lang="de-DE" dirty="0"/>
              <a:t>: Create Queue </a:t>
            </a:r>
            <a:r>
              <a:rPr lang="de-DE" dirty="0" err="1"/>
              <a:t>Lenght</a:t>
            </a:r>
            <a:r>
              <a:rPr lang="de-DE" dirty="0"/>
              <a:t> N (N=∞ -&gt; Mailbox)</a:t>
            </a:r>
          </a:p>
        </p:txBody>
      </p:sp>
      <p:sp>
        <p:nvSpPr>
          <p:cNvPr id="4" name="Datumsplatzhalter 3">
            <a:extLst>
              <a:ext uri="{FF2B5EF4-FFF2-40B4-BE49-F238E27FC236}">
                <a16:creationId xmlns:a16="http://schemas.microsoft.com/office/drawing/2014/main" id="{93DFC489-660D-42E5-BD11-DC996D476F7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5D2E5A3-8933-4751-8A6D-433A58704C9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F17914C-5C0F-47F5-88F4-36EE939F2110}"/>
              </a:ext>
            </a:extLst>
          </p:cNvPr>
          <p:cNvSpPr>
            <a:spLocks noGrp="1"/>
          </p:cNvSpPr>
          <p:nvPr>
            <p:ph type="sldNum" sz="quarter" idx="12"/>
          </p:nvPr>
        </p:nvSpPr>
        <p:spPr/>
        <p:txBody>
          <a:bodyPr/>
          <a:lstStyle/>
          <a:p>
            <a:pPr>
              <a:defRPr/>
            </a:pPr>
            <a:fld id="{AFD5F09E-495C-4440-9B64-34BC52B4539C}" type="slidenum">
              <a:rPr lang="en-US" smtClean="0"/>
              <a:pPr>
                <a:defRPr/>
              </a:pPr>
              <a:t>331</a:t>
            </a:fld>
            <a:endParaRPr lang="en-US"/>
          </a:p>
        </p:txBody>
      </p:sp>
      <p:sp>
        <p:nvSpPr>
          <p:cNvPr id="7" name="Rectangle 19">
            <a:extLst>
              <a:ext uri="{FF2B5EF4-FFF2-40B4-BE49-F238E27FC236}">
                <a16:creationId xmlns:a16="http://schemas.microsoft.com/office/drawing/2014/main" id="{BF6670F7-B857-4199-9191-409897378A2F}"/>
              </a:ext>
            </a:extLst>
          </p:cNvPr>
          <p:cNvSpPr>
            <a:spLocks noChangeArrowheads="1"/>
          </p:cNvSpPr>
          <p:nvPr/>
        </p:nvSpPr>
        <p:spPr bwMode="auto">
          <a:xfrm>
            <a:off x="2514600" y="2708726"/>
            <a:ext cx="3505200" cy="995362"/>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 name="Rectangle 18">
            <a:extLst>
              <a:ext uri="{FF2B5EF4-FFF2-40B4-BE49-F238E27FC236}">
                <a16:creationId xmlns:a16="http://schemas.microsoft.com/office/drawing/2014/main" id="{9283297C-E171-4080-9AC2-7406F497DB35}"/>
              </a:ext>
            </a:extLst>
          </p:cNvPr>
          <p:cNvSpPr>
            <a:spLocks noChangeArrowheads="1"/>
          </p:cNvSpPr>
          <p:nvPr/>
        </p:nvSpPr>
        <p:spPr bwMode="auto">
          <a:xfrm>
            <a:off x="30480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9" name="Rectangle 17">
            <a:extLst>
              <a:ext uri="{FF2B5EF4-FFF2-40B4-BE49-F238E27FC236}">
                <a16:creationId xmlns:a16="http://schemas.microsoft.com/office/drawing/2014/main" id="{4CB06A27-BC8D-4F8E-90C0-70C38DE37A86}"/>
              </a:ext>
            </a:extLst>
          </p:cNvPr>
          <p:cNvSpPr>
            <a:spLocks noChangeArrowheads="1"/>
          </p:cNvSpPr>
          <p:nvPr/>
        </p:nvSpPr>
        <p:spPr bwMode="auto">
          <a:xfrm>
            <a:off x="33528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Rectangle 16">
            <a:extLst>
              <a:ext uri="{FF2B5EF4-FFF2-40B4-BE49-F238E27FC236}">
                <a16:creationId xmlns:a16="http://schemas.microsoft.com/office/drawing/2014/main" id="{AF65E55D-C546-43DF-83F8-303E1B7FBD9A}"/>
              </a:ext>
            </a:extLst>
          </p:cNvPr>
          <p:cNvSpPr>
            <a:spLocks noChangeArrowheads="1"/>
          </p:cNvSpPr>
          <p:nvPr/>
        </p:nvSpPr>
        <p:spPr bwMode="auto">
          <a:xfrm>
            <a:off x="36576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Rectangle 15">
            <a:extLst>
              <a:ext uri="{FF2B5EF4-FFF2-40B4-BE49-F238E27FC236}">
                <a16:creationId xmlns:a16="http://schemas.microsoft.com/office/drawing/2014/main" id="{7E32FAEE-2B70-4224-A1AD-A1026E7A5EEA}"/>
              </a:ext>
            </a:extLst>
          </p:cNvPr>
          <p:cNvSpPr>
            <a:spLocks noChangeArrowheads="1"/>
          </p:cNvSpPr>
          <p:nvPr/>
        </p:nvSpPr>
        <p:spPr bwMode="auto">
          <a:xfrm>
            <a:off x="39624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2" name="Rectangle 14">
            <a:extLst>
              <a:ext uri="{FF2B5EF4-FFF2-40B4-BE49-F238E27FC236}">
                <a16:creationId xmlns:a16="http://schemas.microsoft.com/office/drawing/2014/main" id="{C3C251B7-695E-44EF-B90E-7E8B4A3E7B58}"/>
              </a:ext>
            </a:extLst>
          </p:cNvPr>
          <p:cNvSpPr>
            <a:spLocks noChangeArrowheads="1"/>
          </p:cNvSpPr>
          <p:nvPr/>
        </p:nvSpPr>
        <p:spPr bwMode="auto">
          <a:xfrm>
            <a:off x="42672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3" name="Rectangle 13">
            <a:extLst>
              <a:ext uri="{FF2B5EF4-FFF2-40B4-BE49-F238E27FC236}">
                <a16:creationId xmlns:a16="http://schemas.microsoft.com/office/drawing/2014/main" id="{B4BA0263-5BB6-4607-8AEC-9590B56A50A7}"/>
              </a:ext>
            </a:extLst>
          </p:cNvPr>
          <p:cNvSpPr>
            <a:spLocks noChangeArrowheads="1"/>
          </p:cNvSpPr>
          <p:nvPr/>
        </p:nvSpPr>
        <p:spPr bwMode="auto">
          <a:xfrm>
            <a:off x="45720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4" name="Rectangle 12">
            <a:extLst>
              <a:ext uri="{FF2B5EF4-FFF2-40B4-BE49-F238E27FC236}">
                <a16:creationId xmlns:a16="http://schemas.microsoft.com/office/drawing/2014/main" id="{225E7381-0381-4543-AC2E-8D2B9D16C1A8}"/>
              </a:ext>
            </a:extLst>
          </p:cNvPr>
          <p:cNvSpPr>
            <a:spLocks noChangeArrowheads="1"/>
          </p:cNvSpPr>
          <p:nvPr/>
        </p:nvSpPr>
        <p:spPr bwMode="auto">
          <a:xfrm>
            <a:off x="4876800" y="3019876"/>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5" name="Line 11">
            <a:extLst>
              <a:ext uri="{FF2B5EF4-FFF2-40B4-BE49-F238E27FC236}">
                <a16:creationId xmlns:a16="http://schemas.microsoft.com/office/drawing/2014/main" id="{0F053FF8-EEEC-4421-8E0D-F874DBA3D424}"/>
              </a:ext>
            </a:extLst>
          </p:cNvPr>
          <p:cNvSpPr>
            <a:spLocks noChangeShapeType="1"/>
          </p:cNvSpPr>
          <p:nvPr/>
        </p:nvSpPr>
        <p:spPr bwMode="auto">
          <a:xfrm flipV="1">
            <a:off x="3810000" y="3343726"/>
            <a:ext cx="0" cy="271462"/>
          </a:xfrm>
          <a:prstGeom prst="line">
            <a:avLst/>
          </a:prstGeom>
          <a:noFill/>
          <a:ln w="38100" cmpd="dbl">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Line 10">
            <a:extLst>
              <a:ext uri="{FF2B5EF4-FFF2-40B4-BE49-F238E27FC236}">
                <a16:creationId xmlns:a16="http://schemas.microsoft.com/office/drawing/2014/main" id="{128122F2-39C4-4125-B1A9-DCED63950E27}"/>
              </a:ext>
            </a:extLst>
          </p:cNvPr>
          <p:cNvSpPr>
            <a:spLocks noChangeShapeType="1"/>
          </p:cNvSpPr>
          <p:nvPr/>
        </p:nvSpPr>
        <p:spPr bwMode="auto">
          <a:xfrm flipV="1">
            <a:off x="5638800" y="3343726"/>
            <a:ext cx="0" cy="2714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Text Box 9">
            <a:extLst>
              <a:ext uri="{FF2B5EF4-FFF2-40B4-BE49-F238E27FC236}">
                <a16:creationId xmlns:a16="http://schemas.microsoft.com/office/drawing/2014/main" id="{5A2CEFA3-CDC1-4483-9C03-EC64B6284979}"/>
              </a:ext>
            </a:extLst>
          </p:cNvPr>
          <p:cNvSpPr txBox="1">
            <a:spLocks noChangeArrowheads="1"/>
          </p:cNvSpPr>
          <p:nvPr/>
        </p:nvSpPr>
        <p:spPr bwMode="auto">
          <a:xfrm>
            <a:off x="2971800" y="3434213"/>
            <a:ext cx="9144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in-pointer</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8" name="Text Box 8">
            <a:extLst>
              <a:ext uri="{FF2B5EF4-FFF2-40B4-BE49-F238E27FC236}">
                <a16:creationId xmlns:a16="http://schemas.microsoft.com/office/drawing/2014/main" id="{C7227605-3988-44B8-B4F9-544EC25E1F58}"/>
              </a:ext>
            </a:extLst>
          </p:cNvPr>
          <p:cNvSpPr txBox="1">
            <a:spLocks noChangeArrowheads="1"/>
          </p:cNvSpPr>
          <p:nvPr/>
        </p:nvSpPr>
        <p:spPr bwMode="auto">
          <a:xfrm>
            <a:off x="2514600" y="2708726"/>
            <a:ext cx="27432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Queue - RTOS-Object     (</a:t>
            </a:r>
            <a:r>
              <a:rPr kumimoji="0" lang="de-DE" altLang="de-DE" sz="1200" b="1"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r>
              <a:rPr kumimoji="0" lang="de-DE"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 10)</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9" name="Rectangle 7">
            <a:extLst>
              <a:ext uri="{FF2B5EF4-FFF2-40B4-BE49-F238E27FC236}">
                <a16:creationId xmlns:a16="http://schemas.microsoft.com/office/drawing/2014/main" id="{53955758-F9D6-4233-BF1A-0B84D194355F}"/>
              </a:ext>
            </a:extLst>
          </p:cNvPr>
          <p:cNvSpPr>
            <a:spLocks noChangeArrowheads="1"/>
          </p:cNvSpPr>
          <p:nvPr/>
        </p:nvSpPr>
        <p:spPr bwMode="auto">
          <a:xfrm>
            <a:off x="5181600" y="3013208"/>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z</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0" name="Line 6">
            <a:extLst>
              <a:ext uri="{FF2B5EF4-FFF2-40B4-BE49-F238E27FC236}">
                <a16:creationId xmlns:a16="http://schemas.microsoft.com/office/drawing/2014/main" id="{A5883209-4974-4088-B383-C396AA2A05D9}"/>
              </a:ext>
            </a:extLst>
          </p:cNvPr>
          <p:cNvSpPr>
            <a:spLocks noChangeShapeType="1"/>
          </p:cNvSpPr>
          <p:nvPr/>
        </p:nvSpPr>
        <p:spPr bwMode="auto">
          <a:xfrm>
            <a:off x="1981200" y="3240538"/>
            <a:ext cx="533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Text Box 5">
            <a:extLst>
              <a:ext uri="{FF2B5EF4-FFF2-40B4-BE49-F238E27FC236}">
                <a16:creationId xmlns:a16="http://schemas.microsoft.com/office/drawing/2014/main" id="{13E6E860-4EA5-4300-9256-B790F6DC4536}"/>
              </a:ext>
            </a:extLst>
          </p:cNvPr>
          <p:cNvSpPr txBox="1">
            <a:spLocks noChangeArrowheads="1"/>
          </p:cNvSpPr>
          <p:nvPr/>
        </p:nvSpPr>
        <p:spPr bwMode="auto">
          <a:xfrm>
            <a:off x="1143000" y="2919863"/>
            <a:ext cx="13716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QueueSend(obj)</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2" name="Line 4">
            <a:extLst>
              <a:ext uri="{FF2B5EF4-FFF2-40B4-BE49-F238E27FC236}">
                <a16:creationId xmlns:a16="http://schemas.microsoft.com/office/drawing/2014/main" id="{C22F5DC2-346F-4821-AD2E-8AF2221E6086}"/>
              </a:ext>
            </a:extLst>
          </p:cNvPr>
          <p:cNvSpPr>
            <a:spLocks noChangeShapeType="1"/>
          </p:cNvSpPr>
          <p:nvPr/>
        </p:nvSpPr>
        <p:spPr bwMode="auto">
          <a:xfrm>
            <a:off x="6019800" y="3240538"/>
            <a:ext cx="533400"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Text Box 3">
            <a:extLst>
              <a:ext uri="{FF2B5EF4-FFF2-40B4-BE49-F238E27FC236}">
                <a16:creationId xmlns:a16="http://schemas.microsoft.com/office/drawing/2014/main" id="{DCDD3148-C3D7-4E5C-872E-24D6A1410D92}"/>
              </a:ext>
            </a:extLst>
          </p:cNvPr>
          <p:cNvSpPr txBox="1">
            <a:spLocks noChangeArrowheads="1"/>
          </p:cNvSpPr>
          <p:nvPr/>
        </p:nvSpPr>
        <p:spPr bwMode="auto">
          <a:xfrm>
            <a:off x="6019800" y="2919863"/>
            <a:ext cx="13716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DDDDDD"/>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1"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QueueReceive()</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4" name="Rectangle 2">
            <a:extLst>
              <a:ext uri="{FF2B5EF4-FFF2-40B4-BE49-F238E27FC236}">
                <a16:creationId xmlns:a16="http://schemas.microsoft.com/office/drawing/2014/main" id="{0314AA0F-D35C-4A0D-9F1F-60CF3FAF436C}"/>
              </a:ext>
            </a:extLst>
          </p:cNvPr>
          <p:cNvSpPr>
            <a:spLocks noChangeArrowheads="1"/>
          </p:cNvSpPr>
          <p:nvPr/>
        </p:nvSpPr>
        <p:spPr bwMode="auto">
          <a:xfrm>
            <a:off x="2743200" y="3019812"/>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25" name="Rectangle 1">
            <a:extLst>
              <a:ext uri="{FF2B5EF4-FFF2-40B4-BE49-F238E27FC236}">
                <a16:creationId xmlns:a16="http://schemas.microsoft.com/office/drawing/2014/main" id="{150D5501-E799-4C29-ADA9-C1A8D98D3F1C}"/>
              </a:ext>
            </a:extLst>
          </p:cNvPr>
          <p:cNvSpPr>
            <a:spLocks noChangeArrowheads="1"/>
          </p:cNvSpPr>
          <p:nvPr/>
        </p:nvSpPr>
        <p:spPr bwMode="auto">
          <a:xfrm>
            <a:off x="5486400" y="3013208"/>
            <a:ext cx="304800" cy="31115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y</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
        <p:nvSpPr>
          <p:cNvPr id="26" name="Rectangle 20">
            <a:extLst>
              <a:ext uri="{FF2B5EF4-FFF2-40B4-BE49-F238E27FC236}">
                <a16:creationId xmlns:a16="http://schemas.microsoft.com/office/drawing/2014/main" id="{6CE71EAE-20A7-4A1E-B3B1-11A9CBC8A480}"/>
              </a:ext>
            </a:extLst>
          </p:cNvPr>
          <p:cNvSpPr>
            <a:spLocks noChangeArrowheads="1"/>
          </p:cNvSpPr>
          <p:nvPr/>
        </p:nvSpPr>
        <p:spPr bwMode="auto">
          <a:xfrm>
            <a:off x="1219200" y="22213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7" name="Rectangle 31">
            <a:extLst>
              <a:ext uri="{FF2B5EF4-FFF2-40B4-BE49-F238E27FC236}">
                <a16:creationId xmlns:a16="http://schemas.microsoft.com/office/drawing/2014/main" id="{EA93FF90-86FF-4DC7-A245-A9390F0E008D}"/>
              </a:ext>
            </a:extLst>
          </p:cNvPr>
          <p:cNvSpPr>
            <a:spLocks noChangeArrowheads="1"/>
          </p:cNvSpPr>
          <p:nvPr/>
        </p:nvSpPr>
        <p:spPr bwMode="auto">
          <a:xfrm>
            <a:off x="1219200" y="26785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8" name="Inhaltsplatzhalter 2">
            <a:extLst>
              <a:ext uri="{FF2B5EF4-FFF2-40B4-BE49-F238E27FC236}">
                <a16:creationId xmlns:a16="http://schemas.microsoft.com/office/drawing/2014/main" id="{D972E997-C235-4369-A34A-B1E709AB23BD}"/>
              </a:ext>
            </a:extLst>
          </p:cNvPr>
          <p:cNvSpPr txBox="1">
            <a:spLocks/>
          </p:cNvSpPr>
          <p:nvPr/>
        </p:nvSpPr>
        <p:spPr bwMode="auto">
          <a:xfrm>
            <a:off x="296523" y="4033200"/>
            <a:ext cx="8503920" cy="238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70000" lnSpcReduction="20000"/>
          </a:bodyPr>
          <a:lstStyle>
            <a:lvl1pPr marL="273050" indent="-273050" algn="l" rtl="0" fontAlgn="base">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88" indent="-273050" algn="l" rtl="0" fontAlgn="base">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fontAlgn="base">
              <a:spcBef>
                <a:spcPct val="20000"/>
              </a:spcBef>
              <a:spcAft>
                <a:spcPct val="0"/>
              </a:spcAft>
              <a:buClr>
                <a:srgbClr val="1B587C"/>
              </a:buClr>
              <a:buSzPct val="75000"/>
              <a:buFont typeface="Wingdings 2" panose="05020102010507070707" pitchFamily="18" charset="2"/>
              <a:buChar char=""/>
              <a:defRPr sz="2000" kern="1200">
                <a:solidFill>
                  <a:schemeClr val="tx1"/>
                </a:solidFill>
                <a:latin typeface="+mn-lt"/>
                <a:ea typeface="+mn-ea"/>
                <a:cs typeface="+mn-cs"/>
              </a:defRPr>
            </a:lvl3pPr>
            <a:lvl4pPr marL="1096963" indent="-228600" algn="l" rtl="0" fontAlgn="base">
              <a:spcBef>
                <a:spcPct val="20000"/>
              </a:spcBef>
              <a:spcAft>
                <a:spcPct val="0"/>
              </a:spcAft>
              <a:buClr>
                <a:srgbClr val="4E8542"/>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fontAlgn="base">
              <a:spcBef>
                <a:spcPct val="20000"/>
              </a:spcBef>
              <a:spcAft>
                <a:spcPct val="0"/>
              </a:spcAft>
              <a:buClr>
                <a:srgbClr val="604878"/>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pPr eaLnBrk="1" hangingPunct="1"/>
            <a:r>
              <a:rPr lang="en-GB" b="1" dirty="0" err="1"/>
              <a:t>QueueReceive</a:t>
            </a:r>
            <a:r>
              <a:rPr lang="en-GB" b="1" dirty="0"/>
              <a:t>()</a:t>
            </a:r>
            <a:r>
              <a:rPr lang="en-GB" dirty="0"/>
              <a:t> places the calling task into the </a:t>
            </a:r>
            <a:r>
              <a:rPr lang="en-GB" b="1" i="1" dirty="0"/>
              <a:t>blocked (waiting)</a:t>
            </a:r>
            <a:r>
              <a:rPr lang="en-GB" dirty="0"/>
              <a:t> state if the message queue is empty. If not it returns the object to which the read (out-) pointer points to and the read (out-) pointer set to the next message object</a:t>
            </a:r>
            <a:endParaRPr lang="en-US" dirty="0"/>
          </a:p>
          <a:p>
            <a:pPr eaLnBrk="1" hangingPunct="1"/>
            <a:r>
              <a:rPr lang="en-US" b="1" dirty="0" err="1"/>
              <a:t>QueueSend</a:t>
            </a:r>
            <a:r>
              <a:rPr lang="en-US" b="1" dirty="0"/>
              <a:t>() </a:t>
            </a:r>
            <a:r>
              <a:rPr lang="en-US" dirty="0"/>
              <a:t>command places the calling task into the blocked (waiting) state only if the message queue is full. If not the object is being stored at the position the write (in-) pointer references and the pointer is set to the next free space in which the next transmitted (posted) message object is stored</a:t>
            </a:r>
            <a:endParaRPr lang="de-DE" dirty="0"/>
          </a:p>
        </p:txBody>
      </p:sp>
    </p:spTree>
    <p:extLst>
      <p:ext uri="{BB962C8B-B14F-4D97-AF65-F5344CB8AC3E}">
        <p14:creationId xmlns:p14="http://schemas.microsoft.com/office/powerpoint/2010/main" val="1760237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Ethernet</a:t>
            </a:r>
          </a:p>
        </p:txBody>
      </p:sp>
      <p:sp>
        <p:nvSpPr>
          <p:cNvPr id="3" name="Subtitle 2"/>
          <p:cNvSpPr>
            <a:spLocks noGrp="1"/>
          </p:cNvSpPr>
          <p:nvPr>
            <p:ph type="subTitle" idx="1"/>
          </p:nvPr>
        </p:nvSpPr>
        <p:spPr/>
        <p:txBody>
          <a:bodyPr/>
          <a:lstStyle/>
          <a:p>
            <a:endParaRPr lang="en-US"/>
          </a:p>
        </p:txBody>
      </p:sp>
      <p:sp>
        <p:nvSpPr>
          <p:cNvPr id="4" name="Datumsplatzhalter 3">
            <a:extLst>
              <a:ext uri="{FF2B5EF4-FFF2-40B4-BE49-F238E27FC236}">
                <a16:creationId xmlns:a16="http://schemas.microsoft.com/office/drawing/2014/main" id="{03B71FC2-371D-4445-AAEC-84CC47CD05B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74216047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81923" name="Rectangle 3"/>
          <p:cNvSpPr>
            <a:spLocks noGrp="1" noChangeArrowheads="1"/>
          </p:cNvSpPr>
          <p:nvPr>
            <p:ph type="body" idx="1"/>
          </p:nvPr>
        </p:nvSpPr>
        <p:spPr/>
        <p:txBody>
          <a:bodyPr/>
          <a:lstStyle/>
          <a:p>
            <a:pPr eaLnBrk="1" hangingPunct="1">
              <a:lnSpc>
                <a:spcPct val="90000"/>
              </a:lnSpc>
            </a:pPr>
            <a:r>
              <a:rPr lang="en-US" sz="2400"/>
              <a:t>Most successful local area networking technology of last 20 years.</a:t>
            </a:r>
          </a:p>
          <a:p>
            <a:pPr eaLnBrk="1" hangingPunct="1">
              <a:lnSpc>
                <a:spcPct val="90000"/>
              </a:lnSpc>
            </a:pPr>
            <a:r>
              <a:rPr lang="en-US" sz="2400"/>
              <a:t>Developed in the mid-1970s by researchers at the Xerox Palo Alto Research Centers (PARC).</a:t>
            </a:r>
          </a:p>
          <a:p>
            <a:pPr eaLnBrk="1" hangingPunct="1">
              <a:lnSpc>
                <a:spcPct val="90000"/>
              </a:lnSpc>
            </a:pPr>
            <a:r>
              <a:rPr lang="en-US" sz="2400"/>
              <a:t>Uses CSMA/CD technology</a:t>
            </a:r>
          </a:p>
          <a:p>
            <a:pPr lvl="1" eaLnBrk="1" hangingPunct="1">
              <a:lnSpc>
                <a:spcPct val="90000"/>
              </a:lnSpc>
            </a:pPr>
            <a:r>
              <a:rPr lang="en-US" sz="2000"/>
              <a:t>Carrier Sense Multiple Access with Collision Detection.</a:t>
            </a:r>
          </a:p>
          <a:p>
            <a:pPr lvl="1" eaLnBrk="1" hangingPunct="1">
              <a:lnSpc>
                <a:spcPct val="90000"/>
              </a:lnSpc>
            </a:pPr>
            <a:r>
              <a:rPr lang="en-US" sz="2000"/>
              <a:t>A set of nodes send and receive frames over a shared link.</a:t>
            </a:r>
          </a:p>
          <a:p>
            <a:pPr lvl="1" eaLnBrk="1" hangingPunct="1">
              <a:lnSpc>
                <a:spcPct val="90000"/>
              </a:lnSpc>
            </a:pPr>
            <a:r>
              <a:rPr lang="en-US" sz="2000"/>
              <a:t>Carrier sense means that all nodes can distinguish between an idle and a busy link.</a:t>
            </a:r>
          </a:p>
          <a:p>
            <a:pPr lvl="1" eaLnBrk="1" hangingPunct="1">
              <a:lnSpc>
                <a:spcPct val="90000"/>
              </a:lnSpc>
            </a:pPr>
            <a:r>
              <a:rPr lang="en-US" sz="2000"/>
              <a:t>Collision detection means that a node listens as it transmits and can therefore detect when a frame it is transmitting has collided with a frame transmitted by another node.</a:t>
            </a:r>
          </a:p>
          <a:p>
            <a:pPr eaLnBrk="1" hangingPunct="1">
              <a:lnSpc>
                <a:spcPct val="90000"/>
              </a:lnSpc>
            </a:pPr>
            <a:endParaRPr lang="en-US"/>
          </a:p>
          <a:p>
            <a:pPr eaLnBrk="1" hangingPunct="1"/>
            <a:endParaRPr lang="en-US" sz="2800"/>
          </a:p>
        </p:txBody>
      </p:sp>
      <p:sp>
        <p:nvSpPr>
          <p:cNvPr id="2" name="Datumsplatzhalter 1">
            <a:extLst>
              <a:ext uri="{FF2B5EF4-FFF2-40B4-BE49-F238E27FC236}">
                <a16:creationId xmlns:a16="http://schemas.microsoft.com/office/drawing/2014/main" id="{B26F5A7D-DFFB-4951-B0E3-A34C9BE084E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022732307"/>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82947" name="Rectangle 3"/>
          <p:cNvSpPr>
            <a:spLocks noGrp="1" noChangeArrowheads="1"/>
          </p:cNvSpPr>
          <p:nvPr>
            <p:ph type="body" idx="1"/>
          </p:nvPr>
        </p:nvSpPr>
        <p:spPr/>
        <p:txBody>
          <a:bodyPr/>
          <a:lstStyle/>
          <a:p>
            <a:pPr eaLnBrk="1" hangingPunct="1">
              <a:lnSpc>
                <a:spcPct val="90000"/>
              </a:lnSpc>
            </a:pPr>
            <a:r>
              <a:rPr lang="en-US" sz="2400"/>
              <a:t>Uses ALOHA (packet radio network) as the root protocol</a:t>
            </a:r>
          </a:p>
          <a:p>
            <a:pPr lvl="1" eaLnBrk="1" hangingPunct="1">
              <a:lnSpc>
                <a:spcPct val="90000"/>
              </a:lnSpc>
            </a:pPr>
            <a:r>
              <a:rPr lang="en-US" sz="2000"/>
              <a:t>Developed at the University of Hawaii to support communication across the Hawaiian Islands.</a:t>
            </a:r>
          </a:p>
          <a:p>
            <a:pPr lvl="1" eaLnBrk="1" hangingPunct="1">
              <a:lnSpc>
                <a:spcPct val="90000"/>
              </a:lnSpc>
            </a:pPr>
            <a:r>
              <a:rPr lang="en-US" sz="2000"/>
              <a:t>For ALOHA the medium was atmosphere, for Ethernet the medium is a coax cable.</a:t>
            </a:r>
          </a:p>
          <a:p>
            <a:pPr eaLnBrk="1" hangingPunct="1"/>
            <a:r>
              <a:rPr lang="en-US" sz="2400"/>
              <a:t>DEC and Intel joined Xerox to define a 10-Mbps Ethernet standard in 1978.</a:t>
            </a:r>
          </a:p>
          <a:p>
            <a:pPr eaLnBrk="1" hangingPunct="1"/>
            <a:r>
              <a:rPr lang="en-US" sz="2400"/>
              <a:t>This standard formed the basis for IEEE standard 802.3</a:t>
            </a:r>
          </a:p>
          <a:p>
            <a:pPr eaLnBrk="1" hangingPunct="1"/>
            <a:r>
              <a:rPr lang="en-US" sz="2400"/>
              <a:t>More recently 802.3 has been extended to include a 100-Mbps version called Fast Ethernet and a 1000-Mbps version called Gigabit Ethernet</a:t>
            </a:r>
            <a:r>
              <a:rPr lang="en-US"/>
              <a:t>.</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DEE19CBF-961B-43CA-91E5-78ADADE3F54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18505085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83971" name="Rectangle 3"/>
          <p:cNvSpPr>
            <a:spLocks noGrp="1" noChangeArrowheads="1"/>
          </p:cNvSpPr>
          <p:nvPr>
            <p:ph type="body" idx="1"/>
          </p:nvPr>
        </p:nvSpPr>
        <p:spPr/>
        <p:txBody>
          <a:bodyPr/>
          <a:lstStyle/>
          <a:p>
            <a:pPr eaLnBrk="1" hangingPunct="1"/>
            <a:r>
              <a:rPr lang="en-US" sz="2200"/>
              <a:t>An Ethernet segment is implemented on a coaxial cable of up to 500 m.</a:t>
            </a:r>
          </a:p>
          <a:p>
            <a:pPr lvl="1" eaLnBrk="1" hangingPunct="1"/>
            <a:r>
              <a:rPr lang="en-US" sz="2000"/>
              <a:t>This cable is similar to the type used for cable TV except that it typically has an impedance of 50 ohms instead of cable TV’s 75 ohms.</a:t>
            </a:r>
          </a:p>
          <a:p>
            <a:pPr eaLnBrk="1" hangingPunct="1"/>
            <a:r>
              <a:rPr lang="en-US" sz="2200"/>
              <a:t>Hosts connect to an Ethernet segment by tapping into it.</a:t>
            </a:r>
          </a:p>
          <a:p>
            <a:pPr eaLnBrk="1" hangingPunct="1"/>
            <a:r>
              <a:rPr lang="en-US" sz="2200"/>
              <a:t>A transceiver (a small device directly attached to the tap) detects when the line is idle and drives signal when the host is transmitting.</a:t>
            </a:r>
          </a:p>
          <a:p>
            <a:pPr eaLnBrk="1" hangingPunct="1"/>
            <a:r>
              <a:rPr lang="en-US" sz="2200"/>
              <a:t>The transceiver also receives incoming signal.</a:t>
            </a:r>
          </a:p>
          <a:p>
            <a:pPr eaLnBrk="1" hangingPunct="1"/>
            <a:r>
              <a:rPr lang="en-US" sz="2200"/>
              <a:t>The transceiver is connected to an Ethernet adaptor which is plugged into the host.</a:t>
            </a:r>
          </a:p>
          <a:p>
            <a:pPr eaLnBrk="1" hangingPunct="1"/>
            <a:r>
              <a:rPr lang="en-US" sz="2200"/>
              <a:t>The protocol is implemented on the adaptor.</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E1869470-3CF3-4E2E-AB03-BD40808ADAF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9105519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5" descr="f02-22-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1700213"/>
            <a:ext cx="3743325"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5"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7" name="Text Box 8"/>
          <p:cNvSpPr txBox="1">
            <a:spLocks noChangeArrowheads="1"/>
          </p:cNvSpPr>
          <p:nvPr/>
        </p:nvSpPr>
        <p:spPr bwMode="auto">
          <a:xfrm>
            <a:off x="2124075" y="5157788"/>
            <a:ext cx="3914775" cy="400050"/>
          </a:xfrm>
          <a:prstGeom prst="rect">
            <a:avLst/>
          </a:prstGeom>
          <a:noFill/>
          <a:ln w="9525" algn="ctr">
            <a:noFill/>
            <a:miter lim="800000"/>
            <a:headEnd/>
            <a:tailEnd/>
          </a:ln>
        </p:spPr>
        <p:txBody>
          <a:bodyPr wrap="none">
            <a:spAutoFit/>
          </a:bodyPr>
          <a:lstStyle/>
          <a:p>
            <a:pPr>
              <a:defRPr/>
            </a:pPr>
            <a:r>
              <a:rPr lang="en-US" sz="2000" dirty="0">
                <a:solidFill>
                  <a:srgbClr val="000099"/>
                </a:solidFill>
                <a:latin typeface="+mj-lt"/>
              </a:rPr>
              <a:t>Ethernet transceiver and adaptor</a:t>
            </a:r>
            <a:endParaRPr lang="en-GB" sz="2000" dirty="0">
              <a:solidFill>
                <a:srgbClr val="000099"/>
              </a:solidFill>
              <a:latin typeface="+mj-lt"/>
            </a:endParaRPr>
          </a:p>
        </p:txBody>
      </p:sp>
      <p:sp>
        <p:nvSpPr>
          <p:cNvPr id="2" name="Datumsplatzhalter 1">
            <a:extLst>
              <a:ext uri="{FF2B5EF4-FFF2-40B4-BE49-F238E27FC236}">
                <a16:creationId xmlns:a16="http://schemas.microsoft.com/office/drawing/2014/main" id="{D5D6F47E-53DD-451E-9365-B90D855D181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958170786"/>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86019" name="Rectangle 3"/>
          <p:cNvSpPr>
            <a:spLocks noGrp="1" noChangeArrowheads="1"/>
          </p:cNvSpPr>
          <p:nvPr>
            <p:ph type="body" idx="1"/>
          </p:nvPr>
        </p:nvSpPr>
        <p:spPr/>
        <p:txBody>
          <a:bodyPr/>
          <a:lstStyle/>
          <a:p>
            <a:pPr eaLnBrk="1" hangingPunct="1"/>
            <a:r>
              <a:rPr lang="en-US" sz="2400"/>
              <a:t>Multiple Ethernet segments can be joined together by </a:t>
            </a:r>
            <a:r>
              <a:rPr lang="en-US" sz="2400" i="1"/>
              <a:t>repeaters.</a:t>
            </a:r>
          </a:p>
          <a:p>
            <a:pPr eaLnBrk="1" hangingPunct="1"/>
            <a:r>
              <a:rPr lang="en-US" sz="2400"/>
              <a:t>A </a:t>
            </a:r>
            <a:r>
              <a:rPr lang="en-US" sz="2400" i="1"/>
              <a:t>repeater</a:t>
            </a:r>
            <a:r>
              <a:rPr lang="en-US" sz="2400"/>
              <a:t> is a device that forwards digital signals.</a:t>
            </a:r>
          </a:p>
          <a:p>
            <a:pPr eaLnBrk="1" hangingPunct="1"/>
            <a:r>
              <a:rPr lang="en-US" sz="2400"/>
              <a:t>No more than four repeaters may be positioned between any pair of hosts.</a:t>
            </a:r>
          </a:p>
          <a:p>
            <a:pPr lvl="1" eaLnBrk="1" hangingPunct="1"/>
            <a:r>
              <a:rPr lang="en-US" sz="2000"/>
              <a:t>An Ethernet has a total reach of only 2500 m.</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86513F45-8B30-491C-B3E8-EEA0237B2F46}"/>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56828576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5" descr="f02-23-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0" y="1556792"/>
            <a:ext cx="694690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3" name="Rectangle 2"/>
          <p:cNvSpPr>
            <a:spLocks noGrp="1" noChangeArrowheads="1"/>
          </p:cNvSpPr>
          <p:nvPr>
            <p:ph type="title"/>
          </p:nvPr>
        </p:nvSpPr>
        <p:spPr>
          <a:xfrm>
            <a:off x="431006" y="168821"/>
            <a:ext cx="8281987" cy="769938"/>
          </a:xfrm>
        </p:spPr>
        <p:txBody>
          <a:bodyPr/>
          <a:lstStyle/>
          <a:p>
            <a:pPr eaLnBrk="1" hangingPunct="1"/>
            <a:r>
              <a:rPr lang="en-US" sz="4400" dirty="0"/>
              <a:t>Ethernet - Repeater</a:t>
            </a:r>
            <a:endParaRPr lang="en-AU" sz="4400" dirty="0"/>
          </a:p>
        </p:txBody>
      </p:sp>
      <p:sp>
        <p:nvSpPr>
          <p:cNvPr id="2" name="Datumsplatzhalter 1">
            <a:extLst>
              <a:ext uri="{FF2B5EF4-FFF2-40B4-BE49-F238E27FC236}">
                <a16:creationId xmlns:a16="http://schemas.microsoft.com/office/drawing/2014/main" id="{41E6635C-7FE4-4D07-984D-7EE350B298B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59497015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88067" name="Rectangle 3"/>
          <p:cNvSpPr>
            <a:spLocks noGrp="1" noChangeArrowheads="1"/>
          </p:cNvSpPr>
          <p:nvPr>
            <p:ph type="body" idx="1"/>
          </p:nvPr>
        </p:nvSpPr>
        <p:spPr/>
        <p:txBody>
          <a:bodyPr/>
          <a:lstStyle/>
          <a:p>
            <a:pPr eaLnBrk="1" hangingPunct="1"/>
            <a:r>
              <a:rPr lang="en-US" sz="2800"/>
              <a:t>Any signal placed on the Ethernet by a host is broadcast over the entire network</a:t>
            </a:r>
          </a:p>
          <a:p>
            <a:pPr lvl="1" eaLnBrk="1" hangingPunct="1"/>
            <a:r>
              <a:rPr lang="en-US" sz="2400"/>
              <a:t>Signal is propagated in both directions.</a:t>
            </a:r>
          </a:p>
          <a:p>
            <a:pPr lvl="1" eaLnBrk="1" hangingPunct="1"/>
            <a:r>
              <a:rPr lang="en-US" sz="2400"/>
              <a:t>Repeaters forward the signal on all outgoing segments.</a:t>
            </a:r>
          </a:p>
          <a:p>
            <a:pPr lvl="1" eaLnBrk="1" hangingPunct="1"/>
            <a:r>
              <a:rPr lang="en-US" sz="2400"/>
              <a:t>Terminators attached to the end of each segment absorb the signal.</a:t>
            </a:r>
          </a:p>
          <a:p>
            <a:pPr eaLnBrk="1" hangingPunct="1"/>
            <a:endParaRPr lang="en-US"/>
          </a:p>
          <a:p>
            <a:pPr eaLnBrk="1" hangingPunct="1"/>
            <a:r>
              <a:rPr lang="en-US" sz="2800"/>
              <a:t>Ethernet uses Manchester encoding scheme.</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7B76E9D5-FC43-4090-9D8D-4C879D8B082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5701358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938DB7-6686-4262-8561-18C35F3B07F4}"/>
              </a:ext>
            </a:extLst>
          </p:cNvPr>
          <p:cNvSpPr>
            <a:spLocks noGrp="1"/>
          </p:cNvSpPr>
          <p:nvPr>
            <p:ph type="title"/>
          </p:nvPr>
        </p:nvSpPr>
        <p:spPr/>
        <p:txBody>
          <a:bodyPr/>
          <a:lstStyle/>
          <a:p>
            <a:r>
              <a:rPr lang="de-DE" dirty="0" err="1"/>
              <a:t>Execution</a:t>
            </a:r>
            <a:endParaRPr lang="en-GB" dirty="0"/>
          </a:p>
        </p:txBody>
      </p:sp>
      <p:pic>
        <p:nvPicPr>
          <p:cNvPr id="7" name="Inhaltsplatzhalter 6">
            <a:extLst>
              <a:ext uri="{FF2B5EF4-FFF2-40B4-BE49-F238E27FC236}">
                <a16:creationId xmlns:a16="http://schemas.microsoft.com/office/drawing/2014/main" id="{CC43234F-2FB0-46BB-8450-A9A8B14500F1}"/>
              </a:ext>
            </a:extLst>
          </p:cNvPr>
          <p:cNvPicPr>
            <a:picLocks noGrp="1" noChangeAspect="1"/>
          </p:cNvPicPr>
          <p:nvPr>
            <p:ph sz="quarter" idx="1"/>
          </p:nvPr>
        </p:nvPicPr>
        <p:blipFill>
          <a:blip r:embed="rId2"/>
          <a:stretch>
            <a:fillRect/>
          </a:stretch>
        </p:blipFill>
        <p:spPr>
          <a:xfrm>
            <a:off x="2572872" y="1589928"/>
            <a:ext cx="3862146" cy="4739014"/>
          </a:xfrm>
          <a:prstGeom prst="rect">
            <a:avLst/>
          </a:prstGeom>
        </p:spPr>
      </p:pic>
      <p:sp>
        <p:nvSpPr>
          <p:cNvPr id="4" name="Datumsplatzhalter 3">
            <a:extLst>
              <a:ext uri="{FF2B5EF4-FFF2-40B4-BE49-F238E27FC236}">
                <a16:creationId xmlns:a16="http://schemas.microsoft.com/office/drawing/2014/main" id="{CA828A08-9A8E-4451-A5AC-650B108A8EF5}"/>
              </a:ext>
            </a:extLst>
          </p:cNvPr>
          <p:cNvSpPr>
            <a:spLocks noGrp="1"/>
          </p:cNvSpPr>
          <p:nvPr>
            <p:ph type="dt" sz="half" idx="10"/>
          </p:nvPr>
        </p:nvSpPr>
        <p:spPr/>
        <p:txBody>
          <a:bodyPr/>
          <a:lstStyle/>
          <a:p>
            <a:pPr>
              <a:defRPr/>
            </a:pPr>
            <a:fld id="{91E88F60-0007-4A3E-AECF-27B476C9F41E}" type="datetime1">
              <a:rPr lang="de-DE" smtClean="0"/>
              <a:t>26.10.2021</a:t>
            </a:fld>
            <a:endParaRPr lang="en-US"/>
          </a:p>
        </p:txBody>
      </p:sp>
      <p:sp>
        <p:nvSpPr>
          <p:cNvPr id="5" name="Foliennummernplatzhalter 4">
            <a:extLst>
              <a:ext uri="{FF2B5EF4-FFF2-40B4-BE49-F238E27FC236}">
                <a16:creationId xmlns:a16="http://schemas.microsoft.com/office/drawing/2014/main" id="{56E136D0-632D-49EF-AE70-91BCB603A612}"/>
              </a:ext>
            </a:extLst>
          </p:cNvPr>
          <p:cNvSpPr>
            <a:spLocks noGrp="1"/>
          </p:cNvSpPr>
          <p:nvPr>
            <p:ph type="sldNum" sz="quarter" idx="12"/>
          </p:nvPr>
        </p:nvSpPr>
        <p:spPr/>
        <p:txBody>
          <a:bodyPr/>
          <a:lstStyle/>
          <a:p>
            <a:pPr>
              <a:defRPr/>
            </a:pPr>
            <a:fld id="{063E970E-A19A-401F-8BD3-D8B34EBDA5D0}" type="slidenum">
              <a:rPr lang="en-US" smtClean="0"/>
              <a:pPr>
                <a:defRPr/>
              </a:pPr>
              <a:t>34</a:t>
            </a:fld>
            <a:endParaRPr lang="en-US"/>
          </a:p>
        </p:txBody>
      </p:sp>
      <p:sp>
        <p:nvSpPr>
          <p:cNvPr id="6" name="Fußzeilenplatzhalter 5">
            <a:extLst>
              <a:ext uri="{FF2B5EF4-FFF2-40B4-BE49-F238E27FC236}">
                <a16:creationId xmlns:a16="http://schemas.microsoft.com/office/drawing/2014/main" id="{AF3C0B97-DDED-4E96-B296-0AD22D6B17AB}"/>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58599358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89091" name="Rectangle 3"/>
          <p:cNvSpPr>
            <a:spLocks noGrp="1" noChangeArrowheads="1"/>
          </p:cNvSpPr>
          <p:nvPr>
            <p:ph type="body" idx="1"/>
          </p:nvPr>
        </p:nvSpPr>
        <p:spPr/>
        <p:txBody>
          <a:bodyPr/>
          <a:lstStyle/>
          <a:p>
            <a:pPr eaLnBrk="1" hangingPunct="1"/>
            <a:r>
              <a:rPr lang="en-US" sz="2800"/>
              <a:t>New Technologies in Ethernet</a:t>
            </a:r>
          </a:p>
          <a:p>
            <a:pPr lvl="1" eaLnBrk="1" hangingPunct="1"/>
            <a:r>
              <a:rPr lang="en-US" sz="2400"/>
              <a:t>Instead of using coax cable, an Ethernet can be constructed from a thinner cable known as 10Base2 (the original was 10Base5)</a:t>
            </a:r>
          </a:p>
          <a:p>
            <a:pPr lvl="2" eaLnBrk="1" hangingPunct="1"/>
            <a:r>
              <a:rPr lang="en-US" sz="2000"/>
              <a:t>10 means the network operates at 10 Mbps</a:t>
            </a:r>
          </a:p>
          <a:p>
            <a:pPr lvl="2" eaLnBrk="1" hangingPunct="1"/>
            <a:r>
              <a:rPr lang="en-US" sz="2000"/>
              <a:t>Base means the cable is used in a baseband system</a:t>
            </a:r>
          </a:p>
          <a:p>
            <a:pPr lvl="2" eaLnBrk="1" hangingPunct="1"/>
            <a:r>
              <a:rPr lang="en-US" sz="2000"/>
              <a:t>2 means that a given segment can be no longer than 200 m</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C75B97AC-2AA5-45AA-A674-A03783E6F28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630033472"/>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90115" name="Rectangle 3"/>
          <p:cNvSpPr>
            <a:spLocks noGrp="1" noChangeArrowheads="1"/>
          </p:cNvSpPr>
          <p:nvPr>
            <p:ph type="body" idx="1"/>
          </p:nvPr>
        </p:nvSpPr>
        <p:spPr/>
        <p:txBody>
          <a:bodyPr/>
          <a:lstStyle/>
          <a:p>
            <a:pPr eaLnBrk="1" hangingPunct="1"/>
            <a:r>
              <a:rPr lang="en-US" sz="2800"/>
              <a:t>New Technologies in Ethernet</a:t>
            </a:r>
          </a:p>
          <a:p>
            <a:pPr lvl="1" eaLnBrk="1" hangingPunct="1"/>
            <a:r>
              <a:rPr lang="en-US" sz="2400"/>
              <a:t>Another cable technology is 10BaseT</a:t>
            </a:r>
          </a:p>
          <a:p>
            <a:pPr lvl="2" eaLnBrk="1" hangingPunct="1"/>
            <a:r>
              <a:rPr lang="en-US" sz="2000"/>
              <a:t>T stands for twisted pair</a:t>
            </a:r>
          </a:p>
          <a:p>
            <a:pPr lvl="2" eaLnBrk="1" hangingPunct="1"/>
            <a:r>
              <a:rPr lang="en-US" sz="2000"/>
              <a:t>Limited to 100 m in length</a:t>
            </a:r>
          </a:p>
          <a:p>
            <a:pPr lvl="1" eaLnBrk="1" hangingPunct="1"/>
            <a:r>
              <a:rPr lang="en-US" sz="2400"/>
              <a:t>With 10BaseT, the common configuration is to have several point to point segments coming out of a multiway repeater, called </a:t>
            </a:r>
            <a:r>
              <a:rPr lang="en-US" sz="2400" i="1"/>
              <a:t>Hub</a:t>
            </a:r>
            <a:endParaRPr lang="en-US" sz="2400"/>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DFC13F7D-CBD9-4A7A-811B-F24371E38692}"/>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24712698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5" descr="f02-24-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2203450"/>
            <a:ext cx="4895850"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39" name="Rectangle 2"/>
          <p:cNvSpPr>
            <a:spLocks noGrp="1" noChangeArrowheads="1"/>
          </p:cNvSpPr>
          <p:nvPr>
            <p:ph type="title"/>
          </p:nvPr>
        </p:nvSpPr>
        <p:spPr>
          <a:xfrm>
            <a:off x="611188" y="47625"/>
            <a:ext cx="8281987" cy="769938"/>
          </a:xfrm>
        </p:spPr>
        <p:txBody>
          <a:bodyPr/>
          <a:lstStyle/>
          <a:p>
            <a:pPr eaLnBrk="1" hangingPunct="1"/>
            <a:r>
              <a:rPr lang="en-US" sz="4400"/>
              <a:t>Ethernet</a:t>
            </a:r>
            <a:endParaRPr lang="en-AU" sz="4400"/>
          </a:p>
        </p:txBody>
      </p:sp>
      <p:sp>
        <p:nvSpPr>
          <p:cNvPr id="91140" name="Text Box 8"/>
          <p:cNvSpPr txBox="1">
            <a:spLocks noChangeArrowheads="1"/>
          </p:cNvSpPr>
          <p:nvPr/>
        </p:nvSpPr>
        <p:spPr bwMode="auto">
          <a:xfrm>
            <a:off x="3779838" y="4941888"/>
            <a:ext cx="16954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Arial Black" pitchFamily="34" charset="0"/>
              </a:defRPr>
            </a:lvl1pPr>
            <a:lvl2pPr marL="742950" indent="-285750" eaLnBrk="0" hangingPunct="0">
              <a:defRPr sz="3200">
                <a:solidFill>
                  <a:schemeClr val="tx1"/>
                </a:solidFill>
                <a:latin typeface="Arial Black" pitchFamily="34" charset="0"/>
              </a:defRPr>
            </a:lvl2pPr>
            <a:lvl3pPr marL="1143000" indent="-228600" eaLnBrk="0" hangingPunct="0">
              <a:defRPr sz="3200">
                <a:solidFill>
                  <a:schemeClr val="tx1"/>
                </a:solidFill>
                <a:latin typeface="Arial Black" pitchFamily="34" charset="0"/>
              </a:defRPr>
            </a:lvl3pPr>
            <a:lvl4pPr marL="1600200" indent="-228600" eaLnBrk="0" hangingPunct="0">
              <a:defRPr sz="3200">
                <a:solidFill>
                  <a:schemeClr val="tx1"/>
                </a:solidFill>
                <a:latin typeface="Arial Black" pitchFamily="34" charset="0"/>
              </a:defRPr>
            </a:lvl4pPr>
            <a:lvl5pPr marL="2057400" indent="-228600" eaLnBrk="0" hangingPunct="0">
              <a:defRPr sz="3200">
                <a:solidFill>
                  <a:schemeClr val="tx1"/>
                </a:solidFill>
                <a:latin typeface="Arial Black" pitchFamily="34" charset="0"/>
              </a:defRPr>
            </a:lvl5pPr>
            <a:lvl6pPr marL="25146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6pPr>
            <a:lvl7pPr marL="29718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7pPr>
            <a:lvl8pPr marL="34290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8pPr>
            <a:lvl9pPr marL="38862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9pPr>
          </a:lstStyle>
          <a:p>
            <a:pPr eaLnBrk="1" hangingPunct="1"/>
            <a:r>
              <a:rPr lang="en-US" sz="2000">
                <a:solidFill>
                  <a:srgbClr val="000066"/>
                </a:solidFill>
                <a:latin typeface="Arial" charset="0"/>
              </a:rPr>
              <a:t>Ethernet Hub</a:t>
            </a:r>
            <a:endParaRPr lang="en-GB" sz="2000">
              <a:solidFill>
                <a:srgbClr val="000066"/>
              </a:solidFill>
              <a:latin typeface="Arial" charset="0"/>
            </a:endParaRPr>
          </a:p>
        </p:txBody>
      </p:sp>
      <p:sp>
        <p:nvSpPr>
          <p:cNvPr id="2" name="Datumsplatzhalter 1">
            <a:extLst>
              <a:ext uri="{FF2B5EF4-FFF2-40B4-BE49-F238E27FC236}">
                <a16:creationId xmlns:a16="http://schemas.microsoft.com/office/drawing/2014/main" id="{8DD4BDB3-ED12-4B82-838F-EDBCC1B7B6D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21702987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11188" y="47625"/>
            <a:ext cx="8281987" cy="769938"/>
          </a:xfrm>
        </p:spPr>
        <p:txBody>
          <a:bodyPr/>
          <a:lstStyle/>
          <a:p>
            <a:pPr eaLnBrk="1" hangingPunct="1"/>
            <a:r>
              <a:rPr lang="en-US" sz="4400"/>
              <a:t>Access Protocol for Ethernet</a:t>
            </a:r>
            <a:endParaRPr lang="en-AU" sz="4400"/>
          </a:p>
        </p:txBody>
      </p:sp>
      <p:sp>
        <p:nvSpPr>
          <p:cNvPr id="92163" name="Rectangle 3"/>
          <p:cNvSpPr>
            <a:spLocks noGrp="1" noChangeArrowheads="1"/>
          </p:cNvSpPr>
          <p:nvPr>
            <p:ph type="body" idx="1"/>
          </p:nvPr>
        </p:nvSpPr>
        <p:spPr/>
        <p:txBody>
          <a:bodyPr>
            <a:normAutofit lnSpcReduction="10000"/>
          </a:bodyPr>
          <a:lstStyle/>
          <a:p>
            <a:pPr eaLnBrk="1" hangingPunct="1"/>
            <a:r>
              <a:rPr lang="en-US" sz="2400"/>
              <a:t>The algorithm is commonly called Ethernet’s Media Access Control (MAC).</a:t>
            </a:r>
          </a:p>
          <a:p>
            <a:pPr lvl="1" eaLnBrk="1" hangingPunct="1"/>
            <a:r>
              <a:rPr lang="en-US" sz="2000"/>
              <a:t>It is implemented in Hardware on the network adaptor.</a:t>
            </a:r>
          </a:p>
          <a:p>
            <a:pPr eaLnBrk="1" hangingPunct="1"/>
            <a:r>
              <a:rPr lang="en-US" sz="2400"/>
              <a:t>Frame format</a:t>
            </a:r>
          </a:p>
          <a:p>
            <a:pPr lvl="1" eaLnBrk="1" hangingPunct="1"/>
            <a:r>
              <a:rPr lang="en-US" sz="2000"/>
              <a:t>Preamble (64bit): allows the receiver to synchronize with the signal (sequence of alternating 0s and 1s).</a:t>
            </a:r>
          </a:p>
          <a:p>
            <a:pPr lvl="1" eaLnBrk="1" hangingPunct="1"/>
            <a:r>
              <a:rPr lang="en-US" sz="2000"/>
              <a:t>Host and Destination Address (48bit each).</a:t>
            </a:r>
          </a:p>
          <a:p>
            <a:pPr lvl="1" eaLnBrk="1" hangingPunct="1"/>
            <a:r>
              <a:rPr lang="en-US" sz="2000"/>
              <a:t>Packet type (16bit): acts as demux key to identify the higher level protocol.</a:t>
            </a:r>
          </a:p>
          <a:p>
            <a:pPr lvl="1" eaLnBrk="1" hangingPunct="1"/>
            <a:r>
              <a:rPr lang="en-US" sz="2000"/>
              <a:t>Data (up to 1500 bytes)</a:t>
            </a:r>
          </a:p>
          <a:p>
            <a:pPr lvl="2" eaLnBrk="1" hangingPunct="1"/>
            <a:r>
              <a:rPr lang="en-US" sz="1800"/>
              <a:t>Minimally a frame must contain at least 46 bytes of data.</a:t>
            </a:r>
          </a:p>
          <a:p>
            <a:pPr lvl="2" eaLnBrk="1" hangingPunct="1"/>
            <a:r>
              <a:rPr lang="en-US" sz="1800"/>
              <a:t>Frame must be long enough to detect collision.</a:t>
            </a:r>
          </a:p>
          <a:p>
            <a:pPr lvl="1" eaLnBrk="1" hangingPunct="1"/>
            <a:r>
              <a:rPr lang="en-US" sz="2000"/>
              <a:t>CRC (32bit)</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A2494CE8-3BFC-4D52-9049-A73B8A9BF9F2}"/>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0595843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5" descr="f02-25-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036888"/>
            <a:ext cx="54737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7" name="Rectangle 2"/>
          <p:cNvSpPr>
            <a:spLocks noGrp="1" noChangeArrowheads="1"/>
          </p:cNvSpPr>
          <p:nvPr>
            <p:ph type="title"/>
          </p:nvPr>
        </p:nvSpPr>
        <p:spPr>
          <a:xfrm>
            <a:off x="611188" y="47625"/>
            <a:ext cx="8281987" cy="769938"/>
          </a:xfrm>
        </p:spPr>
        <p:txBody>
          <a:bodyPr/>
          <a:lstStyle/>
          <a:p>
            <a:pPr eaLnBrk="1" hangingPunct="1"/>
            <a:r>
              <a:rPr lang="en-US" sz="4400"/>
              <a:t>Ethernet Frame</a:t>
            </a:r>
            <a:endParaRPr lang="en-AU" sz="4400"/>
          </a:p>
        </p:txBody>
      </p:sp>
      <p:sp>
        <p:nvSpPr>
          <p:cNvPr id="93188" name="Text Box 8"/>
          <p:cNvSpPr txBox="1">
            <a:spLocks noChangeArrowheads="1"/>
          </p:cNvSpPr>
          <p:nvPr/>
        </p:nvSpPr>
        <p:spPr bwMode="auto">
          <a:xfrm>
            <a:off x="2916238" y="4508500"/>
            <a:ext cx="2844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3200">
                <a:solidFill>
                  <a:schemeClr val="tx1"/>
                </a:solidFill>
                <a:latin typeface="Arial Black" pitchFamily="34" charset="0"/>
              </a:defRPr>
            </a:lvl1pPr>
            <a:lvl2pPr marL="742950" indent="-285750" eaLnBrk="0" hangingPunct="0">
              <a:defRPr sz="3200">
                <a:solidFill>
                  <a:schemeClr val="tx1"/>
                </a:solidFill>
                <a:latin typeface="Arial Black" pitchFamily="34" charset="0"/>
              </a:defRPr>
            </a:lvl2pPr>
            <a:lvl3pPr marL="1143000" indent="-228600" eaLnBrk="0" hangingPunct="0">
              <a:defRPr sz="3200">
                <a:solidFill>
                  <a:schemeClr val="tx1"/>
                </a:solidFill>
                <a:latin typeface="Arial Black" pitchFamily="34" charset="0"/>
              </a:defRPr>
            </a:lvl3pPr>
            <a:lvl4pPr marL="1600200" indent="-228600" eaLnBrk="0" hangingPunct="0">
              <a:defRPr sz="3200">
                <a:solidFill>
                  <a:schemeClr val="tx1"/>
                </a:solidFill>
                <a:latin typeface="Arial Black" pitchFamily="34" charset="0"/>
              </a:defRPr>
            </a:lvl4pPr>
            <a:lvl5pPr marL="2057400" indent="-228600" eaLnBrk="0" hangingPunct="0">
              <a:defRPr sz="3200">
                <a:solidFill>
                  <a:schemeClr val="tx1"/>
                </a:solidFill>
                <a:latin typeface="Arial Black" pitchFamily="34" charset="0"/>
              </a:defRPr>
            </a:lvl5pPr>
            <a:lvl6pPr marL="25146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6pPr>
            <a:lvl7pPr marL="29718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7pPr>
            <a:lvl8pPr marL="34290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8pPr>
            <a:lvl9pPr marL="3886200" indent="-228600" eaLnBrk="0" fontAlgn="base" hangingPunct="0">
              <a:spcBef>
                <a:spcPct val="20000"/>
              </a:spcBef>
              <a:spcAft>
                <a:spcPct val="0"/>
              </a:spcAft>
              <a:buClr>
                <a:schemeClr val="tx1"/>
              </a:buClr>
              <a:buSzPct val="60000"/>
              <a:buFont typeface="Wingdings" pitchFamily="2" charset="2"/>
              <a:defRPr sz="3200">
                <a:solidFill>
                  <a:schemeClr val="tx1"/>
                </a:solidFill>
                <a:latin typeface="Arial Black" pitchFamily="34" charset="0"/>
              </a:defRPr>
            </a:lvl9pPr>
          </a:lstStyle>
          <a:p>
            <a:pPr eaLnBrk="1" hangingPunct="1"/>
            <a:r>
              <a:rPr lang="en-US" sz="2000">
                <a:solidFill>
                  <a:srgbClr val="000066"/>
                </a:solidFill>
                <a:latin typeface="Arial" charset="0"/>
              </a:rPr>
              <a:t>Ethernet Frame Format</a:t>
            </a:r>
            <a:endParaRPr lang="en-GB" sz="2000">
              <a:solidFill>
                <a:srgbClr val="000066"/>
              </a:solidFill>
              <a:latin typeface="Arial" charset="0"/>
            </a:endParaRPr>
          </a:p>
        </p:txBody>
      </p:sp>
      <p:sp>
        <p:nvSpPr>
          <p:cNvPr id="2" name="Datumsplatzhalter 1">
            <a:extLst>
              <a:ext uri="{FF2B5EF4-FFF2-40B4-BE49-F238E27FC236}">
                <a16:creationId xmlns:a16="http://schemas.microsoft.com/office/drawing/2014/main" id="{928D073E-BA41-4C7F-8613-A60F31EEF51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8804633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xfrm>
            <a:off x="611188" y="47625"/>
            <a:ext cx="8281987" cy="769938"/>
          </a:xfrm>
        </p:spPr>
        <p:txBody>
          <a:bodyPr/>
          <a:lstStyle/>
          <a:p>
            <a:pPr eaLnBrk="1" hangingPunct="1"/>
            <a:r>
              <a:rPr lang="en-US" sz="4400"/>
              <a:t>Ethernet Addresses</a:t>
            </a:r>
            <a:endParaRPr lang="en-AU" sz="4400"/>
          </a:p>
        </p:txBody>
      </p:sp>
      <p:sp>
        <p:nvSpPr>
          <p:cNvPr id="94212" name="Rectangle 3"/>
          <p:cNvSpPr>
            <a:spLocks noGrp="1" noChangeArrowheads="1"/>
          </p:cNvSpPr>
          <p:nvPr>
            <p:ph type="body" idx="1"/>
          </p:nvPr>
        </p:nvSpPr>
        <p:spPr/>
        <p:txBody>
          <a:bodyPr>
            <a:normAutofit lnSpcReduction="10000"/>
          </a:bodyPr>
          <a:lstStyle/>
          <a:p>
            <a:pPr eaLnBrk="1" hangingPunct="1"/>
            <a:r>
              <a:rPr lang="en-US" sz="2400" dirty="0"/>
              <a:t>Each host on an Ethernet (in fact, every Ethernet host in the world) has a unique Ethernet Address.</a:t>
            </a:r>
          </a:p>
          <a:p>
            <a:pPr eaLnBrk="1" hangingPunct="1"/>
            <a:r>
              <a:rPr lang="en-US" sz="2400" dirty="0"/>
              <a:t>The address belongs to the adaptor, not the host.</a:t>
            </a:r>
          </a:p>
          <a:p>
            <a:pPr lvl="1" eaLnBrk="1" hangingPunct="1"/>
            <a:r>
              <a:rPr lang="en-US" sz="2000" dirty="0"/>
              <a:t>It is usually burnt into ROM.</a:t>
            </a:r>
          </a:p>
          <a:p>
            <a:pPr eaLnBrk="1" hangingPunct="1"/>
            <a:r>
              <a:rPr lang="en-US" sz="2400" dirty="0"/>
              <a:t>Ethernet addresses are typically printed in a human readable format</a:t>
            </a:r>
          </a:p>
          <a:p>
            <a:pPr lvl="1" eaLnBrk="1" hangingPunct="1"/>
            <a:r>
              <a:rPr lang="en-US" sz="2000" dirty="0"/>
              <a:t>As a sequence of six numbers separated by colons.</a:t>
            </a:r>
          </a:p>
          <a:p>
            <a:pPr lvl="1" eaLnBrk="1" hangingPunct="1"/>
            <a:r>
              <a:rPr lang="en-US" sz="2000" dirty="0"/>
              <a:t>Each number corresponds to 1 byte of the 6 byte address and is given by a pair of hexadecimal digits, one for each of the 4-bit nibbles in the byte</a:t>
            </a:r>
          </a:p>
          <a:p>
            <a:pPr lvl="1" eaLnBrk="1" hangingPunct="1"/>
            <a:r>
              <a:rPr lang="en-US" sz="2000" dirty="0"/>
              <a:t>Leading 0s are dropped.</a:t>
            </a:r>
          </a:p>
          <a:p>
            <a:pPr lvl="1" eaLnBrk="1" hangingPunct="1"/>
            <a:r>
              <a:rPr lang="en-US" sz="2000" dirty="0"/>
              <a:t>For example, 8:0:2b:e4:b1:2 is</a:t>
            </a:r>
          </a:p>
          <a:p>
            <a:pPr lvl="2" eaLnBrk="1" hangingPunct="1"/>
            <a:r>
              <a:rPr lang="en-US" sz="1800" dirty="0"/>
              <a:t>00001000 00000000 00101011 11100100 10110001 00000010</a:t>
            </a:r>
          </a:p>
          <a:p>
            <a:pPr lvl="1" eaLnBrk="1" hangingPunct="1"/>
            <a:endParaRPr lang="en-US" sz="1800" dirty="0"/>
          </a:p>
          <a:p>
            <a:pPr lvl="1" eaLnBrk="1" hangingPunct="1">
              <a:lnSpc>
                <a:spcPct val="90000"/>
              </a:lnSpc>
            </a:pPr>
            <a:endParaRPr lang="en-US" sz="2000" dirty="0"/>
          </a:p>
          <a:p>
            <a:pPr eaLnBrk="1" hangingPunct="1"/>
            <a:endParaRPr lang="en-US" sz="1000" b="1" dirty="0">
              <a:solidFill>
                <a:srgbClr val="FFFFFF"/>
              </a:solidFill>
              <a:latin typeface="Arial" charset="0"/>
            </a:endParaRPr>
          </a:p>
        </p:txBody>
      </p:sp>
      <p:sp>
        <p:nvSpPr>
          <p:cNvPr id="2" name="Datumsplatzhalter 1">
            <a:extLst>
              <a:ext uri="{FF2B5EF4-FFF2-40B4-BE49-F238E27FC236}">
                <a16:creationId xmlns:a16="http://schemas.microsoft.com/office/drawing/2014/main" id="{AAFF1EFC-B77E-4067-88B2-7592CFB37AD2}"/>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9882591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611188" y="47625"/>
            <a:ext cx="8281987" cy="769938"/>
          </a:xfrm>
        </p:spPr>
        <p:txBody>
          <a:bodyPr/>
          <a:lstStyle/>
          <a:p>
            <a:pPr eaLnBrk="1" hangingPunct="1"/>
            <a:r>
              <a:rPr lang="en-US" sz="4400"/>
              <a:t>Ethernet Addresses</a:t>
            </a:r>
            <a:endParaRPr lang="en-AU" sz="4400"/>
          </a:p>
        </p:txBody>
      </p:sp>
      <p:sp>
        <p:nvSpPr>
          <p:cNvPr id="95235" name="Rectangle 3"/>
          <p:cNvSpPr>
            <a:spLocks noGrp="1" noChangeArrowheads="1"/>
          </p:cNvSpPr>
          <p:nvPr>
            <p:ph type="body" idx="1"/>
          </p:nvPr>
        </p:nvSpPr>
        <p:spPr/>
        <p:txBody>
          <a:bodyPr/>
          <a:lstStyle/>
          <a:p>
            <a:pPr eaLnBrk="1" hangingPunct="1"/>
            <a:r>
              <a:rPr lang="en-US" sz="2400"/>
              <a:t>To ensure that every adaptor gets a unique address, each manufacturer of Ethernet devices is allocated a different prefix that must be prepended to the address on every adaptor they build</a:t>
            </a:r>
          </a:p>
          <a:p>
            <a:pPr lvl="2" eaLnBrk="1" hangingPunct="1"/>
            <a:r>
              <a:rPr lang="en-US" sz="2000"/>
              <a:t>AMD has been assigned the 24bit prefix 8:0:20</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AE023782-790E-4BD8-AA01-533A5F1FA69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02275590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11188" y="47625"/>
            <a:ext cx="8281987" cy="769938"/>
          </a:xfrm>
        </p:spPr>
        <p:txBody>
          <a:bodyPr/>
          <a:lstStyle/>
          <a:p>
            <a:pPr eaLnBrk="1" hangingPunct="1"/>
            <a:r>
              <a:rPr lang="en-US" sz="4400"/>
              <a:t>Ethernet Addresses</a:t>
            </a:r>
            <a:endParaRPr lang="en-AU" sz="4400"/>
          </a:p>
        </p:txBody>
      </p:sp>
      <p:sp>
        <p:nvSpPr>
          <p:cNvPr id="96259" name="Rectangle 3"/>
          <p:cNvSpPr>
            <a:spLocks noGrp="1" noChangeArrowheads="1"/>
          </p:cNvSpPr>
          <p:nvPr>
            <p:ph type="body" idx="1"/>
          </p:nvPr>
        </p:nvSpPr>
        <p:spPr/>
        <p:txBody>
          <a:bodyPr/>
          <a:lstStyle/>
          <a:p>
            <a:pPr eaLnBrk="1" hangingPunct="1">
              <a:lnSpc>
                <a:spcPct val="90000"/>
              </a:lnSpc>
            </a:pPr>
            <a:r>
              <a:rPr lang="en-US" sz="2400"/>
              <a:t>Each frame transmitted on an Ethernet is received by every adaptor connected to that Ethernet.</a:t>
            </a:r>
          </a:p>
          <a:p>
            <a:pPr eaLnBrk="1" hangingPunct="1">
              <a:lnSpc>
                <a:spcPct val="90000"/>
              </a:lnSpc>
            </a:pPr>
            <a:r>
              <a:rPr lang="en-US" sz="2400"/>
              <a:t>Each adaptor recognizes those frames addressed to its address and passes only those frames on to the host.</a:t>
            </a:r>
          </a:p>
          <a:p>
            <a:pPr eaLnBrk="1" hangingPunct="1">
              <a:lnSpc>
                <a:spcPct val="90000"/>
              </a:lnSpc>
            </a:pPr>
            <a:r>
              <a:rPr lang="en-US" sz="2400"/>
              <a:t>In addition, to </a:t>
            </a:r>
            <a:r>
              <a:rPr lang="en-US" sz="2400" i="1"/>
              <a:t>unicast</a:t>
            </a:r>
            <a:r>
              <a:rPr lang="en-US" sz="2400"/>
              <a:t> address, an Ethernet address consisting of all 1s is treated as a </a:t>
            </a:r>
            <a:r>
              <a:rPr lang="en-US" sz="2400" i="1"/>
              <a:t>broadcast</a:t>
            </a:r>
            <a:r>
              <a:rPr lang="en-US" sz="2400"/>
              <a:t> address.</a:t>
            </a:r>
          </a:p>
          <a:p>
            <a:pPr lvl="1" eaLnBrk="1" hangingPunct="1">
              <a:lnSpc>
                <a:spcPct val="90000"/>
              </a:lnSpc>
            </a:pPr>
            <a:r>
              <a:rPr lang="en-US" sz="2000"/>
              <a:t>All adaptors pass frames addressed to the </a:t>
            </a:r>
            <a:r>
              <a:rPr lang="en-US" sz="2000" i="1"/>
              <a:t>broadcast</a:t>
            </a:r>
            <a:r>
              <a:rPr lang="en-US" sz="2000"/>
              <a:t> address up to the host.</a:t>
            </a:r>
          </a:p>
          <a:p>
            <a:pPr eaLnBrk="1" hangingPunct="1">
              <a:lnSpc>
                <a:spcPct val="90000"/>
              </a:lnSpc>
            </a:pPr>
            <a:r>
              <a:rPr lang="en-US" sz="2400"/>
              <a:t>Similarly, an address that has the first bit set to 1 but is not the </a:t>
            </a:r>
            <a:r>
              <a:rPr lang="en-US" sz="2400" i="1"/>
              <a:t>broadcast</a:t>
            </a:r>
            <a:r>
              <a:rPr lang="en-US" sz="2400"/>
              <a:t> address is called a </a:t>
            </a:r>
            <a:r>
              <a:rPr lang="en-US" sz="2400" i="1"/>
              <a:t>multicast</a:t>
            </a:r>
            <a:r>
              <a:rPr lang="en-US" sz="2400"/>
              <a:t> address.</a:t>
            </a:r>
          </a:p>
          <a:p>
            <a:pPr lvl="1" eaLnBrk="1" hangingPunct="1">
              <a:lnSpc>
                <a:spcPct val="90000"/>
              </a:lnSpc>
            </a:pPr>
            <a:r>
              <a:rPr lang="en-US" sz="2000"/>
              <a:t>A given host can program its adaptor to accept some set of </a:t>
            </a:r>
            <a:r>
              <a:rPr lang="en-US" sz="2000" i="1"/>
              <a:t>multicast</a:t>
            </a:r>
            <a:r>
              <a:rPr lang="en-US" sz="2000"/>
              <a:t> addresses.</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3A917FE5-A802-46E2-A92B-253209D7D92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44539529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611188" y="47625"/>
            <a:ext cx="8281987" cy="769938"/>
          </a:xfrm>
        </p:spPr>
        <p:txBody>
          <a:bodyPr/>
          <a:lstStyle/>
          <a:p>
            <a:pPr eaLnBrk="1" hangingPunct="1"/>
            <a:r>
              <a:rPr lang="en-US" sz="4400"/>
              <a:t>Ethernet Addresses</a:t>
            </a:r>
            <a:endParaRPr lang="en-AU" sz="4400"/>
          </a:p>
        </p:txBody>
      </p:sp>
      <p:sp>
        <p:nvSpPr>
          <p:cNvPr id="97283" name="Rectangle 3"/>
          <p:cNvSpPr>
            <a:spLocks noGrp="1" noChangeArrowheads="1"/>
          </p:cNvSpPr>
          <p:nvPr>
            <p:ph type="body" idx="1"/>
          </p:nvPr>
        </p:nvSpPr>
        <p:spPr/>
        <p:txBody>
          <a:bodyPr/>
          <a:lstStyle/>
          <a:p>
            <a:pPr eaLnBrk="1" hangingPunct="1">
              <a:lnSpc>
                <a:spcPct val="90000"/>
              </a:lnSpc>
            </a:pPr>
            <a:r>
              <a:rPr lang="en-US" sz="2400"/>
              <a:t>To summarize, an Ethernet adaptor receives all frames and accepts</a:t>
            </a:r>
          </a:p>
          <a:p>
            <a:pPr lvl="1" eaLnBrk="1" hangingPunct="1">
              <a:lnSpc>
                <a:spcPct val="90000"/>
              </a:lnSpc>
            </a:pPr>
            <a:r>
              <a:rPr lang="en-US" sz="2000"/>
              <a:t>Frames addressed to its own address</a:t>
            </a:r>
          </a:p>
          <a:p>
            <a:pPr lvl="1" eaLnBrk="1" hangingPunct="1">
              <a:lnSpc>
                <a:spcPct val="90000"/>
              </a:lnSpc>
            </a:pPr>
            <a:r>
              <a:rPr lang="en-US" sz="2000"/>
              <a:t>Frames addressed to the broadcast address</a:t>
            </a:r>
          </a:p>
          <a:p>
            <a:pPr lvl="1" eaLnBrk="1" hangingPunct="1">
              <a:lnSpc>
                <a:spcPct val="90000"/>
              </a:lnSpc>
            </a:pPr>
            <a:r>
              <a:rPr lang="en-US" sz="2000"/>
              <a:t>Frames addressed to a multicast addressed if it has been instructed </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32A62BBA-4DDD-4E82-A377-43FAEE1031CF}"/>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32118016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98307" name="Rectangle 3"/>
          <p:cNvSpPr>
            <a:spLocks noGrp="1" noChangeArrowheads="1"/>
          </p:cNvSpPr>
          <p:nvPr>
            <p:ph type="body" idx="1"/>
          </p:nvPr>
        </p:nvSpPr>
        <p:spPr/>
        <p:txBody>
          <a:bodyPr/>
          <a:lstStyle/>
          <a:p>
            <a:pPr eaLnBrk="1" hangingPunct="1"/>
            <a:r>
              <a:rPr lang="en-US" sz="2400"/>
              <a:t>When the adaptor has a frame to send and the line is idle, it transmits the frame immediately.</a:t>
            </a:r>
          </a:p>
          <a:p>
            <a:pPr lvl="1" eaLnBrk="1" hangingPunct="1"/>
            <a:r>
              <a:rPr lang="en-US" sz="2000"/>
              <a:t>The upper bound of 1500 bytes in the message means that the adaptor can occupy the line for a fixed length of time.</a:t>
            </a:r>
          </a:p>
          <a:p>
            <a:pPr eaLnBrk="1" hangingPunct="1"/>
            <a:r>
              <a:rPr lang="en-US" sz="2400"/>
              <a:t>When the adaptor has a frame to send and the line is busy, it waits for the line to go idle and then transmits immediately.</a:t>
            </a:r>
          </a:p>
          <a:p>
            <a:pPr eaLnBrk="1" hangingPunct="1"/>
            <a:r>
              <a:rPr lang="en-US" sz="2400"/>
              <a:t>The Ethernet is said to be 1-persistent protocol because an adaptor with a frame to send transmits with probability 1 whenever a busy line goes idle.</a:t>
            </a:r>
          </a:p>
        </p:txBody>
      </p:sp>
      <p:sp>
        <p:nvSpPr>
          <p:cNvPr id="2" name="Datumsplatzhalter 1">
            <a:extLst>
              <a:ext uri="{FF2B5EF4-FFF2-40B4-BE49-F238E27FC236}">
                <a16:creationId xmlns:a16="http://schemas.microsoft.com/office/drawing/2014/main" id="{E5F2966E-E3C7-4AE1-B180-A17E811FF2E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85916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DDA070-13E5-4EEC-A64E-8AA2F77F139F}"/>
              </a:ext>
            </a:extLst>
          </p:cNvPr>
          <p:cNvSpPr>
            <a:spLocks noGrp="1"/>
          </p:cNvSpPr>
          <p:nvPr>
            <p:ph type="title"/>
          </p:nvPr>
        </p:nvSpPr>
        <p:spPr/>
        <p:txBody>
          <a:bodyPr/>
          <a:lstStyle/>
          <a:p>
            <a:r>
              <a:rPr lang="de-DE" dirty="0" err="1"/>
              <a:t>Branching</a:t>
            </a:r>
            <a:endParaRPr lang="en-GB" dirty="0"/>
          </a:p>
        </p:txBody>
      </p:sp>
      <p:pic>
        <p:nvPicPr>
          <p:cNvPr id="7" name="Inhaltsplatzhalter 6">
            <a:extLst>
              <a:ext uri="{FF2B5EF4-FFF2-40B4-BE49-F238E27FC236}">
                <a16:creationId xmlns:a16="http://schemas.microsoft.com/office/drawing/2014/main" id="{515AF116-A19F-41D8-B584-8BC1CE056C00}"/>
              </a:ext>
            </a:extLst>
          </p:cNvPr>
          <p:cNvPicPr>
            <a:picLocks noGrp="1" noChangeAspect="1"/>
          </p:cNvPicPr>
          <p:nvPr>
            <p:ph sz="quarter" idx="1"/>
          </p:nvPr>
        </p:nvPicPr>
        <p:blipFill>
          <a:blip r:embed="rId2"/>
          <a:stretch>
            <a:fillRect/>
          </a:stretch>
        </p:blipFill>
        <p:spPr>
          <a:xfrm>
            <a:off x="2418830" y="1527175"/>
            <a:ext cx="4269828" cy="4572000"/>
          </a:xfrm>
          <a:prstGeom prst="rect">
            <a:avLst/>
          </a:prstGeom>
        </p:spPr>
      </p:pic>
      <p:sp>
        <p:nvSpPr>
          <p:cNvPr id="4" name="Datumsplatzhalter 3">
            <a:extLst>
              <a:ext uri="{FF2B5EF4-FFF2-40B4-BE49-F238E27FC236}">
                <a16:creationId xmlns:a16="http://schemas.microsoft.com/office/drawing/2014/main" id="{A8F58C84-D832-4E7B-8B03-A0F4FD207852}"/>
              </a:ext>
            </a:extLst>
          </p:cNvPr>
          <p:cNvSpPr>
            <a:spLocks noGrp="1"/>
          </p:cNvSpPr>
          <p:nvPr>
            <p:ph type="dt" sz="half" idx="10"/>
          </p:nvPr>
        </p:nvSpPr>
        <p:spPr/>
        <p:txBody>
          <a:bodyPr/>
          <a:lstStyle/>
          <a:p>
            <a:pPr>
              <a:defRPr/>
            </a:pPr>
            <a:fld id="{B39CC01C-4A86-440C-A2DC-228360B9B8EE}" type="datetime1">
              <a:rPr lang="de-DE" smtClean="0"/>
              <a:t>26.10.2021</a:t>
            </a:fld>
            <a:endParaRPr lang="en-US"/>
          </a:p>
        </p:txBody>
      </p:sp>
      <p:sp>
        <p:nvSpPr>
          <p:cNvPr id="5" name="Foliennummernplatzhalter 4">
            <a:extLst>
              <a:ext uri="{FF2B5EF4-FFF2-40B4-BE49-F238E27FC236}">
                <a16:creationId xmlns:a16="http://schemas.microsoft.com/office/drawing/2014/main" id="{D6C07488-FF23-4BDD-9E68-8543A48B89C9}"/>
              </a:ext>
            </a:extLst>
          </p:cNvPr>
          <p:cNvSpPr>
            <a:spLocks noGrp="1"/>
          </p:cNvSpPr>
          <p:nvPr>
            <p:ph type="sldNum" sz="quarter" idx="12"/>
          </p:nvPr>
        </p:nvSpPr>
        <p:spPr/>
        <p:txBody>
          <a:bodyPr/>
          <a:lstStyle/>
          <a:p>
            <a:pPr>
              <a:defRPr/>
            </a:pPr>
            <a:fld id="{063E970E-A19A-401F-8BD3-D8B34EBDA5D0}" type="slidenum">
              <a:rPr lang="en-US" smtClean="0"/>
              <a:pPr>
                <a:defRPr/>
              </a:pPr>
              <a:t>35</a:t>
            </a:fld>
            <a:endParaRPr lang="en-US"/>
          </a:p>
        </p:txBody>
      </p:sp>
      <p:sp>
        <p:nvSpPr>
          <p:cNvPr id="6" name="Fußzeilenplatzhalter 5">
            <a:extLst>
              <a:ext uri="{FF2B5EF4-FFF2-40B4-BE49-F238E27FC236}">
                <a16:creationId xmlns:a16="http://schemas.microsoft.com/office/drawing/2014/main" id="{263CECAC-E96D-4599-A37C-785414243070}"/>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494622230"/>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99331" name="Rectangle 3"/>
          <p:cNvSpPr>
            <a:spLocks noGrp="1" noChangeArrowheads="1"/>
          </p:cNvSpPr>
          <p:nvPr>
            <p:ph type="body" idx="1"/>
          </p:nvPr>
        </p:nvSpPr>
        <p:spPr/>
        <p:txBody>
          <a:bodyPr/>
          <a:lstStyle/>
          <a:p>
            <a:pPr eaLnBrk="1" hangingPunct="1"/>
            <a:r>
              <a:rPr lang="en-US" sz="2400"/>
              <a:t>Since there is no centralized control it is possible for two (or more) adaptors to begin transmitting at the same time,</a:t>
            </a:r>
          </a:p>
          <a:p>
            <a:pPr lvl="1" eaLnBrk="1" hangingPunct="1"/>
            <a:r>
              <a:rPr lang="en-US" sz="2000"/>
              <a:t>Either because both found the line to be idle,</a:t>
            </a:r>
          </a:p>
          <a:p>
            <a:pPr lvl="1" eaLnBrk="1" hangingPunct="1"/>
            <a:r>
              <a:rPr lang="en-US" sz="2000"/>
              <a:t>Or, both had been waiting for a busy line to become idle.</a:t>
            </a:r>
          </a:p>
          <a:p>
            <a:pPr eaLnBrk="1" hangingPunct="1"/>
            <a:r>
              <a:rPr lang="en-US" sz="2400"/>
              <a:t>When this happens, the two (or more) frames are said to be </a:t>
            </a:r>
            <a:r>
              <a:rPr lang="en-US" sz="2400" i="1"/>
              <a:t>collide</a:t>
            </a:r>
            <a:r>
              <a:rPr lang="en-US" sz="2400"/>
              <a:t> on the network.</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250E8C59-2EFD-4566-8A8A-BB45DDF09C46}"/>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1429169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0355" name="Rectangle 3"/>
          <p:cNvSpPr>
            <a:spLocks noGrp="1" noChangeArrowheads="1"/>
          </p:cNvSpPr>
          <p:nvPr>
            <p:ph type="body" idx="1"/>
          </p:nvPr>
        </p:nvSpPr>
        <p:spPr/>
        <p:txBody>
          <a:bodyPr/>
          <a:lstStyle/>
          <a:p>
            <a:pPr eaLnBrk="1" hangingPunct="1"/>
            <a:r>
              <a:rPr lang="en-US" sz="2400"/>
              <a:t>Since Ethernet supports collision detection, each sender is able to determine that a collision is in progress.</a:t>
            </a:r>
          </a:p>
          <a:p>
            <a:pPr eaLnBrk="1" hangingPunct="1"/>
            <a:r>
              <a:rPr lang="en-US" sz="2400"/>
              <a:t>At the moment an adaptor detects that its frame is colliding with another, it first makes sure to transmit a 32-bit jamming sequence and then stops transmission.</a:t>
            </a:r>
          </a:p>
          <a:p>
            <a:pPr lvl="1" eaLnBrk="1" hangingPunct="1"/>
            <a:r>
              <a:rPr lang="en-US" sz="2000"/>
              <a:t>Thus, a transmitter will minimally send 96 bits in the case of collision</a:t>
            </a:r>
          </a:p>
          <a:p>
            <a:pPr lvl="2" eaLnBrk="1" hangingPunct="1"/>
            <a:r>
              <a:rPr lang="en-US" sz="1800"/>
              <a:t>64-bit preamble + 32-bit jamming sequence</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3E703B6C-1501-4FBA-9B85-A90AEF8C578F}"/>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6045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1379" name="Rectangle 3"/>
          <p:cNvSpPr>
            <a:spLocks noGrp="1" noChangeArrowheads="1"/>
          </p:cNvSpPr>
          <p:nvPr>
            <p:ph type="body" idx="1"/>
          </p:nvPr>
        </p:nvSpPr>
        <p:spPr/>
        <p:txBody>
          <a:bodyPr/>
          <a:lstStyle/>
          <a:p>
            <a:pPr eaLnBrk="1" hangingPunct="1"/>
            <a:r>
              <a:rPr lang="en-US" sz="2400"/>
              <a:t>One way that an adaptor will send only 96 bit (called a </a:t>
            </a:r>
            <a:r>
              <a:rPr lang="en-US" sz="2400" i="1"/>
              <a:t>runt frame</a:t>
            </a:r>
            <a:r>
              <a:rPr lang="en-US" sz="2400"/>
              <a:t>) is if the two hosts are close to each other.</a:t>
            </a:r>
          </a:p>
          <a:p>
            <a:pPr eaLnBrk="1" hangingPunct="1"/>
            <a:r>
              <a:rPr lang="en-US" sz="2400"/>
              <a:t>Had they been farther apart,</a:t>
            </a:r>
          </a:p>
          <a:p>
            <a:pPr lvl="1" eaLnBrk="1" hangingPunct="1"/>
            <a:r>
              <a:rPr lang="en-US" sz="2000"/>
              <a:t>They would have had to transmit longer, and thus send more bits, before detecting the collision. </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95C3EE88-D02C-41B7-8711-5E1F80E2E5C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72450634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2403" name="Rectangle 3"/>
          <p:cNvSpPr>
            <a:spLocks noGrp="1" noChangeArrowheads="1"/>
          </p:cNvSpPr>
          <p:nvPr>
            <p:ph type="body" idx="1"/>
          </p:nvPr>
        </p:nvSpPr>
        <p:spPr/>
        <p:txBody>
          <a:bodyPr/>
          <a:lstStyle/>
          <a:p>
            <a:pPr eaLnBrk="1" hangingPunct="1"/>
            <a:r>
              <a:rPr lang="en-US" sz="2400"/>
              <a:t>The worst case scenario happens when the two hosts are at opposite ends of the Ethernet.</a:t>
            </a:r>
          </a:p>
          <a:p>
            <a:pPr eaLnBrk="1" hangingPunct="1"/>
            <a:r>
              <a:rPr lang="en-US" sz="2400"/>
              <a:t>To know for sure that the frame its just sent did not collide with another frame, the transmitter may need to send as many as 512 bits.</a:t>
            </a:r>
          </a:p>
          <a:p>
            <a:pPr lvl="1" eaLnBrk="1" hangingPunct="1"/>
            <a:r>
              <a:rPr lang="en-US" sz="2000"/>
              <a:t>Every Ethernet frame must be at least 512 bits (64 bytes) long.</a:t>
            </a:r>
          </a:p>
          <a:p>
            <a:pPr lvl="2" eaLnBrk="1" hangingPunct="1"/>
            <a:r>
              <a:rPr lang="en-US" sz="1800"/>
              <a:t>14 bytes of header + 46 bytes of data + 4 bytes of CRC</a:t>
            </a:r>
          </a:p>
        </p:txBody>
      </p:sp>
      <p:sp>
        <p:nvSpPr>
          <p:cNvPr id="2" name="Datumsplatzhalter 1">
            <a:extLst>
              <a:ext uri="{FF2B5EF4-FFF2-40B4-BE49-F238E27FC236}">
                <a16:creationId xmlns:a16="http://schemas.microsoft.com/office/drawing/2014/main" id="{11E48F9F-E5F0-4805-B8BD-1D95CD98D14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26987925"/>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3427" name="Rectangle 3"/>
          <p:cNvSpPr>
            <a:spLocks noGrp="1" noChangeArrowheads="1"/>
          </p:cNvSpPr>
          <p:nvPr>
            <p:ph type="body" idx="1"/>
          </p:nvPr>
        </p:nvSpPr>
        <p:spPr/>
        <p:txBody>
          <a:bodyPr/>
          <a:lstStyle/>
          <a:p>
            <a:pPr eaLnBrk="1" hangingPunct="1"/>
            <a:r>
              <a:rPr lang="en-US" sz="2400"/>
              <a:t>Why 512 bits?</a:t>
            </a:r>
          </a:p>
          <a:p>
            <a:pPr lvl="1" eaLnBrk="1" hangingPunct="1"/>
            <a:r>
              <a:rPr lang="en-US" sz="2000"/>
              <a:t>Why is its length limited to 2500 m?</a:t>
            </a:r>
          </a:p>
          <a:p>
            <a:pPr eaLnBrk="1" hangingPunct="1"/>
            <a:endParaRPr lang="en-US"/>
          </a:p>
          <a:p>
            <a:pPr eaLnBrk="1" hangingPunct="1"/>
            <a:r>
              <a:rPr lang="en-US" sz="2400"/>
              <a:t>The farther apart two nodes are, the longer it takes for a frame sent by one to reach the other, and the network is vulnerable to collision during this time</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1B32A0ED-9C2B-471E-B9F7-5921E2DD0C84}"/>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61364989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4451" name="Rectangle 3"/>
          <p:cNvSpPr>
            <a:spLocks noGrp="1" noChangeArrowheads="1"/>
          </p:cNvSpPr>
          <p:nvPr>
            <p:ph type="body" idx="1"/>
          </p:nvPr>
        </p:nvSpPr>
        <p:spPr/>
        <p:txBody>
          <a:bodyPr>
            <a:normAutofit lnSpcReduction="10000"/>
          </a:bodyPr>
          <a:lstStyle/>
          <a:p>
            <a:pPr eaLnBrk="1" hangingPunct="1">
              <a:lnSpc>
                <a:spcPct val="80000"/>
              </a:lnSpc>
            </a:pPr>
            <a:r>
              <a:rPr lang="en-US" sz="2400"/>
              <a:t>A begins transmitting a frame at time </a:t>
            </a:r>
            <a:r>
              <a:rPr lang="en-US" sz="2400" i="1"/>
              <a:t>t</a:t>
            </a:r>
          </a:p>
          <a:p>
            <a:pPr eaLnBrk="1" hangingPunct="1">
              <a:lnSpc>
                <a:spcPct val="80000"/>
              </a:lnSpc>
            </a:pPr>
            <a:r>
              <a:rPr lang="en-US" sz="2400" i="1"/>
              <a:t>d</a:t>
            </a:r>
            <a:r>
              <a:rPr lang="en-US" sz="2400"/>
              <a:t> denotes the one link latency</a:t>
            </a:r>
          </a:p>
          <a:p>
            <a:pPr eaLnBrk="1" hangingPunct="1">
              <a:lnSpc>
                <a:spcPct val="80000"/>
              </a:lnSpc>
            </a:pPr>
            <a:r>
              <a:rPr lang="en-US" sz="2400"/>
              <a:t>The first bit of A’s frame arrives at B at time </a:t>
            </a:r>
            <a:r>
              <a:rPr lang="en-US" sz="2400" i="1"/>
              <a:t>t</a:t>
            </a:r>
            <a:r>
              <a:rPr lang="en-US" sz="2400"/>
              <a:t> + </a:t>
            </a:r>
            <a:r>
              <a:rPr lang="en-US" sz="2400" i="1"/>
              <a:t>d</a:t>
            </a:r>
          </a:p>
          <a:p>
            <a:pPr eaLnBrk="1" hangingPunct="1">
              <a:lnSpc>
                <a:spcPct val="80000"/>
              </a:lnSpc>
            </a:pPr>
            <a:r>
              <a:rPr lang="en-US" sz="2400"/>
              <a:t>Suppose an instant before host A’s frame arrives, host B begins to transmit its own frame</a:t>
            </a:r>
          </a:p>
          <a:p>
            <a:pPr eaLnBrk="1" hangingPunct="1">
              <a:lnSpc>
                <a:spcPct val="80000"/>
              </a:lnSpc>
            </a:pPr>
            <a:r>
              <a:rPr lang="en-US" sz="2400"/>
              <a:t>B’s frame will immediately collide with A’s frame and this collision will be detected by host B</a:t>
            </a:r>
          </a:p>
          <a:p>
            <a:pPr eaLnBrk="1" hangingPunct="1">
              <a:lnSpc>
                <a:spcPct val="80000"/>
              </a:lnSpc>
            </a:pPr>
            <a:r>
              <a:rPr lang="en-US" sz="2400"/>
              <a:t>Host B will send the 32-bit jamming sequence</a:t>
            </a:r>
          </a:p>
          <a:p>
            <a:pPr eaLnBrk="1" hangingPunct="1">
              <a:lnSpc>
                <a:spcPct val="80000"/>
              </a:lnSpc>
            </a:pPr>
            <a:r>
              <a:rPr lang="en-US" sz="2400"/>
              <a:t>Host A will not know that the collision occurred until B’s frame reaches it, which will happen at </a:t>
            </a:r>
            <a:r>
              <a:rPr lang="en-US" sz="2400" i="1"/>
              <a:t>t</a:t>
            </a:r>
            <a:r>
              <a:rPr lang="en-US" sz="2400"/>
              <a:t> + 2 * </a:t>
            </a:r>
            <a:r>
              <a:rPr lang="en-US" sz="2400" i="1"/>
              <a:t>d</a:t>
            </a:r>
          </a:p>
          <a:p>
            <a:pPr eaLnBrk="1" hangingPunct="1">
              <a:lnSpc>
                <a:spcPct val="80000"/>
              </a:lnSpc>
            </a:pPr>
            <a:r>
              <a:rPr lang="en-US" sz="2400"/>
              <a:t>Host A must continue to transmit until this time in order to detect the collision</a:t>
            </a:r>
          </a:p>
          <a:p>
            <a:pPr lvl="1" eaLnBrk="1" hangingPunct="1">
              <a:lnSpc>
                <a:spcPct val="80000"/>
              </a:lnSpc>
            </a:pPr>
            <a:r>
              <a:rPr lang="en-US" sz="2000"/>
              <a:t>Host A must transmit for </a:t>
            </a:r>
            <a:r>
              <a:rPr lang="en-US" sz="2000" i="1"/>
              <a:t>2</a:t>
            </a:r>
            <a:r>
              <a:rPr lang="en-US" sz="2000"/>
              <a:t> * </a:t>
            </a:r>
            <a:r>
              <a:rPr lang="en-US" sz="2000" i="1"/>
              <a:t>d</a:t>
            </a:r>
            <a:r>
              <a:rPr lang="en-US" sz="2000"/>
              <a:t> to be sure that it detects all possible collisions</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506730D9-73AE-46D2-91D3-AC4D7BA0C490}"/>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5979983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8" name="Text Box 8"/>
          <p:cNvSpPr txBox="1">
            <a:spLocks noChangeArrowheads="1"/>
          </p:cNvSpPr>
          <p:nvPr/>
        </p:nvSpPr>
        <p:spPr bwMode="auto">
          <a:xfrm>
            <a:off x="3707904" y="1677988"/>
            <a:ext cx="4680519" cy="3139321"/>
          </a:xfrm>
          <a:prstGeom prst="rect">
            <a:avLst/>
          </a:prstGeom>
          <a:noFill/>
          <a:ln w="9525" algn="ctr">
            <a:noFill/>
            <a:miter lim="800000"/>
            <a:headEnd/>
            <a:tailEnd/>
          </a:ln>
        </p:spPr>
        <p:txBody>
          <a:bodyPr wrap="square">
            <a:spAutoFit/>
          </a:bodyPr>
          <a:lstStyle/>
          <a:p>
            <a:pPr>
              <a:defRPr/>
            </a:pPr>
            <a:r>
              <a:rPr lang="en-US" sz="1800" dirty="0">
                <a:solidFill>
                  <a:srgbClr val="000099"/>
                </a:solidFill>
                <a:latin typeface="+mj-lt"/>
              </a:rPr>
              <a:t>Worst-case scenario: </a:t>
            </a:r>
            <a:br>
              <a:rPr lang="en-US" sz="1800" dirty="0">
                <a:solidFill>
                  <a:srgbClr val="000099"/>
                </a:solidFill>
                <a:latin typeface="+mj-lt"/>
              </a:rPr>
            </a:br>
            <a:endParaRPr lang="en-US" sz="1800" dirty="0">
              <a:solidFill>
                <a:srgbClr val="000099"/>
              </a:solidFill>
              <a:latin typeface="+mj-lt"/>
            </a:endParaRPr>
          </a:p>
          <a:p>
            <a:pPr>
              <a:defRPr/>
            </a:pPr>
            <a:r>
              <a:rPr lang="en-US" sz="1800" dirty="0">
                <a:solidFill>
                  <a:srgbClr val="000099"/>
                </a:solidFill>
                <a:latin typeface="+mj-lt"/>
              </a:rPr>
              <a:t>(a) A sends a frame at time </a:t>
            </a:r>
            <a:r>
              <a:rPr lang="en-US" sz="1800" i="1" dirty="0">
                <a:solidFill>
                  <a:srgbClr val="000099"/>
                </a:solidFill>
                <a:latin typeface="+mj-lt"/>
              </a:rPr>
              <a:t>t; </a:t>
            </a:r>
            <a:br>
              <a:rPr lang="en-US" sz="1800" i="1" dirty="0">
                <a:solidFill>
                  <a:srgbClr val="000099"/>
                </a:solidFill>
                <a:latin typeface="+mj-lt"/>
              </a:rPr>
            </a:br>
            <a:endParaRPr lang="en-US" sz="1800" i="1" dirty="0">
              <a:solidFill>
                <a:srgbClr val="000099"/>
              </a:solidFill>
              <a:latin typeface="+mj-lt"/>
            </a:endParaRPr>
          </a:p>
          <a:p>
            <a:pPr>
              <a:defRPr/>
            </a:pPr>
            <a:r>
              <a:rPr lang="en-US" sz="1800" i="1" dirty="0">
                <a:solidFill>
                  <a:srgbClr val="000099"/>
                </a:solidFill>
                <a:latin typeface="+mj-lt"/>
              </a:rPr>
              <a:t>(b) A’s frame arrives </a:t>
            </a:r>
            <a:r>
              <a:rPr lang="en-US" sz="1800" dirty="0">
                <a:solidFill>
                  <a:srgbClr val="000099"/>
                </a:solidFill>
                <a:latin typeface="+mj-lt"/>
              </a:rPr>
              <a:t>at B at time </a:t>
            </a:r>
            <a:r>
              <a:rPr lang="en-US" sz="1800" i="1" dirty="0">
                <a:solidFill>
                  <a:srgbClr val="000099"/>
                </a:solidFill>
                <a:latin typeface="+mj-lt"/>
              </a:rPr>
              <a:t>t + d; </a:t>
            </a:r>
          </a:p>
          <a:p>
            <a:pPr>
              <a:defRPr/>
            </a:pPr>
            <a:endParaRPr lang="en-US" sz="1800" i="1" dirty="0">
              <a:solidFill>
                <a:srgbClr val="000099"/>
              </a:solidFill>
              <a:latin typeface="+mj-lt"/>
            </a:endParaRPr>
          </a:p>
          <a:p>
            <a:pPr>
              <a:defRPr/>
            </a:pPr>
            <a:r>
              <a:rPr lang="en-US" sz="1800" i="1" dirty="0">
                <a:solidFill>
                  <a:srgbClr val="000099"/>
                </a:solidFill>
                <a:latin typeface="+mj-lt"/>
              </a:rPr>
              <a:t>(c) B begins transmitting at time t + d and collides with A’s frame;</a:t>
            </a:r>
          </a:p>
          <a:p>
            <a:pPr>
              <a:defRPr/>
            </a:pPr>
            <a:endParaRPr lang="en-US" sz="1800" dirty="0">
              <a:solidFill>
                <a:srgbClr val="000099"/>
              </a:solidFill>
              <a:latin typeface="+mj-lt"/>
            </a:endParaRPr>
          </a:p>
          <a:p>
            <a:pPr>
              <a:defRPr/>
            </a:pPr>
            <a:r>
              <a:rPr lang="en-US" sz="1800" dirty="0">
                <a:solidFill>
                  <a:srgbClr val="000099"/>
                </a:solidFill>
                <a:latin typeface="+mj-lt"/>
              </a:rPr>
              <a:t>(d) B’s runt (32-bit) frame arrives at A at time </a:t>
            </a:r>
            <a:r>
              <a:rPr lang="en-US" sz="1800" i="1" dirty="0">
                <a:solidFill>
                  <a:srgbClr val="000099"/>
                </a:solidFill>
                <a:latin typeface="+mj-lt"/>
              </a:rPr>
              <a:t>t + 2d.</a:t>
            </a:r>
            <a:endParaRPr lang="en-GB" sz="1800" dirty="0">
              <a:solidFill>
                <a:srgbClr val="000099"/>
              </a:solidFill>
              <a:latin typeface="+mj-lt"/>
            </a:endParaRPr>
          </a:p>
        </p:txBody>
      </p:sp>
      <p:pic>
        <p:nvPicPr>
          <p:cNvPr id="105476" name="Picture 5" descr="f02-26-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72816"/>
            <a:ext cx="2952750" cy="438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A91CCECB-DB74-4A8B-8E63-6F0DDA400F1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1163606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6500" name="Rectangle 3"/>
          <p:cNvSpPr>
            <a:spLocks noGrp="1" noChangeArrowheads="1"/>
          </p:cNvSpPr>
          <p:nvPr>
            <p:ph type="body" idx="1"/>
          </p:nvPr>
        </p:nvSpPr>
        <p:spPr/>
        <p:txBody>
          <a:bodyPr>
            <a:normAutofit fontScale="92500"/>
          </a:bodyPr>
          <a:lstStyle/>
          <a:p>
            <a:pPr eaLnBrk="1" hangingPunct="1"/>
            <a:r>
              <a:rPr lang="en-US" sz="2800" dirty="0"/>
              <a:t>Consider that a maximally configured Ethernet is 2500 m long, and there may be up to four repeaters between any two hosts, the round trip delay has been determined to be 51.2 </a:t>
            </a:r>
            <a:r>
              <a:rPr lang="en-US" sz="2800" dirty="0">
                <a:sym typeface="Symbol" pitchFamily="18" charset="2"/>
              </a:rPr>
              <a:t></a:t>
            </a:r>
            <a:r>
              <a:rPr lang="en-US" sz="2800" dirty="0"/>
              <a:t>s</a:t>
            </a:r>
          </a:p>
          <a:p>
            <a:pPr lvl="1" eaLnBrk="1" hangingPunct="1"/>
            <a:r>
              <a:rPr lang="en-US" sz="2400" dirty="0"/>
              <a:t>Which on 10 Mbps Ethernet corresponds to 512 bits</a:t>
            </a:r>
          </a:p>
          <a:p>
            <a:pPr eaLnBrk="1" hangingPunct="1"/>
            <a:endParaRPr lang="en-US" dirty="0"/>
          </a:p>
          <a:p>
            <a:pPr eaLnBrk="1" hangingPunct="1"/>
            <a:r>
              <a:rPr lang="en-US" sz="2800" dirty="0"/>
              <a:t>The other way to look at this situation,</a:t>
            </a:r>
          </a:p>
          <a:p>
            <a:pPr lvl="1" eaLnBrk="1" hangingPunct="1"/>
            <a:r>
              <a:rPr lang="en-US" sz="2400" dirty="0"/>
              <a:t>We need to limit the Ethernet’s maximum latency to a fairly small value (51.2 </a:t>
            </a:r>
            <a:r>
              <a:rPr lang="en-US" sz="2400" dirty="0">
                <a:sym typeface="Symbol" pitchFamily="18" charset="2"/>
              </a:rPr>
              <a:t></a:t>
            </a:r>
            <a:r>
              <a:rPr lang="en-US" sz="2400" dirty="0"/>
              <a:t>s) for the access algorithm to work</a:t>
            </a:r>
          </a:p>
          <a:p>
            <a:pPr lvl="2" eaLnBrk="1" hangingPunct="1"/>
            <a:r>
              <a:rPr lang="en-US" sz="2000" dirty="0"/>
              <a:t>Hence the maximum length for the Ethernet is on the order of 2500 m.</a:t>
            </a:r>
          </a:p>
          <a:p>
            <a:pPr lvl="1" eaLnBrk="1" hangingPunct="1">
              <a:lnSpc>
                <a:spcPct val="90000"/>
              </a:lnSpc>
            </a:pPr>
            <a:endParaRPr lang="en-US" sz="2000" dirty="0"/>
          </a:p>
          <a:p>
            <a:pPr eaLnBrk="1" hangingPunct="1"/>
            <a:endParaRPr lang="en-US" sz="2800" dirty="0"/>
          </a:p>
        </p:txBody>
      </p:sp>
      <p:sp>
        <p:nvSpPr>
          <p:cNvPr id="2" name="Datumsplatzhalter 1">
            <a:extLst>
              <a:ext uri="{FF2B5EF4-FFF2-40B4-BE49-F238E27FC236}">
                <a16:creationId xmlns:a16="http://schemas.microsoft.com/office/drawing/2014/main" id="{028E49AF-0B57-4425-912B-776EB96A193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90678163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7523" name="Rectangle 3"/>
          <p:cNvSpPr>
            <a:spLocks noGrp="1" noChangeArrowheads="1"/>
          </p:cNvSpPr>
          <p:nvPr>
            <p:ph type="body" idx="1"/>
          </p:nvPr>
        </p:nvSpPr>
        <p:spPr/>
        <p:txBody>
          <a:bodyPr/>
          <a:lstStyle/>
          <a:p>
            <a:pPr eaLnBrk="1" hangingPunct="1">
              <a:lnSpc>
                <a:spcPct val="90000"/>
              </a:lnSpc>
            </a:pPr>
            <a:r>
              <a:rPr lang="en-US" sz="2400"/>
              <a:t>Once an adaptor has detected a collision, and stopped its transmission, it waits a certain amount of time and tries again.</a:t>
            </a:r>
          </a:p>
          <a:p>
            <a:pPr eaLnBrk="1" hangingPunct="1">
              <a:lnSpc>
                <a:spcPct val="90000"/>
              </a:lnSpc>
            </a:pPr>
            <a:r>
              <a:rPr lang="en-US" sz="2400"/>
              <a:t>Each time the adaptor tries to transmit but fails, it doubles the amount of time it waits before trying again.</a:t>
            </a:r>
          </a:p>
          <a:p>
            <a:pPr eaLnBrk="1" hangingPunct="1">
              <a:lnSpc>
                <a:spcPct val="90000"/>
              </a:lnSpc>
            </a:pPr>
            <a:r>
              <a:rPr lang="en-US" sz="2400"/>
              <a:t>This strategy of doubling the delay interval between each retransmission attempt is known as </a:t>
            </a:r>
            <a:r>
              <a:rPr lang="en-US" sz="2400" i="1">
                <a:solidFill>
                  <a:srgbClr val="000099"/>
                </a:solidFill>
              </a:rPr>
              <a:t>Exponential</a:t>
            </a:r>
            <a:r>
              <a:rPr lang="en-US" sz="2400">
                <a:solidFill>
                  <a:srgbClr val="000099"/>
                </a:solidFill>
              </a:rPr>
              <a:t> </a:t>
            </a:r>
            <a:r>
              <a:rPr lang="en-US" sz="2400" i="1">
                <a:solidFill>
                  <a:srgbClr val="000099"/>
                </a:solidFill>
              </a:rPr>
              <a:t>Backoff</a:t>
            </a:r>
            <a:r>
              <a:rPr lang="en-US" sz="2400"/>
              <a:t>.</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B0E8180D-1380-4A45-8F76-A44D1C5D7D2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339172047"/>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611188" y="109538"/>
            <a:ext cx="8281987" cy="708025"/>
          </a:xfrm>
        </p:spPr>
        <p:txBody>
          <a:bodyPr>
            <a:normAutofit/>
          </a:bodyPr>
          <a:lstStyle/>
          <a:p>
            <a:pPr eaLnBrk="1" hangingPunct="1"/>
            <a:r>
              <a:rPr lang="en-US"/>
              <a:t>Ethernet Transmitter Algorithm</a:t>
            </a:r>
            <a:endParaRPr lang="en-AU"/>
          </a:p>
        </p:txBody>
      </p:sp>
      <p:sp>
        <p:nvSpPr>
          <p:cNvPr id="108547" name="Rectangle 3"/>
          <p:cNvSpPr>
            <a:spLocks noGrp="1" noChangeArrowheads="1"/>
          </p:cNvSpPr>
          <p:nvPr>
            <p:ph type="body" idx="1"/>
          </p:nvPr>
        </p:nvSpPr>
        <p:spPr/>
        <p:txBody>
          <a:bodyPr/>
          <a:lstStyle/>
          <a:p>
            <a:pPr eaLnBrk="1" hangingPunct="1">
              <a:lnSpc>
                <a:spcPct val="90000"/>
              </a:lnSpc>
            </a:pPr>
            <a:r>
              <a:rPr lang="en-US" sz="2400"/>
              <a:t>The adaptor first delays either 0 or 51.2 </a:t>
            </a:r>
            <a:r>
              <a:rPr lang="en-US" sz="2400">
                <a:sym typeface="Symbol" pitchFamily="18" charset="2"/>
              </a:rPr>
              <a:t></a:t>
            </a:r>
            <a:r>
              <a:rPr lang="en-US" sz="2400"/>
              <a:t>s, selected at random.</a:t>
            </a:r>
          </a:p>
          <a:p>
            <a:pPr eaLnBrk="1" hangingPunct="1">
              <a:lnSpc>
                <a:spcPct val="90000"/>
              </a:lnSpc>
            </a:pPr>
            <a:r>
              <a:rPr lang="en-US" sz="2400"/>
              <a:t>If this effort fails, it then waits 0, 51.2, 102.4, 153.6 </a:t>
            </a:r>
            <a:r>
              <a:rPr lang="en-US" sz="2400">
                <a:sym typeface="Symbol" pitchFamily="18" charset="2"/>
              </a:rPr>
              <a:t></a:t>
            </a:r>
            <a:r>
              <a:rPr lang="en-US" sz="2400"/>
              <a:t>s (selected randomly) before trying again;</a:t>
            </a:r>
          </a:p>
          <a:p>
            <a:pPr lvl="1" eaLnBrk="1" hangingPunct="1">
              <a:lnSpc>
                <a:spcPct val="90000"/>
              </a:lnSpc>
            </a:pPr>
            <a:r>
              <a:rPr lang="en-US" sz="2000"/>
              <a:t>This is </a:t>
            </a:r>
            <a:r>
              <a:rPr lang="en-US" sz="2000" i="1"/>
              <a:t>k</a:t>
            </a:r>
            <a:r>
              <a:rPr lang="en-US" sz="2000"/>
              <a:t> * 51.2 for </a:t>
            </a:r>
            <a:r>
              <a:rPr lang="en-US" sz="2000" i="1"/>
              <a:t>k</a:t>
            </a:r>
            <a:r>
              <a:rPr lang="en-US" sz="2000"/>
              <a:t> = 0, 1, 2, 3</a:t>
            </a:r>
          </a:p>
          <a:p>
            <a:pPr eaLnBrk="1" hangingPunct="1">
              <a:lnSpc>
                <a:spcPct val="90000"/>
              </a:lnSpc>
            </a:pPr>
            <a:r>
              <a:rPr lang="en-US" sz="2400"/>
              <a:t>After the third collision, it waits </a:t>
            </a:r>
            <a:r>
              <a:rPr lang="en-US" sz="2400" i="1"/>
              <a:t>k</a:t>
            </a:r>
            <a:r>
              <a:rPr lang="en-US" sz="2400"/>
              <a:t> * 51.2 for </a:t>
            </a:r>
            <a:r>
              <a:rPr lang="en-US" sz="2400" i="1"/>
              <a:t>k</a:t>
            </a:r>
            <a:r>
              <a:rPr lang="en-US" sz="2400"/>
              <a:t> = 0…2</a:t>
            </a:r>
            <a:r>
              <a:rPr lang="en-US" sz="2400" baseline="30000"/>
              <a:t>3</a:t>
            </a:r>
            <a:r>
              <a:rPr lang="en-US" sz="2400"/>
              <a:t> – 1 (again selected at random).</a:t>
            </a:r>
          </a:p>
          <a:p>
            <a:pPr eaLnBrk="1" hangingPunct="1">
              <a:lnSpc>
                <a:spcPct val="90000"/>
              </a:lnSpc>
            </a:pPr>
            <a:r>
              <a:rPr lang="en-US" sz="2400"/>
              <a:t>In general, the algorithm randomly selects a </a:t>
            </a:r>
            <a:r>
              <a:rPr lang="en-US" sz="2400" i="1"/>
              <a:t>k</a:t>
            </a:r>
            <a:r>
              <a:rPr lang="en-US" sz="2400"/>
              <a:t> between 0 and 2</a:t>
            </a:r>
            <a:r>
              <a:rPr lang="en-US" sz="2400" baseline="30000"/>
              <a:t>n</a:t>
            </a:r>
            <a:r>
              <a:rPr lang="en-US" sz="2400"/>
              <a:t> – 1 and waits for </a:t>
            </a:r>
            <a:r>
              <a:rPr lang="en-US" sz="2400" i="1"/>
              <a:t>k</a:t>
            </a:r>
            <a:r>
              <a:rPr lang="en-US" sz="2400"/>
              <a:t> * 51.2 </a:t>
            </a:r>
            <a:r>
              <a:rPr lang="en-US" sz="2400">
                <a:sym typeface="Symbol" pitchFamily="18" charset="2"/>
              </a:rPr>
              <a:t></a:t>
            </a:r>
            <a:r>
              <a:rPr lang="en-US" sz="2400"/>
              <a:t>s, where </a:t>
            </a:r>
            <a:r>
              <a:rPr lang="en-US" sz="2400" i="1"/>
              <a:t>n</a:t>
            </a:r>
            <a:r>
              <a:rPr lang="en-US" sz="2400"/>
              <a:t> is the number of collisions experienced so far. </a:t>
            </a:r>
          </a:p>
          <a:p>
            <a:pPr lvl="1" eaLnBrk="1" hangingPunct="1">
              <a:lnSpc>
                <a:spcPct val="90000"/>
              </a:lnSpc>
            </a:pPr>
            <a:endParaRPr lang="en-US" sz="2000"/>
          </a:p>
          <a:p>
            <a:pPr eaLnBrk="1" hangingPunct="1"/>
            <a:endParaRPr lang="en-US" sz="2800"/>
          </a:p>
        </p:txBody>
      </p:sp>
      <p:sp>
        <p:nvSpPr>
          <p:cNvPr id="2" name="Datumsplatzhalter 1">
            <a:extLst>
              <a:ext uri="{FF2B5EF4-FFF2-40B4-BE49-F238E27FC236}">
                <a16:creationId xmlns:a16="http://schemas.microsoft.com/office/drawing/2014/main" id="{BB791CB6-2C8F-4885-AEF5-532E1087D2D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381841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C713AA-1496-4FBC-AC84-92A7CC581271}"/>
              </a:ext>
            </a:extLst>
          </p:cNvPr>
          <p:cNvSpPr>
            <a:spLocks noGrp="1"/>
          </p:cNvSpPr>
          <p:nvPr>
            <p:ph type="title"/>
          </p:nvPr>
        </p:nvSpPr>
        <p:spPr/>
        <p:txBody>
          <a:bodyPr/>
          <a:lstStyle/>
          <a:p>
            <a:r>
              <a:rPr lang="de-DE" dirty="0"/>
              <a:t>Top Level</a:t>
            </a:r>
            <a:endParaRPr lang="en-GB" dirty="0"/>
          </a:p>
        </p:txBody>
      </p:sp>
      <p:pic>
        <p:nvPicPr>
          <p:cNvPr id="7" name="Inhaltsplatzhalter 6">
            <a:extLst>
              <a:ext uri="{FF2B5EF4-FFF2-40B4-BE49-F238E27FC236}">
                <a16:creationId xmlns:a16="http://schemas.microsoft.com/office/drawing/2014/main" id="{BC41D25B-8B4B-479C-82A6-F39B6B2120D5}"/>
              </a:ext>
            </a:extLst>
          </p:cNvPr>
          <p:cNvPicPr>
            <a:picLocks noGrp="1" noChangeAspect="1"/>
          </p:cNvPicPr>
          <p:nvPr>
            <p:ph sz="quarter" idx="1"/>
          </p:nvPr>
        </p:nvPicPr>
        <p:blipFill>
          <a:blip r:embed="rId2"/>
          <a:stretch>
            <a:fillRect/>
          </a:stretch>
        </p:blipFill>
        <p:spPr>
          <a:xfrm>
            <a:off x="2397507" y="1527175"/>
            <a:ext cx="4312473" cy="4572000"/>
          </a:xfrm>
          <a:prstGeom prst="rect">
            <a:avLst/>
          </a:prstGeom>
        </p:spPr>
      </p:pic>
      <p:sp>
        <p:nvSpPr>
          <p:cNvPr id="4" name="Datumsplatzhalter 3">
            <a:extLst>
              <a:ext uri="{FF2B5EF4-FFF2-40B4-BE49-F238E27FC236}">
                <a16:creationId xmlns:a16="http://schemas.microsoft.com/office/drawing/2014/main" id="{D81BE29A-C81E-4C1B-926A-51FA35F99440}"/>
              </a:ext>
            </a:extLst>
          </p:cNvPr>
          <p:cNvSpPr>
            <a:spLocks noGrp="1"/>
          </p:cNvSpPr>
          <p:nvPr>
            <p:ph type="dt" sz="half" idx="10"/>
          </p:nvPr>
        </p:nvSpPr>
        <p:spPr/>
        <p:txBody>
          <a:bodyPr/>
          <a:lstStyle/>
          <a:p>
            <a:pPr>
              <a:defRPr/>
            </a:pPr>
            <a:fld id="{1A85625B-5577-49B3-8695-A156AEE13202}" type="datetime1">
              <a:rPr lang="de-DE" smtClean="0"/>
              <a:t>26.10.2021</a:t>
            </a:fld>
            <a:endParaRPr lang="en-US"/>
          </a:p>
        </p:txBody>
      </p:sp>
      <p:sp>
        <p:nvSpPr>
          <p:cNvPr id="5" name="Foliennummernplatzhalter 4">
            <a:extLst>
              <a:ext uri="{FF2B5EF4-FFF2-40B4-BE49-F238E27FC236}">
                <a16:creationId xmlns:a16="http://schemas.microsoft.com/office/drawing/2014/main" id="{B10FAFB8-51D0-47D8-8CEC-F5743DF5EAD2}"/>
              </a:ext>
            </a:extLst>
          </p:cNvPr>
          <p:cNvSpPr>
            <a:spLocks noGrp="1"/>
          </p:cNvSpPr>
          <p:nvPr>
            <p:ph type="sldNum" sz="quarter" idx="12"/>
          </p:nvPr>
        </p:nvSpPr>
        <p:spPr/>
        <p:txBody>
          <a:bodyPr/>
          <a:lstStyle/>
          <a:p>
            <a:pPr>
              <a:defRPr/>
            </a:pPr>
            <a:fld id="{063E970E-A19A-401F-8BD3-D8B34EBDA5D0}" type="slidenum">
              <a:rPr lang="en-US" smtClean="0"/>
              <a:pPr>
                <a:defRPr/>
              </a:pPr>
              <a:t>36</a:t>
            </a:fld>
            <a:endParaRPr lang="en-US"/>
          </a:p>
        </p:txBody>
      </p:sp>
      <p:sp>
        <p:nvSpPr>
          <p:cNvPr id="6" name="Fußzeilenplatzhalter 5">
            <a:extLst>
              <a:ext uri="{FF2B5EF4-FFF2-40B4-BE49-F238E27FC236}">
                <a16:creationId xmlns:a16="http://schemas.microsoft.com/office/drawing/2014/main" id="{CE24AEEC-44AB-4DBF-B2A7-8DC69515C2BA}"/>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343523529"/>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a:xfrm>
            <a:off x="611188" y="109538"/>
            <a:ext cx="8281987" cy="708025"/>
          </a:xfrm>
        </p:spPr>
        <p:txBody>
          <a:bodyPr>
            <a:normAutofit/>
          </a:bodyPr>
          <a:lstStyle/>
          <a:p>
            <a:pPr eaLnBrk="1" hangingPunct="1"/>
            <a:r>
              <a:rPr lang="en-US"/>
              <a:t>Experience with Ethernet</a:t>
            </a:r>
            <a:endParaRPr lang="en-AU"/>
          </a:p>
        </p:txBody>
      </p:sp>
      <p:sp>
        <p:nvSpPr>
          <p:cNvPr id="109572" name="Rectangle 3"/>
          <p:cNvSpPr>
            <a:spLocks noGrp="1" noChangeArrowheads="1"/>
          </p:cNvSpPr>
          <p:nvPr>
            <p:ph type="body" idx="1"/>
          </p:nvPr>
        </p:nvSpPr>
        <p:spPr/>
        <p:txBody>
          <a:bodyPr>
            <a:normAutofit fontScale="92500" lnSpcReduction="10000"/>
          </a:bodyPr>
          <a:lstStyle/>
          <a:p>
            <a:pPr eaLnBrk="1" hangingPunct="1"/>
            <a:r>
              <a:rPr lang="en-US" sz="2400" dirty="0"/>
              <a:t>Ethernets work best under lightly loaded conditions.</a:t>
            </a:r>
          </a:p>
          <a:p>
            <a:pPr lvl="1" eaLnBrk="1" hangingPunct="1"/>
            <a:r>
              <a:rPr lang="en-US" sz="2000" dirty="0"/>
              <a:t>Under heavy loads, too much of the network’s capacity is wasted by collisions.</a:t>
            </a:r>
          </a:p>
          <a:p>
            <a:pPr eaLnBrk="1" hangingPunct="1"/>
            <a:r>
              <a:rPr lang="en-US" sz="2400" dirty="0"/>
              <a:t>Most Ethernets are used in a conservative way.</a:t>
            </a:r>
          </a:p>
          <a:p>
            <a:pPr lvl="1" eaLnBrk="1" hangingPunct="1"/>
            <a:r>
              <a:rPr lang="en-US" sz="2000" dirty="0"/>
              <a:t>Have fewer than 200 hosts connected to them which is far fewer than the maximum of 1024.</a:t>
            </a:r>
          </a:p>
          <a:p>
            <a:pPr eaLnBrk="1" hangingPunct="1"/>
            <a:r>
              <a:rPr lang="en-US" sz="2400" dirty="0"/>
              <a:t>Most Ethernets are far shorter than 2500m with a round-trip delay of closer to 5 </a:t>
            </a:r>
            <a:r>
              <a:rPr lang="en-US" sz="2400" dirty="0">
                <a:sym typeface="Symbol" pitchFamily="18" charset="2"/>
              </a:rPr>
              <a:t>s than 51.2 s.</a:t>
            </a:r>
            <a:endParaRPr lang="en-US" dirty="0">
              <a:sym typeface="Symbol" pitchFamily="18" charset="2"/>
            </a:endParaRPr>
          </a:p>
          <a:p>
            <a:pPr eaLnBrk="1" hangingPunct="1"/>
            <a:r>
              <a:rPr lang="en-US" sz="2400" dirty="0">
                <a:sym typeface="Symbol" pitchFamily="18" charset="2"/>
              </a:rPr>
              <a:t>Ethernets are easy to administer and maintain.</a:t>
            </a:r>
          </a:p>
          <a:p>
            <a:pPr lvl="1" eaLnBrk="1" hangingPunct="1"/>
            <a:r>
              <a:rPr lang="en-US" sz="2000" dirty="0">
                <a:sym typeface="Symbol" pitchFamily="18" charset="2"/>
              </a:rPr>
              <a:t>There are no switches that can fail and no routing and configuration tables that have to be kept up-to-date.</a:t>
            </a:r>
          </a:p>
          <a:p>
            <a:pPr lvl="1" eaLnBrk="1" hangingPunct="1"/>
            <a:r>
              <a:rPr lang="en-US" sz="2000" dirty="0">
                <a:sym typeface="Symbol" pitchFamily="18" charset="2"/>
              </a:rPr>
              <a:t>It is easy to add a new host to the network.</a:t>
            </a:r>
          </a:p>
          <a:p>
            <a:pPr lvl="1" eaLnBrk="1" hangingPunct="1"/>
            <a:r>
              <a:rPr lang="en-US" sz="2000" dirty="0">
                <a:sym typeface="Symbol" pitchFamily="18" charset="2"/>
              </a:rPr>
              <a:t>It is inexpensive.</a:t>
            </a:r>
          </a:p>
          <a:p>
            <a:pPr lvl="2" eaLnBrk="1" hangingPunct="1"/>
            <a:r>
              <a:rPr lang="en-US" sz="1600" dirty="0">
                <a:sym typeface="Symbol" pitchFamily="18" charset="2"/>
              </a:rPr>
              <a:t>Cable is cheap, and only other cost is the network adaptor on each host. </a:t>
            </a:r>
          </a:p>
          <a:p>
            <a:pPr lvl="1" eaLnBrk="1" hangingPunct="1">
              <a:lnSpc>
                <a:spcPct val="90000"/>
              </a:lnSpc>
            </a:pPr>
            <a:endParaRPr lang="en-US" sz="2000" dirty="0"/>
          </a:p>
          <a:p>
            <a:pPr eaLnBrk="1" hangingPunct="1"/>
            <a:endParaRPr lang="en-US" sz="2800" dirty="0"/>
          </a:p>
        </p:txBody>
      </p:sp>
      <p:sp>
        <p:nvSpPr>
          <p:cNvPr id="2" name="Datumsplatzhalter 1">
            <a:extLst>
              <a:ext uri="{FF2B5EF4-FFF2-40B4-BE49-F238E27FC236}">
                <a16:creationId xmlns:a16="http://schemas.microsoft.com/office/drawing/2014/main" id="{E86D616B-4D2D-47A4-981B-7115586F3916}"/>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87948744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95897AAD-C00B-4370-858B-A4126432F5D6}"/>
              </a:ext>
            </a:extLst>
          </p:cNvPr>
          <p:cNvSpPr>
            <a:spLocks noGrp="1" noChangeArrowheads="1"/>
          </p:cNvSpPr>
          <p:nvPr>
            <p:ph type="title"/>
          </p:nvPr>
        </p:nvSpPr>
        <p:spPr/>
        <p:txBody>
          <a:bodyPr/>
          <a:lstStyle/>
          <a:p>
            <a:pPr algn="ctr"/>
            <a:r>
              <a:rPr lang="en-US" altLang="en-US"/>
              <a:t>IP - The Internet Protocol</a:t>
            </a:r>
          </a:p>
        </p:txBody>
      </p:sp>
      <p:sp>
        <p:nvSpPr>
          <p:cNvPr id="5" name="Datumsplatzhalter 4">
            <a:extLst>
              <a:ext uri="{FF2B5EF4-FFF2-40B4-BE49-F238E27FC236}">
                <a16:creationId xmlns:a16="http://schemas.microsoft.com/office/drawing/2014/main" id="{5FF7F6CA-60A2-4455-96CF-2722F14149A9}"/>
              </a:ext>
            </a:extLst>
          </p:cNvPr>
          <p:cNvSpPr>
            <a:spLocks noGrp="1"/>
          </p:cNvSpPr>
          <p:nvPr>
            <p:ph type="dt" sz="half" idx="11"/>
          </p:nvPr>
        </p:nvSpPr>
        <p:spPr/>
        <p:txBody>
          <a:bodyPr/>
          <a:lstStyle/>
          <a:p>
            <a:pPr>
              <a:defRPr/>
            </a:pPr>
            <a:r>
              <a:rPr lang="de-DE"/>
              <a:t>26.06.2019</a:t>
            </a:r>
            <a:endParaRPr lang="en-US"/>
          </a:p>
        </p:txBody>
      </p:sp>
    </p:spTree>
    <p:extLst>
      <p:ext uri="{BB962C8B-B14F-4D97-AF65-F5344CB8AC3E}">
        <p14:creationId xmlns:p14="http://schemas.microsoft.com/office/powerpoint/2010/main" val="4159950095"/>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a:extLst>
              <a:ext uri="{FF2B5EF4-FFF2-40B4-BE49-F238E27FC236}">
                <a16:creationId xmlns:a16="http://schemas.microsoft.com/office/drawing/2014/main" id="{7EF93921-3E2E-4F06-B4EA-7EF8CCAEDFB3}"/>
              </a:ext>
            </a:extLst>
          </p:cNvPr>
          <p:cNvSpPr>
            <a:spLocks noGrp="1" noChangeArrowheads="1"/>
          </p:cNvSpPr>
          <p:nvPr>
            <p:ph type="title"/>
          </p:nvPr>
        </p:nvSpPr>
        <p:spPr/>
        <p:txBody>
          <a:bodyPr/>
          <a:lstStyle/>
          <a:p>
            <a:r>
              <a:rPr lang="en-US" altLang="en-US"/>
              <a:t>Orientation</a:t>
            </a:r>
          </a:p>
        </p:txBody>
      </p:sp>
      <p:sp>
        <p:nvSpPr>
          <p:cNvPr id="21506" name="Rectangle 2">
            <a:extLst>
              <a:ext uri="{FF2B5EF4-FFF2-40B4-BE49-F238E27FC236}">
                <a16:creationId xmlns:a16="http://schemas.microsoft.com/office/drawing/2014/main" id="{A1AB3E3E-4031-4CE9-B301-D2A9D4F83C30}"/>
              </a:ext>
            </a:extLst>
          </p:cNvPr>
          <p:cNvSpPr>
            <a:spLocks noGrp="1" noChangeArrowheads="1"/>
          </p:cNvSpPr>
          <p:nvPr>
            <p:ph sz="quarter" idx="1"/>
          </p:nvPr>
        </p:nvSpPr>
        <p:spPr/>
        <p:txBody>
          <a:bodyPr/>
          <a:lstStyle/>
          <a:p>
            <a:r>
              <a:rPr lang="en-US" altLang="en-US" dirty="0"/>
              <a:t>IP (Internet Protocol) is a Network Layer Protocol.</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IP’s current version is Version 4 (IPv4). It is specified in RFC 891.</a:t>
            </a:r>
          </a:p>
        </p:txBody>
      </p:sp>
      <p:graphicFrame>
        <p:nvGraphicFramePr>
          <p:cNvPr id="21507" name="Object 3">
            <a:extLst>
              <a:ext uri="{FF2B5EF4-FFF2-40B4-BE49-F238E27FC236}">
                <a16:creationId xmlns:a16="http://schemas.microsoft.com/office/drawing/2014/main" id="{DA943F04-FB76-462E-BEBA-3F2ED8B8C82A}"/>
              </a:ext>
            </a:extLst>
          </p:cNvPr>
          <p:cNvGraphicFramePr>
            <a:graphicFrameLocks noChangeAspect="1"/>
          </p:cNvGraphicFramePr>
          <p:nvPr/>
        </p:nvGraphicFramePr>
        <p:xfrm>
          <a:off x="1517104" y="2331690"/>
          <a:ext cx="5791200" cy="3257550"/>
        </p:xfrm>
        <a:graphic>
          <a:graphicData uri="http://schemas.openxmlformats.org/presentationml/2006/ole">
            <mc:AlternateContent xmlns:mc="http://schemas.openxmlformats.org/markup-compatibility/2006">
              <mc:Choice xmlns:v="urn:schemas-microsoft-com:vml" Requires="v">
                <p:oleObj spid="_x0000_s12290" name="Visio" r:id="rId3" imgW="7216445" imgH="4034942" progId="Visio.Drawing.6">
                  <p:embed/>
                </p:oleObj>
              </mc:Choice>
              <mc:Fallback>
                <p:oleObj name="Visio" r:id="rId3" imgW="7216445" imgH="4034942" progId="Visio.Drawing.6">
                  <p:embed/>
                  <p:pic>
                    <p:nvPicPr>
                      <p:cNvPr id="21507" name="Object 3">
                        <a:extLst>
                          <a:ext uri="{FF2B5EF4-FFF2-40B4-BE49-F238E27FC236}">
                            <a16:creationId xmlns:a16="http://schemas.microsoft.com/office/drawing/2014/main" id="{DA943F04-FB76-462E-BEBA-3F2ED8B8C8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7104" y="2331690"/>
                        <a:ext cx="579120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umsplatzhalter 1">
            <a:extLst>
              <a:ext uri="{FF2B5EF4-FFF2-40B4-BE49-F238E27FC236}">
                <a16:creationId xmlns:a16="http://schemas.microsoft.com/office/drawing/2014/main" id="{085D74C2-B3FF-4187-9EFD-0553F397BFA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97582869"/>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4DFD5A4F-1E79-4723-820D-4F7EE21B0F1C}"/>
              </a:ext>
            </a:extLst>
          </p:cNvPr>
          <p:cNvSpPr>
            <a:spLocks noGrp="1" noChangeArrowheads="1"/>
          </p:cNvSpPr>
          <p:nvPr>
            <p:ph type="title"/>
          </p:nvPr>
        </p:nvSpPr>
        <p:spPr/>
        <p:txBody>
          <a:bodyPr/>
          <a:lstStyle/>
          <a:p>
            <a:r>
              <a:rPr lang="en-US" altLang="en-US"/>
              <a:t>IP: The waist of the hourglass </a:t>
            </a:r>
          </a:p>
        </p:txBody>
      </p:sp>
      <p:sp>
        <p:nvSpPr>
          <p:cNvPr id="22531" name="Rectangle 3">
            <a:extLst>
              <a:ext uri="{FF2B5EF4-FFF2-40B4-BE49-F238E27FC236}">
                <a16:creationId xmlns:a16="http://schemas.microsoft.com/office/drawing/2014/main" id="{B50CD01D-7E26-41AF-A8B4-D2F77D7AEDA2}"/>
              </a:ext>
            </a:extLst>
          </p:cNvPr>
          <p:cNvSpPr>
            <a:spLocks noGrp="1" noChangeArrowheads="1"/>
          </p:cNvSpPr>
          <p:nvPr>
            <p:ph sz="quarter" idx="1"/>
          </p:nvPr>
        </p:nvSpPr>
        <p:spPr/>
        <p:txBody>
          <a:bodyPr/>
          <a:lstStyle/>
          <a:p>
            <a:pPr>
              <a:tabLst>
                <a:tab pos="2063750" algn="l"/>
                <a:tab pos="3651250" algn="l"/>
                <a:tab pos="5661025" algn="l"/>
              </a:tabLst>
            </a:pPr>
            <a:r>
              <a:rPr lang="en-US" altLang="en-US" b="1">
                <a:solidFill>
                  <a:srgbClr val="0000FF"/>
                </a:solidFill>
              </a:rPr>
              <a:t>IP is the waist of the hourglass of the Internet protocol architecture</a:t>
            </a:r>
          </a:p>
          <a:p>
            <a:pPr>
              <a:tabLst>
                <a:tab pos="2063750" algn="l"/>
                <a:tab pos="3651250" algn="l"/>
                <a:tab pos="5661025" algn="l"/>
              </a:tabLst>
            </a:pPr>
            <a:endParaRPr lang="en-US" altLang="en-US" b="1">
              <a:solidFill>
                <a:srgbClr val="0000FF"/>
              </a:solidFill>
            </a:endParaRPr>
          </a:p>
          <a:p>
            <a:pPr>
              <a:tabLst>
                <a:tab pos="2063750" algn="l"/>
                <a:tab pos="3651250" algn="l"/>
                <a:tab pos="5661025" algn="l"/>
              </a:tabLst>
            </a:pPr>
            <a:r>
              <a:rPr lang="en-US" altLang="en-US">
                <a:solidFill>
                  <a:srgbClr val="0000FF"/>
                </a:solidFill>
              </a:rPr>
              <a:t>Multiple higher-layer protocols</a:t>
            </a:r>
          </a:p>
          <a:p>
            <a:pPr>
              <a:tabLst>
                <a:tab pos="2063750" algn="l"/>
                <a:tab pos="3651250" algn="l"/>
                <a:tab pos="5661025" algn="l"/>
              </a:tabLst>
            </a:pPr>
            <a:r>
              <a:rPr lang="en-US" altLang="en-US">
                <a:solidFill>
                  <a:srgbClr val="0000FF"/>
                </a:solidFill>
              </a:rPr>
              <a:t>Multiple lower-layer protocols</a:t>
            </a:r>
          </a:p>
          <a:p>
            <a:pPr>
              <a:tabLst>
                <a:tab pos="2063750" algn="l"/>
                <a:tab pos="3651250" algn="l"/>
                <a:tab pos="5661025" algn="l"/>
              </a:tabLst>
            </a:pPr>
            <a:endParaRPr lang="en-US" altLang="en-US">
              <a:solidFill>
                <a:srgbClr val="0000FF"/>
              </a:solidFill>
            </a:endParaRPr>
          </a:p>
          <a:p>
            <a:pPr>
              <a:tabLst>
                <a:tab pos="2063750" algn="l"/>
                <a:tab pos="3651250" algn="l"/>
                <a:tab pos="5661025" algn="l"/>
              </a:tabLst>
            </a:pPr>
            <a:r>
              <a:rPr lang="en-US" altLang="en-US">
                <a:solidFill>
                  <a:srgbClr val="0000FF"/>
                </a:solidFill>
              </a:rPr>
              <a:t>Only one protocol at the network layer.</a:t>
            </a:r>
          </a:p>
        </p:txBody>
      </p:sp>
      <p:sp>
        <p:nvSpPr>
          <p:cNvPr id="22534" name="Rectangle 6">
            <a:extLst>
              <a:ext uri="{FF2B5EF4-FFF2-40B4-BE49-F238E27FC236}">
                <a16:creationId xmlns:a16="http://schemas.microsoft.com/office/drawing/2014/main" id="{98AEA159-0284-4BD4-88BF-3C1E224CD98A}"/>
              </a:ext>
            </a:extLst>
          </p:cNvPr>
          <p:cNvSpPr>
            <a:spLocks noChangeArrowheads="1"/>
          </p:cNvSpPr>
          <p:nvPr/>
        </p:nvSpPr>
        <p:spPr bwMode="auto">
          <a:xfrm>
            <a:off x="0" y="1962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GB"/>
          </a:p>
        </p:txBody>
      </p:sp>
      <p:graphicFrame>
        <p:nvGraphicFramePr>
          <p:cNvPr id="22533" name="Object 5">
            <a:extLst>
              <a:ext uri="{FF2B5EF4-FFF2-40B4-BE49-F238E27FC236}">
                <a16:creationId xmlns:a16="http://schemas.microsoft.com/office/drawing/2014/main" id="{3BA3D633-40E6-483D-A5A0-6994B1B052F9}"/>
              </a:ext>
            </a:extLst>
          </p:cNvPr>
          <p:cNvGraphicFramePr>
            <a:graphicFrameLocks noChangeAspect="1"/>
          </p:cNvGraphicFramePr>
          <p:nvPr/>
        </p:nvGraphicFramePr>
        <p:xfrm>
          <a:off x="5587108" y="2254188"/>
          <a:ext cx="3248917" cy="3894009"/>
        </p:xfrm>
        <a:graphic>
          <a:graphicData uri="http://schemas.openxmlformats.org/presentationml/2006/ole">
            <mc:AlternateContent xmlns:mc="http://schemas.openxmlformats.org/markup-compatibility/2006">
              <mc:Choice xmlns:v="urn:schemas-microsoft-com:vml" Requires="v">
                <p:oleObj spid="_x0000_s13314" name="Picture" r:id="rId3" imgW="3066288" imgH="3666744" progId="Word.Picture.8">
                  <p:embed/>
                </p:oleObj>
              </mc:Choice>
              <mc:Fallback>
                <p:oleObj name="Picture" r:id="rId3" imgW="3066288" imgH="3666744" progId="Word.Picture.8">
                  <p:embed/>
                  <p:pic>
                    <p:nvPicPr>
                      <p:cNvPr id="22533" name="Object 5">
                        <a:extLst>
                          <a:ext uri="{FF2B5EF4-FFF2-40B4-BE49-F238E27FC236}">
                            <a16:creationId xmlns:a16="http://schemas.microsoft.com/office/drawing/2014/main" id="{3BA3D633-40E6-483D-A5A0-6994B1B05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7108" y="2254188"/>
                        <a:ext cx="3248917" cy="3894009"/>
                      </a:xfrm>
                      <a:prstGeom prst="rect">
                        <a:avLst/>
                      </a:prstGeom>
                      <a:noFill/>
                    </p:spPr>
                  </p:pic>
                </p:oleObj>
              </mc:Fallback>
            </mc:AlternateContent>
          </a:graphicData>
        </a:graphic>
      </p:graphicFrame>
      <p:sp>
        <p:nvSpPr>
          <p:cNvPr id="2" name="Datumsplatzhalter 1">
            <a:extLst>
              <a:ext uri="{FF2B5EF4-FFF2-40B4-BE49-F238E27FC236}">
                <a16:creationId xmlns:a16="http://schemas.microsoft.com/office/drawing/2014/main" id="{FD1D7F93-88CB-48C5-84BC-1074E8E5AF3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728401150"/>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F4431E51-4A62-4607-8529-C68EC5A590C5}"/>
              </a:ext>
            </a:extLst>
          </p:cNvPr>
          <p:cNvSpPr>
            <a:spLocks noGrp="1" noChangeArrowheads="1"/>
          </p:cNvSpPr>
          <p:nvPr>
            <p:ph type="title"/>
          </p:nvPr>
        </p:nvSpPr>
        <p:spPr/>
        <p:txBody>
          <a:bodyPr/>
          <a:lstStyle/>
          <a:p>
            <a:r>
              <a:rPr lang="en-US" altLang="en-US"/>
              <a:t>Application protocol </a:t>
            </a:r>
          </a:p>
        </p:txBody>
      </p:sp>
      <p:sp>
        <p:nvSpPr>
          <p:cNvPr id="175107" name="Rectangle 3">
            <a:extLst>
              <a:ext uri="{FF2B5EF4-FFF2-40B4-BE49-F238E27FC236}">
                <a16:creationId xmlns:a16="http://schemas.microsoft.com/office/drawing/2014/main" id="{6C03DA74-29F6-45BE-8A20-78A13926DD54}"/>
              </a:ext>
            </a:extLst>
          </p:cNvPr>
          <p:cNvSpPr>
            <a:spLocks noGrp="1" noChangeArrowheads="1"/>
          </p:cNvSpPr>
          <p:nvPr>
            <p:ph sz="quarter" idx="1"/>
          </p:nvPr>
        </p:nvSpPr>
        <p:spPr/>
        <p:txBody>
          <a:bodyPr/>
          <a:lstStyle/>
          <a:p>
            <a:pPr>
              <a:tabLst>
                <a:tab pos="2063750" algn="l"/>
                <a:tab pos="3651250" algn="l"/>
                <a:tab pos="5661025" algn="l"/>
              </a:tabLst>
            </a:pPr>
            <a:r>
              <a:rPr lang="en-US" altLang="en-US">
                <a:solidFill>
                  <a:srgbClr val="0000FF"/>
                </a:solidFill>
              </a:rPr>
              <a:t>IP is the highest layer protocol which is implemented at both routers and hosts </a:t>
            </a:r>
          </a:p>
        </p:txBody>
      </p:sp>
      <p:graphicFrame>
        <p:nvGraphicFramePr>
          <p:cNvPr id="175108" name="Object 4">
            <a:extLst>
              <a:ext uri="{FF2B5EF4-FFF2-40B4-BE49-F238E27FC236}">
                <a16:creationId xmlns:a16="http://schemas.microsoft.com/office/drawing/2014/main" id="{90662F50-C603-42EA-8DE0-40D3549C1682}"/>
              </a:ext>
            </a:extLst>
          </p:cNvPr>
          <p:cNvGraphicFramePr>
            <a:graphicFrameLocks noChangeAspect="1"/>
          </p:cNvGraphicFramePr>
          <p:nvPr/>
        </p:nvGraphicFramePr>
        <p:xfrm>
          <a:off x="157163" y="2362200"/>
          <a:ext cx="8859837" cy="3305175"/>
        </p:xfrm>
        <a:graphic>
          <a:graphicData uri="http://schemas.openxmlformats.org/presentationml/2006/ole">
            <mc:AlternateContent xmlns:mc="http://schemas.openxmlformats.org/markup-compatibility/2006">
              <mc:Choice xmlns:v="urn:schemas-microsoft-com:vml" Requires="v">
                <p:oleObj spid="_x0000_s14338" name="Visio" r:id="rId3" imgW="7506614" imgH="2800502" progId="Visio.Drawing.6">
                  <p:embed/>
                </p:oleObj>
              </mc:Choice>
              <mc:Fallback>
                <p:oleObj name="Visio" r:id="rId3" imgW="7506614" imgH="2800502" progId="Visio.Drawing.6">
                  <p:embed/>
                  <p:pic>
                    <p:nvPicPr>
                      <p:cNvPr id="175108" name="Object 4">
                        <a:extLst>
                          <a:ext uri="{FF2B5EF4-FFF2-40B4-BE49-F238E27FC236}">
                            <a16:creationId xmlns:a16="http://schemas.microsoft.com/office/drawing/2014/main" id="{90662F50-C603-42EA-8DE0-40D3549C16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63" y="2362200"/>
                        <a:ext cx="8859837" cy="330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umsplatzhalter 1">
            <a:extLst>
              <a:ext uri="{FF2B5EF4-FFF2-40B4-BE49-F238E27FC236}">
                <a16:creationId xmlns:a16="http://schemas.microsoft.com/office/drawing/2014/main" id="{67CF24DF-40E2-4848-8C9C-A64E896EE7BA}"/>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75441155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2FD34C38-CE52-4CB8-B2FA-60E8DDB6EFB6}"/>
              </a:ext>
            </a:extLst>
          </p:cNvPr>
          <p:cNvSpPr>
            <a:spLocks noGrp="1" noChangeArrowheads="1"/>
          </p:cNvSpPr>
          <p:nvPr>
            <p:ph type="title"/>
          </p:nvPr>
        </p:nvSpPr>
        <p:spPr/>
        <p:txBody>
          <a:bodyPr/>
          <a:lstStyle/>
          <a:p>
            <a:r>
              <a:rPr lang="en-US" altLang="en-US"/>
              <a:t>IP Service</a:t>
            </a:r>
          </a:p>
        </p:txBody>
      </p:sp>
      <p:sp>
        <p:nvSpPr>
          <p:cNvPr id="23555" name="Rectangle 3">
            <a:extLst>
              <a:ext uri="{FF2B5EF4-FFF2-40B4-BE49-F238E27FC236}">
                <a16:creationId xmlns:a16="http://schemas.microsoft.com/office/drawing/2014/main" id="{36B43247-EC09-4043-BCC7-313C6EA5DEB0}"/>
              </a:ext>
            </a:extLst>
          </p:cNvPr>
          <p:cNvSpPr>
            <a:spLocks noGrp="1" noChangeArrowheads="1"/>
          </p:cNvSpPr>
          <p:nvPr>
            <p:ph sz="quarter" idx="1"/>
          </p:nvPr>
        </p:nvSpPr>
        <p:spPr/>
        <p:txBody>
          <a:bodyPr/>
          <a:lstStyle/>
          <a:p>
            <a:pPr>
              <a:lnSpc>
                <a:spcPct val="80000"/>
              </a:lnSpc>
              <a:tabLst>
                <a:tab pos="1028700" algn="l"/>
                <a:tab pos="2457450" algn="l"/>
                <a:tab pos="5661025" algn="l"/>
              </a:tabLst>
            </a:pPr>
            <a:r>
              <a:rPr lang="en-US" altLang="en-US" sz="2000"/>
              <a:t>Delivery service of IP is minimal </a:t>
            </a:r>
          </a:p>
          <a:p>
            <a:pPr>
              <a:lnSpc>
                <a:spcPct val="80000"/>
              </a:lnSpc>
              <a:tabLst>
                <a:tab pos="1028700" algn="l"/>
                <a:tab pos="2457450" algn="l"/>
                <a:tab pos="5661025" algn="l"/>
              </a:tabLst>
            </a:pPr>
            <a:endParaRPr lang="en-US" altLang="en-US" sz="2000"/>
          </a:p>
          <a:p>
            <a:pPr>
              <a:lnSpc>
                <a:spcPct val="80000"/>
              </a:lnSpc>
              <a:tabLst>
                <a:tab pos="1028700" algn="l"/>
                <a:tab pos="2457450" algn="l"/>
                <a:tab pos="5661025" algn="l"/>
              </a:tabLst>
            </a:pPr>
            <a:r>
              <a:rPr lang="en-US" altLang="en-US" sz="2000"/>
              <a:t>IP provide provides an </a:t>
            </a:r>
            <a:r>
              <a:rPr lang="en-US" altLang="en-US" sz="2000">
                <a:solidFill>
                  <a:srgbClr val="FF0000"/>
                </a:solidFill>
              </a:rPr>
              <a:t>unreliable connectionless</a:t>
            </a:r>
            <a:r>
              <a:rPr lang="en-US" altLang="en-US" sz="2000"/>
              <a:t> best effort service (also called: “datagram service”).</a:t>
            </a:r>
          </a:p>
          <a:p>
            <a:pPr lvl="1">
              <a:lnSpc>
                <a:spcPct val="80000"/>
              </a:lnSpc>
              <a:tabLst>
                <a:tab pos="1028700" algn="l"/>
                <a:tab pos="2457450" algn="l"/>
                <a:tab pos="5661025" algn="l"/>
              </a:tabLst>
            </a:pPr>
            <a:r>
              <a:rPr lang="en-US" altLang="en-US" sz="2000" b="1">
                <a:solidFill>
                  <a:schemeClr val="accent2"/>
                </a:solidFill>
              </a:rPr>
              <a:t>Unreliable:</a:t>
            </a:r>
            <a:r>
              <a:rPr lang="en-US" altLang="en-US" sz="2000"/>
              <a:t> IP does not make an attempt to recover lost packets</a:t>
            </a:r>
          </a:p>
          <a:p>
            <a:pPr lvl="1">
              <a:lnSpc>
                <a:spcPct val="80000"/>
              </a:lnSpc>
              <a:tabLst>
                <a:tab pos="1028700" algn="l"/>
                <a:tab pos="2457450" algn="l"/>
                <a:tab pos="5661025" algn="l"/>
              </a:tabLst>
            </a:pPr>
            <a:r>
              <a:rPr lang="en-US" altLang="en-US" sz="2000" b="1">
                <a:solidFill>
                  <a:schemeClr val="accent2"/>
                </a:solidFill>
              </a:rPr>
              <a:t>Connectionless:</a:t>
            </a:r>
            <a:r>
              <a:rPr lang="en-US" altLang="en-US" sz="2000" b="1">
                <a:solidFill>
                  <a:srgbClr val="FF00FF"/>
                </a:solidFill>
              </a:rPr>
              <a:t> </a:t>
            </a:r>
            <a:r>
              <a:rPr lang="en-US" altLang="en-US" sz="2000"/>
              <a:t>Each packet (“datagram”) is handled independently. IP is not aware that packets between hosts may be sent in a logical sequence</a:t>
            </a:r>
          </a:p>
          <a:p>
            <a:pPr lvl="1">
              <a:lnSpc>
                <a:spcPct val="80000"/>
              </a:lnSpc>
              <a:tabLst>
                <a:tab pos="1028700" algn="l"/>
                <a:tab pos="2457450" algn="l"/>
                <a:tab pos="5661025" algn="l"/>
              </a:tabLst>
            </a:pPr>
            <a:r>
              <a:rPr lang="en-US" altLang="en-US" sz="2000" b="1">
                <a:solidFill>
                  <a:schemeClr val="accent2"/>
                </a:solidFill>
              </a:rPr>
              <a:t>Best effort: </a:t>
            </a:r>
            <a:r>
              <a:rPr lang="en-US" altLang="en-US" sz="2000"/>
              <a:t>IP does not make guarantees on the service (no throughput guarantee, no delay guarantee,…) </a:t>
            </a:r>
            <a:endParaRPr lang="en-US" altLang="en-US" sz="2000" b="1">
              <a:solidFill>
                <a:schemeClr val="accent2"/>
              </a:solidFill>
            </a:endParaRPr>
          </a:p>
          <a:p>
            <a:pPr>
              <a:lnSpc>
                <a:spcPct val="80000"/>
              </a:lnSpc>
              <a:tabLst>
                <a:tab pos="1028700" algn="l"/>
                <a:tab pos="2457450" algn="l"/>
                <a:tab pos="5661025" algn="l"/>
              </a:tabLst>
            </a:pPr>
            <a:endParaRPr lang="en-US" altLang="en-US" sz="2000"/>
          </a:p>
          <a:p>
            <a:pPr>
              <a:lnSpc>
                <a:spcPct val="80000"/>
              </a:lnSpc>
              <a:tabLst>
                <a:tab pos="1028700" algn="l"/>
                <a:tab pos="2457450" algn="l"/>
                <a:tab pos="5661025" algn="l"/>
              </a:tabLst>
            </a:pPr>
            <a:r>
              <a:rPr lang="en-US" altLang="en-US" sz="2000"/>
              <a:t>Consequences: </a:t>
            </a:r>
          </a:p>
        </p:txBody>
      </p:sp>
      <p:sp>
        <p:nvSpPr>
          <p:cNvPr id="23556" name="Text Box 4">
            <a:extLst>
              <a:ext uri="{FF2B5EF4-FFF2-40B4-BE49-F238E27FC236}">
                <a16:creationId xmlns:a16="http://schemas.microsoft.com/office/drawing/2014/main" id="{7B12AE39-50B0-4311-B339-0CA071BC04A0}"/>
              </a:ext>
            </a:extLst>
          </p:cNvPr>
          <p:cNvSpPr txBox="1">
            <a:spLocks noChangeArrowheads="1"/>
          </p:cNvSpPr>
          <p:nvPr/>
        </p:nvSpPr>
        <p:spPr bwMode="auto">
          <a:xfrm>
            <a:off x="838200" y="5029200"/>
            <a:ext cx="8153400"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lvl1pPr marL="292100" indent="-2921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0000"/>
              </a:lnSpc>
              <a:spcBef>
                <a:spcPct val="50000"/>
              </a:spcBef>
              <a:spcAft>
                <a:spcPts val="1000"/>
              </a:spcAft>
              <a:buFontTx/>
              <a:buChar char="•"/>
            </a:pPr>
            <a:r>
              <a:rPr lang="en-US" altLang="en-US" sz="2000">
                <a:solidFill>
                  <a:srgbClr val="0000FF"/>
                </a:solidFill>
                <a:latin typeface="Arial" panose="020B0604020202020204" pitchFamily="34" charset="0"/>
              </a:rPr>
              <a:t>Higher layer protocols have to deal with losses or with    duplicate packets</a:t>
            </a:r>
          </a:p>
          <a:p>
            <a:pPr>
              <a:lnSpc>
                <a:spcPct val="90000"/>
              </a:lnSpc>
              <a:spcBef>
                <a:spcPct val="50000"/>
              </a:spcBef>
              <a:spcAft>
                <a:spcPts val="1000"/>
              </a:spcAft>
              <a:buFontTx/>
              <a:buChar char="•"/>
            </a:pPr>
            <a:r>
              <a:rPr lang="en-US" altLang="en-US" sz="2000">
                <a:solidFill>
                  <a:srgbClr val="0000FF"/>
                </a:solidFill>
                <a:latin typeface="Arial" panose="020B0604020202020204" pitchFamily="34" charset="0"/>
              </a:rPr>
              <a:t> Packets may be delivered out-of-sequence</a:t>
            </a:r>
          </a:p>
        </p:txBody>
      </p:sp>
      <p:sp>
        <p:nvSpPr>
          <p:cNvPr id="2" name="Datumsplatzhalter 1">
            <a:extLst>
              <a:ext uri="{FF2B5EF4-FFF2-40B4-BE49-F238E27FC236}">
                <a16:creationId xmlns:a16="http://schemas.microsoft.com/office/drawing/2014/main" id="{B836D202-681F-4571-B3EE-5FAA10BE4F3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23286023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510BD1F5-C2AD-428C-8E2D-BCC5BDF78BA1}"/>
              </a:ext>
            </a:extLst>
          </p:cNvPr>
          <p:cNvSpPr>
            <a:spLocks noGrp="1" noChangeArrowheads="1"/>
          </p:cNvSpPr>
          <p:nvPr>
            <p:ph type="title"/>
          </p:nvPr>
        </p:nvSpPr>
        <p:spPr/>
        <p:txBody>
          <a:bodyPr/>
          <a:lstStyle/>
          <a:p>
            <a:r>
              <a:rPr lang="en-US" altLang="en-US"/>
              <a:t>IP Service</a:t>
            </a:r>
          </a:p>
        </p:txBody>
      </p:sp>
      <p:sp>
        <p:nvSpPr>
          <p:cNvPr id="25602" name="Rectangle 2">
            <a:extLst>
              <a:ext uri="{FF2B5EF4-FFF2-40B4-BE49-F238E27FC236}">
                <a16:creationId xmlns:a16="http://schemas.microsoft.com/office/drawing/2014/main" id="{5C3065DA-E5FB-417B-AC54-863AD6C1CC37}"/>
              </a:ext>
            </a:extLst>
          </p:cNvPr>
          <p:cNvSpPr>
            <a:spLocks noGrp="1" noChangeArrowheads="1"/>
          </p:cNvSpPr>
          <p:nvPr>
            <p:ph sz="quarter" idx="1"/>
          </p:nvPr>
        </p:nvSpPr>
        <p:spPr/>
        <p:txBody>
          <a:bodyPr>
            <a:normAutofit fontScale="92500"/>
          </a:bodyPr>
          <a:lstStyle/>
          <a:p>
            <a:pPr>
              <a:tabLst>
                <a:tab pos="4114800" algn="l"/>
              </a:tabLst>
            </a:pPr>
            <a:r>
              <a:rPr lang="en-US" altLang="en-US" dirty="0"/>
              <a:t>IP supports the following services:</a:t>
            </a:r>
          </a:p>
          <a:p>
            <a:pPr lvl="2">
              <a:tabLst>
                <a:tab pos="4114800" algn="l"/>
              </a:tabLst>
            </a:pPr>
            <a:r>
              <a:rPr lang="en-US" altLang="en-US" dirty="0"/>
              <a:t>one-to-one 	(</a:t>
            </a:r>
            <a:r>
              <a:rPr lang="en-US" altLang="en-US" dirty="0">
                <a:solidFill>
                  <a:srgbClr val="FF0000"/>
                </a:solidFill>
              </a:rPr>
              <a:t>unicast</a:t>
            </a:r>
            <a:r>
              <a:rPr lang="en-US" altLang="en-US" dirty="0"/>
              <a:t>)</a:t>
            </a:r>
          </a:p>
          <a:p>
            <a:pPr lvl="2">
              <a:tabLst>
                <a:tab pos="4114800" algn="l"/>
              </a:tabLst>
            </a:pPr>
            <a:r>
              <a:rPr lang="en-US" altLang="en-US" dirty="0"/>
              <a:t>one-to-all 	(</a:t>
            </a:r>
            <a:r>
              <a:rPr lang="en-US" altLang="en-US" dirty="0">
                <a:solidFill>
                  <a:srgbClr val="FF0000"/>
                </a:solidFill>
              </a:rPr>
              <a:t>broadcast</a:t>
            </a:r>
            <a:r>
              <a:rPr lang="en-US" altLang="en-US" dirty="0"/>
              <a:t>)</a:t>
            </a:r>
          </a:p>
          <a:p>
            <a:pPr lvl="2">
              <a:tabLst>
                <a:tab pos="4114800" algn="l"/>
              </a:tabLst>
            </a:pPr>
            <a:r>
              <a:rPr lang="en-US" altLang="en-US" dirty="0"/>
              <a:t>one-to-several	(</a:t>
            </a:r>
            <a:r>
              <a:rPr lang="en-US" altLang="en-US" dirty="0">
                <a:solidFill>
                  <a:srgbClr val="FF0000"/>
                </a:solidFill>
              </a:rPr>
              <a:t>multicast</a:t>
            </a:r>
            <a:r>
              <a:rPr lang="en-US" altLang="en-US" dirty="0"/>
              <a:t>)</a:t>
            </a:r>
          </a:p>
          <a:p>
            <a:pPr>
              <a:tabLst>
                <a:tab pos="4114800" algn="l"/>
              </a:tabLst>
            </a:pPr>
            <a:endParaRPr lang="en-US" altLang="en-US" dirty="0">
              <a:solidFill>
                <a:srgbClr val="FF00FF"/>
              </a:solidFill>
            </a:endParaRPr>
          </a:p>
          <a:p>
            <a:pPr>
              <a:tabLst>
                <a:tab pos="4114800" algn="l"/>
              </a:tabLst>
            </a:pPr>
            <a:endParaRPr lang="en-US" altLang="en-US" dirty="0">
              <a:solidFill>
                <a:srgbClr val="FF00FF"/>
              </a:solidFill>
            </a:endParaRPr>
          </a:p>
          <a:p>
            <a:pPr>
              <a:tabLst>
                <a:tab pos="4114800" algn="l"/>
              </a:tabLst>
            </a:pPr>
            <a:endParaRPr lang="en-US" altLang="en-US" dirty="0">
              <a:solidFill>
                <a:srgbClr val="FF00FF"/>
              </a:solidFill>
            </a:endParaRPr>
          </a:p>
          <a:p>
            <a:pPr>
              <a:tabLst>
                <a:tab pos="4114800" algn="l"/>
              </a:tabLst>
            </a:pPr>
            <a:endParaRPr lang="en-US" altLang="en-US" dirty="0">
              <a:solidFill>
                <a:srgbClr val="FF00FF"/>
              </a:solidFill>
            </a:endParaRPr>
          </a:p>
          <a:p>
            <a:pPr>
              <a:tabLst>
                <a:tab pos="4114800" algn="l"/>
              </a:tabLst>
            </a:pPr>
            <a:endParaRPr lang="en-US" altLang="en-US" dirty="0">
              <a:solidFill>
                <a:srgbClr val="FF00FF"/>
              </a:solidFill>
            </a:endParaRPr>
          </a:p>
          <a:p>
            <a:pPr>
              <a:tabLst>
                <a:tab pos="4114800" algn="l"/>
              </a:tabLst>
            </a:pPr>
            <a:r>
              <a:rPr lang="en-US" altLang="en-US" sz="2000" dirty="0"/>
              <a:t>IP multicast also supports a many-to-many service. </a:t>
            </a:r>
          </a:p>
          <a:p>
            <a:pPr>
              <a:tabLst>
                <a:tab pos="4114800" algn="l"/>
              </a:tabLst>
            </a:pPr>
            <a:r>
              <a:rPr lang="en-US" altLang="en-US" sz="2000" dirty="0"/>
              <a:t>IP multicast requires support of other protocols (IGMP, multicast routing)</a:t>
            </a:r>
            <a:endParaRPr lang="en-US" altLang="en-US" dirty="0"/>
          </a:p>
        </p:txBody>
      </p:sp>
      <p:sp>
        <p:nvSpPr>
          <p:cNvPr id="25687" name="Freeform 87">
            <a:extLst>
              <a:ext uri="{FF2B5EF4-FFF2-40B4-BE49-F238E27FC236}">
                <a16:creationId xmlns:a16="http://schemas.microsoft.com/office/drawing/2014/main" id="{C819A22A-969C-496F-A1B9-D7B0A39C7DB4}"/>
              </a:ext>
            </a:extLst>
          </p:cNvPr>
          <p:cNvSpPr>
            <a:spLocks/>
          </p:cNvSpPr>
          <p:nvPr/>
        </p:nvSpPr>
        <p:spPr bwMode="auto">
          <a:xfrm>
            <a:off x="7726363" y="3822700"/>
            <a:ext cx="7937" cy="1588"/>
          </a:xfrm>
          <a:custGeom>
            <a:avLst/>
            <a:gdLst>
              <a:gd name="T0" fmla="*/ 0 w 7"/>
              <a:gd name="T1" fmla="*/ 0 w 7"/>
              <a:gd name="T2" fmla="*/ 0 w 7"/>
              <a:gd name="T3" fmla="*/ 7 w 7"/>
              <a:gd name="T4" fmla="*/ 7 w 7"/>
              <a:gd name="T5" fmla="*/ 7 w 7"/>
              <a:gd name="T6" fmla="*/ 0 w 7"/>
            </a:gdLst>
            <a:ahLst/>
            <a:cxnLst>
              <a:cxn ang="0">
                <a:pos x="T0" y="0"/>
              </a:cxn>
              <a:cxn ang="0">
                <a:pos x="T1" y="0"/>
              </a:cxn>
              <a:cxn ang="0">
                <a:pos x="T2" y="0"/>
              </a:cxn>
              <a:cxn ang="0">
                <a:pos x="T3" y="0"/>
              </a:cxn>
              <a:cxn ang="0">
                <a:pos x="T4" y="0"/>
              </a:cxn>
              <a:cxn ang="0">
                <a:pos x="T5" y="0"/>
              </a:cxn>
              <a:cxn ang="0">
                <a:pos x="T6" y="0"/>
              </a:cxn>
            </a:cxnLst>
            <a:rect l="0" t="0" r="r" b="b"/>
            <a:pathLst>
              <a:path w="7">
                <a:moveTo>
                  <a:pt x="0" y="0"/>
                </a:moveTo>
                <a:lnTo>
                  <a:pt x="0" y="0"/>
                </a:lnTo>
                <a:lnTo>
                  <a:pt x="0" y="0"/>
                </a:lnTo>
                <a:lnTo>
                  <a:pt x="7" y="0"/>
                </a:lnTo>
                <a:lnTo>
                  <a:pt x="7" y="0"/>
                </a:lnTo>
                <a:lnTo>
                  <a:pt x="7" y="0"/>
                </a:lnTo>
                <a:lnTo>
                  <a:pt x="0" y="0"/>
                </a:lnTo>
                <a:close/>
              </a:path>
            </a:pathLst>
          </a:cu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5733" name="Oval 133">
            <a:extLst>
              <a:ext uri="{FF2B5EF4-FFF2-40B4-BE49-F238E27FC236}">
                <a16:creationId xmlns:a16="http://schemas.microsoft.com/office/drawing/2014/main" id="{61166399-2178-4A1C-89B5-6E0F7B4C2299}"/>
              </a:ext>
            </a:extLst>
          </p:cNvPr>
          <p:cNvSpPr>
            <a:spLocks noChangeArrowheads="1"/>
          </p:cNvSpPr>
          <p:nvPr/>
        </p:nvSpPr>
        <p:spPr bwMode="auto">
          <a:xfrm>
            <a:off x="685800" y="4038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34" name="Oval 134">
            <a:extLst>
              <a:ext uri="{FF2B5EF4-FFF2-40B4-BE49-F238E27FC236}">
                <a16:creationId xmlns:a16="http://schemas.microsoft.com/office/drawing/2014/main" id="{CF548B50-91CB-4BAD-9070-468218FBC808}"/>
              </a:ext>
            </a:extLst>
          </p:cNvPr>
          <p:cNvSpPr>
            <a:spLocks noChangeArrowheads="1"/>
          </p:cNvSpPr>
          <p:nvPr/>
        </p:nvSpPr>
        <p:spPr bwMode="auto">
          <a:xfrm>
            <a:off x="1981200" y="3276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35" name="Oval 135">
            <a:extLst>
              <a:ext uri="{FF2B5EF4-FFF2-40B4-BE49-F238E27FC236}">
                <a16:creationId xmlns:a16="http://schemas.microsoft.com/office/drawing/2014/main" id="{A9C8409F-6B28-4ACD-A2D9-0D8BBDB66174}"/>
              </a:ext>
            </a:extLst>
          </p:cNvPr>
          <p:cNvSpPr>
            <a:spLocks noChangeArrowheads="1"/>
          </p:cNvSpPr>
          <p:nvPr/>
        </p:nvSpPr>
        <p:spPr bwMode="auto">
          <a:xfrm>
            <a:off x="1981200" y="3657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36" name="Oval 136">
            <a:extLst>
              <a:ext uri="{FF2B5EF4-FFF2-40B4-BE49-F238E27FC236}">
                <a16:creationId xmlns:a16="http://schemas.microsoft.com/office/drawing/2014/main" id="{AC86F323-85E3-4F25-B9AD-9CDFFD29C9D8}"/>
              </a:ext>
            </a:extLst>
          </p:cNvPr>
          <p:cNvSpPr>
            <a:spLocks noChangeArrowheads="1"/>
          </p:cNvSpPr>
          <p:nvPr/>
        </p:nvSpPr>
        <p:spPr bwMode="auto">
          <a:xfrm>
            <a:off x="1981200" y="4038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37" name="Oval 137">
            <a:extLst>
              <a:ext uri="{FF2B5EF4-FFF2-40B4-BE49-F238E27FC236}">
                <a16:creationId xmlns:a16="http://schemas.microsoft.com/office/drawing/2014/main" id="{70D80696-1462-47DE-8EFB-DB12E1F4B317}"/>
              </a:ext>
            </a:extLst>
          </p:cNvPr>
          <p:cNvSpPr>
            <a:spLocks noChangeArrowheads="1"/>
          </p:cNvSpPr>
          <p:nvPr/>
        </p:nvSpPr>
        <p:spPr bwMode="auto">
          <a:xfrm>
            <a:off x="1981200" y="4419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38" name="Oval 138">
            <a:extLst>
              <a:ext uri="{FF2B5EF4-FFF2-40B4-BE49-F238E27FC236}">
                <a16:creationId xmlns:a16="http://schemas.microsoft.com/office/drawing/2014/main" id="{D1732787-951B-47F5-89D3-E3267E7FD0C6}"/>
              </a:ext>
            </a:extLst>
          </p:cNvPr>
          <p:cNvSpPr>
            <a:spLocks noChangeArrowheads="1"/>
          </p:cNvSpPr>
          <p:nvPr/>
        </p:nvSpPr>
        <p:spPr bwMode="auto">
          <a:xfrm>
            <a:off x="1981200" y="4800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39" name="Line 139">
            <a:extLst>
              <a:ext uri="{FF2B5EF4-FFF2-40B4-BE49-F238E27FC236}">
                <a16:creationId xmlns:a16="http://schemas.microsoft.com/office/drawing/2014/main" id="{31F08C2F-E72E-44CA-AC56-8E77465B9C69}"/>
              </a:ext>
            </a:extLst>
          </p:cNvPr>
          <p:cNvSpPr>
            <a:spLocks noChangeShapeType="1"/>
          </p:cNvSpPr>
          <p:nvPr/>
        </p:nvSpPr>
        <p:spPr bwMode="auto">
          <a:xfrm flipV="1">
            <a:off x="990600" y="3886200"/>
            <a:ext cx="8382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2" name="Oval 142">
            <a:extLst>
              <a:ext uri="{FF2B5EF4-FFF2-40B4-BE49-F238E27FC236}">
                <a16:creationId xmlns:a16="http://schemas.microsoft.com/office/drawing/2014/main" id="{5F70A25F-8120-4913-9903-DE9BDCE70CA3}"/>
              </a:ext>
            </a:extLst>
          </p:cNvPr>
          <p:cNvSpPr>
            <a:spLocks noChangeArrowheads="1"/>
          </p:cNvSpPr>
          <p:nvPr/>
        </p:nvSpPr>
        <p:spPr bwMode="auto">
          <a:xfrm>
            <a:off x="3657600" y="4038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3" name="Oval 143">
            <a:extLst>
              <a:ext uri="{FF2B5EF4-FFF2-40B4-BE49-F238E27FC236}">
                <a16:creationId xmlns:a16="http://schemas.microsoft.com/office/drawing/2014/main" id="{75D7BAC5-CDFA-48EE-BCE8-B17C1347A82C}"/>
              </a:ext>
            </a:extLst>
          </p:cNvPr>
          <p:cNvSpPr>
            <a:spLocks noChangeArrowheads="1"/>
          </p:cNvSpPr>
          <p:nvPr/>
        </p:nvSpPr>
        <p:spPr bwMode="auto">
          <a:xfrm>
            <a:off x="4953000" y="3276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4" name="Oval 144">
            <a:extLst>
              <a:ext uri="{FF2B5EF4-FFF2-40B4-BE49-F238E27FC236}">
                <a16:creationId xmlns:a16="http://schemas.microsoft.com/office/drawing/2014/main" id="{6415023B-DAA1-471B-9033-421D011CCC39}"/>
              </a:ext>
            </a:extLst>
          </p:cNvPr>
          <p:cNvSpPr>
            <a:spLocks noChangeArrowheads="1"/>
          </p:cNvSpPr>
          <p:nvPr/>
        </p:nvSpPr>
        <p:spPr bwMode="auto">
          <a:xfrm>
            <a:off x="4953000" y="3657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5" name="Oval 145">
            <a:extLst>
              <a:ext uri="{FF2B5EF4-FFF2-40B4-BE49-F238E27FC236}">
                <a16:creationId xmlns:a16="http://schemas.microsoft.com/office/drawing/2014/main" id="{6CA9C79C-11BE-4FCB-AE7F-81A17145EFC7}"/>
              </a:ext>
            </a:extLst>
          </p:cNvPr>
          <p:cNvSpPr>
            <a:spLocks noChangeArrowheads="1"/>
          </p:cNvSpPr>
          <p:nvPr/>
        </p:nvSpPr>
        <p:spPr bwMode="auto">
          <a:xfrm>
            <a:off x="4953000" y="4038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6" name="Oval 146">
            <a:extLst>
              <a:ext uri="{FF2B5EF4-FFF2-40B4-BE49-F238E27FC236}">
                <a16:creationId xmlns:a16="http://schemas.microsoft.com/office/drawing/2014/main" id="{7967CD90-8E50-4E70-80D5-E33E9D1E463C}"/>
              </a:ext>
            </a:extLst>
          </p:cNvPr>
          <p:cNvSpPr>
            <a:spLocks noChangeArrowheads="1"/>
          </p:cNvSpPr>
          <p:nvPr/>
        </p:nvSpPr>
        <p:spPr bwMode="auto">
          <a:xfrm>
            <a:off x="4953000" y="4419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7" name="Oval 147">
            <a:extLst>
              <a:ext uri="{FF2B5EF4-FFF2-40B4-BE49-F238E27FC236}">
                <a16:creationId xmlns:a16="http://schemas.microsoft.com/office/drawing/2014/main" id="{D2F8839A-619C-43AE-ACFF-6DDDE0921102}"/>
              </a:ext>
            </a:extLst>
          </p:cNvPr>
          <p:cNvSpPr>
            <a:spLocks noChangeArrowheads="1"/>
          </p:cNvSpPr>
          <p:nvPr/>
        </p:nvSpPr>
        <p:spPr bwMode="auto">
          <a:xfrm>
            <a:off x="4953000" y="4800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48" name="Line 148">
            <a:extLst>
              <a:ext uri="{FF2B5EF4-FFF2-40B4-BE49-F238E27FC236}">
                <a16:creationId xmlns:a16="http://schemas.microsoft.com/office/drawing/2014/main" id="{63909FC1-8A22-4778-BFCB-AD4E0E42C693}"/>
              </a:ext>
            </a:extLst>
          </p:cNvPr>
          <p:cNvSpPr>
            <a:spLocks noChangeShapeType="1"/>
          </p:cNvSpPr>
          <p:nvPr/>
        </p:nvSpPr>
        <p:spPr bwMode="auto">
          <a:xfrm flipV="1">
            <a:off x="3962400" y="3886200"/>
            <a:ext cx="9144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0" name="Oval 150">
            <a:extLst>
              <a:ext uri="{FF2B5EF4-FFF2-40B4-BE49-F238E27FC236}">
                <a16:creationId xmlns:a16="http://schemas.microsoft.com/office/drawing/2014/main" id="{C299B096-BEB5-475D-B2E9-D37A6C108F90}"/>
              </a:ext>
            </a:extLst>
          </p:cNvPr>
          <p:cNvSpPr>
            <a:spLocks noChangeArrowheads="1"/>
          </p:cNvSpPr>
          <p:nvPr/>
        </p:nvSpPr>
        <p:spPr bwMode="auto">
          <a:xfrm>
            <a:off x="6858000" y="4038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1" name="Oval 151">
            <a:extLst>
              <a:ext uri="{FF2B5EF4-FFF2-40B4-BE49-F238E27FC236}">
                <a16:creationId xmlns:a16="http://schemas.microsoft.com/office/drawing/2014/main" id="{63F3026B-087F-43F9-AC78-FBA567C486DC}"/>
              </a:ext>
            </a:extLst>
          </p:cNvPr>
          <p:cNvSpPr>
            <a:spLocks noChangeArrowheads="1"/>
          </p:cNvSpPr>
          <p:nvPr/>
        </p:nvSpPr>
        <p:spPr bwMode="auto">
          <a:xfrm>
            <a:off x="8153400" y="3276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2" name="Oval 152">
            <a:extLst>
              <a:ext uri="{FF2B5EF4-FFF2-40B4-BE49-F238E27FC236}">
                <a16:creationId xmlns:a16="http://schemas.microsoft.com/office/drawing/2014/main" id="{6F488F65-B0D3-45FA-A004-8620ECF7A8A6}"/>
              </a:ext>
            </a:extLst>
          </p:cNvPr>
          <p:cNvSpPr>
            <a:spLocks noChangeArrowheads="1"/>
          </p:cNvSpPr>
          <p:nvPr/>
        </p:nvSpPr>
        <p:spPr bwMode="auto">
          <a:xfrm>
            <a:off x="8153400" y="3657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3" name="Oval 153">
            <a:extLst>
              <a:ext uri="{FF2B5EF4-FFF2-40B4-BE49-F238E27FC236}">
                <a16:creationId xmlns:a16="http://schemas.microsoft.com/office/drawing/2014/main" id="{1F1B6B16-BE24-4D31-85EB-537C6B676020}"/>
              </a:ext>
            </a:extLst>
          </p:cNvPr>
          <p:cNvSpPr>
            <a:spLocks noChangeArrowheads="1"/>
          </p:cNvSpPr>
          <p:nvPr/>
        </p:nvSpPr>
        <p:spPr bwMode="auto">
          <a:xfrm>
            <a:off x="8153400" y="4038600"/>
            <a:ext cx="304800" cy="304800"/>
          </a:xfrm>
          <a:prstGeom prst="ellipse">
            <a:avLst/>
          </a:pr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4" name="Oval 154">
            <a:extLst>
              <a:ext uri="{FF2B5EF4-FFF2-40B4-BE49-F238E27FC236}">
                <a16:creationId xmlns:a16="http://schemas.microsoft.com/office/drawing/2014/main" id="{9692C3D8-63E3-43DE-B855-DEF05790C2D6}"/>
              </a:ext>
            </a:extLst>
          </p:cNvPr>
          <p:cNvSpPr>
            <a:spLocks noChangeArrowheads="1"/>
          </p:cNvSpPr>
          <p:nvPr/>
        </p:nvSpPr>
        <p:spPr bwMode="auto">
          <a:xfrm>
            <a:off x="8153400" y="4419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5" name="Oval 155">
            <a:extLst>
              <a:ext uri="{FF2B5EF4-FFF2-40B4-BE49-F238E27FC236}">
                <a16:creationId xmlns:a16="http://schemas.microsoft.com/office/drawing/2014/main" id="{8567A2FA-2030-409C-9ABA-1373917BF425}"/>
              </a:ext>
            </a:extLst>
          </p:cNvPr>
          <p:cNvSpPr>
            <a:spLocks noChangeArrowheads="1"/>
          </p:cNvSpPr>
          <p:nvPr/>
        </p:nvSpPr>
        <p:spPr bwMode="auto">
          <a:xfrm>
            <a:off x="8153400" y="4800600"/>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6" name="Line 156">
            <a:extLst>
              <a:ext uri="{FF2B5EF4-FFF2-40B4-BE49-F238E27FC236}">
                <a16:creationId xmlns:a16="http://schemas.microsoft.com/office/drawing/2014/main" id="{E49EF863-4CAA-4635-A2F8-FEE6530CCEE5}"/>
              </a:ext>
            </a:extLst>
          </p:cNvPr>
          <p:cNvSpPr>
            <a:spLocks noChangeShapeType="1"/>
          </p:cNvSpPr>
          <p:nvPr/>
        </p:nvSpPr>
        <p:spPr bwMode="auto">
          <a:xfrm flipV="1">
            <a:off x="7162800" y="3886200"/>
            <a:ext cx="9144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57" name="Text Box 157">
            <a:extLst>
              <a:ext uri="{FF2B5EF4-FFF2-40B4-BE49-F238E27FC236}">
                <a16:creationId xmlns:a16="http://schemas.microsoft.com/office/drawing/2014/main" id="{E49A8AD9-B8E7-4F5A-A377-B81182D6F0CB}"/>
              </a:ext>
            </a:extLst>
          </p:cNvPr>
          <p:cNvSpPr txBox="1">
            <a:spLocks noChangeArrowheads="1"/>
          </p:cNvSpPr>
          <p:nvPr/>
        </p:nvSpPr>
        <p:spPr bwMode="auto">
          <a:xfrm>
            <a:off x="685800" y="449580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rgbClr val="0000FF"/>
                </a:solidFill>
                <a:latin typeface="Arial" panose="020B0604020202020204" pitchFamily="34" charset="0"/>
              </a:rPr>
              <a:t>unicast</a:t>
            </a:r>
            <a:endParaRPr lang="en-US" altLang="en-US"/>
          </a:p>
        </p:txBody>
      </p:sp>
      <p:sp>
        <p:nvSpPr>
          <p:cNvPr id="25758" name="Line 158">
            <a:extLst>
              <a:ext uri="{FF2B5EF4-FFF2-40B4-BE49-F238E27FC236}">
                <a16:creationId xmlns:a16="http://schemas.microsoft.com/office/drawing/2014/main" id="{0183BFE0-8FD2-4AB4-910E-5CFBF76C5331}"/>
              </a:ext>
            </a:extLst>
          </p:cNvPr>
          <p:cNvSpPr>
            <a:spLocks noChangeShapeType="1"/>
          </p:cNvSpPr>
          <p:nvPr/>
        </p:nvSpPr>
        <p:spPr bwMode="auto">
          <a:xfrm flipV="1">
            <a:off x="3986213" y="3581400"/>
            <a:ext cx="890587" cy="59848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60" name="Line 160">
            <a:extLst>
              <a:ext uri="{FF2B5EF4-FFF2-40B4-BE49-F238E27FC236}">
                <a16:creationId xmlns:a16="http://schemas.microsoft.com/office/drawing/2014/main" id="{4757DCAF-D069-4052-B1F5-1FCD96674F23}"/>
              </a:ext>
            </a:extLst>
          </p:cNvPr>
          <p:cNvSpPr>
            <a:spLocks noChangeShapeType="1"/>
          </p:cNvSpPr>
          <p:nvPr/>
        </p:nvSpPr>
        <p:spPr bwMode="auto">
          <a:xfrm flipV="1">
            <a:off x="3962400" y="4191000"/>
            <a:ext cx="94773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61" name="Line 161">
            <a:extLst>
              <a:ext uri="{FF2B5EF4-FFF2-40B4-BE49-F238E27FC236}">
                <a16:creationId xmlns:a16="http://schemas.microsoft.com/office/drawing/2014/main" id="{DBD97C07-F796-4ED8-A84C-B285C06CE6AC}"/>
              </a:ext>
            </a:extLst>
          </p:cNvPr>
          <p:cNvSpPr>
            <a:spLocks noChangeShapeType="1"/>
          </p:cNvSpPr>
          <p:nvPr/>
        </p:nvSpPr>
        <p:spPr bwMode="auto">
          <a:xfrm>
            <a:off x="3962400" y="4191000"/>
            <a:ext cx="9144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62" name="Line 162">
            <a:extLst>
              <a:ext uri="{FF2B5EF4-FFF2-40B4-BE49-F238E27FC236}">
                <a16:creationId xmlns:a16="http://schemas.microsoft.com/office/drawing/2014/main" id="{3F910DDE-17BC-4D78-86CB-21F5DB849DF9}"/>
              </a:ext>
            </a:extLst>
          </p:cNvPr>
          <p:cNvSpPr>
            <a:spLocks noChangeShapeType="1"/>
          </p:cNvSpPr>
          <p:nvPr/>
        </p:nvSpPr>
        <p:spPr bwMode="auto">
          <a:xfrm>
            <a:off x="3962400" y="4191000"/>
            <a:ext cx="9144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63" name="Line 163">
            <a:extLst>
              <a:ext uri="{FF2B5EF4-FFF2-40B4-BE49-F238E27FC236}">
                <a16:creationId xmlns:a16="http://schemas.microsoft.com/office/drawing/2014/main" id="{3CA65D7C-A441-4D7E-8277-3E7F0842D432}"/>
              </a:ext>
            </a:extLst>
          </p:cNvPr>
          <p:cNvSpPr>
            <a:spLocks noChangeShapeType="1"/>
          </p:cNvSpPr>
          <p:nvPr/>
        </p:nvSpPr>
        <p:spPr bwMode="auto">
          <a:xfrm>
            <a:off x="7162800" y="4191000"/>
            <a:ext cx="914400" cy="3810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64" name="Line 164">
            <a:extLst>
              <a:ext uri="{FF2B5EF4-FFF2-40B4-BE49-F238E27FC236}">
                <a16:creationId xmlns:a16="http://schemas.microsoft.com/office/drawing/2014/main" id="{31E0C211-085B-465D-B633-8AA1EB505357}"/>
              </a:ext>
            </a:extLst>
          </p:cNvPr>
          <p:cNvSpPr>
            <a:spLocks noChangeShapeType="1"/>
          </p:cNvSpPr>
          <p:nvPr/>
        </p:nvSpPr>
        <p:spPr bwMode="auto">
          <a:xfrm>
            <a:off x="7162800" y="4191000"/>
            <a:ext cx="9144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765" name="Text Box 165">
            <a:extLst>
              <a:ext uri="{FF2B5EF4-FFF2-40B4-BE49-F238E27FC236}">
                <a16:creationId xmlns:a16="http://schemas.microsoft.com/office/drawing/2014/main" id="{2431E38B-FB6E-4001-8B88-E5D399D9B059}"/>
              </a:ext>
            </a:extLst>
          </p:cNvPr>
          <p:cNvSpPr txBox="1">
            <a:spLocks noChangeArrowheads="1"/>
          </p:cNvSpPr>
          <p:nvPr/>
        </p:nvSpPr>
        <p:spPr bwMode="auto">
          <a:xfrm>
            <a:off x="2895600" y="46482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rgbClr val="0000FF"/>
                </a:solidFill>
                <a:latin typeface="Arial" panose="020B0604020202020204" pitchFamily="34" charset="0"/>
              </a:rPr>
              <a:t>broadcast</a:t>
            </a:r>
            <a:endParaRPr lang="en-US" altLang="en-US"/>
          </a:p>
        </p:txBody>
      </p:sp>
      <p:sp>
        <p:nvSpPr>
          <p:cNvPr id="25766" name="Text Box 166">
            <a:extLst>
              <a:ext uri="{FF2B5EF4-FFF2-40B4-BE49-F238E27FC236}">
                <a16:creationId xmlns:a16="http://schemas.microsoft.com/office/drawing/2014/main" id="{41936119-0982-4D00-BB0D-71F96C07E2C9}"/>
              </a:ext>
            </a:extLst>
          </p:cNvPr>
          <p:cNvSpPr txBox="1">
            <a:spLocks noChangeArrowheads="1"/>
          </p:cNvSpPr>
          <p:nvPr/>
        </p:nvSpPr>
        <p:spPr bwMode="auto">
          <a:xfrm>
            <a:off x="6172200" y="4724400"/>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solidFill>
                  <a:srgbClr val="0000FF"/>
                </a:solidFill>
                <a:latin typeface="Arial" panose="020B0604020202020204" pitchFamily="34" charset="0"/>
              </a:rPr>
              <a:t>multicast</a:t>
            </a:r>
            <a:endParaRPr lang="en-US" altLang="en-US"/>
          </a:p>
        </p:txBody>
      </p:sp>
      <p:sp>
        <p:nvSpPr>
          <p:cNvPr id="2" name="Datumsplatzhalter 1">
            <a:extLst>
              <a:ext uri="{FF2B5EF4-FFF2-40B4-BE49-F238E27FC236}">
                <a16:creationId xmlns:a16="http://schemas.microsoft.com/office/drawing/2014/main" id="{FCD13849-2105-4E06-9430-EE971F12FB42}"/>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26550024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7C06EA40-A665-42C5-BAB4-449EE28BBE49}"/>
              </a:ext>
            </a:extLst>
          </p:cNvPr>
          <p:cNvSpPr>
            <a:spLocks noGrp="1" noChangeArrowheads="1"/>
          </p:cNvSpPr>
          <p:nvPr>
            <p:ph type="title"/>
          </p:nvPr>
        </p:nvSpPr>
        <p:spPr/>
        <p:txBody>
          <a:bodyPr/>
          <a:lstStyle/>
          <a:p>
            <a:r>
              <a:rPr lang="en-US" altLang="en-US"/>
              <a:t>IP Datagram Format</a:t>
            </a:r>
          </a:p>
        </p:txBody>
      </p:sp>
      <p:sp>
        <p:nvSpPr>
          <p:cNvPr id="30722" name="Rectangle 2">
            <a:extLst>
              <a:ext uri="{FF2B5EF4-FFF2-40B4-BE49-F238E27FC236}">
                <a16:creationId xmlns:a16="http://schemas.microsoft.com/office/drawing/2014/main" id="{FABC1E2A-04A4-4C47-B76A-857DF7278874}"/>
              </a:ext>
            </a:extLst>
          </p:cNvPr>
          <p:cNvSpPr>
            <a:spLocks noGrp="1" noChangeArrowheads="1"/>
          </p:cNvSpPr>
          <p:nvPr>
            <p:ph sz="quarter" idx="1"/>
          </p:nvPr>
        </p:nvSpPr>
        <p:spPr/>
        <p:txBody>
          <a:bodyPr/>
          <a:lstStyle/>
          <a:p>
            <a:r>
              <a:rPr lang="en-US" altLang="en-US" sz="2000"/>
              <a:t>20 bytes </a:t>
            </a:r>
            <a:r>
              <a:rPr lang="en-US" altLang="en-US" sz="2000">
                <a:cs typeface="Arial" panose="020B0604020202020204" pitchFamily="34" charset="0"/>
                <a:sym typeface="Math3" pitchFamily="2" charset="2"/>
              </a:rPr>
              <a:t>≤</a:t>
            </a:r>
            <a:r>
              <a:rPr lang="en-US" altLang="en-US" sz="2000">
                <a:sym typeface="Math3" pitchFamily="2" charset="2"/>
              </a:rPr>
              <a:t> </a:t>
            </a:r>
            <a:r>
              <a:rPr lang="en-US" altLang="en-US" sz="2000">
                <a:solidFill>
                  <a:srgbClr val="0000FF"/>
                </a:solidFill>
              </a:rPr>
              <a:t>Header Size</a:t>
            </a:r>
            <a:r>
              <a:rPr lang="en-US" altLang="en-US" sz="2000"/>
              <a:t> </a:t>
            </a:r>
            <a:r>
              <a:rPr lang="en-US" altLang="en-US" sz="2000">
                <a:cs typeface="Arial" panose="020B0604020202020204" pitchFamily="34" charset="0"/>
                <a:sym typeface="Math3" pitchFamily="2" charset="2"/>
              </a:rPr>
              <a:t>&lt;</a:t>
            </a:r>
            <a:r>
              <a:rPr lang="en-US" altLang="en-US" sz="2000">
                <a:sym typeface="Math3" pitchFamily="2" charset="2"/>
              </a:rPr>
              <a:t> 2</a:t>
            </a:r>
            <a:r>
              <a:rPr lang="en-US" altLang="en-US" sz="2000" baseline="30000">
                <a:sym typeface="Math3" pitchFamily="2" charset="2"/>
              </a:rPr>
              <a:t>4</a:t>
            </a:r>
            <a:r>
              <a:rPr lang="en-US" altLang="en-US" sz="2000">
                <a:sym typeface="Math3" pitchFamily="2" charset="2"/>
              </a:rPr>
              <a:t> x 4 bytes = 60 bytes</a:t>
            </a:r>
          </a:p>
          <a:p>
            <a:r>
              <a:rPr lang="en-US" altLang="en-US" sz="2000">
                <a:sym typeface="Math3" pitchFamily="2" charset="2"/>
              </a:rPr>
              <a:t>20 bytes </a:t>
            </a:r>
            <a:r>
              <a:rPr lang="en-US" altLang="en-US" sz="2000">
                <a:cs typeface="Arial" panose="020B0604020202020204" pitchFamily="34" charset="0"/>
                <a:sym typeface="Math3" pitchFamily="2" charset="2"/>
              </a:rPr>
              <a:t>≤</a:t>
            </a:r>
            <a:r>
              <a:rPr lang="en-US" altLang="en-US" sz="2000">
                <a:sym typeface="Math3" pitchFamily="2" charset="2"/>
              </a:rPr>
              <a:t> </a:t>
            </a:r>
            <a:r>
              <a:rPr lang="en-US" altLang="en-US" sz="2000">
                <a:solidFill>
                  <a:srgbClr val="0000FF"/>
                </a:solidFill>
                <a:sym typeface="Math3" pitchFamily="2" charset="2"/>
              </a:rPr>
              <a:t>Total Length</a:t>
            </a:r>
            <a:r>
              <a:rPr lang="en-US" altLang="en-US" sz="2000">
                <a:sym typeface="Math3" pitchFamily="2" charset="2"/>
              </a:rPr>
              <a:t> </a:t>
            </a:r>
            <a:r>
              <a:rPr lang="en-US" altLang="en-US" sz="2000">
                <a:cs typeface="Arial" panose="020B0604020202020204" pitchFamily="34" charset="0"/>
                <a:sym typeface="Math3" pitchFamily="2" charset="2"/>
              </a:rPr>
              <a:t>&lt;</a:t>
            </a:r>
            <a:r>
              <a:rPr lang="en-US" altLang="en-US" sz="2000">
                <a:sym typeface="Math3" pitchFamily="2" charset="2"/>
              </a:rPr>
              <a:t> 2</a:t>
            </a:r>
            <a:r>
              <a:rPr lang="en-US" altLang="en-US" sz="2000" baseline="30000">
                <a:sym typeface="Math3" pitchFamily="2" charset="2"/>
              </a:rPr>
              <a:t>16 </a:t>
            </a:r>
            <a:r>
              <a:rPr lang="en-US" altLang="en-US" sz="2000">
                <a:sym typeface="Math3" pitchFamily="2" charset="2"/>
              </a:rPr>
              <a:t>bytes =  65536 bytes</a:t>
            </a:r>
          </a:p>
          <a:p>
            <a:pPr lvl="3"/>
            <a:endParaRPr lang="en-US" altLang="en-US" sz="1800">
              <a:sym typeface="Math3" pitchFamily="2" charset="2"/>
            </a:endParaRPr>
          </a:p>
        </p:txBody>
      </p:sp>
      <p:sp>
        <p:nvSpPr>
          <p:cNvPr id="56327" name="Rectangle 1031">
            <a:extLst>
              <a:ext uri="{FF2B5EF4-FFF2-40B4-BE49-F238E27FC236}">
                <a16:creationId xmlns:a16="http://schemas.microsoft.com/office/drawing/2014/main" id="{4FE692C0-73E6-46F9-80A8-D16BD9621A11}"/>
              </a:ext>
            </a:extLst>
          </p:cNvPr>
          <p:cNvSpPr>
            <a:spLocks noChangeArrowheads="1"/>
          </p:cNvSpPr>
          <p:nvPr/>
        </p:nvSpPr>
        <p:spPr bwMode="auto">
          <a:xfrm>
            <a:off x="0" y="2052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GB"/>
          </a:p>
        </p:txBody>
      </p:sp>
      <p:graphicFrame>
        <p:nvGraphicFramePr>
          <p:cNvPr id="56326" name="Object 1030">
            <a:extLst>
              <a:ext uri="{FF2B5EF4-FFF2-40B4-BE49-F238E27FC236}">
                <a16:creationId xmlns:a16="http://schemas.microsoft.com/office/drawing/2014/main" id="{2C391D69-8D90-43E9-991E-6B6C1388B3A5}"/>
              </a:ext>
            </a:extLst>
          </p:cNvPr>
          <p:cNvGraphicFramePr>
            <a:graphicFrameLocks noChangeAspect="1"/>
          </p:cNvGraphicFramePr>
          <p:nvPr/>
        </p:nvGraphicFramePr>
        <p:xfrm>
          <a:off x="163508" y="2111224"/>
          <a:ext cx="8610600" cy="4357688"/>
        </p:xfrm>
        <a:graphic>
          <a:graphicData uri="http://schemas.openxmlformats.org/presentationml/2006/ole">
            <mc:AlternateContent xmlns:mc="http://schemas.openxmlformats.org/markup-compatibility/2006">
              <mc:Choice xmlns:v="urn:schemas-microsoft-com:vml" Requires="v">
                <p:oleObj spid="_x0000_s15362" name="Visio" r:id="rId3" imgW="7713161" imgH="3912781" progId="Visio.Drawing.6">
                  <p:embed/>
                </p:oleObj>
              </mc:Choice>
              <mc:Fallback>
                <p:oleObj name="Visio" r:id="rId3" imgW="7713161" imgH="3912781" progId="Visio.Drawing.6">
                  <p:embed/>
                  <p:pic>
                    <p:nvPicPr>
                      <p:cNvPr id="56326" name="Object 1030">
                        <a:extLst>
                          <a:ext uri="{FF2B5EF4-FFF2-40B4-BE49-F238E27FC236}">
                            <a16:creationId xmlns:a16="http://schemas.microsoft.com/office/drawing/2014/main" id="{2C391D69-8D90-43E9-991E-6B6C1388B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08" y="2111224"/>
                        <a:ext cx="8610600" cy="4357688"/>
                      </a:xfrm>
                      <a:prstGeom prst="rect">
                        <a:avLst/>
                      </a:prstGeom>
                      <a:noFill/>
                      <a:extLst>
                        <a:ext uri="{909E8E84-426E-40DD-AFC4-6F175D3DCCD1}">
                          <a14:hiddenFill xmlns:a14="http://schemas.microsoft.com/office/drawing/2010/main">
                            <a:solidFill>
                              <a:srgbClr val="00CC99"/>
                            </a:solidFill>
                          </a14:hiddenFill>
                        </a:ext>
                      </a:extLst>
                    </p:spPr>
                  </p:pic>
                </p:oleObj>
              </mc:Fallback>
            </mc:AlternateContent>
          </a:graphicData>
        </a:graphic>
      </p:graphicFrame>
      <p:sp>
        <p:nvSpPr>
          <p:cNvPr id="2" name="Datumsplatzhalter 1">
            <a:extLst>
              <a:ext uri="{FF2B5EF4-FFF2-40B4-BE49-F238E27FC236}">
                <a16:creationId xmlns:a16="http://schemas.microsoft.com/office/drawing/2014/main" id="{8160DA94-D0CF-4AB1-A3BD-BE5BE057E45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81917565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5C3B30B6-AF63-4C93-BCBE-87F79B5906B9}"/>
              </a:ext>
            </a:extLst>
          </p:cNvPr>
          <p:cNvSpPr>
            <a:spLocks noGrp="1" noChangeArrowheads="1"/>
          </p:cNvSpPr>
          <p:nvPr>
            <p:ph type="title"/>
          </p:nvPr>
        </p:nvSpPr>
        <p:spPr/>
        <p:txBody>
          <a:bodyPr/>
          <a:lstStyle/>
          <a:p>
            <a:r>
              <a:rPr lang="en-US" altLang="en-US"/>
              <a:t>IP Datagram Format</a:t>
            </a:r>
          </a:p>
        </p:txBody>
      </p:sp>
      <p:sp>
        <p:nvSpPr>
          <p:cNvPr id="31747" name="Rectangle 3">
            <a:extLst>
              <a:ext uri="{FF2B5EF4-FFF2-40B4-BE49-F238E27FC236}">
                <a16:creationId xmlns:a16="http://schemas.microsoft.com/office/drawing/2014/main" id="{F30DAB63-65F4-4FC3-9E85-CB5AC29B6397}"/>
              </a:ext>
            </a:extLst>
          </p:cNvPr>
          <p:cNvSpPr>
            <a:spLocks noGrp="1" noChangeArrowheads="1"/>
          </p:cNvSpPr>
          <p:nvPr>
            <p:ph sz="quarter" idx="1"/>
          </p:nvPr>
        </p:nvSpPr>
        <p:spPr/>
        <p:txBody>
          <a:bodyPr/>
          <a:lstStyle/>
          <a:p>
            <a:pPr>
              <a:lnSpc>
                <a:spcPct val="90000"/>
              </a:lnSpc>
              <a:tabLst>
                <a:tab pos="2222500" algn="l"/>
                <a:tab pos="4921250" algn="l"/>
                <a:tab pos="6508750" algn="l"/>
              </a:tabLst>
            </a:pPr>
            <a:r>
              <a:rPr lang="en-US" altLang="en-US" b="1">
                <a:solidFill>
                  <a:srgbClr val="FF0000"/>
                </a:solidFill>
              </a:rPr>
              <a:t>Question:</a:t>
            </a:r>
            <a:r>
              <a:rPr lang="en-US" altLang="en-US"/>
              <a:t> In which order are the bytes of an IP datagram transmitted?</a:t>
            </a:r>
          </a:p>
          <a:p>
            <a:pPr>
              <a:lnSpc>
                <a:spcPct val="90000"/>
              </a:lnSpc>
              <a:tabLst>
                <a:tab pos="2222500" algn="l"/>
                <a:tab pos="4921250" algn="l"/>
                <a:tab pos="6508750" algn="l"/>
              </a:tabLst>
            </a:pPr>
            <a:r>
              <a:rPr lang="en-US" altLang="en-US" b="1">
                <a:solidFill>
                  <a:srgbClr val="FF0000"/>
                </a:solidFill>
              </a:rPr>
              <a:t>Answer:</a:t>
            </a:r>
            <a:r>
              <a:rPr lang="en-US" altLang="en-US"/>
              <a:t> </a:t>
            </a:r>
          </a:p>
          <a:p>
            <a:pPr marL="1143000" lvl="2">
              <a:lnSpc>
                <a:spcPct val="90000"/>
              </a:lnSpc>
              <a:spcBef>
                <a:spcPct val="0"/>
              </a:spcBef>
              <a:tabLst>
                <a:tab pos="2222500" algn="l"/>
                <a:tab pos="4921250" algn="l"/>
                <a:tab pos="6508750" algn="l"/>
              </a:tabLst>
            </a:pPr>
            <a:r>
              <a:rPr lang="en-US" altLang="en-US"/>
              <a:t>Transmission is row by row</a:t>
            </a:r>
          </a:p>
          <a:p>
            <a:pPr marL="1143000" lvl="2">
              <a:lnSpc>
                <a:spcPct val="90000"/>
              </a:lnSpc>
              <a:spcBef>
                <a:spcPct val="0"/>
              </a:spcBef>
              <a:tabLst>
                <a:tab pos="2222500" algn="l"/>
                <a:tab pos="4921250" algn="l"/>
                <a:tab pos="6508750" algn="l"/>
              </a:tabLst>
            </a:pPr>
            <a:r>
              <a:rPr lang="en-US" altLang="en-US"/>
              <a:t>For each row:</a:t>
            </a:r>
          </a:p>
          <a:p>
            <a:pPr marL="2057400" lvl="4">
              <a:lnSpc>
                <a:spcPct val="90000"/>
              </a:lnSpc>
              <a:spcBef>
                <a:spcPct val="0"/>
              </a:spcBef>
              <a:buFontTx/>
              <a:buNone/>
              <a:tabLst>
                <a:tab pos="2222500" algn="l"/>
                <a:tab pos="4921250" algn="l"/>
                <a:tab pos="6508750" algn="l"/>
              </a:tabLst>
            </a:pPr>
            <a:r>
              <a:rPr lang="en-US" altLang="en-US"/>
              <a:t>1. First transmit bits 0-7</a:t>
            </a:r>
          </a:p>
          <a:p>
            <a:pPr marL="2057400" lvl="4">
              <a:lnSpc>
                <a:spcPct val="90000"/>
              </a:lnSpc>
              <a:spcBef>
                <a:spcPct val="0"/>
              </a:spcBef>
              <a:buFontTx/>
              <a:buNone/>
              <a:tabLst>
                <a:tab pos="2222500" algn="l"/>
                <a:tab pos="4921250" algn="l"/>
                <a:tab pos="6508750" algn="l"/>
              </a:tabLst>
            </a:pPr>
            <a:r>
              <a:rPr lang="en-US" altLang="en-US"/>
              <a:t>2. Then transmit bits 8-15</a:t>
            </a:r>
          </a:p>
          <a:p>
            <a:pPr marL="2057400" lvl="4">
              <a:lnSpc>
                <a:spcPct val="90000"/>
              </a:lnSpc>
              <a:spcBef>
                <a:spcPct val="0"/>
              </a:spcBef>
              <a:buFontTx/>
              <a:buNone/>
              <a:tabLst>
                <a:tab pos="2222500" algn="l"/>
                <a:tab pos="4921250" algn="l"/>
                <a:tab pos="6508750" algn="l"/>
              </a:tabLst>
            </a:pPr>
            <a:r>
              <a:rPr lang="en-US" altLang="en-US"/>
              <a:t>3. Then transmit bits 16-23</a:t>
            </a:r>
          </a:p>
          <a:p>
            <a:pPr marL="2057400" lvl="4">
              <a:lnSpc>
                <a:spcPct val="90000"/>
              </a:lnSpc>
              <a:spcBef>
                <a:spcPct val="0"/>
              </a:spcBef>
              <a:buFontTx/>
              <a:buNone/>
              <a:tabLst>
                <a:tab pos="2222500" algn="l"/>
                <a:tab pos="4921250" algn="l"/>
                <a:tab pos="6508750" algn="l"/>
              </a:tabLst>
            </a:pPr>
            <a:r>
              <a:rPr lang="en-US" altLang="en-US"/>
              <a:t>4. Then transmit bits 24-31</a:t>
            </a:r>
          </a:p>
          <a:p>
            <a:pPr>
              <a:lnSpc>
                <a:spcPct val="90000"/>
              </a:lnSpc>
              <a:tabLst>
                <a:tab pos="2222500" algn="l"/>
                <a:tab pos="4921250" algn="l"/>
                <a:tab pos="6508750" algn="l"/>
              </a:tabLst>
            </a:pPr>
            <a:r>
              <a:rPr lang="en-US" altLang="en-US"/>
              <a:t>This is</a:t>
            </a:r>
            <a:r>
              <a:rPr lang="en-US" altLang="en-US" b="1"/>
              <a:t> </a:t>
            </a:r>
            <a:r>
              <a:rPr lang="en-US" altLang="en-US"/>
              <a:t>called</a:t>
            </a:r>
            <a:r>
              <a:rPr lang="en-US" altLang="en-US" b="1"/>
              <a:t> </a:t>
            </a:r>
            <a:r>
              <a:rPr lang="en-US" altLang="en-US" b="1">
                <a:solidFill>
                  <a:schemeClr val="accent2"/>
                </a:solidFill>
              </a:rPr>
              <a:t>network byte</a:t>
            </a:r>
            <a:r>
              <a:rPr lang="en-US" altLang="en-US"/>
              <a:t> order or </a:t>
            </a:r>
            <a:r>
              <a:rPr lang="en-US" altLang="en-US" b="1">
                <a:solidFill>
                  <a:schemeClr val="accent2"/>
                </a:solidFill>
              </a:rPr>
              <a:t>big endian</a:t>
            </a:r>
            <a:r>
              <a:rPr lang="en-US" altLang="en-US"/>
              <a:t> byte ordering. </a:t>
            </a:r>
            <a:br>
              <a:rPr lang="en-US" altLang="en-US"/>
            </a:br>
            <a:endParaRPr lang="en-US" altLang="en-US"/>
          </a:p>
          <a:p>
            <a:pPr>
              <a:lnSpc>
                <a:spcPct val="90000"/>
              </a:lnSpc>
              <a:tabLst>
                <a:tab pos="2222500" algn="l"/>
                <a:tab pos="4921250" algn="l"/>
                <a:tab pos="6508750" algn="l"/>
              </a:tabLst>
            </a:pPr>
            <a:r>
              <a:rPr lang="en-US" altLang="en-US" sz="2000" b="1"/>
              <a:t>Note:</a:t>
            </a:r>
            <a:r>
              <a:rPr lang="en-US" altLang="en-US" sz="2000"/>
              <a:t> Many computers (incl. Intel processors) store 32-bit words in little endian format. Others (incl. Motorola processors) use big endian.</a:t>
            </a:r>
            <a:endParaRPr lang="en-US" altLang="en-US"/>
          </a:p>
        </p:txBody>
      </p:sp>
      <p:sp>
        <p:nvSpPr>
          <p:cNvPr id="2" name="Datumsplatzhalter 1">
            <a:extLst>
              <a:ext uri="{FF2B5EF4-FFF2-40B4-BE49-F238E27FC236}">
                <a16:creationId xmlns:a16="http://schemas.microsoft.com/office/drawing/2014/main" id="{150328E4-8052-4717-A5F5-3C9FC4B0DE6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88979814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44BCB580-75EF-4B82-9661-F5D2F21721C2}"/>
              </a:ext>
            </a:extLst>
          </p:cNvPr>
          <p:cNvSpPr>
            <a:spLocks noGrp="1" noChangeArrowheads="1"/>
          </p:cNvSpPr>
          <p:nvPr>
            <p:ph type="title"/>
          </p:nvPr>
        </p:nvSpPr>
        <p:spPr/>
        <p:txBody>
          <a:bodyPr/>
          <a:lstStyle/>
          <a:p>
            <a:r>
              <a:rPr lang="en-US" altLang="en-US"/>
              <a:t>Big endian vs. small endian</a:t>
            </a:r>
          </a:p>
        </p:txBody>
      </p:sp>
      <p:sp>
        <p:nvSpPr>
          <p:cNvPr id="188419" name="Rectangle 3">
            <a:extLst>
              <a:ext uri="{FF2B5EF4-FFF2-40B4-BE49-F238E27FC236}">
                <a16:creationId xmlns:a16="http://schemas.microsoft.com/office/drawing/2014/main" id="{F069359C-039D-4C5D-8BD3-F8898F144564}"/>
              </a:ext>
            </a:extLst>
          </p:cNvPr>
          <p:cNvSpPr>
            <a:spLocks noGrp="1" noChangeArrowheads="1"/>
          </p:cNvSpPr>
          <p:nvPr>
            <p:ph sz="quarter" idx="1"/>
          </p:nvPr>
        </p:nvSpPr>
        <p:spPr>
          <a:xfrm>
            <a:off x="176337" y="2819400"/>
            <a:ext cx="4392488" cy="4572000"/>
          </a:xfrm>
        </p:spPr>
        <p:txBody>
          <a:bodyPr/>
          <a:lstStyle/>
          <a:p>
            <a:pPr algn="ctr">
              <a:buFontTx/>
              <a:buNone/>
            </a:pPr>
            <a:r>
              <a:rPr lang="en-US" altLang="en-US" sz="2000" b="1" dirty="0"/>
              <a:t>Little Endian</a:t>
            </a:r>
            <a:endParaRPr lang="en-US" altLang="en-US" sz="2000" dirty="0"/>
          </a:p>
          <a:p>
            <a:r>
              <a:rPr lang="en-US" altLang="en-US" sz="2000" dirty="0"/>
              <a:t>Stores the low-order byte at the lowest address and the highest order byte in the highest address. </a:t>
            </a:r>
          </a:p>
          <a:p>
            <a:pPr>
              <a:buFontTx/>
              <a:buNone/>
            </a:pPr>
            <a:r>
              <a:rPr lang="en-US" altLang="en-US" sz="2000" dirty="0"/>
              <a:t>	</a:t>
            </a:r>
            <a:r>
              <a:rPr lang="en-US" altLang="en-US" sz="2000" dirty="0">
                <a:latin typeface="Courier New" panose="02070309020205020404" pitchFamily="49" charset="0"/>
              </a:rPr>
              <a:t>Base Address+0 Byte0 </a:t>
            </a:r>
            <a:br>
              <a:rPr lang="en-US" altLang="en-US" sz="2000" dirty="0">
                <a:latin typeface="Courier New" panose="02070309020205020404" pitchFamily="49" charset="0"/>
              </a:rPr>
            </a:br>
            <a:r>
              <a:rPr lang="en-US" altLang="en-US" sz="2000" dirty="0">
                <a:latin typeface="Courier New" panose="02070309020205020404" pitchFamily="49" charset="0"/>
              </a:rPr>
              <a:t>Base Address+1 Byte1 </a:t>
            </a:r>
            <a:br>
              <a:rPr lang="en-US" altLang="en-US" sz="2000" dirty="0">
                <a:latin typeface="Courier New" panose="02070309020205020404" pitchFamily="49" charset="0"/>
              </a:rPr>
            </a:br>
            <a:r>
              <a:rPr lang="en-US" altLang="en-US" sz="2000" dirty="0">
                <a:latin typeface="Courier New" panose="02070309020205020404" pitchFamily="49" charset="0"/>
              </a:rPr>
              <a:t>Base Address+2 Byte2 </a:t>
            </a:r>
            <a:br>
              <a:rPr lang="en-US" altLang="en-US" sz="2000" dirty="0">
                <a:latin typeface="Courier New" panose="02070309020205020404" pitchFamily="49" charset="0"/>
              </a:rPr>
            </a:br>
            <a:r>
              <a:rPr lang="en-US" altLang="en-US" sz="2000" dirty="0">
                <a:latin typeface="Courier New" panose="02070309020205020404" pitchFamily="49" charset="0"/>
              </a:rPr>
              <a:t>Base Address+3 Byte3 </a:t>
            </a:r>
          </a:p>
          <a:p>
            <a:pPr>
              <a:buFontTx/>
              <a:buNone/>
            </a:pPr>
            <a:endParaRPr lang="en-US" altLang="en-US" sz="2000" dirty="0">
              <a:latin typeface="Courier New" panose="02070309020205020404" pitchFamily="49" charset="0"/>
            </a:endParaRPr>
          </a:p>
          <a:p>
            <a:r>
              <a:rPr lang="en-US" altLang="en-US" sz="1800" dirty="0"/>
              <a:t>Intel processors use this order</a:t>
            </a:r>
            <a:endParaRPr lang="en-US" altLang="en-US" sz="2000" dirty="0">
              <a:latin typeface="Courier New" panose="02070309020205020404" pitchFamily="49" charset="0"/>
            </a:endParaRPr>
          </a:p>
        </p:txBody>
      </p:sp>
      <p:sp>
        <p:nvSpPr>
          <p:cNvPr id="188420" name="Rectangle 4">
            <a:extLst>
              <a:ext uri="{FF2B5EF4-FFF2-40B4-BE49-F238E27FC236}">
                <a16:creationId xmlns:a16="http://schemas.microsoft.com/office/drawing/2014/main" id="{599467EC-4142-4994-A780-E0DBAB791E97}"/>
              </a:ext>
            </a:extLst>
          </p:cNvPr>
          <p:cNvSpPr>
            <a:spLocks noGrp="1" noChangeArrowheads="1"/>
          </p:cNvSpPr>
          <p:nvPr>
            <p:ph type="body" sz="half" idx="4294967295"/>
          </p:nvPr>
        </p:nvSpPr>
        <p:spPr>
          <a:xfrm>
            <a:off x="4762500" y="2819400"/>
            <a:ext cx="4381500" cy="3429000"/>
          </a:xfrm>
        </p:spPr>
        <p:txBody>
          <a:bodyPr/>
          <a:lstStyle/>
          <a:p>
            <a:pPr algn="ctr">
              <a:buFontTx/>
              <a:buNone/>
            </a:pPr>
            <a:r>
              <a:rPr lang="en-US" altLang="en-US" sz="2000" b="1"/>
              <a:t>Big Endian</a:t>
            </a:r>
            <a:endParaRPr lang="en-US" altLang="en-US" sz="2000"/>
          </a:p>
          <a:p>
            <a:r>
              <a:rPr lang="en-US" altLang="en-US" sz="2000"/>
              <a:t>Stores the high-order byte at the lowest address, and the low-order byte at the highest address. </a:t>
            </a:r>
          </a:p>
          <a:p>
            <a:pPr>
              <a:buFontTx/>
              <a:buNone/>
            </a:pPr>
            <a:r>
              <a:rPr lang="en-US" altLang="en-US" sz="2000">
                <a:latin typeface="Courier New" panose="02070309020205020404" pitchFamily="49" charset="0"/>
              </a:rPr>
              <a:t>	Base Address+0 Byte3 </a:t>
            </a:r>
            <a:br>
              <a:rPr lang="en-US" altLang="en-US" sz="2000">
                <a:latin typeface="Courier New" panose="02070309020205020404" pitchFamily="49" charset="0"/>
              </a:rPr>
            </a:br>
            <a:r>
              <a:rPr lang="en-US" altLang="en-US" sz="2000">
                <a:latin typeface="Courier New" panose="02070309020205020404" pitchFamily="49" charset="0"/>
              </a:rPr>
              <a:t>Base Address+1 Byte2 </a:t>
            </a:r>
            <a:br>
              <a:rPr lang="en-US" altLang="en-US" sz="2000">
                <a:latin typeface="Courier New" panose="02070309020205020404" pitchFamily="49" charset="0"/>
              </a:rPr>
            </a:br>
            <a:r>
              <a:rPr lang="en-US" altLang="en-US" sz="2000">
                <a:latin typeface="Courier New" panose="02070309020205020404" pitchFamily="49" charset="0"/>
              </a:rPr>
              <a:t>Base Address+2 Byte1 </a:t>
            </a:r>
            <a:br>
              <a:rPr lang="en-US" altLang="en-US" sz="2000">
                <a:latin typeface="Courier New" panose="02070309020205020404" pitchFamily="49" charset="0"/>
              </a:rPr>
            </a:br>
            <a:r>
              <a:rPr lang="en-US" altLang="en-US" sz="2000">
                <a:latin typeface="Courier New" panose="02070309020205020404" pitchFamily="49" charset="0"/>
              </a:rPr>
              <a:t>Base Address+3 Byte0</a:t>
            </a:r>
            <a:r>
              <a:rPr lang="en-US" altLang="en-US" sz="2000"/>
              <a:t> </a:t>
            </a:r>
          </a:p>
          <a:p>
            <a:pPr>
              <a:buFontTx/>
              <a:buNone/>
            </a:pPr>
            <a:endParaRPr lang="en-US" altLang="en-US" sz="2000"/>
          </a:p>
          <a:p>
            <a:pPr>
              <a:buFontTx/>
              <a:buNone/>
            </a:pPr>
            <a:r>
              <a:rPr lang="en-US" altLang="en-US" sz="1800"/>
              <a:t>Motorola processors use big endian.</a:t>
            </a:r>
            <a:endParaRPr lang="en-US" altLang="en-US" sz="2000"/>
          </a:p>
          <a:p>
            <a:endParaRPr lang="en-US" altLang="en-US" sz="2000"/>
          </a:p>
        </p:txBody>
      </p:sp>
      <p:sp>
        <p:nvSpPr>
          <p:cNvPr id="188421" name="Text Box 5">
            <a:extLst>
              <a:ext uri="{FF2B5EF4-FFF2-40B4-BE49-F238E27FC236}">
                <a16:creationId xmlns:a16="http://schemas.microsoft.com/office/drawing/2014/main" id="{26248117-2914-4C7F-8D83-DF6BEEB1D75B}"/>
              </a:ext>
            </a:extLst>
          </p:cNvPr>
          <p:cNvSpPr txBox="1">
            <a:spLocks noChangeArrowheads="1"/>
          </p:cNvSpPr>
          <p:nvPr/>
        </p:nvSpPr>
        <p:spPr bwMode="auto">
          <a:xfrm>
            <a:off x="301625" y="1844824"/>
            <a:ext cx="8534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en-US" altLang="en-US" sz="2000" dirty="0">
                <a:latin typeface="Arial" panose="020B0604020202020204" pitchFamily="34" charset="0"/>
              </a:rPr>
              <a:t> Conventions to store a multibyte work</a:t>
            </a:r>
          </a:p>
          <a:p>
            <a:pPr>
              <a:buFontTx/>
              <a:buChar char="•"/>
            </a:pPr>
            <a:r>
              <a:rPr lang="en-US" altLang="en-US" sz="2000" dirty="0">
                <a:latin typeface="Arial" panose="020B0604020202020204" pitchFamily="34" charset="0"/>
              </a:rPr>
              <a:t> Example:  a 4 byte Long Integer        </a:t>
            </a:r>
            <a:r>
              <a:rPr lang="en-US" altLang="en-US" sz="2000" b="1" dirty="0">
                <a:latin typeface="Courier New" panose="02070309020205020404" pitchFamily="49" charset="0"/>
              </a:rPr>
              <a:t>Byte3 Byte2 Byte1 Byte0</a:t>
            </a:r>
          </a:p>
        </p:txBody>
      </p:sp>
      <p:sp>
        <p:nvSpPr>
          <p:cNvPr id="2" name="Datumsplatzhalter 1">
            <a:extLst>
              <a:ext uri="{FF2B5EF4-FFF2-40B4-BE49-F238E27FC236}">
                <a16:creationId xmlns:a16="http://schemas.microsoft.com/office/drawing/2014/main" id="{5793F980-0F47-4062-8818-A616F4EBD30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57290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C5255B-58AA-49B0-A051-8A73C644A271}"/>
              </a:ext>
            </a:extLst>
          </p:cNvPr>
          <p:cNvSpPr>
            <a:spLocks noGrp="1"/>
          </p:cNvSpPr>
          <p:nvPr>
            <p:ph type="title"/>
          </p:nvPr>
        </p:nvSpPr>
        <p:spPr/>
        <p:txBody>
          <a:bodyPr/>
          <a:lstStyle/>
          <a:p>
            <a:r>
              <a:rPr lang="de-DE" dirty="0" err="1"/>
              <a:t>Instruction</a:t>
            </a:r>
            <a:r>
              <a:rPr lang="de-DE" dirty="0"/>
              <a:t> Set</a:t>
            </a:r>
            <a:endParaRPr lang="en-GB" dirty="0"/>
          </a:p>
        </p:txBody>
      </p:sp>
      <p:pic>
        <p:nvPicPr>
          <p:cNvPr id="7" name="Inhaltsplatzhalter 6">
            <a:extLst>
              <a:ext uri="{FF2B5EF4-FFF2-40B4-BE49-F238E27FC236}">
                <a16:creationId xmlns:a16="http://schemas.microsoft.com/office/drawing/2014/main" id="{56E5E0C7-4590-4F36-93CD-8E5512336294}"/>
              </a:ext>
            </a:extLst>
          </p:cNvPr>
          <p:cNvPicPr>
            <a:picLocks noGrp="1" noChangeAspect="1"/>
          </p:cNvPicPr>
          <p:nvPr>
            <p:ph sz="quarter" idx="1"/>
          </p:nvPr>
        </p:nvPicPr>
        <p:blipFill>
          <a:blip r:embed="rId2"/>
          <a:stretch>
            <a:fillRect/>
          </a:stretch>
        </p:blipFill>
        <p:spPr>
          <a:xfrm>
            <a:off x="2375293" y="1538225"/>
            <a:ext cx="4544619" cy="4745934"/>
          </a:xfrm>
          <a:prstGeom prst="rect">
            <a:avLst/>
          </a:prstGeom>
        </p:spPr>
      </p:pic>
      <p:sp>
        <p:nvSpPr>
          <p:cNvPr id="4" name="Datumsplatzhalter 3">
            <a:extLst>
              <a:ext uri="{FF2B5EF4-FFF2-40B4-BE49-F238E27FC236}">
                <a16:creationId xmlns:a16="http://schemas.microsoft.com/office/drawing/2014/main" id="{10675DE4-FB50-472B-9C6C-251E70C07EC3}"/>
              </a:ext>
            </a:extLst>
          </p:cNvPr>
          <p:cNvSpPr>
            <a:spLocks noGrp="1"/>
          </p:cNvSpPr>
          <p:nvPr>
            <p:ph type="dt" sz="half" idx="10"/>
          </p:nvPr>
        </p:nvSpPr>
        <p:spPr/>
        <p:txBody>
          <a:bodyPr/>
          <a:lstStyle/>
          <a:p>
            <a:pPr>
              <a:defRPr/>
            </a:pPr>
            <a:fld id="{B60DDAB0-7F93-411F-A144-DFC2D0A572CB}" type="datetime1">
              <a:rPr lang="de-DE" smtClean="0"/>
              <a:t>26.10.2021</a:t>
            </a:fld>
            <a:endParaRPr lang="en-US"/>
          </a:p>
        </p:txBody>
      </p:sp>
      <p:sp>
        <p:nvSpPr>
          <p:cNvPr id="5" name="Foliennummernplatzhalter 4">
            <a:extLst>
              <a:ext uri="{FF2B5EF4-FFF2-40B4-BE49-F238E27FC236}">
                <a16:creationId xmlns:a16="http://schemas.microsoft.com/office/drawing/2014/main" id="{8D56D13D-78B9-49BD-9E66-2B28DE34BA2C}"/>
              </a:ext>
            </a:extLst>
          </p:cNvPr>
          <p:cNvSpPr>
            <a:spLocks noGrp="1"/>
          </p:cNvSpPr>
          <p:nvPr>
            <p:ph type="sldNum" sz="quarter" idx="12"/>
          </p:nvPr>
        </p:nvSpPr>
        <p:spPr/>
        <p:txBody>
          <a:bodyPr/>
          <a:lstStyle/>
          <a:p>
            <a:pPr>
              <a:defRPr/>
            </a:pPr>
            <a:fld id="{063E970E-A19A-401F-8BD3-D8B34EBDA5D0}" type="slidenum">
              <a:rPr lang="en-US" smtClean="0"/>
              <a:pPr>
                <a:defRPr/>
              </a:pPr>
              <a:t>37</a:t>
            </a:fld>
            <a:endParaRPr lang="en-US"/>
          </a:p>
        </p:txBody>
      </p:sp>
      <p:sp>
        <p:nvSpPr>
          <p:cNvPr id="6" name="Fußzeilenplatzhalter 5">
            <a:extLst>
              <a:ext uri="{FF2B5EF4-FFF2-40B4-BE49-F238E27FC236}">
                <a16:creationId xmlns:a16="http://schemas.microsoft.com/office/drawing/2014/main" id="{33CC7000-9EB2-4202-B7A8-9D2859D51B06}"/>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1994904781"/>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55F830B-C167-4F44-946F-06F50D720762}"/>
              </a:ext>
            </a:extLst>
          </p:cNvPr>
          <p:cNvSpPr>
            <a:spLocks noGrp="1" noChangeArrowheads="1"/>
          </p:cNvSpPr>
          <p:nvPr>
            <p:ph type="title"/>
          </p:nvPr>
        </p:nvSpPr>
        <p:spPr/>
        <p:txBody>
          <a:bodyPr/>
          <a:lstStyle/>
          <a:p>
            <a:r>
              <a:rPr lang="en-US" altLang="en-US"/>
              <a:t>Fields of the IP Header</a:t>
            </a:r>
          </a:p>
        </p:txBody>
      </p:sp>
      <p:sp>
        <p:nvSpPr>
          <p:cNvPr id="32771" name="Rectangle 3">
            <a:extLst>
              <a:ext uri="{FF2B5EF4-FFF2-40B4-BE49-F238E27FC236}">
                <a16:creationId xmlns:a16="http://schemas.microsoft.com/office/drawing/2014/main" id="{9E552AA7-7021-4B62-8682-A8AC5B5715D6}"/>
              </a:ext>
            </a:extLst>
          </p:cNvPr>
          <p:cNvSpPr>
            <a:spLocks noGrp="1" noChangeArrowheads="1"/>
          </p:cNvSpPr>
          <p:nvPr>
            <p:ph sz="quarter" idx="1"/>
          </p:nvPr>
        </p:nvSpPr>
        <p:spPr>
          <a:xfrm>
            <a:off x="301752" y="1665312"/>
            <a:ext cx="8503920" cy="4572000"/>
          </a:xfrm>
        </p:spPr>
        <p:txBody>
          <a:bodyPr>
            <a:normAutofit fontScale="92500" lnSpcReduction="10000"/>
          </a:bodyPr>
          <a:lstStyle/>
          <a:p>
            <a:pPr>
              <a:tabLst>
                <a:tab pos="914400" algn="l"/>
                <a:tab pos="1828800" algn="l"/>
                <a:tab pos="5661025" algn="l"/>
              </a:tabLst>
            </a:pPr>
            <a:r>
              <a:rPr lang="en-US" altLang="en-US" b="1" dirty="0">
                <a:solidFill>
                  <a:srgbClr val="FF0000"/>
                </a:solidFill>
              </a:rPr>
              <a:t>Version (4 bits)</a:t>
            </a:r>
            <a:r>
              <a:rPr lang="en-US" altLang="en-US" dirty="0">
                <a:solidFill>
                  <a:srgbClr val="FF0000"/>
                </a:solidFill>
              </a:rPr>
              <a:t>:</a:t>
            </a:r>
            <a:r>
              <a:rPr lang="en-US" altLang="en-US" dirty="0"/>
              <a:t> current version is 4, next version will be 6.</a:t>
            </a:r>
            <a:endParaRPr lang="en-US" altLang="en-US" b="1" dirty="0">
              <a:solidFill>
                <a:srgbClr val="FF0000"/>
              </a:solidFill>
            </a:endParaRPr>
          </a:p>
          <a:p>
            <a:pPr>
              <a:tabLst>
                <a:tab pos="914400" algn="l"/>
                <a:tab pos="1828800" algn="l"/>
                <a:tab pos="5661025" algn="l"/>
              </a:tabLst>
            </a:pPr>
            <a:r>
              <a:rPr lang="en-US" altLang="en-US" b="1" dirty="0">
                <a:solidFill>
                  <a:srgbClr val="FF0000"/>
                </a:solidFill>
              </a:rPr>
              <a:t>Header length (4 bits)</a:t>
            </a:r>
            <a:r>
              <a:rPr lang="en-US" altLang="en-US" dirty="0">
                <a:solidFill>
                  <a:srgbClr val="FF0000"/>
                </a:solidFill>
              </a:rPr>
              <a:t>:</a:t>
            </a:r>
            <a:r>
              <a:rPr lang="en-US" altLang="en-US" dirty="0"/>
              <a:t> length of IP header, in multiples of 4 bytes</a:t>
            </a:r>
            <a:endParaRPr lang="en-US" altLang="en-US" b="1" dirty="0">
              <a:solidFill>
                <a:srgbClr val="FF0000"/>
              </a:solidFill>
            </a:endParaRPr>
          </a:p>
          <a:p>
            <a:pPr>
              <a:tabLst>
                <a:tab pos="914400" algn="l"/>
                <a:tab pos="1828800" algn="l"/>
                <a:tab pos="5661025" algn="l"/>
              </a:tabLst>
            </a:pPr>
            <a:r>
              <a:rPr lang="en-US" altLang="en-US" b="1" dirty="0">
                <a:solidFill>
                  <a:srgbClr val="FF0000"/>
                </a:solidFill>
              </a:rPr>
              <a:t>DS/ECN field (1 byte)</a:t>
            </a:r>
          </a:p>
          <a:p>
            <a:pPr lvl="1">
              <a:tabLst>
                <a:tab pos="914400" algn="l"/>
                <a:tab pos="1828800" algn="l"/>
                <a:tab pos="5661025" algn="l"/>
              </a:tabLst>
            </a:pPr>
            <a:r>
              <a:rPr lang="en-US" altLang="en-US" dirty="0"/>
              <a:t>This field was previously called as Type-of-Service (TOS) field. The role of this field has been re-defined, but is “backwards compatible” to TOS interpretation</a:t>
            </a:r>
          </a:p>
          <a:p>
            <a:pPr lvl="1">
              <a:tabLst>
                <a:tab pos="914400" algn="l"/>
                <a:tab pos="1828800" algn="l"/>
                <a:tab pos="5661025" algn="l"/>
              </a:tabLst>
            </a:pPr>
            <a:r>
              <a:rPr lang="en-US" altLang="en-US" dirty="0">
                <a:solidFill>
                  <a:srgbClr val="FF0000"/>
                </a:solidFill>
              </a:rPr>
              <a:t>Differentiated Service (DS) (6 bits):</a:t>
            </a:r>
          </a:p>
          <a:p>
            <a:pPr marL="1143000" lvl="2">
              <a:tabLst>
                <a:tab pos="914400" algn="l"/>
                <a:tab pos="1828800" algn="l"/>
                <a:tab pos="5661025" algn="l"/>
              </a:tabLst>
            </a:pPr>
            <a:r>
              <a:rPr lang="en-US" altLang="en-US" b="1" dirty="0">
                <a:solidFill>
                  <a:srgbClr val="FF0000"/>
                </a:solidFill>
              </a:rPr>
              <a:t> </a:t>
            </a:r>
            <a:r>
              <a:rPr lang="en-US" altLang="en-US" dirty="0"/>
              <a:t>Used to specify service level (currently not supported in the Internet)</a:t>
            </a:r>
          </a:p>
          <a:p>
            <a:pPr lvl="1">
              <a:tabLst>
                <a:tab pos="914400" algn="l"/>
                <a:tab pos="1828800" algn="l"/>
                <a:tab pos="5661025" algn="l"/>
              </a:tabLst>
            </a:pPr>
            <a:r>
              <a:rPr lang="en-US" altLang="en-US" dirty="0">
                <a:solidFill>
                  <a:srgbClr val="FF0000"/>
                </a:solidFill>
              </a:rPr>
              <a:t>Explicit Congestion Notification (ECN) (2 bits):</a:t>
            </a:r>
          </a:p>
          <a:p>
            <a:pPr marL="1143000" lvl="2">
              <a:tabLst>
                <a:tab pos="914400" algn="l"/>
                <a:tab pos="1828800" algn="l"/>
                <a:tab pos="5661025" algn="l"/>
              </a:tabLst>
            </a:pPr>
            <a:r>
              <a:rPr lang="en-US" altLang="en-US" dirty="0"/>
              <a:t>New feedback mechanism used by TCP</a:t>
            </a:r>
          </a:p>
        </p:txBody>
      </p:sp>
      <p:sp>
        <p:nvSpPr>
          <p:cNvPr id="32772" name="Rectangle 4">
            <a:extLst>
              <a:ext uri="{FF2B5EF4-FFF2-40B4-BE49-F238E27FC236}">
                <a16:creationId xmlns:a16="http://schemas.microsoft.com/office/drawing/2014/main" id="{B6593BF6-5127-463E-AB99-5ECF9940CD5C}"/>
              </a:ext>
            </a:extLst>
          </p:cNvPr>
          <p:cNvSpPr>
            <a:spLocks noChangeArrowheads="1"/>
          </p:cNvSpPr>
          <p:nvPr/>
        </p:nvSpPr>
        <p:spPr bwMode="auto">
          <a:xfrm>
            <a:off x="914400" y="495300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32773" name="Rectangle 5">
            <a:extLst>
              <a:ext uri="{FF2B5EF4-FFF2-40B4-BE49-F238E27FC236}">
                <a16:creationId xmlns:a16="http://schemas.microsoft.com/office/drawing/2014/main" id="{F7FBAF70-1B81-4513-B264-4BD911DC0236}"/>
              </a:ext>
            </a:extLst>
          </p:cNvPr>
          <p:cNvSpPr>
            <a:spLocks noChangeArrowheads="1"/>
          </p:cNvSpPr>
          <p:nvPr/>
        </p:nvSpPr>
        <p:spPr bwMode="auto">
          <a:xfrm>
            <a:off x="1600200" y="5334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2" name="Datumsplatzhalter 1">
            <a:extLst>
              <a:ext uri="{FF2B5EF4-FFF2-40B4-BE49-F238E27FC236}">
                <a16:creationId xmlns:a16="http://schemas.microsoft.com/office/drawing/2014/main" id="{46CF73C2-F152-4D30-812D-89B497B1EAC4}"/>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84532788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8DA0ABFF-A5A2-4D14-B6D8-327F1D8F8EA2}"/>
              </a:ext>
            </a:extLst>
          </p:cNvPr>
          <p:cNvSpPr>
            <a:spLocks noGrp="1" noChangeArrowheads="1"/>
          </p:cNvSpPr>
          <p:nvPr>
            <p:ph type="title"/>
          </p:nvPr>
        </p:nvSpPr>
        <p:spPr/>
        <p:txBody>
          <a:bodyPr/>
          <a:lstStyle/>
          <a:p>
            <a:r>
              <a:rPr lang="en-US" altLang="en-US"/>
              <a:t>Fields of the IP Header</a:t>
            </a:r>
          </a:p>
        </p:txBody>
      </p:sp>
      <p:sp>
        <p:nvSpPr>
          <p:cNvPr id="177155" name="Rectangle 3">
            <a:extLst>
              <a:ext uri="{FF2B5EF4-FFF2-40B4-BE49-F238E27FC236}">
                <a16:creationId xmlns:a16="http://schemas.microsoft.com/office/drawing/2014/main" id="{D9496325-C2BA-4C69-9045-2804CECC5B22}"/>
              </a:ext>
            </a:extLst>
          </p:cNvPr>
          <p:cNvSpPr>
            <a:spLocks noGrp="1" noChangeArrowheads="1"/>
          </p:cNvSpPr>
          <p:nvPr>
            <p:ph sz="quarter" idx="1"/>
          </p:nvPr>
        </p:nvSpPr>
        <p:spPr>
          <a:xfrm>
            <a:off x="301752" y="1737320"/>
            <a:ext cx="8503920" cy="4572000"/>
          </a:xfrm>
        </p:spPr>
        <p:txBody>
          <a:bodyPr/>
          <a:lstStyle/>
          <a:p>
            <a:pPr>
              <a:tabLst>
                <a:tab pos="914400" algn="l"/>
                <a:tab pos="1828800" algn="l"/>
                <a:tab pos="5661025" algn="l"/>
              </a:tabLst>
            </a:pPr>
            <a:r>
              <a:rPr lang="en-US" altLang="en-US" b="1" dirty="0">
                <a:solidFill>
                  <a:srgbClr val="FF0000"/>
                </a:solidFill>
              </a:rPr>
              <a:t>Identification (16 bits):</a:t>
            </a:r>
            <a:r>
              <a:rPr lang="en-US" altLang="en-US" dirty="0"/>
              <a:t> Unique identification of a datagram from a host. Incremented whenever a datagram is transmitted</a:t>
            </a:r>
          </a:p>
          <a:p>
            <a:pPr>
              <a:tabLst>
                <a:tab pos="914400" algn="l"/>
                <a:tab pos="1828800" algn="l"/>
                <a:tab pos="5661025" algn="l"/>
              </a:tabLst>
            </a:pPr>
            <a:endParaRPr lang="en-US" altLang="en-US" dirty="0"/>
          </a:p>
          <a:p>
            <a:pPr>
              <a:tabLst>
                <a:tab pos="914400" algn="l"/>
                <a:tab pos="1828800" algn="l"/>
                <a:tab pos="5661025" algn="l"/>
              </a:tabLst>
            </a:pPr>
            <a:r>
              <a:rPr lang="en-US" altLang="en-US" b="1" dirty="0">
                <a:solidFill>
                  <a:srgbClr val="FF0000"/>
                </a:solidFill>
              </a:rPr>
              <a:t>Flags (3  bits): </a:t>
            </a:r>
          </a:p>
          <a:p>
            <a:pPr lvl="1">
              <a:tabLst>
                <a:tab pos="914400" algn="l"/>
                <a:tab pos="1828800" algn="l"/>
                <a:tab pos="5661025" algn="l"/>
              </a:tabLst>
            </a:pPr>
            <a:r>
              <a:rPr lang="en-US" altLang="en-US" dirty="0"/>
              <a:t>First bit always set to 0</a:t>
            </a:r>
          </a:p>
          <a:p>
            <a:pPr lvl="1">
              <a:tabLst>
                <a:tab pos="914400" algn="l"/>
                <a:tab pos="1828800" algn="l"/>
                <a:tab pos="5661025" algn="l"/>
              </a:tabLst>
            </a:pPr>
            <a:r>
              <a:rPr lang="en-US" altLang="en-US" dirty="0"/>
              <a:t>DF bit (Do not fragment)</a:t>
            </a:r>
          </a:p>
          <a:p>
            <a:pPr lvl="1">
              <a:tabLst>
                <a:tab pos="914400" algn="l"/>
                <a:tab pos="1828800" algn="l"/>
                <a:tab pos="5661025" algn="l"/>
              </a:tabLst>
            </a:pPr>
            <a:r>
              <a:rPr lang="en-US" altLang="en-US" dirty="0"/>
              <a:t>MF bit (More fragments) </a:t>
            </a:r>
          </a:p>
          <a:p>
            <a:pPr lvl="1">
              <a:buFontTx/>
              <a:buNone/>
              <a:tabLst>
                <a:tab pos="914400" algn="l"/>
                <a:tab pos="1828800" algn="l"/>
                <a:tab pos="5661025" algn="l"/>
              </a:tabLst>
            </a:pPr>
            <a:r>
              <a:rPr lang="en-US" altLang="en-US" dirty="0"/>
              <a:t>Will be explained later</a:t>
            </a:r>
            <a:r>
              <a:rPr lang="en-US" altLang="en-US" dirty="0">
                <a:sym typeface="Wingdings" panose="05000000000000000000" pitchFamily="2" charset="2"/>
              </a:rPr>
              <a:t> Fragmentation</a:t>
            </a:r>
            <a:endParaRPr lang="en-US" altLang="en-US" dirty="0"/>
          </a:p>
        </p:txBody>
      </p:sp>
      <p:sp>
        <p:nvSpPr>
          <p:cNvPr id="177156" name="Rectangle 4">
            <a:extLst>
              <a:ext uri="{FF2B5EF4-FFF2-40B4-BE49-F238E27FC236}">
                <a16:creationId xmlns:a16="http://schemas.microsoft.com/office/drawing/2014/main" id="{720E9D66-6635-4966-96B0-6E2D76BD0EB5}"/>
              </a:ext>
            </a:extLst>
          </p:cNvPr>
          <p:cNvSpPr>
            <a:spLocks noChangeArrowheads="1"/>
          </p:cNvSpPr>
          <p:nvPr/>
        </p:nvSpPr>
        <p:spPr bwMode="auto">
          <a:xfrm>
            <a:off x="914400" y="495300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177157" name="Rectangle 5">
            <a:extLst>
              <a:ext uri="{FF2B5EF4-FFF2-40B4-BE49-F238E27FC236}">
                <a16:creationId xmlns:a16="http://schemas.microsoft.com/office/drawing/2014/main" id="{76283F41-F89E-4A31-BABA-83B212A7BB5C}"/>
              </a:ext>
            </a:extLst>
          </p:cNvPr>
          <p:cNvSpPr>
            <a:spLocks noChangeArrowheads="1"/>
          </p:cNvSpPr>
          <p:nvPr/>
        </p:nvSpPr>
        <p:spPr bwMode="auto">
          <a:xfrm>
            <a:off x="1600200" y="5334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2" name="Datumsplatzhalter 1">
            <a:extLst>
              <a:ext uri="{FF2B5EF4-FFF2-40B4-BE49-F238E27FC236}">
                <a16:creationId xmlns:a16="http://schemas.microsoft.com/office/drawing/2014/main" id="{3D4B20D7-0B1C-4DBC-9E37-5C866A0638C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62242559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4FAA69F0-783E-4588-8752-AD77D2653F4A}"/>
              </a:ext>
            </a:extLst>
          </p:cNvPr>
          <p:cNvSpPr>
            <a:spLocks noGrp="1" noChangeArrowheads="1"/>
          </p:cNvSpPr>
          <p:nvPr>
            <p:ph type="title"/>
          </p:nvPr>
        </p:nvSpPr>
        <p:spPr/>
        <p:txBody>
          <a:bodyPr/>
          <a:lstStyle/>
          <a:p>
            <a:r>
              <a:rPr lang="en-US" altLang="en-US"/>
              <a:t>Fields of the IP Header</a:t>
            </a:r>
          </a:p>
        </p:txBody>
      </p:sp>
      <p:sp>
        <p:nvSpPr>
          <p:cNvPr id="179203" name="Rectangle 3">
            <a:extLst>
              <a:ext uri="{FF2B5EF4-FFF2-40B4-BE49-F238E27FC236}">
                <a16:creationId xmlns:a16="http://schemas.microsoft.com/office/drawing/2014/main" id="{B2071C00-7BA4-4650-90D9-06EAB7648724}"/>
              </a:ext>
            </a:extLst>
          </p:cNvPr>
          <p:cNvSpPr>
            <a:spLocks noGrp="1" noChangeArrowheads="1"/>
          </p:cNvSpPr>
          <p:nvPr>
            <p:ph sz="quarter" idx="1"/>
          </p:nvPr>
        </p:nvSpPr>
        <p:spPr/>
        <p:txBody>
          <a:bodyPr/>
          <a:lstStyle/>
          <a:p>
            <a:pPr>
              <a:tabLst>
                <a:tab pos="914400" algn="l"/>
                <a:tab pos="1828800" algn="l"/>
                <a:tab pos="5661025" algn="l"/>
              </a:tabLst>
            </a:pPr>
            <a:r>
              <a:rPr lang="en-US" altLang="en-US" b="1">
                <a:solidFill>
                  <a:srgbClr val="FF0000"/>
                </a:solidFill>
              </a:rPr>
              <a:t>Time To Live (TTL) (1 byte):</a:t>
            </a:r>
            <a:r>
              <a:rPr lang="en-US" altLang="en-US"/>
              <a:t> </a:t>
            </a:r>
          </a:p>
          <a:p>
            <a:pPr lvl="1">
              <a:tabLst>
                <a:tab pos="914400" algn="l"/>
                <a:tab pos="1828800" algn="l"/>
                <a:tab pos="5661025" algn="l"/>
              </a:tabLst>
            </a:pPr>
            <a:r>
              <a:rPr lang="en-US" altLang="en-US"/>
              <a:t>Specifies longest paths before datagram 	is dropped</a:t>
            </a:r>
          </a:p>
          <a:p>
            <a:pPr lvl="1">
              <a:tabLst>
                <a:tab pos="914400" algn="l"/>
                <a:tab pos="1828800" algn="l"/>
                <a:tab pos="5661025" algn="l"/>
              </a:tabLst>
            </a:pPr>
            <a:r>
              <a:rPr lang="en-US" altLang="en-US"/>
              <a:t>Role of TTL field: Ensure that packet is eventually dropped when a routing loop occurs</a:t>
            </a:r>
          </a:p>
          <a:p>
            <a:pPr lvl="1">
              <a:buFontTx/>
              <a:buNone/>
              <a:tabLst>
                <a:tab pos="914400" algn="l"/>
                <a:tab pos="1828800" algn="l"/>
                <a:tab pos="5661025" algn="l"/>
              </a:tabLst>
            </a:pPr>
            <a:r>
              <a:rPr lang="en-US" altLang="en-US"/>
              <a:t>Used as follows:</a:t>
            </a:r>
          </a:p>
          <a:p>
            <a:pPr lvl="1">
              <a:tabLst>
                <a:tab pos="914400" algn="l"/>
                <a:tab pos="1828800" algn="l"/>
                <a:tab pos="5661025" algn="l"/>
              </a:tabLst>
            </a:pPr>
            <a:r>
              <a:rPr lang="en-US" altLang="en-US"/>
              <a:t>Sender sets the value (e.g., 64)</a:t>
            </a:r>
          </a:p>
          <a:p>
            <a:pPr lvl="1">
              <a:tabLst>
                <a:tab pos="914400" algn="l"/>
                <a:tab pos="1828800" algn="l"/>
                <a:tab pos="5661025" algn="l"/>
              </a:tabLst>
            </a:pPr>
            <a:r>
              <a:rPr lang="en-US" altLang="en-US"/>
              <a:t>Each router decrements the value by 1</a:t>
            </a:r>
          </a:p>
          <a:p>
            <a:pPr lvl="1">
              <a:tabLst>
                <a:tab pos="914400" algn="l"/>
                <a:tab pos="1828800" algn="l"/>
                <a:tab pos="5661025" algn="l"/>
              </a:tabLst>
            </a:pPr>
            <a:r>
              <a:rPr lang="en-US" altLang="en-US"/>
              <a:t>When the value reaches 0, the datagram is dropped</a:t>
            </a:r>
          </a:p>
          <a:p>
            <a:pPr>
              <a:buFontTx/>
              <a:buNone/>
              <a:tabLst>
                <a:tab pos="914400" algn="l"/>
                <a:tab pos="1828800" algn="l"/>
                <a:tab pos="5661025" algn="l"/>
              </a:tabLst>
            </a:pPr>
            <a:endParaRPr lang="en-US" altLang="en-US"/>
          </a:p>
        </p:txBody>
      </p:sp>
      <p:sp>
        <p:nvSpPr>
          <p:cNvPr id="179204" name="Rectangle 4">
            <a:extLst>
              <a:ext uri="{FF2B5EF4-FFF2-40B4-BE49-F238E27FC236}">
                <a16:creationId xmlns:a16="http://schemas.microsoft.com/office/drawing/2014/main" id="{A8B9E4DA-788B-4DE0-AB3A-2A4DA8814518}"/>
              </a:ext>
            </a:extLst>
          </p:cNvPr>
          <p:cNvSpPr>
            <a:spLocks noChangeArrowheads="1"/>
          </p:cNvSpPr>
          <p:nvPr/>
        </p:nvSpPr>
        <p:spPr bwMode="auto">
          <a:xfrm>
            <a:off x="914400" y="495300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179205" name="Rectangle 5">
            <a:extLst>
              <a:ext uri="{FF2B5EF4-FFF2-40B4-BE49-F238E27FC236}">
                <a16:creationId xmlns:a16="http://schemas.microsoft.com/office/drawing/2014/main" id="{FC01F9FB-E2E4-444C-AA13-E10223202152}"/>
              </a:ext>
            </a:extLst>
          </p:cNvPr>
          <p:cNvSpPr>
            <a:spLocks noChangeArrowheads="1"/>
          </p:cNvSpPr>
          <p:nvPr/>
        </p:nvSpPr>
        <p:spPr bwMode="auto">
          <a:xfrm>
            <a:off x="1600200" y="5334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2" name="Datumsplatzhalter 1">
            <a:extLst>
              <a:ext uri="{FF2B5EF4-FFF2-40B4-BE49-F238E27FC236}">
                <a16:creationId xmlns:a16="http://schemas.microsoft.com/office/drawing/2014/main" id="{BAE5193A-208F-4C70-8291-C0BB28C860EF}"/>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886612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16747040-8E5E-465D-8A01-2495227801A0}"/>
              </a:ext>
            </a:extLst>
          </p:cNvPr>
          <p:cNvSpPr>
            <a:spLocks noGrp="1" noChangeArrowheads="1"/>
          </p:cNvSpPr>
          <p:nvPr>
            <p:ph type="title"/>
          </p:nvPr>
        </p:nvSpPr>
        <p:spPr/>
        <p:txBody>
          <a:bodyPr/>
          <a:lstStyle/>
          <a:p>
            <a:r>
              <a:rPr lang="en-US" altLang="en-US"/>
              <a:t>Fields of the IP Header</a:t>
            </a:r>
          </a:p>
        </p:txBody>
      </p:sp>
      <p:sp>
        <p:nvSpPr>
          <p:cNvPr id="33795" name="Rectangle 3">
            <a:extLst>
              <a:ext uri="{FF2B5EF4-FFF2-40B4-BE49-F238E27FC236}">
                <a16:creationId xmlns:a16="http://schemas.microsoft.com/office/drawing/2014/main" id="{76E0744A-03F3-4CE1-835E-7EF16B66C63D}"/>
              </a:ext>
            </a:extLst>
          </p:cNvPr>
          <p:cNvSpPr>
            <a:spLocks noGrp="1" noChangeArrowheads="1"/>
          </p:cNvSpPr>
          <p:nvPr>
            <p:ph sz="quarter" idx="1"/>
          </p:nvPr>
        </p:nvSpPr>
        <p:spPr/>
        <p:txBody>
          <a:bodyPr>
            <a:normAutofit fontScale="92500" lnSpcReduction="10000"/>
          </a:bodyPr>
          <a:lstStyle/>
          <a:p>
            <a:pPr>
              <a:tabLst>
                <a:tab pos="914400" algn="l"/>
                <a:tab pos="1828800" algn="l"/>
                <a:tab pos="5661025" algn="l"/>
              </a:tabLst>
            </a:pPr>
            <a:r>
              <a:rPr lang="en-US" altLang="en-US" b="1" dirty="0">
                <a:solidFill>
                  <a:srgbClr val="FF0000"/>
                </a:solidFill>
              </a:rPr>
              <a:t>Protocol (1 byte):</a:t>
            </a:r>
            <a:r>
              <a:rPr lang="en-US" altLang="en-US" dirty="0"/>
              <a:t> </a:t>
            </a:r>
          </a:p>
          <a:p>
            <a:pPr marL="1143000" lvl="2">
              <a:tabLst>
                <a:tab pos="914400" algn="l"/>
                <a:tab pos="1828800" algn="l"/>
                <a:tab pos="5661025" algn="l"/>
              </a:tabLst>
            </a:pPr>
            <a:r>
              <a:rPr lang="en-US" altLang="en-US" dirty="0"/>
              <a:t>Specifies the higher-layer protocol.</a:t>
            </a:r>
          </a:p>
          <a:p>
            <a:pPr marL="1143000" lvl="2">
              <a:tabLst>
                <a:tab pos="914400" algn="l"/>
                <a:tab pos="1828800" algn="l"/>
                <a:tab pos="5661025" algn="l"/>
              </a:tabLst>
            </a:pPr>
            <a:r>
              <a:rPr lang="en-US" altLang="en-US" dirty="0"/>
              <a:t>Used for demultiplexing to higher layers.</a:t>
            </a:r>
          </a:p>
          <a:p>
            <a:pPr>
              <a:tabLst>
                <a:tab pos="914400" algn="l"/>
                <a:tab pos="1828800" algn="l"/>
                <a:tab pos="5661025" algn="l"/>
              </a:tabLst>
            </a:pPr>
            <a:endParaRPr lang="en-US" altLang="en-US" dirty="0"/>
          </a:p>
          <a:p>
            <a:pPr>
              <a:tabLst>
                <a:tab pos="914400" algn="l"/>
                <a:tab pos="1828800" algn="l"/>
                <a:tab pos="5661025" algn="l"/>
              </a:tabLst>
            </a:pPr>
            <a:endParaRPr lang="en-US" altLang="en-US" dirty="0"/>
          </a:p>
          <a:p>
            <a:pPr>
              <a:tabLst>
                <a:tab pos="914400" algn="l"/>
                <a:tab pos="1828800" algn="l"/>
                <a:tab pos="5661025" algn="l"/>
              </a:tabLst>
            </a:pPr>
            <a:endParaRPr lang="en-US" altLang="en-US" dirty="0"/>
          </a:p>
          <a:p>
            <a:pPr marL="0" indent="0">
              <a:buNone/>
              <a:tabLst>
                <a:tab pos="914400" algn="l"/>
                <a:tab pos="1828800" algn="l"/>
                <a:tab pos="5661025" algn="l"/>
              </a:tabLst>
            </a:pPr>
            <a:endParaRPr lang="en-US" altLang="en-US" dirty="0"/>
          </a:p>
          <a:p>
            <a:pPr>
              <a:tabLst>
                <a:tab pos="914400" algn="l"/>
                <a:tab pos="1828800" algn="l"/>
                <a:tab pos="5661025" algn="l"/>
              </a:tabLst>
            </a:pPr>
            <a:endParaRPr lang="en-US" altLang="en-US" dirty="0"/>
          </a:p>
          <a:p>
            <a:pPr>
              <a:tabLst>
                <a:tab pos="914400" algn="l"/>
                <a:tab pos="1828800" algn="l"/>
                <a:tab pos="5661025" algn="l"/>
              </a:tabLst>
            </a:pPr>
            <a:r>
              <a:rPr lang="en-US" altLang="en-US" b="1" dirty="0">
                <a:solidFill>
                  <a:srgbClr val="FF0000"/>
                </a:solidFill>
              </a:rPr>
              <a:t>Header checksum (2 bytes):</a:t>
            </a:r>
            <a:r>
              <a:rPr lang="en-US" altLang="en-US" dirty="0"/>
              <a:t> A simple 16-bit long checksum which is computed for the header of the datagram.</a:t>
            </a:r>
          </a:p>
        </p:txBody>
      </p:sp>
      <p:sp>
        <p:nvSpPr>
          <p:cNvPr id="33796" name="Rectangle 4">
            <a:extLst>
              <a:ext uri="{FF2B5EF4-FFF2-40B4-BE49-F238E27FC236}">
                <a16:creationId xmlns:a16="http://schemas.microsoft.com/office/drawing/2014/main" id="{5CB3384F-F130-48FD-BE6F-C0F288D3AFCE}"/>
              </a:ext>
            </a:extLst>
          </p:cNvPr>
          <p:cNvSpPr>
            <a:spLocks noChangeArrowheads="1"/>
          </p:cNvSpPr>
          <p:nvPr/>
        </p:nvSpPr>
        <p:spPr bwMode="auto">
          <a:xfrm>
            <a:off x="914400" y="4953000"/>
            <a:ext cx="1676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33797" name="Rectangle 5">
            <a:extLst>
              <a:ext uri="{FF2B5EF4-FFF2-40B4-BE49-F238E27FC236}">
                <a16:creationId xmlns:a16="http://schemas.microsoft.com/office/drawing/2014/main" id="{746F195A-86E4-499E-A5B1-F6B82361D8FA}"/>
              </a:ext>
            </a:extLst>
          </p:cNvPr>
          <p:cNvSpPr>
            <a:spLocks noChangeArrowheads="1"/>
          </p:cNvSpPr>
          <p:nvPr/>
        </p:nvSpPr>
        <p:spPr bwMode="auto">
          <a:xfrm>
            <a:off x="1600200" y="5334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graphicFrame>
        <p:nvGraphicFramePr>
          <p:cNvPr id="33798" name="Object 6">
            <a:extLst>
              <a:ext uri="{FF2B5EF4-FFF2-40B4-BE49-F238E27FC236}">
                <a16:creationId xmlns:a16="http://schemas.microsoft.com/office/drawing/2014/main" id="{57F76507-E04F-4B3D-A78F-5DCBA0E0C812}"/>
              </a:ext>
            </a:extLst>
          </p:cNvPr>
          <p:cNvGraphicFramePr>
            <a:graphicFrameLocks noChangeAspect="1"/>
          </p:cNvGraphicFramePr>
          <p:nvPr/>
        </p:nvGraphicFramePr>
        <p:xfrm>
          <a:off x="3733800" y="1916832"/>
          <a:ext cx="5791200" cy="2828925"/>
        </p:xfrm>
        <a:graphic>
          <a:graphicData uri="http://schemas.openxmlformats.org/presentationml/2006/ole">
            <mc:AlternateContent xmlns:mc="http://schemas.openxmlformats.org/markup-compatibility/2006">
              <mc:Choice xmlns:v="urn:schemas-microsoft-com:vml" Requires="v">
                <p:oleObj spid="_x0000_s16386" name="Visio" r:id="rId3" imgW="7216445" imgH="3490570" progId="Visio.Drawing.6">
                  <p:embed/>
                </p:oleObj>
              </mc:Choice>
              <mc:Fallback>
                <p:oleObj name="Visio" r:id="rId3" imgW="7216445" imgH="3490570" progId="Visio.Drawing.6">
                  <p:embed/>
                  <p:pic>
                    <p:nvPicPr>
                      <p:cNvPr id="33798" name="Object 6">
                        <a:extLst>
                          <a:ext uri="{FF2B5EF4-FFF2-40B4-BE49-F238E27FC236}">
                            <a16:creationId xmlns:a16="http://schemas.microsoft.com/office/drawing/2014/main" id="{57F76507-E04F-4B3D-A78F-5DCBA0E0C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1916832"/>
                        <a:ext cx="579120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umsplatzhalter 1">
            <a:extLst>
              <a:ext uri="{FF2B5EF4-FFF2-40B4-BE49-F238E27FC236}">
                <a16:creationId xmlns:a16="http://schemas.microsoft.com/office/drawing/2014/main" id="{30C22779-F55F-4A64-AEB3-031FD403AFE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7261806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E0444491-B118-4F0B-8A5E-A094844D4D9A}"/>
              </a:ext>
            </a:extLst>
          </p:cNvPr>
          <p:cNvSpPr>
            <a:spLocks noGrp="1" noChangeArrowheads="1"/>
          </p:cNvSpPr>
          <p:nvPr>
            <p:ph type="title"/>
          </p:nvPr>
        </p:nvSpPr>
        <p:spPr/>
        <p:txBody>
          <a:bodyPr/>
          <a:lstStyle/>
          <a:p>
            <a:r>
              <a:rPr lang="en-US" altLang="en-US"/>
              <a:t>Fields of the IP Header</a:t>
            </a:r>
          </a:p>
        </p:txBody>
      </p:sp>
      <p:sp>
        <p:nvSpPr>
          <p:cNvPr id="34819" name="Rectangle 3">
            <a:extLst>
              <a:ext uri="{FF2B5EF4-FFF2-40B4-BE49-F238E27FC236}">
                <a16:creationId xmlns:a16="http://schemas.microsoft.com/office/drawing/2014/main" id="{58E18AC9-A169-425C-9052-27524F0C5458}"/>
              </a:ext>
            </a:extLst>
          </p:cNvPr>
          <p:cNvSpPr>
            <a:spLocks noGrp="1" noChangeArrowheads="1"/>
          </p:cNvSpPr>
          <p:nvPr>
            <p:ph sz="quarter" idx="1"/>
          </p:nvPr>
        </p:nvSpPr>
        <p:spPr/>
        <p:txBody>
          <a:bodyPr/>
          <a:lstStyle/>
          <a:p>
            <a:pPr>
              <a:tabLst>
                <a:tab pos="914400" algn="l"/>
                <a:tab pos="1828800" algn="l"/>
                <a:tab pos="5661025" algn="l"/>
              </a:tabLst>
            </a:pPr>
            <a:r>
              <a:rPr lang="en-US" altLang="en-US" b="1">
                <a:solidFill>
                  <a:srgbClr val="FF0000"/>
                </a:solidFill>
              </a:rPr>
              <a:t>Options:</a:t>
            </a:r>
            <a:r>
              <a:rPr lang="en-US" altLang="en-US"/>
              <a:t> </a:t>
            </a:r>
          </a:p>
          <a:p>
            <a:pPr marL="1143000" lvl="2">
              <a:tabLst>
                <a:tab pos="914400" algn="l"/>
                <a:tab pos="1828800" algn="l"/>
                <a:tab pos="5661025" algn="l"/>
              </a:tabLst>
            </a:pPr>
            <a:r>
              <a:rPr lang="en-US" altLang="en-US"/>
              <a:t>Security restrictions</a:t>
            </a:r>
          </a:p>
          <a:p>
            <a:pPr marL="1143000" lvl="2">
              <a:tabLst>
                <a:tab pos="914400" algn="l"/>
                <a:tab pos="1828800" algn="l"/>
                <a:tab pos="5661025" algn="l"/>
              </a:tabLst>
            </a:pPr>
            <a:r>
              <a:rPr lang="en-US" altLang="en-US"/>
              <a:t>Record Route: </a:t>
            </a:r>
            <a:r>
              <a:rPr lang="en-US" altLang="en-US" sz="2000"/>
              <a:t>each router that processes the packet adds its IP address to the header.</a:t>
            </a:r>
            <a:r>
              <a:rPr lang="en-US" altLang="en-US"/>
              <a:t> </a:t>
            </a:r>
          </a:p>
          <a:p>
            <a:pPr marL="1143000" lvl="2">
              <a:tabLst>
                <a:tab pos="914400" algn="l"/>
                <a:tab pos="1828800" algn="l"/>
                <a:tab pos="5661025" algn="l"/>
              </a:tabLst>
            </a:pPr>
            <a:r>
              <a:rPr lang="en-US" altLang="en-US"/>
              <a:t>Timestamp: </a:t>
            </a:r>
            <a:r>
              <a:rPr lang="en-US" altLang="en-US" sz="2000"/>
              <a:t>each router that processes the packet adds its IP address and time to the header.</a:t>
            </a:r>
            <a:r>
              <a:rPr lang="en-US" altLang="en-US"/>
              <a:t> </a:t>
            </a:r>
            <a:endParaRPr lang="en-US" altLang="en-US" sz="2000"/>
          </a:p>
          <a:p>
            <a:pPr marL="1143000" lvl="2">
              <a:tabLst>
                <a:tab pos="914400" algn="l"/>
                <a:tab pos="1828800" algn="l"/>
                <a:tab pos="5661025" algn="l"/>
              </a:tabLst>
            </a:pPr>
            <a:r>
              <a:rPr lang="en-US" altLang="en-US"/>
              <a:t>(loose) Source Routing: </a:t>
            </a:r>
            <a:r>
              <a:rPr lang="en-US" altLang="en-US" sz="2000"/>
              <a:t>specifies a list of routers that must be traversed.</a:t>
            </a:r>
          </a:p>
          <a:p>
            <a:pPr marL="1143000" lvl="2">
              <a:tabLst>
                <a:tab pos="914400" algn="l"/>
                <a:tab pos="1828800" algn="l"/>
                <a:tab pos="5661025" algn="l"/>
              </a:tabLst>
            </a:pPr>
            <a:r>
              <a:rPr lang="en-US" altLang="en-US"/>
              <a:t>(strict) Source Routing: </a:t>
            </a:r>
            <a:r>
              <a:rPr lang="en-US" altLang="en-US" sz="2000"/>
              <a:t>specifies a list of the only routers that can  be traversed.</a:t>
            </a:r>
          </a:p>
          <a:p>
            <a:pPr>
              <a:tabLst>
                <a:tab pos="914400" algn="l"/>
                <a:tab pos="1828800" algn="l"/>
                <a:tab pos="5661025" algn="l"/>
              </a:tabLst>
            </a:pPr>
            <a:r>
              <a:rPr lang="en-US" altLang="en-US" b="1">
                <a:solidFill>
                  <a:srgbClr val="FF0000"/>
                </a:solidFill>
              </a:rPr>
              <a:t>Padding:</a:t>
            </a:r>
            <a:r>
              <a:rPr lang="en-US" altLang="en-US"/>
              <a:t> Padding bytes are added to ensure that header ends on a 4-byte boundary</a:t>
            </a:r>
          </a:p>
        </p:txBody>
      </p:sp>
      <p:sp>
        <p:nvSpPr>
          <p:cNvPr id="34820" name="Rectangle 4">
            <a:extLst>
              <a:ext uri="{FF2B5EF4-FFF2-40B4-BE49-F238E27FC236}">
                <a16:creationId xmlns:a16="http://schemas.microsoft.com/office/drawing/2014/main" id="{B0EB0E8C-C971-487B-8691-D954EC7CD489}"/>
              </a:ext>
            </a:extLst>
          </p:cNvPr>
          <p:cNvSpPr>
            <a:spLocks noChangeArrowheads="1"/>
          </p:cNvSpPr>
          <p:nvPr/>
        </p:nvSpPr>
        <p:spPr bwMode="auto">
          <a:xfrm>
            <a:off x="1600200" y="5334000"/>
            <a:ext cx="914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3" tIns="45717" rIns="91433" bIns="45717" anchor="ctr"/>
          <a:lstStyle/>
          <a:p>
            <a:endParaRPr lang="en-GB"/>
          </a:p>
        </p:txBody>
      </p:sp>
      <p:sp>
        <p:nvSpPr>
          <p:cNvPr id="2" name="Datumsplatzhalter 1">
            <a:extLst>
              <a:ext uri="{FF2B5EF4-FFF2-40B4-BE49-F238E27FC236}">
                <a16:creationId xmlns:a16="http://schemas.microsoft.com/office/drawing/2014/main" id="{4ECB7C7B-F18B-4CF4-B933-3DE92F572E0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7101370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D15E8C6B-AC5E-43C0-9AC0-7728B7599283}"/>
              </a:ext>
            </a:extLst>
          </p:cNvPr>
          <p:cNvSpPr>
            <a:spLocks noGrp="1" noChangeArrowheads="1"/>
          </p:cNvSpPr>
          <p:nvPr>
            <p:ph type="title"/>
          </p:nvPr>
        </p:nvSpPr>
        <p:spPr/>
        <p:txBody>
          <a:bodyPr/>
          <a:lstStyle/>
          <a:p>
            <a:r>
              <a:rPr lang="en-US" altLang="en-US"/>
              <a:t>Maximum Transmission Unit</a:t>
            </a:r>
          </a:p>
        </p:txBody>
      </p:sp>
      <p:sp>
        <p:nvSpPr>
          <p:cNvPr id="178179" name="Rectangle 3">
            <a:extLst>
              <a:ext uri="{FF2B5EF4-FFF2-40B4-BE49-F238E27FC236}">
                <a16:creationId xmlns:a16="http://schemas.microsoft.com/office/drawing/2014/main" id="{75BE557C-BBC6-4DDE-8E67-712D6172C0AB}"/>
              </a:ext>
            </a:extLst>
          </p:cNvPr>
          <p:cNvSpPr>
            <a:spLocks noGrp="1" noChangeArrowheads="1"/>
          </p:cNvSpPr>
          <p:nvPr>
            <p:ph sz="quarter" idx="1"/>
          </p:nvPr>
        </p:nvSpPr>
        <p:spPr/>
        <p:txBody>
          <a:bodyPr/>
          <a:lstStyle/>
          <a:p>
            <a:pPr>
              <a:tabLst>
                <a:tab pos="2222500" algn="l"/>
                <a:tab pos="4921250" algn="l"/>
                <a:tab pos="6508750" algn="l"/>
              </a:tabLst>
            </a:pPr>
            <a:r>
              <a:rPr lang="en-US" altLang="en-US" sz="2000"/>
              <a:t>Maximum size of IP datagram is 65535, but the data link layer protocol generally imposes a limit that is much smaller</a:t>
            </a:r>
          </a:p>
          <a:p>
            <a:pPr>
              <a:tabLst>
                <a:tab pos="2222500" algn="l"/>
                <a:tab pos="4921250" algn="l"/>
                <a:tab pos="6508750" algn="l"/>
              </a:tabLst>
            </a:pPr>
            <a:endParaRPr lang="en-US" altLang="en-US" sz="2000"/>
          </a:p>
          <a:p>
            <a:pPr>
              <a:tabLst>
                <a:tab pos="2222500" algn="l"/>
                <a:tab pos="4921250" algn="l"/>
                <a:tab pos="6508750" algn="l"/>
              </a:tabLst>
            </a:pPr>
            <a:r>
              <a:rPr lang="en-US" altLang="en-US" sz="2000"/>
              <a:t>Example: </a:t>
            </a:r>
          </a:p>
          <a:p>
            <a:pPr lvl="1">
              <a:tabLst>
                <a:tab pos="2222500" algn="l"/>
                <a:tab pos="4921250" algn="l"/>
                <a:tab pos="6508750" algn="l"/>
              </a:tabLst>
            </a:pPr>
            <a:r>
              <a:rPr lang="en-US" altLang="en-US" sz="2000"/>
              <a:t>Ethernet frames have a maximum payload of 1500 bytes</a:t>
            </a:r>
          </a:p>
          <a:p>
            <a:pPr lvl="1">
              <a:buFontTx/>
              <a:buNone/>
              <a:tabLst>
                <a:tab pos="2222500" algn="l"/>
                <a:tab pos="4921250" algn="l"/>
                <a:tab pos="6508750" algn="l"/>
              </a:tabLst>
            </a:pPr>
            <a:r>
              <a:rPr lang="en-US" altLang="en-US" sz="2000">
                <a:sym typeface="Wingdings" panose="05000000000000000000" pitchFamily="2" charset="2"/>
              </a:rPr>
              <a:t>	 </a:t>
            </a:r>
            <a:r>
              <a:rPr lang="en-US" altLang="en-US" sz="2000"/>
              <a:t>IP datagrams encapsulated in Ethernet frame cannot be longer than 1500 bytes</a:t>
            </a:r>
          </a:p>
          <a:p>
            <a:pPr lvl="1">
              <a:buFontTx/>
              <a:buNone/>
              <a:tabLst>
                <a:tab pos="2222500" algn="l"/>
                <a:tab pos="4921250" algn="l"/>
                <a:tab pos="6508750" algn="l"/>
              </a:tabLst>
            </a:pPr>
            <a:endParaRPr lang="en-US" altLang="en-US" sz="2000"/>
          </a:p>
          <a:p>
            <a:pPr>
              <a:tabLst>
                <a:tab pos="2222500" algn="l"/>
                <a:tab pos="4921250" algn="l"/>
                <a:tab pos="6508750" algn="l"/>
              </a:tabLst>
            </a:pPr>
            <a:r>
              <a:rPr lang="en-US" altLang="en-US" sz="2000"/>
              <a:t>The limit on the maximum IP datagram size, imposed by the data link protocol is called </a:t>
            </a:r>
            <a:r>
              <a:rPr lang="en-US" altLang="en-US" sz="2000" b="1">
                <a:solidFill>
                  <a:srgbClr val="FF0000"/>
                </a:solidFill>
              </a:rPr>
              <a:t>maximum transmission unit  (MTU)</a:t>
            </a:r>
            <a:endParaRPr lang="en-US" altLang="en-US" sz="2000"/>
          </a:p>
        </p:txBody>
      </p:sp>
      <p:sp>
        <p:nvSpPr>
          <p:cNvPr id="178181" name="Rectangle 5">
            <a:extLst>
              <a:ext uri="{FF2B5EF4-FFF2-40B4-BE49-F238E27FC236}">
                <a16:creationId xmlns:a16="http://schemas.microsoft.com/office/drawing/2014/main" id="{8AA7F9BC-892E-4BF6-9DCE-B7B5A519A304}"/>
              </a:ext>
            </a:extLst>
          </p:cNvPr>
          <p:cNvSpPr>
            <a:spLocks noChangeArrowheads="1"/>
          </p:cNvSpPr>
          <p:nvPr/>
        </p:nvSpPr>
        <p:spPr bwMode="auto">
          <a:xfrm>
            <a:off x="228600" y="4953000"/>
            <a:ext cx="89154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lstStyle>
            <a:lvl1pPr marL="342900" indent="-342900">
              <a:spcBef>
                <a:spcPct val="20000"/>
              </a:spcBef>
              <a:buChar char="•"/>
              <a:tabLst>
                <a:tab pos="2222500" algn="l"/>
                <a:tab pos="4921250" algn="l"/>
                <a:tab pos="6508750" algn="l"/>
              </a:tabLst>
              <a:defRPr sz="2400">
                <a:solidFill>
                  <a:schemeClr val="tx1"/>
                </a:solidFill>
                <a:latin typeface="Arial" panose="020B0604020202020204" pitchFamily="34" charset="0"/>
              </a:defRPr>
            </a:lvl1pPr>
            <a:lvl2pPr marL="742950" indent="-285750">
              <a:spcBef>
                <a:spcPct val="20000"/>
              </a:spcBef>
              <a:buChar char="–"/>
              <a:tabLst>
                <a:tab pos="2222500" algn="l"/>
                <a:tab pos="4921250" algn="l"/>
                <a:tab pos="6508750" algn="l"/>
              </a:tabLst>
              <a:defRPr sz="2400">
                <a:solidFill>
                  <a:schemeClr val="tx1"/>
                </a:solidFill>
                <a:latin typeface="Arial" panose="020B0604020202020204" pitchFamily="34" charset="0"/>
              </a:defRPr>
            </a:lvl2pPr>
            <a:lvl3pPr marL="1143000" indent="-228600">
              <a:spcBef>
                <a:spcPct val="20000"/>
              </a:spcBef>
              <a:buChar char="•"/>
              <a:tabLst>
                <a:tab pos="2222500" algn="l"/>
                <a:tab pos="4921250" algn="l"/>
                <a:tab pos="6508750" algn="l"/>
              </a:tabLst>
              <a:defRPr sz="2400">
                <a:solidFill>
                  <a:schemeClr val="tx1"/>
                </a:solidFill>
                <a:latin typeface="Arial" panose="020B0604020202020204" pitchFamily="34" charset="0"/>
              </a:defRPr>
            </a:lvl3pPr>
            <a:lvl4pPr marL="1600200" indent="-228600">
              <a:spcBef>
                <a:spcPct val="20000"/>
              </a:spcBef>
              <a:buChar char="–"/>
              <a:tabLst>
                <a:tab pos="2222500" algn="l"/>
                <a:tab pos="4921250" algn="l"/>
                <a:tab pos="6508750" algn="l"/>
              </a:tabLst>
              <a:defRPr sz="2000">
                <a:solidFill>
                  <a:schemeClr val="tx1"/>
                </a:solidFill>
                <a:latin typeface="Arial" panose="020B0604020202020204" pitchFamily="34" charset="0"/>
              </a:defRPr>
            </a:lvl4pPr>
            <a:lvl5pPr marL="2057400" indent="-228600">
              <a:spcBef>
                <a:spcPct val="20000"/>
              </a:spcBef>
              <a:buChar char="»"/>
              <a:tabLst>
                <a:tab pos="2222500" algn="l"/>
                <a:tab pos="4921250" algn="l"/>
                <a:tab pos="65087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9pPr>
          </a:lstStyle>
          <a:p>
            <a:r>
              <a:rPr lang="en-US" altLang="en-US"/>
              <a:t>MTUs for various data link protocols:</a:t>
            </a:r>
            <a:r>
              <a:rPr lang="en-US" altLang="en-US">
                <a:solidFill>
                  <a:srgbClr val="FF0000"/>
                </a:solidFill>
              </a:rPr>
              <a:t> 	</a:t>
            </a:r>
          </a:p>
          <a:p>
            <a:pPr lvl="1">
              <a:lnSpc>
                <a:spcPct val="70000"/>
              </a:lnSpc>
              <a:buFontTx/>
              <a:buNone/>
            </a:pPr>
            <a:r>
              <a:rPr lang="en-US" altLang="en-US">
                <a:solidFill>
                  <a:srgbClr val="0000FF"/>
                </a:solidFill>
              </a:rPr>
              <a:t>Ethernet: 	1500	FDDI:	4352</a:t>
            </a:r>
          </a:p>
          <a:p>
            <a:pPr lvl="1">
              <a:lnSpc>
                <a:spcPct val="70000"/>
              </a:lnSpc>
              <a:buFontTx/>
              <a:buNone/>
            </a:pPr>
            <a:r>
              <a:rPr lang="en-US" altLang="en-US">
                <a:solidFill>
                  <a:srgbClr val="0000FF"/>
                </a:solidFill>
              </a:rPr>
              <a:t>802.3:	1492	ATM AAL5: 9180</a:t>
            </a:r>
          </a:p>
          <a:p>
            <a:pPr lvl="1">
              <a:lnSpc>
                <a:spcPct val="70000"/>
              </a:lnSpc>
              <a:buFontTx/>
              <a:buNone/>
            </a:pPr>
            <a:r>
              <a:rPr lang="en-US" altLang="en-US">
                <a:solidFill>
                  <a:srgbClr val="0000FF"/>
                </a:solidFill>
              </a:rPr>
              <a:t>802.5: 	4464	PPP: 	negotiated</a:t>
            </a:r>
            <a:endParaRPr lang="en-US" altLang="en-US"/>
          </a:p>
        </p:txBody>
      </p:sp>
      <p:sp>
        <p:nvSpPr>
          <p:cNvPr id="2" name="Datumsplatzhalter 1">
            <a:extLst>
              <a:ext uri="{FF2B5EF4-FFF2-40B4-BE49-F238E27FC236}">
                <a16:creationId xmlns:a16="http://schemas.microsoft.com/office/drawing/2014/main" id="{171479FE-4638-41AA-BF78-D818DF6972C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89527616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88FB5D54-DA34-4D15-A7CC-EBF97BBC2C01}"/>
              </a:ext>
            </a:extLst>
          </p:cNvPr>
          <p:cNvSpPr>
            <a:spLocks noGrp="1" noChangeArrowheads="1"/>
          </p:cNvSpPr>
          <p:nvPr>
            <p:ph type="title"/>
          </p:nvPr>
        </p:nvSpPr>
        <p:spPr/>
        <p:txBody>
          <a:bodyPr/>
          <a:lstStyle/>
          <a:p>
            <a:r>
              <a:rPr lang="en-US" altLang="en-US"/>
              <a:t>IP Fragmentation</a:t>
            </a:r>
          </a:p>
        </p:txBody>
      </p:sp>
      <p:graphicFrame>
        <p:nvGraphicFramePr>
          <p:cNvPr id="140291" name="Object 3">
            <a:extLst>
              <a:ext uri="{FF2B5EF4-FFF2-40B4-BE49-F238E27FC236}">
                <a16:creationId xmlns:a16="http://schemas.microsoft.com/office/drawing/2014/main" id="{DFD2C1BD-01ED-4D33-9D36-1EBEE52DBB0A}"/>
              </a:ext>
            </a:extLst>
          </p:cNvPr>
          <p:cNvGraphicFramePr>
            <a:graphicFrameLocks noGrp="1" noChangeAspect="1"/>
          </p:cNvGraphicFramePr>
          <p:nvPr>
            <p:ph sz="quarter" idx="1"/>
          </p:nvPr>
        </p:nvGraphicFramePr>
        <p:xfrm>
          <a:off x="471488" y="3057525"/>
          <a:ext cx="8166100" cy="1509713"/>
        </p:xfrm>
        <a:graphic>
          <a:graphicData uri="http://schemas.openxmlformats.org/presentationml/2006/ole">
            <mc:AlternateContent xmlns:mc="http://schemas.openxmlformats.org/markup-compatibility/2006">
              <mc:Choice xmlns:v="urn:schemas-microsoft-com:vml" Requires="v">
                <p:oleObj spid="_x0000_s17410" name="VISIO" r:id="rId3" imgW="8165520" imgH="1509120" progId="Visio.Drawing.4">
                  <p:embed/>
                </p:oleObj>
              </mc:Choice>
              <mc:Fallback>
                <p:oleObj name="VISIO" r:id="rId3" imgW="8165520" imgH="1509120" progId="Visio.Drawing.4">
                  <p:embed/>
                  <p:pic>
                    <p:nvPicPr>
                      <p:cNvPr id="140291" name="Object 3">
                        <a:extLst>
                          <a:ext uri="{FF2B5EF4-FFF2-40B4-BE49-F238E27FC236}">
                            <a16:creationId xmlns:a16="http://schemas.microsoft.com/office/drawing/2014/main" id="{DFD2C1BD-01ED-4D33-9D36-1EBEE52DBB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488" y="3057525"/>
                        <a:ext cx="8166100" cy="1509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0293" name="Rectangle 5">
            <a:extLst>
              <a:ext uri="{FF2B5EF4-FFF2-40B4-BE49-F238E27FC236}">
                <a16:creationId xmlns:a16="http://schemas.microsoft.com/office/drawing/2014/main" id="{556D4D9C-95A1-44FA-ADED-5BC8C11A2FC7}"/>
              </a:ext>
            </a:extLst>
          </p:cNvPr>
          <p:cNvSpPr>
            <a:spLocks noChangeArrowheads="1"/>
          </p:cNvSpPr>
          <p:nvPr/>
        </p:nvSpPr>
        <p:spPr bwMode="auto">
          <a:xfrm>
            <a:off x="244154" y="4607506"/>
            <a:ext cx="86106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r>
              <a:rPr lang="en-US" altLang="en-US" dirty="0">
                <a:latin typeface="Arial" panose="020B0604020202020204" pitchFamily="34" charset="0"/>
              </a:rPr>
              <a:t>MTUs:</a:t>
            </a:r>
            <a:r>
              <a:rPr lang="en-US" altLang="en-US" dirty="0">
                <a:solidFill>
                  <a:srgbClr val="FF0000"/>
                </a:solidFill>
                <a:latin typeface="Arial" panose="020B0604020202020204" pitchFamily="34" charset="0"/>
              </a:rPr>
              <a:t>      </a:t>
            </a:r>
            <a:r>
              <a:rPr lang="en-US" altLang="en-US" dirty="0">
                <a:solidFill>
                  <a:srgbClr val="0000FF"/>
                </a:solidFill>
                <a:latin typeface="Arial" panose="020B0604020202020204" pitchFamily="34" charset="0"/>
              </a:rPr>
              <a:t>FDDI: 4352</a:t>
            </a:r>
            <a:r>
              <a:rPr lang="en-US" altLang="en-US" dirty="0">
                <a:solidFill>
                  <a:srgbClr val="0000FF"/>
                </a:solidFill>
              </a:rPr>
              <a:t>		     </a:t>
            </a:r>
            <a:r>
              <a:rPr lang="en-US" altLang="en-US" dirty="0">
                <a:solidFill>
                  <a:srgbClr val="0000FF"/>
                </a:solidFill>
                <a:latin typeface="Arial" panose="020B0604020202020204" pitchFamily="34" charset="0"/>
              </a:rPr>
              <a:t>Ethernet: 1500</a:t>
            </a:r>
          </a:p>
          <a:p>
            <a:endParaRPr lang="en-US" altLang="en-US" dirty="0">
              <a:solidFill>
                <a:srgbClr val="0000FF"/>
              </a:solidFill>
              <a:latin typeface="Arial" panose="020B0604020202020204" pitchFamily="34" charset="0"/>
            </a:endParaRPr>
          </a:p>
          <a:p>
            <a:pPr>
              <a:buFontTx/>
              <a:buChar char="•"/>
            </a:pPr>
            <a:r>
              <a:rPr lang="en-US" altLang="en-US" dirty="0">
                <a:latin typeface="Arial" panose="020B0604020202020204" pitchFamily="34" charset="0"/>
              </a:rPr>
              <a:t> </a:t>
            </a:r>
            <a:r>
              <a:rPr lang="en-US" altLang="en-US" b="1" dirty="0">
                <a:solidFill>
                  <a:srgbClr val="FF0000"/>
                </a:solidFill>
              </a:rPr>
              <a:t>Fragmentation</a:t>
            </a:r>
            <a:r>
              <a:rPr lang="en-US" altLang="en-US" dirty="0"/>
              <a:t>: </a:t>
            </a:r>
          </a:p>
          <a:p>
            <a:pPr lvl="1">
              <a:buFontTx/>
              <a:buChar char="•"/>
            </a:pPr>
            <a:r>
              <a:rPr lang="en-US" altLang="en-US" dirty="0">
                <a:latin typeface="Arial" panose="020B0604020202020204" pitchFamily="34" charset="0"/>
              </a:rPr>
              <a:t> IP router splits the datagram into several datagram</a:t>
            </a:r>
          </a:p>
          <a:p>
            <a:pPr lvl="1">
              <a:buFontTx/>
              <a:buChar char="•"/>
            </a:pPr>
            <a:r>
              <a:rPr lang="en-US" altLang="en-US" dirty="0">
                <a:latin typeface="Arial" panose="020B0604020202020204" pitchFamily="34" charset="0"/>
              </a:rPr>
              <a:t> Fragments are reassembled at receiver</a:t>
            </a:r>
            <a:endParaRPr lang="en-US" altLang="en-US" dirty="0">
              <a:solidFill>
                <a:srgbClr val="0000FF"/>
              </a:solidFill>
              <a:latin typeface="Arial" panose="020B0604020202020204" pitchFamily="34" charset="0"/>
            </a:endParaRPr>
          </a:p>
        </p:txBody>
      </p:sp>
      <p:sp>
        <p:nvSpPr>
          <p:cNvPr id="140294" name="Rectangle 6">
            <a:extLst>
              <a:ext uri="{FF2B5EF4-FFF2-40B4-BE49-F238E27FC236}">
                <a16:creationId xmlns:a16="http://schemas.microsoft.com/office/drawing/2014/main" id="{7F7AA9F3-4D2F-403A-A1CA-E9A5BF96C001}"/>
              </a:ext>
            </a:extLst>
          </p:cNvPr>
          <p:cNvSpPr>
            <a:spLocks noChangeArrowheads="1"/>
          </p:cNvSpPr>
          <p:nvPr/>
        </p:nvSpPr>
        <p:spPr bwMode="auto">
          <a:xfrm>
            <a:off x="152400" y="1604963"/>
            <a:ext cx="8763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lstStyle>
            <a:lvl1pPr marL="342900" indent="-342900">
              <a:spcBef>
                <a:spcPct val="20000"/>
              </a:spcBef>
              <a:buChar char="•"/>
              <a:tabLst>
                <a:tab pos="2222500" algn="l"/>
                <a:tab pos="4921250" algn="l"/>
                <a:tab pos="6508750" algn="l"/>
              </a:tabLst>
              <a:defRPr sz="2400">
                <a:solidFill>
                  <a:schemeClr val="tx1"/>
                </a:solidFill>
                <a:latin typeface="Arial" panose="020B0604020202020204" pitchFamily="34" charset="0"/>
              </a:defRPr>
            </a:lvl1pPr>
            <a:lvl2pPr marL="742950" indent="-285750">
              <a:spcBef>
                <a:spcPct val="20000"/>
              </a:spcBef>
              <a:buChar char="–"/>
              <a:tabLst>
                <a:tab pos="2222500" algn="l"/>
                <a:tab pos="4921250" algn="l"/>
                <a:tab pos="6508750" algn="l"/>
              </a:tabLst>
              <a:defRPr sz="2400">
                <a:solidFill>
                  <a:schemeClr val="tx1"/>
                </a:solidFill>
                <a:latin typeface="Arial" panose="020B0604020202020204" pitchFamily="34" charset="0"/>
              </a:defRPr>
            </a:lvl2pPr>
            <a:lvl3pPr marL="1143000" indent="-228600">
              <a:spcBef>
                <a:spcPct val="20000"/>
              </a:spcBef>
              <a:buChar char="•"/>
              <a:tabLst>
                <a:tab pos="2222500" algn="l"/>
                <a:tab pos="4921250" algn="l"/>
                <a:tab pos="6508750" algn="l"/>
              </a:tabLst>
              <a:defRPr sz="2400">
                <a:solidFill>
                  <a:schemeClr val="tx1"/>
                </a:solidFill>
                <a:latin typeface="Arial" panose="020B0604020202020204" pitchFamily="34" charset="0"/>
              </a:defRPr>
            </a:lvl3pPr>
            <a:lvl4pPr marL="1600200" indent="-228600">
              <a:spcBef>
                <a:spcPct val="20000"/>
              </a:spcBef>
              <a:buChar char="–"/>
              <a:tabLst>
                <a:tab pos="2222500" algn="l"/>
                <a:tab pos="4921250" algn="l"/>
                <a:tab pos="6508750" algn="l"/>
              </a:tabLst>
              <a:defRPr sz="2000">
                <a:solidFill>
                  <a:schemeClr val="tx1"/>
                </a:solidFill>
                <a:latin typeface="Arial" panose="020B0604020202020204" pitchFamily="34" charset="0"/>
              </a:defRPr>
            </a:lvl4pPr>
            <a:lvl5pPr marL="2057400" indent="-228600">
              <a:spcBef>
                <a:spcPct val="20000"/>
              </a:spcBef>
              <a:buChar char="»"/>
              <a:tabLst>
                <a:tab pos="2222500" algn="l"/>
                <a:tab pos="4921250" algn="l"/>
                <a:tab pos="6508750" algn="l"/>
              </a:tabLst>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tabLst>
                <a:tab pos="2222500" algn="l"/>
                <a:tab pos="4921250" algn="l"/>
                <a:tab pos="6508750" algn="l"/>
              </a:tabLst>
              <a:defRPr sz="2000">
                <a:solidFill>
                  <a:schemeClr val="tx1"/>
                </a:solidFill>
                <a:latin typeface="Arial" panose="020B0604020202020204" pitchFamily="34" charset="0"/>
              </a:defRPr>
            </a:lvl9pPr>
          </a:lstStyle>
          <a:p>
            <a:r>
              <a:rPr lang="en-US" altLang="en-US" dirty="0">
                <a:solidFill>
                  <a:srgbClr val="FF00FF"/>
                </a:solidFill>
              </a:rPr>
              <a:t>What if the size of  an IP datagram exceeds the MTU?</a:t>
            </a:r>
          </a:p>
          <a:p>
            <a:pPr>
              <a:lnSpc>
                <a:spcPct val="70000"/>
              </a:lnSpc>
              <a:buFontTx/>
              <a:buNone/>
            </a:pPr>
            <a:r>
              <a:rPr lang="en-US" altLang="en-US" dirty="0"/>
              <a:t>	IP datagram is fragmented into smaller units.</a:t>
            </a:r>
          </a:p>
          <a:p>
            <a:pPr>
              <a:lnSpc>
                <a:spcPct val="70000"/>
              </a:lnSpc>
            </a:pPr>
            <a:endParaRPr lang="en-US" altLang="en-US" dirty="0">
              <a:solidFill>
                <a:srgbClr val="FF00FF"/>
              </a:solidFill>
            </a:endParaRPr>
          </a:p>
          <a:p>
            <a:pPr>
              <a:lnSpc>
                <a:spcPct val="70000"/>
              </a:lnSpc>
            </a:pPr>
            <a:r>
              <a:rPr lang="en-US" altLang="en-US" dirty="0">
                <a:solidFill>
                  <a:srgbClr val="FF00FF"/>
                </a:solidFill>
              </a:rPr>
              <a:t>What if the route contains networks with different MTUs?</a:t>
            </a:r>
            <a:endParaRPr lang="en-US" altLang="en-US" dirty="0"/>
          </a:p>
        </p:txBody>
      </p:sp>
      <p:sp>
        <p:nvSpPr>
          <p:cNvPr id="2" name="Datumsplatzhalter 1">
            <a:extLst>
              <a:ext uri="{FF2B5EF4-FFF2-40B4-BE49-F238E27FC236}">
                <a16:creationId xmlns:a16="http://schemas.microsoft.com/office/drawing/2014/main" id="{B223DB80-B506-45E5-A59C-F3FCF887B80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85623930"/>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49865D4C-6835-4322-9994-D1CEEF6FB743}"/>
              </a:ext>
            </a:extLst>
          </p:cNvPr>
          <p:cNvSpPr>
            <a:spLocks noGrp="1" noChangeArrowheads="1"/>
          </p:cNvSpPr>
          <p:nvPr>
            <p:ph type="title"/>
          </p:nvPr>
        </p:nvSpPr>
        <p:spPr/>
        <p:txBody>
          <a:bodyPr/>
          <a:lstStyle/>
          <a:p>
            <a:r>
              <a:rPr lang="en-US" altLang="en-US"/>
              <a:t>Where is Fragmentation done?</a:t>
            </a:r>
          </a:p>
        </p:txBody>
      </p:sp>
      <p:sp>
        <p:nvSpPr>
          <p:cNvPr id="141315" name="Rectangle 3">
            <a:extLst>
              <a:ext uri="{FF2B5EF4-FFF2-40B4-BE49-F238E27FC236}">
                <a16:creationId xmlns:a16="http://schemas.microsoft.com/office/drawing/2014/main" id="{AF08DEB4-5123-4356-90E7-5F7489153DDB}"/>
              </a:ext>
            </a:extLst>
          </p:cNvPr>
          <p:cNvSpPr>
            <a:spLocks noGrp="1" noChangeArrowheads="1"/>
          </p:cNvSpPr>
          <p:nvPr>
            <p:ph sz="quarter" idx="1"/>
          </p:nvPr>
        </p:nvSpPr>
        <p:spPr/>
        <p:txBody>
          <a:bodyPr/>
          <a:lstStyle/>
          <a:p>
            <a:endParaRPr lang="en-US" altLang="en-US"/>
          </a:p>
          <a:p>
            <a:pPr lvl="2"/>
            <a:r>
              <a:rPr lang="en-US" altLang="en-US"/>
              <a:t>Fragmentation can be done at the sender or at intermediate routers</a:t>
            </a:r>
          </a:p>
          <a:p>
            <a:pPr lvl="2"/>
            <a:r>
              <a:rPr lang="en-US" altLang="en-US"/>
              <a:t>The same datagram can be fragmented several times.</a:t>
            </a:r>
          </a:p>
          <a:p>
            <a:pPr lvl="2"/>
            <a:r>
              <a:rPr lang="en-US" altLang="en-US"/>
              <a:t>Reassembly of original datagram is only done at destination hosts !!</a:t>
            </a:r>
          </a:p>
          <a:p>
            <a:endParaRPr lang="en-US" altLang="en-US"/>
          </a:p>
        </p:txBody>
      </p:sp>
      <p:graphicFrame>
        <p:nvGraphicFramePr>
          <p:cNvPr id="141316" name="Object 4">
            <a:extLst>
              <a:ext uri="{FF2B5EF4-FFF2-40B4-BE49-F238E27FC236}">
                <a16:creationId xmlns:a16="http://schemas.microsoft.com/office/drawing/2014/main" id="{77B3B77A-F085-4908-8669-06ABF3651885}"/>
              </a:ext>
            </a:extLst>
          </p:cNvPr>
          <p:cNvGraphicFramePr>
            <a:graphicFrameLocks noChangeAspect="1"/>
          </p:cNvGraphicFramePr>
          <p:nvPr/>
        </p:nvGraphicFramePr>
        <p:xfrm>
          <a:off x="428625" y="4038600"/>
          <a:ext cx="8715375" cy="1819275"/>
        </p:xfrm>
        <a:graphic>
          <a:graphicData uri="http://schemas.openxmlformats.org/presentationml/2006/ole">
            <mc:AlternateContent xmlns:mc="http://schemas.openxmlformats.org/markup-compatibility/2006">
              <mc:Choice xmlns:v="urn:schemas-microsoft-com:vml" Requires="v">
                <p:oleObj spid="_x0000_s18434" name="VISIO" r:id="rId3" imgW="8165520" imgH="1718640" progId="Visio.Drawing.4">
                  <p:embed/>
                </p:oleObj>
              </mc:Choice>
              <mc:Fallback>
                <p:oleObj name="VISIO" r:id="rId3" imgW="8165520" imgH="1718640" progId="Visio.Drawing.4">
                  <p:embed/>
                  <p:pic>
                    <p:nvPicPr>
                      <p:cNvPr id="141316" name="Object 4">
                        <a:extLst>
                          <a:ext uri="{FF2B5EF4-FFF2-40B4-BE49-F238E27FC236}">
                            <a16:creationId xmlns:a16="http://schemas.microsoft.com/office/drawing/2014/main" id="{77B3B77A-F085-4908-8669-06ABF3651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 y="4038600"/>
                        <a:ext cx="8715375" cy="181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umsplatzhalter 1">
            <a:extLst>
              <a:ext uri="{FF2B5EF4-FFF2-40B4-BE49-F238E27FC236}">
                <a16:creationId xmlns:a16="http://schemas.microsoft.com/office/drawing/2014/main" id="{0BA48756-E374-41A1-8BDA-90E5406714D1}"/>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34019426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68BA2C48-059C-4CCC-9BFE-DC4F1F89C844}"/>
              </a:ext>
            </a:extLst>
          </p:cNvPr>
          <p:cNvSpPr>
            <a:spLocks noGrp="1" noChangeArrowheads="1"/>
          </p:cNvSpPr>
          <p:nvPr>
            <p:ph type="title"/>
          </p:nvPr>
        </p:nvSpPr>
        <p:spPr/>
        <p:txBody>
          <a:bodyPr/>
          <a:lstStyle/>
          <a:p>
            <a:r>
              <a:rPr lang="en-US" altLang="en-US"/>
              <a:t>What’s involved in Fragmentation?</a:t>
            </a:r>
          </a:p>
        </p:txBody>
      </p:sp>
      <p:sp>
        <p:nvSpPr>
          <p:cNvPr id="142339" name="Rectangle 3">
            <a:extLst>
              <a:ext uri="{FF2B5EF4-FFF2-40B4-BE49-F238E27FC236}">
                <a16:creationId xmlns:a16="http://schemas.microsoft.com/office/drawing/2014/main" id="{19953C6D-6738-4A89-BE3D-1B63010D8609}"/>
              </a:ext>
            </a:extLst>
          </p:cNvPr>
          <p:cNvSpPr>
            <a:spLocks noGrp="1" noChangeArrowheads="1"/>
          </p:cNvSpPr>
          <p:nvPr>
            <p:ph sz="quarter" idx="1"/>
          </p:nvPr>
        </p:nvSpPr>
        <p:spPr/>
        <p:txBody>
          <a:bodyPr/>
          <a:lstStyle/>
          <a:p>
            <a:r>
              <a:rPr lang="en-US" altLang="en-US" sz="2000"/>
              <a:t>The following fields in the IP header are involved:</a:t>
            </a:r>
          </a:p>
          <a:p>
            <a:endParaRPr lang="en-US" altLang="en-US" sz="2000"/>
          </a:p>
          <a:p>
            <a:endParaRPr lang="en-US" altLang="en-US" sz="2000"/>
          </a:p>
          <a:p>
            <a:endParaRPr lang="en-US" altLang="en-US" sz="2000"/>
          </a:p>
          <a:p>
            <a:endParaRPr lang="en-US" altLang="en-US" sz="2000"/>
          </a:p>
          <a:p>
            <a:pPr>
              <a:lnSpc>
                <a:spcPct val="90000"/>
              </a:lnSpc>
            </a:pPr>
            <a:endParaRPr lang="en-US" altLang="en-US" sz="2000"/>
          </a:p>
        </p:txBody>
      </p:sp>
      <p:graphicFrame>
        <p:nvGraphicFramePr>
          <p:cNvPr id="142342" name="Object 6">
            <a:extLst>
              <a:ext uri="{FF2B5EF4-FFF2-40B4-BE49-F238E27FC236}">
                <a16:creationId xmlns:a16="http://schemas.microsoft.com/office/drawing/2014/main" id="{2E73465F-F87A-4D9B-8ECA-F176036E2A54}"/>
              </a:ext>
            </a:extLst>
          </p:cNvPr>
          <p:cNvGraphicFramePr>
            <a:graphicFrameLocks noGrp="1" noChangeAspect="1"/>
          </p:cNvGraphicFramePr>
          <p:nvPr>
            <p:ph sz="half" idx="4294967295"/>
          </p:nvPr>
        </p:nvGraphicFramePr>
        <p:xfrm>
          <a:off x="0" y="1981200"/>
          <a:ext cx="8610600" cy="1830388"/>
        </p:xfrm>
        <a:graphic>
          <a:graphicData uri="http://schemas.openxmlformats.org/presentationml/2006/ole">
            <mc:AlternateContent xmlns:mc="http://schemas.openxmlformats.org/markup-compatibility/2006">
              <mc:Choice xmlns:v="urn:schemas-microsoft-com:vml" Requires="v">
                <p:oleObj spid="_x0000_s19458" name="Visio" r:id="rId3" imgW="6544666" imgH="1389888" progId="Visio.Drawing.6">
                  <p:embed/>
                </p:oleObj>
              </mc:Choice>
              <mc:Fallback>
                <p:oleObj name="Visio" r:id="rId3" imgW="6544666" imgH="1389888" progId="Visio.Drawing.6">
                  <p:embed/>
                  <p:pic>
                    <p:nvPicPr>
                      <p:cNvPr id="142342" name="Object 6">
                        <a:extLst>
                          <a:ext uri="{FF2B5EF4-FFF2-40B4-BE49-F238E27FC236}">
                            <a16:creationId xmlns:a16="http://schemas.microsoft.com/office/drawing/2014/main" id="{2E73465F-F87A-4D9B-8ECA-F176036E2A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8610600" cy="18303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341" name="Text Box 5">
            <a:extLst>
              <a:ext uri="{FF2B5EF4-FFF2-40B4-BE49-F238E27FC236}">
                <a16:creationId xmlns:a16="http://schemas.microsoft.com/office/drawing/2014/main" id="{1C1CCD63-F641-4C3A-A32F-BE01DAA40780}"/>
              </a:ext>
            </a:extLst>
          </p:cNvPr>
          <p:cNvSpPr txBox="1">
            <a:spLocks noChangeArrowheads="1"/>
          </p:cNvSpPr>
          <p:nvPr/>
        </p:nvSpPr>
        <p:spPr bwMode="auto">
          <a:xfrm>
            <a:off x="228600" y="3962400"/>
            <a:ext cx="876300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r>
              <a:rPr lang="en-US" altLang="en-US">
                <a:solidFill>
                  <a:srgbClr val="FF00FF"/>
                </a:solidFill>
                <a:latin typeface="Arial" panose="020B0604020202020204" pitchFamily="34" charset="0"/>
              </a:rPr>
              <a:t>Identification</a:t>
            </a:r>
            <a:r>
              <a:rPr lang="en-US" altLang="en-US">
                <a:latin typeface="Arial" panose="020B0604020202020204" pitchFamily="34" charset="0"/>
              </a:rPr>
              <a:t> 		When a datagram is fragmented, the 				identification is the same in all fragments</a:t>
            </a:r>
          </a:p>
          <a:p>
            <a:r>
              <a:rPr lang="en-US" altLang="en-US">
                <a:solidFill>
                  <a:srgbClr val="FF00FF"/>
                </a:solidFill>
                <a:latin typeface="Arial" panose="020B0604020202020204" pitchFamily="34" charset="0"/>
              </a:rPr>
              <a:t>Flags</a:t>
            </a:r>
            <a:r>
              <a:rPr lang="en-US" altLang="en-US">
                <a:latin typeface="Arial" panose="020B0604020202020204" pitchFamily="34" charset="0"/>
              </a:rPr>
              <a:t> 			</a:t>
            </a:r>
          </a:p>
          <a:p>
            <a:r>
              <a:rPr lang="en-US" altLang="en-US">
                <a:latin typeface="Arial" panose="020B0604020202020204" pitchFamily="34" charset="0"/>
              </a:rPr>
              <a:t>	DF bit is set: 	Datagram cannot be fragmented and must 			be discarded if MTU is too small</a:t>
            </a:r>
          </a:p>
          <a:p>
            <a:r>
              <a:rPr lang="en-US" altLang="en-US">
                <a:latin typeface="Arial" panose="020B0604020202020204" pitchFamily="34" charset="0"/>
              </a:rPr>
              <a:t>	MF bit set: 	This datagram is part of a fragment and an 			additional fragment follows this one</a:t>
            </a:r>
          </a:p>
        </p:txBody>
      </p:sp>
      <p:sp>
        <p:nvSpPr>
          <p:cNvPr id="2" name="Datumsplatzhalter 1">
            <a:extLst>
              <a:ext uri="{FF2B5EF4-FFF2-40B4-BE49-F238E27FC236}">
                <a16:creationId xmlns:a16="http://schemas.microsoft.com/office/drawing/2014/main" id="{9E6F6CA8-5C29-4FFB-89CB-EDAB7BA828E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84685364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7772CF76-4919-48A2-8FD8-9542CF8030F3}"/>
              </a:ext>
            </a:extLst>
          </p:cNvPr>
          <p:cNvSpPr>
            <a:spLocks noGrp="1" noChangeArrowheads="1"/>
          </p:cNvSpPr>
          <p:nvPr>
            <p:ph type="title"/>
          </p:nvPr>
        </p:nvSpPr>
        <p:spPr/>
        <p:txBody>
          <a:bodyPr/>
          <a:lstStyle/>
          <a:p>
            <a:r>
              <a:rPr lang="en-US" altLang="en-US"/>
              <a:t>What’s involved in Fragmentation?</a:t>
            </a:r>
          </a:p>
        </p:txBody>
      </p:sp>
      <p:sp>
        <p:nvSpPr>
          <p:cNvPr id="181251" name="Rectangle 3">
            <a:extLst>
              <a:ext uri="{FF2B5EF4-FFF2-40B4-BE49-F238E27FC236}">
                <a16:creationId xmlns:a16="http://schemas.microsoft.com/office/drawing/2014/main" id="{E7B27006-19DA-4ADF-98D6-18AAD7530407}"/>
              </a:ext>
            </a:extLst>
          </p:cNvPr>
          <p:cNvSpPr>
            <a:spLocks noGrp="1" noChangeArrowheads="1"/>
          </p:cNvSpPr>
          <p:nvPr>
            <p:ph sz="quarter" idx="1"/>
          </p:nvPr>
        </p:nvSpPr>
        <p:spPr/>
        <p:txBody>
          <a:bodyPr/>
          <a:lstStyle/>
          <a:p>
            <a:r>
              <a:rPr lang="en-US" altLang="en-US" sz="2000"/>
              <a:t>The following fields in the IP header are involved:</a:t>
            </a:r>
          </a:p>
          <a:p>
            <a:endParaRPr lang="en-US" altLang="en-US" sz="2000"/>
          </a:p>
          <a:p>
            <a:endParaRPr lang="en-US" altLang="en-US" sz="2000"/>
          </a:p>
          <a:p>
            <a:endParaRPr lang="en-US" altLang="en-US" sz="2000"/>
          </a:p>
          <a:p>
            <a:endParaRPr lang="en-US" altLang="en-US" sz="2000"/>
          </a:p>
          <a:p>
            <a:pPr>
              <a:lnSpc>
                <a:spcPct val="90000"/>
              </a:lnSpc>
            </a:pPr>
            <a:endParaRPr lang="en-US" altLang="en-US" sz="2000"/>
          </a:p>
        </p:txBody>
      </p:sp>
      <p:graphicFrame>
        <p:nvGraphicFramePr>
          <p:cNvPr id="181253" name="Object 5">
            <a:extLst>
              <a:ext uri="{FF2B5EF4-FFF2-40B4-BE49-F238E27FC236}">
                <a16:creationId xmlns:a16="http://schemas.microsoft.com/office/drawing/2014/main" id="{45091439-2CFA-413F-AB86-398EDFF0332D}"/>
              </a:ext>
            </a:extLst>
          </p:cNvPr>
          <p:cNvGraphicFramePr>
            <a:graphicFrameLocks noGrp="1" noChangeAspect="1"/>
          </p:cNvGraphicFramePr>
          <p:nvPr>
            <p:ph sz="half" idx="4294967295"/>
          </p:nvPr>
        </p:nvGraphicFramePr>
        <p:xfrm>
          <a:off x="0" y="1981200"/>
          <a:ext cx="8610600" cy="1830388"/>
        </p:xfrm>
        <a:graphic>
          <a:graphicData uri="http://schemas.openxmlformats.org/presentationml/2006/ole">
            <mc:AlternateContent xmlns:mc="http://schemas.openxmlformats.org/markup-compatibility/2006">
              <mc:Choice xmlns:v="urn:schemas-microsoft-com:vml" Requires="v">
                <p:oleObj spid="_x0000_s20482" name="Visio" r:id="rId3" imgW="6544666" imgH="1389888" progId="Visio.Drawing.6">
                  <p:embed/>
                </p:oleObj>
              </mc:Choice>
              <mc:Fallback>
                <p:oleObj name="Visio" r:id="rId3" imgW="6544666" imgH="1389888" progId="Visio.Drawing.6">
                  <p:embed/>
                  <p:pic>
                    <p:nvPicPr>
                      <p:cNvPr id="181253" name="Object 5">
                        <a:extLst>
                          <a:ext uri="{FF2B5EF4-FFF2-40B4-BE49-F238E27FC236}">
                            <a16:creationId xmlns:a16="http://schemas.microsoft.com/office/drawing/2014/main" id="{45091439-2CFA-413F-AB86-398EDFF03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81200"/>
                        <a:ext cx="8610600" cy="18303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1252" name="Text Box 4">
            <a:extLst>
              <a:ext uri="{FF2B5EF4-FFF2-40B4-BE49-F238E27FC236}">
                <a16:creationId xmlns:a16="http://schemas.microsoft.com/office/drawing/2014/main" id="{80086CB7-A77C-4B93-A5F9-A1AC9BCEF722}"/>
              </a:ext>
            </a:extLst>
          </p:cNvPr>
          <p:cNvSpPr txBox="1">
            <a:spLocks noChangeArrowheads="1"/>
          </p:cNvSpPr>
          <p:nvPr/>
        </p:nvSpPr>
        <p:spPr bwMode="auto">
          <a:xfrm>
            <a:off x="228600" y="3962400"/>
            <a:ext cx="8763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3" tIns="45717" rIns="91433" bIns="45717">
            <a:spAutoFit/>
          </a:bodyPr>
          <a:lstStyle/>
          <a:p>
            <a:r>
              <a:rPr lang="en-US" altLang="en-US" i="1">
                <a:solidFill>
                  <a:srgbClr val="FF00FF"/>
                </a:solidFill>
                <a:latin typeface="Arial" panose="020B0604020202020204" pitchFamily="34" charset="0"/>
              </a:rPr>
              <a:t>Fragment offset</a:t>
            </a:r>
            <a:r>
              <a:rPr lang="en-US" altLang="en-US">
                <a:latin typeface="Arial" panose="020B0604020202020204" pitchFamily="34" charset="0"/>
              </a:rPr>
              <a:t> 	Offset of the payload of the current 				fragment in the original datagram</a:t>
            </a:r>
          </a:p>
          <a:p>
            <a:r>
              <a:rPr lang="en-US" altLang="en-US">
                <a:solidFill>
                  <a:srgbClr val="FF00FF"/>
                </a:solidFill>
                <a:latin typeface="Arial" panose="020B0604020202020204" pitchFamily="34" charset="0"/>
              </a:rPr>
              <a:t>Total length</a:t>
            </a:r>
            <a:r>
              <a:rPr lang="en-US" altLang="en-US">
                <a:latin typeface="Arial" panose="020B0604020202020204" pitchFamily="34" charset="0"/>
              </a:rPr>
              <a:t> 		Total length of the current fragment</a:t>
            </a:r>
            <a:endParaRPr lang="en-US" altLang="en-US"/>
          </a:p>
        </p:txBody>
      </p:sp>
      <p:sp>
        <p:nvSpPr>
          <p:cNvPr id="2" name="Datumsplatzhalter 1">
            <a:extLst>
              <a:ext uri="{FF2B5EF4-FFF2-40B4-BE49-F238E27FC236}">
                <a16:creationId xmlns:a16="http://schemas.microsoft.com/office/drawing/2014/main" id="{AFA992D7-7A75-475B-9667-197DA42C268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69259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867FC0-F360-4C3D-B188-05DBF95BEBF0}"/>
              </a:ext>
            </a:extLst>
          </p:cNvPr>
          <p:cNvSpPr>
            <a:spLocks noGrp="1"/>
          </p:cNvSpPr>
          <p:nvPr>
            <p:ph type="title"/>
          </p:nvPr>
        </p:nvSpPr>
        <p:spPr/>
        <p:txBody>
          <a:bodyPr/>
          <a:lstStyle/>
          <a:p>
            <a:r>
              <a:rPr lang="de-DE" dirty="0"/>
              <a:t>Memory System</a:t>
            </a:r>
            <a:endParaRPr lang="en-GB" dirty="0"/>
          </a:p>
        </p:txBody>
      </p:sp>
      <p:pic>
        <p:nvPicPr>
          <p:cNvPr id="7" name="Inhaltsplatzhalter 6">
            <a:extLst>
              <a:ext uri="{FF2B5EF4-FFF2-40B4-BE49-F238E27FC236}">
                <a16:creationId xmlns:a16="http://schemas.microsoft.com/office/drawing/2014/main" id="{9335AD6A-0161-4EF2-B489-0B4F830D66AC}"/>
              </a:ext>
            </a:extLst>
          </p:cNvPr>
          <p:cNvPicPr>
            <a:picLocks noGrp="1" noChangeAspect="1"/>
          </p:cNvPicPr>
          <p:nvPr>
            <p:ph sz="quarter" idx="1"/>
          </p:nvPr>
        </p:nvPicPr>
        <p:blipFill>
          <a:blip r:embed="rId2"/>
          <a:stretch>
            <a:fillRect/>
          </a:stretch>
        </p:blipFill>
        <p:spPr>
          <a:xfrm>
            <a:off x="1870272" y="1769358"/>
            <a:ext cx="5397106" cy="4486089"/>
          </a:xfrm>
          <a:prstGeom prst="rect">
            <a:avLst/>
          </a:prstGeom>
        </p:spPr>
      </p:pic>
      <p:sp>
        <p:nvSpPr>
          <p:cNvPr id="4" name="Datumsplatzhalter 3">
            <a:extLst>
              <a:ext uri="{FF2B5EF4-FFF2-40B4-BE49-F238E27FC236}">
                <a16:creationId xmlns:a16="http://schemas.microsoft.com/office/drawing/2014/main" id="{F7EA82F6-6655-4BA0-87A7-9FB7DA432BD4}"/>
              </a:ext>
            </a:extLst>
          </p:cNvPr>
          <p:cNvSpPr>
            <a:spLocks noGrp="1"/>
          </p:cNvSpPr>
          <p:nvPr>
            <p:ph type="dt" sz="half" idx="10"/>
          </p:nvPr>
        </p:nvSpPr>
        <p:spPr/>
        <p:txBody>
          <a:bodyPr/>
          <a:lstStyle/>
          <a:p>
            <a:pPr>
              <a:defRPr/>
            </a:pPr>
            <a:fld id="{04DF6AC0-48EF-46D4-A8B0-1F28163A87AC}" type="datetime1">
              <a:rPr lang="de-DE" smtClean="0"/>
              <a:t>26.10.2021</a:t>
            </a:fld>
            <a:endParaRPr lang="en-US"/>
          </a:p>
        </p:txBody>
      </p:sp>
      <p:sp>
        <p:nvSpPr>
          <p:cNvPr id="5" name="Foliennummernplatzhalter 4">
            <a:extLst>
              <a:ext uri="{FF2B5EF4-FFF2-40B4-BE49-F238E27FC236}">
                <a16:creationId xmlns:a16="http://schemas.microsoft.com/office/drawing/2014/main" id="{3AF3854F-8297-4011-8671-EB4F364B8F5A}"/>
              </a:ext>
            </a:extLst>
          </p:cNvPr>
          <p:cNvSpPr>
            <a:spLocks noGrp="1"/>
          </p:cNvSpPr>
          <p:nvPr>
            <p:ph type="sldNum" sz="quarter" idx="12"/>
          </p:nvPr>
        </p:nvSpPr>
        <p:spPr/>
        <p:txBody>
          <a:bodyPr/>
          <a:lstStyle/>
          <a:p>
            <a:pPr>
              <a:defRPr/>
            </a:pPr>
            <a:fld id="{063E970E-A19A-401F-8BD3-D8B34EBDA5D0}" type="slidenum">
              <a:rPr lang="en-US" smtClean="0"/>
              <a:pPr>
                <a:defRPr/>
              </a:pPr>
              <a:t>38</a:t>
            </a:fld>
            <a:endParaRPr lang="en-US"/>
          </a:p>
        </p:txBody>
      </p:sp>
      <p:sp>
        <p:nvSpPr>
          <p:cNvPr id="6" name="Fußzeilenplatzhalter 5">
            <a:extLst>
              <a:ext uri="{FF2B5EF4-FFF2-40B4-BE49-F238E27FC236}">
                <a16:creationId xmlns:a16="http://schemas.microsoft.com/office/drawing/2014/main" id="{4F437A98-7F75-4A58-BB2B-FB0C16127700}"/>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2796022221"/>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a:extLst>
              <a:ext uri="{FF2B5EF4-FFF2-40B4-BE49-F238E27FC236}">
                <a16:creationId xmlns:a16="http://schemas.microsoft.com/office/drawing/2014/main" id="{D38192D6-DE7C-45FE-8665-C9F0DE3DC936}"/>
              </a:ext>
            </a:extLst>
          </p:cNvPr>
          <p:cNvSpPr>
            <a:spLocks noGrp="1" noChangeArrowheads="1"/>
          </p:cNvSpPr>
          <p:nvPr>
            <p:ph type="title"/>
          </p:nvPr>
        </p:nvSpPr>
        <p:spPr/>
        <p:txBody>
          <a:bodyPr/>
          <a:lstStyle/>
          <a:p>
            <a:r>
              <a:rPr lang="en-US" altLang="en-US"/>
              <a:t>Example of Fragmentation</a:t>
            </a:r>
          </a:p>
        </p:txBody>
      </p:sp>
      <p:sp>
        <p:nvSpPr>
          <p:cNvPr id="182275" name="Rectangle 3">
            <a:extLst>
              <a:ext uri="{FF2B5EF4-FFF2-40B4-BE49-F238E27FC236}">
                <a16:creationId xmlns:a16="http://schemas.microsoft.com/office/drawing/2014/main" id="{5CBB39BF-2156-49DC-8310-FEFE2E07DB3A}"/>
              </a:ext>
            </a:extLst>
          </p:cNvPr>
          <p:cNvSpPr>
            <a:spLocks noGrp="1" noChangeArrowheads="1"/>
          </p:cNvSpPr>
          <p:nvPr>
            <p:ph sz="quarter" idx="1"/>
          </p:nvPr>
        </p:nvSpPr>
        <p:spPr/>
        <p:txBody>
          <a:bodyPr/>
          <a:lstStyle/>
          <a:p>
            <a:r>
              <a:rPr lang="en-US" altLang="en-US" sz="2000"/>
              <a:t>A datagram with size 2400 bytes must be fragmented according to an MTU limit of 1000 bytes</a:t>
            </a:r>
          </a:p>
        </p:txBody>
      </p:sp>
      <p:graphicFrame>
        <p:nvGraphicFramePr>
          <p:cNvPr id="182279" name="Object 7">
            <a:extLst>
              <a:ext uri="{FF2B5EF4-FFF2-40B4-BE49-F238E27FC236}">
                <a16:creationId xmlns:a16="http://schemas.microsoft.com/office/drawing/2014/main" id="{8BDB77A4-6B31-4DE2-993F-9E71268C0DDF}"/>
              </a:ext>
            </a:extLst>
          </p:cNvPr>
          <p:cNvGraphicFramePr>
            <a:graphicFrameLocks noGrp="1" noChangeAspect="1"/>
          </p:cNvGraphicFramePr>
          <p:nvPr>
            <p:ph sz="quarter" idx="4294967295"/>
          </p:nvPr>
        </p:nvGraphicFramePr>
        <p:xfrm>
          <a:off x="1739900" y="5410200"/>
          <a:ext cx="7404100" cy="1050925"/>
        </p:xfrm>
        <a:graphic>
          <a:graphicData uri="http://schemas.openxmlformats.org/presentationml/2006/ole">
            <mc:AlternateContent xmlns:mc="http://schemas.openxmlformats.org/markup-compatibility/2006">
              <mc:Choice xmlns:v="urn:schemas-microsoft-com:vml" Requires="v">
                <p:oleObj spid="_x0000_s21506" name="Visio" r:id="rId3" imgW="7401458" imgH="1050341" progId="Visio.Drawing.6">
                  <p:embed/>
                </p:oleObj>
              </mc:Choice>
              <mc:Fallback>
                <p:oleObj name="Visio" r:id="rId3" imgW="7401458" imgH="1050341" progId="Visio.Drawing.6">
                  <p:embed/>
                  <p:pic>
                    <p:nvPicPr>
                      <p:cNvPr id="182279" name="Object 7">
                        <a:extLst>
                          <a:ext uri="{FF2B5EF4-FFF2-40B4-BE49-F238E27FC236}">
                            <a16:creationId xmlns:a16="http://schemas.microsoft.com/office/drawing/2014/main" id="{8BDB77A4-6B31-4DE2-993F-9E71268C0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9900" y="5410200"/>
                        <a:ext cx="7404100" cy="105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3" name="Object 11">
            <a:extLst>
              <a:ext uri="{FF2B5EF4-FFF2-40B4-BE49-F238E27FC236}">
                <a16:creationId xmlns:a16="http://schemas.microsoft.com/office/drawing/2014/main" id="{D309AB78-AEB1-4BD6-B945-FDF3D4177DCC}"/>
              </a:ext>
            </a:extLst>
          </p:cNvPr>
          <p:cNvGraphicFramePr>
            <a:graphicFrameLocks noGrp="1" noChangeAspect="1"/>
          </p:cNvGraphicFramePr>
          <p:nvPr>
            <p:ph sz="quarter" idx="4294967295"/>
          </p:nvPr>
        </p:nvGraphicFramePr>
        <p:xfrm>
          <a:off x="145256" y="3048000"/>
          <a:ext cx="2122488" cy="2120900"/>
        </p:xfrm>
        <a:graphic>
          <a:graphicData uri="http://schemas.openxmlformats.org/presentationml/2006/ole">
            <mc:AlternateContent xmlns:mc="http://schemas.openxmlformats.org/markup-compatibility/2006">
              <mc:Choice xmlns:v="urn:schemas-microsoft-com:vml" Requires="v">
                <p:oleObj spid="_x0000_s21507" name="Visio" r:id="rId5" imgW="1768754" imgH="1768450" progId="Visio.Drawing.6">
                  <p:embed/>
                </p:oleObj>
              </mc:Choice>
              <mc:Fallback>
                <p:oleObj name="Visio" r:id="rId5" imgW="1768754" imgH="1768450" progId="Visio.Drawing.6">
                  <p:embed/>
                  <p:pic>
                    <p:nvPicPr>
                      <p:cNvPr id="182283" name="Object 11">
                        <a:extLst>
                          <a:ext uri="{FF2B5EF4-FFF2-40B4-BE49-F238E27FC236}">
                            <a16:creationId xmlns:a16="http://schemas.microsoft.com/office/drawing/2014/main" id="{D309AB78-AEB1-4BD6-B945-FDF3D4177D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256" y="3048000"/>
                        <a:ext cx="21224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5" name="Object 13">
            <a:extLst>
              <a:ext uri="{FF2B5EF4-FFF2-40B4-BE49-F238E27FC236}">
                <a16:creationId xmlns:a16="http://schemas.microsoft.com/office/drawing/2014/main" id="{7A0DDE3C-1491-4CDD-B696-A43724790CFC}"/>
              </a:ext>
            </a:extLst>
          </p:cNvPr>
          <p:cNvGraphicFramePr>
            <a:graphicFrameLocks noChangeAspect="1"/>
          </p:cNvGraphicFramePr>
          <p:nvPr/>
        </p:nvGraphicFramePr>
        <p:xfrm>
          <a:off x="6705600" y="3060700"/>
          <a:ext cx="2122488" cy="2120900"/>
        </p:xfrm>
        <a:graphic>
          <a:graphicData uri="http://schemas.openxmlformats.org/presentationml/2006/ole">
            <mc:AlternateContent xmlns:mc="http://schemas.openxmlformats.org/markup-compatibility/2006">
              <mc:Choice xmlns:v="urn:schemas-microsoft-com:vml" Requires="v">
                <p:oleObj spid="_x0000_s21508" name="Visio" r:id="rId7" imgW="1768754" imgH="1768450" progId="Visio.Drawing.6">
                  <p:embed/>
                </p:oleObj>
              </mc:Choice>
              <mc:Fallback>
                <p:oleObj name="Visio" r:id="rId7" imgW="1768754" imgH="1768450" progId="Visio.Drawing.6">
                  <p:embed/>
                  <p:pic>
                    <p:nvPicPr>
                      <p:cNvPr id="182285" name="Object 13">
                        <a:extLst>
                          <a:ext uri="{FF2B5EF4-FFF2-40B4-BE49-F238E27FC236}">
                            <a16:creationId xmlns:a16="http://schemas.microsoft.com/office/drawing/2014/main" id="{7A0DDE3C-1491-4CDD-B696-A43724790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3060700"/>
                        <a:ext cx="21224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6" name="Object 14">
            <a:extLst>
              <a:ext uri="{FF2B5EF4-FFF2-40B4-BE49-F238E27FC236}">
                <a16:creationId xmlns:a16="http://schemas.microsoft.com/office/drawing/2014/main" id="{A94ED14D-ABC9-49F5-A3F3-DE66354F88D2}"/>
              </a:ext>
            </a:extLst>
          </p:cNvPr>
          <p:cNvGraphicFramePr>
            <a:graphicFrameLocks noChangeAspect="1"/>
          </p:cNvGraphicFramePr>
          <p:nvPr/>
        </p:nvGraphicFramePr>
        <p:xfrm>
          <a:off x="4572000" y="3048000"/>
          <a:ext cx="2122488" cy="2120900"/>
        </p:xfrm>
        <a:graphic>
          <a:graphicData uri="http://schemas.openxmlformats.org/presentationml/2006/ole">
            <mc:AlternateContent xmlns:mc="http://schemas.openxmlformats.org/markup-compatibility/2006">
              <mc:Choice xmlns:v="urn:schemas-microsoft-com:vml" Requires="v">
                <p:oleObj spid="_x0000_s21509" name="Visio" r:id="rId9" imgW="1768754" imgH="1768450" progId="Visio.Drawing.6">
                  <p:embed/>
                </p:oleObj>
              </mc:Choice>
              <mc:Fallback>
                <p:oleObj name="Visio" r:id="rId9" imgW="1768754" imgH="1768450" progId="Visio.Drawing.6">
                  <p:embed/>
                  <p:pic>
                    <p:nvPicPr>
                      <p:cNvPr id="182286" name="Object 14">
                        <a:extLst>
                          <a:ext uri="{FF2B5EF4-FFF2-40B4-BE49-F238E27FC236}">
                            <a16:creationId xmlns:a16="http://schemas.microsoft.com/office/drawing/2014/main" id="{A94ED14D-ABC9-49F5-A3F3-DE66354F88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3048000"/>
                        <a:ext cx="2122488"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87" name="Object 15">
            <a:extLst>
              <a:ext uri="{FF2B5EF4-FFF2-40B4-BE49-F238E27FC236}">
                <a16:creationId xmlns:a16="http://schemas.microsoft.com/office/drawing/2014/main" id="{83E7CEBD-83E0-4091-BAAD-F83869416949}"/>
              </a:ext>
            </a:extLst>
          </p:cNvPr>
          <p:cNvGraphicFramePr>
            <a:graphicFrameLocks noChangeAspect="1"/>
          </p:cNvGraphicFramePr>
          <p:nvPr/>
        </p:nvGraphicFramePr>
        <p:xfrm>
          <a:off x="2362200" y="3048000"/>
          <a:ext cx="2238375" cy="2120900"/>
        </p:xfrm>
        <a:graphic>
          <a:graphicData uri="http://schemas.openxmlformats.org/presentationml/2006/ole">
            <mc:AlternateContent xmlns:mc="http://schemas.openxmlformats.org/markup-compatibility/2006">
              <mc:Choice xmlns:v="urn:schemas-microsoft-com:vml" Requires="v">
                <p:oleObj spid="_x0000_s21510" name="Visio" r:id="rId11" imgW="1865376" imgH="1768450" progId="Visio.Drawing.6">
                  <p:embed/>
                </p:oleObj>
              </mc:Choice>
              <mc:Fallback>
                <p:oleObj name="Visio" r:id="rId11" imgW="1865376" imgH="1768450" progId="Visio.Drawing.6">
                  <p:embed/>
                  <p:pic>
                    <p:nvPicPr>
                      <p:cNvPr id="182287" name="Object 15">
                        <a:extLst>
                          <a:ext uri="{FF2B5EF4-FFF2-40B4-BE49-F238E27FC236}">
                            <a16:creationId xmlns:a16="http://schemas.microsoft.com/office/drawing/2014/main" id="{83E7CEBD-83E0-4091-BAAD-F838694169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2200" y="3048000"/>
                        <a:ext cx="2238375"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Datumsplatzhalter 1">
            <a:extLst>
              <a:ext uri="{FF2B5EF4-FFF2-40B4-BE49-F238E27FC236}">
                <a16:creationId xmlns:a16="http://schemas.microsoft.com/office/drawing/2014/main" id="{DBF562D3-2C1E-4E43-8269-123AD9540EA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173242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22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22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2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D039FF82-7D02-4B8E-B21F-A32E0925F5C7}"/>
              </a:ext>
            </a:extLst>
          </p:cNvPr>
          <p:cNvSpPr>
            <a:spLocks noGrp="1" noChangeArrowheads="1"/>
          </p:cNvSpPr>
          <p:nvPr>
            <p:ph type="title"/>
          </p:nvPr>
        </p:nvSpPr>
        <p:spPr/>
        <p:txBody>
          <a:bodyPr/>
          <a:lstStyle/>
          <a:p>
            <a:r>
              <a:rPr lang="en-US" altLang="en-US"/>
              <a:t>Determining the length of fragments</a:t>
            </a:r>
          </a:p>
        </p:txBody>
      </p:sp>
      <p:sp>
        <p:nvSpPr>
          <p:cNvPr id="187395" name="Rectangle 3">
            <a:extLst>
              <a:ext uri="{FF2B5EF4-FFF2-40B4-BE49-F238E27FC236}">
                <a16:creationId xmlns:a16="http://schemas.microsoft.com/office/drawing/2014/main" id="{5867D544-F4CC-4522-B69E-890770B69547}"/>
              </a:ext>
            </a:extLst>
          </p:cNvPr>
          <p:cNvSpPr>
            <a:spLocks noGrp="1" noChangeArrowheads="1"/>
          </p:cNvSpPr>
          <p:nvPr>
            <p:ph sz="quarter" idx="1"/>
          </p:nvPr>
        </p:nvSpPr>
        <p:spPr>
          <a:xfrm>
            <a:off x="301752" y="1593304"/>
            <a:ext cx="8503920" cy="4572000"/>
          </a:xfrm>
        </p:spPr>
        <p:txBody>
          <a:bodyPr>
            <a:normAutofit fontScale="85000" lnSpcReduction="20000"/>
          </a:bodyPr>
          <a:lstStyle/>
          <a:p>
            <a:pPr>
              <a:lnSpc>
                <a:spcPct val="90000"/>
              </a:lnSpc>
            </a:pPr>
            <a:r>
              <a:rPr lang="en-US" altLang="en-US" dirty="0"/>
              <a:t>To determine the size of the fragments we recall that, since there are only 13 bits available for the fragment offset, the offset is given as a multiple of eight bytes. </a:t>
            </a:r>
          </a:p>
          <a:p>
            <a:pPr>
              <a:lnSpc>
                <a:spcPct val="90000"/>
              </a:lnSpc>
            </a:pPr>
            <a:r>
              <a:rPr lang="en-US" altLang="en-US" dirty="0"/>
              <a:t> a result, the first and second fragment have a size of 996 bytes (and not 1000 bytes). This number is chosen since 976 is the largest number smaller than 1000–20= 980 that is divisible by eight. </a:t>
            </a:r>
          </a:p>
          <a:p>
            <a:pPr>
              <a:lnSpc>
                <a:spcPct val="90000"/>
              </a:lnSpc>
            </a:pPr>
            <a:r>
              <a:rPr lang="en-US" altLang="en-US" dirty="0"/>
              <a:t>The payload for the first and second fragments is 976 bytes long, with bytes 0 through 975 of the original IP payload in the first fragment, and bytes 976 through 1951 in the second fragment. </a:t>
            </a:r>
          </a:p>
          <a:p>
            <a:pPr>
              <a:lnSpc>
                <a:spcPct val="90000"/>
              </a:lnSpc>
            </a:pPr>
            <a:r>
              <a:rPr lang="en-US" altLang="en-US" dirty="0"/>
              <a:t>The payload of the third fragment has the remaining 428 bytes, from byte 1952 through 2379. </a:t>
            </a:r>
          </a:p>
          <a:p>
            <a:pPr>
              <a:lnSpc>
                <a:spcPct val="90000"/>
              </a:lnSpc>
            </a:pPr>
            <a:r>
              <a:rPr lang="en-US" altLang="en-US" dirty="0"/>
              <a:t>With these considerations, we can determine the values of the fragment offset, which are 0, 976 / 8 = 122, and 1952 / 8 = 244, respectively, for the first, second and third fragment. </a:t>
            </a:r>
          </a:p>
        </p:txBody>
      </p:sp>
      <p:sp>
        <p:nvSpPr>
          <p:cNvPr id="2" name="Datumsplatzhalter 1">
            <a:extLst>
              <a:ext uri="{FF2B5EF4-FFF2-40B4-BE49-F238E27FC236}">
                <a16:creationId xmlns:a16="http://schemas.microsoft.com/office/drawing/2014/main" id="{FF8D6F28-7E2C-4B4B-96C7-D8DC7BB3BF01}"/>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948419343"/>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ED39E71-ECAE-420C-B518-8EA1212A742F}"/>
              </a:ext>
            </a:extLst>
          </p:cNvPr>
          <p:cNvSpPr>
            <a:spLocks noGrp="1" noChangeArrowheads="1"/>
          </p:cNvSpPr>
          <p:nvPr>
            <p:ph type="ctrTitle"/>
          </p:nvPr>
        </p:nvSpPr>
        <p:spPr>
          <a:xfrm>
            <a:off x="685800" y="2286000"/>
            <a:ext cx="7772400" cy="1143000"/>
          </a:xfrm>
        </p:spPr>
        <p:txBody>
          <a:bodyPr/>
          <a:lstStyle/>
          <a:p>
            <a:pPr eaLnBrk="1" hangingPunct="1"/>
            <a:r>
              <a:rPr lang="en-US" altLang="en-US"/>
              <a:t>IP Addressing</a:t>
            </a:r>
          </a:p>
        </p:txBody>
      </p:sp>
      <p:sp>
        <p:nvSpPr>
          <p:cNvPr id="3" name="Untertitel 2">
            <a:extLst>
              <a:ext uri="{FF2B5EF4-FFF2-40B4-BE49-F238E27FC236}">
                <a16:creationId xmlns:a16="http://schemas.microsoft.com/office/drawing/2014/main" id="{1166D983-40AD-42BF-8E7E-AA6829B7D732}"/>
              </a:ext>
            </a:extLst>
          </p:cNvPr>
          <p:cNvSpPr>
            <a:spLocks noGrp="1"/>
          </p:cNvSpPr>
          <p:nvPr>
            <p:ph type="subTitle" idx="1"/>
          </p:nvPr>
        </p:nvSpPr>
        <p:spPr/>
        <p:txBody>
          <a:bodyPr/>
          <a:lstStyle/>
          <a:p>
            <a:endParaRPr lang="en-GB"/>
          </a:p>
        </p:txBody>
      </p:sp>
      <p:sp>
        <p:nvSpPr>
          <p:cNvPr id="2" name="Datumsplatzhalter 1">
            <a:extLst>
              <a:ext uri="{FF2B5EF4-FFF2-40B4-BE49-F238E27FC236}">
                <a16:creationId xmlns:a16="http://schemas.microsoft.com/office/drawing/2014/main" id="{5FA33904-6CE1-4CBD-A4FD-E91175AC475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83152071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2">
            <a:extLst>
              <a:ext uri="{FF2B5EF4-FFF2-40B4-BE49-F238E27FC236}">
                <a16:creationId xmlns:a16="http://schemas.microsoft.com/office/drawing/2014/main" id="{51679CEA-2695-4CB5-ADFB-52C4B3FC40E5}"/>
              </a:ext>
            </a:extLst>
          </p:cNvPr>
          <p:cNvSpPr>
            <a:spLocks noGrp="1" noChangeArrowheads="1"/>
          </p:cNvSpPr>
          <p:nvPr>
            <p:ph type="title"/>
          </p:nvPr>
        </p:nvSpPr>
        <p:spPr/>
        <p:txBody>
          <a:bodyPr/>
          <a:lstStyle/>
          <a:p>
            <a:pPr eaLnBrk="1" hangingPunct="1"/>
            <a:r>
              <a:rPr lang="en-US" altLang="en-US"/>
              <a:t>What is an IP address?</a:t>
            </a:r>
          </a:p>
        </p:txBody>
      </p:sp>
      <p:sp>
        <p:nvSpPr>
          <p:cNvPr id="16387" name="Rectangle 3">
            <a:extLst>
              <a:ext uri="{FF2B5EF4-FFF2-40B4-BE49-F238E27FC236}">
                <a16:creationId xmlns:a16="http://schemas.microsoft.com/office/drawing/2014/main" id="{52D976F7-A7FA-4E43-8AED-7061F2378211}"/>
              </a:ext>
            </a:extLst>
          </p:cNvPr>
          <p:cNvSpPr>
            <a:spLocks noGrp="1" noChangeArrowheads="1"/>
          </p:cNvSpPr>
          <p:nvPr>
            <p:ph type="body" idx="1"/>
          </p:nvPr>
        </p:nvSpPr>
        <p:spPr>
          <a:xfrm>
            <a:off x="914400" y="1371600"/>
            <a:ext cx="7391400" cy="5486400"/>
          </a:xfrm>
        </p:spPr>
        <p:txBody>
          <a:bodyPr/>
          <a:lstStyle/>
          <a:p>
            <a:pPr eaLnBrk="1" hangingPunct="1">
              <a:lnSpc>
                <a:spcPct val="90000"/>
              </a:lnSpc>
            </a:pPr>
            <a:r>
              <a:rPr lang="en-US" altLang="en-US"/>
              <a:t>An unique identifier for a computer or device (host) on a TCP/IP network</a:t>
            </a:r>
          </a:p>
          <a:p>
            <a:pPr eaLnBrk="1" hangingPunct="1">
              <a:lnSpc>
                <a:spcPct val="90000"/>
              </a:lnSpc>
            </a:pPr>
            <a:endParaRPr lang="en-US" altLang="en-US"/>
          </a:p>
          <a:p>
            <a:pPr eaLnBrk="1" hangingPunct="1">
              <a:lnSpc>
                <a:spcPct val="90000"/>
              </a:lnSpc>
            </a:pPr>
            <a:r>
              <a:rPr lang="en-US" altLang="en-US"/>
              <a:t>A 32-bit binary number usually  represented as 4 decimal numbers separated by a period</a:t>
            </a:r>
            <a:br>
              <a:rPr lang="en-US" altLang="en-US"/>
            </a:br>
            <a:endParaRPr lang="en-US" altLang="en-US"/>
          </a:p>
          <a:p>
            <a:pPr algn="ctr" eaLnBrk="1" hangingPunct="1">
              <a:lnSpc>
                <a:spcPct val="90000"/>
              </a:lnSpc>
              <a:buFontTx/>
              <a:buNone/>
            </a:pPr>
            <a:r>
              <a:rPr lang="en-US" altLang="en-US"/>
              <a:t>Example:</a:t>
            </a:r>
            <a:br>
              <a:rPr lang="en-US" altLang="en-US"/>
            </a:br>
            <a:endParaRPr lang="en-US" altLang="en-US"/>
          </a:p>
          <a:p>
            <a:pPr eaLnBrk="1" hangingPunct="1">
              <a:lnSpc>
                <a:spcPct val="90000"/>
              </a:lnSpc>
              <a:buFontTx/>
              <a:buNone/>
            </a:pPr>
            <a:r>
              <a:rPr lang="en-US" altLang="en-US"/>
              <a:t>       206   .   40    .    185  .    73</a:t>
            </a:r>
          </a:p>
          <a:p>
            <a:pPr algn="ctr" eaLnBrk="1" hangingPunct="1">
              <a:lnSpc>
                <a:spcPct val="90000"/>
              </a:lnSpc>
              <a:buFontTx/>
              <a:buNone/>
            </a:pPr>
            <a:r>
              <a:rPr lang="en-US" altLang="en-US" sz="2000"/>
              <a:t>11001110.00101000. 10111001.01001001</a:t>
            </a:r>
          </a:p>
        </p:txBody>
      </p:sp>
      <p:sp>
        <p:nvSpPr>
          <p:cNvPr id="2" name="Datumsplatzhalter 1">
            <a:extLst>
              <a:ext uri="{FF2B5EF4-FFF2-40B4-BE49-F238E27FC236}">
                <a16:creationId xmlns:a16="http://schemas.microsoft.com/office/drawing/2014/main" id="{7E187B52-8A23-436B-B352-A0EC8FB006A0}"/>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463777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blinds(horizontal)">
                                      <p:cBhvr>
                                        <p:cTn id="7" dur="500"/>
                                        <p:tgtEl>
                                          <p:spTgt spid="1638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387">
                                            <p:txEl>
                                              <p:pRg st="2" end="2"/>
                                            </p:txEl>
                                          </p:spTgt>
                                        </p:tgtEl>
                                        <p:attrNameLst>
                                          <p:attrName>style.visibility</p:attrName>
                                        </p:attrNameLst>
                                      </p:cBhvr>
                                      <p:to>
                                        <p:strVal val="visible"/>
                                      </p:to>
                                    </p:set>
                                    <p:animEffect transition="in" filter="blinds(horizontal)">
                                      <p:cBhvr>
                                        <p:cTn id="12" dur="500"/>
                                        <p:tgtEl>
                                          <p:spTgt spid="1638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387">
                                            <p:txEl>
                                              <p:pRg st="3" end="3"/>
                                            </p:txEl>
                                          </p:spTgt>
                                        </p:tgtEl>
                                        <p:attrNameLst>
                                          <p:attrName>style.visibility</p:attrName>
                                        </p:attrNameLst>
                                      </p:cBhvr>
                                      <p:to>
                                        <p:strVal val="visible"/>
                                      </p:to>
                                    </p:set>
                                    <p:animEffect transition="in" filter="blinds(horizontal)">
                                      <p:cBhvr>
                                        <p:cTn id="17" dur="500"/>
                                        <p:tgtEl>
                                          <p:spTgt spid="16387">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6387">
                                            <p:txEl>
                                              <p:pRg st="4" end="4"/>
                                            </p:txEl>
                                          </p:spTgt>
                                        </p:tgtEl>
                                        <p:attrNameLst>
                                          <p:attrName>style.visibility</p:attrName>
                                        </p:attrNameLst>
                                      </p:cBhvr>
                                      <p:to>
                                        <p:strVal val="visible"/>
                                      </p:to>
                                    </p:set>
                                    <p:animEffect transition="in" filter="blinds(horizontal)">
                                      <p:cBhvr>
                                        <p:cTn id="22" dur="500"/>
                                        <p:tgtEl>
                                          <p:spTgt spid="16387">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animEffect transition="in" filter="blinds(horizontal)">
                                      <p:cBhvr>
                                        <p:cTn id="27"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autoUpdateAnimBg="0"/>
    </p:bld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a:extLst>
              <a:ext uri="{FF2B5EF4-FFF2-40B4-BE49-F238E27FC236}">
                <a16:creationId xmlns:a16="http://schemas.microsoft.com/office/drawing/2014/main" id="{A8A5D76F-9354-495F-A862-8CCE4ADCB236}"/>
              </a:ext>
            </a:extLst>
          </p:cNvPr>
          <p:cNvSpPr>
            <a:spLocks noGrp="1" noChangeArrowheads="1"/>
          </p:cNvSpPr>
          <p:nvPr>
            <p:ph type="title"/>
          </p:nvPr>
        </p:nvSpPr>
        <p:spPr/>
        <p:txBody>
          <a:bodyPr/>
          <a:lstStyle/>
          <a:p>
            <a:pPr eaLnBrk="1" hangingPunct="1"/>
            <a:r>
              <a:rPr lang="en-US" altLang="en-US"/>
              <a:t>What is an IP address?</a:t>
            </a:r>
          </a:p>
        </p:txBody>
      </p:sp>
      <p:sp>
        <p:nvSpPr>
          <p:cNvPr id="4100" name="Rectangle 3">
            <a:extLst>
              <a:ext uri="{FF2B5EF4-FFF2-40B4-BE49-F238E27FC236}">
                <a16:creationId xmlns:a16="http://schemas.microsoft.com/office/drawing/2014/main" id="{9A74101D-19BA-4DA2-ADD9-B537463795EE}"/>
              </a:ext>
            </a:extLst>
          </p:cNvPr>
          <p:cNvSpPr>
            <a:spLocks noGrp="1" noChangeArrowheads="1"/>
          </p:cNvSpPr>
          <p:nvPr>
            <p:ph type="body" idx="1"/>
          </p:nvPr>
        </p:nvSpPr>
        <p:spPr>
          <a:xfrm>
            <a:off x="914400" y="1371600"/>
            <a:ext cx="7391400" cy="5486400"/>
          </a:xfrm>
        </p:spPr>
        <p:txBody>
          <a:bodyPr/>
          <a:lstStyle/>
          <a:p>
            <a:pPr algn="ctr" eaLnBrk="1" hangingPunct="1"/>
            <a:r>
              <a:rPr lang="en-US" altLang="en-US"/>
              <a:t>Each address is 32 bits wide</a:t>
            </a:r>
            <a:br>
              <a:rPr lang="en-US" altLang="en-US"/>
            </a:br>
            <a:endParaRPr lang="en-US" altLang="en-US"/>
          </a:p>
          <a:p>
            <a:pPr algn="ctr" eaLnBrk="1" hangingPunct="1"/>
            <a:r>
              <a:rPr lang="en-US" altLang="en-US"/>
              <a:t>Valid addresses can range from 0.0.0.0 to 255.255.255.255</a:t>
            </a:r>
          </a:p>
          <a:p>
            <a:pPr eaLnBrk="1" hangingPunct="1"/>
            <a:endParaRPr lang="en-US" altLang="en-US"/>
          </a:p>
          <a:p>
            <a:pPr algn="ctr" eaLnBrk="1" hangingPunct="1">
              <a:buFontTx/>
              <a:buNone/>
            </a:pPr>
            <a:r>
              <a:rPr lang="en-US" altLang="en-US"/>
              <a:t>WHY?</a:t>
            </a:r>
            <a:br>
              <a:rPr lang="en-US" altLang="en-US"/>
            </a:br>
            <a:endParaRPr lang="en-US" altLang="en-US"/>
          </a:p>
        </p:txBody>
      </p:sp>
      <p:sp>
        <p:nvSpPr>
          <p:cNvPr id="19460" name="Text Box 4">
            <a:extLst>
              <a:ext uri="{FF2B5EF4-FFF2-40B4-BE49-F238E27FC236}">
                <a16:creationId xmlns:a16="http://schemas.microsoft.com/office/drawing/2014/main" id="{86045910-35EB-466D-8E8E-0B587F96E733}"/>
              </a:ext>
            </a:extLst>
          </p:cNvPr>
          <p:cNvSpPr txBox="1">
            <a:spLocks noChangeArrowheads="1"/>
          </p:cNvSpPr>
          <p:nvPr/>
        </p:nvSpPr>
        <p:spPr bwMode="auto">
          <a:xfrm>
            <a:off x="1143000" y="4495800"/>
            <a:ext cx="6858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000078"/>
                </a:solidFill>
                <a:latin typeface="Verdana" panose="020B0604030504040204" pitchFamily="34" charset="0"/>
              </a:defRPr>
            </a:lvl1pPr>
            <a:lvl2pPr marL="742950" indent="-285750" eaLnBrk="0" hangingPunct="0">
              <a:defRPr sz="3200" b="1">
                <a:solidFill>
                  <a:srgbClr val="000078"/>
                </a:solidFill>
                <a:latin typeface="Verdana" panose="020B0604030504040204" pitchFamily="34" charset="0"/>
              </a:defRPr>
            </a:lvl2pPr>
            <a:lvl3pPr marL="1143000" indent="-228600" eaLnBrk="0" hangingPunct="0">
              <a:defRPr sz="3200" b="1">
                <a:solidFill>
                  <a:srgbClr val="000078"/>
                </a:solidFill>
                <a:latin typeface="Verdana" panose="020B0604030504040204" pitchFamily="34" charset="0"/>
              </a:defRPr>
            </a:lvl3pPr>
            <a:lvl4pPr marL="1600200" indent="-228600" eaLnBrk="0" hangingPunct="0">
              <a:defRPr sz="3200" b="1">
                <a:solidFill>
                  <a:srgbClr val="000078"/>
                </a:solidFill>
                <a:latin typeface="Verdana" panose="020B0604030504040204" pitchFamily="34" charset="0"/>
              </a:defRPr>
            </a:lvl4pPr>
            <a:lvl5pPr marL="2057400" indent="-228600" eaLnBrk="0" hangingPunct="0">
              <a:defRPr sz="3200" b="1">
                <a:solidFill>
                  <a:srgbClr val="000078"/>
                </a:solidFill>
                <a:latin typeface="Verdana" panose="020B0604030504040204" pitchFamily="34" charset="0"/>
              </a:defRPr>
            </a:lvl5pPr>
            <a:lvl6pPr marL="2514600" indent="-228600" eaLnBrk="0" fontAlgn="base" hangingPunct="0">
              <a:spcBef>
                <a:spcPct val="0"/>
              </a:spcBef>
              <a:spcAft>
                <a:spcPct val="0"/>
              </a:spcAft>
              <a:defRPr sz="3200" b="1">
                <a:solidFill>
                  <a:srgbClr val="000078"/>
                </a:solidFill>
                <a:latin typeface="Verdana" panose="020B0604030504040204" pitchFamily="34" charset="0"/>
              </a:defRPr>
            </a:lvl6pPr>
            <a:lvl7pPr marL="2971800" indent="-228600" eaLnBrk="0" fontAlgn="base" hangingPunct="0">
              <a:spcBef>
                <a:spcPct val="0"/>
              </a:spcBef>
              <a:spcAft>
                <a:spcPct val="0"/>
              </a:spcAft>
              <a:defRPr sz="3200" b="1">
                <a:solidFill>
                  <a:srgbClr val="000078"/>
                </a:solidFill>
                <a:latin typeface="Verdana" panose="020B0604030504040204" pitchFamily="34" charset="0"/>
              </a:defRPr>
            </a:lvl7pPr>
            <a:lvl8pPr marL="3429000" indent="-228600" eaLnBrk="0" fontAlgn="base" hangingPunct="0">
              <a:spcBef>
                <a:spcPct val="0"/>
              </a:spcBef>
              <a:spcAft>
                <a:spcPct val="0"/>
              </a:spcAft>
              <a:defRPr sz="3200" b="1">
                <a:solidFill>
                  <a:srgbClr val="000078"/>
                </a:solidFill>
                <a:latin typeface="Verdana" panose="020B0604030504040204" pitchFamily="34" charset="0"/>
              </a:defRPr>
            </a:lvl8pPr>
            <a:lvl9pPr marL="3886200" indent="-228600" eaLnBrk="0" fontAlgn="base" hangingPunct="0">
              <a:spcBef>
                <a:spcPct val="0"/>
              </a:spcBef>
              <a:spcAft>
                <a:spcPct val="0"/>
              </a:spcAft>
              <a:defRPr sz="3200" b="1">
                <a:solidFill>
                  <a:srgbClr val="000078"/>
                </a:solidFill>
                <a:latin typeface="Verdana" panose="020B0604030504040204" pitchFamily="34" charset="0"/>
              </a:defRPr>
            </a:lvl9pPr>
          </a:lstStyle>
          <a:p>
            <a:pPr algn="ctr" eaLnBrk="1" hangingPunct="1">
              <a:spcBef>
                <a:spcPct val="20000"/>
              </a:spcBef>
            </a:pPr>
            <a:r>
              <a:rPr lang="en-US" altLang="en-US" sz="2800">
                <a:solidFill>
                  <a:schemeClr val="bg1"/>
                </a:solidFill>
              </a:rPr>
              <a:t>Because 11111111b = 255</a:t>
            </a:r>
            <a:r>
              <a:rPr lang="en-US" altLang="en-US" sz="2800" baseline="-25000">
                <a:solidFill>
                  <a:schemeClr val="bg1"/>
                </a:solidFill>
              </a:rPr>
              <a:t>10</a:t>
            </a:r>
            <a:r>
              <a:rPr lang="en-US" altLang="en-US" sz="2800">
                <a:solidFill>
                  <a:schemeClr val="bg1"/>
                </a:solidFill>
              </a:rPr>
              <a:t> </a:t>
            </a:r>
          </a:p>
          <a:p>
            <a:pPr eaLnBrk="1" hangingPunct="1">
              <a:spcBef>
                <a:spcPct val="50000"/>
              </a:spcBef>
            </a:pPr>
            <a:endParaRPr lang="en-US" altLang="en-US"/>
          </a:p>
        </p:txBody>
      </p:sp>
      <p:sp>
        <p:nvSpPr>
          <p:cNvPr id="2" name="Datumsplatzhalter 1">
            <a:extLst>
              <a:ext uri="{FF2B5EF4-FFF2-40B4-BE49-F238E27FC236}">
                <a16:creationId xmlns:a16="http://schemas.microsoft.com/office/drawing/2014/main" id="{7B1F7F82-708F-4C63-A61A-FDFCCE095F6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085979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p:cTn id="7" dur="500" fill="hold"/>
                                        <p:tgtEl>
                                          <p:spTgt spid="19460"/>
                                        </p:tgtEl>
                                        <p:attrNameLst>
                                          <p:attrName>ppt_w</p:attrName>
                                        </p:attrNameLst>
                                      </p:cBhvr>
                                      <p:tavLst>
                                        <p:tav tm="0">
                                          <p:val>
                                            <p:fltVal val="0"/>
                                          </p:val>
                                        </p:tav>
                                        <p:tav tm="100000">
                                          <p:val>
                                            <p:strVal val="#ppt_w"/>
                                          </p:val>
                                        </p:tav>
                                      </p:tavLst>
                                    </p:anim>
                                    <p:anim calcmode="lin" valueType="num">
                                      <p:cBhvr>
                                        <p:cTn id="8" dur="500" fill="hold"/>
                                        <p:tgtEl>
                                          <p:spTgt spid="194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utoUpdateAnimBg="0"/>
    </p:bld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1026">
            <a:extLst>
              <a:ext uri="{FF2B5EF4-FFF2-40B4-BE49-F238E27FC236}">
                <a16:creationId xmlns:a16="http://schemas.microsoft.com/office/drawing/2014/main" id="{7D893DEB-F33F-4F7E-B018-809D3706A5AB}"/>
              </a:ext>
            </a:extLst>
          </p:cNvPr>
          <p:cNvSpPr>
            <a:spLocks noGrp="1" noChangeArrowheads="1"/>
          </p:cNvSpPr>
          <p:nvPr>
            <p:ph type="title"/>
          </p:nvPr>
        </p:nvSpPr>
        <p:spPr/>
        <p:txBody>
          <a:bodyPr/>
          <a:lstStyle/>
          <a:p>
            <a:pPr eaLnBrk="1" hangingPunct="1"/>
            <a:r>
              <a:rPr lang="en-US" altLang="en-US"/>
              <a:t>What is an IP address?</a:t>
            </a:r>
          </a:p>
        </p:txBody>
      </p:sp>
      <p:sp>
        <p:nvSpPr>
          <p:cNvPr id="5124" name="Rectangle 1027">
            <a:extLst>
              <a:ext uri="{FF2B5EF4-FFF2-40B4-BE49-F238E27FC236}">
                <a16:creationId xmlns:a16="http://schemas.microsoft.com/office/drawing/2014/main" id="{506B7DE2-960B-47BA-A731-BC924CCB48E8}"/>
              </a:ext>
            </a:extLst>
          </p:cNvPr>
          <p:cNvSpPr>
            <a:spLocks noGrp="1" noChangeArrowheads="1"/>
          </p:cNvSpPr>
          <p:nvPr>
            <p:ph type="body" idx="1"/>
          </p:nvPr>
        </p:nvSpPr>
        <p:spPr>
          <a:xfrm>
            <a:off x="914400" y="1371600"/>
            <a:ext cx="7391400" cy="2286000"/>
          </a:xfrm>
        </p:spPr>
        <p:txBody>
          <a:bodyPr/>
          <a:lstStyle/>
          <a:p>
            <a:pPr algn="ctr" eaLnBrk="1" hangingPunct="1">
              <a:buFontTx/>
              <a:buNone/>
            </a:pPr>
            <a:r>
              <a:rPr lang="en-US" altLang="en-US"/>
              <a:t>Theoretically, a total of </a:t>
            </a:r>
            <a:r>
              <a:rPr lang="en-US" altLang="en-US">
                <a:latin typeface="Symbol" panose="05050102010706020507" pitchFamily="18" charset="2"/>
              </a:rPr>
              <a:t>»</a:t>
            </a:r>
            <a:r>
              <a:rPr lang="en-US" altLang="en-US"/>
              <a:t> 4.3 billion addresses are available</a:t>
            </a:r>
          </a:p>
          <a:p>
            <a:pPr eaLnBrk="1" hangingPunct="1"/>
            <a:endParaRPr lang="en-US" altLang="en-US"/>
          </a:p>
          <a:p>
            <a:pPr algn="ctr" eaLnBrk="1" hangingPunct="1">
              <a:buFontTx/>
              <a:buNone/>
            </a:pPr>
            <a:r>
              <a:rPr lang="en-US" altLang="en-US"/>
              <a:t>WHY?</a:t>
            </a:r>
          </a:p>
          <a:p>
            <a:pPr eaLnBrk="1" hangingPunct="1"/>
            <a:endParaRPr lang="en-US" altLang="en-US"/>
          </a:p>
        </p:txBody>
      </p:sp>
      <p:sp>
        <p:nvSpPr>
          <p:cNvPr id="21509" name="Rectangle 1029">
            <a:extLst>
              <a:ext uri="{FF2B5EF4-FFF2-40B4-BE49-F238E27FC236}">
                <a16:creationId xmlns:a16="http://schemas.microsoft.com/office/drawing/2014/main" id="{E7AC42C3-07ED-4607-9FDA-6D8A4B5572E7}"/>
              </a:ext>
            </a:extLst>
          </p:cNvPr>
          <p:cNvSpPr>
            <a:spLocks noChangeArrowheads="1"/>
          </p:cNvSpPr>
          <p:nvPr/>
        </p:nvSpPr>
        <p:spPr bwMode="auto">
          <a:xfrm>
            <a:off x="914400" y="3962400"/>
            <a:ext cx="7391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b="1">
                <a:solidFill>
                  <a:srgbClr val="000078"/>
                </a:solidFill>
                <a:latin typeface="Verdana" panose="020B0604030504040204" pitchFamily="34" charset="0"/>
              </a:defRPr>
            </a:lvl1pPr>
            <a:lvl2pPr marL="742950" indent="-285750" eaLnBrk="0" hangingPunct="0">
              <a:defRPr sz="3200" b="1">
                <a:solidFill>
                  <a:srgbClr val="000078"/>
                </a:solidFill>
                <a:latin typeface="Verdana" panose="020B0604030504040204" pitchFamily="34" charset="0"/>
              </a:defRPr>
            </a:lvl2pPr>
            <a:lvl3pPr marL="1143000" indent="-228600" eaLnBrk="0" hangingPunct="0">
              <a:defRPr sz="3200" b="1">
                <a:solidFill>
                  <a:srgbClr val="000078"/>
                </a:solidFill>
                <a:latin typeface="Verdana" panose="020B0604030504040204" pitchFamily="34" charset="0"/>
              </a:defRPr>
            </a:lvl3pPr>
            <a:lvl4pPr marL="1600200" indent="-228600" eaLnBrk="0" hangingPunct="0">
              <a:defRPr sz="3200" b="1">
                <a:solidFill>
                  <a:srgbClr val="000078"/>
                </a:solidFill>
                <a:latin typeface="Verdana" panose="020B0604030504040204" pitchFamily="34" charset="0"/>
              </a:defRPr>
            </a:lvl4pPr>
            <a:lvl5pPr marL="2057400" indent="-228600" eaLnBrk="0" hangingPunct="0">
              <a:defRPr sz="3200" b="1">
                <a:solidFill>
                  <a:srgbClr val="000078"/>
                </a:solidFill>
                <a:latin typeface="Verdana" panose="020B0604030504040204" pitchFamily="34" charset="0"/>
              </a:defRPr>
            </a:lvl5pPr>
            <a:lvl6pPr marL="2514600" indent="-228600" eaLnBrk="0" fontAlgn="base" hangingPunct="0">
              <a:spcBef>
                <a:spcPct val="0"/>
              </a:spcBef>
              <a:spcAft>
                <a:spcPct val="0"/>
              </a:spcAft>
              <a:defRPr sz="3200" b="1">
                <a:solidFill>
                  <a:srgbClr val="000078"/>
                </a:solidFill>
                <a:latin typeface="Verdana" panose="020B0604030504040204" pitchFamily="34" charset="0"/>
              </a:defRPr>
            </a:lvl6pPr>
            <a:lvl7pPr marL="2971800" indent="-228600" eaLnBrk="0" fontAlgn="base" hangingPunct="0">
              <a:spcBef>
                <a:spcPct val="0"/>
              </a:spcBef>
              <a:spcAft>
                <a:spcPct val="0"/>
              </a:spcAft>
              <a:defRPr sz="3200" b="1">
                <a:solidFill>
                  <a:srgbClr val="000078"/>
                </a:solidFill>
                <a:latin typeface="Verdana" panose="020B0604030504040204" pitchFamily="34" charset="0"/>
              </a:defRPr>
            </a:lvl7pPr>
            <a:lvl8pPr marL="3429000" indent="-228600" eaLnBrk="0" fontAlgn="base" hangingPunct="0">
              <a:spcBef>
                <a:spcPct val="0"/>
              </a:spcBef>
              <a:spcAft>
                <a:spcPct val="0"/>
              </a:spcAft>
              <a:defRPr sz="3200" b="1">
                <a:solidFill>
                  <a:srgbClr val="000078"/>
                </a:solidFill>
                <a:latin typeface="Verdana" panose="020B0604030504040204" pitchFamily="34" charset="0"/>
              </a:defRPr>
            </a:lvl8pPr>
            <a:lvl9pPr marL="3886200" indent="-228600" eaLnBrk="0" fontAlgn="base" hangingPunct="0">
              <a:spcBef>
                <a:spcPct val="0"/>
              </a:spcBef>
              <a:spcAft>
                <a:spcPct val="0"/>
              </a:spcAft>
              <a:defRPr sz="3200" b="1">
                <a:solidFill>
                  <a:srgbClr val="000078"/>
                </a:solidFill>
                <a:latin typeface="Verdana" panose="020B0604030504040204" pitchFamily="34" charset="0"/>
              </a:defRPr>
            </a:lvl9pPr>
          </a:lstStyle>
          <a:p>
            <a:pPr eaLnBrk="1" hangingPunct="1">
              <a:spcBef>
                <a:spcPct val="20000"/>
              </a:spcBef>
              <a:buFontTx/>
              <a:buChar char="•"/>
            </a:pPr>
            <a:endParaRPr lang="en-US" altLang="en-US" sz="2800">
              <a:solidFill>
                <a:schemeClr val="bg1"/>
              </a:solidFill>
            </a:endParaRPr>
          </a:p>
          <a:p>
            <a:pPr algn="ctr" eaLnBrk="1" hangingPunct="1">
              <a:spcBef>
                <a:spcPct val="20000"/>
              </a:spcBef>
            </a:pPr>
            <a:r>
              <a:rPr lang="en-US" altLang="en-US" sz="2800">
                <a:solidFill>
                  <a:schemeClr val="bg1"/>
                </a:solidFill>
              </a:rPr>
              <a:t>Because 2</a:t>
            </a:r>
            <a:r>
              <a:rPr lang="en-US" altLang="en-US" sz="2800" baseline="30000">
                <a:solidFill>
                  <a:schemeClr val="bg1"/>
                </a:solidFill>
              </a:rPr>
              <a:t>32</a:t>
            </a:r>
            <a:r>
              <a:rPr lang="en-US" altLang="en-US" sz="2800">
                <a:solidFill>
                  <a:schemeClr val="bg1"/>
                </a:solidFill>
              </a:rPr>
              <a:t> = 4,294,967,296</a:t>
            </a:r>
            <a:r>
              <a:rPr lang="en-US" altLang="en-US" sz="2800" baseline="-25000">
                <a:solidFill>
                  <a:schemeClr val="bg1"/>
                </a:solidFill>
              </a:rPr>
              <a:t>10</a:t>
            </a:r>
            <a:r>
              <a:rPr lang="en-US" altLang="en-US" sz="2800">
                <a:solidFill>
                  <a:schemeClr val="bg1"/>
                </a:solidFill>
              </a:rPr>
              <a:t> </a:t>
            </a:r>
          </a:p>
        </p:txBody>
      </p:sp>
      <p:sp>
        <p:nvSpPr>
          <p:cNvPr id="2" name="Datumsplatzhalter 1">
            <a:extLst>
              <a:ext uri="{FF2B5EF4-FFF2-40B4-BE49-F238E27FC236}">
                <a16:creationId xmlns:a16="http://schemas.microsoft.com/office/drawing/2014/main" id="{37F2BB5B-7B37-4FF2-AF1F-EE7F4B6D6A5A}"/>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880908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 calcmode="lin" valueType="num">
                                      <p:cBhvr>
                                        <p:cTn id="7" dur="500" fill="hold"/>
                                        <p:tgtEl>
                                          <p:spTgt spid="21509"/>
                                        </p:tgtEl>
                                        <p:attrNameLst>
                                          <p:attrName>ppt_w</p:attrName>
                                        </p:attrNameLst>
                                      </p:cBhvr>
                                      <p:tavLst>
                                        <p:tav tm="0">
                                          <p:val>
                                            <p:fltVal val="0"/>
                                          </p:val>
                                        </p:tav>
                                        <p:tav tm="100000">
                                          <p:val>
                                            <p:strVal val="#ppt_w"/>
                                          </p:val>
                                        </p:tav>
                                      </p:tavLst>
                                    </p:anim>
                                    <p:anim calcmode="lin" valueType="num">
                                      <p:cBhvr>
                                        <p:cTn id="8" dur="500" fill="hold"/>
                                        <p:tgtEl>
                                          <p:spTgt spid="215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utoUpdateAnimBg="0"/>
    </p:bld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A1E673D9-9E4C-44BF-92B2-55A577884C46}"/>
              </a:ext>
            </a:extLst>
          </p:cNvPr>
          <p:cNvSpPr>
            <a:spLocks noGrp="1" noChangeArrowheads="1"/>
          </p:cNvSpPr>
          <p:nvPr>
            <p:ph type="title"/>
          </p:nvPr>
        </p:nvSpPr>
        <p:spPr/>
        <p:txBody>
          <a:bodyPr/>
          <a:lstStyle/>
          <a:p>
            <a:pPr eaLnBrk="1" hangingPunct="1"/>
            <a:r>
              <a:rPr lang="en-US" altLang="en-US"/>
              <a:t>Two addresses in one…</a:t>
            </a:r>
          </a:p>
        </p:txBody>
      </p:sp>
      <p:sp>
        <p:nvSpPr>
          <p:cNvPr id="6148" name="Rectangle 3">
            <a:extLst>
              <a:ext uri="{FF2B5EF4-FFF2-40B4-BE49-F238E27FC236}">
                <a16:creationId xmlns:a16="http://schemas.microsoft.com/office/drawing/2014/main" id="{CF925DE0-68F4-4C4B-9453-04D857262401}"/>
              </a:ext>
            </a:extLst>
          </p:cNvPr>
          <p:cNvSpPr>
            <a:spLocks noGrp="1" noChangeArrowheads="1"/>
          </p:cNvSpPr>
          <p:nvPr>
            <p:ph type="body" idx="1"/>
          </p:nvPr>
        </p:nvSpPr>
        <p:spPr/>
        <p:txBody>
          <a:bodyPr/>
          <a:lstStyle/>
          <a:p>
            <a:pPr marL="533400" indent="-533400" eaLnBrk="1" hangingPunct="1"/>
            <a:r>
              <a:rPr lang="en-US" altLang="en-US"/>
              <a:t>Each address consists of two parts</a:t>
            </a:r>
            <a:br>
              <a:rPr lang="en-US" altLang="en-US"/>
            </a:br>
            <a:endParaRPr lang="en-US" altLang="en-US"/>
          </a:p>
          <a:p>
            <a:pPr marL="914400" lvl="1" indent="-457200" eaLnBrk="1" hangingPunct="1">
              <a:buFontTx/>
              <a:buAutoNum type="arabicPeriod"/>
            </a:pPr>
            <a:r>
              <a:rPr lang="en-US" altLang="en-US"/>
              <a:t>The network address</a:t>
            </a:r>
            <a:br>
              <a:rPr lang="en-US" altLang="en-US"/>
            </a:br>
            <a:endParaRPr lang="en-US" altLang="en-US"/>
          </a:p>
          <a:p>
            <a:pPr marL="914400" lvl="1" indent="-457200" eaLnBrk="1" hangingPunct="1">
              <a:buFontTx/>
              <a:buAutoNum type="arabicPeriod"/>
            </a:pPr>
            <a:r>
              <a:rPr lang="en-US" altLang="en-US"/>
              <a:t>The host address</a:t>
            </a:r>
            <a:br>
              <a:rPr lang="en-US" altLang="en-US"/>
            </a:br>
            <a:endParaRPr lang="en-US" altLang="en-US"/>
          </a:p>
          <a:p>
            <a:pPr marL="533400" indent="-533400" eaLnBrk="1" hangingPunct="1"/>
            <a:r>
              <a:rPr lang="en-US" altLang="en-US"/>
              <a:t>Other systems may use more than one address (Ex: IPX)</a:t>
            </a:r>
          </a:p>
        </p:txBody>
      </p:sp>
      <p:sp>
        <p:nvSpPr>
          <p:cNvPr id="2" name="Datumsplatzhalter 1">
            <a:extLst>
              <a:ext uri="{FF2B5EF4-FFF2-40B4-BE49-F238E27FC236}">
                <a16:creationId xmlns:a16="http://schemas.microsoft.com/office/drawing/2014/main" id="{D5D13AC4-B59C-4EE1-B944-2442F6D4E14A}"/>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98654016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10447410-7CA2-4835-8A01-15DCC202F912}"/>
              </a:ext>
            </a:extLst>
          </p:cNvPr>
          <p:cNvSpPr>
            <a:spLocks noGrp="1" noChangeArrowheads="1"/>
          </p:cNvSpPr>
          <p:nvPr>
            <p:ph type="title"/>
          </p:nvPr>
        </p:nvSpPr>
        <p:spPr/>
        <p:txBody>
          <a:bodyPr/>
          <a:lstStyle/>
          <a:p>
            <a:pPr eaLnBrk="1" hangingPunct="1"/>
            <a:r>
              <a:rPr lang="en-US" altLang="en-US"/>
              <a:t>The </a:t>
            </a:r>
            <a:r>
              <a:rPr lang="en-US" altLang="en-US" u="sng"/>
              <a:t>Five</a:t>
            </a:r>
            <a:r>
              <a:rPr lang="en-US" altLang="en-US"/>
              <a:t> Network Classes</a:t>
            </a:r>
          </a:p>
        </p:txBody>
      </p:sp>
      <p:sp>
        <p:nvSpPr>
          <p:cNvPr id="20484" name="Rectangle 4">
            <a:extLst>
              <a:ext uri="{FF2B5EF4-FFF2-40B4-BE49-F238E27FC236}">
                <a16:creationId xmlns:a16="http://schemas.microsoft.com/office/drawing/2014/main" id="{364779D1-7267-4347-A2E1-7FC36E028C9C}"/>
              </a:ext>
            </a:extLst>
          </p:cNvPr>
          <p:cNvSpPr>
            <a:spLocks noGrp="1" noChangeArrowheads="1"/>
          </p:cNvSpPr>
          <p:nvPr>
            <p:ph type="body" idx="1"/>
          </p:nvPr>
        </p:nvSpPr>
        <p:spPr>
          <a:xfrm>
            <a:off x="457200" y="1371600"/>
            <a:ext cx="8305800" cy="4267200"/>
          </a:xfrm>
        </p:spPr>
        <p:txBody>
          <a:bodyPr/>
          <a:lstStyle/>
          <a:p>
            <a:pPr marL="533400" indent="-533400" eaLnBrk="1" hangingPunct="1">
              <a:buFontTx/>
              <a:buAutoNum type="arabicPeriod"/>
            </a:pPr>
            <a:r>
              <a:rPr lang="en-US" altLang="en-US"/>
              <a:t>Class A – begins with 0</a:t>
            </a:r>
          </a:p>
          <a:p>
            <a:pPr marL="914400" lvl="1" indent="-457200" eaLnBrk="1" hangingPunct="1">
              <a:buFontTx/>
              <a:buChar char="•"/>
            </a:pPr>
            <a:r>
              <a:rPr lang="en-US" altLang="en-US"/>
              <a:t>00000001 (1</a:t>
            </a:r>
            <a:r>
              <a:rPr lang="en-US" altLang="en-US" baseline="-25000"/>
              <a:t>10</a:t>
            </a:r>
            <a:r>
              <a:rPr lang="en-US" altLang="en-US"/>
              <a:t>) to 01111111 (126</a:t>
            </a:r>
            <a:r>
              <a:rPr lang="en-US" altLang="en-US" baseline="-25000"/>
              <a:t>10</a:t>
            </a:r>
            <a:r>
              <a:rPr lang="en-US" altLang="en-US"/>
              <a:t>)</a:t>
            </a:r>
            <a:r>
              <a:rPr lang="en-US" altLang="en-US">
                <a:solidFill>
                  <a:srgbClr val="FF0000"/>
                </a:solidFill>
              </a:rPr>
              <a:t>*</a:t>
            </a:r>
          </a:p>
          <a:p>
            <a:pPr marL="914400" lvl="1" indent="-457200" eaLnBrk="1" hangingPunct="1">
              <a:buFontTx/>
              <a:buChar char="•"/>
            </a:pPr>
            <a:endParaRPr lang="en-US" altLang="en-US"/>
          </a:p>
          <a:p>
            <a:pPr marL="533400" indent="-533400" eaLnBrk="1" hangingPunct="1">
              <a:buFontTx/>
              <a:buAutoNum type="arabicPeriod"/>
            </a:pPr>
            <a:r>
              <a:rPr lang="en-US" altLang="en-US"/>
              <a:t>Class B – begins with 10</a:t>
            </a:r>
          </a:p>
          <a:p>
            <a:pPr marL="914400" lvl="1" indent="-457200" eaLnBrk="1" hangingPunct="1">
              <a:buFontTx/>
              <a:buChar char="•"/>
            </a:pPr>
            <a:r>
              <a:rPr lang="en-US" altLang="en-US"/>
              <a:t>10000000 (128</a:t>
            </a:r>
            <a:r>
              <a:rPr lang="en-US" altLang="en-US" baseline="-25000"/>
              <a:t>10</a:t>
            </a:r>
            <a:r>
              <a:rPr lang="en-US" altLang="en-US"/>
              <a:t>) to 10111111 (191</a:t>
            </a:r>
            <a:r>
              <a:rPr lang="en-US" altLang="en-US" baseline="-25000"/>
              <a:t>10</a:t>
            </a:r>
            <a:r>
              <a:rPr lang="en-US" altLang="en-US"/>
              <a:t>)</a:t>
            </a:r>
          </a:p>
          <a:p>
            <a:pPr marL="914400" lvl="1" indent="-457200" eaLnBrk="1" hangingPunct="1">
              <a:buFontTx/>
              <a:buChar char="•"/>
            </a:pPr>
            <a:endParaRPr lang="en-US" altLang="en-US"/>
          </a:p>
          <a:p>
            <a:pPr marL="533400" indent="-533400" eaLnBrk="1" hangingPunct="1">
              <a:buFontTx/>
              <a:buAutoNum type="arabicPeriod"/>
            </a:pPr>
            <a:r>
              <a:rPr lang="en-US" altLang="en-US"/>
              <a:t>Class C – begins with 110</a:t>
            </a:r>
          </a:p>
          <a:p>
            <a:pPr marL="914400" lvl="1" indent="-457200" eaLnBrk="1" hangingPunct="1">
              <a:buFontTx/>
              <a:buChar char="•"/>
            </a:pPr>
            <a:r>
              <a:rPr lang="en-US" altLang="en-US"/>
              <a:t>11000000 (192</a:t>
            </a:r>
            <a:r>
              <a:rPr lang="en-US" altLang="en-US" baseline="-25000"/>
              <a:t>10</a:t>
            </a:r>
            <a:r>
              <a:rPr lang="en-US" altLang="en-US"/>
              <a:t>) to 11011111 (223</a:t>
            </a:r>
            <a:r>
              <a:rPr lang="en-US" altLang="en-US" baseline="-25000"/>
              <a:t>10</a:t>
            </a:r>
            <a:r>
              <a:rPr lang="en-US" altLang="en-US"/>
              <a:t>)</a:t>
            </a:r>
          </a:p>
        </p:txBody>
      </p:sp>
      <p:sp>
        <p:nvSpPr>
          <p:cNvPr id="20485" name="Text Box 5">
            <a:extLst>
              <a:ext uri="{FF2B5EF4-FFF2-40B4-BE49-F238E27FC236}">
                <a16:creationId xmlns:a16="http://schemas.microsoft.com/office/drawing/2014/main" id="{AFCAA024-6049-4448-99E5-D22A91DC8F7E}"/>
              </a:ext>
            </a:extLst>
          </p:cNvPr>
          <p:cNvSpPr txBox="1">
            <a:spLocks noChangeArrowheads="1"/>
          </p:cNvSpPr>
          <p:nvPr/>
        </p:nvSpPr>
        <p:spPr bwMode="auto">
          <a:xfrm>
            <a:off x="304800" y="4941168"/>
            <a:ext cx="8458200" cy="1370013"/>
          </a:xfrm>
          <a:prstGeom prst="rect">
            <a:avLst/>
          </a:prstGeom>
          <a:noFill/>
          <a:ln>
            <a:noFill/>
          </a:ln>
        </p:spPr>
        <p:txBody>
          <a:bodyPr>
            <a:spAutoFit/>
          </a:bodyPr>
          <a:lstStyle>
            <a:lvl1pPr eaLnBrk="0" hangingPunct="0">
              <a:defRPr sz="3200" b="1">
                <a:solidFill>
                  <a:srgbClr val="000078"/>
                </a:solidFill>
                <a:latin typeface="Verdana" panose="020B0604030504040204" pitchFamily="34" charset="0"/>
              </a:defRPr>
            </a:lvl1pPr>
            <a:lvl2pPr marL="742950" indent="-285750" eaLnBrk="0" hangingPunct="0">
              <a:defRPr sz="3200" b="1">
                <a:solidFill>
                  <a:srgbClr val="000078"/>
                </a:solidFill>
                <a:latin typeface="Verdana" panose="020B0604030504040204" pitchFamily="34" charset="0"/>
              </a:defRPr>
            </a:lvl2pPr>
            <a:lvl3pPr marL="1143000" indent="-228600" eaLnBrk="0" hangingPunct="0">
              <a:defRPr sz="3200" b="1">
                <a:solidFill>
                  <a:srgbClr val="000078"/>
                </a:solidFill>
                <a:latin typeface="Verdana" panose="020B0604030504040204" pitchFamily="34" charset="0"/>
              </a:defRPr>
            </a:lvl3pPr>
            <a:lvl4pPr marL="1600200" indent="-228600" eaLnBrk="0" hangingPunct="0">
              <a:defRPr sz="3200" b="1">
                <a:solidFill>
                  <a:srgbClr val="000078"/>
                </a:solidFill>
                <a:latin typeface="Verdana" panose="020B0604030504040204" pitchFamily="34" charset="0"/>
              </a:defRPr>
            </a:lvl4pPr>
            <a:lvl5pPr marL="2057400" indent="-228600" eaLnBrk="0" hangingPunct="0">
              <a:defRPr sz="3200" b="1">
                <a:solidFill>
                  <a:srgbClr val="000078"/>
                </a:solidFill>
                <a:latin typeface="Verdana" panose="020B0604030504040204" pitchFamily="34" charset="0"/>
              </a:defRPr>
            </a:lvl5pPr>
            <a:lvl6pPr marL="2514600" indent="-228600" eaLnBrk="0" fontAlgn="base" hangingPunct="0">
              <a:spcBef>
                <a:spcPct val="0"/>
              </a:spcBef>
              <a:spcAft>
                <a:spcPct val="0"/>
              </a:spcAft>
              <a:defRPr sz="3200" b="1">
                <a:solidFill>
                  <a:srgbClr val="000078"/>
                </a:solidFill>
                <a:latin typeface="Verdana" panose="020B0604030504040204" pitchFamily="34" charset="0"/>
              </a:defRPr>
            </a:lvl6pPr>
            <a:lvl7pPr marL="2971800" indent="-228600" eaLnBrk="0" fontAlgn="base" hangingPunct="0">
              <a:spcBef>
                <a:spcPct val="0"/>
              </a:spcBef>
              <a:spcAft>
                <a:spcPct val="0"/>
              </a:spcAft>
              <a:defRPr sz="3200" b="1">
                <a:solidFill>
                  <a:srgbClr val="000078"/>
                </a:solidFill>
                <a:latin typeface="Verdana" panose="020B0604030504040204" pitchFamily="34" charset="0"/>
              </a:defRPr>
            </a:lvl7pPr>
            <a:lvl8pPr marL="3429000" indent="-228600" eaLnBrk="0" fontAlgn="base" hangingPunct="0">
              <a:spcBef>
                <a:spcPct val="0"/>
              </a:spcBef>
              <a:spcAft>
                <a:spcPct val="0"/>
              </a:spcAft>
              <a:defRPr sz="3200" b="1">
                <a:solidFill>
                  <a:srgbClr val="000078"/>
                </a:solidFill>
                <a:latin typeface="Verdana" panose="020B0604030504040204" pitchFamily="34" charset="0"/>
              </a:defRPr>
            </a:lvl8pPr>
            <a:lvl9pPr marL="3886200" indent="-228600" eaLnBrk="0" fontAlgn="base" hangingPunct="0">
              <a:spcBef>
                <a:spcPct val="0"/>
              </a:spcBef>
              <a:spcAft>
                <a:spcPct val="0"/>
              </a:spcAft>
              <a:defRPr sz="3200" b="1">
                <a:solidFill>
                  <a:srgbClr val="000078"/>
                </a:solidFill>
                <a:latin typeface="Verdana" panose="020B0604030504040204" pitchFamily="34" charset="0"/>
              </a:defRPr>
            </a:lvl9pPr>
          </a:lstStyle>
          <a:p>
            <a:pPr algn="ctr" eaLnBrk="1" hangingPunct="1">
              <a:spcBef>
                <a:spcPct val="50000"/>
              </a:spcBef>
            </a:pPr>
            <a:r>
              <a:rPr lang="en-US" altLang="en-US" sz="2400" dirty="0">
                <a:solidFill>
                  <a:srgbClr val="FF0000"/>
                </a:solidFill>
              </a:rPr>
              <a:t>*01111111 = 127</a:t>
            </a:r>
            <a:r>
              <a:rPr lang="en-US" altLang="en-US" sz="2400" baseline="-25000" dirty="0">
                <a:solidFill>
                  <a:srgbClr val="FF0000"/>
                </a:solidFill>
              </a:rPr>
              <a:t>10</a:t>
            </a:r>
            <a:r>
              <a:rPr lang="en-US" altLang="en-US" sz="2400" dirty="0">
                <a:solidFill>
                  <a:srgbClr val="FF0000"/>
                </a:solidFill>
              </a:rPr>
              <a:t> </a:t>
            </a:r>
          </a:p>
          <a:p>
            <a:pPr algn="ctr" eaLnBrk="1" hangingPunct="1">
              <a:spcBef>
                <a:spcPct val="50000"/>
              </a:spcBef>
            </a:pPr>
            <a:r>
              <a:rPr lang="en-US" altLang="en-US" sz="2400" dirty="0">
                <a:solidFill>
                  <a:srgbClr val="FF0000"/>
                </a:solidFill>
              </a:rPr>
              <a:t>Addresses beginning with 127 are reserved for loopback (127.0.0.1 is YOU)</a:t>
            </a:r>
          </a:p>
        </p:txBody>
      </p:sp>
      <p:sp>
        <p:nvSpPr>
          <p:cNvPr id="2" name="Datumsplatzhalter 1">
            <a:extLst>
              <a:ext uri="{FF2B5EF4-FFF2-40B4-BE49-F238E27FC236}">
                <a16:creationId xmlns:a16="http://schemas.microsoft.com/office/drawing/2014/main" id="{DA6042ED-0B71-4695-A919-9D6742ABEFB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08001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animEffect transition="in" filter="dissolve">
                                      <p:cBhvr>
                                        <p:cTn id="7" dur="500"/>
                                        <p:tgtEl>
                                          <p:spTgt spid="2048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484">
                                            <p:txEl>
                                              <p:pRg st="1" end="1"/>
                                            </p:txEl>
                                          </p:spTgt>
                                        </p:tgtEl>
                                        <p:attrNameLst>
                                          <p:attrName>style.visibility</p:attrName>
                                        </p:attrNameLst>
                                      </p:cBhvr>
                                      <p:to>
                                        <p:strVal val="visible"/>
                                      </p:to>
                                    </p:set>
                                    <p:animEffect transition="in" filter="dissolve">
                                      <p:cBhvr>
                                        <p:cTn id="10" dur="500"/>
                                        <p:tgtEl>
                                          <p:spTgt spid="20484">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0484">
                                            <p:txEl>
                                              <p:pRg st="3" end="3"/>
                                            </p:txEl>
                                          </p:spTgt>
                                        </p:tgtEl>
                                        <p:attrNameLst>
                                          <p:attrName>style.visibility</p:attrName>
                                        </p:attrNameLst>
                                      </p:cBhvr>
                                      <p:to>
                                        <p:strVal val="visible"/>
                                      </p:to>
                                    </p:set>
                                    <p:animEffect transition="in" filter="dissolve">
                                      <p:cBhvr>
                                        <p:cTn id="15" dur="500"/>
                                        <p:tgtEl>
                                          <p:spTgt spid="20484">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0484">
                                            <p:txEl>
                                              <p:pRg st="4" end="4"/>
                                            </p:txEl>
                                          </p:spTgt>
                                        </p:tgtEl>
                                        <p:attrNameLst>
                                          <p:attrName>style.visibility</p:attrName>
                                        </p:attrNameLst>
                                      </p:cBhvr>
                                      <p:to>
                                        <p:strVal val="visible"/>
                                      </p:to>
                                    </p:set>
                                    <p:animEffect transition="in" filter="dissolve">
                                      <p:cBhvr>
                                        <p:cTn id="18" dur="500"/>
                                        <p:tgtEl>
                                          <p:spTgt spid="20484">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0484">
                                            <p:txEl>
                                              <p:pRg st="6" end="6"/>
                                            </p:txEl>
                                          </p:spTgt>
                                        </p:tgtEl>
                                        <p:attrNameLst>
                                          <p:attrName>style.visibility</p:attrName>
                                        </p:attrNameLst>
                                      </p:cBhvr>
                                      <p:to>
                                        <p:strVal val="visible"/>
                                      </p:to>
                                    </p:set>
                                    <p:animEffect transition="in" filter="dissolve">
                                      <p:cBhvr>
                                        <p:cTn id="23" dur="500"/>
                                        <p:tgtEl>
                                          <p:spTgt spid="20484">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484">
                                            <p:txEl>
                                              <p:pRg st="7" end="7"/>
                                            </p:txEl>
                                          </p:spTgt>
                                        </p:tgtEl>
                                        <p:attrNameLst>
                                          <p:attrName>style.visibility</p:attrName>
                                        </p:attrNameLst>
                                      </p:cBhvr>
                                      <p:to>
                                        <p:strVal val="visible"/>
                                      </p:to>
                                    </p:set>
                                    <p:animEffect transition="in" filter="dissolve">
                                      <p:cBhvr>
                                        <p:cTn id="26" dur="500"/>
                                        <p:tgtEl>
                                          <p:spTgt spid="20484">
                                            <p:txEl>
                                              <p:pRg st="7" end="7"/>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1" fill="hold" grpId="0" nodeType="clickEffect">
                                  <p:stCondLst>
                                    <p:cond delay="0"/>
                                  </p:stCondLst>
                                  <p:childTnLst>
                                    <p:set>
                                      <p:cBhvr>
                                        <p:cTn id="30" dur="1" fill="hold">
                                          <p:stCondLst>
                                            <p:cond delay="0"/>
                                          </p:stCondLst>
                                        </p:cTn>
                                        <p:tgtEl>
                                          <p:spTgt spid="20485"/>
                                        </p:tgtEl>
                                        <p:attrNameLst>
                                          <p:attrName>style.visibility</p:attrName>
                                        </p:attrNameLst>
                                      </p:cBhvr>
                                      <p:to>
                                        <p:strVal val="visible"/>
                                      </p:to>
                                    </p:set>
                                    <p:anim calcmode="lin" valueType="num">
                                      <p:cBhvr additive="base">
                                        <p:cTn id="31" dur="500" fill="hold"/>
                                        <p:tgtEl>
                                          <p:spTgt spid="20485"/>
                                        </p:tgtEl>
                                        <p:attrNameLst>
                                          <p:attrName>ppt_x</p:attrName>
                                        </p:attrNameLst>
                                      </p:cBhvr>
                                      <p:tavLst>
                                        <p:tav tm="0">
                                          <p:val>
                                            <p:strVal val="#ppt_x"/>
                                          </p:val>
                                        </p:tav>
                                        <p:tav tm="100000">
                                          <p:val>
                                            <p:strVal val="#ppt_x"/>
                                          </p:val>
                                        </p:tav>
                                      </p:tavLst>
                                    </p:anim>
                                    <p:anim calcmode="lin" valueType="num">
                                      <p:cBhvr additive="base">
                                        <p:cTn id="32" dur="500" fill="hold"/>
                                        <p:tgtEl>
                                          <p:spTgt spid="2048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build="p" autoUpdateAnimBg="0"/>
      <p:bldP spid="20485" grpId="0"/>
    </p:bldLst>
  </p:timing>
</p:sld>
</file>

<file path=ppt/slides/slide3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ABEA0E70-2EF0-4237-A14F-593F35458216}"/>
              </a:ext>
            </a:extLst>
          </p:cNvPr>
          <p:cNvSpPr>
            <a:spLocks noGrp="1" noChangeArrowheads="1"/>
          </p:cNvSpPr>
          <p:nvPr>
            <p:ph type="title"/>
          </p:nvPr>
        </p:nvSpPr>
        <p:spPr/>
        <p:txBody>
          <a:bodyPr/>
          <a:lstStyle/>
          <a:p>
            <a:pPr eaLnBrk="1" hangingPunct="1"/>
            <a:r>
              <a:rPr lang="en-US" altLang="en-US"/>
              <a:t>The </a:t>
            </a:r>
            <a:r>
              <a:rPr lang="en-US" altLang="en-US" u="sng"/>
              <a:t>Five</a:t>
            </a:r>
            <a:r>
              <a:rPr lang="en-US" altLang="en-US"/>
              <a:t> Network Classes</a:t>
            </a:r>
          </a:p>
        </p:txBody>
      </p:sp>
      <p:sp>
        <p:nvSpPr>
          <p:cNvPr id="23555" name="Rectangle 3">
            <a:extLst>
              <a:ext uri="{FF2B5EF4-FFF2-40B4-BE49-F238E27FC236}">
                <a16:creationId xmlns:a16="http://schemas.microsoft.com/office/drawing/2014/main" id="{FA75C47B-A5CF-4791-9147-938A20B6D8E5}"/>
              </a:ext>
            </a:extLst>
          </p:cNvPr>
          <p:cNvSpPr>
            <a:spLocks noGrp="1" noChangeArrowheads="1"/>
          </p:cNvSpPr>
          <p:nvPr>
            <p:ph type="body" idx="1"/>
          </p:nvPr>
        </p:nvSpPr>
        <p:spPr>
          <a:xfrm>
            <a:off x="457200" y="1371600"/>
            <a:ext cx="8305800" cy="4953000"/>
          </a:xfrm>
        </p:spPr>
        <p:txBody>
          <a:bodyPr/>
          <a:lstStyle/>
          <a:p>
            <a:pPr marL="533400" indent="-533400" eaLnBrk="1" hangingPunct="1">
              <a:buFontTx/>
              <a:buAutoNum type="arabicPeriod" startAt="4"/>
            </a:pPr>
            <a:r>
              <a:rPr lang="en-US" altLang="en-US"/>
              <a:t>Class D – begins with 1110</a:t>
            </a:r>
          </a:p>
          <a:p>
            <a:pPr marL="914400" lvl="1" indent="-457200" eaLnBrk="1" hangingPunct="1">
              <a:buFontTx/>
              <a:buChar char="•"/>
            </a:pPr>
            <a:r>
              <a:rPr lang="en-US" altLang="en-US"/>
              <a:t>224</a:t>
            </a:r>
            <a:r>
              <a:rPr lang="en-US" altLang="en-US" baseline="-25000"/>
              <a:t>10</a:t>
            </a:r>
            <a:r>
              <a:rPr lang="en-US" altLang="en-US"/>
              <a:t> to 239</a:t>
            </a:r>
            <a:r>
              <a:rPr lang="en-US" altLang="en-US" baseline="-25000"/>
              <a:t>10</a:t>
            </a:r>
            <a:r>
              <a:rPr lang="en-US" altLang="en-US"/>
              <a:t> </a:t>
            </a:r>
          </a:p>
          <a:p>
            <a:pPr marL="914400" lvl="1" indent="-457200" eaLnBrk="1" hangingPunct="1">
              <a:buFontTx/>
              <a:buChar char="•"/>
            </a:pPr>
            <a:r>
              <a:rPr lang="en-US" altLang="en-US"/>
              <a:t>Reserved for multicasting</a:t>
            </a:r>
          </a:p>
          <a:p>
            <a:pPr marL="914400" lvl="1" indent="-457200" eaLnBrk="1" hangingPunct="1">
              <a:buFontTx/>
              <a:buChar char="•"/>
            </a:pPr>
            <a:endParaRPr lang="en-US" altLang="en-US"/>
          </a:p>
          <a:p>
            <a:pPr marL="533400" indent="-533400" eaLnBrk="1" hangingPunct="1">
              <a:buFontTx/>
              <a:buAutoNum type="arabicPeriod" startAt="4"/>
            </a:pPr>
            <a:r>
              <a:rPr lang="en-US" altLang="en-US"/>
              <a:t>Class E – begins with 1111</a:t>
            </a:r>
          </a:p>
          <a:p>
            <a:pPr marL="914400" lvl="1" indent="-457200" eaLnBrk="1" hangingPunct="1">
              <a:buFontTx/>
              <a:buChar char="•"/>
            </a:pPr>
            <a:r>
              <a:rPr lang="en-US" altLang="en-US"/>
              <a:t>240</a:t>
            </a:r>
            <a:r>
              <a:rPr lang="en-US" altLang="en-US" baseline="-25000"/>
              <a:t>10</a:t>
            </a:r>
            <a:r>
              <a:rPr lang="en-US" altLang="en-US"/>
              <a:t> to 254</a:t>
            </a:r>
            <a:r>
              <a:rPr lang="en-US" altLang="en-US" baseline="-25000"/>
              <a:t>10</a:t>
            </a:r>
            <a:r>
              <a:rPr lang="en-US" altLang="en-US"/>
              <a:t> </a:t>
            </a:r>
          </a:p>
          <a:p>
            <a:pPr marL="914400" lvl="1" indent="-457200" eaLnBrk="1" hangingPunct="1">
              <a:buFontTx/>
              <a:buChar char="•"/>
            </a:pPr>
            <a:r>
              <a:rPr lang="en-US" altLang="en-US"/>
              <a:t>Reserved for future use</a:t>
            </a:r>
          </a:p>
          <a:p>
            <a:pPr marL="533400" indent="-533400" eaLnBrk="1" hangingPunct="1"/>
            <a:endParaRPr lang="en-US" altLang="en-US"/>
          </a:p>
          <a:p>
            <a:pPr marL="533400" indent="-533400" algn="ctr" eaLnBrk="1" hangingPunct="1">
              <a:buFontTx/>
              <a:buNone/>
            </a:pPr>
            <a:r>
              <a:rPr lang="en-US" altLang="en-US"/>
              <a:t>These should not be used for host addressing</a:t>
            </a:r>
          </a:p>
        </p:txBody>
      </p:sp>
      <p:sp>
        <p:nvSpPr>
          <p:cNvPr id="2" name="Datumsplatzhalter 1">
            <a:extLst>
              <a:ext uri="{FF2B5EF4-FFF2-40B4-BE49-F238E27FC236}">
                <a16:creationId xmlns:a16="http://schemas.microsoft.com/office/drawing/2014/main" id="{41A52B5F-F651-4319-809B-98352967FF0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896195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Effect transition="in" filter="dissolve">
                                      <p:cBhvr>
                                        <p:cTn id="7" dur="500"/>
                                        <p:tgtEl>
                                          <p:spTgt spid="2355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555">
                                            <p:txEl>
                                              <p:pRg st="1" end="1"/>
                                            </p:txEl>
                                          </p:spTgt>
                                        </p:tgtEl>
                                        <p:attrNameLst>
                                          <p:attrName>style.visibility</p:attrName>
                                        </p:attrNameLst>
                                      </p:cBhvr>
                                      <p:to>
                                        <p:strVal val="visible"/>
                                      </p:to>
                                    </p:set>
                                    <p:animEffect transition="in" filter="dissolve">
                                      <p:cBhvr>
                                        <p:cTn id="10" dur="500"/>
                                        <p:tgtEl>
                                          <p:spTgt spid="2355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555">
                                            <p:txEl>
                                              <p:pRg st="2" end="2"/>
                                            </p:txEl>
                                          </p:spTgt>
                                        </p:tgtEl>
                                        <p:attrNameLst>
                                          <p:attrName>style.visibility</p:attrName>
                                        </p:attrNameLst>
                                      </p:cBhvr>
                                      <p:to>
                                        <p:strVal val="visible"/>
                                      </p:to>
                                    </p:set>
                                    <p:animEffect transition="in" filter="dissolve">
                                      <p:cBhvr>
                                        <p:cTn id="13" dur="500"/>
                                        <p:tgtEl>
                                          <p:spTgt spid="23555">
                                            <p:txEl>
                                              <p:pRg st="2" end="2"/>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555">
                                            <p:txEl>
                                              <p:pRg st="4" end="4"/>
                                            </p:txEl>
                                          </p:spTgt>
                                        </p:tgtEl>
                                        <p:attrNameLst>
                                          <p:attrName>style.visibility</p:attrName>
                                        </p:attrNameLst>
                                      </p:cBhvr>
                                      <p:to>
                                        <p:strVal val="visible"/>
                                      </p:to>
                                    </p:set>
                                    <p:animEffect transition="in" filter="dissolve">
                                      <p:cBhvr>
                                        <p:cTn id="18" dur="500"/>
                                        <p:tgtEl>
                                          <p:spTgt spid="23555">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3555">
                                            <p:txEl>
                                              <p:pRg st="5" end="5"/>
                                            </p:txEl>
                                          </p:spTgt>
                                        </p:tgtEl>
                                        <p:attrNameLst>
                                          <p:attrName>style.visibility</p:attrName>
                                        </p:attrNameLst>
                                      </p:cBhvr>
                                      <p:to>
                                        <p:strVal val="visible"/>
                                      </p:to>
                                    </p:set>
                                    <p:animEffect transition="in" filter="dissolve">
                                      <p:cBhvr>
                                        <p:cTn id="21" dur="500"/>
                                        <p:tgtEl>
                                          <p:spTgt spid="23555">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555">
                                            <p:txEl>
                                              <p:pRg st="6" end="6"/>
                                            </p:txEl>
                                          </p:spTgt>
                                        </p:tgtEl>
                                        <p:attrNameLst>
                                          <p:attrName>style.visibility</p:attrName>
                                        </p:attrNameLst>
                                      </p:cBhvr>
                                      <p:to>
                                        <p:strVal val="visible"/>
                                      </p:to>
                                    </p:set>
                                    <p:animEffect transition="in" filter="dissolve">
                                      <p:cBhvr>
                                        <p:cTn id="24" dur="500"/>
                                        <p:tgtEl>
                                          <p:spTgt spid="23555">
                                            <p:txEl>
                                              <p:pRg st="6" end="6"/>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3555">
                                            <p:txEl>
                                              <p:pRg st="8" end="8"/>
                                            </p:txEl>
                                          </p:spTgt>
                                        </p:tgtEl>
                                        <p:attrNameLst>
                                          <p:attrName>style.visibility</p:attrName>
                                        </p:attrNameLst>
                                      </p:cBhvr>
                                      <p:to>
                                        <p:strVal val="visible"/>
                                      </p:to>
                                    </p:set>
                                    <p:animEffect transition="in" filter="dissolve">
                                      <p:cBhvr>
                                        <p:cTn id="29" dur="500"/>
                                        <p:tgtEl>
                                          <p:spTgt spid="2355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autoUpdateAnimBg="0"/>
    </p:bldLst>
  </p:timing>
</p:sld>
</file>

<file path=ppt/slides/slide3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9" name="Rectangle 2">
            <a:extLst>
              <a:ext uri="{FF2B5EF4-FFF2-40B4-BE49-F238E27FC236}">
                <a16:creationId xmlns:a16="http://schemas.microsoft.com/office/drawing/2014/main" id="{F2E4F4FD-149F-48B6-8678-BCD40720A302}"/>
              </a:ext>
            </a:extLst>
          </p:cNvPr>
          <p:cNvSpPr>
            <a:spLocks noGrp="1" noChangeArrowheads="1"/>
          </p:cNvSpPr>
          <p:nvPr>
            <p:ph type="title"/>
          </p:nvPr>
        </p:nvSpPr>
        <p:spPr>
          <a:xfrm>
            <a:off x="914400" y="-27384"/>
            <a:ext cx="7315200" cy="1143000"/>
          </a:xfrm>
        </p:spPr>
        <p:txBody>
          <a:bodyPr/>
          <a:lstStyle/>
          <a:p>
            <a:pPr eaLnBrk="1" hangingPunct="1"/>
            <a:r>
              <a:rPr lang="en-US" altLang="en-US" sz="2800" dirty="0"/>
              <a:t>Which part belongs to the network and which part belongs to the node?</a:t>
            </a:r>
          </a:p>
        </p:txBody>
      </p:sp>
      <p:sp>
        <p:nvSpPr>
          <p:cNvPr id="24579" name="Rectangle 3">
            <a:extLst>
              <a:ext uri="{FF2B5EF4-FFF2-40B4-BE49-F238E27FC236}">
                <a16:creationId xmlns:a16="http://schemas.microsoft.com/office/drawing/2014/main" id="{2A40BA3A-7B97-4A97-BD4B-D416A36FC81B}"/>
              </a:ext>
            </a:extLst>
          </p:cNvPr>
          <p:cNvSpPr>
            <a:spLocks noGrp="1" noChangeArrowheads="1"/>
          </p:cNvSpPr>
          <p:nvPr>
            <p:ph type="body" idx="1"/>
          </p:nvPr>
        </p:nvSpPr>
        <p:spPr>
          <a:xfrm>
            <a:off x="381000" y="1600200"/>
            <a:ext cx="7924800" cy="4648200"/>
          </a:xfrm>
        </p:spPr>
        <p:txBody>
          <a:bodyPr/>
          <a:lstStyle/>
          <a:p>
            <a:pPr eaLnBrk="1" hangingPunct="1">
              <a:buFontTx/>
              <a:buNone/>
            </a:pPr>
            <a:r>
              <a:rPr lang="en-US" altLang="en-US" sz="2400" dirty="0"/>
              <a:t>Class A –</a:t>
            </a:r>
            <a:r>
              <a:rPr lang="en-US" altLang="en-US" dirty="0"/>
              <a:t> </a:t>
            </a:r>
            <a:r>
              <a:rPr lang="en-US" altLang="en-US" sz="2100" dirty="0" err="1"/>
              <a:t>XXXXXXXX.yyyyyyyy.yyyyyyyy.yyyyyyyy</a:t>
            </a:r>
            <a:br>
              <a:rPr lang="en-US" altLang="en-US" sz="2000" dirty="0"/>
            </a:br>
            <a:endParaRPr lang="en-US" altLang="en-US" sz="2000" dirty="0"/>
          </a:p>
          <a:p>
            <a:pPr eaLnBrk="1" hangingPunct="1">
              <a:buFontTx/>
              <a:buNone/>
            </a:pPr>
            <a:r>
              <a:rPr lang="en-US" altLang="en-US" sz="2400" dirty="0"/>
              <a:t>Class B – </a:t>
            </a:r>
            <a:r>
              <a:rPr lang="en-US" altLang="en-US" sz="2100" dirty="0" err="1"/>
              <a:t>XXXXXXXX.XXXXXXXX.yyyyyyyy.yyyyyyyy</a:t>
            </a:r>
            <a:br>
              <a:rPr lang="en-US" altLang="en-US" sz="2200" dirty="0"/>
            </a:br>
            <a:endParaRPr lang="en-US" altLang="en-US" sz="2200" dirty="0"/>
          </a:p>
          <a:p>
            <a:pPr eaLnBrk="1" hangingPunct="1">
              <a:buFontTx/>
              <a:buNone/>
            </a:pPr>
            <a:r>
              <a:rPr lang="en-US" altLang="en-US" sz="2400" dirty="0"/>
              <a:t>Class C – </a:t>
            </a:r>
            <a:r>
              <a:rPr lang="en-US" altLang="en-US" sz="2100" dirty="0" err="1"/>
              <a:t>XXXXXXXX.XXXXXXXX.XXXXXXXX.yyyyyyyy</a:t>
            </a:r>
            <a:endParaRPr lang="en-US" altLang="en-US" sz="2100" dirty="0"/>
          </a:p>
        </p:txBody>
      </p:sp>
      <p:sp>
        <p:nvSpPr>
          <p:cNvPr id="24580" name="Text Box 4">
            <a:extLst>
              <a:ext uri="{FF2B5EF4-FFF2-40B4-BE49-F238E27FC236}">
                <a16:creationId xmlns:a16="http://schemas.microsoft.com/office/drawing/2014/main" id="{B4EF1430-7D14-4DEC-BDB6-8CA1E5735367}"/>
              </a:ext>
            </a:extLst>
          </p:cNvPr>
          <p:cNvSpPr txBox="1">
            <a:spLocks noChangeArrowheads="1"/>
          </p:cNvSpPr>
          <p:nvPr/>
        </p:nvSpPr>
        <p:spPr bwMode="auto">
          <a:xfrm>
            <a:off x="1524000" y="4876800"/>
            <a:ext cx="54102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000078"/>
                </a:solidFill>
                <a:latin typeface="Verdana" panose="020B0604030504040204" pitchFamily="34" charset="0"/>
              </a:defRPr>
            </a:lvl1pPr>
            <a:lvl2pPr marL="742950" indent="-285750" eaLnBrk="0" hangingPunct="0">
              <a:defRPr sz="3200" b="1">
                <a:solidFill>
                  <a:srgbClr val="000078"/>
                </a:solidFill>
                <a:latin typeface="Verdana" panose="020B0604030504040204" pitchFamily="34" charset="0"/>
              </a:defRPr>
            </a:lvl2pPr>
            <a:lvl3pPr marL="1143000" indent="-228600" eaLnBrk="0" hangingPunct="0">
              <a:defRPr sz="3200" b="1">
                <a:solidFill>
                  <a:srgbClr val="000078"/>
                </a:solidFill>
                <a:latin typeface="Verdana" panose="020B0604030504040204" pitchFamily="34" charset="0"/>
              </a:defRPr>
            </a:lvl3pPr>
            <a:lvl4pPr marL="1600200" indent="-228600" eaLnBrk="0" hangingPunct="0">
              <a:defRPr sz="3200" b="1">
                <a:solidFill>
                  <a:srgbClr val="000078"/>
                </a:solidFill>
                <a:latin typeface="Verdana" panose="020B0604030504040204" pitchFamily="34" charset="0"/>
              </a:defRPr>
            </a:lvl4pPr>
            <a:lvl5pPr marL="2057400" indent="-228600" eaLnBrk="0" hangingPunct="0">
              <a:defRPr sz="3200" b="1">
                <a:solidFill>
                  <a:srgbClr val="000078"/>
                </a:solidFill>
                <a:latin typeface="Verdana" panose="020B0604030504040204" pitchFamily="34" charset="0"/>
              </a:defRPr>
            </a:lvl5pPr>
            <a:lvl6pPr marL="2514600" indent="-228600" eaLnBrk="0" fontAlgn="base" hangingPunct="0">
              <a:spcBef>
                <a:spcPct val="0"/>
              </a:spcBef>
              <a:spcAft>
                <a:spcPct val="0"/>
              </a:spcAft>
              <a:defRPr sz="3200" b="1">
                <a:solidFill>
                  <a:srgbClr val="000078"/>
                </a:solidFill>
                <a:latin typeface="Verdana" panose="020B0604030504040204" pitchFamily="34" charset="0"/>
              </a:defRPr>
            </a:lvl6pPr>
            <a:lvl7pPr marL="2971800" indent="-228600" eaLnBrk="0" fontAlgn="base" hangingPunct="0">
              <a:spcBef>
                <a:spcPct val="0"/>
              </a:spcBef>
              <a:spcAft>
                <a:spcPct val="0"/>
              </a:spcAft>
              <a:defRPr sz="3200" b="1">
                <a:solidFill>
                  <a:srgbClr val="000078"/>
                </a:solidFill>
                <a:latin typeface="Verdana" panose="020B0604030504040204" pitchFamily="34" charset="0"/>
              </a:defRPr>
            </a:lvl7pPr>
            <a:lvl8pPr marL="3429000" indent="-228600" eaLnBrk="0" fontAlgn="base" hangingPunct="0">
              <a:spcBef>
                <a:spcPct val="0"/>
              </a:spcBef>
              <a:spcAft>
                <a:spcPct val="0"/>
              </a:spcAft>
              <a:defRPr sz="3200" b="1">
                <a:solidFill>
                  <a:srgbClr val="000078"/>
                </a:solidFill>
                <a:latin typeface="Verdana" panose="020B0604030504040204" pitchFamily="34" charset="0"/>
              </a:defRPr>
            </a:lvl8pPr>
            <a:lvl9pPr marL="3886200" indent="-228600" eaLnBrk="0" fontAlgn="base" hangingPunct="0">
              <a:spcBef>
                <a:spcPct val="0"/>
              </a:spcBef>
              <a:spcAft>
                <a:spcPct val="0"/>
              </a:spcAft>
              <a:defRPr sz="3200" b="1">
                <a:solidFill>
                  <a:srgbClr val="000078"/>
                </a:solidFill>
                <a:latin typeface="Verdana" panose="020B0604030504040204" pitchFamily="34" charset="0"/>
              </a:defRPr>
            </a:lvl9pPr>
          </a:lstStyle>
          <a:p>
            <a:pPr algn="ctr" eaLnBrk="1" hangingPunct="1">
              <a:spcBef>
                <a:spcPct val="50000"/>
              </a:spcBef>
            </a:pPr>
            <a:r>
              <a:rPr lang="en-US" altLang="en-US">
                <a:solidFill>
                  <a:schemeClr val="tx1"/>
                </a:solidFill>
              </a:rPr>
              <a:t>Where X = Network and</a:t>
            </a:r>
            <a:br>
              <a:rPr lang="en-US" altLang="en-US">
                <a:solidFill>
                  <a:schemeClr val="tx1"/>
                </a:solidFill>
              </a:rPr>
            </a:br>
            <a:r>
              <a:rPr lang="en-US" altLang="en-US">
                <a:solidFill>
                  <a:schemeClr val="tx1"/>
                </a:solidFill>
              </a:rPr>
              <a:t>y = node</a:t>
            </a:r>
          </a:p>
        </p:txBody>
      </p:sp>
      <p:sp>
        <p:nvSpPr>
          <p:cNvPr id="2" name="Datumsplatzhalter 1">
            <a:extLst>
              <a:ext uri="{FF2B5EF4-FFF2-40B4-BE49-F238E27FC236}">
                <a16:creationId xmlns:a16="http://schemas.microsoft.com/office/drawing/2014/main" id="{476339C5-A960-4C38-86A8-152CCB1DF254}"/>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002972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4580"/>
                                        </p:tgtEl>
                                        <p:attrNameLst>
                                          <p:attrName>style.visibility</p:attrName>
                                        </p:attrNameLst>
                                      </p:cBhvr>
                                      <p:to>
                                        <p:strVal val="visible"/>
                                      </p:to>
                                    </p:set>
                                    <p:anim calcmode="lin" valueType="num">
                                      <p:cBhvr additive="base">
                                        <p:cTn id="7" dur="500" fill="hold"/>
                                        <p:tgtEl>
                                          <p:spTgt spid="24580"/>
                                        </p:tgtEl>
                                        <p:attrNameLst>
                                          <p:attrName>ppt_x</p:attrName>
                                        </p:attrNameLst>
                                      </p:cBhvr>
                                      <p:tavLst>
                                        <p:tav tm="0">
                                          <p:val>
                                            <p:strVal val="#ppt_x"/>
                                          </p:val>
                                        </p:tav>
                                        <p:tav tm="100000">
                                          <p:val>
                                            <p:strVal val="#ppt_x"/>
                                          </p:val>
                                        </p:tav>
                                      </p:tavLst>
                                    </p:anim>
                                    <p:anim calcmode="lin" valueType="num">
                                      <p:cBhvr additive="base">
                                        <p:cTn id="8" dur="500" fill="hold"/>
                                        <p:tgtEl>
                                          <p:spTgt spid="2458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4579">
                                            <p:txEl>
                                              <p:pRg st="0" end="0"/>
                                            </p:txEl>
                                          </p:spTgt>
                                        </p:tgtEl>
                                        <p:attrNameLst>
                                          <p:attrName>style.visibility</p:attrName>
                                        </p:attrNameLst>
                                      </p:cBhvr>
                                      <p:to>
                                        <p:strVal val="visible"/>
                                      </p:to>
                                    </p:set>
                                    <p:animEffect transition="in" filter="slide(fromBottom)">
                                      <p:cBhvr>
                                        <p:cTn id="13" dur="500"/>
                                        <p:tgtEl>
                                          <p:spTgt spid="2457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24579">
                                            <p:txEl>
                                              <p:pRg st="1" end="1"/>
                                            </p:txEl>
                                          </p:spTgt>
                                        </p:tgtEl>
                                        <p:attrNameLst>
                                          <p:attrName>style.visibility</p:attrName>
                                        </p:attrNameLst>
                                      </p:cBhvr>
                                      <p:to>
                                        <p:strVal val="visible"/>
                                      </p:to>
                                    </p:set>
                                    <p:animEffect transition="in" filter="slide(fromBottom)">
                                      <p:cBhvr>
                                        <p:cTn id="18" dur="500"/>
                                        <p:tgtEl>
                                          <p:spTgt spid="2457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24579">
                                            <p:txEl>
                                              <p:pRg st="2" end="2"/>
                                            </p:txEl>
                                          </p:spTgt>
                                        </p:tgtEl>
                                        <p:attrNameLst>
                                          <p:attrName>style.visibility</p:attrName>
                                        </p:attrNameLst>
                                      </p:cBhvr>
                                      <p:to>
                                        <p:strVal val="visible"/>
                                      </p:to>
                                    </p:set>
                                    <p:animEffect transition="in" filter="slide(fromBottom)">
                                      <p:cBhvr>
                                        <p:cTn id="23" dur="500"/>
                                        <p:tgtEl>
                                          <p:spTgt spid="245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autoUpdateAnimBg="0"/>
      <p:bldP spid="24580"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18B98F-E39B-4949-B76C-5E2C9A84A2C3}"/>
              </a:ext>
            </a:extLst>
          </p:cNvPr>
          <p:cNvSpPr>
            <a:spLocks noGrp="1"/>
          </p:cNvSpPr>
          <p:nvPr>
            <p:ph type="title"/>
          </p:nvPr>
        </p:nvSpPr>
        <p:spPr/>
        <p:txBody>
          <a:bodyPr/>
          <a:lstStyle/>
          <a:p>
            <a:r>
              <a:rPr lang="de-DE" dirty="0"/>
              <a:t>CPU Block</a:t>
            </a:r>
            <a:endParaRPr lang="en-GB" dirty="0"/>
          </a:p>
        </p:txBody>
      </p:sp>
      <p:pic>
        <p:nvPicPr>
          <p:cNvPr id="7" name="Inhaltsplatzhalter 6">
            <a:extLst>
              <a:ext uri="{FF2B5EF4-FFF2-40B4-BE49-F238E27FC236}">
                <a16:creationId xmlns:a16="http://schemas.microsoft.com/office/drawing/2014/main" id="{C610C444-5E28-4229-A55B-522A5AD20181}"/>
              </a:ext>
            </a:extLst>
          </p:cNvPr>
          <p:cNvPicPr>
            <a:picLocks noGrp="1" noChangeAspect="1"/>
          </p:cNvPicPr>
          <p:nvPr>
            <p:ph sz="quarter" idx="1"/>
          </p:nvPr>
        </p:nvPicPr>
        <p:blipFill>
          <a:blip r:embed="rId2"/>
          <a:stretch>
            <a:fillRect/>
          </a:stretch>
        </p:blipFill>
        <p:spPr>
          <a:xfrm>
            <a:off x="2268071" y="1527175"/>
            <a:ext cx="4320002" cy="4854438"/>
          </a:xfrm>
          <a:prstGeom prst="rect">
            <a:avLst/>
          </a:prstGeom>
        </p:spPr>
      </p:pic>
      <p:sp>
        <p:nvSpPr>
          <p:cNvPr id="4" name="Datumsplatzhalter 3">
            <a:extLst>
              <a:ext uri="{FF2B5EF4-FFF2-40B4-BE49-F238E27FC236}">
                <a16:creationId xmlns:a16="http://schemas.microsoft.com/office/drawing/2014/main" id="{DA2379CB-A518-418F-B195-000220457A36}"/>
              </a:ext>
            </a:extLst>
          </p:cNvPr>
          <p:cNvSpPr>
            <a:spLocks noGrp="1"/>
          </p:cNvSpPr>
          <p:nvPr>
            <p:ph type="dt" sz="half" idx="10"/>
          </p:nvPr>
        </p:nvSpPr>
        <p:spPr/>
        <p:txBody>
          <a:bodyPr/>
          <a:lstStyle/>
          <a:p>
            <a:pPr>
              <a:defRPr/>
            </a:pPr>
            <a:fld id="{C3A96E50-4DFD-4BE2-867B-5ECF39B39829}" type="datetime1">
              <a:rPr lang="de-DE" smtClean="0"/>
              <a:t>26.10.2021</a:t>
            </a:fld>
            <a:endParaRPr lang="en-US"/>
          </a:p>
        </p:txBody>
      </p:sp>
      <p:sp>
        <p:nvSpPr>
          <p:cNvPr id="5" name="Foliennummernplatzhalter 4">
            <a:extLst>
              <a:ext uri="{FF2B5EF4-FFF2-40B4-BE49-F238E27FC236}">
                <a16:creationId xmlns:a16="http://schemas.microsoft.com/office/drawing/2014/main" id="{76393BD2-D34F-4A28-86BF-E06459161E64}"/>
              </a:ext>
            </a:extLst>
          </p:cNvPr>
          <p:cNvSpPr>
            <a:spLocks noGrp="1"/>
          </p:cNvSpPr>
          <p:nvPr>
            <p:ph type="sldNum" sz="quarter" idx="12"/>
          </p:nvPr>
        </p:nvSpPr>
        <p:spPr/>
        <p:txBody>
          <a:bodyPr/>
          <a:lstStyle/>
          <a:p>
            <a:pPr>
              <a:defRPr/>
            </a:pPr>
            <a:fld id="{063E970E-A19A-401F-8BD3-D8B34EBDA5D0}" type="slidenum">
              <a:rPr lang="en-US" smtClean="0"/>
              <a:pPr>
                <a:defRPr/>
              </a:pPr>
              <a:t>39</a:t>
            </a:fld>
            <a:endParaRPr lang="en-US"/>
          </a:p>
        </p:txBody>
      </p:sp>
      <p:sp>
        <p:nvSpPr>
          <p:cNvPr id="6" name="Fußzeilenplatzhalter 5">
            <a:extLst>
              <a:ext uri="{FF2B5EF4-FFF2-40B4-BE49-F238E27FC236}">
                <a16:creationId xmlns:a16="http://schemas.microsoft.com/office/drawing/2014/main" id="{2BB5FDFA-146A-4B9F-8651-A380DC7F4390}"/>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62074069"/>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ABBFF53-F38B-4D3F-8A7C-40A542D0BB65}"/>
              </a:ext>
            </a:extLst>
          </p:cNvPr>
          <p:cNvSpPr>
            <a:spLocks noGrp="1" noChangeArrowheads="1"/>
          </p:cNvSpPr>
          <p:nvPr>
            <p:ph type="title"/>
          </p:nvPr>
        </p:nvSpPr>
        <p:spPr/>
        <p:txBody>
          <a:bodyPr/>
          <a:lstStyle/>
          <a:p>
            <a:pPr eaLnBrk="1" hangingPunct="1"/>
            <a:r>
              <a:rPr lang="en-US" altLang="en-US"/>
              <a:t>IP Addresses*</a:t>
            </a:r>
          </a:p>
        </p:txBody>
      </p:sp>
      <p:graphicFrame>
        <p:nvGraphicFramePr>
          <p:cNvPr id="34864" name="Group 48">
            <a:extLst>
              <a:ext uri="{FF2B5EF4-FFF2-40B4-BE49-F238E27FC236}">
                <a16:creationId xmlns:a16="http://schemas.microsoft.com/office/drawing/2014/main" id="{FA3060C5-A526-4755-90D6-9AAA982D6245}"/>
              </a:ext>
            </a:extLst>
          </p:cNvPr>
          <p:cNvGraphicFramePr>
            <a:graphicFrameLocks noGrp="1"/>
          </p:cNvGraphicFramePr>
          <p:nvPr/>
        </p:nvGraphicFramePr>
        <p:xfrm>
          <a:off x="685800" y="1676400"/>
          <a:ext cx="7199313" cy="3657600"/>
        </p:xfrm>
        <a:graphic>
          <a:graphicData uri="http://schemas.openxmlformats.org/drawingml/2006/table">
            <a:tbl>
              <a:tblPr/>
              <a:tblGrid>
                <a:gridCol w="1074738">
                  <a:extLst>
                    <a:ext uri="{9D8B030D-6E8A-4147-A177-3AD203B41FA5}">
                      <a16:colId xmlns:a16="http://schemas.microsoft.com/office/drawing/2014/main" val="20000"/>
                    </a:ext>
                  </a:extLst>
                </a:gridCol>
                <a:gridCol w="1636712">
                  <a:extLst>
                    <a:ext uri="{9D8B030D-6E8A-4147-A177-3AD203B41FA5}">
                      <a16:colId xmlns:a16="http://schemas.microsoft.com/office/drawing/2014/main" val="20001"/>
                    </a:ext>
                  </a:extLst>
                </a:gridCol>
                <a:gridCol w="2493963">
                  <a:extLst>
                    <a:ext uri="{9D8B030D-6E8A-4147-A177-3AD203B41FA5}">
                      <a16:colId xmlns:a16="http://schemas.microsoft.com/office/drawing/2014/main" val="20002"/>
                    </a:ext>
                  </a:extLst>
                </a:gridCol>
                <a:gridCol w="1993900">
                  <a:extLst>
                    <a:ext uri="{9D8B030D-6E8A-4147-A177-3AD203B41FA5}">
                      <a16:colId xmlns:a16="http://schemas.microsoft.com/office/drawing/2014/main" val="20003"/>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Class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1</a:t>
                      </a:r>
                      <a:r>
                        <a:rPr kumimoji="0" lang="en-US" sz="2400" b="1" i="0" u="none" strike="noStrike" cap="none" normalizeH="0" baseline="30000">
                          <a:ln>
                            <a:noFill/>
                          </a:ln>
                          <a:solidFill>
                            <a:schemeClr val="tx1"/>
                          </a:solidFill>
                          <a:effectLst/>
                          <a:latin typeface="Verdana" pitchFamily="34" charset="0"/>
                        </a:rPr>
                        <a:t>st</a:t>
                      </a:r>
                      <a:r>
                        <a:rPr kumimoji="0" lang="en-US" sz="2400" b="1" i="0" u="none" strike="noStrike" cap="none" normalizeH="0" baseline="0">
                          <a:ln>
                            <a:noFill/>
                          </a:ln>
                          <a:solidFill>
                            <a:schemeClr val="tx1"/>
                          </a:solidFill>
                          <a:effectLst/>
                          <a:latin typeface="Verdana" pitchFamily="34" charset="0"/>
                        </a:rPr>
                        <a:t> Octet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Networks Ids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Host IDs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1-126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2</a:t>
                      </a:r>
                      <a:r>
                        <a:rPr kumimoji="0" lang="en-US" sz="2400" b="1" i="0" u="none" strike="noStrike" cap="none" normalizeH="0" baseline="30000">
                          <a:ln>
                            <a:noFill/>
                          </a:ln>
                          <a:solidFill>
                            <a:schemeClr val="tx1"/>
                          </a:solidFill>
                          <a:effectLst/>
                          <a:latin typeface="Verdana" pitchFamily="34" charset="0"/>
                        </a:rPr>
                        <a:t>7</a:t>
                      </a:r>
                      <a:r>
                        <a:rPr kumimoji="0" lang="en-US" sz="2400" b="1" i="0" u="none" strike="noStrike" cap="none" normalizeH="0" baseline="0">
                          <a:ln>
                            <a:noFill/>
                          </a:ln>
                          <a:solidFill>
                            <a:schemeClr val="tx1"/>
                          </a:solidFill>
                          <a:effectLst/>
                          <a:latin typeface="Verdana" pitchFamily="34" charset="0"/>
                        </a:rPr>
                        <a:t> = 126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2</a:t>
                      </a:r>
                      <a:r>
                        <a:rPr kumimoji="0" lang="en-US" sz="2400" b="1" i="0" u="none" strike="noStrike" cap="none" normalizeH="0" baseline="30000">
                          <a:ln>
                            <a:noFill/>
                          </a:ln>
                          <a:solidFill>
                            <a:schemeClr val="tx1"/>
                          </a:solidFill>
                          <a:effectLst/>
                          <a:latin typeface="Verdana" pitchFamily="34" charset="0"/>
                        </a:rPr>
                        <a:t>24</a:t>
                      </a:r>
                      <a:r>
                        <a:rPr kumimoji="0" lang="en-US" sz="2400" b="1" i="0" u="none" strike="noStrike" cap="none" normalizeH="0" baseline="0">
                          <a:ln>
                            <a:noFill/>
                          </a:ln>
                          <a:solidFill>
                            <a:schemeClr val="tx1"/>
                          </a:solidFill>
                          <a:effectLst/>
                          <a:latin typeface="Verdana" pitchFamily="34" charset="0"/>
                        </a:rPr>
                        <a:t> = 16M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Verdana" pitchFamily="34" charset="0"/>
                        </a:rPr>
                        <a:t>128-191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2</a:t>
                      </a:r>
                      <a:r>
                        <a:rPr kumimoji="0" lang="en-US" sz="2400" b="1" i="0" u="none" strike="noStrike" cap="none" normalizeH="0" baseline="30000">
                          <a:ln>
                            <a:noFill/>
                          </a:ln>
                          <a:solidFill>
                            <a:schemeClr val="tx1"/>
                          </a:solidFill>
                          <a:effectLst/>
                          <a:latin typeface="Verdana" pitchFamily="34" charset="0"/>
                        </a:rPr>
                        <a:t>14</a:t>
                      </a:r>
                      <a:r>
                        <a:rPr kumimoji="0" lang="en-US" sz="2400" b="1" i="0" u="none" strike="noStrike" cap="none" normalizeH="0" baseline="0">
                          <a:ln>
                            <a:noFill/>
                          </a:ln>
                          <a:solidFill>
                            <a:schemeClr val="tx1"/>
                          </a:solidFill>
                          <a:effectLst/>
                          <a:latin typeface="Verdana" pitchFamily="34" charset="0"/>
                        </a:rPr>
                        <a:t> = 16K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2</a:t>
                      </a:r>
                      <a:r>
                        <a:rPr kumimoji="0" lang="en-US" sz="2400" b="1" i="0" u="none" strike="noStrike" cap="none" normalizeH="0" baseline="30000">
                          <a:ln>
                            <a:noFill/>
                          </a:ln>
                          <a:solidFill>
                            <a:schemeClr val="tx1"/>
                          </a:solidFill>
                          <a:effectLst/>
                          <a:latin typeface="Verdana" pitchFamily="34" charset="0"/>
                        </a:rPr>
                        <a:t>16</a:t>
                      </a:r>
                      <a:r>
                        <a:rPr kumimoji="0" lang="en-US" sz="2400" b="1" i="0" u="none" strike="noStrike" cap="none" normalizeH="0" baseline="0">
                          <a:ln>
                            <a:noFill/>
                          </a:ln>
                          <a:solidFill>
                            <a:schemeClr val="tx1"/>
                          </a:solidFill>
                          <a:effectLst/>
                          <a:latin typeface="Verdana" pitchFamily="34" charset="0"/>
                        </a:rPr>
                        <a:t> = 64K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6000">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192-223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Verdana" pitchFamily="34" charset="0"/>
                        </a:rPr>
                        <a:t>2</a:t>
                      </a:r>
                      <a:r>
                        <a:rPr kumimoji="0" lang="en-US" sz="2400" b="1" i="0" u="none" strike="noStrike" cap="none" normalizeH="0" baseline="30000">
                          <a:ln>
                            <a:noFill/>
                          </a:ln>
                          <a:solidFill>
                            <a:schemeClr val="tx1"/>
                          </a:solidFill>
                          <a:effectLst/>
                          <a:latin typeface="Verdana" pitchFamily="34" charset="0"/>
                        </a:rPr>
                        <a:t>21</a:t>
                      </a:r>
                      <a:r>
                        <a:rPr kumimoji="0" lang="en-US" sz="2400" b="1" i="0" u="none" strike="noStrike" cap="none" normalizeH="0" baseline="0">
                          <a:ln>
                            <a:noFill/>
                          </a:ln>
                          <a:solidFill>
                            <a:schemeClr val="tx1"/>
                          </a:solidFill>
                          <a:effectLst/>
                          <a:latin typeface="Verdana" pitchFamily="34" charset="0"/>
                        </a:rPr>
                        <a:t> = 2M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95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Verdana" pitchFamily="34" charset="0"/>
                        </a:rPr>
                        <a:t>2</a:t>
                      </a:r>
                      <a:r>
                        <a:rPr kumimoji="0" lang="en-US" sz="2400" b="1" i="0" u="none" strike="noStrike" cap="none" normalizeH="0" baseline="30000" dirty="0">
                          <a:ln>
                            <a:noFill/>
                          </a:ln>
                          <a:solidFill>
                            <a:schemeClr val="tx1"/>
                          </a:solidFill>
                          <a:effectLst/>
                          <a:latin typeface="Verdana" pitchFamily="34" charset="0"/>
                        </a:rPr>
                        <a:t>8</a:t>
                      </a:r>
                      <a:r>
                        <a:rPr kumimoji="0" lang="en-US" sz="2400" b="1" i="0" u="none" strike="noStrike" cap="none" normalizeH="0" baseline="0" dirty="0">
                          <a:ln>
                            <a:noFill/>
                          </a:ln>
                          <a:solidFill>
                            <a:schemeClr val="tx1"/>
                          </a:solidFill>
                          <a:effectLst/>
                          <a:latin typeface="Verdana" pitchFamily="34" charset="0"/>
                        </a:rPr>
                        <a:t> = 255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0273" name="Text Box 51">
            <a:extLst>
              <a:ext uri="{FF2B5EF4-FFF2-40B4-BE49-F238E27FC236}">
                <a16:creationId xmlns:a16="http://schemas.microsoft.com/office/drawing/2014/main" id="{B498B3BC-F0CF-44CC-81DF-90098BA7B6A1}"/>
              </a:ext>
            </a:extLst>
          </p:cNvPr>
          <p:cNvSpPr txBox="1">
            <a:spLocks noChangeArrowheads="1"/>
          </p:cNvSpPr>
          <p:nvPr/>
        </p:nvSpPr>
        <p:spPr bwMode="auto">
          <a:xfrm>
            <a:off x="1371600" y="5791200"/>
            <a:ext cx="5715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rgbClr val="000078"/>
                </a:solidFill>
                <a:latin typeface="Verdana" panose="020B0604030504040204" pitchFamily="34" charset="0"/>
              </a:defRPr>
            </a:lvl1pPr>
            <a:lvl2pPr marL="742950" indent="-285750" eaLnBrk="0" hangingPunct="0">
              <a:defRPr sz="3200" b="1">
                <a:solidFill>
                  <a:srgbClr val="000078"/>
                </a:solidFill>
                <a:latin typeface="Verdana" panose="020B0604030504040204" pitchFamily="34" charset="0"/>
              </a:defRPr>
            </a:lvl2pPr>
            <a:lvl3pPr marL="1143000" indent="-228600" eaLnBrk="0" hangingPunct="0">
              <a:defRPr sz="3200" b="1">
                <a:solidFill>
                  <a:srgbClr val="000078"/>
                </a:solidFill>
                <a:latin typeface="Verdana" panose="020B0604030504040204" pitchFamily="34" charset="0"/>
              </a:defRPr>
            </a:lvl3pPr>
            <a:lvl4pPr marL="1600200" indent="-228600" eaLnBrk="0" hangingPunct="0">
              <a:defRPr sz="3200" b="1">
                <a:solidFill>
                  <a:srgbClr val="000078"/>
                </a:solidFill>
                <a:latin typeface="Verdana" panose="020B0604030504040204" pitchFamily="34" charset="0"/>
              </a:defRPr>
            </a:lvl4pPr>
            <a:lvl5pPr marL="2057400" indent="-228600" eaLnBrk="0" hangingPunct="0">
              <a:defRPr sz="3200" b="1">
                <a:solidFill>
                  <a:srgbClr val="000078"/>
                </a:solidFill>
                <a:latin typeface="Verdana" panose="020B0604030504040204" pitchFamily="34" charset="0"/>
              </a:defRPr>
            </a:lvl5pPr>
            <a:lvl6pPr marL="2514600" indent="-228600" eaLnBrk="0" fontAlgn="base" hangingPunct="0">
              <a:spcBef>
                <a:spcPct val="0"/>
              </a:spcBef>
              <a:spcAft>
                <a:spcPct val="0"/>
              </a:spcAft>
              <a:defRPr sz="3200" b="1">
                <a:solidFill>
                  <a:srgbClr val="000078"/>
                </a:solidFill>
                <a:latin typeface="Verdana" panose="020B0604030504040204" pitchFamily="34" charset="0"/>
              </a:defRPr>
            </a:lvl6pPr>
            <a:lvl7pPr marL="2971800" indent="-228600" eaLnBrk="0" fontAlgn="base" hangingPunct="0">
              <a:spcBef>
                <a:spcPct val="0"/>
              </a:spcBef>
              <a:spcAft>
                <a:spcPct val="0"/>
              </a:spcAft>
              <a:defRPr sz="3200" b="1">
                <a:solidFill>
                  <a:srgbClr val="000078"/>
                </a:solidFill>
                <a:latin typeface="Verdana" panose="020B0604030504040204" pitchFamily="34" charset="0"/>
              </a:defRPr>
            </a:lvl7pPr>
            <a:lvl8pPr marL="3429000" indent="-228600" eaLnBrk="0" fontAlgn="base" hangingPunct="0">
              <a:spcBef>
                <a:spcPct val="0"/>
              </a:spcBef>
              <a:spcAft>
                <a:spcPct val="0"/>
              </a:spcAft>
              <a:defRPr sz="3200" b="1">
                <a:solidFill>
                  <a:srgbClr val="000078"/>
                </a:solidFill>
                <a:latin typeface="Verdana" panose="020B0604030504040204" pitchFamily="34" charset="0"/>
              </a:defRPr>
            </a:lvl8pPr>
            <a:lvl9pPr marL="3886200" indent="-228600" eaLnBrk="0" fontAlgn="base" hangingPunct="0">
              <a:spcBef>
                <a:spcPct val="0"/>
              </a:spcBef>
              <a:spcAft>
                <a:spcPct val="0"/>
              </a:spcAft>
              <a:defRPr sz="3200" b="1">
                <a:solidFill>
                  <a:srgbClr val="000078"/>
                </a:solidFill>
                <a:latin typeface="Verdana" panose="020B0604030504040204" pitchFamily="34" charset="0"/>
              </a:defRPr>
            </a:lvl9pPr>
          </a:lstStyle>
          <a:p>
            <a:pPr algn="ctr" eaLnBrk="1" hangingPunct="1">
              <a:spcBef>
                <a:spcPct val="50000"/>
              </a:spcBef>
            </a:pPr>
            <a:r>
              <a:rPr lang="en-US" altLang="en-US" dirty="0">
                <a:solidFill>
                  <a:srgbClr val="FFFF00"/>
                </a:solidFill>
              </a:rPr>
              <a:t>*Numbers not exact</a:t>
            </a:r>
          </a:p>
        </p:txBody>
      </p:sp>
      <p:sp>
        <p:nvSpPr>
          <p:cNvPr id="2" name="Datumsplatzhalter 1">
            <a:extLst>
              <a:ext uri="{FF2B5EF4-FFF2-40B4-BE49-F238E27FC236}">
                <a16:creationId xmlns:a16="http://schemas.microsoft.com/office/drawing/2014/main" id="{381D3C8A-53A3-4C39-93F2-56A457F550F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660011033"/>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83EF48D9-C5B2-4886-B10A-7C4DEDF55E75}"/>
              </a:ext>
            </a:extLst>
          </p:cNvPr>
          <p:cNvSpPr>
            <a:spLocks noGrp="1" noChangeArrowheads="1"/>
          </p:cNvSpPr>
          <p:nvPr>
            <p:ph type="title"/>
          </p:nvPr>
        </p:nvSpPr>
        <p:spPr>
          <a:xfrm>
            <a:off x="914400" y="228600"/>
            <a:ext cx="7315200" cy="1143000"/>
          </a:xfrm>
        </p:spPr>
        <p:txBody>
          <a:bodyPr/>
          <a:lstStyle/>
          <a:p>
            <a:pPr eaLnBrk="1" hangingPunct="1"/>
            <a:r>
              <a:rPr lang="en-US" altLang="en-US"/>
              <a:t>There are three IP network addresses reserved for private networks</a:t>
            </a:r>
          </a:p>
        </p:txBody>
      </p:sp>
      <p:sp>
        <p:nvSpPr>
          <p:cNvPr id="11268" name="Rectangle 3">
            <a:extLst>
              <a:ext uri="{FF2B5EF4-FFF2-40B4-BE49-F238E27FC236}">
                <a16:creationId xmlns:a16="http://schemas.microsoft.com/office/drawing/2014/main" id="{555DC89F-98D7-49C4-8680-85A137C499DA}"/>
              </a:ext>
            </a:extLst>
          </p:cNvPr>
          <p:cNvSpPr>
            <a:spLocks noGrp="1" noChangeArrowheads="1"/>
          </p:cNvSpPr>
          <p:nvPr>
            <p:ph type="body" idx="1"/>
          </p:nvPr>
        </p:nvSpPr>
        <p:spPr>
          <a:xfrm>
            <a:off x="914400" y="1676400"/>
            <a:ext cx="7391400" cy="5181600"/>
          </a:xfrm>
        </p:spPr>
        <p:txBody>
          <a:bodyPr/>
          <a:lstStyle/>
          <a:p>
            <a:pPr marL="533400" indent="-533400" eaLnBrk="1" hangingPunct="1">
              <a:lnSpc>
                <a:spcPct val="90000"/>
              </a:lnSpc>
              <a:buFontTx/>
              <a:buAutoNum type="arabicPeriod"/>
            </a:pPr>
            <a:r>
              <a:rPr lang="en-US" altLang="en-US"/>
              <a:t> 	10.0.0.0/8</a:t>
            </a:r>
            <a:br>
              <a:rPr lang="en-US" altLang="en-US"/>
            </a:br>
            <a:endParaRPr lang="en-US" altLang="en-US"/>
          </a:p>
          <a:p>
            <a:pPr marL="533400" indent="-533400" eaLnBrk="1" hangingPunct="1">
              <a:lnSpc>
                <a:spcPct val="90000"/>
              </a:lnSpc>
              <a:buFontTx/>
              <a:buAutoNum type="arabicPeriod"/>
            </a:pPr>
            <a:r>
              <a:rPr lang="en-US" altLang="en-US"/>
              <a:t> 	172.16.0.0/12</a:t>
            </a:r>
            <a:br>
              <a:rPr lang="en-US" altLang="en-US"/>
            </a:br>
            <a:endParaRPr lang="en-US" altLang="en-US"/>
          </a:p>
          <a:p>
            <a:pPr marL="533400" indent="-533400" eaLnBrk="1" hangingPunct="1">
              <a:lnSpc>
                <a:spcPct val="90000"/>
              </a:lnSpc>
              <a:buFontTx/>
              <a:buAutoNum type="arabicPeriod"/>
            </a:pPr>
            <a:r>
              <a:rPr lang="en-US" altLang="en-US"/>
              <a:t> 	192.168.0.0/16</a:t>
            </a:r>
          </a:p>
          <a:p>
            <a:pPr marL="533400" indent="-533400" eaLnBrk="1" hangingPunct="1">
              <a:lnSpc>
                <a:spcPct val="90000"/>
              </a:lnSpc>
              <a:buFontTx/>
              <a:buAutoNum type="arabicPeriod"/>
            </a:pPr>
            <a:endParaRPr lang="en-US" altLang="en-US"/>
          </a:p>
          <a:p>
            <a:pPr marL="533400" indent="-533400" eaLnBrk="1" hangingPunct="1">
              <a:lnSpc>
                <a:spcPct val="90000"/>
              </a:lnSpc>
              <a:buFontTx/>
              <a:buNone/>
            </a:pPr>
            <a:r>
              <a:rPr lang="en-US" altLang="en-US"/>
              <a:t>These can be used by anyone setting up an internal network.</a:t>
            </a:r>
          </a:p>
          <a:p>
            <a:pPr marL="533400" indent="-533400" eaLnBrk="1" hangingPunct="1">
              <a:lnSpc>
                <a:spcPct val="90000"/>
              </a:lnSpc>
              <a:buFontTx/>
              <a:buNone/>
            </a:pPr>
            <a:r>
              <a:rPr lang="en-US" altLang="en-US"/>
              <a:t> </a:t>
            </a:r>
          </a:p>
          <a:p>
            <a:pPr marL="533400" indent="-533400" eaLnBrk="1" hangingPunct="1">
              <a:lnSpc>
                <a:spcPct val="90000"/>
              </a:lnSpc>
              <a:buFontTx/>
              <a:buNone/>
            </a:pPr>
            <a:r>
              <a:rPr lang="en-US" altLang="en-US"/>
              <a:t>Routers will never forward packets coming from these addresses.</a:t>
            </a:r>
          </a:p>
          <a:p>
            <a:pPr marL="533400" indent="-533400" eaLnBrk="1" hangingPunct="1">
              <a:lnSpc>
                <a:spcPct val="90000"/>
              </a:lnSpc>
              <a:buFontTx/>
              <a:buAutoNum type="arabicPeriod"/>
            </a:pPr>
            <a:endParaRPr lang="en-US" altLang="en-US"/>
          </a:p>
        </p:txBody>
      </p:sp>
      <p:sp>
        <p:nvSpPr>
          <p:cNvPr id="2" name="Datumsplatzhalter 1">
            <a:extLst>
              <a:ext uri="{FF2B5EF4-FFF2-40B4-BE49-F238E27FC236}">
                <a16:creationId xmlns:a16="http://schemas.microsoft.com/office/drawing/2014/main" id="{974C020B-6912-4B92-B6AF-6CA7C9FE2CE1}"/>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469196199"/>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a:extLst>
              <a:ext uri="{FF2B5EF4-FFF2-40B4-BE49-F238E27FC236}">
                <a16:creationId xmlns:a16="http://schemas.microsoft.com/office/drawing/2014/main" id="{DB194C11-8CCF-415C-B3AD-54E93E8D0E57}"/>
              </a:ext>
            </a:extLst>
          </p:cNvPr>
          <p:cNvSpPr>
            <a:spLocks noGrp="1" noChangeArrowheads="1"/>
          </p:cNvSpPr>
          <p:nvPr>
            <p:ph type="title"/>
          </p:nvPr>
        </p:nvSpPr>
        <p:spPr/>
        <p:txBody>
          <a:bodyPr/>
          <a:lstStyle/>
          <a:p>
            <a:pPr eaLnBrk="1" hangingPunct="1"/>
            <a:r>
              <a:rPr lang="en-US" altLang="en-US"/>
              <a:t>Subnetting</a:t>
            </a:r>
          </a:p>
        </p:txBody>
      </p:sp>
      <p:sp>
        <p:nvSpPr>
          <p:cNvPr id="12292" name="Rectangle 3">
            <a:extLst>
              <a:ext uri="{FF2B5EF4-FFF2-40B4-BE49-F238E27FC236}">
                <a16:creationId xmlns:a16="http://schemas.microsoft.com/office/drawing/2014/main" id="{16683FF0-21BE-4BBF-8E1E-044ABB6BF6F4}"/>
              </a:ext>
            </a:extLst>
          </p:cNvPr>
          <p:cNvSpPr>
            <a:spLocks noGrp="1" noChangeArrowheads="1"/>
          </p:cNvSpPr>
          <p:nvPr>
            <p:ph type="body" idx="1"/>
          </p:nvPr>
        </p:nvSpPr>
        <p:spPr/>
        <p:txBody>
          <a:bodyPr/>
          <a:lstStyle/>
          <a:p>
            <a:pPr eaLnBrk="1" hangingPunct="1"/>
            <a:r>
              <a:rPr lang="en-US" altLang="en-US"/>
              <a:t>…can be done for a variety of reasons</a:t>
            </a:r>
          </a:p>
          <a:p>
            <a:pPr lvl="1" eaLnBrk="1" hangingPunct="1"/>
            <a:r>
              <a:rPr lang="en-US" altLang="en-US"/>
              <a:t>Organization</a:t>
            </a:r>
          </a:p>
          <a:p>
            <a:pPr lvl="1" eaLnBrk="1" hangingPunct="1"/>
            <a:r>
              <a:rPr lang="en-US" altLang="en-US"/>
              <a:t>Use of different physical media</a:t>
            </a:r>
          </a:p>
          <a:p>
            <a:pPr lvl="1" eaLnBrk="1" hangingPunct="1"/>
            <a:r>
              <a:rPr lang="en-US" altLang="en-US"/>
              <a:t>Preservation of address space</a:t>
            </a:r>
          </a:p>
          <a:p>
            <a:pPr lvl="1" eaLnBrk="1" hangingPunct="1"/>
            <a:r>
              <a:rPr lang="en-US" altLang="en-US"/>
              <a:t>Security</a:t>
            </a:r>
          </a:p>
          <a:p>
            <a:pPr lvl="1" eaLnBrk="1" hangingPunct="1"/>
            <a:endParaRPr lang="en-US" altLang="en-US"/>
          </a:p>
          <a:p>
            <a:pPr eaLnBrk="1" hangingPunct="1"/>
            <a:r>
              <a:rPr lang="en-US" altLang="en-US"/>
              <a:t>The most common reason is to control network traffic</a:t>
            </a:r>
          </a:p>
        </p:txBody>
      </p:sp>
      <p:sp>
        <p:nvSpPr>
          <p:cNvPr id="2" name="Datumsplatzhalter 1">
            <a:extLst>
              <a:ext uri="{FF2B5EF4-FFF2-40B4-BE49-F238E27FC236}">
                <a16:creationId xmlns:a16="http://schemas.microsoft.com/office/drawing/2014/main" id="{D4F9B015-FA83-4DF2-BAE8-86672F3C1C6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855288024"/>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A9CCCCDE-DBF6-47B6-B6CF-30EE0FAAE883}"/>
              </a:ext>
            </a:extLst>
          </p:cNvPr>
          <p:cNvSpPr>
            <a:spLocks noGrp="1" noChangeArrowheads="1"/>
          </p:cNvSpPr>
          <p:nvPr>
            <p:ph type="title"/>
          </p:nvPr>
        </p:nvSpPr>
        <p:spPr/>
        <p:txBody>
          <a:bodyPr/>
          <a:lstStyle/>
          <a:p>
            <a:pPr eaLnBrk="1" hangingPunct="1"/>
            <a:r>
              <a:rPr lang="en-US" altLang="en-US"/>
              <a:t>Subnetting</a:t>
            </a:r>
          </a:p>
        </p:txBody>
      </p:sp>
      <p:sp>
        <p:nvSpPr>
          <p:cNvPr id="27651" name="Rectangle 3">
            <a:extLst>
              <a:ext uri="{FF2B5EF4-FFF2-40B4-BE49-F238E27FC236}">
                <a16:creationId xmlns:a16="http://schemas.microsoft.com/office/drawing/2014/main" id="{FBC2BE4A-F9CF-4351-BAAF-9E453CBB738F}"/>
              </a:ext>
            </a:extLst>
          </p:cNvPr>
          <p:cNvSpPr>
            <a:spLocks noGrp="1" noChangeArrowheads="1"/>
          </p:cNvSpPr>
          <p:nvPr>
            <p:ph type="body" idx="1"/>
          </p:nvPr>
        </p:nvSpPr>
        <p:spPr>
          <a:xfrm>
            <a:off x="914400" y="1371600"/>
            <a:ext cx="7391400" cy="5181600"/>
          </a:xfrm>
        </p:spPr>
        <p:txBody>
          <a:bodyPr/>
          <a:lstStyle/>
          <a:p>
            <a:pPr eaLnBrk="1" hangingPunct="1">
              <a:lnSpc>
                <a:spcPct val="90000"/>
              </a:lnSpc>
            </a:pPr>
            <a:r>
              <a:rPr lang="en-US" altLang="en-US"/>
              <a:t>In an Ethernet network, all nodes on a segment see </a:t>
            </a:r>
            <a:r>
              <a:rPr lang="en-US" altLang="en-US" u="sng"/>
              <a:t>all</a:t>
            </a:r>
            <a:r>
              <a:rPr lang="en-US" altLang="en-US"/>
              <a:t> packets transmitted by other nodes on that segment</a:t>
            </a:r>
            <a:br>
              <a:rPr lang="en-US" altLang="en-US"/>
            </a:br>
            <a:endParaRPr lang="en-US" altLang="en-US"/>
          </a:p>
          <a:p>
            <a:pPr eaLnBrk="1" hangingPunct="1">
              <a:lnSpc>
                <a:spcPct val="90000"/>
              </a:lnSpc>
            </a:pPr>
            <a:r>
              <a:rPr lang="en-US" altLang="en-US"/>
              <a:t>Performance can be adversely affected under heavy traffic loads</a:t>
            </a:r>
            <a:br>
              <a:rPr lang="en-US" altLang="en-US"/>
            </a:br>
            <a:endParaRPr lang="en-US" altLang="en-US"/>
          </a:p>
          <a:p>
            <a:pPr eaLnBrk="1" hangingPunct="1">
              <a:lnSpc>
                <a:spcPct val="90000"/>
              </a:lnSpc>
            </a:pPr>
            <a:r>
              <a:rPr lang="en-US" altLang="en-US"/>
              <a:t>A </a:t>
            </a:r>
            <a:r>
              <a:rPr lang="en-US" altLang="en-US" u="sng"/>
              <a:t>router</a:t>
            </a:r>
            <a:r>
              <a:rPr lang="en-US" altLang="en-US"/>
              <a:t> is used to connect IP networks to minimize the amount of traffic each segment must receive</a:t>
            </a:r>
          </a:p>
        </p:txBody>
      </p:sp>
      <p:sp>
        <p:nvSpPr>
          <p:cNvPr id="2" name="Datumsplatzhalter 1">
            <a:extLst>
              <a:ext uri="{FF2B5EF4-FFF2-40B4-BE49-F238E27FC236}">
                <a16:creationId xmlns:a16="http://schemas.microsoft.com/office/drawing/2014/main" id="{9272D4FC-789E-4E66-91DE-D2529BECE30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313611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autoUpdateAnimBg="0"/>
    </p:bldLst>
  </p:timing>
</p:sld>
</file>

<file path=ppt/slides/slide3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412E8D0D-48A3-4598-9FA0-D50A0252941A}"/>
              </a:ext>
            </a:extLst>
          </p:cNvPr>
          <p:cNvSpPr>
            <a:spLocks noGrp="1" noChangeArrowheads="1"/>
          </p:cNvSpPr>
          <p:nvPr>
            <p:ph type="title"/>
          </p:nvPr>
        </p:nvSpPr>
        <p:spPr/>
        <p:txBody>
          <a:bodyPr/>
          <a:lstStyle/>
          <a:p>
            <a:pPr eaLnBrk="1" hangingPunct="1"/>
            <a:r>
              <a:rPr lang="en-US" altLang="en-US"/>
              <a:t>Subnet masking</a:t>
            </a:r>
          </a:p>
        </p:txBody>
      </p:sp>
      <p:sp>
        <p:nvSpPr>
          <p:cNvPr id="29699" name="Rectangle 3">
            <a:extLst>
              <a:ext uri="{FF2B5EF4-FFF2-40B4-BE49-F238E27FC236}">
                <a16:creationId xmlns:a16="http://schemas.microsoft.com/office/drawing/2014/main" id="{D49235CC-5905-4B8F-9C82-A94908A20660}"/>
              </a:ext>
            </a:extLst>
          </p:cNvPr>
          <p:cNvSpPr>
            <a:spLocks noGrp="1" noChangeArrowheads="1"/>
          </p:cNvSpPr>
          <p:nvPr>
            <p:ph type="body" idx="1"/>
          </p:nvPr>
        </p:nvSpPr>
        <p:spPr/>
        <p:txBody>
          <a:bodyPr/>
          <a:lstStyle/>
          <a:p>
            <a:pPr eaLnBrk="1" hangingPunct="1">
              <a:lnSpc>
                <a:spcPct val="90000"/>
              </a:lnSpc>
            </a:pPr>
            <a:r>
              <a:rPr lang="en-US" altLang="en-US" sz="2200"/>
              <a:t>Applying a subnet mask allows you to identify the network and node parts of the address. A router will then determine whether the address is local or remote.</a:t>
            </a:r>
            <a:br>
              <a:rPr lang="en-US" altLang="en-US" sz="2200"/>
            </a:br>
            <a:endParaRPr lang="en-US" altLang="en-US" sz="2200"/>
          </a:p>
          <a:p>
            <a:pPr eaLnBrk="1" hangingPunct="1">
              <a:lnSpc>
                <a:spcPct val="90000"/>
              </a:lnSpc>
            </a:pPr>
            <a:r>
              <a:rPr lang="en-US" altLang="en-US" sz="2200"/>
              <a:t>Network bits are masked as 1s</a:t>
            </a:r>
          </a:p>
          <a:p>
            <a:pPr eaLnBrk="1" hangingPunct="1">
              <a:lnSpc>
                <a:spcPct val="90000"/>
              </a:lnSpc>
            </a:pPr>
            <a:r>
              <a:rPr lang="en-US" altLang="en-US" sz="2200"/>
              <a:t>Node bits are masked as 0s</a:t>
            </a:r>
            <a:br>
              <a:rPr lang="en-US" altLang="en-US" sz="2200"/>
            </a:br>
            <a:endParaRPr lang="en-US" altLang="en-US" sz="2200"/>
          </a:p>
          <a:p>
            <a:pPr eaLnBrk="1" hangingPunct="1">
              <a:lnSpc>
                <a:spcPct val="90000"/>
              </a:lnSpc>
            </a:pPr>
            <a:r>
              <a:rPr lang="en-US" altLang="en-US" sz="2200"/>
              <a:t>Class A – 255.0.0.0</a:t>
            </a:r>
          </a:p>
          <a:p>
            <a:pPr lvl="1" eaLnBrk="1" hangingPunct="1">
              <a:lnSpc>
                <a:spcPct val="90000"/>
              </a:lnSpc>
            </a:pPr>
            <a:r>
              <a:rPr lang="en-US" altLang="en-US" sz="2000"/>
              <a:t>11111111.00000000.00000000.00000000</a:t>
            </a:r>
          </a:p>
          <a:p>
            <a:pPr eaLnBrk="1" hangingPunct="1">
              <a:lnSpc>
                <a:spcPct val="90000"/>
              </a:lnSpc>
            </a:pPr>
            <a:r>
              <a:rPr lang="en-US" altLang="en-US" sz="2200"/>
              <a:t>Class B – 255.255.0.0</a:t>
            </a:r>
          </a:p>
          <a:p>
            <a:pPr lvl="1" eaLnBrk="1" hangingPunct="1">
              <a:lnSpc>
                <a:spcPct val="90000"/>
              </a:lnSpc>
            </a:pPr>
            <a:r>
              <a:rPr lang="en-US" altLang="en-US" sz="2000"/>
              <a:t>11111111.11111111.00000000.00000000</a:t>
            </a:r>
          </a:p>
          <a:p>
            <a:pPr eaLnBrk="1" hangingPunct="1">
              <a:lnSpc>
                <a:spcPct val="90000"/>
              </a:lnSpc>
            </a:pPr>
            <a:r>
              <a:rPr lang="en-US" altLang="en-US" sz="2400"/>
              <a:t>Class C – 255.255.255.0</a:t>
            </a:r>
          </a:p>
          <a:p>
            <a:pPr lvl="1" eaLnBrk="1" hangingPunct="1">
              <a:lnSpc>
                <a:spcPct val="90000"/>
              </a:lnSpc>
            </a:pPr>
            <a:r>
              <a:rPr lang="en-US" altLang="en-US" sz="2000"/>
              <a:t>11111111.11111111.11111111.00000000</a:t>
            </a:r>
          </a:p>
        </p:txBody>
      </p:sp>
      <p:sp>
        <p:nvSpPr>
          <p:cNvPr id="2" name="Datumsplatzhalter 1">
            <a:extLst>
              <a:ext uri="{FF2B5EF4-FFF2-40B4-BE49-F238E27FC236}">
                <a16:creationId xmlns:a16="http://schemas.microsoft.com/office/drawing/2014/main" id="{B0EFF21C-3EE0-4EA2-AB9E-BCE731E7426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707965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Effect transition="in" filter="blinds(horizontal)">
                                      <p:cBhvr>
                                        <p:cTn id="7" dur="500"/>
                                        <p:tgtEl>
                                          <p:spTgt spid="29699">
                                            <p:txEl>
                                              <p:pRg st="0" end="0"/>
                                            </p:txEl>
                                          </p:spTgt>
                                        </p:tgtEl>
                                      </p:cBhvr>
                                    </p:animEffect>
                                  </p:childTnLst>
                                  <p:subTnLst>
                                    <p:animClr clrSpc="rgb" dir="cw">
                                      <p:cBhvr override="childStyle">
                                        <p:cTn dur="1" fill="hold" display="0" masterRel="nextClick" afterEffect="1"/>
                                        <p:tgtEl>
                                          <p:spTgt spid="29699">
                                            <p:txEl>
                                              <p:pRg st="0" end="0"/>
                                            </p:txEl>
                                          </p:spTgt>
                                        </p:tgtEl>
                                        <p:attrNameLst>
                                          <p:attrName>ppt_c</p:attrName>
                                        </p:attrNameLst>
                                      </p:cBhvr>
                                      <p:to>
                                        <a:schemeClr val="fo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699">
                                            <p:txEl>
                                              <p:pRg st="1" end="1"/>
                                            </p:txEl>
                                          </p:spTgt>
                                        </p:tgtEl>
                                        <p:attrNameLst>
                                          <p:attrName>style.visibility</p:attrName>
                                        </p:attrNameLst>
                                      </p:cBhvr>
                                      <p:to>
                                        <p:strVal val="visible"/>
                                      </p:to>
                                    </p:set>
                                    <p:animEffect transition="in" filter="blinds(horizontal)">
                                      <p:cBhvr>
                                        <p:cTn id="12" dur="500"/>
                                        <p:tgtEl>
                                          <p:spTgt spid="29699">
                                            <p:txEl>
                                              <p:pRg st="1" end="1"/>
                                            </p:txEl>
                                          </p:spTgt>
                                        </p:tgtEl>
                                      </p:cBhvr>
                                    </p:animEffect>
                                  </p:childTnLst>
                                  <p:subTnLst>
                                    <p:animClr clrSpc="rgb" dir="cw">
                                      <p:cBhvr override="childStyle">
                                        <p:cTn dur="1" fill="hold" display="0" masterRel="nextClick" afterEffect="1"/>
                                        <p:tgtEl>
                                          <p:spTgt spid="29699">
                                            <p:txEl>
                                              <p:pRg st="1" end="1"/>
                                            </p:txEl>
                                          </p:spTgt>
                                        </p:tgtEl>
                                        <p:attrNameLst>
                                          <p:attrName>ppt_c</p:attrName>
                                        </p:attrNameLst>
                                      </p:cBhvr>
                                      <p:to>
                                        <a:schemeClr val="fo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Effect transition="in" filter="blinds(horizontal)">
                                      <p:cBhvr>
                                        <p:cTn id="17" dur="500"/>
                                        <p:tgtEl>
                                          <p:spTgt spid="29699">
                                            <p:txEl>
                                              <p:pRg st="2" end="2"/>
                                            </p:txEl>
                                          </p:spTgt>
                                        </p:tgtEl>
                                      </p:cBhvr>
                                    </p:animEffect>
                                  </p:childTnLst>
                                  <p:subTnLst>
                                    <p:animClr clrSpc="rgb" dir="cw">
                                      <p:cBhvr override="childStyle">
                                        <p:cTn dur="1" fill="hold" display="0" masterRel="nextClick" afterEffect="1"/>
                                        <p:tgtEl>
                                          <p:spTgt spid="29699">
                                            <p:txEl>
                                              <p:pRg st="2" end="2"/>
                                            </p:txEl>
                                          </p:spTgt>
                                        </p:tgtEl>
                                        <p:attrNameLst>
                                          <p:attrName>ppt_c</p:attrName>
                                        </p:attrNameLst>
                                      </p:cBhvr>
                                      <p:to>
                                        <a:schemeClr val="fo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9699">
                                            <p:txEl>
                                              <p:pRg st="3" end="3"/>
                                            </p:txEl>
                                          </p:spTgt>
                                        </p:tgtEl>
                                        <p:attrNameLst>
                                          <p:attrName>style.visibility</p:attrName>
                                        </p:attrNameLst>
                                      </p:cBhvr>
                                      <p:to>
                                        <p:strVal val="visible"/>
                                      </p:to>
                                    </p:set>
                                    <p:animEffect transition="in" filter="blinds(horizontal)">
                                      <p:cBhvr>
                                        <p:cTn id="22" dur="500"/>
                                        <p:tgtEl>
                                          <p:spTgt spid="29699">
                                            <p:txEl>
                                              <p:pRg st="3" end="3"/>
                                            </p:txEl>
                                          </p:spTgt>
                                        </p:tgtEl>
                                      </p:cBhvr>
                                    </p:animEffect>
                                  </p:childTnLst>
                                  <p:subTnLst>
                                    <p:animClr clrSpc="rgb" dir="cw">
                                      <p:cBhvr override="childStyle">
                                        <p:cTn dur="1" fill="hold" display="0" masterRel="nextClick" afterEffect="1"/>
                                        <p:tgtEl>
                                          <p:spTgt spid="29699">
                                            <p:txEl>
                                              <p:pRg st="3" end="3"/>
                                            </p:txEl>
                                          </p:spTgt>
                                        </p:tgtEl>
                                        <p:attrNameLst>
                                          <p:attrName>ppt_c</p:attrName>
                                        </p:attrNameLst>
                                      </p:cBhvr>
                                      <p:to>
                                        <a:schemeClr val="folHlink"/>
                                      </p:to>
                                    </p:animClr>
                                  </p:subTnLst>
                                </p:cTn>
                              </p:par>
                              <p:par>
                                <p:cTn id="23" presetID="3" presetClass="entr" presetSubtype="10" fill="hold" grpId="0" nodeType="withEffect">
                                  <p:stCondLst>
                                    <p:cond delay="0"/>
                                  </p:stCondLst>
                                  <p:childTnLst>
                                    <p:set>
                                      <p:cBhvr>
                                        <p:cTn id="24" dur="1" fill="hold">
                                          <p:stCondLst>
                                            <p:cond delay="0"/>
                                          </p:stCondLst>
                                        </p:cTn>
                                        <p:tgtEl>
                                          <p:spTgt spid="29699">
                                            <p:txEl>
                                              <p:pRg st="4" end="4"/>
                                            </p:txEl>
                                          </p:spTgt>
                                        </p:tgtEl>
                                        <p:attrNameLst>
                                          <p:attrName>style.visibility</p:attrName>
                                        </p:attrNameLst>
                                      </p:cBhvr>
                                      <p:to>
                                        <p:strVal val="visible"/>
                                      </p:to>
                                    </p:set>
                                    <p:animEffect transition="in" filter="blinds(horizontal)">
                                      <p:cBhvr>
                                        <p:cTn id="25" dur="500"/>
                                        <p:tgtEl>
                                          <p:spTgt spid="29699">
                                            <p:txEl>
                                              <p:pRg st="4" end="4"/>
                                            </p:txEl>
                                          </p:spTgt>
                                        </p:tgtEl>
                                      </p:cBhvr>
                                    </p:animEffect>
                                  </p:childTnLst>
                                  <p:subTnLst>
                                    <p:animClr clrSpc="rgb" dir="cw">
                                      <p:cBhvr override="childStyle">
                                        <p:cTn dur="1" fill="hold" display="0" masterRel="nextClick" afterEffect="1"/>
                                        <p:tgtEl>
                                          <p:spTgt spid="29699">
                                            <p:txEl>
                                              <p:pRg st="4" end="4"/>
                                            </p:txEl>
                                          </p:spTgt>
                                        </p:tgtEl>
                                        <p:attrNameLst>
                                          <p:attrName>ppt_c</p:attrName>
                                        </p:attrNameLst>
                                      </p:cBhvr>
                                      <p:to>
                                        <a:schemeClr val="folHlink"/>
                                      </p:to>
                                    </p:animClr>
                                  </p:sub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9699">
                                            <p:txEl>
                                              <p:pRg st="5" end="5"/>
                                            </p:txEl>
                                          </p:spTgt>
                                        </p:tgtEl>
                                        <p:attrNameLst>
                                          <p:attrName>style.visibility</p:attrName>
                                        </p:attrNameLst>
                                      </p:cBhvr>
                                      <p:to>
                                        <p:strVal val="visible"/>
                                      </p:to>
                                    </p:set>
                                    <p:animEffect transition="in" filter="blinds(horizontal)">
                                      <p:cBhvr>
                                        <p:cTn id="30" dur="500"/>
                                        <p:tgtEl>
                                          <p:spTgt spid="29699">
                                            <p:txEl>
                                              <p:pRg st="5" end="5"/>
                                            </p:txEl>
                                          </p:spTgt>
                                        </p:tgtEl>
                                      </p:cBhvr>
                                    </p:animEffect>
                                  </p:childTnLst>
                                  <p:subTnLst>
                                    <p:animClr clrSpc="rgb" dir="cw">
                                      <p:cBhvr override="childStyle">
                                        <p:cTn dur="1" fill="hold" display="0" masterRel="nextClick" afterEffect="1"/>
                                        <p:tgtEl>
                                          <p:spTgt spid="29699">
                                            <p:txEl>
                                              <p:pRg st="5" end="5"/>
                                            </p:txEl>
                                          </p:spTgt>
                                        </p:tgtEl>
                                        <p:attrNameLst>
                                          <p:attrName>ppt_c</p:attrName>
                                        </p:attrNameLst>
                                      </p:cBhvr>
                                      <p:to>
                                        <a:schemeClr val="folHlink"/>
                                      </p:to>
                                    </p:animClr>
                                  </p:subTnLst>
                                </p:cTn>
                              </p:par>
                              <p:par>
                                <p:cTn id="31" presetID="3" presetClass="entr" presetSubtype="10" fill="hold" grpId="0" nodeType="withEffect">
                                  <p:stCondLst>
                                    <p:cond delay="0"/>
                                  </p:stCondLst>
                                  <p:childTnLst>
                                    <p:set>
                                      <p:cBhvr>
                                        <p:cTn id="32" dur="1" fill="hold">
                                          <p:stCondLst>
                                            <p:cond delay="0"/>
                                          </p:stCondLst>
                                        </p:cTn>
                                        <p:tgtEl>
                                          <p:spTgt spid="29699">
                                            <p:txEl>
                                              <p:pRg st="6" end="6"/>
                                            </p:txEl>
                                          </p:spTgt>
                                        </p:tgtEl>
                                        <p:attrNameLst>
                                          <p:attrName>style.visibility</p:attrName>
                                        </p:attrNameLst>
                                      </p:cBhvr>
                                      <p:to>
                                        <p:strVal val="visible"/>
                                      </p:to>
                                    </p:set>
                                    <p:animEffect transition="in" filter="blinds(horizontal)">
                                      <p:cBhvr>
                                        <p:cTn id="33" dur="500"/>
                                        <p:tgtEl>
                                          <p:spTgt spid="29699">
                                            <p:txEl>
                                              <p:pRg st="6" end="6"/>
                                            </p:txEl>
                                          </p:spTgt>
                                        </p:tgtEl>
                                      </p:cBhvr>
                                    </p:animEffect>
                                  </p:childTnLst>
                                  <p:subTnLst>
                                    <p:animClr clrSpc="rgb" dir="cw">
                                      <p:cBhvr override="childStyle">
                                        <p:cTn dur="1" fill="hold" display="0" masterRel="nextClick" afterEffect="1"/>
                                        <p:tgtEl>
                                          <p:spTgt spid="29699">
                                            <p:txEl>
                                              <p:pRg st="6" end="6"/>
                                            </p:txEl>
                                          </p:spTgt>
                                        </p:tgtEl>
                                        <p:attrNameLst>
                                          <p:attrName>ppt_c</p:attrName>
                                        </p:attrNameLst>
                                      </p:cBhvr>
                                      <p:to>
                                        <a:schemeClr val="folHlink"/>
                                      </p:to>
                                    </p:animClr>
                                  </p:sub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9699">
                                            <p:txEl>
                                              <p:pRg st="7" end="7"/>
                                            </p:txEl>
                                          </p:spTgt>
                                        </p:tgtEl>
                                        <p:attrNameLst>
                                          <p:attrName>style.visibility</p:attrName>
                                        </p:attrNameLst>
                                      </p:cBhvr>
                                      <p:to>
                                        <p:strVal val="visible"/>
                                      </p:to>
                                    </p:set>
                                    <p:animEffect transition="in" filter="blinds(horizontal)">
                                      <p:cBhvr>
                                        <p:cTn id="38" dur="500"/>
                                        <p:tgtEl>
                                          <p:spTgt spid="29699">
                                            <p:txEl>
                                              <p:pRg st="7" end="7"/>
                                            </p:txEl>
                                          </p:spTgt>
                                        </p:tgtEl>
                                      </p:cBhvr>
                                    </p:animEffect>
                                  </p:childTnLst>
                                  <p:subTnLst>
                                    <p:animClr clrSpc="rgb" dir="cw">
                                      <p:cBhvr override="childStyle">
                                        <p:cTn dur="1" fill="hold" display="0" masterRel="nextClick" afterEffect="1"/>
                                        <p:tgtEl>
                                          <p:spTgt spid="29699">
                                            <p:txEl>
                                              <p:pRg st="7" end="7"/>
                                            </p:txEl>
                                          </p:spTgt>
                                        </p:tgtEl>
                                        <p:attrNameLst>
                                          <p:attrName>ppt_c</p:attrName>
                                        </p:attrNameLst>
                                      </p:cBhvr>
                                      <p:to>
                                        <a:schemeClr val="folHlink"/>
                                      </p:to>
                                    </p:animClr>
                                  </p:subTnLst>
                                </p:cTn>
                              </p:par>
                              <p:par>
                                <p:cTn id="39" presetID="3" presetClass="entr" presetSubtype="10" fill="hold" grpId="0" nodeType="withEffect">
                                  <p:stCondLst>
                                    <p:cond delay="0"/>
                                  </p:stCondLst>
                                  <p:childTnLst>
                                    <p:set>
                                      <p:cBhvr>
                                        <p:cTn id="40" dur="1" fill="hold">
                                          <p:stCondLst>
                                            <p:cond delay="0"/>
                                          </p:stCondLst>
                                        </p:cTn>
                                        <p:tgtEl>
                                          <p:spTgt spid="29699">
                                            <p:txEl>
                                              <p:pRg st="8" end="8"/>
                                            </p:txEl>
                                          </p:spTgt>
                                        </p:tgtEl>
                                        <p:attrNameLst>
                                          <p:attrName>style.visibility</p:attrName>
                                        </p:attrNameLst>
                                      </p:cBhvr>
                                      <p:to>
                                        <p:strVal val="visible"/>
                                      </p:to>
                                    </p:set>
                                    <p:animEffect transition="in" filter="blinds(horizontal)">
                                      <p:cBhvr>
                                        <p:cTn id="41" dur="500"/>
                                        <p:tgtEl>
                                          <p:spTgt spid="29699">
                                            <p:txEl>
                                              <p:pRg st="8" end="8"/>
                                            </p:txEl>
                                          </p:spTgt>
                                        </p:tgtEl>
                                      </p:cBhvr>
                                    </p:animEffect>
                                  </p:childTnLst>
                                  <p:subTnLst>
                                    <p:animClr clrSpc="rgb" dir="cw">
                                      <p:cBhvr override="childStyle">
                                        <p:cTn dur="1" fill="hold" display="0" masterRel="nextClick" afterEffect="1"/>
                                        <p:tgtEl>
                                          <p:spTgt spid="29699">
                                            <p:txEl>
                                              <p:pRg st="8" end="8"/>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autoUpdateAnimBg="0"/>
    </p:bld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a:extLst>
              <a:ext uri="{FF2B5EF4-FFF2-40B4-BE49-F238E27FC236}">
                <a16:creationId xmlns:a16="http://schemas.microsoft.com/office/drawing/2014/main" id="{546DC133-03C1-4263-9B9C-EB49733E5A62}"/>
              </a:ext>
            </a:extLst>
          </p:cNvPr>
          <p:cNvSpPr>
            <a:spLocks noGrp="1" noChangeArrowheads="1"/>
          </p:cNvSpPr>
          <p:nvPr>
            <p:ph type="title"/>
          </p:nvPr>
        </p:nvSpPr>
        <p:spPr/>
        <p:txBody>
          <a:bodyPr/>
          <a:lstStyle/>
          <a:p>
            <a:pPr eaLnBrk="1" hangingPunct="1"/>
            <a:r>
              <a:rPr lang="en-US" altLang="en-US"/>
              <a:t>Subnet masking</a:t>
            </a:r>
          </a:p>
        </p:txBody>
      </p:sp>
      <p:pic>
        <p:nvPicPr>
          <p:cNvPr id="15364" name="Picture 4">
            <a:extLst>
              <a:ext uri="{FF2B5EF4-FFF2-40B4-BE49-F238E27FC236}">
                <a16:creationId xmlns:a16="http://schemas.microsoft.com/office/drawing/2014/main" id="{65ADC851-70CA-42DB-A49E-4E712F1D09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848600"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Oval 5">
            <a:extLst>
              <a:ext uri="{FF2B5EF4-FFF2-40B4-BE49-F238E27FC236}">
                <a16:creationId xmlns:a16="http://schemas.microsoft.com/office/drawing/2014/main" id="{703E44DB-3B5A-416E-ACC7-47433C6E123C}"/>
              </a:ext>
            </a:extLst>
          </p:cNvPr>
          <p:cNvSpPr>
            <a:spLocks noChangeArrowheads="1"/>
          </p:cNvSpPr>
          <p:nvPr/>
        </p:nvSpPr>
        <p:spPr bwMode="auto">
          <a:xfrm>
            <a:off x="1295400" y="4686300"/>
            <a:ext cx="5562600" cy="3048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3200" b="1">
                <a:solidFill>
                  <a:srgbClr val="000078"/>
                </a:solidFill>
                <a:latin typeface="Verdana" panose="020B0604030504040204" pitchFamily="34" charset="0"/>
              </a:defRPr>
            </a:lvl1pPr>
            <a:lvl2pPr marL="742950" indent="-285750" eaLnBrk="0" hangingPunct="0">
              <a:defRPr sz="3200" b="1">
                <a:solidFill>
                  <a:srgbClr val="000078"/>
                </a:solidFill>
                <a:latin typeface="Verdana" panose="020B0604030504040204" pitchFamily="34" charset="0"/>
              </a:defRPr>
            </a:lvl2pPr>
            <a:lvl3pPr marL="1143000" indent="-228600" eaLnBrk="0" hangingPunct="0">
              <a:defRPr sz="3200" b="1">
                <a:solidFill>
                  <a:srgbClr val="000078"/>
                </a:solidFill>
                <a:latin typeface="Verdana" panose="020B0604030504040204" pitchFamily="34" charset="0"/>
              </a:defRPr>
            </a:lvl3pPr>
            <a:lvl4pPr marL="1600200" indent="-228600" eaLnBrk="0" hangingPunct="0">
              <a:defRPr sz="3200" b="1">
                <a:solidFill>
                  <a:srgbClr val="000078"/>
                </a:solidFill>
                <a:latin typeface="Verdana" panose="020B0604030504040204" pitchFamily="34" charset="0"/>
              </a:defRPr>
            </a:lvl4pPr>
            <a:lvl5pPr marL="2057400" indent="-228600" eaLnBrk="0" hangingPunct="0">
              <a:defRPr sz="3200" b="1">
                <a:solidFill>
                  <a:srgbClr val="000078"/>
                </a:solidFill>
                <a:latin typeface="Verdana" panose="020B0604030504040204" pitchFamily="34" charset="0"/>
              </a:defRPr>
            </a:lvl5pPr>
            <a:lvl6pPr marL="2514600" indent="-228600" eaLnBrk="0" fontAlgn="base" hangingPunct="0">
              <a:spcBef>
                <a:spcPct val="0"/>
              </a:spcBef>
              <a:spcAft>
                <a:spcPct val="0"/>
              </a:spcAft>
              <a:defRPr sz="3200" b="1">
                <a:solidFill>
                  <a:srgbClr val="000078"/>
                </a:solidFill>
                <a:latin typeface="Verdana" panose="020B0604030504040204" pitchFamily="34" charset="0"/>
              </a:defRPr>
            </a:lvl6pPr>
            <a:lvl7pPr marL="2971800" indent="-228600" eaLnBrk="0" fontAlgn="base" hangingPunct="0">
              <a:spcBef>
                <a:spcPct val="0"/>
              </a:spcBef>
              <a:spcAft>
                <a:spcPct val="0"/>
              </a:spcAft>
              <a:defRPr sz="3200" b="1">
                <a:solidFill>
                  <a:srgbClr val="000078"/>
                </a:solidFill>
                <a:latin typeface="Verdana" panose="020B0604030504040204" pitchFamily="34" charset="0"/>
              </a:defRPr>
            </a:lvl7pPr>
            <a:lvl8pPr marL="3429000" indent="-228600" eaLnBrk="0" fontAlgn="base" hangingPunct="0">
              <a:spcBef>
                <a:spcPct val="0"/>
              </a:spcBef>
              <a:spcAft>
                <a:spcPct val="0"/>
              </a:spcAft>
              <a:defRPr sz="3200" b="1">
                <a:solidFill>
                  <a:srgbClr val="000078"/>
                </a:solidFill>
                <a:latin typeface="Verdana" panose="020B0604030504040204" pitchFamily="34" charset="0"/>
              </a:defRPr>
            </a:lvl8pPr>
            <a:lvl9pPr marL="3886200" indent="-228600" eaLnBrk="0" fontAlgn="base" hangingPunct="0">
              <a:spcBef>
                <a:spcPct val="0"/>
              </a:spcBef>
              <a:spcAft>
                <a:spcPct val="0"/>
              </a:spcAft>
              <a:defRPr sz="3200" b="1">
                <a:solidFill>
                  <a:srgbClr val="000078"/>
                </a:solidFill>
                <a:latin typeface="Verdana" panose="020B0604030504040204" pitchFamily="34" charset="0"/>
              </a:defRPr>
            </a:lvl9pPr>
          </a:lstStyle>
          <a:p>
            <a:pPr eaLnBrk="1" hangingPunct="1"/>
            <a:endParaRPr lang="en-US" altLang="en-US"/>
          </a:p>
        </p:txBody>
      </p:sp>
      <p:sp>
        <p:nvSpPr>
          <p:cNvPr id="2" name="Datumsplatzhalter 1">
            <a:extLst>
              <a:ext uri="{FF2B5EF4-FFF2-40B4-BE49-F238E27FC236}">
                <a16:creationId xmlns:a16="http://schemas.microsoft.com/office/drawing/2014/main" id="{D7CD51C4-9A9F-46ED-BF7C-A651E7A0BF7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72008655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BFB61B84-DF22-456C-9C11-4700335334BE}"/>
              </a:ext>
            </a:extLst>
          </p:cNvPr>
          <p:cNvSpPr>
            <a:spLocks noGrp="1" noChangeArrowheads="1"/>
          </p:cNvSpPr>
          <p:nvPr>
            <p:ph type="title"/>
          </p:nvPr>
        </p:nvSpPr>
        <p:spPr/>
        <p:txBody>
          <a:bodyPr/>
          <a:lstStyle/>
          <a:p>
            <a:pPr eaLnBrk="1" hangingPunct="1"/>
            <a:r>
              <a:rPr lang="en-US" altLang="en-US"/>
              <a:t>Subnet masking</a:t>
            </a:r>
          </a:p>
        </p:txBody>
      </p:sp>
      <p:sp>
        <p:nvSpPr>
          <p:cNvPr id="30723" name="Rectangle 3">
            <a:extLst>
              <a:ext uri="{FF2B5EF4-FFF2-40B4-BE49-F238E27FC236}">
                <a16:creationId xmlns:a16="http://schemas.microsoft.com/office/drawing/2014/main" id="{CBFA9849-2A5E-48D6-956B-D0C295E90756}"/>
              </a:ext>
            </a:extLst>
          </p:cNvPr>
          <p:cNvSpPr>
            <a:spLocks noGrp="1" noChangeArrowheads="1"/>
          </p:cNvSpPr>
          <p:nvPr>
            <p:ph type="body" idx="1"/>
          </p:nvPr>
        </p:nvSpPr>
        <p:spPr/>
        <p:txBody>
          <a:bodyPr/>
          <a:lstStyle/>
          <a:p>
            <a:pPr eaLnBrk="1" hangingPunct="1">
              <a:lnSpc>
                <a:spcPct val="90000"/>
              </a:lnSpc>
            </a:pPr>
            <a:r>
              <a:rPr lang="en-US" altLang="en-US" sz="2600"/>
              <a:t>Performing a bitwise logical AND between the IP address and the subnet mask results in the network address</a:t>
            </a:r>
          </a:p>
          <a:p>
            <a:pPr eaLnBrk="1" hangingPunct="1">
              <a:lnSpc>
                <a:spcPct val="90000"/>
              </a:lnSpc>
            </a:pPr>
            <a:endParaRPr lang="en-US" altLang="en-US" sz="2600"/>
          </a:p>
          <a:p>
            <a:pPr eaLnBrk="1" hangingPunct="1">
              <a:lnSpc>
                <a:spcPct val="90000"/>
              </a:lnSpc>
            </a:pPr>
            <a:r>
              <a:rPr lang="en-US" altLang="en-US" sz="2600"/>
              <a:t>Ex: Class - B 140.179.240.200</a:t>
            </a:r>
            <a:br>
              <a:rPr lang="en-US" altLang="en-US"/>
            </a:br>
            <a:br>
              <a:rPr lang="en-US" altLang="en-US"/>
            </a:br>
            <a:r>
              <a:rPr lang="en-US" altLang="en-US" sz="2000"/>
              <a:t>10001100.10110011.11110000.11001000</a:t>
            </a:r>
          </a:p>
          <a:p>
            <a:pPr eaLnBrk="1" hangingPunct="1">
              <a:lnSpc>
                <a:spcPct val="90000"/>
              </a:lnSpc>
              <a:buFontTx/>
              <a:buNone/>
            </a:pPr>
            <a:r>
              <a:rPr lang="en-US" altLang="en-US" sz="2000"/>
              <a:t>	</a:t>
            </a:r>
            <a:r>
              <a:rPr lang="en-US" altLang="en-US" sz="2000" u="sng"/>
              <a:t>11111111.11111111.00000000.00000000</a:t>
            </a:r>
          </a:p>
          <a:p>
            <a:pPr eaLnBrk="1" hangingPunct="1">
              <a:lnSpc>
                <a:spcPct val="90000"/>
              </a:lnSpc>
              <a:buFontTx/>
              <a:buNone/>
            </a:pPr>
            <a:r>
              <a:rPr lang="en-US" altLang="en-US" sz="2000"/>
              <a:t>	10001100.10110011.00000000.00000000</a:t>
            </a:r>
          </a:p>
          <a:p>
            <a:pPr eaLnBrk="1" hangingPunct="1">
              <a:lnSpc>
                <a:spcPct val="90000"/>
              </a:lnSpc>
              <a:buFontTx/>
              <a:buNone/>
            </a:pPr>
            <a:endParaRPr lang="en-US" altLang="en-US" sz="2000"/>
          </a:p>
          <a:p>
            <a:pPr algn="ctr" eaLnBrk="1" hangingPunct="1">
              <a:lnSpc>
                <a:spcPct val="90000"/>
              </a:lnSpc>
              <a:buFontTx/>
              <a:buNone/>
            </a:pPr>
            <a:r>
              <a:rPr lang="en-US" altLang="en-US" sz="2600"/>
              <a:t>Network Address = 140.179.000.000</a:t>
            </a:r>
          </a:p>
        </p:txBody>
      </p:sp>
      <p:sp>
        <p:nvSpPr>
          <p:cNvPr id="2" name="Datumsplatzhalter 1">
            <a:extLst>
              <a:ext uri="{FF2B5EF4-FFF2-40B4-BE49-F238E27FC236}">
                <a16:creationId xmlns:a16="http://schemas.microsoft.com/office/drawing/2014/main" id="{4ACCB709-E50E-41CF-964A-A2D42F8CF7B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779107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checkerboard(across)">
                                      <p:cBhvr>
                                        <p:cTn id="7" dur="500"/>
                                        <p:tgtEl>
                                          <p:spTgt spid="307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0723">
                                            <p:txEl>
                                              <p:pRg st="2" end="2"/>
                                            </p:txEl>
                                          </p:spTgt>
                                        </p:tgtEl>
                                        <p:attrNameLst>
                                          <p:attrName>style.visibility</p:attrName>
                                        </p:attrNameLst>
                                      </p:cBhvr>
                                      <p:to>
                                        <p:strVal val="visible"/>
                                      </p:to>
                                    </p:set>
                                    <p:animEffect transition="in" filter="checkerboard(across)">
                                      <p:cBhvr>
                                        <p:cTn id="12" dur="500"/>
                                        <p:tgtEl>
                                          <p:spTgt spid="3072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animEffect transition="in" filter="checkerboard(across)">
                                      <p:cBhvr>
                                        <p:cTn id="17" dur="500"/>
                                        <p:tgtEl>
                                          <p:spTgt spid="3072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0723">
                                            <p:txEl>
                                              <p:pRg st="4" end="4"/>
                                            </p:txEl>
                                          </p:spTgt>
                                        </p:tgtEl>
                                        <p:attrNameLst>
                                          <p:attrName>style.visibility</p:attrName>
                                        </p:attrNameLst>
                                      </p:cBhvr>
                                      <p:to>
                                        <p:strVal val="visible"/>
                                      </p:to>
                                    </p:set>
                                    <p:animEffect transition="in" filter="checkerboard(across)">
                                      <p:cBhvr>
                                        <p:cTn id="22" dur="500"/>
                                        <p:tgtEl>
                                          <p:spTgt spid="3072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animEffect transition="in" filter="checkerboard(across)">
                                      <p:cBhvr>
                                        <p:cTn id="27" dur="500"/>
                                        <p:tgtEl>
                                          <p:spTgt spid="307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autoUpdateAnimBg="0"/>
    </p:bld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7C9E4180-6848-4E54-9000-5D5BD7E111AD}"/>
              </a:ext>
            </a:extLst>
          </p:cNvPr>
          <p:cNvSpPr>
            <a:spLocks noGrp="1" noChangeArrowheads="1"/>
          </p:cNvSpPr>
          <p:nvPr>
            <p:ph type="title"/>
          </p:nvPr>
        </p:nvSpPr>
        <p:spPr/>
        <p:txBody>
          <a:bodyPr/>
          <a:lstStyle/>
          <a:p>
            <a:pPr eaLnBrk="1" hangingPunct="1"/>
            <a:r>
              <a:rPr lang="en-US" altLang="en-US"/>
              <a:t>A Few Rules…</a:t>
            </a:r>
          </a:p>
        </p:txBody>
      </p:sp>
      <p:sp>
        <p:nvSpPr>
          <p:cNvPr id="17412" name="Rectangle 3">
            <a:extLst>
              <a:ext uri="{FF2B5EF4-FFF2-40B4-BE49-F238E27FC236}">
                <a16:creationId xmlns:a16="http://schemas.microsoft.com/office/drawing/2014/main" id="{39F45EE0-91C4-4B7E-A117-F583EA9575EF}"/>
              </a:ext>
            </a:extLst>
          </p:cNvPr>
          <p:cNvSpPr>
            <a:spLocks noGrp="1" noChangeArrowheads="1"/>
          </p:cNvSpPr>
          <p:nvPr>
            <p:ph type="body" idx="1"/>
          </p:nvPr>
        </p:nvSpPr>
        <p:spPr>
          <a:xfrm>
            <a:off x="914400" y="1371600"/>
            <a:ext cx="7391400" cy="5105400"/>
          </a:xfrm>
        </p:spPr>
        <p:txBody>
          <a:bodyPr/>
          <a:lstStyle/>
          <a:p>
            <a:pPr marL="533400" indent="-533400" eaLnBrk="1" hangingPunct="1">
              <a:buFontTx/>
              <a:buAutoNum type="arabicPeriod"/>
            </a:pPr>
            <a:r>
              <a:rPr lang="en-US" altLang="en-US" sz="2400"/>
              <a:t>Each device on a node has a unique MAC address</a:t>
            </a:r>
            <a:br>
              <a:rPr lang="en-US" altLang="en-US" sz="2400"/>
            </a:br>
            <a:endParaRPr lang="en-US" altLang="en-US" sz="2400"/>
          </a:p>
          <a:p>
            <a:pPr marL="533400" indent="-533400" eaLnBrk="1" hangingPunct="1">
              <a:buFontTx/>
              <a:buAutoNum type="arabicPeriod"/>
            </a:pPr>
            <a:r>
              <a:rPr lang="en-US" altLang="en-US" sz="2400"/>
              <a:t>Each device on a node needs a unique IP address</a:t>
            </a:r>
            <a:br>
              <a:rPr lang="en-US" altLang="en-US" sz="2400"/>
            </a:br>
            <a:endParaRPr lang="en-US" altLang="en-US" sz="2400"/>
          </a:p>
          <a:p>
            <a:pPr marL="533400" indent="-533400" eaLnBrk="1" hangingPunct="1">
              <a:buFontTx/>
              <a:buAutoNum type="arabicPeriod"/>
            </a:pPr>
            <a:r>
              <a:rPr lang="en-US" altLang="en-US" sz="2400"/>
              <a:t>All devices on the same physical segment share a common network ID (subnet mask)</a:t>
            </a:r>
            <a:br>
              <a:rPr lang="en-US" altLang="en-US" sz="2400"/>
            </a:br>
            <a:endParaRPr lang="en-US" altLang="en-US" sz="2400"/>
          </a:p>
          <a:p>
            <a:pPr marL="533400" indent="-533400" eaLnBrk="1" hangingPunct="1">
              <a:buFontTx/>
              <a:buAutoNum type="arabicPeriod"/>
            </a:pPr>
            <a:r>
              <a:rPr lang="en-US" altLang="en-US" sz="2400"/>
              <a:t>Each physical segment has a unique Network ID (subnet mask)</a:t>
            </a:r>
          </a:p>
        </p:txBody>
      </p:sp>
      <p:sp>
        <p:nvSpPr>
          <p:cNvPr id="2" name="Datumsplatzhalter 1">
            <a:extLst>
              <a:ext uri="{FF2B5EF4-FFF2-40B4-BE49-F238E27FC236}">
                <a16:creationId xmlns:a16="http://schemas.microsoft.com/office/drawing/2014/main" id="{D1E02560-D81A-4939-9FBF-69794C0FF2AF}"/>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63938157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8BE98DAE-02B2-4709-8612-48CE2F228CB7}"/>
              </a:ext>
            </a:extLst>
          </p:cNvPr>
          <p:cNvSpPr>
            <a:spLocks noGrp="1" noChangeArrowheads="1"/>
          </p:cNvSpPr>
          <p:nvPr>
            <p:ph type="title"/>
          </p:nvPr>
        </p:nvSpPr>
        <p:spPr/>
        <p:txBody>
          <a:bodyPr/>
          <a:lstStyle/>
          <a:p>
            <a:pPr eaLnBrk="1" hangingPunct="1"/>
            <a:r>
              <a:rPr lang="en-US" altLang="en-US"/>
              <a:t>Address Resolution Protocol (ARP)</a:t>
            </a:r>
          </a:p>
        </p:txBody>
      </p:sp>
      <p:sp>
        <p:nvSpPr>
          <p:cNvPr id="28675" name="Rectangle 3">
            <a:extLst>
              <a:ext uri="{FF2B5EF4-FFF2-40B4-BE49-F238E27FC236}">
                <a16:creationId xmlns:a16="http://schemas.microsoft.com/office/drawing/2014/main" id="{8FD4D42B-C740-4DC4-A358-FA4632EDF88F}"/>
              </a:ext>
            </a:extLst>
          </p:cNvPr>
          <p:cNvSpPr>
            <a:spLocks noGrp="1" noChangeArrowheads="1"/>
          </p:cNvSpPr>
          <p:nvPr>
            <p:ph type="body" idx="1"/>
          </p:nvPr>
        </p:nvSpPr>
        <p:spPr/>
        <p:txBody>
          <a:bodyPr/>
          <a:lstStyle/>
          <a:p>
            <a:pPr eaLnBrk="1" hangingPunct="1"/>
            <a:r>
              <a:rPr lang="en-US" altLang="en-US" sz="2400"/>
              <a:t>Before an IP packet can be forwarded to another host, the MAC address (usually 6 bytes written in hex (Ex: 02-FE-87-4A-8C-A9) of the receiving machine must be known</a:t>
            </a:r>
          </a:p>
          <a:p>
            <a:pPr eaLnBrk="1" hangingPunct="1"/>
            <a:r>
              <a:rPr lang="en-US" altLang="en-US" sz="2400"/>
              <a:t>ARP determines the MAC addresses that correspond to an IP address</a:t>
            </a:r>
          </a:p>
          <a:p>
            <a:pPr eaLnBrk="1" hangingPunct="1"/>
            <a:r>
              <a:rPr lang="en-US" altLang="en-US" sz="2400"/>
              <a:t>A router will choose direct paths for the network packets based on the addressing of the IP frame it is handling (different routes to different networks)</a:t>
            </a:r>
          </a:p>
        </p:txBody>
      </p:sp>
      <p:sp>
        <p:nvSpPr>
          <p:cNvPr id="2" name="Datumsplatzhalter 1">
            <a:extLst>
              <a:ext uri="{FF2B5EF4-FFF2-40B4-BE49-F238E27FC236}">
                <a16:creationId xmlns:a16="http://schemas.microsoft.com/office/drawing/2014/main" id="{A3FE9C24-2321-4A11-A155-21636FD360F1}"/>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22747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8675">
                                            <p:txEl>
                                              <p:pRg st="0" end="0"/>
                                            </p:txEl>
                                          </p:spTgt>
                                        </p:tgtEl>
                                        <p:attrNameLst>
                                          <p:attrName>ppt_c</p:attrName>
                                        </p:attrNameLst>
                                      </p:cBhvr>
                                      <p:to>
                                        <a:schemeClr val="folHlink"/>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67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8675">
                                            <p:txEl>
                                              <p:pRg st="1" end="1"/>
                                            </p:txEl>
                                          </p:spTgt>
                                        </p:tgtEl>
                                        <p:attrNameLst>
                                          <p:attrName>ppt_c</p:attrName>
                                        </p:attrNameLst>
                                      </p:cBhvr>
                                      <p:to>
                                        <a:schemeClr val="fo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67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8675">
                                            <p:txEl>
                                              <p:pRg st="2" end="2"/>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1691D13-015F-4AE6-8C26-0D67C1ECE7F1}"/>
              </a:ext>
            </a:extLst>
          </p:cNvPr>
          <p:cNvSpPr>
            <a:spLocks noGrp="1" noChangeArrowheads="1"/>
          </p:cNvSpPr>
          <p:nvPr>
            <p:ph type="ctrTitle"/>
          </p:nvPr>
        </p:nvSpPr>
        <p:spPr>
          <a:xfrm>
            <a:off x="685800" y="2286000"/>
            <a:ext cx="7772400" cy="1143000"/>
          </a:xfrm>
        </p:spPr>
        <p:txBody>
          <a:bodyPr anchor="ctr"/>
          <a:lstStyle/>
          <a:p>
            <a:r>
              <a:rPr lang="en-US" altLang="en-US" sz="4400"/>
              <a:t>Address Resolution Protocol (ARP)</a:t>
            </a:r>
          </a:p>
        </p:txBody>
      </p:sp>
      <p:sp>
        <p:nvSpPr>
          <p:cNvPr id="2051" name="Rectangle 3">
            <a:extLst>
              <a:ext uri="{FF2B5EF4-FFF2-40B4-BE49-F238E27FC236}">
                <a16:creationId xmlns:a16="http://schemas.microsoft.com/office/drawing/2014/main" id="{622E9D28-0244-438C-AAB8-B3EEFF992F33}"/>
              </a:ext>
            </a:extLst>
          </p:cNvPr>
          <p:cNvSpPr>
            <a:spLocks noGrp="1" noChangeArrowheads="1"/>
          </p:cNvSpPr>
          <p:nvPr>
            <p:ph type="subTitle" idx="1"/>
          </p:nvPr>
        </p:nvSpPr>
        <p:spPr>
          <a:xfrm>
            <a:off x="1371600" y="3886200"/>
            <a:ext cx="6400800" cy="1752600"/>
          </a:xfrm>
        </p:spPr>
        <p:txBody>
          <a:bodyPr/>
          <a:lstStyle/>
          <a:p>
            <a:endParaRPr lang="en-US" altLang="en-US" sz="3200"/>
          </a:p>
        </p:txBody>
      </p:sp>
      <p:pic>
        <p:nvPicPr>
          <p:cNvPr id="2052" name="ARP.ppt256.WAV">
            <a:hlinkClick r:id="" action="ppaction://media"/>
            <a:extLst>
              <a:ext uri="{FF2B5EF4-FFF2-40B4-BE49-F238E27FC236}">
                <a16:creationId xmlns:a16="http://schemas.microsoft.com/office/drawing/2014/main" id="{6FCA4120-E845-4637-946F-CDF632A3512E}"/>
              </a:ext>
            </a:extLst>
          </p:cNvPr>
          <p:cNvPicPr>
            <a:picLocks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3D63698E-6DB6-4019-8D7A-771D2795530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121295470"/>
      </p:ext>
    </p:extLst>
  </p:cSld>
  <p:clrMapOvr>
    <a:masterClrMapping/>
  </p:clrMapOvr>
  <p:transition advTm="798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05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5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9186B8-9C1F-4D2B-8305-0D34A0F8EA75}"/>
              </a:ext>
            </a:extLst>
          </p:cNvPr>
          <p:cNvSpPr>
            <a:spLocks noGrp="1"/>
          </p:cNvSpPr>
          <p:nvPr>
            <p:ph type="title"/>
          </p:nvPr>
        </p:nvSpPr>
        <p:spPr/>
        <p:txBody>
          <a:bodyPr/>
          <a:lstStyle/>
          <a:p>
            <a:r>
              <a:rPr lang="de-DE" dirty="0"/>
              <a:t>Realtime Systems</a:t>
            </a:r>
          </a:p>
        </p:txBody>
      </p:sp>
      <p:sp>
        <p:nvSpPr>
          <p:cNvPr id="4" name="Datumsplatzhalter 3">
            <a:extLst>
              <a:ext uri="{FF2B5EF4-FFF2-40B4-BE49-F238E27FC236}">
                <a16:creationId xmlns:a16="http://schemas.microsoft.com/office/drawing/2014/main" id="{36C47004-8A6B-4801-BABD-5106601A2991}"/>
              </a:ext>
            </a:extLst>
          </p:cNvPr>
          <p:cNvSpPr>
            <a:spLocks noGrp="1"/>
          </p:cNvSpPr>
          <p:nvPr>
            <p:ph type="dt" sz="half" idx="10"/>
          </p:nvPr>
        </p:nvSpPr>
        <p:spPr/>
        <p:txBody>
          <a:bodyPr/>
          <a:lstStyle/>
          <a:p>
            <a:pPr>
              <a:defRPr/>
            </a:pPr>
            <a:endParaRPr lang="en-US"/>
          </a:p>
        </p:txBody>
      </p:sp>
      <p:sp>
        <p:nvSpPr>
          <p:cNvPr id="6" name="Foliennummernplatzhalter 5">
            <a:extLst>
              <a:ext uri="{FF2B5EF4-FFF2-40B4-BE49-F238E27FC236}">
                <a16:creationId xmlns:a16="http://schemas.microsoft.com/office/drawing/2014/main" id="{E83E9F02-9B6B-4DB7-81C3-DED9E8EFD1CB}"/>
              </a:ext>
            </a:extLst>
          </p:cNvPr>
          <p:cNvSpPr>
            <a:spLocks noGrp="1"/>
          </p:cNvSpPr>
          <p:nvPr>
            <p:ph type="sldNum" sz="quarter" idx="12"/>
          </p:nvPr>
        </p:nvSpPr>
        <p:spPr/>
        <p:txBody>
          <a:bodyPr/>
          <a:lstStyle/>
          <a:p>
            <a:pPr>
              <a:defRPr/>
            </a:pPr>
            <a:fld id="{AFD5F09E-495C-4440-9B64-34BC52B4539C}" type="slidenum">
              <a:rPr lang="en-US" smtClean="0"/>
              <a:pPr>
                <a:defRPr/>
              </a:pPr>
              <a:t>4</a:t>
            </a:fld>
            <a:endParaRPr lang="en-US"/>
          </a:p>
        </p:txBody>
      </p:sp>
      <p:pic>
        <p:nvPicPr>
          <p:cNvPr id="30722" name="Picture 2" descr="Konzernauto-FINAL_2007 weiß">
            <a:extLst>
              <a:ext uri="{FF2B5EF4-FFF2-40B4-BE49-F238E27FC236}">
                <a16:creationId xmlns:a16="http://schemas.microsoft.com/office/drawing/2014/main" id="{BA0ECD55-F0FC-4C7D-B559-30C3CA1F30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5938" y="3610729"/>
            <a:ext cx="3223966" cy="2699069"/>
          </a:xfrm>
          <a:prstGeom prst="rect">
            <a:avLst/>
          </a:prstGeom>
          <a:noFill/>
          <a:extLst>
            <a:ext uri="{909E8E84-426E-40DD-AFC4-6F175D3DCCD1}">
              <a14:hiddenFill xmlns:a14="http://schemas.microsoft.com/office/drawing/2010/main">
                <a:solidFill>
                  <a:srgbClr val="FFFFFF"/>
                </a:solidFill>
              </a14:hiddenFill>
            </a:ext>
          </a:extLst>
        </p:spPr>
      </p:pic>
      <p:pic>
        <p:nvPicPr>
          <p:cNvPr id="30723" name="Picture 3">
            <a:extLst>
              <a:ext uri="{FF2B5EF4-FFF2-40B4-BE49-F238E27FC236}">
                <a16:creationId xmlns:a16="http://schemas.microsoft.com/office/drawing/2014/main" id="{5DF34E8F-5668-4849-85B2-EAFE52501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80" y="1468577"/>
            <a:ext cx="36957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4">
            <a:extLst>
              <a:ext uri="{FF2B5EF4-FFF2-40B4-BE49-F238E27FC236}">
                <a16:creationId xmlns:a16="http://schemas.microsoft.com/office/drawing/2014/main" id="{6AEBC135-E247-4007-93E1-0176BFB20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5724" y="1468577"/>
            <a:ext cx="3240087"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0725" name="Picture 5">
            <a:extLst>
              <a:ext uri="{FF2B5EF4-FFF2-40B4-BE49-F238E27FC236}">
                <a16:creationId xmlns:a16="http://schemas.microsoft.com/office/drawing/2014/main" id="{6EC20B71-3D7E-4E79-8036-96E32CBBFA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8417" y="1569357"/>
            <a:ext cx="15367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6" name="Picture 6">
            <a:extLst>
              <a:ext uri="{FF2B5EF4-FFF2-40B4-BE49-F238E27FC236}">
                <a16:creationId xmlns:a16="http://schemas.microsoft.com/office/drawing/2014/main" id="{7F420AD1-3054-429B-A905-EDDD28E325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07" y="3594604"/>
            <a:ext cx="2239039" cy="250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7">
            <a:extLst>
              <a:ext uri="{FF2B5EF4-FFF2-40B4-BE49-F238E27FC236}">
                <a16:creationId xmlns:a16="http://schemas.microsoft.com/office/drawing/2014/main" id="{3A0BBB67-CE96-4417-92A8-6B5C0CBA36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2058" y="3078305"/>
            <a:ext cx="3019425" cy="301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 Box 8">
            <a:extLst>
              <a:ext uri="{FF2B5EF4-FFF2-40B4-BE49-F238E27FC236}">
                <a16:creationId xmlns:a16="http://schemas.microsoft.com/office/drawing/2014/main" id="{DFBB9FB6-74E4-4B94-9F01-58793D26C68F}"/>
              </a:ext>
            </a:extLst>
          </p:cNvPr>
          <p:cNvSpPr txBox="1">
            <a:spLocks noChangeArrowheads="1"/>
          </p:cNvSpPr>
          <p:nvPr/>
        </p:nvSpPr>
        <p:spPr bwMode="auto">
          <a:xfrm>
            <a:off x="5571483" y="1468438"/>
            <a:ext cx="2171700" cy="4699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lgn="ctr">
                <a:solidFill>
                  <a:srgbClr val="DDDDDD"/>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100" b="0" i="0" u="none" strike="noStrike" cap="none" normalizeH="0" baseline="0">
                <a:ln>
                  <a:noFill/>
                </a:ln>
                <a:solidFill>
                  <a:srgbClr val="FFFFFF"/>
                </a:solidFill>
                <a:effectLst/>
                <a:latin typeface="Calibri" panose="020F0502020204030204" pitchFamily="34" charset="0"/>
              </a:rPr>
              <a:t>Automotive Door Contol Unit</a:t>
            </a:r>
          </a:p>
          <a:p>
            <a:pPr marL="0" marR="0" lvl="0" indent="0" algn="l" defTabSz="914400" rtl="0" eaLnBrk="0" fontAlgn="base" latinLnBrk="0" hangingPunct="0">
              <a:lnSpc>
                <a:spcPct val="100000"/>
              </a:lnSpc>
              <a:spcBef>
                <a:spcPct val="0"/>
              </a:spcBef>
              <a:spcAft>
                <a:spcPts val="800"/>
              </a:spcAft>
              <a:buClrTx/>
              <a:buSzTx/>
              <a:buFontTx/>
              <a:buNone/>
              <a:tabLst/>
            </a:pPr>
            <a:r>
              <a:rPr kumimoji="0" lang="en-GB" altLang="de-DE" sz="1100" b="0" i="0" u="none" strike="noStrike" cap="none" normalizeH="0" baseline="0">
                <a:ln>
                  <a:noFill/>
                </a:ln>
                <a:solidFill>
                  <a:srgbClr val="FFFFFF"/>
                </a:solidFill>
                <a:effectLst/>
                <a:latin typeface="Calibri" panose="020F0502020204030204" pitchFamily="34" charset="0"/>
              </a:rPr>
              <a:t>with Anti-Squeeze </a:t>
            </a:r>
            <a:endParaRPr kumimoji="0" lang="de-DE" altLang="de-DE" sz="1400" b="0" i="0" u="none" strike="noStrike" cap="none" normalizeH="0" baseline="0">
              <a:ln>
                <a:noFill/>
              </a:ln>
              <a:solidFill>
                <a:schemeClr val="tx1"/>
              </a:solidFill>
              <a:effectLst/>
              <a:latin typeface="Arial" panose="020B0604020202020204" pitchFamily="34" charset="0"/>
            </a:endParaRPr>
          </a:p>
        </p:txBody>
      </p:sp>
      <p:sp>
        <p:nvSpPr>
          <p:cNvPr id="8" name="Fußzeilenplatzhalter 7">
            <a:extLst>
              <a:ext uri="{FF2B5EF4-FFF2-40B4-BE49-F238E27FC236}">
                <a16:creationId xmlns:a16="http://schemas.microsoft.com/office/drawing/2014/main" id="{E23971B8-5480-444B-9654-062621A662B2}"/>
              </a:ext>
            </a:extLst>
          </p:cNvPr>
          <p:cNvSpPr>
            <a:spLocks noGrp="1"/>
          </p:cNvSpPr>
          <p:nvPr>
            <p:ph type="ftr" sz="quarter" idx="11"/>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1956824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00941-8D2A-4B49-B923-8403A088BE16}"/>
              </a:ext>
            </a:extLst>
          </p:cNvPr>
          <p:cNvSpPr>
            <a:spLocks noGrp="1"/>
          </p:cNvSpPr>
          <p:nvPr>
            <p:ph type="title"/>
          </p:nvPr>
        </p:nvSpPr>
        <p:spPr/>
        <p:txBody>
          <a:bodyPr/>
          <a:lstStyle/>
          <a:p>
            <a:r>
              <a:rPr lang="de-DE" dirty="0"/>
              <a:t>State </a:t>
            </a:r>
            <a:r>
              <a:rPr lang="de-DE" dirty="0" err="1"/>
              <a:t>Machine</a:t>
            </a:r>
            <a:endParaRPr lang="en-GB" dirty="0"/>
          </a:p>
        </p:txBody>
      </p:sp>
      <p:pic>
        <p:nvPicPr>
          <p:cNvPr id="7" name="Inhaltsplatzhalter 6">
            <a:extLst>
              <a:ext uri="{FF2B5EF4-FFF2-40B4-BE49-F238E27FC236}">
                <a16:creationId xmlns:a16="http://schemas.microsoft.com/office/drawing/2014/main" id="{F720AC8B-634E-45CF-A8BC-BBCBBA1023AF}"/>
              </a:ext>
            </a:extLst>
          </p:cNvPr>
          <p:cNvPicPr>
            <a:picLocks noGrp="1" noChangeAspect="1"/>
          </p:cNvPicPr>
          <p:nvPr>
            <p:ph sz="quarter" idx="1"/>
          </p:nvPr>
        </p:nvPicPr>
        <p:blipFill>
          <a:blip r:embed="rId2"/>
          <a:stretch>
            <a:fillRect/>
          </a:stretch>
        </p:blipFill>
        <p:spPr>
          <a:xfrm>
            <a:off x="2465294" y="1527174"/>
            <a:ext cx="3859881" cy="4981107"/>
          </a:xfrm>
          <a:prstGeom prst="rect">
            <a:avLst/>
          </a:prstGeom>
        </p:spPr>
      </p:pic>
      <p:sp>
        <p:nvSpPr>
          <p:cNvPr id="4" name="Datumsplatzhalter 3">
            <a:extLst>
              <a:ext uri="{FF2B5EF4-FFF2-40B4-BE49-F238E27FC236}">
                <a16:creationId xmlns:a16="http://schemas.microsoft.com/office/drawing/2014/main" id="{16632600-47A7-4027-B574-4D1C582C91F7}"/>
              </a:ext>
            </a:extLst>
          </p:cNvPr>
          <p:cNvSpPr>
            <a:spLocks noGrp="1"/>
          </p:cNvSpPr>
          <p:nvPr>
            <p:ph type="dt" sz="half" idx="10"/>
          </p:nvPr>
        </p:nvSpPr>
        <p:spPr/>
        <p:txBody>
          <a:bodyPr/>
          <a:lstStyle/>
          <a:p>
            <a:pPr>
              <a:defRPr/>
            </a:pPr>
            <a:fld id="{91DA47B0-D0ED-45F8-BBD4-EF64CAD0B257}" type="datetime1">
              <a:rPr lang="de-DE" smtClean="0"/>
              <a:t>26.10.2021</a:t>
            </a:fld>
            <a:endParaRPr lang="en-US"/>
          </a:p>
        </p:txBody>
      </p:sp>
      <p:sp>
        <p:nvSpPr>
          <p:cNvPr id="5" name="Foliennummernplatzhalter 4">
            <a:extLst>
              <a:ext uri="{FF2B5EF4-FFF2-40B4-BE49-F238E27FC236}">
                <a16:creationId xmlns:a16="http://schemas.microsoft.com/office/drawing/2014/main" id="{A508B182-6275-4E8D-AD75-2389E1CB4873}"/>
              </a:ext>
            </a:extLst>
          </p:cNvPr>
          <p:cNvSpPr>
            <a:spLocks noGrp="1"/>
          </p:cNvSpPr>
          <p:nvPr>
            <p:ph type="sldNum" sz="quarter" idx="12"/>
          </p:nvPr>
        </p:nvSpPr>
        <p:spPr/>
        <p:txBody>
          <a:bodyPr/>
          <a:lstStyle/>
          <a:p>
            <a:pPr>
              <a:defRPr/>
            </a:pPr>
            <a:fld id="{063E970E-A19A-401F-8BD3-D8B34EBDA5D0}" type="slidenum">
              <a:rPr lang="en-US" smtClean="0"/>
              <a:pPr>
                <a:defRPr/>
              </a:pPr>
              <a:t>40</a:t>
            </a:fld>
            <a:endParaRPr lang="en-US"/>
          </a:p>
        </p:txBody>
      </p:sp>
      <p:sp>
        <p:nvSpPr>
          <p:cNvPr id="6" name="Fußzeilenplatzhalter 5">
            <a:extLst>
              <a:ext uri="{FF2B5EF4-FFF2-40B4-BE49-F238E27FC236}">
                <a16:creationId xmlns:a16="http://schemas.microsoft.com/office/drawing/2014/main" id="{899D456B-60AD-49F3-8A3B-9D37473A38E5}"/>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1984585267"/>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4D598E5-9CCD-4311-8B09-2AD2018AB72E}"/>
              </a:ext>
            </a:extLst>
          </p:cNvPr>
          <p:cNvSpPr>
            <a:spLocks noGrp="1" noChangeArrowheads="1"/>
          </p:cNvSpPr>
          <p:nvPr>
            <p:ph type="title"/>
          </p:nvPr>
        </p:nvSpPr>
        <p:spPr>
          <a:xfrm>
            <a:off x="685800" y="609600"/>
            <a:ext cx="7772400" cy="609600"/>
          </a:xfrm>
        </p:spPr>
        <p:txBody>
          <a:bodyPr/>
          <a:lstStyle/>
          <a:p>
            <a:pPr>
              <a:lnSpc>
                <a:spcPct val="85000"/>
              </a:lnSpc>
            </a:pPr>
            <a:r>
              <a:rPr lang="en-US" altLang="en-US" sz="3600"/>
              <a:t>Internet and Data Link Layer Addresses</a:t>
            </a:r>
            <a:r>
              <a:rPr lang="en-US" altLang="en-US"/>
              <a:t> </a:t>
            </a:r>
          </a:p>
        </p:txBody>
      </p:sp>
      <p:sp>
        <p:nvSpPr>
          <p:cNvPr id="5123" name="Rectangle 3">
            <a:extLst>
              <a:ext uri="{FF2B5EF4-FFF2-40B4-BE49-F238E27FC236}">
                <a16:creationId xmlns:a16="http://schemas.microsoft.com/office/drawing/2014/main" id="{82B693A7-A1EA-47C5-826C-8DB79A8CB4C5}"/>
              </a:ext>
            </a:extLst>
          </p:cNvPr>
          <p:cNvSpPr>
            <a:spLocks noGrp="1" noChangeArrowheads="1"/>
          </p:cNvSpPr>
          <p:nvPr>
            <p:ph type="body" idx="1"/>
          </p:nvPr>
        </p:nvSpPr>
        <p:spPr>
          <a:xfrm>
            <a:off x="685800" y="1219200"/>
            <a:ext cx="7772400" cy="4876800"/>
          </a:xfrm>
        </p:spPr>
        <p:txBody>
          <a:bodyPr/>
          <a:lstStyle/>
          <a:p>
            <a:r>
              <a:rPr lang="en-US" altLang="en-US"/>
              <a:t>Each host and router on a subnet needs a data link layer address to specify its address on the subnet</a:t>
            </a:r>
          </a:p>
          <a:p>
            <a:pPr lvl="1"/>
            <a:r>
              <a:rPr lang="en-US" altLang="en-US"/>
              <a:t>This address appears in the data link layer frame sent on a subnet</a:t>
            </a:r>
          </a:p>
          <a:p>
            <a:pPr lvl="1"/>
            <a:r>
              <a:rPr lang="en-US" altLang="en-US"/>
              <a:t>For instance, 48-bit 802.3 MAC layer frame addresses for LANs</a:t>
            </a:r>
          </a:p>
        </p:txBody>
      </p:sp>
      <p:sp>
        <p:nvSpPr>
          <p:cNvPr id="5124" name="Oval 4">
            <a:extLst>
              <a:ext uri="{FF2B5EF4-FFF2-40B4-BE49-F238E27FC236}">
                <a16:creationId xmlns:a16="http://schemas.microsoft.com/office/drawing/2014/main" id="{D9BECD13-42E2-402B-B9A1-47634BAC36A0}"/>
              </a:ext>
            </a:extLst>
          </p:cNvPr>
          <p:cNvSpPr>
            <a:spLocks noChangeArrowheads="1"/>
          </p:cNvSpPr>
          <p:nvPr/>
        </p:nvSpPr>
        <p:spPr bwMode="auto">
          <a:xfrm>
            <a:off x="1981200" y="5257800"/>
            <a:ext cx="5715000" cy="685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5125" name="Picture 5" descr="C:\Clipart\NETDRAW4\ISOMETRC\ROUTERI.WMF">
            <a:extLst>
              <a:ext uri="{FF2B5EF4-FFF2-40B4-BE49-F238E27FC236}">
                <a16:creationId xmlns:a16="http://schemas.microsoft.com/office/drawing/2014/main" id="{2B3D1CA1-6E80-45EC-AD85-F7290117F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4724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Clipart\NETDRAW4\ISOMETRC\FILSERVI.WMF">
            <a:extLst>
              <a:ext uri="{FF2B5EF4-FFF2-40B4-BE49-F238E27FC236}">
                <a16:creationId xmlns:a16="http://schemas.microsoft.com/office/drawing/2014/main" id="{5420FEB6-7EFB-434A-8541-7F770DD50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5105400"/>
            <a:ext cx="641350" cy="1112838"/>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C:\Clipart\NETDRAW4\ISOMETRC\COMPUSRI.WMF">
            <a:extLst>
              <a:ext uri="{FF2B5EF4-FFF2-40B4-BE49-F238E27FC236}">
                <a16:creationId xmlns:a16="http://schemas.microsoft.com/office/drawing/2014/main" id="{3ABAB896-A6AA-4648-9005-97284A8A5E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5029200"/>
            <a:ext cx="1219200" cy="1011238"/>
          </a:xfrm>
          <a:prstGeom prst="rect">
            <a:avLst/>
          </a:prstGeom>
          <a:noFill/>
          <a:extLst>
            <a:ext uri="{909E8E84-426E-40DD-AFC4-6F175D3DCCD1}">
              <a14:hiddenFill xmlns:a14="http://schemas.microsoft.com/office/drawing/2010/main">
                <a:solidFill>
                  <a:srgbClr val="FFFFFF"/>
                </a:solidFill>
              </a14:hiddenFill>
            </a:ext>
          </a:extLst>
        </p:spPr>
      </p:pic>
      <p:sp>
        <p:nvSpPr>
          <p:cNvPr id="5128" name="Rectangle 8">
            <a:extLst>
              <a:ext uri="{FF2B5EF4-FFF2-40B4-BE49-F238E27FC236}">
                <a16:creationId xmlns:a16="http://schemas.microsoft.com/office/drawing/2014/main" id="{6E3B986C-A7C1-45E4-AD81-2CFCD92A2498}"/>
              </a:ext>
            </a:extLst>
          </p:cNvPr>
          <p:cNvSpPr>
            <a:spLocks noChangeArrowheads="1"/>
          </p:cNvSpPr>
          <p:nvPr/>
        </p:nvSpPr>
        <p:spPr bwMode="auto">
          <a:xfrm>
            <a:off x="2971800" y="5638800"/>
            <a:ext cx="30480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129" name="Rectangle 9">
            <a:extLst>
              <a:ext uri="{FF2B5EF4-FFF2-40B4-BE49-F238E27FC236}">
                <a16:creationId xmlns:a16="http://schemas.microsoft.com/office/drawing/2014/main" id="{758236C7-CAEE-49C1-8D92-EE2CDB420DE6}"/>
              </a:ext>
            </a:extLst>
          </p:cNvPr>
          <p:cNvSpPr>
            <a:spLocks noChangeArrowheads="1"/>
          </p:cNvSpPr>
          <p:nvPr/>
        </p:nvSpPr>
        <p:spPr bwMode="auto">
          <a:xfrm>
            <a:off x="3886200" y="5638800"/>
            <a:ext cx="1676400" cy="3810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Subnet DA</a:t>
            </a:r>
          </a:p>
        </p:txBody>
      </p:sp>
      <p:sp>
        <p:nvSpPr>
          <p:cNvPr id="5130" name="Text Box 10">
            <a:extLst>
              <a:ext uri="{FF2B5EF4-FFF2-40B4-BE49-F238E27FC236}">
                <a16:creationId xmlns:a16="http://schemas.microsoft.com/office/drawing/2014/main" id="{078707F0-FB54-4B96-9C5B-A54D6A0427FB}"/>
              </a:ext>
            </a:extLst>
          </p:cNvPr>
          <p:cNvSpPr txBox="1">
            <a:spLocks noChangeArrowheads="1"/>
          </p:cNvSpPr>
          <p:nvPr/>
        </p:nvSpPr>
        <p:spPr bwMode="auto">
          <a:xfrm>
            <a:off x="3048000" y="6019800"/>
            <a:ext cx="3030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DL Frame for Subnet</a:t>
            </a:r>
          </a:p>
        </p:txBody>
      </p:sp>
      <p:pic>
        <p:nvPicPr>
          <p:cNvPr id="5131" name="ARP.ppt257.WAV">
            <a:hlinkClick r:id="" action="ppaction://media"/>
            <a:extLst>
              <a:ext uri="{FF2B5EF4-FFF2-40B4-BE49-F238E27FC236}">
                <a16:creationId xmlns:a16="http://schemas.microsoft.com/office/drawing/2014/main" id="{9CECA4AE-77D6-49B8-B4BD-5CF469A824E7}"/>
              </a:ext>
            </a:extLst>
          </p:cNvPr>
          <p:cNvPicPr>
            <a:picLocks noChangeAspect="1" noChangeArrowheads="1"/>
          </p:cNvPicPr>
          <p:nvPr>
            <a:audioFile r:link="rId1"/>
          </p:nvPr>
        </p:nvPicPr>
        <p:blipFill>
          <a:blip r:embed="rId7">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FB490203-AA6C-4808-A3E4-4F0C4FA0553A}"/>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512538401"/>
      </p:ext>
    </p:extLst>
  </p:cSld>
  <p:clrMapOvr>
    <a:masterClrMapping/>
  </p:clrMapOvr>
  <p:transition advTm="3781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51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131"/>
                </p:tgtEl>
              </p:cMediaNode>
            </p:audio>
          </p:childTnLst>
        </p:cTn>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09B1831-D8BD-4FDE-BF1D-125C1D5D2B29}"/>
              </a:ext>
            </a:extLst>
          </p:cNvPr>
          <p:cNvSpPr>
            <a:spLocks noGrp="1" noChangeArrowheads="1"/>
          </p:cNvSpPr>
          <p:nvPr>
            <p:ph type="title"/>
          </p:nvPr>
        </p:nvSpPr>
        <p:spPr/>
        <p:txBody>
          <a:bodyPr/>
          <a:lstStyle/>
          <a:p>
            <a:r>
              <a:rPr lang="en-US" altLang="en-US"/>
              <a:t>Addresses</a:t>
            </a:r>
          </a:p>
        </p:txBody>
      </p:sp>
      <p:sp>
        <p:nvSpPr>
          <p:cNvPr id="7171" name="Rectangle 3">
            <a:extLst>
              <a:ext uri="{FF2B5EF4-FFF2-40B4-BE49-F238E27FC236}">
                <a16:creationId xmlns:a16="http://schemas.microsoft.com/office/drawing/2014/main" id="{3010B843-8331-4FAE-B4ED-E49F6CF63525}"/>
              </a:ext>
            </a:extLst>
          </p:cNvPr>
          <p:cNvSpPr>
            <a:spLocks noGrp="1" noChangeArrowheads="1"/>
          </p:cNvSpPr>
          <p:nvPr>
            <p:ph type="body" idx="1"/>
          </p:nvPr>
        </p:nvSpPr>
        <p:spPr/>
        <p:txBody>
          <a:bodyPr/>
          <a:lstStyle/>
          <a:p>
            <a:r>
              <a:rPr lang="en-US" altLang="en-US"/>
              <a:t>Each host and router also needs an IP address at the internet layer to designate its position in the overall Internet</a:t>
            </a:r>
          </a:p>
        </p:txBody>
      </p:sp>
      <p:sp>
        <p:nvSpPr>
          <p:cNvPr id="7172" name="Oval 4">
            <a:extLst>
              <a:ext uri="{FF2B5EF4-FFF2-40B4-BE49-F238E27FC236}">
                <a16:creationId xmlns:a16="http://schemas.microsoft.com/office/drawing/2014/main" id="{FD54080B-07AE-4B87-BEB3-D5BEF4EC73A3}"/>
              </a:ext>
            </a:extLst>
          </p:cNvPr>
          <p:cNvSpPr>
            <a:spLocks noChangeArrowheads="1"/>
          </p:cNvSpPr>
          <p:nvPr/>
        </p:nvSpPr>
        <p:spPr bwMode="auto">
          <a:xfrm>
            <a:off x="1447800" y="3657600"/>
            <a:ext cx="4495800" cy="1371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7173" name="Oval 5">
            <a:extLst>
              <a:ext uri="{FF2B5EF4-FFF2-40B4-BE49-F238E27FC236}">
                <a16:creationId xmlns:a16="http://schemas.microsoft.com/office/drawing/2014/main" id="{546FB662-610E-4D1C-AD45-9AB8D5146855}"/>
              </a:ext>
            </a:extLst>
          </p:cNvPr>
          <p:cNvSpPr>
            <a:spLocks noChangeArrowheads="1"/>
          </p:cNvSpPr>
          <p:nvPr/>
        </p:nvSpPr>
        <p:spPr bwMode="auto">
          <a:xfrm>
            <a:off x="3733800" y="4191000"/>
            <a:ext cx="4495800" cy="1371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7174" name="Oval 6">
            <a:extLst>
              <a:ext uri="{FF2B5EF4-FFF2-40B4-BE49-F238E27FC236}">
                <a16:creationId xmlns:a16="http://schemas.microsoft.com/office/drawing/2014/main" id="{DE27E2E3-71CA-4FB7-B051-FC72F8E2BA07}"/>
              </a:ext>
            </a:extLst>
          </p:cNvPr>
          <p:cNvSpPr>
            <a:spLocks noChangeArrowheads="1"/>
          </p:cNvSpPr>
          <p:nvPr/>
        </p:nvSpPr>
        <p:spPr bwMode="auto">
          <a:xfrm>
            <a:off x="1447800" y="5029200"/>
            <a:ext cx="4495800" cy="1371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pic>
        <p:nvPicPr>
          <p:cNvPr id="7175" name="Picture 7" descr="C:\Clipart\NETDRAW4\ISOMETRC\ROUTERI.WMF">
            <a:extLst>
              <a:ext uri="{FF2B5EF4-FFF2-40B4-BE49-F238E27FC236}">
                <a16:creationId xmlns:a16="http://schemas.microsoft.com/office/drawing/2014/main" id="{75D38328-D2AA-4C80-8D0D-A55088D7D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3962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Clipart\NETDRAW4\ISOMETRC\FILSERVI.WMF">
            <a:extLst>
              <a:ext uri="{FF2B5EF4-FFF2-40B4-BE49-F238E27FC236}">
                <a16:creationId xmlns:a16="http://schemas.microsoft.com/office/drawing/2014/main" id="{5A04EF00-A6E7-45A5-A0B5-DB776AD1ED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0" y="4191000"/>
            <a:ext cx="858838" cy="1490663"/>
          </a:xfrm>
          <a:prstGeom prst="rect">
            <a:avLst/>
          </a:prstGeom>
          <a:noFill/>
          <a:extLst>
            <a:ext uri="{909E8E84-426E-40DD-AFC4-6F175D3DCCD1}">
              <a14:hiddenFill xmlns:a14="http://schemas.microsoft.com/office/drawing/2010/main">
                <a:solidFill>
                  <a:srgbClr val="FFFFFF"/>
                </a:solidFill>
              </a14:hiddenFill>
            </a:ext>
          </a:extLst>
        </p:spPr>
      </p:pic>
      <p:pic>
        <p:nvPicPr>
          <p:cNvPr id="7177" name="Picture 9" descr="C:\Clipart\NETDRAW4\ISOMETRC\COMPUSRI.WMF">
            <a:extLst>
              <a:ext uri="{FF2B5EF4-FFF2-40B4-BE49-F238E27FC236}">
                <a16:creationId xmlns:a16="http://schemas.microsoft.com/office/drawing/2014/main" id="{2E848848-1C2A-4337-86FB-A45FB93EE8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733800"/>
            <a:ext cx="1219200" cy="101123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C:\Clipart\NETDRAW4\ISOMETRC\ROUTERI.WMF">
            <a:extLst>
              <a:ext uri="{FF2B5EF4-FFF2-40B4-BE49-F238E27FC236}">
                <a16:creationId xmlns:a16="http://schemas.microsoft.com/office/drawing/2014/main" id="{26FEC71F-18BD-417A-930F-20FA4DD1D4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4648200"/>
            <a:ext cx="896938" cy="642938"/>
          </a:xfrm>
          <a:prstGeom prst="rect">
            <a:avLst/>
          </a:prstGeom>
          <a:noFill/>
          <a:extLst>
            <a:ext uri="{909E8E84-426E-40DD-AFC4-6F175D3DCCD1}">
              <a14:hiddenFill xmlns:a14="http://schemas.microsoft.com/office/drawing/2010/main">
                <a:solidFill>
                  <a:srgbClr val="FFFFFF"/>
                </a:solidFill>
              </a14:hiddenFill>
            </a:ext>
          </a:extLst>
        </p:spPr>
      </p:pic>
      <p:sp>
        <p:nvSpPr>
          <p:cNvPr id="7179" name="Rectangle 11">
            <a:extLst>
              <a:ext uri="{FF2B5EF4-FFF2-40B4-BE49-F238E27FC236}">
                <a16:creationId xmlns:a16="http://schemas.microsoft.com/office/drawing/2014/main" id="{180E9FA8-F9F1-428A-B570-FA844445DD89}"/>
              </a:ext>
            </a:extLst>
          </p:cNvPr>
          <p:cNvSpPr>
            <a:spLocks noChangeArrowheads="1"/>
          </p:cNvSpPr>
          <p:nvPr/>
        </p:nvSpPr>
        <p:spPr bwMode="auto">
          <a:xfrm>
            <a:off x="2278063" y="5486400"/>
            <a:ext cx="1150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Subnet</a:t>
            </a:r>
          </a:p>
        </p:txBody>
      </p:sp>
      <p:sp>
        <p:nvSpPr>
          <p:cNvPr id="7180" name="Rectangle 12">
            <a:extLst>
              <a:ext uri="{FF2B5EF4-FFF2-40B4-BE49-F238E27FC236}">
                <a16:creationId xmlns:a16="http://schemas.microsoft.com/office/drawing/2014/main" id="{A3C656C5-CB48-4755-BC15-1F02D26D017B}"/>
              </a:ext>
            </a:extLst>
          </p:cNvPr>
          <p:cNvSpPr>
            <a:spLocks noChangeArrowheads="1"/>
          </p:cNvSpPr>
          <p:nvPr/>
        </p:nvSpPr>
        <p:spPr bwMode="auto">
          <a:xfrm>
            <a:off x="6073775" y="4800600"/>
            <a:ext cx="1150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Subnet</a:t>
            </a:r>
          </a:p>
        </p:txBody>
      </p:sp>
      <p:sp>
        <p:nvSpPr>
          <p:cNvPr id="7181" name="Rectangle 13">
            <a:extLst>
              <a:ext uri="{FF2B5EF4-FFF2-40B4-BE49-F238E27FC236}">
                <a16:creationId xmlns:a16="http://schemas.microsoft.com/office/drawing/2014/main" id="{3DF51605-69B5-4C3E-825F-D2AA3362F10A}"/>
              </a:ext>
            </a:extLst>
          </p:cNvPr>
          <p:cNvSpPr>
            <a:spLocks noChangeArrowheads="1"/>
          </p:cNvSpPr>
          <p:nvPr/>
        </p:nvSpPr>
        <p:spPr bwMode="auto">
          <a:xfrm>
            <a:off x="2582863" y="3886200"/>
            <a:ext cx="1150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Subnet</a:t>
            </a:r>
          </a:p>
        </p:txBody>
      </p:sp>
      <p:sp>
        <p:nvSpPr>
          <p:cNvPr id="7182" name="Text Box 14">
            <a:extLst>
              <a:ext uri="{FF2B5EF4-FFF2-40B4-BE49-F238E27FC236}">
                <a16:creationId xmlns:a16="http://schemas.microsoft.com/office/drawing/2014/main" id="{F3766631-5012-4C8C-A3AE-FCA55A27D3E0}"/>
              </a:ext>
            </a:extLst>
          </p:cNvPr>
          <p:cNvSpPr txBox="1">
            <a:spLocks noChangeArrowheads="1"/>
          </p:cNvSpPr>
          <p:nvPr/>
        </p:nvSpPr>
        <p:spPr bwMode="auto">
          <a:xfrm>
            <a:off x="6705600" y="3657600"/>
            <a:ext cx="2135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128.171.17.13</a:t>
            </a:r>
          </a:p>
        </p:txBody>
      </p:sp>
      <p:pic>
        <p:nvPicPr>
          <p:cNvPr id="7183" name="ARP.ppt258.WAV">
            <a:hlinkClick r:id="" action="ppaction://media"/>
            <a:extLst>
              <a:ext uri="{FF2B5EF4-FFF2-40B4-BE49-F238E27FC236}">
                <a16:creationId xmlns:a16="http://schemas.microsoft.com/office/drawing/2014/main" id="{F2AB450D-7754-43FA-8731-FBAB42CD3117}"/>
              </a:ext>
            </a:extLst>
          </p:cNvPr>
          <p:cNvPicPr>
            <a:picLocks noChangeAspect="1" noChangeArrowheads="1"/>
          </p:cNvPicPr>
          <p:nvPr>
            <a:audioFile r:link="rId1"/>
          </p:nvPr>
        </p:nvPicPr>
        <p:blipFill>
          <a:blip r:embed="rId7">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E35069B2-1FB3-4C16-B2C8-CA5FF0DFF829}"/>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51329958"/>
      </p:ext>
    </p:extLst>
  </p:cSld>
  <p:clrMapOvr>
    <a:masterClrMapping/>
  </p:clrMapOvr>
  <p:transition advTm="2087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718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183"/>
                </p:tgtEl>
              </p:cMediaNode>
            </p:audio>
          </p:childTnLst>
        </p:cTn>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AD3A8F54-277E-480F-B55A-7D2FF1DB7073}"/>
              </a:ext>
            </a:extLst>
          </p:cNvPr>
          <p:cNvSpPr>
            <a:spLocks noGrp="1" noChangeArrowheads="1"/>
          </p:cNvSpPr>
          <p:nvPr>
            <p:ph type="title"/>
          </p:nvPr>
        </p:nvSpPr>
        <p:spPr/>
        <p:txBody>
          <a:bodyPr/>
          <a:lstStyle/>
          <a:p>
            <a:pPr>
              <a:lnSpc>
                <a:spcPct val="85000"/>
              </a:lnSpc>
            </a:pPr>
            <a:r>
              <a:rPr lang="en-US" altLang="en-US"/>
              <a:t>Internet and Data Link Addresses Serve Different Purposes</a:t>
            </a:r>
          </a:p>
        </p:txBody>
      </p:sp>
      <p:sp>
        <p:nvSpPr>
          <p:cNvPr id="9219" name="Rectangle 3">
            <a:extLst>
              <a:ext uri="{FF2B5EF4-FFF2-40B4-BE49-F238E27FC236}">
                <a16:creationId xmlns:a16="http://schemas.microsoft.com/office/drawing/2014/main" id="{14B78970-186C-4EC4-86C9-4600EFD3AF89}"/>
              </a:ext>
            </a:extLst>
          </p:cNvPr>
          <p:cNvSpPr>
            <a:spLocks noGrp="1" noChangeArrowheads="1"/>
          </p:cNvSpPr>
          <p:nvPr>
            <p:ph type="body" idx="1"/>
          </p:nvPr>
        </p:nvSpPr>
        <p:spPr>
          <a:xfrm>
            <a:off x="685800" y="2125663"/>
            <a:ext cx="7772400" cy="3898900"/>
          </a:xfrm>
        </p:spPr>
        <p:txBody>
          <a:bodyPr/>
          <a:lstStyle/>
          <a:p>
            <a:pPr>
              <a:lnSpc>
                <a:spcPct val="90000"/>
              </a:lnSpc>
            </a:pPr>
            <a:r>
              <a:rPr lang="en-US" altLang="en-US"/>
              <a:t>IP address</a:t>
            </a:r>
          </a:p>
          <a:p>
            <a:pPr lvl="1">
              <a:lnSpc>
                <a:spcPct val="90000"/>
              </a:lnSpc>
            </a:pPr>
            <a:r>
              <a:rPr lang="en-US" altLang="en-US"/>
              <a:t>To guide delivery to destination host across the Internet (across multiple networks)</a:t>
            </a:r>
          </a:p>
          <a:p>
            <a:pPr>
              <a:lnSpc>
                <a:spcPct val="90000"/>
              </a:lnSpc>
            </a:pPr>
            <a:r>
              <a:rPr lang="en-US" altLang="en-US"/>
              <a:t>Subnet Address</a:t>
            </a:r>
          </a:p>
          <a:p>
            <a:pPr lvl="1">
              <a:lnSpc>
                <a:spcPct val="90000"/>
              </a:lnSpc>
            </a:pPr>
            <a:r>
              <a:rPr lang="en-US" altLang="en-US"/>
              <a:t>To guide delivery between two hosts, two routers, and a host and router within a single subnet</a:t>
            </a:r>
          </a:p>
          <a:p>
            <a:pPr lvl="1">
              <a:lnSpc>
                <a:spcPct val="90000"/>
              </a:lnSpc>
            </a:pPr>
            <a:r>
              <a:rPr lang="en-US" altLang="en-US"/>
              <a:t>Same LAN, Frame Relay network, etc.</a:t>
            </a:r>
          </a:p>
        </p:txBody>
      </p:sp>
      <p:sp>
        <p:nvSpPr>
          <p:cNvPr id="9220" name="AutoShape 4">
            <a:extLst>
              <a:ext uri="{FF2B5EF4-FFF2-40B4-BE49-F238E27FC236}">
                <a16:creationId xmlns:a16="http://schemas.microsoft.com/office/drawing/2014/main" id="{626C76AE-36CE-48A6-8B7A-59AAB7AD67D3}"/>
              </a:ext>
            </a:extLst>
          </p:cNvPr>
          <p:cNvSpPr>
            <a:spLocks noChangeArrowheads="1"/>
          </p:cNvSpPr>
          <p:nvPr/>
        </p:nvSpPr>
        <p:spPr bwMode="auto">
          <a:xfrm>
            <a:off x="8305800" y="11430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221" name="AutoShape 5">
            <a:extLst>
              <a:ext uri="{FF2B5EF4-FFF2-40B4-BE49-F238E27FC236}">
                <a16:creationId xmlns:a16="http://schemas.microsoft.com/office/drawing/2014/main" id="{83F78A13-82D7-420A-B181-8580DF5B315A}"/>
              </a:ext>
            </a:extLst>
          </p:cNvPr>
          <p:cNvSpPr>
            <a:spLocks noChangeArrowheads="1"/>
          </p:cNvSpPr>
          <p:nvPr/>
        </p:nvSpPr>
        <p:spPr bwMode="auto">
          <a:xfrm>
            <a:off x="7696200" y="11430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9222" name="ARP.ppt259.WAV">
            <a:hlinkClick r:id="" action="ppaction://media"/>
            <a:extLst>
              <a:ext uri="{FF2B5EF4-FFF2-40B4-BE49-F238E27FC236}">
                <a16:creationId xmlns:a16="http://schemas.microsoft.com/office/drawing/2014/main" id="{F2DC0446-E438-4CCB-B349-BA444A1BE350}"/>
              </a:ext>
            </a:extLst>
          </p:cNvPr>
          <p:cNvPicPr>
            <a:picLocks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C1850C42-46B6-4CBF-9C22-D5969E57455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116454652"/>
      </p:ext>
    </p:extLst>
  </p:cSld>
  <p:clrMapOvr>
    <a:masterClrMapping/>
  </p:clrMapOvr>
  <p:transition advTm="335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2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222"/>
                </p:tgtEl>
              </p:cMediaNode>
            </p:audio>
          </p:childTnLst>
        </p:cTn>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4077BF9-DC8D-4579-BE1C-6139AA86757E}"/>
              </a:ext>
            </a:extLst>
          </p:cNvPr>
          <p:cNvSpPr>
            <a:spLocks noGrp="1" noChangeArrowheads="1"/>
          </p:cNvSpPr>
          <p:nvPr>
            <p:ph type="title"/>
          </p:nvPr>
        </p:nvSpPr>
        <p:spPr/>
        <p:txBody>
          <a:bodyPr/>
          <a:lstStyle/>
          <a:p>
            <a:r>
              <a:rPr lang="en-US" altLang="en-US"/>
              <a:t>Analogy</a:t>
            </a:r>
          </a:p>
        </p:txBody>
      </p:sp>
      <p:sp>
        <p:nvSpPr>
          <p:cNvPr id="11267" name="Rectangle 3">
            <a:extLst>
              <a:ext uri="{FF2B5EF4-FFF2-40B4-BE49-F238E27FC236}">
                <a16:creationId xmlns:a16="http://schemas.microsoft.com/office/drawing/2014/main" id="{F7EF80E0-ADFA-48C7-B3D0-DED368D5A805}"/>
              </a:ext>
            </a:extLst>
          </p:cNvPr>
          <p:cNvSpPr>
            <a:spLocks noGrp="1" noChangeArrowheads="1"/>
          </p:cNvSpPr>
          <p:nvPr>
            <p:ph type="body" idx="1"/>
          </p:nvPr>
        </p:nvSpPr>
        <p:spPr/>
        <p:txBody>
          <a:bodyPr/>
          <a:lstStyle/>
          <a:p>
            <a:r>
              <a:rPr lang="en-US" altLang="en-US"/>
              <a:t>In company, each person has a company-wide ID number (like IP address)</a:t>
            </a:r>
          </a:p>
          <a:p>
            <a:r>
              <a:rPr lang="en-US" altLang="en-US"/>
              <a:t>In company, person also has a local office number in a building</a:t>
            </a:r>
          </a:p>
          <a:p>
            <a:r>
              <a:rPr lang="en-US" altLang="en-US"/>
              <a:t>Paychecks are made out to ID numbers</a:t>
            </a:r>
          </a:p>
          <a:p>
            <a:r>
              <a:rPr lang="en-US" altLang="en-US"/>
              <a:t>For delivery, also need to know office number</a:t>
            </a:r>
          </a:p>
        </p:txBody>
      </p:sp>
      <p:pic>
        <p:nvPicPr>
          <p:cNvPr id="11268" name="ARP.ppt260.WAV">
            <a:hlinkClick r:id="" action="ppaction://media"/>
            <a:extLst>
              <a:ext uri="{FF2B5EF4-FFF2-40B4-BE49-F238E27FC236}">
                <a16:creationId xmlns:a16="http://schemas.microsoft.com/office/drawing/2014/main" id="{3AA5B710-4964-4DA6-95C9-5331095724B8}"/>
              </a:ext>
            </a:extLst>
          </p:cNvPr>
          <p:cNvPicPr>
            <a:picLocks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015C7D68-F6A6-4C87-B632-ACB78AB34BB9}"/>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058447440"/>
      </p:ext>
    </p:extLst>
  </p:cSld>
  <p:clrMapOvr>
    <a:masterClrMapping/>
  </p:clrMapOvr>
  <p:transition advTm="2188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12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268"/>
                </p:tgtEl>
              </p:cMediaNode>
            </p:audio>
          </p:childTnLst>
        </p:cTn>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744A1CAE-4AD7-4F86-8753-B24BFFB31550}"/>
              </a:ext>
            </a:extLst>
          </p:cNvPr>
          <p:cNvSpPr>
            <a:spLocks noGrp="1" noChangeArrowheads="1"/>
          </p:cNvSpPr>
          <p:nvPr>
            <p:ph type="title"/>
          </p:nvPr>
        </p:nvSpPr>
        <p:spPr>
          <a:xfrm>
            <a:off x="685800" y="609600"/>
            <a:ext cx="7772400" cy="609600"/>
          </a:xfrm>
        </p:spPr>
        <p:txBody>
          <a:bodyPr/>
          <a:lstStyle/>
          <a:p>
            <a:r>
              <a:rPr lang="en-US" altLang="en-US"/>
              <a:t>Address Resolution</a:t>
            </a:r>
          </a:p>
        </p:txBody>
      </p:sp>
      <p:sp>
        <p:nvSpPr>
          <p:cNvPr id="13315" name="Rectangle 3">
            <a:extLst>
              <a:ext uri="{FF2B5EF4-FFF2-40B4-BE49-F238E27FC236}">
                <a16:creationId xmlns:a16="http://schemas.microsoft.com/office/drawing/2014/main" id="{42D75CC1-AF71-4C02-9758-C5521E6C39AB}"/>
              </a:ext>
            </a:extLst>
          </p:cNvPr>
          <p:cNvSpPr>
            <a:spLocks noGrp="1" noChangeArrowheads="1"/>
          </p:cNvSpPr>
          <p:nvPr>
            <p:ph type="body" idx="1"/>
          </p:nvPr>
        </p:nvSpPr>
        <p:spPr>
          <a:xfrm>
            <a:off x="1020763" y="1733334"/>
            <a:ext cx="7285037" cy="4724400"/>
          </a:xfrm>
        </p:spPr>
        <p:txBody>
          <a:bodyPr/>
          <a:lstStyle/>
          <a:p>
            <a:r>
              <a:rPr lang="en-US" altLang="en-US" dirty="0"/>
              <a:t>Problem</a:t>
            </a:r>
          </a:p>
          <a:p>
            <a:pPr lvl="1">
              <a:spcBef>
                <a:spcPct val="60000"/>
              </a:spcBef>
            </a:pPr>
            <a:r>
              <a:rPr lang="en-US" altLang="en-US" dirty="0"/>
              <a:t>Router knows that destination host is on its subnet based on the IP address of an arriving packet</a:t>
            </a:r>
          </a:p>
          <a:p>
            <a:pPr lvl="1">
              <a:spcBef>
                <a:spcPct val="60000"/>
              </a:spcBef>
            </a:pPr>
            <a:r>
              <a:rPr lang="en-US" altLang="en-US" dirty="0"/>
              <a:t>Does not know the destination host’s subnet address, </a:t>
            </a:r>
            <a:r>
              <a:rPr lang="en-US" altLang="en-US" i="1" dirty="0"/>
              <a:t>so cannot deliver the packet across the subnet</a:t>
            </a:r>
          </a:p>
        </p:txBody>
      </p:sp>
      <p:sp>
        <p:nvSpPr>
          <p:cNvPr id="13316" name="Oval 4">
            <a:extLst>
              <a:ext uri="{FF2B5EF4-FFF2-40B4-BE49-F238E27FC236}">
                <a16:creationId xmlns:a16="http://schemas.microsoft.com/office/drawing/2014/main" id="{74C270BF-824E-4DB1-B7CE-0984C418605F}"/>
              </a:ext>
            </a:extLst>
          </p:cNvPr>
          <p:cNvSpPr>
            <a:spLocks noChangeArrowheads="1"/>
          </p:cNvSpPr>
          <p:nvPr/>
        </p:nvSpPr>
        <p:spPr bwMode="auto">
          <a:xfrm>
            <a:off x="2743200" y="5410200"/>
            <a:ext cx="29718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Subnet</a:t>
            </a:r>
          </a:p>
        </p:txBody>
      </p:sp>
      <p:pic>
        <p:nvPicPr>
          <p:cNvPr id="13317" name="Picture 5" descr="C:\Clipart\NETDRAW4\ISOMETRC\ROUTERI.WMF">
            <a:extLst>
              <a:ext uri="{FF2B5EF4-FFF2-40B4-BE49-F238E27FC236}">
                <a16:creationId xmlns:a16="http://schemas.microsoft.com/office/drawing/2014/main" id="{B5B59C1E-DA4C-4733-AFCA-DF075EB847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486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Clipart\NETDRAW4\ISOMETRC\FILSERVI.WMF">
            <a:extLst>
              <a:ext uri="{FF2B5EF4-FFF2-40B4-BE49-F238E27FC236}">
                <a16:creationId xmlns:a16="http://schemas.microsoft.com/office/drawing/2014/main" id="{026A1640-6A8D-4139-BC83-A72251ACB9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5181600"/>
            <a:ext cx="727075" cy="1262063"/>
          </a:xfrm>
          <a:prstGeom prst="rect">
            <a:avLst/>
          </a:prstGeom>
          <a:noFill/>
          <a:extLst>
            <a:ext uri="{909E8E84-426E-40DD-AFC4-6F175D3DCCD1}">
              <a14:hiddenFill xmlns:a14="http://schemas.microsoft.com/office/drawing/2010/main">
                <a:solidFill>
                  <a:srgbClr val="FFFFFF"/>
                </a:solidFill>
              </a14:hiddenFill>
            </a:ext>
          </a:extLst>
        </p:spPr>
      </p:pic>
      <p:sp>
        <p:nvSpPr>
          <p:cNvPr id="13319" name="Text Box 7">
            <a:extLst>
              <a:ext uri="{FF2B5EF4-FFF2-40B4-BE49-F238E27FC236}">
                <a16:creationId xmlns:a16="http://schemas.microsoft.com/office/drawing/2014/main" id="{39EF0ECA-415C-47FA-9F4E-0A663B2F6ADC}"/>
              </a:ext>
            </a:extLst>
          </p:cNvPr>
          <p:cNvSpPr txBox="1">
            <a:spLocks noChangeArrowheads="1"/>
          </p:cNvSpPr>
          <p:nvPr/>
        </p:nvSpPr>
        <p:spPr bwMode="auto">
          <a:xfrm>
            <a:off x="6170613" y="5257800"/>
            <a:ext cx="2135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128.171.17.13</a:t>
            </a:r>
          </a:p>
        </p:txBody>
      </p:sp>
      <p:sp>
        <p:nvSpPr>
          <p:cNvPr id="13320" name="Text Box 8">
            <a:extLst>
              <a:ext uri="{FF2B5EF4-FFF2-40B4-BE49-F238E27FC236}">
                <a16:creationId xmlns:a16="http://schemas.microsoft.com/office/drawing/2014/main" id="{A5E14754-E4B2-4B32-A020-B70D0ED89D45}"/>
              </a:ext>
            </a:extLst>
          </p:cNvPr>
          <p:cNvSpPr txBox="1">
            <a:spLocks noChangeArrowheads="1"/>
          </p:cNvSpPr>
          <p:nvPr/>
        </p:nvSpPr>
        <p:spPr bwMode="auto">
          <a:xfrm>
            <a:off x="6232525" y="5830888"/>
            <a:ext cx="2439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latin typeface="Arial" panose="020B0604020202020204" pitchFamily="34" charset="0"/>
              </a:rPr>
              <a:t>subnet address?</a:t>
            </a:r>
          </a:p>
        </p:txBody>
      </p:sp>
      <p:sp>
        <p:nvSpPr>
          <p:cNvPr id="13321" name="Text Box 9">
            <a:extLst>
              <a:ext uri="{FF2B5EF4-FFF2-40B4-BE49-F238E27FC236}">
                <a16:creationId xmlns:a16="http://schemas.microsoft.com/office/drawing/2014/main" id="{9767E243-889F-44EA-B774-1232E5850082}"/>
              </a:ext>
            </a:extLst>
          </p:cNvPr>
          <p:cNvSpPr txBox="1">
            <a:spLocks noChangeArrowheads="1"/>
          </p:cNvSpPr>
          <p:nvPr/>
        </p:nvSpPr>
        <p:spPr bwMode="auto">
          <a:xfrm>
            <a:off x="3216275" y="4953000"/>
            <a:ext cx="2422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a:latin typeface="Arial" panose="020B0604020202020204" pitchFamily="34" charset="0"/>
              </a:rPr>
              <a:t>Destination Host</a:t>
            </a:r>
          </a:p>
        </p:txBody>
      </p:sp>
      <p:sp>
        <p:nvSpPr>
          <p:cNvPr id="13322" name="AutoShape 10">
            <a:extLst>
              <a:ext uri="{FF2B5EF4-FFF2-40B4-BE49-F238E27FC236}">
                <a16:creationId xmlns:a16="http://schemas.microsoft.com/office/drawing/2014/main" id="{6D588123-2A40-4462-9875-B400A22DD695}"/>
              </a:ext>
            </a:extLst>
          </p:cNvPr>
          <p:cNvSpPr>
            <a:spLocks noChangeArrowheads="1"/>
          </p:cNvSpPr>
          <p:nvPr/>
        </p:nvSpPr>
        <p:spPr bwMode="auto">
          <a:xfrm>
            <a:off x="6705600" y="12192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323" name="AutoShape 11">
            <a:extLst>
              <a:ext uri="{FF2B5EF4-FFF2-40B4-BE49-F238E27FC236}">
                <a16:creationId xmlns:a16="http://schemas.microsoft.com/office/drawing/2014/main" id="{FB55A57B-6C7C-4FBB-BE9E-112506612E95}"/>
              </a:ext>
            </a:extLst>
          </p:cNvPr>
          <p:cNvSpPr>
            <a:spLocks noChangeArrowheads="1"/>
          </p:cNvSpPr>
          <p:nvPr/>
        </p:nvSpPr>
        <p:spPr bwMode="auto">
          <a:xfrm>
            <a:off x="5334000" y="12954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3324" name="AutoShape 12">
            <a:extLst>
              <a:ext uri="{FF2B5EF4-FFF2-40B4-BE49-F238E27FC236}">
                <a16:creationId xmlns:a16="http://schemas.microsoft.com/office/drawing/2014/main" id="{339E9E36-580A-41D5-85BC-9FC10091BE6C}"/>
              </a:ext>
            </a:extLst>
          </p:cNvPr>
          <p:cNvSpPr>
            <a:spLocks noChangeArrowheads="1"/>
          </p:cNvSpPr>
          <p:nvPr/>
        </p:nvSpPr>
        <p:spPr bwMode="auto">
          <a:xfrm>
            <a:off x="6019800" y="12954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3325" name="ARP.ppt261.WAV">
            <a:hlinkClick r:id="" action="ppaction://media"/>
            <a:extLst>
              <a:ext uri="{FF2B5EF4-FFF2-40B4-BE49-F238E27FC236}">
                <a16:creationId xmlns:a16="http://schemas.microsoft.com/office/drawing/2014/main" id="{7FF85EE4-23E6-4E8D-BA07-B522BBCE955E}"/>
              </a:ext>
            </a:extLst>
          </p:cNvPr>
          <p:cNvPicPr>
            <a:picLocks noChangeAspect="1" noChangeArrowheads="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65168636-A77E-45F2-9708-82E1A666243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549863288"/>
      </p:ext>
    </p:extLst>
  </p:cSld>
  <p:clrMapOvr>
    <a:masterClrMapping/>
  </p:clrMapOvr>
  <p:transition advTm="19627"/>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33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325"/>
                </p:tgtEl>
              </p:cMediaNode>
            </p:audio>
          </p:childTnLst>
        </p:cTn>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83614C3-BE87-4F1A-902C-56E2ED3CCD95}"/>
              </a:ext>
            </a:extLst>
          </p:cNvPr>
          <p:cNvSpPr>
            <a:spLocks noGrp="1" noChangeArrowheads="1"/>
          </p:cNvSpPr>
          <p:nvPr>
            <p:ph type="title"/>
          </p:nvPr>
        </p:nvSpPr>
        <p:spPr>
          <a:xfrm>
            <a:off x="639763" y="-109537"/>
            <a:ext cx="7589837" cy="1143000"/>
          </a:xfrm>
        </p:spPr>
        <p:txBody>
          <a:bodyPr/>
          <a:lstStyle/>
          <a:p>
            <a:r>
              <a:rPr lang="en-US" altLang="en-US" dirty="0"/>
              <a:t>Address Resolution Protocol (ARP)</a:t>
            </a:r>
          </a:p>
        </p:txBody>
      </p:sp>
      <p:sp>
        <p:nvSpPr>
          <p:cNvPr id="15363" name="Rectangle 3">
            <a:extLst>
              <a:ext uri="{FF2B5EF4-FFF2-40B4-BE49-F238E27FC236}">
                <a16:creationId xmlns:a16="http://schemas.microsoft.com/office/drawing/2014/main" id="{AC6F8CAA-3C13-43C8-98EF-57EB6471E99A}"/>
              </a:ext>
            </a:extLst>
          </p:cNvPr>
          <p:cNvSpPr>
            <a:spLocks noGrp="1" noChangeArrowheads="1"/>
          </p:cNvSpPr>
          <p:nvPr>
            <p:ph type="body" idx="1"/>
          </p:nvPr>
        </p:nvSpPr>
        <p:spPr>
          <a:xfrm>
            <a:off x="1173163" y="1524000"/>
            <a:ext cx="7437437" cy="4343400"/>
          </a:xfrm>
        </p:spPr>
        <p:txBody>
          <a:bodyPr/>
          <a:lstStyle/>
          <a:p>
            <a:r>
              <a:rPr lang="en-US" altLang="en-US"/>
              <a:t>Router creates an ARP Request message to be sent to all hosts on the subnet.</a:t>
            </a:r>
          </a:p>
          <a:p>
            <a:pPr lvl="1">
              <a:spcBef>
                <a:spcPct val="50000"/>
              </a:spcBef>
            </a:pPr>
            <a:r>
              <a:rPr lang="en-US" altLang="en-US"/>
              <a:t>Address resolution protocol message asks “Who has IP address 128.171.17.13?”</a:t>
            </a:r>
          </a:p>
          <a:p>
            <a:pPr lvl="1">
              <a:spcBef>
                <a:spcPct val="50000"/>
              </a:spcBef>
            </a:pPr>
            <a:r>
              <a:rPr lang="en-US" altLang="en-US"/>
              <a:t>Passes ARP request to data link layer process for delivery</a:t>
            </a:r>
          </a:p>
        </p:txBody>
      </p:sp>
      <p:sp>
        <p:nvSpPr>
          <p:cNvPr id="15364" name="Oval 4">
            <a:extLst>
              <a:ext uri="{FF2B5EF4-FFF2-40B4-BE49-F238E27FC236}">
                <a16:creationId xmlns:a16="http://schemas.microsoft.com/office/drawing/2014/main" id="{7E881168-3783-4107-B082-AD8678666D86}"/>
              </a:ext>
            </a:extLst>
          </p:cNvPr>
          <p:cNvSpPr>
            <a:spLocks noChangeArrowheads="1"/>
          </p:cNvSpPr>
          <p:nvPr/>
        </p:nvSpPr>
        <p:spPr bwMode="auto">
          <a:xfrm>
            <a:off x="5638800" y="5029200"/>
            <a:ext cx="29718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Subnet</a:t>
            </a:r>
          </a:p>
        </p:txBody>
      </p:sp>
      <p:pic>
        <p:nvPicPr>
          <p:cNvPr id="15365" name="Picture 5" descr="C:\Clipart\NETDRAW4\ISOMETRC\ROUTERI.WMF">
            <a:extLst>
              <a:ext uri="{FF2B5EF4-FFF2-40B4-BE49-F238E27FC236}">
                <a16:creationId xmlns:a16="http://schemas.microsoft.com/office/drawing/2014/main" id="{7C2CCD26-98E7-46E0-A243-33765EC9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105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C:\Clipart\NETDRAW4\ISOMETRC\FILSERVI.WMF">
            <a:extLst>
              <a:ext uri="{FF2B5EF4-FFF2-40B4-BE49-F238E27FC236}">
                <a16:creationId xmlns:a16="http://schemas.microsoft.com/office/drawing/2014/main" id="{EE3858A0-F661-4E02-AF86-14B18BBD5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075" y="53340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15367" name="Picture 7" descr="C:\Clipart\NETDRAW4\ISOMETRC\FILSERVI.WMF">
            <a:extLst>
              <a:ext uri="{FF2B5EF4-FFF2-40B4-BE49-F238E27FC236}">
                <a16:creationId xmlns:a16="http://schemas.microsoft.com/office/drawing/2014/main" id="{9AC0281D-90E0-4B3B-9A70-01B4FE7E1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675" y="43434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C:\Clipart\NETDRAW4\ISOMETRC\FILSERVI.WMF">
            <a:extLst>
              <a:ext uri="{FF2B5EF4-FFF2-40B4-BE49-F238E27FC236}">
                <a16:creationId xmlns:a16="http://schemas.microsoft.com/office/drawing/2014/main" id="{F6BC8274-179D-496C-B760-D5CD4EDDD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675" y="5410200"/>
            <a:ext cx="595313" cy="1033463"/>
          </a:xfrm>
          <a:prstGeom prst="rect">
            <a:avLst/>
          </a:prstGeom>
          <a:noFill/>
          <a:extLst>
            <a:ext uri="{909E8E84-426E-40DD-AFC4-6F175D3DCCD1}">
              <a14:hiddenFill xmlns:a14="http://schemas.microsoft.com/office/drawing/2010/main">
                <a:solidFill>
                  <a:srgbClr val="FFFFFF"/>
                </a:solidFill>
              </a14:hiddenFill>
            </a:ext>
          </a:extLst>
        </p:spPr>
      </p:pic>
      <p:sp>
        <p:nvSpPr>
          <p:cNvPr id="15369" name="Line 9">
            <a:extLst>
              <a:ext uri="{FF2B5EF4-FFF2-40B4-BE49-F238E27FC236}">
                <a16:creationId xmlns:a16="http://schemas.microsoft.com/office/drawing/2014/main" id="{5192B14E-8AFF-4FC7-938E-90163B3F4F0A}"/>
              </a:ext>
            </a:extLst>
          </p:cNvPr>
          <p:cNvSpPr>
            <a:spLocks noChangeShapeType="1"/>
          </p:cNvSpPr>
          <p:nvPr/>
        </p:nvSpPr>
        <p:spPr bwMode="auto">
          <a:xfrm flipV="1">
            <a:off x="5832475" y="4876800"/>
            <a:ext cx="15240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370" name="Line 10">
            <a:extLst>
              <a:ext uri="{FF2B5EF4-FFF2-40B4-BE49-F238E27FC236}">
                <a16:creationId xmlns:a16="http://schemas.microsoft.com/office/drawing/2014/main" id="{F86DD09A-7FA2-4D5D-8125-1D2E0BE091A4}"/>
              </a:ext>
            </a:extLst>
          </p:cNvPr>
          <p:cNvSpPr>
            <a:spLocks noChangeShapeType="1"/>
          </p:cNvSpPr>
          <p:nvPr/>
        </p:nvSpPr>
        <p:spPr bwMode="auto">
          <a:xfrm>
            <a:off x="5603875" y="5791200"/>
            <a:ext cx="2286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371" name="Line 11">
            <a:extLst>
              <a:ext uri="{FF2B5EF4-FFF2-40B4-BE49-F238E27FC236}">
                <a16:creationId xmlns:a16="http://schemas.microsoft.com/office/drawing/2014/main" id="{9B4D32CC-A7EC-4C11-B104-AD0BD0A284CF}"/>
              </a:ext>
            </a:extLst>
          </p:cNvPr>
          <p:cNvSpPr>
            <a:spLocks noChangeShapeType="1"/>
          </p:cNvSpPr>
          <p:nvPr/>
        </p:nvSpPr>
        <p:spPr bwMode="auto">
          <a:xfrm>
            <a:off x="5984875" y="5410200"/>
            <a:ext cx="18288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5372" name="Text Box 12">
            <a:extLst>
              <a:ext uri="{FF2B5EF4-FFF2-40B4-BE49-F238E27FC236}">
                <a16:creationId xmlns:a16="http://schemas.microsoft.com/office/drawing/2014/main" id="{7197AA21-41BA-4AE6-822C-2050BB9C38E3}"/>
              </a:ext>
            </a:extLst>
          </p:cNvPr>
          <p:cNvSpPr txBox="1">
            <a:spLocks noChangeArrowheads="1"/>
          </p:cNvSpPr>
          <p:nvPr/>
        </p:nvSpPr>
        <p:spPr bwMode="auto">
          <a:xfrm>
            <a:off x="3505200" y="5791200"/>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ARP Request</a:t>
            </a:r>
          </a:p>
        </p:txBody>
      </p:sp>
      <p:sp>
        <p:nvSpPr>
          <p:cNvPr id="15373" name="AutoShape 13">
            <a:extLst>
              <a:ext uri="{FF2B5EF4-FFF2-40B4-BE49-F238E27FC236}">
                <a16:creationId xmlns:a16="http://schemas.microsoft.com/office/drawing/2014/main" id="{5FC3C31F-85F0-4841-900D-C7D51D6EE3D0}"/>
              </a:ext>
            </a:extLst>
          </p:cNvPr>
          <p:cNvSpPr>
            <a:spLocks noChangeArrowheads="1"/>
          </p:cNvSpPr>
          <p:nvPr/>
        </p:nvSpPr>
        <p:spPr bwMode="auto">
          <a:xfrm>
            <a:off x="8229600" y="18288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5374" name="ARP.ppt262.WAV">
            <a:hlinkClick r:id="" action="ppaction://media"/>
            <a:extLst>
              <a:ext uri="{FF2B5EF4-FFF2-40B4-BE49-F238E27FC236}">
                <a16:creationId xmlns:a16="http://schemas.microsoft.com/office/drawing/2014/main" id="{0E58B38E-C7FA-4F08-901B-A3643C3EA7D3}"/>
              </a:ext>
            </a:extLst>
          </p:cNvPr>
          <p:cNvPicPr>
            <a:picLocks noChangeAspect="1" noChangeArrowheads="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F2C23D4D-2CC8-4CCD-92B8-FC22C8DE8E44}"/>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060047142"/>
      </p:ext>
    </p:extLst>
  </p:cSld>
  <p:clrMapOvr>
    <a:masterClrMapping/>
  </p:clrMapOvr>
  <p:transition advTm="27249"/>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537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374"/>
                </p:tgtEl>
              </p:cMediaNode>
            </p:audio>
          </p:childTnLst>
        </p:cTn>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504976E3-3FDD-4CB4-838B-EC3C61859803}"/>
              </a:ext>
            </a:extLst>
          </p:cNvPr>
          <p:cNvSpPr>
            <a:spLocks noGrp="1" noChangeArrowheads="1"/>
          </p:cNvSpPr>
          <p:nvPr>
            <p:ph type="title"/>
          </p:nvPr>
        </p:nvSpPr>
        <p:spPr>
          <a:xfrm>
            <a:off x="611560" y="-109537"/>
            <a:ext cx="7589837" cy="1143000"/>
          </a:xfrm>
        </p:spPr>
        <p:txBody>
          <a:bodyPr/>
          <a:lstStyle/>
          <a:p>
            <a:r>
              <a:rPr lang="en-US" altLang="en-US" dirty="0"/>
              <a:t>Address Resolution Protocol (ARP)</a:t>
            </a:r>
          </a:p>
        </p:txBody>
      </p:sp>
      <p:sp>
        <p:nvSpPr>
          <p:cNvPr id="17411" name="Rectangle 3">
            <a:extLst>
              <a:ext uri="{FF2B5EF4-FFF2-40B4-BE49-F238E27FC236}">
                <a16:creationId xmlns:a16="http://schemas.microsoft.com/office/drawing/2014/main" id="{16CAD5DF-6494-4D01-B734-A5145F8806DA}"/>
              </a:ext>
            </a:extLst>
          </p:cNvPr>
          <p:cNvSpPr>
            <a:spLocks noGrp="1" noChangeArrowheads="1"/>
          </p:cNvSpPr>
          <p:nvPr>
            <p:ph type="body" idx="1"/>
          </p:nvPr>
        </p:nvSpPr>
        <p:spPr>
          <a:xfrm>
            <a:off x="1173163" y="1524000"/>
            <a:ext cx="7437437" cy="4343400"/>
          </a:xfrm>
        </p:spPr>
        <p:txBody>
          <a:bodyPr/>
          <a:lstStyle/>
          <a:p>
            <a:r>
              <a:rPr lang="en-US" altLang="en-US"/>
              <a:t>Data link process of router broadcasts the ARP Request message to all hosts on the subnet.</a:t>
            </a:r>
          </a:p>
          <a:p>
            <a:pPr lvl="1">
              <a:spcBef>
                <a:spcPct val="50000"/>
              </a:spcBef>
            </a:pPr>
            <a:r>
              <a:rPr lang="en-US" altLang="en-US"/>
              <a:t>On a LAN, MAC address of 48 ones tells all stations to pay attention to the frame</a:t>
            </a:r>
          </a:p>
        </p:txBody>
      </p:sp>
      <p:sp>
        <p:nvSpPr>
          <p:cNvPr id="17412" name="Oval 4">
            <a:extLst>
              <a:ext uri="{FF2B5EF4-FFF2-40B4-BE49-F238E27FC236}">
                <a16:creationId xmlns:a16="http://schemas.microsoft.com/office/drawing/2014/main" id="{7F4CED70-452C-4E75-A47F-C97403F30570}"/>
              </a:ext>
            </a:extLst>
          </p:cNvPr>
          <p:cNvSpPr>
            <a:spLocks noChangeArrowheads="1"/>
          </p:cNvSpPr>
          <p:nvPr/>
        </p:nvSpPr>
        <p:spPr bwMode="auto">
          <a:xfrm>
            <a:off x="5638800" y="5029200"/>
            <a:ext cx="29718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Subnet</a:t>
            </a:r>
          </a:p>
        </p:txBody>
      </p:sp>
      <p:pic>
        <p:nvPicPr>
          <p:cNvPr id="17413" name="Picture 5" descr="C:\Clipart\NETDRAW4\ISOMETRC\ROUTERI.WMF">
            <a:extLst>
              <a:ext uri="{FF2B5EF4-FFF2-40B4-BE49-F238E27FC236}">
                <a16:creationId xmlns:a16="http://schemas.microsoft.com/office/drawing/2014/main" id="{5AAAA33A-4104-4C08-8584-BC883592BB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105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C:\Clipart\NETDRAW4\ISOMETRC\FILSERVI.WMF">
            <a:extLst>
              <a:ext uri="{FF2B5EF4-FFF2-40B4-BE49-F238E27FC236}">
                <a16:creationId xmlns:a16="http://schemas.microsoft.com/office/drawing/2014/main" id="{92A0D18B-C50F-495F-B86F-DBEA96A7F1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075" y="53340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17415" name="Picture 7" descr="C:\Clipart\NETDRAW4\ISOMETRC\FILSERVI.WMF">
            <a:extLst>
              <a:ext uri="{FF2B5EF4-FFF2-40B4-BE49-F238E27FC236}">
                <a16:creationId xmlns:a16="http://schemas.microsoft.com/office/drawing/2014/main" id="{0ED65AF5-03B6-4128-BF63-F782DD80F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675" y="43434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C:\Clipart\NETDRAW4\ISOMETRC\FILSERVI.WMF">
            <a:extLst>
              <a:ext uri="{FF2B5EF4-FFF2-40B4-BE49-F238E27FC236}">
                <a16:creationId xmlns:a16="http://schemas.microsoft.com/office/drawing/2014/main" id="{7E0CACEF-8B77-45B0-A597-FC9DE635DD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675" y="5410200"/>
            <a:ext cx="595313" cy="1033463"/>
          </a:xfrm>
          <a:prstGeom prst="rect">
            <a:avLst/>
          </a:prstGeom>
          <a:noFill/>
          <a:extLst>
            <a:ext uri="{909E8E84-426E-40DD-AFC4-6F175D3DCCD1}">
              <a14:hiddenFill xmlns:a14="http://schemas.microsoft.com/office/drawing/2010/main">
                <a:solidFill>
                  <a:srgbClr val="FFFFFF"/>
                </a:solidFill>
              </a14:hiddenFill>
            </a:ext>
          </a:extLst>
        </p:spPr>
      </p:pic>
      <p:sp>
        <p:nvSpPr>
          <p:cNvPr id="17417" name="Line 9">
            <a:extLst>
              <a:ext uri="{FF2B5EF4-FFF2-40B4-BE49-F238E27FC236}">
                <a16:creationId xmlns:a16="http://schemas.microsoft.com/office/drawing/2014/main" id="{969E5857-B404-4646-B29D-0D0B1E7618DF}"/>
              </a:ext>
            </a:extLst>
          </p:cNvPr>
          <p:cNvSpPr>
            <a:spLocks noChangeShapeType="1"/>
          </p:cNvSpPr>
          <p:nvPr/>
        </p:nvSpPr>
        <p:spPr bwMode="auto">
          <a:xfrm flipV="1">
            <a:off x="5832475" y="4876800"/>
            <a:ext cx="15240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18" name="Line 10">
            <a:extLst>
              <a:ext uri="{FF2B5EF4-FFF2-40B4-BE49-F238E27FC236}">
                <a16:creationId xmlns:a16="http://schemas.microsoft.com/office/drawing/2014/main" id="{45EA33E8-5A26-4010-88AD-E8C3F2A23C15}"/>
              </a:ext>
            </a:extLst>
          </p:cNvPr>
          <p:cNvSpPr>
            <a:spLocks noChangeShapeType="1"/>
          </p:cNvSpPr>
          <p:nvPr/>
        </p:nvSpPr>
        <p:spPr bwMode="auto">
          <a:xfrm>
            <a:off x="5603875" y="5791200"/>
            <a:ext cx="2286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19" name="Line 11">
            <a:extLst>
              <a:ext uri="{FF2B5EF4-FFF2-40B4-BE49-F238E27FC236}">
                <a16:creationId xmlns:a16="http://schemas.microsoft.com/office/drawing/2014/main" id="{FAC34F54-2467-4672-84B1-87A063422283}"/>
              </a:ext>
            </a:extLst>
          </p:cNvPr>
          <p:cNvSpPr>
            <a:spLocks noChangeShapeType="1"/>
          </p:cNvSpPr>
          <p:nvPr/>
        </p:nvSpPr>
        <p:spPr bwMode="auto">
          <a:xfrm>
            <a:off x="5984875" y="5410200"/>
            <a:ext cx="18288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20" name="Text Box 12">
            <a:extLst>
              <a:ext uri="{FF2B5EF4-FFF2-40B4-BE49-F238E27FC236}">
                <a16:creationId xmlns:a16="http://schemas.microsoft.com/office/drawing/2014/main" id="{6FDCF3B4-307A-4CCD-8B6E-44B4751EA8DD}"/>
              </a:ext>
            </a:extLst>
          </p:cNvPr>
          <p:cNvSpPr txBox="1">
            <a:spLocks noChangeArrowheads="1"/>
          </p:cNvSpPr>
          <p:nvPr/>
        </p:nvSpPr>
        <p:spPr bwMode="auto">
          <a:xfrm>
            <a:off x="3505200" y="5791200"/>
            <a:ext cx="203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ARP Request</a:t>
            </a:r>
          </a:p>
        </p:txBody>
      </p:sp>
      <p:sp>
        <p:nvSpPr>
          <p:cNvPr id="17421" name="AutoShape 13">
            <a:extLst>
              <a:ext uri="{FF2B5EF4-FFF2-40B4-BE49-F238E27FC236}">
                <a16:creationId xmlns:a16="http://schemas.microsoft.com/office/drawing/2014/main" id="{E6D0F5EA-2500-4888-8808-A5FC8A81234C}"/>
              </a:ext>
            </a:extLst>
          </p:cNvPr>
          <p:cNvSpPr>
            <a:spLocks noChangeArrowheads="1"/>
          </p:cNvSpPr>
          <p:nvPr/>
        </p:nvSpPr>
        <p:spPr bwMode="auto">
          <a:xfrm>
            <a:off x="8686800" y="12954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7422" name="ARP.ppt263.WAV">
            <a:hlinkClick r:id="" action="ppaction://media"/>
            <a:extLst>
              <a:ext uri="{FF2B5EF4-FFF2-40B4-BE49-F238E27FC236}">
                <a16:creationId xmlns:a16="http://schemas.microsoft.com/office/drawing/2014/main" id="{2324CF37-C9A1-4F28-9C56-45E2BCC85C9F}"/>
              </a:ext>
            </a:extLst>
          </p:cNvPr>
          <p:cNvPicPr>
            <a:picLocks noChangeAspect="1" noChangeArrowheads="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96A8A7C4-3392-42C1-9B38-55D3600F4F2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147034981"/>
      </p:ext>
    </p:extLst>
  </p:cSld>
  <p:clrMapOvr>
    <a:masterClrMapping/>
  </p:clrMapOvr>
  <p:transition advTm="1626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74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422"/>
                </p:tgtEl>
              </p:cMediaNode>
            </p:audio>
          </p:childTnLst>
        </p:cTn>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9694CAE1-987F-48A9-8698-1CA68984E04A}"/>
              </a:ext>
            </a:extLst>
          </p:cNvPr>
          <p:cNvSpPr>
            <a:spLocks noGrp="1" noChangeArrowheads="1"/>
          </p:cNvSpPr>
          <p:nvPr>
            <p:ph type="title"/>
          </p:nvPr>
        </p:nvSpPr>
        <p:spPr>
          <a:xfrm>
            <a:off x="1173163" y="457200"/>
            <a:ext cx="7513637" cy="609600"/>
          </a:xfrm>
        </p:spPr>
        <p:txBody>
          <a:bodyPr/>
          <a:lstStyle/>
          <a:p>
            <a:r>
              <a:rPr lang="en-US" altLang="en-US" sz="4000" dirty="0"/>
              <a:t>Address Resolution Protocol )</a:t>
            </a:r>
            <a:endParaRPr lang="en-US" altLang="en-US" dirty="0"/>
          </a:p>
        </p:txBody>
      </p:sp>
      <p:sp>
        <p:nvSpPr>
          <p:cNvPr id="19459" name="Rectangle 3">
            <a:extLst>
              <a:ext uri="{FF2B5EF4-FFF2-40B4-BE49-F238E27FC236}">
                <a16:creationId xmlns:a16="http://schemas.microsoft.com/office/drawing/2014/main" id="{03DC7872-3305-42D9-B242-DE775BB44608}"/>
              </a:ext>
            </a:extLst>
          </p:cNvPr>
          <p:cNvSpPr>
            <a:spLocks noGrp="1" noChangeArrowheads="1"/>
          </p:cNvSpPr>
          <p:nvPr>
            <p:ph type="body" idx="1"/>
          </p:nvPr>
        </p:nvSpPr>
        <p:spPr>
          <a:xfrm>
            <a:off x="826294" y="1512887"/>
            <a:ext cx="7437437" cy="5029200"/>
          </a:xfrm>
        </p:spPr>
        <p:txBody>
          <a:bodyPr/>
          <a:lstStyle/>
          <a:p>
            <a:r>
              <a:rPr lang="en-US" altLang="en-US" dirty="0"/>
              <a:t>Host with IP address 128.171.17.13 responds</a:t>
            </a:r>
          </a:p>
          <a:p>
            <a:pPr lvl="1"/>
            <a:r>
              <a:rPr lang="en-US" altLang="en-US" dirty="0"/>
              <a:t>Internet process creates an ARP response message</a:t>
            </a:r>
          </a:p>
          <a:p>
            <a:pPr lvl="1"/>
            <a:r>
              <a:rPr lang="en-US" altLang="en-US" dirty="0"/>
              <a:t>Contains the destination host’s subnet address (48-bit MAC address on a LAN)</a:t>
            </a:r>
          </a:p>
        </p:txBody>
      </p:sp>
      <p:sp>
        <p:nvSpPr>
          <p:cNvPr id="19460" name="Oval 4">
            <a:extLst>
              <a:ext uri="{FF2B5EF4-FFF2-40B4-BE49-F238E27FC236}">
                <a16:creationId xmlns:a16="http://schemas.microsoft.com/office/drawing/2014/main" id="{F815221A-ABCB-4D54-953E-6FA710553278}"/>
              </a:ext>
            </a:extLst>
          </p:cNvPr>
          <p:cNvSpPr>
            <a:spLocks noChangeArrowheads="1"/>
          </p:cNvSpPr>
          <p:nvPr/>
        </p:nvSpPr>
        <p:spPr bwMode="auto">
          <a:xfrm>
            <a:off x="5638800" y="5029200"/>
            <a:ext cx="29718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Subnet</a:t>
            </a:r>
          </a:p>
        </p:txBody>
      </p:sp>
      <p:pic>
        <p:nvPicPr>
          <p:cNvPr id="19461" name="Picture 5" descr="C:\Clipart\NETDRAW4\ISOMETRC\ROUTERI.WMF">
            <a:extLst>
              <a:ext uri="{FF2B5EF4-FFF2-40B4-BE49-F238E27FC236}">
                <a16:creationId xmlns:a16="http://schemas.microsoft.com/office/drawing/2014/main" id="{3F773F35-B6F9-443A-A744-0A3522E2EE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105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19462" name="Picture 6" descr="C:\Clipart\NETDRAW4\ISOMETRC\FILSERVI.WMF">
            <a:extLst>
              <a:ext uri="{FF2B5EF4-FFF2-40B4-BE49-F238E27FC236}">
                <a16:creationId xmlns:a16="http://schemas.microsoft.com/office/drawing/2014/main" id="{FB72FC59-19EF-4586-AAB3-F65D3B34CE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075" y="53340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19463" name="Picture 7" descr="C:\Clipart\NETDRAW4\ISOMETRC\FILSERVI.WMF">
            <a:extLst>
              <a:ext uri="{FF2B5EF4-FFF2-40B4-BE49-F238E27FC236}">
                <a16:creationId xmlns:a16="http://schemas.microsoft.com/office/drawing/2014/main" id="{1EBA91BC-472F-47B1-BF3F-F5E78F8DC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675" y="43434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19464" name="Picture 8" descr="C:\Clipart\NETDRAW4\ISOMETRC\FILSERVI.WMF">
            <a:extLst>
              <a:ext uri="{FF2B5EF4-FFF2-40B4-BE49-F238E27FC236}">
                <a16:creationId xmlns:a16="http://schemas.microsoft.com/office/drawing/2014/main" id="{855AEAE8-E2A0-40E4-9C21-5448B9A94A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675" y="5410200"/>
            <a:ext cx="595313" cy="1033463"/>
          </a:xfrm>
          <a:prstGeom prst="rect">
            <a:avLst/>
          </a:prstGeom>
          <a:noFill/>
          <a:extLst>
            <a:ext uri="{909E8E84-426E-40DD-AFC4-6F175D3DCCD1}">
              <a14:hiddenFill xmlns:a14="http://schemas.microsoft.com/office/drawing/2010/main">
                <a:solidFill>
                  <a:srgbClr val="FFFFFF"/>
                </a:solidFill>
              </a14:hiddenFill>
            </a:ext>
          </a:extLst>
        </p:spPr>
      </p:pic>
      <p:sp>
        <p:nvSpPr>
          <p:cNvPr id="19465" name="Line 9">
            <a:extLst>
              <a:ext uri="{FF2B5EF4-FFF2-40B4-BE49-F238E27FC236}">
                <a16:creationId xmlns:a16="http://schemas.microsoft.com/office/drawing/2014/main" id="{E1435F4B-FA1C-4ECF-BBBF-C0973F1C6DB1}"/>
              </a:ext>
            </a:extLst>
          </p:cNvPr>
          <p:cNvSpPr>
            <a:spLocks noChangeShapeType="1"/>
          </p:cNvSpPr>
          <p:nvPr/>
        </p:nvSpPr>
        <p:spPr bwMode="auto">
          <a:xfrm flipV="1">
            <a:off x="5832475" y="4800600"/>
            <a:ext cx="1524000" cy="30480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9466" name="Text Box 10">
            <a:extLst>
              <a:ext uri="{FF2B5EF4-FFF2-40B4-BE49-F238E27FC236}">
                <a16:creationId xmlns:a16="http://schemas.microsoft.com/office/drawing/2014/main" id="{E6E4942B-93B8-405D-849F-6D40EFC38CA0}"/>
              </a:ext>
            </a:extLst>
          </p:cNvPr>
          <p:cNvSpPr txBox="1">
            <a:spLocks noChangeArrowheads="1"/>
          </p:cNvSpPr>
          <p:nvPr/>
        </p:nvSpPr>
        <p:spPr bwMode="auto">
          <a:xfrm>
            <a:off x="4664075" y="4495800"/>
            <a:ext cx="227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ARP Response</a:t>
            </a:r>
          </a:p>
        </p:txBody>
      </p:sp>
      <p:sp>
        <p:nvSpPr>
          <p:cNvPr id="19467" name="AutoShape 11">
            <a:extLst>
              <a:ext uri="{FF2B5EF4-FFF2-40B4-BE49-F238E27FC236}">
                <a16:creationId xmlns:a16="http://schemas.microsoft.com/office/drawing/2014/main" id="{D03FB60C-B2BB-46A6-AB59-4BCCE05DE3E4}"/>
              </a:ext>
            </a:extLst>
          </p:cNvPr>
          <p:cNvSpPr>
            <a:spLocks noChangeArrowheads="1"/>
          </p:cNvSpPr>
          <p:nvPr/>
        </p:nvSpPr>
        <p:spPr bwMode="auto">
          <a:xfrm>
            <a:off x="1219200" y="38100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9468" name="ARP.ppt264.WAV">
            <a:hlinkClick r:id="" action="ppaction://media"/>
            <a:extLst>
              <a:ext uri="{FF2B5EF4-FFF2-40B4-BE49-F238E27FC236}">
                <a16:creationId xmlns:a16="http://schemas.microsoft.com/office/drawing/2014/main" id="{EA1FF52B-B15A-4B40-887E-E71F5EB13E39}"/>
              </a:ext>
            </a:extLst>
          </p:cNvPr>
          <p:cNvPicPr>
            <a:picLocks noChangeAspect="1" noChangeArrowheads="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A9E44A6A-0C4D-41B9-8806-E79956ABCE1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172851620"/>
      </p:ext>
    </p:extLst>
  </p:cSld>
  <p:clrMapOvr>
    <a:masterClrMapping/>
  </p:clrMapOvr>
  <p:transition advTm="28362"/>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946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468"/>
                </p:tgtEl>
              </p:cMediaNode>
            </p:audio>
          </p:childTnLst>
        </p:cTn>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21785D6-FDE2-4812-833C-D66CBF8D7843}"/>
              </a:ext>
            </a:extLst>
          </p:cNvPr>
          <p:cNvSpPr>
            <a:spLocks noGrp="1" noChangeArrowheads="1"/>
          </p:cNvSpPr>
          <p:nvPr>
            <p:ph type="title"/>
          </p:nvPr>
        </p:nvSpPr>
        <p:spPr>
          <a:xfrm>
            <a:off x="1173163" y="457200"/>
            <a:ext cx="7513637" cy="609600"/>
          </a:xfrm>
        </p:spPr>
        <p:txBody>
          <a:bodyPr/>
          <a:lstStyle/>
          <a:p>
            <a:r>
              <a:rPr lang="en-US" altLang="en-US" sz="4000" dirty="0"/>
              <a:t>Address Resolution Protocol</a:t>
            </a:r>
            <a:endParaRPr lang="en-US" altLang="en-US" dirty="0"/>
          </a:p>
        </p:txBody>
      </p:sp>
      <p:sp>
        <p:nvSpPr>
          <p:cNvPr id="21507" name="Rectangle 3">
            <a:extLst>
              <a:ext uri="{FF2B5EF4-FFF2-40B4-BE49-F238E27FC236}">
                <a16:creationId xmlns:a16="http://schemas.microsoft.com/office/drawing/2014/main" id="{6D6A5813-598F-4657-BC80-33F1E07C1B1E}"/>
              </a:ext>
            </a:extLst>
          </p:cNvPr>
          <p:cNvSpPr>
            <a:spLocks noGrp="1" noChangeArrowheads="1"/>
          </p:cNvSpPr>
          <p:nvPr>
            <p:ph type="body" idx="1"/>
          </p:nvPr>
        </p:nvSpPr>
        <p:spPr>
          <a:xfrm>
            <a:off x="1249363" y="1638300"/>
            <a:ext cx="7437437" cy="4953000"/>
          </a:xfrm>
        </p:spPr>
        <p:txBody>
          <a:bodyPr/>
          <a:lstStyle/>
          <a:p>
            <a:r>
              <a:rPr lang="en-US" altLang="en-US" dirty="0"/>
              <a:t>Router delivers the IP packet to the destination host</a:t>
            </a:r>
          </a:p>
          <a:p>
            <a:pPr lvl="1"/>
            <a:r>
              <a:rPr lang="en-US" altLang="en-US" dirty="0"/>
              <a:t>Places the IP packet in the subnet frame</a:t>
            </a:r>
          </a:p>
          <a:p>
            <a:pPr lvl="1"/>
            <a:r>
              <a:rPr lang="en-US" altLang="en-US" dirty="0"/>
              <a:t>Puts the </a:t>
            </a:r>
            <a:r>
              <a:rPr lang="en-US" altLang="en-US" i="1" dirty="0"/>
              <a:t>destination host’s subnet address</a:t>
            </a:r>
            <a:r>
              <a:rPr lang="en-US" altLang="en-US" dirty="0"/>
              <a:t> in the destination address field of the frame</a:t>
            </a:r>
          </a:p>
        </p:txBody>
      </p:sp>
      <p:sp>
        <p:nvSpPr>
          <p:cNvPr id="21508" name="Oval 4">
            <a:extLst>
              <a:ext uri="{FF2B5EF4-FFF2-40B4-BE49-F238E27FC236}">
                <a16:creationId xmlns:a16="http://schemas.microsoft.com/office/drawing/2014/main" id="{487A265C-8CCB-4FC6-AEB3-F86ED25F4B67}"/>
              </a:ext>
            </a:extLst>
          </p:cNvPr>
          <p:cNvSpPr>
            <a:spLocks noChangeArrowheads="1"/>
          </p:cNvSpPr>
          <p:nvPr/>
        </p:nvSpPr>
        <p:spPr bwMode="auto">
          <a:xfrm>
            <a:off x="5638800" y="5029200"/>
            <a:ext cx="2971800" cy="9144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Subnet</a:t>
            </a:r>
          </a:p>
        </p:txBody>
      </p:sp>
      <p:pic>
        <p:nvPicPr>
          <p:cNvPr id="21509" name="Picture 5" descr="C:\Clipart\NETDRAW4\ISOMETRC\ROUTERI.WMF">
            <a:extLst>
              <a:ext uri="{FF2B5EF4-FFF2-40B4-BE49-F238E27FC236}">
                <a16:creationId xmlns:a16="http://schemas.microsoft.com/office/drawing/2014/main" id="{1BE07232-81E1-4F62-98EB-32B3DD9A4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105400"/>
            <a:ext cx="896938" cy="642938"/>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C:\Clipart\NETDRAW4\ISOMETRC\FILSERVI.WMF">
            <a:extLst>
              <a:ext uri="{FF2B5EF4-FFF2-40B4-BE49-F238E27FC236}">
                <a16:creationId xmlns:a16="http://schemas.microsoft.com/office/drawing/2014/main" id="{FA374491-9646-48B0-ABEA-7E67490886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075" y="53340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21511" name="Picture 7" descr="C:\Clipart\NETDRAW4\ISOMETRC\FILSERVI.WMF">
            <a:extLst>
              <a:ext uri="{FF2B5EF4-FFF2-40B4-BE49-F238E27FC236}">
                <a16:creationId xmlns:a16="http://schemas.microsoft.com/office/drawing/2014/main" id="{351F5172-E55C-42D4-A44E-6AD5BD356F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2675" y="4343400"/>
            <a:ext cx="595313" cy="1033463"/>
          </a:xfrm>
          <a:prstGeom prst="rect">
            <a:avLst/>
          </a:prstGeom>
          <a:noFill/>
          <a:extLst>
            <a:ext uri="{909E8E84-426E-40DD-AFC4-6F175D3DCCD1}">
              <a14:hiddenFill xmlns:a14="http://schemas.microsoft.com/office/drawing/2010/main">
                <a:solidFill>
                  <a:srgbClr val="FFFFFF"/>
                </a:solidFill>
              </a14:hiddenFill>
            </a:ext>
          </a:extLst>
        </p:spPr>
      </p:pic>
      <p:pic>
        <p:nvPicPr>
          <p:cNvPr id="21512" name="Picture 8" descr="C:\Clipart\NETDRAW4\ISOMETRC\FILSERVI.WMF">
            <a:extLst>
              <a:ext uri="{FF2B5EF4-FFF2-40B4-BE49-F238E27FC236}">
                <a16:creationId xmlns:a16="http://schemas.microsoft.com/office/drawing/2014/main" id="{036812CE-F004-4511-9DB3-7D6C62CEAC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8675" y="5410200"/>
            <a:ext cx="595313" cy="1033463"/>
          </a:xfrm>
          <a:prstGeom prst="rect">
            <a:avLst/>
          </a:prstGeom>
          <a:noFill/>
          <a:extLst>
            <a:ext uri="{909E8E84-426E-40DD-AFC4-6F175D3DCCD1}">
              <a14:hiddenFill xmlns:a14="http://schemas.microsoft.com/office/drawing/2010/main">
                <a:solidFill>
                  <a:srgbClr val="FFFFFF"/>
                </a:solidFill>
              </a14:hiddenFill>
            </a:ext>
          </a:extLst>
        </p:spPr>
      </p:pic>
      <p:sp>
        <p:nvSpPr>
          <p:cNvPr id="21513" name="Line 9">
            <a:extLst>
              <a:ext uri="{FF2B5EF4-FFF2-40B4-BE49-F238E27FC236}">
                <a16:creationId xmlns:a16="http://schemas.microsoft.com/office/drawing/2014/main" id="{9C679513-9523-4BA4-8604-3FB89EF5C080}"/>
              </a:ext>
            </a:extLst>
          </p:cNvPr>
          <p:cNvSpPr>
            <a:spLocks noChangeShapeType="1"/>
          </p:cNvSpPr>
          <p:nvPr/>
        </p:nvSpPr>
        <p:spPr bwMode="auto">
          <a:xfrm flipV="1">
            <a:off x="5832475" y="4800600"/>
            <a:ext cx="15240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1514" name="Text Box 10">
            <a:extLst>
              <a:ext uri="{FF2B5EF4-FFF2-40B4-BE49-F238E27FC236}">
                <a16:creationId xmlns:a16="http://schemas.microsoft.com/office/drawing/2014/main" id="{0EBF3830-E25C-496B-B647-F29B115ECE80}"/>
              </a:ext>
            </a:extLst>
          </p:cNvPr>
          <p:cNvSpPr txBox="1">
            <a:spLocks noChangeArrowheads="1"/>
          </p:cNvSpPr>
          <p:nvPr/>
        </p:nvSpPr>
        <p:spPr bwMode="auto">
          <a:xfrm>
            <a:off x="3946525" y="4114800"/>
            <a:ext cx="3082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Deliver IP Packet</a:t>
            </a:r>
          </a:p>
          <a:p>
            <a:pPr algn="ctr" eaLnBrk="0" hangingPunct="0"/>
            <a:r>
              <a:rPr lang="en-US" altLang="en-US">
                <a:latin typeface="Arial" panose="020B0604020202020204" pitchFamily="34" charset="0"/>
              </a:rPr>
              <a:t>within a subnet frame</a:t>
            </a:r>
          </a:p>
        </p:txBody>
      </p:sp>
      <p:sp>
        <p:nvSpPr>
          <p:cNvPr id="21515" name="AutoShape 11">
            <a:extLst>
              <a:ext uri="{FF2B5EF4-FFF2-40B4-BE49-F238E27FC236}">
                <a16:creationId xmlns:a16="http://schemas.microsoft.com/office/drawing/2014/main" id="{251BB744-DBCC-4B2C-BBEF-8D849603A9D7}"/>
              </a:ext>
            </a:extLst>
          </p:cNvPr>
          <p:cNvSpPr>
            <a:spLocks noChangeArrowheads="1"/>
          </p:cNvSpPr>
          <p:nvPr/>
        </p:nvSpPr>
        <p:spPr bwMode="auto">
          <a:xfrm>
            <a:off x="1371600" y="35052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1516" name="ARP.ppt265.WAV">
            <a:hlinkClick r:id="" action="ppaction://media"/>
            <a:extLst>
              <a:ext uri="{FF2B5EF4-FFF2-40B4-BE49-F238E27FC236}">
                <a16:creationId xmlns:a16="http://schemas.microsoft.com/office/drawing/2014/main" id="{2EC72CFE-8455-47E7-94EF-07E44C2F8643}"/>
              </a:ext>
            </a:extLst>
          </p:cNvPr>
          <p:cNvPicPr>
            <a:picLocks noChangeAspect="1" noChangeArrowheads="1"/>
          </p:cNvPicPr>
          <p:nvPr>
            <a:audioFile r:link="rId1"/>
          </p:nvPr>
        </p:nvPicPr>
        <p:blipFill>
          <a:blip r:embed="rId6">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599A30E8-E883-4C99-8474-C08CEC6F79F6}"/>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90061647"/>
      </p:ext>
    </p:extLst>
  </p:cSld>
  <p:clrMapOvr>
    <a:masterClrMapping/>
  </p:clrMapOvr>
  <p:transition advTm="2054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15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516"/>
                </p:tgtEl>
              </p:cMediaNode>
            </p:audio>
          </p:childTnLst>
        </p:cTn>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4DAB990-B61A-4DCC-ABB8-CF0CDAB2AF44}"/>
              </a:ext>
            </a:extLst>
          </p:cNvPr>
          <p:cNvSpPr>
            <a:spLocks noGrp="1" noChangeArrowheads="1"/>
          </p:cNvSpPr>
          <p:nvPr>
            <p:ph type="title"/>
          </p:nvPr>
        </p:nvSpPr>
        <p:spPr/>
        <p:txBody>
          <a:bodyPr/>
          <a:lstStyle/>
          <a:p>
            <a:r>
              <a:rPr lang="en-US" altLang="en-US"/>
              <a:t>Address Resolution Protocol</a:t>
            </a:r>
          </a:p>
        </p:txBody>
      </p:sp>
      <p:sp>
        <p:nvSpPr>
          <p:cNvPr id="23555" name="Rectangle 3">
            <a:extLst>
              <a:ext uri="{FF2B5EF4-FFF2-40B4-BE49-F238E27FC236}">
                <a16:creationId xmlns:a16="http://schemas.microsoft.com/office/drawing/2014/main" id="{B736A769-B4C7-4A05-AC1A-2103BA10A7B3}"/>
              </a:ext>
            </a:extLst>
          </p:cNvPr>
          <p:cNvSpPr>
            <a:spLocks noGrp="1" noChangeArrowheads="1"/>
          </p:cNvSpPr>
          <p:nvPr>
            <p:ph type="body" idx="1"/>
          </p:nvPr>
        </p:nvSpPr>
        <p:spPr/>
        <p:txBody>
          <a:bodyPr/>
          <a:lstStyle/>
          <a:p>
            <a:r>
              <a:rPr lang="en-US" altLang="en-US"/>
              <a:t>ARP Requests and Responses are sent between the internet layer processes on the router and the destination host</a:t>
            </a:r>
          </a:p>
        </p:txBody>
      </p:sp>
      <p:sp>
        <p:nvSpPr>
          <p:cNvPr id="23556" name="Rectangle 4">
            <a:extLst>
              <a:ext uri="{FF2B5EF4-FFF2-40B4-BE49-F238E27FC236}">
                <a16:creationId xmlns:a16="http://schemas.microsoft.com/office/drawing/2014/main" id="{6EF04426-17D8-442B-81CA-9B52FC28C49A}"/>
              </a:ext>
            </a:extLst>
          </p:cNvPr>
          <p:cNvSpPr>
            <a:spLocks noChangeArrowheads="1"/>
          </p:cNvSpPr>
          <p:nvPr/>
        </p:nvSpPr>
        <p:spPr bwMode="auto">
          <a:xfrm>
            <a:off x="1676400" y="4038600"/>
            <a:ext cx="1981200" cy="838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Internet</a:t>
            </a:r>
          </a:p>
          <a:p>
            <a:pPr algn="ctr" eaLnBrk="0" hangingPunct="0"/>
            <a:r>
              <a:rPr lang="en-US" altLang="en-US">
                <a:latin typeface="Arial" panose="020B0604020202020204" pitchFamily="34" charset="0"/>
              </a:rPr>
              <a:t>Process</a:t>
            </a:r>
          </a:p>
        </p:txBody>
      </p:sp>
      <p:sp>
        <p:nvSpPr>
          <p:cNvPr id="23557" name="Rectangle 5">
            <a:extLst>
              <a:ext uri="{FF2B5EF4-FFF2-40B4-BE49-F238E27FC236}">
                <a16:creationId xmlns:a16="http://schemas.microsoft.com/office/drawing/2014/main" id="{0C783E48-21B0-4F32-A5DB-6CB89A0C5778}"/>
              </a:ext>
            </a:extLst>
          </p:cNvPr>
          <p:cNvSpPr>
            <a:spLocks noChangeArrowheads="1"/>
          </p:cNvSpPr>
          <p:nvPr/>
        </p:nvSpPr>
        <p:spPr bwMode="auto">
          <a:xfrm>
            <a:off x="1676400" y="3505200"/>
            <a:ext cx="1981200" cy="533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Router</a:t>
            </a:r>
          </a:p>
        </p:txBody>
      </p:sp>
      <p:sp>
        <p:nvSpPr>
          <p:cNvPr id="23558" name="Rectangle 6">
            <a:extLst>
              <a:ext uri="{FF2B5EF4-FFF2-40B4-BE49-F238E27FC236}">
                <a16:creationId xmlns:a16="http://schemas.microsoft.com/office/drawing/2014/main" id="{8208F635-48F3-4977-B9B4-D21E14D03996}"/>
              </a:ext>
            </a:extLst>
          </p:cNvPr>
          <p:cNvSpPr>
            <a:spLocks noChangeArrowheads="1"/>
          </p:cNvSpPr>
          <p:nvPr/>
        </p:nvSpPr>
        <p:spPr bwMode="auto">
          <a:xfrm>
            <a:off x="5867400" y="4038600"/>
            <a:ext cx="1981200" cy="838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Internet</a:t>
            </a:r>
          </a:p>
          <a:p>
            <a:pPr algn="ctr" eaLnBrk="0" hangingPunct="0"/>
            <a:r>
              <a:rPr lang="en-US" altLang="en-US">
                <a:latin typeface="Arial" panose="020B0604020202020204" pitchFamily="34" charset="0"/>
              </a:rPr>
              <a:t>Process</a:t>
            </a:r>
          </a:p>
        </p:txBody>
      </p:sp>
      <p:sp>
        <p:nvSpPr>
          <p:cNvPr id="23559" name="Rectangle 7">
            <a:extLst>
              <a:ext uri="{FF2B5EF4-FFF2-40B4-BE49-F238E27FC236}">
                <a16:creationId xmlns:a16="http://schemas.microsoft.com/office/drawing/2014/main" id="{C9B1E30C-1B5F-4897-BAF3-78B22CB94582}"/>
              </a:ext>
            </a:extLst>
          </p:cNvPr>
          <p:cNvSpPr>
            <a:spLocks noChangeArrowheads="1"/>
          </p:cNvSpPr>
          <p:nvPr/>
        </p:nvSpPr>
        <p:spPr bwMode="auto">
          <a:xfrm>
            <a:off x="5867400" y="3505200"/>
            <a:ext cx="1981200" cy="533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Destination Host</a:t>
            </a:r>
          </a:p>
        </p:txBody>
      </p:sp>
      <p:sp>
        <p:nvSpPr>
          <p:cNvPr id="23560" name="Line 8">
            <a:extLst>
              <a:ext uri="{FF2B5EF4-FFF2-40B4-BE49-F238E27FC236}">
                <a16:creationId xmlns:a16="http://schemas.microsoft.com/office/drawing/2014/main" id="{6163747F-7C89-48F1-AADA-8394545070A3}"/>
              </a:ext>
            </a:extLst>
          </p:cNvPr>
          <p:cNvSpPr>
            <a:spLocks noChangeShapeType="1"/>
          </p:cNvSpPr>
          <p:nvPr/>
        </p:nvSpPr>
        <p:spPr bwMode="auto">
          <a:xfrm>
            <a:off x="3886200" y="4267200"/>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561" name="Line 9">
            <a:extLst>
              <a:ext uri="{FF2B5EF4-FFF2-40B4-BE49-F238E27FC236}">
                <a16:creationId xmlns:a16="http://schemas.microsoft.com/office/drawing/2014/main" id="{E5EBC774-6923-41FB-AB9C-0BEFE7F4B7D4}"/>
              </a:ext>
            </a:extLst>
          </p:cNvPr>
          <p:cNvSpPr>
            <a:spLocks noChangeShapeType="1"/>
          </p:cNvSpPr>
          <p:nvPr/>
        </p:nvSpPr>
        <p:spPr bwMode="auto">
          <a:xfrm>
            <a:off x="3924300" y="4572000"/>
            <a:ext cx="16764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3562" name="Text Box 10">
            <a:extLst>
              <a:ext uri="{FF2B5EF4-FFF2-40B4-BE49-F238E27FC236}">
                <a16:creationId xmlns:a16="http://schemas.microsoft.com/office/drawing/2014/main" id="{357152B6-8547-4B58-9451-02C6BD51E40F}"/>
              </a:ext>
            </a:extLst>
          </p:cNvPr>
          <p:cNvSpPr txBox="1">
            <a:spLocks noChangeArrowheads="1"/>
          </p:cNvSpPr>
          <p:nvPr/>
        </p:nvSpPr>
        <p:spPr bwMode="auto">
          <a:xfrm>
            <a:off x="4102100" y="3352800"/>
            <a:ext cx="1320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ARP</a:t>
            </a:r>
          </a:p>
          <a:p>
            <a:pPr algn="ctr" eaLnBrk="0" hangingPunct="0"/>
            <a:r>
              <a:rPr lang="en-US" altLang="en-US">
                <a:latin typeface="Arial" panose="020B0604020202020204" pitchFamily="34" charset="0"/>
              </a:rPr>
              <a:t>Request</a:t>
            </a:r>
          </a:p>
        </p:txBody>
      </p:sp>
      <p:sp>
        <p:nvSpPr>
          <p:cNvPr id="23563" name="Text Box 11">
            <a:extLst>
              <a:ext uri="{FF2B5EF4-FFF2-40B4-BE49-F238E27FC236}">
                <a16:creationId xmlns:a16="http://schemas.microsoft.com/office/drawing/2014/main" id="{FB86CC98-F171-4027-93C9-3FF05875D1A9}"/>
              </a:ext>
            </a:extLst>
          </p:cNvPr>
          <p:cNvSpPr txBox="1">
            <a:spLocks noChangeArrowheads="1"/>
          </p:cNvSpPr>
          <p:nvPr/>
        </p:nvSpPr>
        <p:spPr bwMode="auto">
          <a:xfrm>
            <a:off x="3983038" y="4572000"/>
            <a:ext cx="15589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ARP</a:t>
            </a:r>
            <a:br>
              <a:rPr lang="en-US" altLang="en-US">
                <a:latin typeface="Arial" panose="020B0604020202020204" pitchFamily="34" charset="0"/>
              </a:rPr>
            </a:br>
            <a:r>
              <a:rPr lang="en-US" altLang="en-US">
                <a:latin typeface="Arial" panose="020B0604020202020204" pitchFamily="34" charset="0"/>
              </a:rPr>
              <a:t>Response</a:t>
            </a:r>
          </a:p>
        </p:txBody>
      </p:sp>
      <p:sp>
        <p:nvSpPr>
          <p:cNvPr id="23564" name="AutoShape 12">
            <a:extLst>
              <a:ext uri="{FF2B5EF4-FFF2-40B4-BE49-F238E27FC236}">
                <a16:creationId xmlns:a16="http://schemas.microsoft.com/office/drawing/2014/main" id="{014652A1-2FB2-4EF9-9EF0-1673023467A0}"/>
              </a:ext>
            </a:extLst>
          </p:cNvPr>
          <p:cNvSpPr>
            <a:spLocks noChangeArrowheads="1"/>
          </p:cNvSpPr>
          <p:nvPr/>
        </p:nvSpPr>
        <p:spPr bwMode="auto">
          <a:xfrm>
            <a:off x="8001000" y="17526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3565" name="ARP.ppt266.WAV">
            <a:hlinkClick r:id="" action="ppaction://media"/>
            <a:extLst>
              <a:ext uri="{FF2B5EF4-FFF2-40B4-BE49-F238E27FC236}">
                <a16:creationId xmlns:a16="http://schemas.microsoft.com/office/drawing/2014/main" id="{480076ED-C6A9-4CEE-A48F-7C47CB3776F8}"/>
              </a:ext>
            </a:extLst>
          </p:cNvPr>
          <p:cNvPicPr>
            <a:picLocks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51926F64-72C2-4B3E-B3D3-30DE17FB15D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265401407"/>
      </p:ext>
    </p:extLst>
  </p:cSld>
  <p:clrMapOvr>
    <a:masterClrMapping/>
  </p:clrMapOvr>
  <p:transition advTm="998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356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56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C8BAC9-A762-4270-A184-7B9E5978EE9F}"/>
              </a:ext>
            </a:extLst>
          </p:cNvPr>
          <p:cNvSpPr>
            <a:spLocks noGrp="1"/>
          </p:cNvSpPr>
          <p:nvPr>
            <p:ph type="title"/>
          </p:nvPr>
        </p:nvSpPr>
        <p:spPr/>
        <p:txBody>
          <a:bodyPr/>
          <a:lstStyle/>
          <a:p>
            <a:r>
              <a:rPr lang="de-DE" dirty="0"/>
              <a:t>State </a:t>
            </a:r>
            <a:r>
              <a:rPr lang="de-DE" dirty="0" err="1"/>
              <a:t>Machine</a:t>
            </a:r>
            <a:r>
              <a:rPr lang="de-DE" dirty="0"/>
              <a:t> 2</a:t>
            </a:r>
            <a:endParaRPr lang="en-GB" dirty="0"/>
          </a:p>
        </p:txBody>
      </p:sp>
      <p:pic>
        <p:nvPicPr>
          <p:cNvPr id="7" name="Inhaltsplatzhalter 6">
            <a:extLst>
              <a:ext uri="{FF2B5EF4-FFF2-40B4-BE49-F238E27FC236}">
                <a16:creationId xmlns:a16="http://schemas.microsoft.com/office/drawing/2014/main" id="{E2A596AE-8D64-4F16-B53A-6219E8F4BA67}"/>
              </a:ext>
            </a:extLst>
          </p:cNvPr>
          <p:cNvPicPr>
            <a:picLocks noGrp="1" noChangeAspect="1"/>
          </p:cNvPicPr>
          <p:nvPr>
            <p:ph sz="quarter" idx="1"/>
          </p:nvPr>
        </p:nvPicPr>
        <p:blipFill>
          <a:blip r:embed="rId2"/>
          <a:stretch>
            <a:fillRect/>
          </a:stretch>
        </p:blipFill>
        <p:spPr>
          <a:xfrm>
            <a:off x="2782313" y="1527175"/>
            <a:ext cx="3542862" cy="4572000"/>
          </a:xfrm>
          <a:prstGeom prst="rect">
            <a:avLst/>
          </a:prstGeom>
        </p:spPr>
      </p:pic>
      <p:sp>
        <p:nvSpPr>
          <p:cNvPr id="4" name="Datumsplatzhalter 3">
            <a:extLst>
              <a:ext uri="{FF2B5EF4-FFF2-40B4-BE49-F238E27FC236}">
                <a16:creationId xmlns:a16="http://schemas.microsoft.com/office/drawing/2014/main" id="{CA420549-5361-498E-A5D4-70553653CB5D}"/>
              </a:ext>
            </a:extLst>
          </p:cNvPr>
          <p:cNvSpPr>
            <a:spLocks noGrp="1"/>
          </p:cNvSpPr>
          <p:nvPr>
            <p:ph type="dt" sz="half" idx="10"/>
          </p:nvPr>
        </p:nvSpPr>
        <p:spPr/>
        <p:txBody>
          <a:bodyPr/>
          <a:lstStyle/>
          <a:p>
            <a:pPr>
              <a:defRPr/>
            </a:pPr>
            <a:fld id="{3C190487-1C45-4C8E-A65E-239C59CBA341}" type="datetime1">
              <a:rPr lang="de-DE" smtClean="0"/>
              <a:t>26.10.2021</a:t>
            </a:fld>
            <a:endParaRPr lang="en-US"/>
          </a:p>
        </p:txBody>
      </p:sp>
      <p:sp>
        <p:nvSpPr>
          <p:cNvPr id="5" name="Foliennummernplatzhalter 4">
            <a:extLst>
              <a:ext uri="{FF2B5EF4-FFF2-40B4-BE49-F238E27FC236}">
                <a16:creationId xmlns:a16="http://schemas.microsoft.com/office/drawing/2014/main" id="{DF6528C5-AA38-49F1-80AA-0F62766F3474}"/>
              </a:ext>
            </a:extLst>
          </p:cNvPr>
          <p:cNvSpPr>
            <a:spLocks noGrp="1"/>
          </p:cNvSpPr>
          <p:nvPr>
            <p:ph type="sldNum" sz="quarter" idx="12"/>
          </p:nvPr>
        </p:nvSpPr>
        <p:spPr/>
        <p:txBody>
          <a:bodyPr/>
          <a:lstStyle/>
          <a:p>
            <a:pPr>
              <a:defRPr/>
            </a:pPr>
            <a:fld id="{063E970E-A19A-401F-8BD3-D8B34EBDA5D0}" type="slidenum">
              <a:rPr lang="en-US" smtClean="0"/>
              <a:pPr>
                <a:defRPr/>
              </a:pPr>
              <a:t>41</a:t>
            </a:fld>
            <a:endParaRPr lang="en-US"/>
          </a:p>
        </p:txBody>
      </p:sp>
      <p:sp>
        <p:nvSpPr>
          <p:cNvPr id="6" name="Fußzeilenplatzhalter 5">
            <a:extLst>
              <a:ext uri="{FF2B5EF4-FFF2-40B4-BE49-F238E27FC236}">
                <a16:creationId xmlns:a16="http://schemas.microsoft.com/office/drawing/2014/main" id="{AAC3A7B6-F659-4ABD-8DD6-ED9B9732728E}"/>
              </a:ext>
            </a:extLst>
          </p:cNvPr>
          <p:cNvSpPr>
            <a:spLocks noGrp="1"/>
          </p:cNvSpPr>
          <p:nvPr>
            <p:ph type="ftr" sz="quarter" idx="3"/>
          </p:nvPr>
        </p:nvSpPr>
        <p:spPr>
          <a:xfrm>
            <a:off x="319882" y="6438900"/>
            <a:ext cx="3086100" cy="258763"/>
          </a:xfrm>
          <a:prstGeom prst="rect">
            <a:avLst/>
          </a:prstGeom>
        </p:spPr>
        <p:txBody>
          <a:bodyPr vert="horz" lIns="91440" tIns="45720" rIns="91440" bIns="45720" rtlCol="0" anchor="ctr"/>
          <a:lstStyle>
            <a:defPPr>
              <a:defRPr lang="en-US"/>
            </a:defPPr>
            <a:lvl1pPr marL="0" algn="l" defTabSz="457200" rtl="0" eaLnBrk="1" latinLnBrk="0" hangingPunct="1">
              <a:defRPr kumimoji="0" lang="de-DE" sz="1000" b="1" i="0" kern="1200" baseline="0" dirty="0" err="1" smtClean="0">
                <a:solidFill>
                  <a:srgbClr val="FFFFFF"/>
                </a:solidFill>
                <a:latin typeface="Arial"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a:t>System on Chip - Prof. Markus Pfeil</a:t>
            </a:r>
            <a:endParaRPr lang="fr-FR" dirty="0"/>
          </a:p>
        </p:txBody>
      </p:sp>
    </p:spTree>
    <p:extLst>
      <p:ext uri="{BB962C8B-B14F-4D97-AF65-F5344CB8AC3E}">
        <p14:creationId xmlns:p14="http://schemas.microsoft.com/office/powerpoint/2010/main" val="1382818434"/>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56EC455-6598-44E3-AD85-DD7F5CA7C2F5}"/>
              </a:ext>
            </a:extLst>
          </p:cNvPr>
          <p:cNvSpPr>
            <a:spLocks noGrp="1" noChangeArrowheads="1"/>
          </p:cNvSpPr>
          <p:nvPr>
            <p:ph type="title"/>
          </p:nvPr>
        </p:nvSpPr>
        <p:spPr>
          <a:xfrm>
            <a:off x="685800" y="609600"/>
            <a:ext cx="7772400" cy="762000"/>
          </a:xfrm>
        </p:spPr>
        <p:txBody>
          <a:bodyPr/>
          <a:lstStyle/>
          <a:p>
            <a:r>
              <a:rPr lang="en-US" altLang="en-US"/>
              <a:t>Address Resolution Protocol</a:t>
            </a:r>
          </a:p>
        </p:txBody>
      </p:sp>
      <p:sp>
        <p:nvSpPr>
          <p:cNvPr id="25603" name="Rectangle 3">
            <a:extLst>
              <a:ext uri="{FF2B5EF4-FFF2-40B4-BE49-F238E27FC236}">
                <a16:creationId xmlns:a16="http://schemas.microsoft.com/office/drawing/2014/main" id="{F0340EDF-A6DE-4BC2-83BD-FB794C76878F}"/>
              </a:ext>
            </a:extLst>
          </p:cNvPr>
          <p:cNvSpPr>
            <a:spLocks noGrp="1" noChangeArrowheads="1"/>
          </p:cNvSpPr>
          <p:nvPr>
            <p:ph type="body" idx="1"/>
          </p:nvPr>
        </p:nvSpPr>
        <p:spPr>
          <a:xfrm>
            <a:off x="1173163" y="1295400"/>
            <a:ext cx="7285037" cy="4648200"/>
          </a:xfrm>
        </p:spPr>
        <p:txBody>
          <a:bodyPr/>
          <a:lstStyle/>
          <a:p>
            <a:r>
              <a:rPr lang="en-US" altLang="en-US"/>
              <a:t>However, the data link processes deliver these ARP packets</a:t>
            </a:r>
          </a:p>
          <a:p>
            <a:pPr lvl="1"/>
            <a:r>
              <a:rPr lang="en-US" altLang="en-US"/>
              <a:t>Router broadcasts the ARP Request</a:t>
            </a:r>
          </a:p>
          <a:p>
            <a:pPr lvl="1"/>
            <a:r>
              <a:rPr lang="en-US" altLang="en-US"/>
              <a:t>Destination host sends ARP response to the subnet source address found in the broadcast frame</a:t>
            </a:r>
          </a:p>
        </p:txBody>
      </p:sp>
      <p:sp>
        <p:nvSpPr>
          <p:cNvPr id="25604" name="Rectangle 4">
            <a:extLst>
              <a:ext uri="{FF2B5EF4-FFF2-40B4-BE49-F238E27FC236}">
                <a16:creationId xmlns:a16="http://schemas.microsoft.com/office/drawing/2014/main" id="{6992E4DD-015C-4D25-953A-08C95D42812E}"/>
              </a:ext>
            </a:extLst>
          </p:cNvPr>
          <p:cNvSpPr>
            <a:spLocks noChangeArrowheads="1"/>
          </p:cNvSpPr>
          <p:nvPr/>
        </p:nvSpPr>
        <p:spPr bwMode="auto">
          <a:xfrm>
            <a:off x="1066800" y="4648200"/>
            <a:ext cx="1981200" cy="838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Internet</a:t>
            </a:r>
          </a:p>
          <a:p>
            <a:pPr algn="ctr" eaLnBrk="0" hangingPunct="0"/>
            <a:r>
              <a:rPr lang="en-US" altLang="en-US">
                <a:latin typeface="Arial" panose="020B0604020202020204" pitchFamily="34" charset="0"/>
              </a:rPr>
              <a:t>Process</a:t>
            </a:r>
          </a:p>
        </p:txBody>
      </p:sp>
      <p:sp>
        <p:nvSpPr>
          <p:cNvPr id="25605" name="Rectangle 5">
            <a:extLst>
              <a:ext uri="{FF2B5EF4-FFF2-40B4-BE49-F238E27FC236}">
                <a16:creationId xmlns:a16="http://schemas.microsoft.com/office/drawing/2014/main" id="{CBB82DD4-9EAC-4B70-9290-0C62B59BA504}"/>
              </a:ext>
            </a:extLst>
          </p:cNvPr>
          <p:cNvSpPr>
            <a:spLocks noChangeArrowheads="1"/>
          </p:cNvSpPr>
          <p:nvPr/>
        </p:nvSpPr>
        <p:spPr bwMode="auto">
          <a:xfrm>
            <a:off x="1066800" y="4114800"/>
            <a:ext cx="1981200" cy="533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Router</a:t>
            </a:r>
          </a:p>
        </p:txBody>
      </p:sp>
      <p:sp>
        <p:nvSpPr>
          <p:cNvPr id="25606" name="Rectangle 6">
            <a:extLst>
              <a:ext uri="{FF2B5EF4-FFF2-40B4-BE49-F238E27FC236}">
                <a16:creationId xmlns:a16="http://schemas.microsoft.com/office/drawing/2014/main" id="{947A6612-68B3-44C6-B1B0-171A4866376F}"/>
              </a:ext>
            </a:extLst>
          </p:cNvPr>
          <p:cNvSpPr>
            <a:spLocks noChangeArrowheads="1"/>
          </p:cNvSpPr>
          <p:nvPr/>
        </p:nvSpPr>
        <p:spPr bwMode="auto">
          <a:xfrm>
            <a:off x="6629400" y="4648200"/>
            <a:ext cx="1981200" cy="838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Internet</a:t>
            </a:r>
          </a:p>
          <a:p>
            <a:pPr algn="ctr" eaLnBrk="0" hangingPunct="0"/>
            <a:r>
              <a:rPr lang="en-US" altLang="en-US">
                <a:latin typeface="Arial" panose="020B0604020202020204" pitchFamily="34" charset="0"/>
              </a:rPr>
              <a:t>Process</a:t>
            </a:r>
          </a:p>
        </p:txBody>
      </p:sp>
      <p:sp>
        <p:nvSpPr>
          <p:cNvPr id="25607" name="Rectangle 7">
            <a:extLst>
              <a:ext uri="{FF2B5EF4-FFF2-40B4-BE49-F238E27FC236}">
                <a16:creationId xmlns:a16="http://schemas.microsoft.com/office/drawing/2014/main" id="{69DBE5BE-C205-412F-9E9F-8C17C747F10B}"/>
              </a:ext>
            </a:extLst>
          </p:cNvPr>
          <p:cNvSpPr>
            <a:spLocks noChangeArrowheads="1"/>
          </p:cNvSpPr>
          <p:nvPr/>
        </p:nvSpPr>
        <p:spPr bwMode="auto">
          <a:xfrm>
            <a:off x="6629400" y="4114800"/>
            <a:ext cx="1981200" cy="5334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Destination Host</a:t>
            </a:r>
          </a:p>
        </p:txBody>
      </p:sp>
      <p:sp>
        <p:nvSpPr>
          <p:cNvPr id="25608" name="Line 8">
            <a:extLst>
              <a:ext uri="{FF2B5EF4-FFF2-40B4-BE49-F238E27FC236}">
                <a16:creationId xmlns:a16="http://schemas.microsoft.com/office/drawing/2014/main" id="{76B412D0-A698-450F-8838-85D9006662ED}"/>
              </a:ext>
            </a:extLst>
          </p:cNvPr>
          <p:cNvSpPr>
            <a:spLocks noChangeShapeType="1"/>
          </p:cNvSpPr>
          <p:nvPr/>
        </p:nvSpPr>
        <p:spPr bwMode="auto">
          <a:xfrm>
            <a:off x="3986213" y="5699125"/>
            <a:ext cx="17526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609" name="Line 9">
            <a:extLst>
              <a:ext uri="{FF2B5EF4-FFF2-40B4-BE49-F238E27FC236}">
                <a16:creationId xmlns:a16="http://schemas.microsoft.com/office/drawing/2014/main" id="{3C9FABDA-909D-4FFB-A374-4F0DFFAC0BD8}"/>
              </a:ext>
            </a:extLst>
          </p:cNvPr>
          <p:cNvSpPr>
            <a:spLocks noChangeShapeType="1"/>
          </p:cNvSpPr>
          <p:nvPr/>
        </p:nvSpPr>
        <p:spPr bwMode="auto">
          <a:xfrm>
            <a:off x="4024313" y="6003925"/>
            <a:ext cx="16764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5610" name="Text Box 10">
            <a:extLst>
              <a:ext uri="{FF2B5EF4-FFF2-40B4-BE49-F238E27FC236}">
                <a16:creationId xmlns:a16="http://schemas.microsoft.com/office/drawing/2014/main" id="{95A1B3AC-59FB-4E7C-9EEE-6DE5C8899079}"/>
              </a:ext>
            </a:extLst>
          </p:cNvPr>
          <p:cNvSpPr txBox="1">
            <a:spLocks noChangeArrowheads="1"/>
          </p:cNvSpPr>
          <p:nvPr/>
        </p:nvSpPr>
        <p:spPr bwMode="auto">
          <a:xfrm>
            <a:off x="3124200" y="5105400"/>
            <a:ext cx="3489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Broadcast ARP Request</a:t>
            </a:r>
          </a:p>
        </p:txBody>
      </p:sp>
      <p:sp>
        <p:nvSpPr>
          <p:cNvPr id="25611" name="Text Box 11">
            <a:extLst>
              <a:ext uri="{FF2B5EF4-FFF2-40B4-BE49-F238E27FC236}">
                <a16:creationId xmlns:a16="http://schemas.microsoft.com/office/drawing/2014/main" id="{ED4D4011-876C-4816-9794-654407255842}"/>
              </a:ext>
            </a:extLst>
          </p:cNvPr>
          <p:cNvSpPr txBox="1">
            <a:spLocks noChangeArrowheads="1"/>
          </p:cNvSpPr>
          <p:nvPr/>
        </p:nvSpPr>
        <p:spPr bwMode="auto">
          <a:xfrm>
            <a:off x="3292475" y="6096000"/>
            <a:ext cx="31511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a:latin typeface="Arial" panose="020B0604020202020204" pitchFamily="34" charset="0"/>
              </a:rPr>
              <a:t>Direct ARP Response</a:t>
            </a:r>
          </a:p>
        </p:txBody>
      </p:sp>
      <p:sp>
        <p:nvSpPr>
          <p:cNvPr id="25612" name="Rectangle 12">
            <a:extLst>
              <a:ext uri="{FF2B5EF4-FFF2-40B4-BE49-F238E27FC236}">
                <a16:creationId xmlns:a16="http://schemas.microsoft.com/office/drawing/2014/main" id="{D89EC43B-FB50-4E12-BDD9-806B70D84A36}"/>
              </a:ext>
            </a:extLst>
          </p:cNvPr>
          <p:cNvSpPr>
            <a:spLocks noChangeArrowheads="1"/>
          </p:cNvSpPr>
          <p:nvPr/>
        </p:nvSpPr>
        <p:spPr bwMode="auto">
          <a:xfrm>
            <a:off x="1066800" y="5470525"/>
            <a:ext cx="1981200" cy="838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Data Link</a:t>
            </a:r>
          </a:p>
          <a:p>
            <a:pPr algn="ctr" eaLnBrk="0" hangingPunct="0"/>
            <a:r>
              <a:rPr lang="en-US" altLang="en-US">
                <a:latin typeface="Arial" panose="020B0604020202020204" pitchFamily="34" charset="0"/>
              </a:rPr>
              <a:t>Process</a:t>
            </a:r>
          </a:p>
        </p:txBody>
      </p:sp>
      <p:sp>
        <p:nvSpPr>
          <p:cNvPr id="25613" name="Rectangle 13">
            <a:extLst>
              <a:ext uri="{FF2B5EF4-FFF2-40B4-BE49-F238E27FC236}">
                <a16:creationId xmlns:a16="http://schemas.microsoft.com/office/drawing/2014/main" id="{160BD566-2987-4800-8F7D-339530A7842C}"/>
              </a:ext>
            </a:extLst>
          </p:cNvPr>
          <p:cNvSpPr>
            <a:spLocks noChangeArrowheads="1"/>
          </p:cNvSpPr>
          <p:nvPr/>
        </p:nvSpPr>
        <p:spPr bwMode="auto">
          <a:xfrm>
            <a:off x="6629400" y="5470525"/>
            <a:ext cx="1981200" cy="8382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latin typeface="Arial" panose="020B0604020202020204" pitchFamily="34" charset="0"/>
              </a:rPr>
              <a:t>Data Link</a:t>
            </a:r>
          </a:p>
          <a:p>
            <a:pPr algn="ctr" eaLnBrk="0" hangingPunct="0"/>
            <a:r>
              <a:rPr lang="en-US" altLang="en-US">
                <a:latin typeface="Arial" panose="020B0604020202020204" pitchFamily="34" charset="0"/>
              </a:rPr>
              <a:t>Process</a:t>
            </a:r>
          </a:p>
        </p:txBody>
      </p:sp>
      <p:sp>
        <p:nvSpPr>
          <p:cNvPr id="25614" name="AutoShape 14">
            <a:extLst>
              <a:ext uri="{FF2B5EF4-FFF2-40B4-BE49-F238E27FC236}">
                <a16:creationId xmlns:a16="http://schemas.microsoft.com/office/drawing/2014/main" id="{19D5E076-2650-4DC2-A132-8E000EE029AE}"/>
              </a:ext>
            </a:extLst>
          </p:cNvPr>
          <p:cNvSpPr>
            <a:spLocks noChangeArrowheads="1"/>
          </p:cNvSpPr>
          <p:nvPr/>
        </p:nvSpPr>
        <p:spPr bwMode="auto">
          <a:xfrm>
            <a:off x="8305800" y="1828800"/>
            <a:ext cx="457200" cy="434975"/>
          </a:xfrm>
          <a:prstGeom prst="star5">
            <a:avLst/>
          </a:prstGeom>
          <a:solidFill>
            <a:srgbClr val="FFFF99"/>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25615" name="ARP.ppt267.WAV">
            <a:hlinkClick r:id="" action="ppaction://media"/>
            <a:extLst>
              <a:ext uri="{FF2B5EF4-FFF2-40B4-BE49-F238E27FC236}">
                <a16:creationId xmlns:a16="http://schemas.microsoft.com/office/drawing/2014/main" id="{6D263940-BCCE-4562-9A37-4C4A1ECCF1C8}"/>
              </a:ext>
            </a:extLst>
          </p:cNvPr>
          <p:cNvPicPr>
            <a:picLocks noChangeAspect="1" noChangeArrowheads="1"/>
          </p:cNvPicPr>
          <p:nvPr>
            <a:audioFile r:link="rId1"/>
          </p:nvPr>
        </p:nvPicPr>
        <p:blipFill>
          <a:blip r:embed="rId4">
            <a:extLst>
              <a:ext uri="{28A0092B-C50C-407E-A947-70E740481C1C}">
                <a14:useLocalDpi xmlns:a14="http://schemas.microsoft.com/office/drawing/2010/main" val="0"/>
              </a:ext>
            </a:extLst>
          </a:blip>
          <a:srcRect/>
          <a:stretch>
            <a:fillRect/>
          </a:stretch>
        </p:blipFill>
        <p:spPr bwMode="auto">
          <a:xfrm>
            <a:off x="8769350" y="648335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44F2FAC7-EDF5-4B5B-A731-82D954A81DA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167810297"/>
      </p:ext>
    </p:extLst>
  </p:cSld>
  <p:clrMapOvr>
    <a:masterClrMapping/>
  </p:clrMapOvr>
  <p:transition advTm="3456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56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615"/>
                </p:tgtEl>
              </p:cMediaNode>
            </p:audio>
          </p:childTnLst>
        </p:cTn>
      </p:par>
    </p:tnLst>
  </p:timing>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2487E249-B0E1-4A06-BD91-8FB5EA721D3A}"/>
              </a:ext>
            </a:extLst>
          </p:cNvPr>
          <p:cNvSpPr>
            <a:spLocks noGrp="1" noChangeArrowheads="1"/>
          </p:cNvSpPr>
          <p:nvPr>
            <p:ph type="title"/>
          </p:nvPr>
        </p:nvSpPr>
        <p:spPr/>
        <p:txBody>
          <a:bodyPr/>
          <a:lstStyle/>
          <a:p>
            <a:pPr eaLnBrk="1" hangingPunct="1"/>
            <a:r>
              <a:rPr lang="en-US" altLang="en-US"/>
              <a:t>Direct and Indirect Routing</a:t>
            </a:r>
          </a:p>
        </p:txBody>
      </p:sp>
      <p:sp>
        <p:nvSpPr>
          <p:cNvPr id="19460" name="Rectangle 3">
            <a:extLst>
              <a:ext uri="{FF2B5EF4-FFF2-40B4-BE49-F238E27FC236}">
                <a16:creationId xmlns:a16="http://schemas.microsoft.com/office/drawing/2014/main" id="{99B122E2-695F-4AAA-B9CA-30239CC264E4}"/>
              </a:ext>
            </a:extLst>
          </p:cNvPr>
          <p:cNvSpPr>
            <a:spLocks noGrp="1" noChangeArrowheads="1"/>
          </p:cNvSpPr>
          <p:nvPr>
            <p:ph type="body" idx="1"/>
          </p:nvPr>
        </p:nvSpPr>
        <p:spPr/>
        <p:txBody>
          <a:bodyPr/>
          <a:lstStyle/>
          <a:p>
            <a:pPr eaLnBrk="1" hangingPunct="1"/>
            <a:r>
              <a:rPr lang="en-US" altLang="en-US"/>
              <a:t>Direct – when nodes are on the same network</a:t>
            </a:r>
            <a:br>
              <a:rPr lang="en-US" altLang="en-US"/>
            </a:br>
            <a:endParaRPr lang="en-US" altLang="en-US"/>
          </a:p>
          <a:p>
            <a:pPr eaLnBrk="1" hangingPunct="1"/>
            <a:r>
              <a:rPr lang="en-US" altLang="en-US"/>
              <a:t>Indirect – used when the network numbers of the source and destination do not match</a:t>
            </a:r>
          </a:p>
          <a:p>
            <a:pPr lvl="1" eaLnBrk="1" hangingPunct="1"/>
            <a:r>
              <a:rPr lang="en-US" altLang="en-US"/>
              <a:t>Packet must be forwarded by a node that knows hot to reach the destination (a router)</a:t>
            </a:r>
          </a:p>
        </p:txBody>
      </p:sp>
      <p:sp>
        <p:nvSpPr>
          <p:cNvPr id="2" name="Datumsplatzhalter 1">
            <a:extLst>
              <a:ext uri="{FF2B5EF4-FFF2-40B4-BE49-F238E27FC236}">
                <a16:creationId xmlns:a16="http://schemas.microsoft.com/office/drawing/2014/main" id="{9FF7DAC1-A796-464C-8163-42AE4B5C4232}"/>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314448549"/>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a:extLst>
              <a:ext uri="{FF2B5EF4-FFF2-40B4-BE49-F238E27FC236}">
                <a16:creationId xmlns:a16="http://schemas.microsoft.com/office/drawing/2014/main" id="{D9E284E5-822E-46D6-90DE-E46CD9812DBB}"/>
              </a:ext>
            </a:extLst>
          </p:cNvPr>
          <p:cNvSpPr>
            <a:spLocks noGrp="1" noChangeArrowheads="1"/>
          </p:cNvSpPr>
          <p:nvPr>
            <p:ph type="ctrTitle"/>
          </p:nvPr>
        </p:nvSpPr>
        <p:spPr>
          <a:xfrm>
            <a:off x="373063" y="1884363"/>
            <a:ext cx="8383587" cy="2135187"/>
          </a:xfrm>
        </p:spPr>
        <p:txBody>
          <a:bodyPr anchor="ctr"/>
          <a:lstStyle/>
          <a:p>
            <a:r>
              <a:rPr lang="en-US" altLang="en-US" sz="3600"/>
              <a:t>Transmission Control Protocol (TCP)</a:t>
            </a:r>
          </a:p>
        </p:txBody>
      </p:sp>
      <p:sp>
        <p:nvSpPr>
          <p:cNvPr id="7" name="Datumsplatzhalter 6">
            <a:extLst>
              <a:ext uri="{FF2B5EF4-FFF2-40B4-BE49-F238E27FC236}">
                <a16:creationId xmlns:a16="http://schemas.microsoft.com/office/drawing/2014/main" id="{A6C34D0B-62F0-40EC-AC00-034A38DD350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044354479"/>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C35DC0CE-00F0-487D-8C98-9FDBB991A4D6}"/>
              </a:ext>
            </a:extLst>
          </p:cNvPr>
          <p:cNvSpPr>
            <a:spLocks noGrp="1" noChangeArrowheads="1"/>
          </p:cNvSpPr>
          <p:nvPr>
            <p:ph type="title"/>
          </p:nvPr>
        </p:nvSpPr>
        <p:spPr>
          <a:xfrm>
            <a:off x="533400" y="228600"/>
            <a:ext cx="8143875" cy="749300"/>
          </a:xfrm>
        </p:spPr>
        <p:txBody>
          <a:bodyPr/>
          <a:lstStyle/>
          <a:p>
            <a:r>
              <a:rPr lang="en-US" altLang="en-US"/>
              <a:t>TCP: Overview   </a:t>
            </a:r>
            <a:r>
              <a:rPr lang="en-US" altLang="en-US" sz="2000"/>
              <a:t>RFCs: 793, 1122, 1323, 2018, 2581</a:t>
            </a:r>
            <a:endParaRPr lang="en-US" altLang="en-US"/>
          </a:p>
        </p:txBody>
      </p:sp>
      <p:sp>
        <p:nvSpPr>
          <p:cNvPr id="185347" name="Rectangle 3">
            <a:extLst>
              <a:ext uri="{FF2B5EF4-FFF2-40B4-BE49-F238E27FC236}">
                <a16:creationId xmlns:a16="http://schemas.microsoft.com/office/drawing/2014/main" id="{2031E71F-0A73-444B-893D-836A46BD5EAA}"/>
              </a:ext>
            </a:extLst>
          </p:cNvPr>
          <p:cNvSpPr>
            <a:spLocks noGrp="1" noChangeArrowheads="1"/>
          </p:cNvSpPr>
          <p:nvPr>
            <p:ph type="body" sz="half" idx="1"/>
          </p:nvPr>
        </p:nvSpPr>
        <p:spPr>
          <a:xfrm>
            <a:off x="4924425" y="2555875"/>
            <a:ext cx="3806825" cy="3835400"/>
          </a:xfrm>
        </p:spPr>
        <p:txBody>
          <a:bodyPr/>
          <a:lstStyle/>
          <a:p>
            <a:pPr>
              <a:lnSpc>
                <a:spcPct val="90000"/>
              </a:lnSpc>
            </a:pPr>
            <a:r>
              <a:rPr lang="en-US" altLang="en-US" sz="2000">
                <a:solidFill>
                  <a:srgbClr val="FF0000"/>
                </a:solidFill>
              </a:rPr>
              <a:t>reliable, in-order </a:t>
            </a:r>
            <a:r>
              <a:rPr lang="en-US" altLang="en-US" sz="2000" i="1">
                <a:solidFill>
                  <a:srgbClr val="FF0000"/>
                </a:solidFill>
              </a:rPr>
              <a:t>byte steam:</a:t>
            </a:r>
            <a:endParaRPr lang="en-US" altLang="en-US" sz="2000" i="1"/>
          </a:p>
          <a:p>
            <a:pPr lvl="1">
              <a:lnSpc>
                <a:spcPct val="90000"/>
              </a:lnSpc>
            </a:pPr>
            <a:r>
              <a:rPr lang="en-US" altLang="en-US" sz="1800"/>
              <a:t>no “message boundaries”</a:t>
            </a:r>
          </a:p>
          <a:p>
            <a:pPr>
              <a:lnSpc>
                <a:spcPct val="90000"/>
              </a:lnSpc>
            </a:pPr>
            <a:r>
              <a:rPr lang="en-US" altLang="en-US" sz="2000">
                <a:solidFill>
                  <a:srgbClr val="FF0000"/>
                </a:solidFill>
              </a:rPr>
              <a:t>send &amp; receive buffers</a:t>
            </a:r>
          </a:p>
          <a:p>
            <a:pPr lvl="1">
              <a:lnSpc>
                <a:spcPct val="90000"/>
              </a:lnSpc>
            </a:pPr>
            <a:r>
              <a:rPr lang="en-US" altLang="en-US" sz="1800"/>
              <a:t>buffer incoming &amp; outgoing data</a:t>
            </a:r>
          </a:p>
          <a:p>
            <a:pPr>
              <a:lnSpc>
                <a:spcPct val="90000"/>
              </a:lnSpc>
            </a:pPr>
            <a:r>
              <a:rPr lang="en-US" altLang="en-US" sz="2000">
                <a:solidFill>
                  <a:srgbClr val="FF0000"/>
                </a:solidFill>
              </a:rPr>
              <a:t>flow controlled:</a:t>
            </a:r>
          </a:p>
          <a:p>
            <a:pPr lvl="1">
              <a:lnSpc>
                <a:spcPct val="90000"/>
              </a:lnSpc>
            </a:pPr>
            <a:r>
              <a:rPr lang="en-US" altLang="en-US" sz="1800"/>
              <a:t>sender will not overwhelm </a:t>
            </a:r>
            <a:r>
              <a:rPr lang="en-US" altLang="en-US" sz="1800">
                <a:solidFill>
                  <a:schemeClr val="accent2"/>
                </a:solidFill>
              </a:rPr>
              <a:t>receiver</a:t>
            </a:r>
          </a:p>
          <a:p>
            <a:pPr>
              <a:lnSpc>
                <a:spcPct val="90000"/>
              </a:lnSpc>
            </a:pPr>
            <a:r>
              <a:rPr lang="en-US" altLang="en-US" sz="2000">
                <a:solidFill>
                  <a:srgbClr val="FF0000"/>
                </a:solidFill>
              </a:rPr>
              <a:t>congestion controlled:</a:t>
            </a:r>
          </a:p>
          <a:p>
            <a:pPr lvl="1">
              <a:lnSpc>
                <a:spcPct val="90000"/>
              </a:lnSpc>
            </a:pPr>
            <a:r>
              <a:rPr lang="en-US" altLang="en-US" sz="1800"/>
              <a:t>sender will not overwhelm </a:t>
            </a:r>
            <a:r>
              <a:rPr lang="en-US" altLang="en-US" sz="1800">
                <a:solidFill>
                  <a:schemeClr val="accent2"/>
                </a:solidFill>
              </a:rPr>
              <a:t>network</a:t>
            </a:r>
          </a:p>
        </p:txBody>
      </p:sp>
      <p:sp>
        <p:nvSpPr>
          <p:cNvPr id="185348" name="Rectangle 4">
            <a:extLst>
              <a:ext uri="{FF2B5EF4-FFF2-40B4-BE49-F238E27FC236}">
                <a16:creationId xmlns:a16="http://schemas.microsoft.com/office/drawing/2014/main" id="{9A388037-35B5-4B0E-AD3D-C950BD3A7BB4}"/>
              </a:ext>
            </a:extLst>
          </p:cNvPr>
          <p:cNvSpPr>
            <a:spLocks noGrp="1" noChangeArrowheads="1"/>
          </p:cNvSpPr>
          <p:nvPr>
            <p:ph type="body" sz="half" idx="2"/>
          </p:nvPr>
        </p:nvSpPr>
        <p:spPr>
          <a:xfrm>
            <a:off x="342900" y="2501900"/>
            <a:ext cx="4311650" cy="4114800"/>
          </a:xfrm>
        </p:spPr>
        <p:txBody>
          <a:bodyPr/>
          <a:lstStyle/>
          <a:p>
            <a:pPr>
              <a:lnSpc>
                <a:spcPct val="90000"/>
              </a:lnSpc>
            </a:pPr>
            <a:r>
              <a:rPr lang="en-US" altLang="en-US" sz="2000" dirty="0">
                <a:solidFill>
                  <a:srgbClr val="FF0000"/>
                </a:solidFill>
              </a:rPr>
              <a:t>point-to-point (unicast):</a:t>
            </a:r>
            <a:endParaRPr lang="en-US" altLang="en-US" sz="2000" dirty="0"/>
          </a:p>
          <a:p>
            <a:pPr lvl="1">
              <a:lnSpc>
                <a:spcPct val="90000"/>
              </a:lnSpc>
            </a:pPr>
            <a:r>
              <a:rPr lang="en-US" altLang="en-US" sz="1800" dirty="0"/>
              <a:t>one sender, one receiver</a:t>
            </a:r>
            <a:r>
              <a:rPr lang="en-US" altLang="en-US" sz="1800" dirty="0">
                <a:solidFill>
                  <a:srgbClr val="FF0000"/>
                </a:solidFill>
              </a:rPr>
              <a:t> </a:t>
            </a:r>
          </a:p>
          <a:p>
            <a:pPr>
              <a:lnSpc>
                <a:spcPct val="90000"/>
              </a:lnSpc>
            </a:pPr>
            <a:r>
              <a:rPr lang="en-US" altLang="en-US" sz="2000" dirty="0">
                <a:solidFill>
                  <a:srgbClr val="FF0000"/>
                </a:solidFill>
              </a:rPr>
              <a:t>connection-oriented:</a:t>
            </a:r>
            <a:r>
              <a:rPr lang="en-US" altLang="en-US" sz="2000" dirty="0"/>
              <a:t> </a:t>
            </a:r>
          </a:p>
          <a:p>
            <a:pPr lvl="1">
              <a:lnSpc>
                <a:spcPct val="90000"/>
              </a:lnSpc>
            </a:pPr>
            <a:r>
              <a:rPr lang="en-US" altLang="en-US" sz="1800" dirty="0"/>
              <a:t>handshaking (exchange of control </a:t>
            </a:r>
            <a:r>
              <a:rPr lang="en-US" altLang="en-US" sz="1800" dirty="0" err="1"/>
              <a:t>msgs</a:t>
            </a:r>
            <a:r>
              <a:rPr lang="en-US" altLang="en-US" sz="1800" dirty="0"/>
              <a:t>) </a:t>
            </a:r>
            <a:r>
              <a:rPr lang="en-US" altLang="en-US" sz="1800" dirty="0" err="1"/>
              <a:t>init’s</a:t>
            </a:r>
            <a:r>
              <a:rPr lang="en-US" altLang="en-US" sz="1800" dirty="0"/>
              <a:t> sender, receiver state before data exchange</a:t>
            </a:r>
          </a:p>
          <a:p>
            <a:pPr lvl="1">
              <a:lnSpc>
                <a:spcPct val="90000"/>
              </a:lnSpc>
            </a:pPr>
            <a:r>
              <a:rPr lang="en-US" altLang="en-US" sz="1800" dirty="0"/>
              <a:t>State resides </a:t>
            </a:r>
            <a:r>
              <a:rPr lang="en-US" altLang="en-US" sz="1800" dirty="0">
                <a:solidFill>
                  <a:schemeClr val="accent2"/>
                </a:solidFill>
              </a:rPr>
              <a:t>only</a:t>
            </a:r>
            <a:r>
              <a:rPr lang="en-US" altLang="en-US" sz="1800" dirty="0"/>
              <a:t> at the </a:t>
            </a:r>
            <a:r>
              <a:rPr lang="en-US" altLang="en-US" sz="1800" dirty="0">
                <a:solidFill>
                  <a:schemeClr val="accent2"/>
                </a:solidFill>
              </a:rPr>
              <a:t>END</a:t>
            </a:r>
            <a:r>
              <a:rPr lang="en-US" altLang="en-US" sz="1800" dirty="0"/>
              <a:t> systems – Not a virtual circuit!</a:t>
            </a:r>
          </a:p>
          <a:p>
            <a:pPr>
              <a:lnSpc>
                <a:spcPct val="90000"/>
              </a:lnSpc>
            </a:pPr>
            <a:r>
              <a:rPr lang="en-US" altLang="en-US" sz="2000" dirty="0">
                <a:solidFill>
                  <a:srgbClr val="FF0000"/>
                </a:solidFill>
              </a:rPr>
              <a:t>full duplex data:</a:t>
            </a:r>
            <a:endParaRPr lang="en-US" altLang="en-US" sz="2000" dirty="0"/>
          </a:p>
          <a:p>
            <a:pPr lvl="1">
              <a:lnSpc>
                <a:spcPct val="90000"/>
              </a:lnSpc>
            </a:pPr>
            <a:r>
              <a:rPr lang="en-US" altLang="en-US" sz="1800" dirty="0"/>
              <a:t>bi-directional data flow in same connection (A-&gt;B &amp; B-&gt;A in the same connection)</a:t>
            </a:r>
          </a:p>
          <a:p>
            <a:pPr lvl="1">
              <a:lnSpc>
                <a:spcPct val="90000"/>
              </a:lnSpc>
            </a:pPr>
            <a:r>
              <a:rPr lang="en-US" altLang="en-US" sz="1800" dirty="0"/>
              <a:t>MSS: maximum segment size</a:t>
            </a:r>
          </a:p>
        </p:txBody>
      </p:sp>
      <p:graphicFrame>
        <p:nvGraphicFramePr>
          <p:cNvPr id="185349" name="Object 5">
            <a:extLst>
              <a:ext uri="{FF2B5EF4-FFF2-40B4-BE49-F238E27FC236}">
                <a16:creationId xmlns:a16="http://schemas.microsoft.com/office/drawing/2014/main" id="{6A9BF61D-5B05-42E7-93E2-0D1AFE4C6277}"/>
              </a:ext>
            </a:extLst>
          </p:cNvPr>
          <p:cNvGraphicFramePr>
            <a:graphicFrameLocks noChangeAspect="1"/>
          </p:cNvGraphicFramePr>
          <p:nvPr/>
        </p:nvGraphicFramePr>
        <p:xfrm>
          <a:off x="611560" y="1400171"/>
          <a:ext cx="7727950" cy="1023937"/>
        </p:xfrm>
        <a:graphic>
          <a:graphicData uri="http://schemas.openxmlformats.org/presentationml/2006/ole">
            <mc:AlternateContent xmlns:mc="http://schemas.openxmlformats.org/markup-compatibility/2006">
              <mc:Choice xmlns:v="urn:schemas-microsoft-com:vml" Requires="v">
                <p:oleObj spid="_x0000_s22530" name="VISIO" r:id="rId3" imgW="6602760" imgH="1123200" progId="Visio.Drawing.5">
                  <p:embed/>
                </p:oleObj>
              </mc:Choice>
              <mc:Fallback>
                <p:oleObj name="VISIO" r:id="rId3" imgW="6602760" imgH="1123200" progId="Visio.Drawing.5">
                  <p:embed/>
                  <p:pic>
                    <p:nvPicPr>
                      <p:cNvPr id="185349" name="Object 5">
                        <a:extLst>
                          <a:ext uri="{FF2B5EF4-FFF2-40B4-BE49-F238E27FC236}">
                            <a16:creationId xmlns:a16="http://schemas.microsoft.com/office/drawing/2014/main" id="{6A9BF61D-5B05-42E7-93E2-0D1AFE4C6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400171"/>
                        <a:ext cx="7727950" cy="1023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Datumsplatzhalter 4">
            <a:extLst>
              <a:ext uri="{FF2B5EF4-FFF2-40B4-BE49-F238E27FC236}">
                <a16:creationId xmlns:a16="http://schemas.microsoft.com/office/drawing/2014/main" id="{D40CAEFD-5C00-4855-A97B-E5F9B7B0C71F}"/>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3077672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F4B00AAB-F14D-4678-85F3-23FE4BBC43EF}"/>
              </a:ext>
            </a:extLst>
          </p:cNvPr>
          <p:cNvSpPr>
            <a:spLocks noGrp="1" noChangeArrowheads="1"/>
          </p:cNvSpPr>
          <p:nvPr>
            <p:ph type="title"/>
          </p:nvPr>
        </p:nvSpPr>
        <p:spPr>
          <a:xfrm>
            <a:off x="533400" y="190500"/>
            <a:ext cx="7772400" cy="704850"/>
          </a:xfrm>
        </p:spPr>
        <p:txBody>
          <a:bodyPr/>
          <a:lstStyle/>
          <a:p>
            <a:r>
              <a:rPr lang="en-US" altLang="en-US" sz="3600" dirty="0"/>
              <a:t>TCP segment structure</a:t>
            </a:r>
          </a:p>
        </p:txBody>
      </p:sp>
      <p:grpSp>
        <p:nvGrpSpPr>
          <p:cNvPr id="186371" name="Group 3">
            <a:extLst>
              <a:ext uri="{FF2B5EF4-FFF2-40B4-BE49-F238E27FC236}">
                <a16:creationId xmlns:a16="http://schemas.microsoft.com/office/drawing/2014/main" id="{7FF36225-C301-4A5B-A8E9-18EFB3D6A64B}"/>
              </a:ext>
            </a:extLst>
          </p:cNvPr>
          <p:cNvGrpSpPr>
            <a:grpSpLocks/>
          </p:cNvGrpSpPr>
          <p:nvPr/>
        </p:nvGrpSpPr>
        <p:grpSpPr bwMode="auto">
          <a:xfrm>
            <a:off x="2759075" y="1103313"/>
            <a:ext cx="4089400" cy="5330825"/>
            <a:chOff x="2818" y="659"/>
            <a:chExt cx="2576" cy="3358"/>
          </a:xfrm>
        </p:grpSpPr>
        <p:sp>
          <p:nvSpPr>
            <p:cNvPr id="186372" name="Rectangle 4">
              <a:extLst>
                <a:ext uri="{FF2B5EF4-FFF2-40B4-BE49-F238E27FC236}">
                  <a16:creationId xmlns:a16="http://schemas.microsoft.com/office/drawing/2014/main" id="{8821FACD-4FCF-47A2-A6FA-5ECEF053E29E}"/>
                </a:ext>
              </a:extLst>
            </p:cNvPr>
            <p:cNvSpPr>
              <a:spLocks noChangeArrowheads="1"/>
            </p:cNvSpPr>
            <p:nvPr/>
          </p:nvSpPr>
          <p:spPr bwMode="auto">
            <a:xfrm>
              <a:off x="2905" y="917"/>
              <a:ext cx="2489" cy="3039"/>
            </a:xfrm>
            <a:prstGeom prst="rect">
              <a:avLst/>
            </a:prstGeom>
            <a:solidFill>
              <a:schemeClr val="accent2"/>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73" name="Rectangle 5">
              <a:extLst>
                <a:ext uri="{FF2B5EF4-FFF2-40B4-BE49-F238E27FC236}">
                  <a16:creationId xmlns:a16="http://schemas.microsoft.com/office/drawing/2014/main" id="{184399D9-6026-45DD-B417-8FB9D06A2DDC}"/>
                </a:ext>
              </a:extLst>
            </p:cNvPr>
            <p:cNvSpPr>
              <a:spLocks noChangeArrowheads="1"/>
            </p:cNvSpPr>
            <p:nvPr/>
          </p:nvSpPr>
          <p:spPr bwMode="auto">
            <a:xfrm>
              <a:off x="2851" y="990"/>
              <a:ext cx="2489" cy="3027"/>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000">
                <a:latin typeface="Times New Roman" panose="02020603050405020304" pitchFamily="18" charset="0"/>
              </a:endParaRPr>
            </a:p>
          </p:txBody>
        </p:sp>
        <p:sp>
          <p:nvSpPr>
            <p:cNvPr id="186374" name="Text Box 6">
              <a:extLst>
                <a:ext uri="{FF2B5EF4-FFF2-40B4-BE49-F238E27FC236}">
                  <a16:creationId xmlns:a16="http://schemas.microsoft.com/office/drawing/2014/main" id="{4C618AAF-572F-4ECA-ACD7-B18155738D65}"/>
                </a:ext>
              </a:extLst>
            </p:cNvPr>
            <p:cNvSpPr txBox="1">
              <a:spLocks noChangeArrowheads="1"/>
            </p:cNvSpPr>
            <p:nvPr/>
          </p:nvSpPr>
          <p:spPr bwMode="auto">
            <a:xfrm>
              <a:off x="2886" y="968"/>
              <a:ext cx="111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source port #</a:t>
              </a:r>
              <a:endParaRPr lang="en-US" altLang="en-US" sz="2000" dirty="0">
                <a:latin typeface="Times New Roman" panose="02020603050405020304" pitchFamily="18" charset="0"/>
              </a:endParaRPr>
            </a:p>
          </p:txBody>
        </p:sp>
        <p:sp>
          <p:nvSpPr>
            <p:cNvPr id="186375" name="Text Box 7">
              <a:extLst>
                <a:ext uri="{FF2B5EF4-FFF2-40B4-BE49-F238E27FC236}">
                  <a16:creationId xmlns:a16="http://schemas.microsoft.com/office/drawing/2014/main" id="{1AD2A64E-0B22-4F32-B06D-CF9B8836BC77}"/>
                </a:ext>
              </a:extLst>
            </p:cNvPr>
            <p:cNvSpPr txBox="1">
              <a:spLocks noChangeArrowheads="1"/>
            </p:cNvSpPr>
            <p:nvPr/>
          </p:nvSpPr>
          <p:spPr bwMode="auto">
            <a:xfrm>
              <a:off x="4198" y="971"/>
              <a:ext cx="947"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dest port #</a:t>
              </a:r>
              <a:endParaRPr lang="en-US" altLang="en-US" sz="1600">
                <a:latin typeface="Times New Roman" panose="02020603050405020304" pitchFamily="18" charset="0"/>
              </a:endParaRPr>
            </a:p>
          </p:txBody>
        </p:sp>
        <p:sp>
          <p:nvSpPr>
            <p:cNvPr id="186376" name="Line 8">
              <a:extLst>
                <a:ext uri="{FF2B5EF4-FFF2-40B4-BE49-F238E27FC236}">
                  <a16:creationId xmlns:a16="http://schemas.microsoft.com/office/drawing/2014/main" id="{5AD0E7B8-A051-431E-95F4-227265DE25A3}"/>
                </a:ext>
              </a:extLst>
            </p:cNvPr>
            <p:cNvSpPr>
              <a:spLocks noChangeShapeType="1"/>
            </p:cNvSpPr>
            <p:nvPr/>
          </p:nvSpPr>
          <p:spPr bwMode="auto">
            <a:xfrm>
              <a:off x="2853" y="1226"/>
              <a:ext cx="2486" cy="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77" name="Line 9">
              <a:extLst>
                <a:ext uri="{FF2B5EF4-FFF2-40B4-BE49-F238E27FC236}">
                  <a16:creationId xmlns:a16="http://schemas.microsoft.com/office/drawing/2014/main" id="{C9162EA2-B533-4E65-B38B-B07FD77DD0E2}"/>
                </a:ext>
              </a:extLst>
            </p:cNvPr>
            <p:cNvSpPr>
              <a:spLocks noChangeShapeType="1"/>
            </p:cNvSpPr>
            <p:nvPr/>
          </p:nvSpPr>
          <p:spPr bwMode="auto">
            <a:xfrm flipV="1">
              <a:off x="2849" y="1465"/>
              <a:ext cx="24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78" name="Line 10">
              <a:extLst>
                <a:ext uri="{FF2B5EF4-FFF2-40B4-BE49-F238E27FC236}">
                  <a16:creationId xmlns:a16="http://schemas.microsoft.com/office/drawing/2014/main" id="{E36EB4BF-34FE-4237-BA6E-9DFC94D7B945}"/>
                </a:ext>
              </a:extLst>
            </p:cNvPr>
            <p:cNvSpPr>
              <a:spLocks noChangeShapeType="1"/>
            </p:cNvSpPr>
            <p:nvPr/>
          </p:nvSpPr>
          <p:spPr bwMode="auto">
            <a:xfrm flipV="1">
              <a:off x="4075" y="990"/>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79" name="Text Box 11">
              <a:extLst>
                <a:ext uri="{FF2B5EF4-FFF2-40B4-BE49-F238E27FC236}">
                  <a16:creationId xmlns:a16="http://schemas.microsoft.com/office/drawing/2014/main" id="{2A3FA31F-F2B1-4DC9-826B-0A0E099E0F1B}"/>
                </a:ext>
              </a:extLst>
            </p:cNvPr>
            <p:cNvSpPr txBox="1">
              <a:spLocks noChangeArrowheads="1"/>
            </p:cNvSpPr>
            <p:nvPr/>
          </p:nvSpPr>
          <p:spPr bwMode="auto">
            <a:xfrm>
              <a:off x="3758" y="659"/>
              <a:ext cx="560"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32 bits</a:t>
              </a:r>
              <a:endParaRPr lang="en-US" altLang="en-US" sz="2000">
                <a:latin typeface="Times New Roman" panose="02020603050405020304" pitchFamily="18" charset="0"/>
              </a:endParaRPr>
            </a:p>
          </p:txBody>
        </p:sp>
        <p:sp>
          <p:nvSpPr>
            <p:cNvPr id="186380" name="Line 12">
              <a:extLst>
                <a:ext uri="{FF2B5EF4-FFF2-40B4-BE49-F238E27FC236}">
                  <a16:creationId xmlns:a16="http://schemas.microsoft.com/office/drawing/2014/main" id="{D34F5A04-4DE8-4D77-9147-D4DF6DD9E473}"/>
                </a:ext>
              </a:extLst>
            </p:cNvPr>
            <p:cNvSpPr>
              <a:spLocks noChangeShapeType="1"/>
            </p:cNvSpPr>
            <p:nvPr/>
          </p:nvSpPr>
          <p:spPr bwMode="auto">
            <a:xfrm>
              <a:off x="4417" y="811"/>
              <a:ext cx="899" cy="3"/>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81" name="Line 13">
              <a:extLst>
                <a:ext uri="{FF2B5EF4-FFF2-40B4-BE49-F238E27FC236}">
                  <a16:creationId xmlns:a16="http://schemas.microsoft.com/office/drawing/2014/main" id="{12518783-DC88-46E0-9A72-116DB0D07CFA}"/>
                </a:ext>
              </a:extLst>
            </p:cNvPr>
            <p:cNvSpPr>
              <a:spLocks noChangeShapeType="1"/>
            </p:cNvSpPr>
            <p:nvPr/>
          </p:nvSpPr>
          <p:spPr bwMode="auto">
            <a:xfrm rot="10800000">
              <a:off x="2837" y="818"/>
              <a:ext cx="84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82" name="Text Box 14">
              <a:extLst>
                <a:ext uri="{FF2B5EF4-FFF2-40B4-BE49-F238E27FC236}">
                  <a16:creationId xmlns:a16="http://schemas.microsoft.com/office/drawing/2014/main" id="{EB1A30C1-DE36-47B0-A4A0-C5DCD13C4EAD}"/>
                </a:ext>
              </a:extLst>
            </p:cNvPr>
            <p:cNvSpPr txBox="1">
              <a:spLocks noChangeArrowheads="1"/>
            </p:cNvSpPr>
            <p:nvPr/>
          </p:nvSpPr>
          <p:spPr bwMode="auto">
            <a:xfrm>
              <a:off x="3475" y="2845"/>
              <a:ext cx="1335" cy="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application</a:t>
              </a:r>
            </a:p>
            <a:p>
              <a:r>
                <a:rPr lang="en-US" altLang="en-US"/>
                <a:t>data </a:t>
              </a:r>
            </a:p>
            <a:p>
              <a:r>
                <a:rPr lang="en-US" altLang="en-US"/>
                <a:t>(variable length)</a:t>
              </a:r>
              <a:endParaRPr lang="en-US" altLang="en-US" sz="2000">
                <a:latin typeface="Times New Roman" panose="02020603050405020304" pitchFamily="18" charset="0"/>
              </a:endParaRPr>
            </a:p>
          </p:txBody>
        </p:sp>
        <p:sp>
          <p:nvSpPr>
            <p:cNvPr id="186383" name="Text Box 15">
              <a:extLst>
                <a:ext uri="{FF2B5EF4-FFF2-40B4-BE49-F238E27FC236}">
                  <a16:creationId xmlns:a16="http://schemas.microsoft.com/office/drawing/2014/main" id="{6266F6B3-6FA8-4F86-8A15-4E6BBF618702}"/>
                </a:ext>
              </a:extLst>
            </p:cNvPr>
            <p:cNvSpPr txBox="1">
              <a:spLocks noChangeArrowheads="1"/>
            </p:cNvSpPr>
            <p:nvPr/>
          </p:nvSpPr>
          <p:spPr bwMode="auto">
            <a:xfrm>
              <a:off x="3250" y="1213"/>
              <a:ext cx="1566"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a:t>sequence number</a:t>
              </a:r>
              <a:endParaRPr lang="en-US" altLang="en-US" sz="2000">
                <a:latin typeface="Times New Roman" panose="02020603050405020304" pitchFamily="18" charset="0"/>
              </a:endParaRPr>
            </a:p>
          </p:txBody>
        </p:sp>
        <p:sp>
          <p:nvSpPr>
            <p:cNvPr id="186384" name="Line 16">
              <a:extLst>
                <a:ext uri="{FF2B5EF4-FFF2-40B4-BE49-F238E27FC236}">
                  <a16:creationId xmlns:a16="http://schemas.microsoft.com/office/drawing/2014/main" id="{39431C42-6C2A-4BF6-8C19-731AD91CD05F}"/>
                </a:ext>
              </a:extLst>
            </p:cNvPr>
            <p:cNvSpPr>
              <a:spLocks noChangeShapeType="1"/>
            </p:cNvSpPr>
            <p:nvPr/>
          </p:nvSpPr>
          <p:spPr bwMode="auto">
            <a:xfrm flipV="1">
              <a:off x="2855" y="1705"/>
              <a:ext cx="24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85" name="Text Box 17">
              <a:extLst>
                <a:ext uri="{FF2B5EF4-FFF2-40B4-BE49-F238E27FC236}">
                  <a16:creationId xmlns:a16="http://schemas.microsoft.com/office/drawing/2014/main" id="{DFF6DA0F-964B-4380-BF39-4BDE38E0759A}"/>
                </a:ext>
              </a:extLst>
            </p:cNvPr>
            <p:cNvSpPr txBox="1">
              <a:spLocks noChangeArrowheads="1"/>
            </p:cNvSpPr>
            <p:nvPr/>
          </p:nvSpPr>
          <p:spPr bwMode="auto">
            <a:xfrm>
              <a:off x="2998" y="1465"/>
              <a:ext cx="214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dirty="0"/>
                <a:t>acknowledgement number</a:t>
              </a:r>
              <a:endParaRPr lang="en-US" altLang="en-US" dirty="0">
                <a:latin typeface="Times New Roman" panose="02020603050405020304" pitchFamily="18" charset="0"/>
              </a:endParaRPr>
            </a:p>
          </p:txBody>
        </p:sp>
        <p:sp>
          <p:nvSpPr>
            <p:cNvPr id="186386" name="Line 18">
              <a:extLst>
                <a:ext uri="{FF2B5EF4-FFF2-40B4-BE49-F238E27FC236}">
                  <a16:creationId xmlns:a16="http://schemas.microsoft.com/office/drawing/2014/main" id="{4BF8C979-EEDD-40AC-8EF1-D6B4AA8845E2}"/>
                </a:ext>
              </a:extLst>
            </p:cNvPr>
            <p:cNvSpPr>
              <a:spLocks noChangeShapeType="1"/>
            </p:cNvSpPr>
            <p:nvPr/>
          </p:nvSpPr>
          <p:spPr bwMode="auto">
            <a:xfrm flipV="1">
              <a:off x="2852" y="1954"/>
              <a:ext cx="24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87" name="Line 19">
              <a:extLst>
                <a:ext uri="{FF2B5EF4-FFF2-40B4-BE49-F238E27FC236}">
                  <a16:creationId xmlns:a16="http://schemas.microsoft.com/office/drawing/2014/main" id="{FC0CFBF6-00A3-43BA-BC10-AA09A8E3E57F}"/>
                </a:ext>
              </a:extLst>
            </p:cNvPr>
            <p:cNvSpPr>
              <a:spLocks noChangeShapeType="1"/>
            </p:cNvSpPr>
            <p:nvPr/>
          </p:nvSpPr>
          <p:spPr bwMode="auto">
            <a:xfrm flipV="1">
              <a:off x="2849" y="2200"/>
              <a:ext cx="24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88" name="Line 20">
              <a:extLst>
                <a:ext uri="{FF2B5EF4-FFF2-40B4-BE49-F238E27FC236}">
                  <a16:creationId xmlns:a16="http://schemas.microsoft.com/office/drawing/2014/main" id="{347C1B10-F167-4EF1-99BB-168AF94E7129}"/>
                </a:ext>
              </a:extLst>
            </p:cNvPr>
            <p:cNvSpPr>
              <a:spLocks noChangeShapeType="1"/>
            </p:cNvSpPr>
            <p:nvPr/>
          </p:nvSpPr>
          <p:spPr bwMode="auto">
            <a:xfrm flipV="1">
              <a:off x="2849" y="2554"/>
              <a:ext cx="248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89" name="Line 21">
              <a:extLst>
                <a:ext uri="{FF2B5EF4-FFF2-40B4-BE49-F238E27FC236}">
                  <a16:creationId xmlns:a16="http://schemas.microsoft.com/office/drawing/2014/main" id="{5BC86CC6-ECA3-450C-A886-17508C6B9684}"/>
                </a:ext>
              </a:extLst>
            </p:cNvPr>
            <p:cNvSpPr>
              <a:spLocks noChangeShapeType="1"/>
            </p:cNvSpPr>
            <p:nvPr/>
          </p:nvSpPr>
          <p:spPr bwMode="auto">
            <a:xfrm flipH="1" flipV="1">
              <a:off x="4084" y="1707"/>
              <a:ext cx="3" cy="49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90" name="Text Box 22">
              <a:extLst>
                <a:ext uri="{FF2B5EF4-FFF2-40B4-BE49-F238E27FC236}">
                  <a16:creationId xmlns:a16="http://schemas.microsoft.com/office/drawing/2014/main" id="{072CCE7E-BF71-49C9-9C54-33B12864ADDB}"/>
                </a:ext>
              </a:extLst>
            </p:cNvPr>
            <p:cNvSpPr txBox="1">
              <a:spLocks noChangeArrowheads="1"/>
            </p:cNvSpPr>
            <p:nvPr/>
          </p:nvSpPr>
          <p:spPr bwMode="auto">
            <a:xfrm>
              <a:off x="4126" y="1712"/>
              <a:ext cx="1146"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Receive window</a:t>
              </a:r>
              <a:endParaRPr lang="en-US" altLang="en-US" sz="1600">
                <a:latin typeface="Times New Roman" panose="02020603050405020304" pitchFamily="18" charset="0"/>
              </a:endParaRPr>
            </a:p>
          </p:txBody>
        </p:sp>
        <p:sp>
          <p:nvSpPr>
            <p:cNvPr id="186391" name="Text Box 23">
              <a:extLst>
                <a:ext uri="{FF2B5EF4-FFF2-40B4-BE49-F238E27FC236}">
                  <a16:creationId xmlns:a16="http://schemas.microsoft.com/office/drawing/2014/main" id="{8B15521E-661B-492F-A9B7-A1FA82F05F8E}"/>
                </a:ext>
              </a:extLst>
            </p:cNvPr>
            <p:cNvSpPr txBox="1">
              <a:spLocks noChangeArrowheads="1"/>
            </p:cNvSpPr>
            <p:nvPr/>
          </p:nvSpPr>
          <p:spPr bwMode="auto">
            <a:xfrm>
              <a:off x="4177" y="1961"/>
              <a:ext cx="1071"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Urg data pnter</a:t>
              </a:r>
              <a:endParaRPr lang="en-US" altLang="en-US" sz="1600">
                <a:latin typeface="Times New Roman" panose="02020603050405020304" pitchFamily="18" charset="0"/>
              </a:endParaRPr>
            </a:p>
          </p:txBody>
        </p:sp>
        <p:sp>
          <p:nvSpPr>
            <p:cNvPr id="186392" name="Text Box 24">
              <a:extLst>
                <a:ext uri="{FF2B5EF4-FFF2-40B4-BE49-F238E27FC236}">
                  <a16:creationId xmlns:a16="http://schemas.microsoft.com/office/drawing/2014/main" id="{E0ADBD78-608C-41B8-B7CB-85E76C97C666}"/>
                </a:ext>
              </a:extLst>
            </p:cNvPr>
            <p:cNvSpPr txBox="1">
              <a:spLocks noChangeArrowheads="1"/>
            </p:cNvSpPr>
            <p:nvPr/>
          </p:nvSpPr>
          <p:spPr bwMode="auto">
            <a:xfrm>
              <a:off x="3084" y="1949"/>
              <a:ext cx="76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checksum</a:t>
              </a:r>
              <a:endParaRPr lang="en-US" altLang="en-US" sz="1600">
                <a:latin typeface="Times New Roman" panose="02020603050405020304" pitchFamily="18" charset="0"/>
              </a:endParaRPr>
            </a:p>
          </p:txBody>
        </p:sp>
        <p:sp>
          <p:nvSpPr>
            <p:cNvPr id="186393" name="Text Box 25">
              <a:extLst>
                <a:ext uri="{FF2B5EF4-FFF2-40B4-BE49-F238E27FC236}">
                  <a16:creationId xmlns:a16="http://schemas.microsoft.com/office/drawing/2014/main" id="{9DF83D55-3EDD-411A-AFE8-7B3CC737F665}"/>
                </a:ext>
              </a:extLst>
            </p:cNvPr>
            <p:cNvSpPr txBox="1">
              <a:spLocks noChangeArrowheads="1"/>
            </p:cNvSpPr>
            <p:nvPr/>
          </p:nvSpPr>
          <p:spPr bwMode="auto">
            <a:xfrm>
              <a:off x="3935" y="1730"/>
              <a:ext cx="19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F</a:t>
              </a:r>
              <a:endParaRPr lang="en-US" altLang="en-US" sz="2000">
                <a:latin typeface="Times New Roman" panose="02020603050405020304" pitchFamily="18" charset="0"/>
              </a:endParaRPr>
            </a:p>
          </p:txBody>
        </p:sp>
        <p:sp>
          <p:nvSpPr>
            <p:cNvPr id="186394" name="Line 26">
              <a:extLst>
                <a:ext uri="{FF2B5EF4-FFF2-40B4-BE49-F238E27FC236}">
                  <a16:creationId xmlns:a16="http://schemas.microsoft.com/office/drawing/2014/main" id="{92BDFED9-C67F-4339-97CE-A22BCB5E91DD}"/>
                </a:ext>
              </a:extLst>
            </p:cNvPr>
            <p:cNvSpPr>
              <a:spLocks noChangeShapeType="1"/>
            </p:cNvSpPr>
            <p:nvPr/>
          </p:nvSpPr>
          <p:spPr bwMode="auto">
            <a:xfrm flipV="1">
              <a:off x="3985" y="1701"/>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95" name="Line 27">
              <a:extLst>
                <a:ext uri="{FF2B5EF4-FFF2-40B4-BE49-F238E27FC236}">
                  <a16:creationId xmlns:a16="http://schemas.microsoft.com/office/drawing/2014/main" id="{070118C2-4C6C-445F-8955-ADFB8938E3B8}"/>
                </a:ext>
              </a:extLst>
            </p:cNvPr>
            <p:cNvSpPr>
              <a:spLocks noChangeShapeType="1"/>
            </p:cNvSpPr>
            <p:nvPr/>
          </p:nvSpPr>
          <p:spPr bwMode="auto">
            <a:xfrm flipV="1">
              <a:off x="3883" y="1704"/>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96" name="Line 28">
              <a:extLst>
                <a:ext uri="{FF2B5EF4-FFF2-40B4-BE49-F238E27FC236}">
                  <a16:creationId xmlns:a16="http://schemas.microsoft.com/office/drawing/2014/main" id="{98AC05C2-1384-492D-AC0F-C839FB17ADEE}"/>
                </a:ext>
              </a:extLst>
            </p:cNvPr>
            <p:cNvSpPr>
              <a:spLocks noChangeShapeType="1"/>
            </p:cNvSpPr>
            <p:nvPr/>
          </p:nvSpPr>
          <p:spPr bwMode="auto">
            <a:xfrm flipV="1">
              <a:off x="3778" y="1704"/>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97" name="Line 29">
              <a:extLst>
                <a:ext uri="{FF2B5EF4-FFF2-40B4-BE49-F238E27FC236}">
                  <a16:creationId xmlns:a16="http://schemas.microsoft.com/office/drawing/2014/main" id="{0F0B4DAA-DDDC-4FDC-92F2-A300EA8CC852}"/>
                </a:ext>
              </a:extLst>
            </p:cNvPr>
            <p:cNvSpPr>
              <a:spLocks noChangeShapeType="1"/>
            </p:cNvSpPr>
            <p:nvPr/>
          </p:nvSpPr>
          <p:spPr bwMode="auto">
            <a:xfrm flipV="1">
              <a:off x="3676" y="1707"/>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98" name="Line 30">
              <a:extLst>
                <a:ext uri="{FF2B5EF4-FFF2-40B4-BE49-F238E27FC236}">
                  <a16:creationId xmlns:a16="http://schemas.microsoft.com/office/drawing/2014/main" id="{48395D9F-B741-4146-B101-7AA0FCCD1D29}"/>
                </a:ext>
              </a:extLst>
            </p:cNvPr>
            <p:cNvSpPr>
              <a:spLocks noChangeShapeType="1"/>
            </p:cNvSpPr>
            <p:nvPr/>
          </p:nvSpPr>
          <p:spPr bwMode="auto">
            <a:xfrm flipV="1">
              <a:off x="3577" y="1704"/>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399" name="Line 31">
              <a:extLst>
                <a:ext uri="{FF2B5EF4-FFF2-40B4-BE49-F238E27FC236}">
                  <a16:creationId xmlns:a16="http://schemas.microsoft.com/office/drawing/2014/main" id="{5CD39E5E-AD48-4246-81A1-8D27C5772146}"/>
                </a:ext>
              </a:extLst>
            </p:cNvPr>
            <p:cNvSpPr>
              <a:spLocks noChangeShapeType="1"/>
            </p:cNvSpPr>
            <p:nvPr/>
          </p:nvSpPr>
          <p:spPr bwMode="auto">
            <a:xfrm flipV="1">
              <a:off x="3469" y="1710"/>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00" name="Text Box 32">
              <a:extLst>
                <a:ext uri="{FF2B5EF4-FFF2-40B4-BE49-F238E27FC236}">
                  <a16:creationId xmlns:a16="http://schemas.microsoft.com/office/drawing/2014/main" id="{65228F9F-DFCC-4604-A848-EE649BC8DC92}"/>
                </a:ext>
              </a:extLst>
            </p:cNvPr>
            <p:cNvSpPr txBox="1">
              <a:spLocks noChangeArrowheads="1"/>
            </p:cNvSpPr>
            <p:nvPr/>
          </p:nvSpPr>
          <p:spPr bwMode="auto">
            <a:xfrm>
              <a:off x="3828" y="1727"/>
              <a:ext cx="20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S</a:t>
              </a:r>
              <a:endParaRPr lang="en-US" altLang="en-US" sz="2000">
                <a:latin typeface="Times New Roman" panose="02020603050405020304" pitchFamily="18" charset="0"/>
              </a:endParaRPr>
            </a:p>
          </p:txBody>
        </p:sp>
        <p:sp>
          <p:nvSpPr>
            <p:cNvPr id="186401" name="Text Box 33">
              <a:extLst>
                <a:ext uri="{FF2B5EF4-FFF2-40B4-BE49-F238E27FC236}">
                  <a16:creationId xmlns:a16="http://schemas.microsoft.com/office/drawing/2014/main" id="{0E736FF8-5DDD-492C-BE54-6CA5A4A79BB6}"/>
                </a:ext>
              </a:extLst>
            </p:cNvPr>
            <p:cNvSpPr txBox="1">
              <a:spLocks noChangeArrowheads="1"/>
            </p:cNvSpPr>
            <p:nvPr/>
          </p:nvSpPr>
          <p:spPr bwMode="auto">
            <a:xfrm>
              <a:off x="3727" y="1727"/>
              <a:ext cx="206"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R</a:t>
              </a:r>
              <a:endParaRPr lang="en-US" altLang="en-US" sz="2000">
                <a:latin typeface="Times New Roman" panose="02020603050405020304" pitchFamily="18" charset="0"/>
              </a:endParaRPr>
            </a:p>
          </p:txBody>
        </p:sp>
        <p:sp>
          <p:nvSpPr>
            <p:cNvPr id="186402" name="Text Box 34">
              <a:extLst>
                <a:ext uri="{FF2B5EF4-FFF2-40B4-BE49-F238E27FC236}">
                  <a16:creationId xmlns:a16="http://schemas.microsoft.com/office/drawing/2014/main" id="{DFDAF711-69FC-4504-9AB9-BE1AD3D72F23}"/>
                </a:ext>
              </a:extLst>
            </p:cNvPr>
            <p:cNvSpPr txBox="1">
              <a:spLocks noChangeArrowheads="1"/>
            </p:cNvSpPr>
            <p:nvPr/>
          </p:nvSpPr>
          <p:spPr bwMode="auto">
            <a:xfrm>
              <a:off x="3628" y="1724"/>
              <a:ext cx="194"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P</a:t>
              </a:r>
              <a:endParaRPr lang="en-US" altLang="en-US" sz="2000">
                <a:latin typeface="Times New Roman" panose="02020603050405020304" pitchFamily="18" charset="0"/>
              </a:endParaRPr>
            </a:p>
          </p:txBody>
        </p:sp>
        <p:sp>
          <p:nvSpPr>
            <p:cNvPr id="186403" name="Text Box 35">
              <a:extLst>
                <a:ext uri="{FF2B5EF4-FFF2-40B4-BE49-F238E27FC236}">
                  <a16:creationId xmlns:a16="http://schemas.microsoft.com/office/drawing/2014/main" id="{94CC9ABC-7CC8-464F-BE71-9C68A19D2DBA}"/>
                </a:ext>
              </a:extLst>
            </p:cNvPr>
            <p:cNvSpPr txBox="1">
              <a:spLocks noChangeArrowheads="1"/>
            </p:cNvSpPr>
            <p:nvPr/>
          </p:nvSpPr>
          <p:spPr bwMode="auto">
            <a:xfrm>
              <a:off x="3519" y="1724"/>
              <a:ext cx="21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A</a:t>
              </a:r>
              <a:endParaRPr lang="en-US" altLang="en-US" sz="2000">
                <a:latin typeface="Times New Roman" panose="02020603050405020304" pitchFamily="18" charset="0"/>
              </a:endParaRPr>
            </a:p>
          </p:txBody>
        </p:sp>
        <p:sp>
          <p:nvSpPr>
            <p:cNvPr id="186404" name="Text Box 36">
              <a:extLst>
                <a:ext uri="{FF2B5EF4-FFF2-40B4-BE49-F238E27FC236}">
                  <a16:creationId xmlns:a16="http://schemas.microsoft.com/office/drawing/2014/main" id="{BC348602-460D-4DFE-99E4-C68B40472A4F}"/>
                </a:ext>
              </a:extLst>
            </p:cNvPr>
            <p:cNvSpPr txBox="1">
              <a:spLocks noChangeArrowheads="1"/>
            </p:cNvSpPr>
            <p:nvPr/>
          </p:nvSpPr>
          <p:spPr bwMode="auto">
            <a:xfrm>
              <a:off x="3417" y="1724"/>
              <a:ext cx="210"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U</a:t>
              </a:r>
              <a:endParaRPr lang="en-US" altLang="en-US" sz="2000">
                <a:latin typeface="Times New Roman" panose="02020603050405020304" pitchFamily="18" charset="0"/>
              </a:endParaRPr>
            </a:p>
          </p:txBody>
        </p:sp>
        <p:sp>
          <p:nvSpPr>
            <p:cNvPr id="186405" name="Text Box 37">
              <a:extLst>
                <a:ext uri="{FF2B5EF4-FFF2-40B4-BE49-F238E27FC236}">
                  <a16:creationId xmlns:a16="http://schemas.microsoft.com/office/drawing/2014/main" id="{19C58C64-A1C4-4292-B173-3778DC71F72E}"/>
                </a:ext>
              </a:extLst>
            </p:cNvPr>
            <p:cNvSpPr txBox="1">
              <a:spLocks noChangeArrowheads="1"/>
            </p:cNvSpPr>
            <p:nvPr/>
          </p:nvSpPr>
          <p:spPr bwMode="auto">
            <a:xfrm>
              <a:off x="2818" y="1665"/>
              <a:ext cx="355"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head</a:t>
              </a:r>
            </a:p>
            <a:p>
              <a:r>
                <a:rPr lang="en-US" altLang="en-US" sz="1200"/>
                <a:t>len</a:t>
              </a:r>
              <a:endParaRPr lang="en-US" altLang="en-US" sz="1600">
                <a:latin typeface="Times New Roman" panose="02020603050405020304" pitchFamily="18" charset="0"/>
              </a:endParaRPr>
            </a:p>
          </p:txBody>
        </p:sp>
        <p:sp>
          <p:nvSpPr>
            <p:cNvPr id="186406" name="Text Box 38">
              <a:extLst>
                <a:ext uri="{FF2B5EF4-FFF2-40B4-BE49-F238E27FC236}">
                  <a16:creationId xmlns:a16="http://schemas.microsoft.com/office/drawing/2014/main" id="{2130F64D-05EB-4F61-A067-D845C5E98C09}"/>
                </a:ext>
              </a:extLst>
            </p:cNvPr>
            <p:cNvSpPr txBox="1">
              <a:spLocks noChangeArrowheads="1"/>
            </p:cNvSpPr>
            <p:nvPr/>
          </p:nvSpPr>
          <p:spPr bwMode="auto">
            <a:xfrm>
              <a:off x="3121" y="1665"/>
              <a:ext cx="347" cy="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not</a:t>
              </a:r>
            </a:p>
            <a:p>
              <a:r>
                <a:rPr lang="en-US" altLang="en-US" sz="1200"/>
                <a:t>used</a:t>
              </a:r>
              <a:endParaRPr lang="en-US" altLang="en-US" sz="1600">
                <a:latin typeface="Times New Roman" panose="02020603050405020304" pitchFamily="18" charset="0"/>
              </a:endParaRPr>
            </a:p>
          </p:txBody>
        </p:sp>
        <p:sp>
          <p:nvSpPr>
            <p:cNvPr id="186407" name="Line 39">
              <a:extLst>
                <a:ext uri="{FF2B5EF4-FFF2-40B4-BE49-F238E27FC236}">
                  <a16:creationId xmlns:a16="http://schemas.microsoft.com/office/drawing/2014/main" id="{253D6EC3-E277-488E-A36B-C36E6BE7141F}"/>
                </a:ext>
              </a:extLst>
            </p:cNvPr>
            <p:cNvSpPr>
              <a:spLocks noChangeShapeType="1"/>
            </p:cNvSpPr>
            <p:nvPr/>
          </p:nvSpPr>
          <p:spPr bwMode="auto">
            <a:xfrm flipV="1">
              <a:off x="3151" y="1704"/>
              <a:ext cx="0" cy="2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08" name="Text Box 40">
              <a:extLst>
                <a:ext uri="{FF2B5EF4-FFF2-40B4-BE49-F238E27FC236}">
                  <a16:creationId xmlns:a16="http://schemas.microsoft.com/office/drawing/2014/main" id="{5DBCCED5-7E88-4373-93C8-05292A40AECF}"/>
                </a:ext>
              </a:extLst>
            </p:cNvPr>
            <p:cNvSpPr txBox="1">
              <a:spLocks noChangeArrowheads="1"/>
            </p:cNvSpPr>
            <p:nvPr/>
          </p:nvSpPr>
          <p:spPr bwMode="auto">
            <a:xfrm>
              <a:off x="3098" y="2266"/>
              <a:ext cx="1945" cy="2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Options (variable length)</a:t>
              </a:r>
              <a:endParaRPr lang="en-US" altLang="en-US" sz="2000">
                <a:latin typeface="Times New Roman" panose="02020603050405020304" pitchFamily="18" charset="0"/>
              </a:endParaRPr>
            </a:p>
          </p:txBody>
        </p:sp>
      </p:grpSp>
      <p:sp>
        <p:nvSpPr>
          <p:cNvPr id="186409" name="Text Box 41">
            <a:extLst>
              <a:ext uri="{FF2B5EF4-FFF2-40B4-BE49-F238E27FC236}">
                <a16:creationId xmlns:a16="http://schemas.microsoft.com/office/drawing/2014/main" id="{F89EC002-FDAE-46B9-9804-C5CA1C4F5F9D}"/>
              </a:ext>
            </a:extLst>
          </p:cNvPr>
          <p:cNvSpPr txBox="1">
            <a:spLocks noChangeArrowheads="1"/>
          </p:cNvSpPr>
          <p:nvPr/>
        </p:nvSpPr>
        <p:spPr bwMode="auto">
          <a:xfrm>
            <a:off x="184379" y="1431925"/>
            <a:ext cx="2281009"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600"/>
              <a:t>URG: urgent data </a:t>
            </a:r>
          </a:p>
          <a:p>
            <a:pPr algn="r"/>
            <a:r>
              <a:rPr lang="en-US" altLang="en-US" sz="1600"/>
              <a:t>(generally not used)</a:t>
            </a:r>
            <a:endParaRPr lang="en-US" altLang="en-US" sz="900">
              <a:latin typeface="Times New Roman" panose="02020603050405020304" pitchFamily="18" charset="0"/>
            </a:endParaRPr>
          </a:p>
        </p:txBody>
      </p:sp>
      <p:sp>
        <p:nvSpPr>
          <p:cNvPr id="186410" name="Text Box 42">
            <a:extLst>
              <a:ext uri="{FF2B5EF4-FFF2-40B4-BE49-F238E27FC236}">
                <a16:creationId xmlns:a16="http://schemas.microsoft.com/office/drawing/2014/main" id="{C47923F0-7FCA-4228-B0B7-56CF881C25F8}"/>
              </a:ext>
            </a:extLst>
          </p:cNvPr>
          <p:cNvSpPr txBox="1">
            <a:spLocks noChangeArrowheads="1"/>
          </p:cNvSpPr>
          <p:nvPr/>
        </p:nvSpPr>
        <p:spPr bwMode="auto">
          <a:xfrm>
            <a:off x="974740" y="2155825"/>
            <a:ext cx="1443023"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600"/>
              <a:t>ACK: ACK #</a:t>
            </a:r>
          </a:p>
          <a:p>
            <a:pPr algn="r"/>
            <a:r>
              <a:rPr lang="en-US" altLang="en-US" sz="1600"/>
              <a:t>valid</a:t>
            </a:r>
            <a:endParaRPr lang="en-US" altLang="en-US" sz="900">
              <a:latin typeface="Times New Roman" panose="02020603050405020304" pitchFamily="18" charset="0"/>
            </a:endParaRPr>
          </a:p>
        </p:txBody>
      </p:sp>
      <p:sp>
        <p:nvSpPr>
          <p:cNvPr id="186411" name="Text Box 43">
            <a:extLst>
              <a:ext uri="{FF2B5EF4-FFF2-40B4-BE49-F238E27FC236}">
                <a16:creationId xmlns:a16="http://schemas.microsoft.com/office/drawing/2014/main" id="{7D4F8E4F-D4A4-4A93-9064-F34A57F55AB9}"/>
              </a:ext>
            </a:extLst>
          </p:cNvPr>
          <p:cNvSpPr txBox="1">
            <a:spLocks noChangeArrowheads="1"/>
          </p:cNvSpPr>
          <p:nvPr/>
        </p:nvSpPr>
        <p:spPr bwMode="auto">
          <a:xfrm>
            <a:off x="150610" y="2832100"/>
            <a:ext cx="2286203"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600"/>
              <a:t>PSH: push data now</a:t>
            </a:r>
          </a:p>
          <a:p>
            <a:pPr algn="r"/>
            <a:r>
              <a:rPr lang="en-US" altLang="en-US" sz="1600"/>
              <a:t>(generally not used)</a:t>
            </a:r>
          </a:p>
        </p:txBody>
      </p:sp>
      <p:sp>
        <p:nvSpPr>
          <p:cNvPr id="186412" name="Text Box 44">
            <a:extLst>
              <a:ext uri="{FF2B5EF4-FFF2-40B4-BE49-F238E27FC236}">
                <a16:creationId xmlns:a16="http://schemas.microsoft.com/office/drawing/2014/main" id="{25B34D97-EF45-4417-A307-AC008A9990F9}"/>
              </a:ext>
            </a:extLst>
          </p:cNvPr>
          <p:cNvSpPr txBox="1">
            <a:spLocks noChangeArrowheads="1"/>
          </p:cNvSpPr>
          <p:nvPr/>
        </p:nvSpPr>
        <p:spPr bwMode="auto">
          <a:xfrm>
            <a:off x="501289" y="3632200"/>
            <a:ext cx="1954574" cy="1077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600"/>
              <a:t>RST, SYN, FIN:</a:t>
            </a:r>
          </a:p>
          <a:p>
            <a:pPr algn="r"/>
            <a:r>
              <a:rPr lang="en-US" altLang="en-US" sz="1600"/>
              <a:t>connection estab</a:t>
            </a:r>
          </a:p>
          <a:p>
            <a:pPr algn="r"/>
            <a:r>
              <a:rPr lang="en-US" altLang="en-US" sz="1600"/>
              <a:t>(setup, teardown</a:t>
            </a:r>
          </a:p>
          <a:p>
            <a:pPr algn="r"/>
            <a:r>
              <a:rPr lang="en-US" altLang="en-US" sz="1600"/>
              <a:t>commands)</a:t>
            </a:r>
          </a:p>
        </p:txBody>
      </p:sp>
      <p:sp>
        <p:nvSpPr>
          <p:cNvPr id="186413" name="Line 45">
            <a:extLst>
              <a:ext uri="{FF2B5EF4-FFF2-40B4-BE49-F238E27FC236}">
                <a16:creationId xmlns:a16="http://schemas.microsoft.com/office/drawing/2014/main" id="{43035201-63A0-4DA9-B77F-3852F693EEB5}"/>
              </a:ext>
            </a:extLst>
          </p:cNvPr>
          <p:cNvSpPr>
            <a:spLocks noChangeShapeType="1"/>
          </p:cNvSpPr>
          <p:nvPr/>
        </p:nvSpPr>
        <p:spPr bwMode="auto">
          <a:xfrm>
            <a:off x="2371725" y="1800225"/>
            <a:ext cx="1495425" cy="9620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14" name="Line 46">
            <a:extLst>
              <a:ext uri="{FF2B5EF4-FFF2-40B4-BE49-F238E27FC236}">
                <a16:creationId xmlns:a16="http://schemas.microsoft.com/office/drawing/2014/main" id="{B4C72E9E-F192-4452-BE0D-758860FF03E1}"/>
              </a:ext>
            </a:extLst>
          </p:cNvPr>
          <p:cNvSpPr>
            <a:spLocks noChangeShapeType="1"/>
          </p:cNvSpPr>
          <p:nvPr/>
        </p:nvSpPr>
        <p:spPr bwMode="auto">
          <a:xfrm>
            <a:off x="2343150" y="2476500"/>
            <a:ext cx="1647825" cy="3524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15" name="Line 47">
            <a:extLst>
              <a:ext uri="{FF2B5EF4-FFF2-40B4-BE49-F238E27FC236}">
                <a16:creationId xmlns:a16="http://schemas.microsoft.com/office/drawing/2014/main" id="{E1316C3C-462F-4127-9C9D-4D37FBA87B3D}"/>
              </a:ext>
            </a:extLst>
          </p:cNvPr>
          <p:cNvSpPr>
            <a:spLocks noChangeShapeType="1"/>
          </p:cNvSpPr>
          <p:nvPr/>
        </p:nvSpPr>
        <p:spPr bwMode="auto">
          <a:xfrm flipV="1">
            <a:off x="2352675" y="2828925"/>
            <a:ext cx="1838325" cy="4572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16" name="Freeform 48">
            <a:extLst>
              <a:ext uri="{FF2B5EF4-FFF2-40B4-BE49-F238E27FC236}">
                <a16:creationId xmlns:a16="http://schemas.microsoft.com/office/drawing/2014/main" id="{6704A693-27DB-4B36-838E-6D1F75C81947}"/>
              </a:ext>
            </a:extLst>
          </p:cNvPr>
          <p:cNvSpPr>
            <a:spLocks/>
          </p:cNvSpPr>
          <p:nvPr/>
        </p:nvSpPr>
        <p:spPr bwMode="auto">
          <a:xfrm>
            <a:off x="2390775" y="3105150"/>
            <a:ext cx="2314575" cy="704850"/>
          </a:xfrm>
          <a:custGeom>
            <a:avLst/>
            <a:gdLst>
              <a:gd name="T0" fmla="*/ 0 w 1458"/>
              <a:gd name="T1" fmla="*/ 444 h 444"/>
              <a:gd name="T2" fmla="*/ 1248 w 1458"/>
              <a:gd name="T3" fmla="*/ 0 h 444"/>
              <a:gd name="T4" fmla="*/ 1458 w 1458"/>
              <a:gd name="T5" fmla="*/ 6 h 444"/>
            </a:gdLst>
            <a:ahLst/>
            <a:cxnLst>
              <a:cxn ang="0">
                <a:pos x="T0" y="T1"/>
              </a:cxn>
              <a:cxn ang="0">
                <a:pos x="T2" y="T3"/>
              </a:cxn>
              <a:cxn ang="0">
                <a:pos x="T4" y="T5"/>
              </a:cxn>
            </a:cxnLst>
            <a:rect l="0" t="0" r="r" b="b"/>
            <a:pathLst>
              <a:path w="1458" h="444">
                <a:moveTo>
                  <a:pt x="0" y="444"/>
                </a:moveTo>
                <a:lnTo>
                  <a:pt x="1248" y="0"/>
                </a:lnTo>
                <a:lnTo>
                  <a:pt x="1458" y="6"/>
                </a:lnTo>
              </a:path>
            </a:pathLst>
          </a:custGeom>
          <a:noFill/>
          <a:ln w="19050"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17" name="Text Box 49">
            <a:extLst>
              <a:ext uri="{FF2B5EF4-FFF2-40B4-BE49-F238E27FC236}">
                <a16:creationId xmlns:a16="http://schemas.microsoft.com/office/drawing/2014/main" id="{04B252B3-7429-4DBA-B710-05952BE2A991}"/>
              </a:ext>
            </a:extLst>
          </p:cNvPr>
          <p:cNvSpPr txBox="1">
            <a:spLocks noChangeArrowheads="1"/>
          </p:cNvSpPr>
          <p:nvPr/>
        </p:nvSpPr>
        <p:spPr bwMode="auto">
          <a:xfrm>
            <a:off x="7439025" y="3013075"/>
            <a:ext cx="1313180"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600"/>
              <a:t># bytes </a:t>
            </a:r>
          </a:p>
          <a:p>
            <a:pPr algn="l"/>
            <a:r>
              <a:rPr lang="en-US" altLang="en-US" sz="1600"/>
              <a:t>rcvr willing</a:t>
            </a:r>
          </a:p>
          <a:p>
            <a:pPr algn="l"/>
            <a:r>
              <a:rPr lang="en-US" altLang="en-US" sz="1600"/>
              <a:t>to accept</a:t>
            </a:r>
          </a:p>
        </p:txBody>
      </p:sp>
      <p:sp>
        <p:nvSpPr>
          <p:cNvPr id="186418" name="Text Box 50">
            <a:extLst>
              <a:ext uri="{FF2B5EF4-FFF2-40B4-BE49-F238E27FC236}">
                <a16:creationId xmlns:a16="http://schemas.microsoft.com/office/drawing/2014/main" id="{6CC490F7-F12D-4AB0-BF08-51D52790471D}"/>
              </a:ext>
            </a:extLst>
          </p:cNvPr>
          <p:cNvSpPr txBox="1">
            <a:spLocks noChangeArrowheads="1"/>
          </p:cNvSpPr>
          <p:nvPr/>
        </p:nvSpPr>
        <p:spPr bwMode="auto">
          <a:xfrm>
            <a:off x="7132638" y="1527175"/>
            <a:ext cx="1854995" cy="1077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600"/>
              <a:t>counting</a:t>
            </a:r>
          </a:p>
          <a:p>
            <a:pPr algn="l"/>
            <a:r>
              <a:rPr lang="en-US" altLang="en-US" sz="1600"/>
              <a:t>by bytes </a:t>
            </a:r>
          </a:p>
          <a:p>
            <a:pPr algn="l"/>
            <a:r>
              <a:rPr lang="en-US" altLang="en-US" sz="1600"/>
              <a:t>of data</a:t>
            </a:r>
          </a:p>
          <a:p>
            <a:pPr algn="l"/>
            <a:r>
              <a:rPr lang="en-US" altLang="en-US" sz="1600"/>
              <a:t>(not segments!)</a:t>
            </a:r>
          </a:p>
        </p:txBody>
      </p:sp>
      <p:sp>
        <p:nvSpPr>
          <p:cNvPr id="186419" name="Text Box 51">
            <a:extLst>
              <a:ext uri="{FF2B5EF4-FFF2-40B4-BE49-F238E27FC236}">
                <a16:creationId xmlns:a16="http://schemas.microsoft.com/office/drawing/2014/main" id="{10364EF5-20C0-42B7-9CAD-37B832708CDB}"/>
              </a:ext>
            </a:extLst>
          </p:cNvPr>
          <p:cNvSpPr txBox="1">
            <a:spLocks noChangeArrowheads="1"/>
          </p:cNvSpPr>
          <p:nvPr/>
        </p:nvSpPr>
        <p:spPr bwMode="auto">
          <a:xfrm>
            <a:off x="983437" y="4965700"/>
            <a:ext cx="136447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en-US" sz="1600"/>
              <a:t>Internet</a:t>
            </a:r>
          </a:p>
          <a:p>
            <a:pPr algn="r"/>
            <a:r>
              <a:rPr lang="en-US" altLang="en-US" sz="1600"/>
              <a:t>checksum</a:t>
            </a:r>
          </a:p>
          <a:p>
            <a:pPr algn="r"/>
            <a:r>
              <a:rPr lang="en-US" altLang="en-US" sz="1600"/>
              <a:t>(as in UDP)</a:t>
            </a:r>
          </a:p>
        </p:txBody>
      </p:sp>
      <p:sp>
        <p:nvSpPr>
          <p:cNvPr id="186420" name="Line 52">
            <a:extLst>
              <a:ext uri="{FF2B5EF4-FFF2-40B4-BE49-F238E27FC236}">
                <a16:creationId xmlns:a16="http://schemas.microsoft.com/office/drawing/2014/main" id="{2AD462E4-A127-4F08-98F8-72EC39080341}"/>
              </a:ext>
            </a:extLst>
          </p:cNvPr>
          <p:cNvSpPr>
            <a:spLocks noChangeShapeType="1"/>
          </p:cNvSpPr>
          <p:nvPr/>
        </p:nvSpPr>
        <p:spPr bwMode="auto">
          <a:xfrm flipV="1">
            <a:off x="2266950" y="3429000"/>
            <a:ext cx="2105025" cy="1981200"/>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21" name="Line 53">
            <a:extLst>
              <a:ext uri="{FF2B5EF4-FFF2-40B4-BE49-F238E27FC236}">
                <a16:creationId xmlns:a16="http://schemas.microsoft.com/office/drawing/2014/main" id="{94F1CF20-758D-481F-A578-48F314316874}"/>
              </a:ext>
            </a:extLst>
          </p:cNvPr>
          <p:cNvSpPr>
            <a:spLocks noChangeShapeType="1"/>
          </p:cNvSpPr>
          <p:nvPr/>
        </p:nvSpPr>
        <p:spPr bwMode="auto">
          <a:xfrm flipH="1" flipV="1">
            <a:off x="6686550" y="3019425"/>
            <a:ext cx="809625" cy="4667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22" name="Line 54">
            <a:extLst>
              <a:ext uri="{FF2B5EF4-FFF2-40B4-BE49-F238E27FC236}">
                <a16:creationId xmlns:a16="http://schemas.microsoft.com/office/drawing/2014/main" id="{C8939F4F-D7A3-4348-BD46-5DAD334900FA}"/>
              </a:ext>
            </a:extLst>
          </p:cNvPr>
          <p:cNvSpPr>
            <a:spLocks noChangeShapeType="1"/>
          </p:cNvSpPr>
          <p:nvPr/>
        </p:nvSpPr>
        <p:spPr bwMode="auto">
          <a:xfrm flipH="1">
            <a:off x="6619875" y="1724025"/>
            <a:ext cx="552450" cy="88582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186423" name="Line 55">
            <a:extLst>
              <a:ext uri="{FF2B5EF4-FFF2-40B4-BE49-F238E27FC236}">
                <a16:creationId xmlns:a16="http://schemas.microsoft.com/office/drawing/2014/main" id="{BFF51D8B-EFD0-4C53-A425-A722DE485BA8}"/>
              </a:ext>
            </a:extLst>
          </p:cNvPr>
          <p:cNvSpPr>
            <a:spLocks noChangeShapeType="1"/>
          </p:cNvSpPr>
          <p:nvPr/>
        </p:nvSpPr>
        <p:spPr bwMode="auto">
          <a:xfrm flipH="1">
            <a:off x="6581775" y="1714500"/>
            <a:ext cx="571500" cy="523875"/>
          </a:xfrm>
          <a:prstGeom prst="line">
            <a:avLst/>
          </a:prstGeom>
          <a:noFill/>
          <a:ln w="1905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600"/>
          </a:p>
        </p:txBody>
      </p:sp>
      <p:sp>
        <p:nvSpPr>
          <p:cNvPr id="6" name="Datumsplatzhalter 5">
            <a:extLst>
              <a:ext uri="{FF2B5EF4-FFF2-40B4-BE49-F238E27FC236}">
                <a16:creationId xmlns:a16="http://schemas.microsoft.com/office/drawing/2014/main" id="{C0E68AF7-3C86-4576-9411-C94CB0B65B83}"/>
              </a:ext>
            </a:extLst>
          </p:cNvPr>
          <p:cNvSpPr>
            <a:spLocks noGrp="1"/>
          </p:cNvSpPr>
          <p:nvPr>
            <p:ph type="dt" sz="half" idx="10"/>
          </p:nvPr>
        </p:nvSpPr>
        <p:spPr/>
        <p:txBody>
          <a:bodyPr/>
          <a:lstStyle/>
          <a:p>
            <a:pPr>
              <a:defRPr/>
            </a:pPr>
            <a:r>
              <a:rPr lang="de-DE" sz="900"/>
              <a:t>26.06.2019</a:t>
            </a:r>
            <a:endParaRPr lang="en-US" sz="900"/>
          </a:p>
        </p:txBody>
      </p:sp>
    </p:spTree>
    <p:extLst>
      <p:ext uri="{BB962C8B-B14F-4D97-AF65-F5344CB8AC3E}">
        <p14:creationId xmlns:p14="http://schemas.microsoft.com/office/powerpoint/2010/main" val="174033076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1026">
            <a:extLst>
              <a:ext uri="{FF2B5EF4-FFF2-40B4-BE49-F238E27FC236}">
                <a16:creationId xmlns:a16="http://schemas.microsoft.com/office/drawing/2014/main" id="{B4E59EC1-E7F1-4C6D-8929-FD5E8DBD968B}"/>
              </a:ext>
            </a:extLst>
          </p:cNvPr>
          <p:cNvSpPr>
            <a:spLocks noGrp="1" noChangeArrowheads="1"/>
          </p:cNvSpPr>
          <p:nvPr>
            <p:ph type="title"/>
          </p:nvPr>
        </p:nvSpPr>
        <p:spPr>
          <a:xfrm>
            <a:off x="330200" y="228600"/>
            <a:ext cx="8470900" cy="673100"/>
          </a:xfrm>
        </p:spPr>
        <p:txBody>
          <a:bodyPr/>
          <a:lstStyle/>
          <a:p>
            <a:r>
              <a:rPr lang="en-US" altLang="en-US" sz="3600"/>
              <a:t>TCP Connection-oriented demux</a:t>
            </a:r>
          </a:p>
        </p:txBody>
      </p:sp>
      <p:sp>
        <p:nvSpPr>
          <p:cNvPr id="372739" name="Rectangle 1027">
            <a:extLst>
              <a:ext uri="{FF2B5EF4-FFF2-40B4-BE49-F238E27FC236}">
                <a16:creationId xmlns:a16="http://schemas.microsoft.com/office/drawing/2014/main" id="{96020126-3270-43E3-9FC1-6C1C6967CE4B}"/>
              </a:ext>
            </a:extLst>
          </p:cNvPr>
          <p:cNvSpPr>
            <a:spLocks noGrp="1" noChangeArrowheads="1"/>
          </p:cNvSpPr>
          <p:nvPr>
            <p:ph type="body" sz="half" idx="1"/>
          </p:nvPr>
        </p:nvSpPr>
        <p:spPr>
          <a:xfrm>
            <a:off x="381000" y="1826592"/>
            <a:ext cx="8318500" cy="5130800"/>
          </a:xfrm>
        </p:spPr>
        <p:txBody>
          <a:bodyPr/>
          <a:lstStyle/>
          <a:p>
            <a:r>
              <a:rPr lang="en-US" altLang="en-US" sz="2400" dirty="0"/>
              <a:t>TCP socket identified </a:t>
            </a:r>
          </a:p>
          <a:p>
            <a:pPr marL="0" indent="0">
              <a:buNone/>
            </a:pPr>
            <a:r>
              <a:rPr lang="en-US" altLang="en-US" sz="2400" dirty="0"/>
              <a:t>    by 4-tuple: </a:t>
            </a:r>
          </a:p>
          <a:p>
            <a:pPr lvl="1"/>
            <a:r>
              <a:rPr lang="en-US" altLang="en-US" sz="2000" dirty="0"/>
              <a:t>source IP address</a:t>
            </a:r>
          </a:p>
          <a:p>
            <a:pPr lvl="1"/>
            <a:r>
              <a:rPr lang="en-US" altLang="en-US" sz="2000" dirty="0"/>
              <a:t>source port number</a:t>
            </a:r>
          </a:p>
          <a:p>
            <a:pPr lvl="1"/>
            <a:r>
              <a:rPr lang="en-US" altLang="en-US" sz="2000" dirty="0" err="1"/>
              <a:t>dest</a:t>
            </a:r>
            <a:r>
              <a:rPr lang="en-US" altLang="en-US" sz="2000" dirty="0"/>
              <a:t> IP address</a:t>
            </a:r>
          </a:p>
          <a:p>
            <a:pPr lvl="1"/>
            <a:r>
              <a:rPr lang="en-US" altLang="en-US" sz="2000" dirty="0" err="1"/>
              <a:t>dest</a:t>
            </a:r>
            <a:r>
              <a:rPr lang="en-US" altLang="en-US" sz="2000" dirty="0"/>
              <a:t> port number</a:t>
            </a:r>
          </a:p>
          <a:p>
            <a:endParaRPr lang="en-US" altLang="en-US" sz="2400" dirty="0"/>
          </a:p>
          <a:p>
            <a:r>
              <a:rPr lang="en-US" altLang="en-US" sz="2400" dirty="0"/>
              <a:t>receiving host uses all four values to direct segment to appropriate socket</a:t>
            </a:r>
          </a:p>
        </p:txBody>
      </p:sp>
      <p:sp>
        <p:nvSpPr>
          <p:cNvPr id="5" name="Datumsplatzhalter 4">
            <a:extLst>
              <a:ext uri="{FF2B5EF4-FFF2-40B4-BE49-F238E27FC236}">
                <a16:creationId xmlns:a16="http://schemas.microsoft.com/office/drawing/2014/main" id="{813CD400-19C2-4CD5-BA30-FAE0B88322D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743740565"/>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1026">
            <a:extLst>
              <a:ext uri="{FF2B5EF4-FFF2-40B4-BE49-F238E27FC236}">
                <a16:creationId xmlns:a16="http://schemas.microsoft.com/office/drawing/2014/main" id="{D5600852-ABE6-482A-A653-627BEC0165A9}"/>
              </a:ext>
            </a:extLst>
          </p:cNvPr>
          <p:cNvSpPr>
            <a:spLocks noGrp="1" noChangeArrowheads="1"/>
          </p:cNvSpPr>
          <p:nvPr>
            <p:ph type="title"/>
          </p:nvPr>
        </p:nvSpPr>
        <p:spPr>
          <a:xfrm>
            <a:off x="533400" y="228600"/>
            <a:ext cx="8102600" cy="749300"/>
          </a:xfrm>
        </p:spPr>
        <p:txBody>
          <a:bodyPr/>
          <a:lstStyle/>
          <a:p>
            <a:r>
              <a:rPr lang="en-US" altLang="en-US"/>
              <a:t>TCP  Demultiplexing Example</a:t>
            </a:r>
          </a:p>
        </p:txBody>
      </p:sp>
      <p:sp>
        <p:nvSpPr>
          <p:cNvPr id="373763" name="Text Box 1027">
            <a:extLst>
              <a:ext uri="{FF2B5EF4-FFF2-40B4-BE49-F238E27FC236}">
                <a16:creationId xmlns:a16="http://schemas.microsoft.com/office/drawing/2014/main" id="{4EF314C5-31C3-402C-BFF5-0E4016236AD4}"/>
              </a:ext>
            </a:extLst>
          </p:cNvPr>
          <p:cNvSpPr txBox="1">
            <a:spLocks noChangeArrowheads="1"/>
          </p:cNvSpPr>
          <p:nvPr/>
        </p:nvSpPr>
        <p:spPr bwMode="auto">
          <a:xfrm>
            <a:off x="7904163" y="4229100"/>
            <a:ext cx="8699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accent2"/>
                </a:solidFill>
              </a:rPr>
              <a:t>Client</a:t>
            </a:r>
          </a:p>
          <a:p>
            <a:r>
              <a:rPr lang="en-US" altLang="en-US">
                <a:solidFill>
                  <a:schemeClr val="accent2"/>
                </a:solidFill>
              </a:rPr>
              <a:t>IP:B</a:t>
            </a:r>
          </a:p>
        </p:txBody>
      </p:sp>
      <p:grpSp>
        <p:nvGrpSpPr>
          <p:cNvPr id="373764" name="Group 1028">
            <a:extLst>
              <a:ext uri="{FF2B5EF4-FFF2-40B4-BE49-F238E27FC236}">
                <a16:creationId xmlns:a16="http://schemas.microsoft.com/office/drawing/2014/main" id="{5255C651-76C6-4AA3-AF2E-E7BFC3FF82D5}"/>
              </a:ext>
            </a:extLst>
          </p:cNvPr>
          <p:cNvGrpSpPr>
            <a:grpSpLocks/>
          </p:cNvGrpSpPr>
          <p:nvPr/>
        </p:nvGrpSpPr>
        <p:grpSpPr bwMode="auto">
          <a:xfrm>
            <a:off x="622300" y="1790700"/>
            <a:ext cx="1011238" cy="2381250"/>
            <a:chOff x="608" y="2454"/>
            <a:chExt cx="1261" cy="1500"/>
          </a:xfrm>
        </p:grpSpPr>
        <p:sp>
          <p:nvSpPr>
            <p:cNvPr id="373765" name="Rectangle 1029">
              <a:extLst>
                <a:ext uri="{FF2B5EF4-FFF2-40B4-BE49-F238E27FC236}">
                  <a16:creationId xmlns:a16="http://schemas.microsoft.com/office/drawing/2014/main" id="{73801163-632C-435A-95AD-32AD6D4FEB11}"/>
                </a:ext>
              </a:extLst>
            </p:cNvPr>
            <p:cNvSpPr>
              <a:spLocks noChangeArrowheads="1"/>
            </p:cNvSpPr>
            <p:nvPr/>
          </p:nvSpPr>
          <p:spPr bwMode="auto">
            <a:xfrm>
              <a:off x="608" y="24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66" name="Rectangle 1030">
              <a:extLst>
                <a:ext uri="{FF2B5EF4-FFF2-40B4-BE49-F238E27FC236}">
                  <a16:creationId xmlns:a16="http://schemas.microsoft.com/office/drawing/2014/main" id="{1F14F54F-B0BF-405F-BA6C-1FE04BFD7214}"/>
                </a:ext>
              </a:extLst>
            </p:cNvPr>
            <p:cNvSpPr>
              <a:spLocks noChangeArrowheads="1"/>
            </p:cNvSpPr>
            <p:nvPr/>
          </p:nvSpPr>
          <p:spPr bwMode="auto">
            <a:xfrm>
              <a:off x="608" y="27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67" name="Rectangle 1031">
              <a:extLst>
                <a:ext uri="{FF2B5EF4-FFF2-40B4-BE49-F238E27FC236}">
                  <a16:creationId xmlns:a16="http://schemas.microsoft.com/office/drawing/2014/main" id="{00CB535E-DD92-4F98-B7FB-59A74BC7232E}"/>
                </a:ext>
              </a:extLst>
            </p:cNvPr>
            <p:cNvSpPr>
              <a:spLocks noChangeArrowheads="1"/>
            </p:cNvSpPr>
            <p:nvPr/>
          </p:nvSpPr>
          <p:spPr bwMode="auto">
            <a:xfrm>
              <a:off x="608" y="30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68" name="Rectangle 1032">
              <a:extLst>
                <a:ext uri="{FF2B5EF4-FFF2-40B4-BE49-F238E27FC236}">
                  <a16:creationId xmlns:a16="http://schemas.microsoft.com/office/drawing/2014/main" id="{86E1C054-24B0-43BB-B667-E3BE0AF424FC}"/>
                </a:ext>
              </a:extLst>
            </p:cNvPr>
            <p:cNvSpPr>
              <a:spLocks noChangeArrowheads="1"/>
            </p:cNvSpPr>
            <p:nvPr/>
          </p:nvSpPr>
          <p:spPr bwMode="auto">
            <a:xfrm>
              <a:off x="608" y="33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69" name="Rectangle 1033">
              <a:extLst>
                <a:ext uri="{FF2B5EF4-FFF2-40B4-BE49-F238E27FC236}">
                  <a16:creationId xmlns:a16="http://schemas.microsoft.com/office/drawing/2014/main" id="{CB9D7D26-2636-4AFF-A5D7-C0F02140C72C}"/>
                </a:ext>
              </a:extLst>
            </p:cNvPr>
            <p:cNvSpPr>
              <a:spLocks noChangeArrowheads="1"/>
            </p:cNvSpPr>
            <p:nvPr/>
          </p:nvSpPr>
          <p:spPr bwMode="auto">
            <a:xfrm>
              <a:off x="608" y="36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grpSp>
      <p:grpSp>
        <p:nvGrpSpPr>
          <p:cNvPr id="373770" name="Group 1034">
            <a:extLst>
              <a:ext uri="{FF2B5EF4-FFF2-40B4-BE49-F238E27FC236}">
                <a16:creationId xmlns:a16="http://schemas.microsoft.com/office/drawing/2014/main" id="{3FDFBFB4-A222-4D11-87F2-72698A2CCAC4}"/>
              </a:ext>
            </a:extLst>
          </p:cNvPr>
          <p:cNvGrpSpPr>
            <a:grpSpLocks/>
          </p:cNvGrpSpPr>
          <p:nvPr/>
        </p:nvGrpSpPr>
        <p:grpSpPr bwMode="auto">
          <a:xfrm>
            <a:off x="890588" y="1860550"/>
            <a:ext cx="598487" cy="500063"/>
            <a:chOff x="2614" y="2862"/>
            <a:chExt cx="377" cy="315"/>
          </a:xfrm>
        </p:grpSpPr>
        <p:sp>
          <p:nvSpPr>
            <p:cNvPr id="373771" name="Rectangle 1035">
              <a:extLst>
                <a:ext uri="{FF2B5EF4-FFF2-40B4-BE49-F238E27FC236}">
                  <a16:creationId xmlns:a16="http://schemas.microsoft.com/office/drawing/2014/main" id="{557DB94F-791D-4CAB-9C8C-FA4E3D1C5219}"/>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72" name="Oval 1036">
              <a:extLst>
                <a:ext uri="{FF2B5EF4-FFF2-40B4-BE49-F238E27FC236}">
                  <a16:creationId xmlns:a16="http://schemas.microsoft.com/office/drawing/2014/main" id="{5B4EF39D-FB92-4B34-9BFB-C80A0652F1DA}"/>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P</a:t>
              </a:r>
            </a:p>
          </p:txBody>
        </p:sp>
      </p:grpSp>
      <p:sp>
        <p:nvSpPr>
          <p:cNvPr id="373773" name="Text Box 1037">
            <a:extLst>
              <a:ext uri="{FF2B5EF4-FFF2-40B4-BE49-F238E27FC236}">
                <a16:creationId xmlns:a16="http://schemas.microsoft.com/office/drawing/2014/main" id="{B5A8FC71-A15A-45E8-AE2D-036CE55FB610}"/>
              </a:ext>
            </a:extLst>
          </p:cNvPr>
          <p:cNvSpPr txBox="1">
            <a:spLocks noChangeArrowheads="1"/>
          </p:cNvSpPr>
          <p:nvPr/>
        </p:nvSpPr>
        <p:spPr bwMode="auto">
          <a:xfrm>
            <a:off x="706438" y="4225925"/>
            <a:ext cx="86836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accent2"/>
                </a:solidFill>
              </a:rPr>
              <a:t>client</a:t>
            </a:r>
          </a:p>
          <a:p>
            <a:r>
              <a:rPr lang="en-US" altLang="en-US" sz="2000">
                <a:solidFill>
                  <a:schemeClr val="accent2"/>
                </a:solidFill>
              </a:rPr>
              <a:t> IP: A</a:t>
            </a:r>
          </a:p>
        </p:txBody>
      </p:sp>
      <p:sp>
        <p:nvSpPr>
          <p:cNvPr id="373774" name="Line 1038">
            <a:extLst>
              <a:ext uri="{FF2B5EF4-FFF2-40B4-BE49-F238E27FC236}">
                <a16:creationId xmlns:a16="http://schemas.microsoft.com/office/drawing/2014/main" id="{A8DB7B7C-6520-48A7-A2E7-E8F183D4A6CE}"/>
              </a:ext>
            </a:extLst>
          </p:cNvPr>
          <p:cNvSpPr>
            <a:spLocks noChangeShapeType="1"/>
          </p:cNvSpPr>
          <p:nvPr/>
        </p:nvSpPr>
        <p:spPr bwMode="auto">
          <a:xfrm>
            <a:off x="1079500" y="2244725"/>
            <a:ext cx="0" cy="17526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75" name="Line 1039">
            <a:extLst>
              <a:ext uri="{FF2B5EF4-FFF2-40B4-BE49-F238E27FC236}">
                <a16:creationId xmlns:a16="http://schemas.microsoft.com/office/drawing/2014/main" id="{69C300DD-6CF5-43E1-AD04-70EB6503587E}"/>
              </a:ext>
            </a:extLst>
          </p:cNvPr>
          <p:cNvSpPr>
            <a:spLocks noChangeShapeType="1"/>
          </p:cNvSpPr>
          <p:nvPr/>
        </p:nvSpPr>
        <p:spPr bwMode="auto">
          <a:xfrm flipV="1">
            <a:off x="1308100" y="2320925"/>
            <a:ext cx="0" cy="15240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373776" name="Group 1040">
            <a:extLst>
              <a:ext uri="{FF2B5EF4-FFF2-40B4-BE49-F238E27FC236}">
                <a16:creationId xmlns:a16="http://schemas.microsoft.com/office/drawing/2014/main" id="{14F44FA9-9E6A-4C2C-8A23-B3118850BB01}"/>
              </a:ext>
            </a:extLst>
          </p:cNvPr>
          <p:cNvGrpSpPr>
            <a:grpSpLocks/>
          </p:cNvGrpSpPr>
          <p:nvPr/>
        </p:nvGrpSpPr>
        <p:grpSpPr bwMode="auto">
          <a:xfrm>
            <a:off x="7816850" y="1830388"/>
            <a:ext cx="598488" cy="500062"/>
            <a:chOff x="2614" y="2862"/>
            <a:chExt cx="377" cy="315"/>
          </a:xfrm>
        </p:grpSpPr>
        <p:sp>
          <p:nvSpPr>
            <p:cNvPr id="373777" name="Rectangle 1041">
              <a:extLst>
                <a:ext uri="{FF2B5EF4-FFF2-40B4-BE49-F238E27FC236}">
                  <a16:creationId xmlns:a16="http://schemas.microsoft.com/office/drawing/2014/main" id="{041151A4-8F3E-48B9-824F-8400FB3A19E0}"/>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78" name="Oval 1042">
              <a:extLst>
                <a:ext uri="{FF2B5EF4-FFF2-40B4-BE49-F238E27FC236}">
                  <a16:creationId xmlns:a16="http://schemas.microsoft.com/office/drawing/2014/main" id="{EAFD7990-CCA3-4D65-A79B-326701AD4A6A}"/>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P1</a:t>
              </a:r>
            </a:p>
          </p:txBody>
        </p:sp>
      </p:grpSp>
      <p:grpSp>
        <p:nvGrpSpPr>
          <p:cNvPr id="373779" name="Group 1043">
            <a:extLst>
              <a:ext uri="{FF2B5EF4-FFF2-40B4-BE49-F238E27FC236}">
                <a16:creationId xmlns:a16="http://schemas.microsoft.com/office/drawing/2014/main" id="{CECEBB5F-F88D-4942-9160-14DC3D17D974}"/>
              </a:ext>
            </a:extLst>
          </p:cNvPr>
          <p:cNvGrpSpPr>
            <a:grpSpLocks/>
          </p:cNvGrpSpPr>
          <p:nvPr/>
        </p:nvGrpSpPr>
        <p:grpSpPr bwMode="auto">
          <a:xfrm>
            <a:off x="7785100" y="1790700"/>
            <a:ext cx="914400" cy="2381250"/>
            <a:chOff x="608" y="2454"/>
            <a:chExt cx="1261" cy="1500"/>
          </a:xfrm>
        </p:grpSpPr>
        <p:sp>
          <p:nvSpPr>
            <p:cNvPr id="373780" name="Rectangle 1044">
              <a:extLst>
                <a:ext uri="{FF2B5EF4-FFF2-40B4-BE49-F238E27FC236}">
                  <a16:creationId xmlns:a16="http://schemas.microsoft.com/office/drawing/2014/main" id="{13F3EB04-477C-4B32-BD9A-61CEBF42134B}"/>
                </a:ext>
              </a:extLst>
            </p:cNvPr>
            <p:cNvSpPr>
              <a:spLocks noChangeArrowheads="1"/>
            </p:cNvSpPr>
            <p:nvPr/>
          </p:nvSpPr>
          <p:spPr bwMode="auto">
            <a:xfrm>
              <a:off x="608" y="24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73781" name="Rectangle 1045">
              <a:extLst>
                <a:ext uri="{FF2B5EF4-FFF2-40B4-BE49-F238E27FC236}">
                  <a16:creationId xmlns:a16="http://schemas.microsoft.com/office/drawing/2014/main" id="{4CEEE3F6-32F2-4159-B48F-21C2A8049125}"/>
                </a:ext>
              </a:extLst>
            </p:cNvPr>
            <p:cNvSpPr>
              <a:spLocks noChangeArrowheads="1"/>
            </p:cNvSpPr>
            <p:nvPr/>
          </p:nvSpPr>
          <p:spPr bwMode="auto">
            <a:xfrm>
              <a:off x="608" y="27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73782" name="Rectangle 1046">
              <a:extLst>
                <a:ext uri="{FF2B5EF4-FFF2-40B4-BE49-F238E27FC236}">
                  <a16:creationId xmlns:a16="http://schemas.microsoft.com/office/drawing/2014/main" id="{E12BDCE9-D08E-469A-BBA8-F9CCB645E4C8}"/>
                </a:ext>
              </a:extLst>
            </p:cNvPr>
            <p:cNvSpPr>
              <a:spLocks noChangeArrowheads="1"/>
            </p:cNvSpPr>
            <p:nvPr/>
          </p:nvSpPr>
          <p:spPr bwMode="auto">
            <a:xfrm>
              <a:off x="608" y="30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73783" name="Rectangle 1047">
              <a:extLst>
                <a:ext uri="{FF2B5EF4-FFF2-40B4-BE49-F238E27FC236}">
                  <a16:creationId xmlns:a16="http://schemas.microsoft.com/office/drawing/2014/main" id="{40911378-369F-46CD-BA06-C031C0630DDD}"/>
                </a:ext>
              </a:extLst>
            </p:cNvPr>
            <p:cNvSpPr>
              <a:spLocks noChangeArrowheads="1"/>
            </p:cNvSpPr>
            <p:nvPr/>
          </p:nvSpPr>
          <p:spPr bwMode="auto">
            <a:xfrm>
              <a:off x="608" y="33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sp>
          <p:nvSpPr>
            <p:cNvPr id="373784" name="Rectangle 1048">
              <a:extLst>
                <a:ext uri="{FF2B5EF4-FFF2-40B4-BE49-F238E27FC236}">
                  <a16:creationId xmlns:a16="http://schemas.microsoft.com/office/drawing/2014/main" id="{C7E7036D-8DFE-49AD-A730-CE7C0CFFD4E0}"/>
                </a:ext>
              </a:extLst>
            </p:cNvPr>
            <p:cNvSpPr>
              <a:spLocks noChangeArrowheads="1"/>
            </p:cNvSpPr>
            <p:nvPr/>
          </p:nvSpPr>
          <p:spPr bwMode="auto">
            <a:xfrm>
              <a:off x="608" y="3654"/>
              <a:ext cx="1261" cy="3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373785" name="Group 1049">
            <a:extLst>
              <a:ext uri="{FF2B5EF4-FFF2-40B4-BE49-F238E27FC236}">
                <a16:creationId xmlns:a16="http://schemas.microsoft.com/office/drawing/2014/main" id="{2F65A380-FED1-4978-80FB-82289144CA32}"/>
              </a:ext>
            </a:extLst>
          </p:cNvPr>
          <p:cNvGrpSpPr>
            <a:grpSpLocks/>
          </p:cNvGrpSpPr>
          <p:nvPr/>
        </p:nvGrpSpPr>
        <p:grpSpPr bwMode="auto">
          <a:xfrm>
            <a:off x="7878763" y="1866900"/>
            <a:ext cx="598487" cy="500063"/>
            <a:chOff x="2614" y="2862"/>
            <a:chExt cx="377" cy="315"/>
          </a:xfrm>
        </p:grpSpPr>
        <p:sp>
          <p:nvSpPr>
            <p:cNvPr id="373786" name="Rectangle 1050">
              <a:extLst>
                <a:ext uri="{FF2B5EF4-FFF2-40B4-BE49-F238E27FC236}">
                  <a16:creationId xmlns:a16="http://schemas.microsoft.com/office/drawing/2014/main" id="{5687F5CB-C453-411B-AF63-3DC9ADDDDF15}"/>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87" name="Oval 1051">
              <a:extLst>
                <a:ext uri="{FF2B5EF4-FFF2-40B4-BE49-F238E27FC236}">
                  <a16:creationId xmlns:a16="http://schemas.microsoft.com/office/drawing/2014/main" id="{EE4C7D20-0CC1-479B-9A8B-058FF3BA8912}"/>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P</a:t>
              </a:r>
            </a:p>
          </p:txBody>
        </p:sp>
      </p:grpSp>
      <p:sp>
        <p:nvSpPr>
          <p:cNvPr id="373788" name="Line 1052">
            <a:extLst>
              <a:ext uri="{FF2B5EF4-FFF2-40B4-BE49-F238E27FC236}">
                <a16:creationId xmlns:a16="http://schemas.microsoft.com/office/drawing/2014/main" id="{75062248-DC0D-406D-8C30-C5A83C2E6584}"/>
              </a:ext>
            </a:extLst>
          </p:cNvPr>
          <p:cNvSpPr>
            <a:spLocks noChangeShapeType="1"/>
          </p:cNvSpPr>
          <p:nvPr/>
        </p:nvSpPr>
        <p:spPr bwMode="auto">
          <a:xfrm flipV="1">
            <a:off x="8089900" y="2247900"/>
            <a:ext cx="0" cy="160020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89" name="Line 1053">
            <a:extLst>
              <a:ext uri="{FF2B5EF4-FFF2-40B4-BE49-F238E27FC236}">
                <a16:creationId xmlns:a16="http://schemas.microsoft.com/office/drawing/2014/main" id="{04F60301-EA18-4495-98B2-57703E023B89}"/>
              </a:ext>
            </a:extLst>
          </p:cNvPr>
          <p:cNvSpPr>
            <a:spLocks noChangeShapeType="1"/>
          </p:cNvSpPr>
          <p:nvPr/>
        </p:nvSpPr>
        <p:spPr bwMode="auto">
          <a:xfrm flipH="1">
            <a:off x="8318500" y="2247900"/>
            <a:ext cx="0" cy="176530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90" name="Rectangle 1054">
            <a:extLst>
              <a:ext uri="{FF2B5EF4-FFF2-40B4-BE49-F238E27FC236}">
                <a16:creationId xmlns:a16="http://schemas.microsoft.com/office/drawing/2014/main" id="{B6D7D244-0412-4E34-A47D-A33C639C36A1}"/>
              </a:ext>
            </a:extLst>
          </p:cNvPr>
          <p:cNvSpPr>
            <a:spLocks noChangeArrowheads="1"/>
          </p:cNvSpPr>
          <p:nvPr/>
        </p:nvSpPr>
        <p:spPr bwMode="auto">
          <a:xfrm>
            <a:off x="3975100" y="1790700"/>
            <a:ext cx="1295400" cy="476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91" name="Rectangle 1055">
            <a:extLst>
              <a:ext uri="{FF2B5EF4-FFF2-40B4-BE49-F238E27FC236}">
                <a16:creationId xmlns:a16="http://schemas.microsoft.com/office/drawing/2014/main" id="{7F860C4C-5449-4792-9876-7CA92FE0BB93}"/>
              </a:ext>
            </a:extLst>
          </p:cNvPr>
          <p:cNvSpPr>
            <a:spLocks noChangeArrowheads="1"/>
          </p:cNvSpPr>
          <p:nvPr/>
        </p:nvSpPr>
        <p:spPr bwMode="auto">
          <a:xfrm>
            <a:off x="3975100" y="2266950"/>
            <a:ext cx="1295400" cy="476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92" name="Rectangle 1056">
            <a:extLst>
              <a:ext uri="{FF2B5EF4-FFF2-40B4-BE49-F238E27FC236}">
                <a16:creationId xmlns:a16="http://schemas.microsoft.com/office/drawing/2014/main" id="{ED541F99-AE55-45FE-A80E-09FA871F97BD}"/>
              </a:ext>
            </a:extLst>
          </p:cNvPr>
          <p:cNvSpPr>
            <a:spLocks noChangeArrowheads="1"/>
          </p:cNvSpPr>
          <p:nvPr/>
        </p:nvSpPr>
        <p:spPr bwMode="auto">
          <a:xfrm>
            <a:off x="3975100" y="2743200"/>
            <a:ext cx="1295400" cy="476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93" name="Rectangle 1057">
            <a:extLst>
              <a:ext uri="{FF2B5EF4-FFF2-40B4-BE49-F238E27FC236}">
                <a16:creationId xmlns:a16="http://schemas.microsoft.com/office/drawing/2014/main" id="{9321FA5B-8B49-4E48-A61F-80C608299914}"/>
              </a:ext>
            </a:extLst>
          </p:cNvPr>
          <p:cNvSpPr>
            <a:spLocks noChangeArrowheads="1"/>
          </p:cNvSpPr>
          <p:nvPr/>
        </p:nvSpPr>
        <p:spPr bwMode="auto">
          <a:xfrm>
            <a:off x="3975100" y="3219450"/>
            <a:ext cx="1295400" cy="476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94" name="Rectangle 1058">
            <a:extLst>
              <a:ext uri="{FF2B5EF4-FFF2-40B4-BE49-F238E27FC236}">
                <a16:creationId xmlns:a16="http://schemas.microsoft.com/office/drawing/2014/main" id="{828DC5E2-3413-4A7E-A3DB-16974F43EC3B}"/>
              </a:ext>
            </a:extLst>
          </p:cNvPr>
          <p:cNvSpPr>
            <a:spLocks noChangeArrowheads="1"/>
          </p:cNvSpPr>
          <p:nvPr/>
        </p:nvSpPr>
        <p:spPr bwMode="auto">
          <a:xfrm>
            <a:off x="3975100" y="3695700"/>
            <a:ext cx="1295400" cy="47625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altLang="en-US"/>
          </a:p>
        </p:txBody>
      </p:sp>
      <p:sp>
        <p:nvSpPr>
          <p:cNvPr id="373795" name="Text Box 1059">
            <a:extLst>
              <a:ext uri="{FF2B5EF4-FFF2-40B4-BE49-F238E27FC236}">
                <a16:creationId xmlns:a16="http://schemas.microsoft.com/office/drawing/2014/main" id="{D0916E1B-CF41-40B1-BB80-B8DD50C57C1D}"/>
              </a:ext>
            </a:extLst>
          </p:cNvPr>
          <p:cNvSpPr txBox="1">
            <a:spLocks noChangeArrowheads="1"/>
          </p:cNvSpPr>
          <p:nvPr/>
        </p:nvSpPr>
        <p:spPr bwMode="auto">
          <a:xfrm>
            <a:off x="4160838" y="4302125"/>
            <a:ext cx="9556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a:solidFill>
                  <a:schemeClr val="accent2"/>
                </a:solidFill>
              </a:rPr>
              <a:t>server</a:t>
            </a:r>
          </a:p>
          <a:p>
            <a:r>
              <a:rPr lang="en-US" altLang="en-US" sz="2000">
                <a:solidFill>
                  <a:schemeClr val="accent2"/>
                </a:solidFill>
              </a:rPr>
              <a:t>IP: C</a:t>
            </a:r>
          </a:p>
        </p:txBody>
      </p:sp>
      <p:sp>
        <p:nvSpPr>
          <p:cNvPr id="373796" name="Line 1060">
            <a:extLst>
              <a:ext uri="{FF2B5EF4-FFF2-40B4-BE49-F238E27FC236}">
                <a16:creationId xmlns:a16="http://schemas.microsoft.com/office/drawing/2014/main" id="{B07DD38C-AF35-4430-98EA-0494BBFB4D92}"/>
              </a:ext>
            </a:extLst>
          </p:cNvPr>
          <p:cNvSpPr>
            <a:spLocks noChangeShapeType="1"/>
          </p:cNvSpPr>
          <p:nvPr/>
        </p:nvSpPr>
        <p:spPr bwMode="auto">
          <a:xfrm>
            <a:off x="4165600" y="2336800"/>
            <a:ext cx="0" cy="1524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97" name="Line 1061">
            <a:extLst>
              <a:ext uri="{FF2B5EF4-FFF2-40B4-BE49-F238E27FC236}">
                <a16:creationId xmlns:a16="http://schemas.microsoft.com/office/drawing/2014/main" id="{49B9BDBB-CCFF-4F98-90A2-9DD74677A40B}"/>
              </a:ext>
            </a:extLst>
          </p:cNvPr>
          <p:cNvSpPr>
            <a:spLocks noChangeShapeType="1"/>
          </p:cNvSpPr>
          <p:nvPr/>
        </p:nvSpPr>
        <p:spPr bwMode="auto">
          <a:xfrm flipV="1">
            <a:off x="4432300" y="2324100"/>
            <a:ext cx="0" cy="1676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98" name="Line 1062">
            <a:extLst>
              <a:ext uri="{FF2B5EF4-FFF2-40B4-BE49-F238E27FC236}">
                <a16:creationId xmlns:a16="http://schemas.microsoft.com/office/drawing/2014/main" id="{C953895A-8E8E-4ED9-A5F0-E1D0C48D1855}"/>
              </a:ext>
            </a:extLst>
          </p:cNvPr>
          <p:cNvSpPr>
            <a:spLocks noChangeShapeType="1"/>
          </p:cNvSpPr>
          <p:nvPr/>
        </p:nvSpPr>
        <p:spPr bwMode="auto">
          <a:xfrm>
            <a:off x="1308100" y="3848100"/>
            <a:ext cx="28448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799" name="Line 1063">
            <a:extLst>
              <a:ext uri="{FF2B5EF4-FFF2-40B4-BE49-F238E27FC236}">
                <a16:creationId xmlns:a16="http://schemas.microsoft.com/office/drawing/2014/main" id="{8CF9151E-6B6E-4769-88E0-556F9C014F5E}"/>
              </a:ext>
            </a:extLst>
          </p:cNvPr>
          <p:cNvSpPr>
            <a:spLocks noChangeShapeType="1"/>
          </p:cNvSpPr>
          <p:nvPr/>
        </p:nvSpPr>
        <p:spPr bwMode="auto">
          <a:xfrm>
            <a:off x="1079500" y="4000500"/>
            <a:ext cx="33782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373800" name="Group 1064">
            <a:extLst>
              <a:ext uri="{FF2B5EF4-FFF2-40B4-BE49-F238E27FC236}">
                <a16:creationId xmlns:a16="http://schemas.microsoft.com/office/drawing/2014/main" id="{1D751480-0294-4F5E-BCBD-D3AD83F12F81}"/>
              </a:ext>
            </a:extLst>
          </p:cNvPr>
          <p:cNvGrpSpPr>
            <a:grpSpLocks/>
          </p:cNvGrpSpPr>
          <p:nvPr/>
        </p:nvGrpSpPr>
        <p:grpSpPr bwMode="auto">
          <a:xfrm>
            <a:off x="2286000" y="2921000"/>
            <a:ext cx="990600" cy="914400"/>
            <a:chOff x="2160" y="3504"/>
            <a:chExt cx="624" cy="576"/>
          </a:xfrm>
        </p:grpSpPr>
        <p:sp>
          <p:nvSpPr>
            <p:cNvPr id="373801" name="Rectangle 1065">
              <a:extLst>
                <a:ext uri="{FF2B5EF4-FFF2-40B4-BE49-F238E27FC236}">
                  <a16:creationId xmlns:a16="http://schemas.microsoft.com/office/drawing/2014/main" id="{2ECDD914-39E3-466A-BE71-F9C54C41E5CD}"/>
                </a:ext>
              </a:extLst>
            </p:cNvPr>
            <p:cNvSpPr>
              <a:spLocks noChangeArrowheads="1"/>
            </p:cNvSpPr>
            <p:nvPr/>
          </p:nvSpPr>
          <p:spPr bwMode="auto">
            <a:xfrm>
              <a:off x="2160" y="3504"/>
              <a:ext cx="624" cy="19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FF0000"/>
                  </a:solidFill>
                </a:rPr>
                <a:t>SP: 80</a:t>
              </a:r>
            </a:p>
          </p:txBody>
        </p:sp>
        <p:sp>
          <p:nvSpPr>
            <p:cNvPr id="373802" name="Rectangle 1066">
              <a:extLst>
                <a:ext uri="{FF2B5EF4-FFF2-40B4-BE49-F238E27FC236}">
                  <a16:creationId xmlns:a16="http://schemas.microsoft.com/office/drawing/2014/main" id="{E59C6BB0-521F-490A-A86A-2449935A7827}"/>
                </a:ext>
              </a:extLst>
            </p:cNvPr>
            <p:cNvSpPr>
              <a:spLocks noChangeArrowheads="1"/>
            </p:cNvSpPr>
            <p:nvPr/>
          </p:nvSpPr>
          <p:spPr bwMode="auto">
            <a:xfrm>
              <a:off x="2160" y="3696"/>
              <a:ext cx="624" cy="19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DP: 9157</a:t>
              </a:r>
            </a:p>
          </p:txBody>
        </p:sp>
        <p:sp>
          <p:nvSpPr>
            <p:cNvPr id="373803" name="Rectangle 1067">
              <a:extLst>
                <a:ext uri="{FF2B5EF4-FFF2-40B4-BE49-F238E27FC236}">
                  <a16:creationId xmlns:a16="http://schemas.microsoft.com/office/drawing/2014/main" id="{EC27A2A9-685B-4ECD-9540-A2EF61EA5CBB}"/>
                </a:ext>
              </a:extLst>
            </p:cNvPr>
            <p:cNvSpPr>
              <a:spLocks noChangeArrowheads="1"/>
            </p:cNvSpPr>
            <p:nvPr/>
          </p:nvSpPr>
          <p:spPr bwMode="auto">
            <a:xfrm>
              <a:off x="2160" y="3888"/>
              <a:ext cx="624" cy="19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sp>
        <p:nvSpPr>
          <p:cNvPr id="373804" name="Line 1068">
            <a:extLst>
              <a:ext uri="{FF2B5EF4-FFF2-40B4-BE49-F238E27FC236}">
                <a16:creationId xmlns:a16="http://schemas.microsoft.com/office/drawing/2014/main" id="{66EE143F-012E-4E7C-9300-246ECEE58479}"/>
              </a:ext>
            </a:extLst>
          </p:cNvPr>
          <p:cNvSpPr>
            <a:spLocks noChangeShapeType="1"/>
          </p:cNvSpPr>
          <p:nvPr/>
        </p:nvSpPr>
        <p:spPr bwMode="auto">
          <a:xfrm flipV="1">
            <a:off x="4940300" y="2336800"/>
            <a:ext cx="0" cy="1676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805" name="Line 1069">
            <a:extLst>
              <a:ext uri="{FF2B5EF4-FFF2-40B4-BE49-F238E27FC236}">
                <a16:creationId xmlns:a16="http://schemas.microsoft.com/office/drawing/2014/main" id="{867DAAED-825C-4D72-934F-24E72960846E}"/>
              </a:ext>
            </a:extLst>
          </p:cNvPr>
          <p:cNvSpPr>
            <a:spLocks noChangeShapeType="1"/>
          </p:cNvSpPr>
          <p:nvPr/>
        </p:nvSpPr>
        <p:spPr bwMode="auto">
          <a:xfrm>
            <a:off x="4914900" y="4000500"/>
            <a:ext cx="34036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806" name="Line 1070">
            <a:extLst>
              <a:ext uri="{FF2B5EF4-FFF2-40B4-BE49-F238E27FC236}">
                <a16:creationId xmlns:a16="http://schemas.microsoft.com/office/drawing/2014/main" id="{2F70F21B-411F-476E-B6C4-1318819EE18D}"/>
              </a:ext>
            </a:extLst>
          </p:cNvPr>
          <p:cNvSpPr>
            <a:spLocks noChangeShapeType="1"/>
          </p:cNvSpPr>
          <p:nvPr/>
        </p:nvSpPr>
        <p:spPr bwMode="auto">
          <a:xfrm>
            <a:off x="5092700" y="2336800"/>
            <a:ext cx="0" cy="1524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807" name="Line 1071">
            <a:extLst>
              <a:ext uri="{FF2B5EF4-FFF2-40B4-BE49-F238E27FC236}">
                <a16:creationId xmlns:a16="http://schemas.microsoft.com/office/drawing/2014/main" id="{0A83B38C-64E6-4735-9687-C7AFDCC67076}"/>
              </a:ext>
            </a:extLst>
          </p:cNvPr>
          <p:cNvSpPr>
            <a:spLocks noChangeShapeType="1"/>
          </p:cNvSpPr>
          <p:nvPr/>
        </p:nvSpPr>
        <p:spPr bwMode="auto">
          <a:xfrm>
            <a:off x="5067300" y="3848100"/>
            <a:ext cx="30226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808" name="Rectangle 1072">
            <a:extLst>
              <a:ext uri="{FF2B5EF4-FFF2-40B4-BE49-F238E27FC236}">
                <a16:creationId xmlns:a16="http://schemas.microsoft.com/office/drawing/2014/main" id="{BBC39679-02D8-49C2-9C3A-586D93F9AFA5}"/>
              </a:ext>
            </a:extLst>
          </p:cNvPr>
          <p:cNvSpPr>
            <a:spLocks noChangeArrowheads="1"/>
          </p:cNvSpPr>
          <p:nvPr/>
        </p:nvSpPr>
        <p:spPr bwMode="auto">
          <a:xfrm>
            <a:off x="2311400" y="4025900"/>
            <a:ext cx="990600" cy="304800"/>
          </a:xfrm>
          <a:prstGeom prst="rect">
            <a:avLst/>
          </a:prstGeom>
          <a:solidFill>
            <a:srgbClr val="FFFF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SP: 9157</a:t>
            </a:r>
          </a:p>
        </p:txBody>
      </p:sp>
      <p:sp>
        <p:nvSpPr>
          <p:cNvPr id="373809" name="Rectangle 1073">
            <a:extLst>
              <a:ext uri="{FF2B5EF4-FFF2-40B4-BE49-F238E27FC236}">
                <a16:creationId xmlns:a16="http://schemas.microsoft.com/office/drawing/2014/main" id="{903E7B7F-396E-4232-A04C-3DC3DD012BE8}"/>
              </a:ext>
            </a:extLst>
          </p:cNvPr>
          <p:cNvSpPr>
            <a:spLocks noChangeArrowheads="1"/>
          </p:cNvSpPr>
          <p:nvPr/>
        </p:nvSpPr>
        <p:spPr bwMode="auto">
          <a:xfrm>
            <a:off x="2311400" y="4330700"/>
            <a:ext cx="990600" cy="304800"/>
          </a:xfrm>
          <a:prstGeom prst="rect">
            <a:avLst/>
          </a:prstGeom>
          <a:solidFill>
            <a:srgbClr val="FFFF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accent2"/>
                </a:solidFill>
              </a:rPr>
              <a:t>DP: 80</a:t>
            </a:r>
          </a:p>
        </p:txBody>
      </p:sp>
      <p:sp>
        <p:nvSpPr>
          <p:cNvPr id="373810" name="Rectangle 1074">
            <a:extLst>
              <a:ext uri="{FF2B5EF4-FFF2-40B4-BE49-F238E27FC236}">
                <a16:creationId xmlns:a16="http://schemas.microsoft.com/office/drawing/2014/main" id="{F3CB2785-A3C0-459F-A2CB-D2F2D6554212}"/>
              </a:ext>
            </a:extLst>
          </p:cNvPr>
          <p:cNvSpPr>
            <a:spLocks noChangeArrowheads="1"/>
          </p:cNvSpPr>
          <p:nvPr/>
        </p:nvSpPr>
        <p:spPr bwMode="auto">
          <a:xfrm>
            <a:off x="2311400" y="4635500"/>
            <a:ext cx="990600" cy="304800"/>
          </a:xfrm>
          <a:prstGeom prst="rect">
            <a:avLst/>
          </a:prstGeom>
          <a:solidFill>
            <a:srgbClr val="FFFFFF"/>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nvGrpSpPr>
          <p:cNvPr id="373811" name="Group 1075">
            <a:extLst>
              <a:ext uri="{FF2B5EF4-FFF2-40B4-BE49-F238E27FC236}">
                <a16:creationId xmlns:a16="http://schemas.microsoft.com/office/drawing/2014/main" id="{DC185AD1-9B87-46C7-A33C-689ED0DE13C6}"/>
              </a:ext>
            </a:extLst>
          </p:cNvPr>
          <p:cNvGrpSpPr>
            <a:grpSpLocks/>
          </p:cNvGrpSpPr>
          <p:nvPr/>
        </p:nvGrpSpPr>
        <p:grpSpPr bwMode="auto">
          <a:xfrm>
            <a:off x="6032500" y="2921000"/>
            <a:ext cx="990600" cy="914400"/>
            <a:chOff x="2160" y="3504"/>
            <a:chExt cx="624" cy="576"/>
          </a:xfrm>
        </p:grpSpPr>
        <p:sp>
          <p:nvSpPr>
            <p:cNvPr id="373812" name="Rectangle 1076">
              <a:extLst>
                <a:ext uri="{FF2B5EF4-FFF2-40B4-BE49-F238E27FC236}">
                  <a16:creationId xmlns:a16="http://schemas.microsoft.com/office/drawing/2014/main" id="{5C2DEA56-2D19-45A4-9014-9F7EA1D08A3B}"/>
                </a:ext>
              </a:extLst>
            </p:cNvPr>
            <p:cNvSpPr>
              <a:spLocks noChangeArrowheads="1"/>
            </p:cNvSpPr>
            <p:nvPr/>
          </p:nvSpPr>
          <p:spPr bwMode="auto">
            <a:xfrm>
              <a:off x="2160" y="3504"/>
              <a:ext cx="624" cy="19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rgbClr val="FF0000"/>
                  </a:solidFill>
                </a:rPr>
                <a:t>SP: 80</a:t>
              </a:r>
            </a:p>
          </p:txBody>
        </p:sp>
        <p:sp>
          <p:nvSpPr>
            <p:cNvPr id="373813" name="Rectangle 1077">
              <a:extLst>
                <a:ext uri="{FF2B5EF4-FFF2-40B4-BE49-F238E27FC236}">
                  <a16:creationId xmlns:a16="http://schemas.microsoft.com/office/drawing/2014/main" id="{2EF80A9B-6C06-45BD-B402-DD9E8E3687A5}"/>
                </a:ext>
              </a:extLst>
            </p:cNvPr>
            <p:cNvSpPr>
              <a:spLocks noChangeArrowheads="1"/>
            </p:cNvSpPr>
            <p:nvPr/>
          </p:nvSpPr>
          <p:spPr bwMode="auto">
            <a:xfrm>
              <a:off x="2160" y="3696"/>
              <a:ext cx="624" cy="19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DP: 5775</a:t>
              </a:r>
            </a:p>
          </p:txBody>
        </p:sp>
        <p:sp>
          <p:nvSpPr>
            <p:cNvPr id="373814" name="Rectangle 1078">
              <a:extLst>
                <a:ext uri="{FF2B5EF4-FFF2-40B4-BE49-F238E27FC236}">
                  <a16:creationId xmlns:a16="http://schemas.microsoft.com/office/drawing/2014/main" id="{59F8169F-3AE6-4FC6-BC2D-B34B566AC64C}"/>
                </a:ext>
              </a:extLst>
            </p:cNvPr>
            <p:cNvSpPr>
              <a:spLocks noChangeArrowheads="1"/>
            </p:cNvSpPr>
            <p:nvPr/>
          </p:nvSpPr>
          <p:spPr bwMode="auto">
            <a:xfrm>
              <a:off x="2160" y="3888"/>
              <a:ext cx="624" cy="192"/>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373815" name="Group 1079">
            <a:extLst>
              <a:ext uri="{FF2B5EF4-FFF2-40B4-BE49-F238E27FC236}">
                <a16:creationId xmlns:a16="http://schemas.microsoft.com/office/drawing/2014/main" id="{D44FA967-A66E-47F4-812D-BF2A1F315DAE}"/>
              </a:ext>
            </a:extLst>
          </p:cNvPr>
          <p:cNvGrpSpPr>
            <a:grpSpLocks/>
          </p:cNvGrpSpPr>
          <p:nvPr/>
        </p:nvGrpSpPr>
        <p:grpSpPr bwMode="auto">
          <a:xfrm>
            <a:off x="6134100" y="4000500"/>
            <a:ext cx="990600" cy="914400"/>
            <a:chOff x="2160" y="3504"/>
            <a:chExt cx="624" cy="576"/>
          </a:xfrm>
        </p:grpSpPr>
        <p:sp>
          <p:nvSpPr>
            <p:cNvPr id="373816" name="Rectangle 1080">
              <a:extLst>
                <a:ext uri="{FF2B5EF4-FFF2-40B4-BE49-F238E27FC236}">
                  <a16:creationId xmlns:a16="http://schemas.microsoft.com/office/drawing/2014/main" id="{4D555C7E-C57A-4071-BE8C-F55DB2553DAF}"/>
                </a:ext>
              </a:extLst>
            </p:cNvPr>
            <p:cNvSpPr>
              <a:spLocks noChangeArrowheads="1"/>
            </p:cNvSpPr>
            <p:nvPr/>
          </p:nvSpPr>
          <p:spPr bwMode="auto">
            <a:xfrm>
              <a:off x="2160" y="3504"/>
              <a:ext cx="624" cy="19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SP: 5775</a:t>
              </a:r>
            </a:p>
          </p:txBody>
        </p:sp>
        <p:sp>
          <p:nvSpPr>
            <p:cNvPr id="373817" name="Rectangle 1081">
              <a:extLst>
                <a:ext uri="{FF2B5EF4-FFF2-40B4-BE49-F238E27FC236}">
                  <a16:creationId xmlns:a16="http://schemas.microsoft.com/office/drawing/2014/main" id="{76152C9F-C80E-4327-9E1C-3A325B782C65}"/>
                </a:ext>
              </a:extLst>
            </p:cNvPr>
            <p:cNvSpPr>
              <a:spLocks noChangeArrowheads="1"/>
            </p:cNvSpPr>
            <p:nvPr/>
          </p:nvSpPr>
          <p:spPr bwMode="auto">
            <a:xfrm>
              <a:off x="2160" y="3696"/>
              <a:ext cx="624" cy="19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solidFill>
                    <a:schemeClr val="accent2"/>
                  </a:solidFill>
                </a:rPr>
                <a:t>DP: 80</a:t>
              </a:r>
            </a:p>
          </p:txBody>
        </p:sp>
        <p:sp>
          <p:nvSpPr>
            <p:cNvPr id="373818" name="Rectangle 1082">
              <a:extLst>
                <a:ext uri="{FF2B5EF4-FFF2-40B4-BE49-F238E27FC236}">
                  <a16:creationId xmlns:a16="http://schemas.microsoft.com/office/drawing/2014/main" id="{594832D4-F7DA-49A1-9A23-FBEE41D2E170}"/>
                </a:ext>
              </a:extLst>
            </p:cNvPr>
            <p:cNvSpPr>
              <a:spLocks noChangeArrowheads="1"/>
            </p:cNvSpPr>
            <p:nvPr/>
          </p:nvSpPr>
          <p:spPr bwMode="auto">
            <a:xfrm>
              <a:off x="2160" y="3888"/>
              <a:ext cx="624" cy="192"/>
            </a:xfrm>
            <a:prstGeom prst="rect">
              <a:avLst/>
            </a:prstGeom>
            <a:solidFill>
              <a:schemeClr val="bg1"/>
            </a:solidFill>
            <a:ln w="381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a:p>
          </p:txBody>
        </p:sp>
      </p:grpSp>
      <p:grpSp>
        <p:nvGrpSpPr>
          <p:cNvPr id="373819" name="Group 1083">
            <a:extLst>
              <a:ext uri="{FF2B5EF4-FFF2-40B4-BE49-F238E27FC236}">
                <a16:creationId xmlns:a16="http://schemas.microsoft.com/office/drawing/2014/main" id="{522E9425-9693-4816-A52C-830DF6C303E9}"/>
              </a:ext>
            </a:extLst>
          </p:cNvPr>
          <p:cNvGrpSpPr>
            <a:grpSpLocks/>
          </p:cNvGrpSpPr>
          <p:nvPr/>
        </p:nvGrpSpPr>
        <p:grpSpPr bwMode="auto">
          <a:xfrm>
            <a:off x="4025900" y="1847850"/>
            <a:ext cx="563563" cy="500063"/>
            <a:chOff x="2614" y="2862"/>
            <a:chExt cx="377" cy="315"/>
          </a:xfrm>
        </p:grpSpPr>
        <p:sp>
          <p:nvSpPr>
            <p:cNvPr id="373820" name="Rectangle 1084">
              <a:extLst>
                <a:ext uri="{FF2B5EF4-FFF2-40B4-BE49-F238E27FC236}">
                  <a16:creationId xmlns:a16="http://schemas.microsoft.com/office/drawing/2014/main" id="{A27CE9AB-120F-453C-8FCA-EB62B817FBFA}"/>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821" name="Oval 1085">
              <a:extLst>
                <a:ext uri="{FF2B5EF4-FFF2-40B4-BE49-F238E27FC236}">
                  <a16:creationId xmlns:a16="http://schemas.microsoft.com/office/drawing/2014/main" id="{48F69C5F-4048-47D5-8703-A37A6E04FD74}"/>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P</a:t>
              </a:r>
            </a:p>
          </p:txBody>
        </p:sp>
      </p:grpSp>
      <p:grpSp>
        <p:nvGrpSpPr>
          <p:cNvPr id="373822" name="Group 1086">
            <a:extLst>
              <a:ext uri="{FF2B5EF4-FFF2-40B4-BE49-F238E27FC236}">
                <a16:creationId xmlns:a16="http://schemas.microsoft.com/office/drawing/2014/main" id="{7236BC3E-2E16-4C60-B0BB-8A9972FA2968}"/>
              </a:ext>
            </a:extLst>
          </p:cNvPr>
          <p:cNvGrpSpPr>
            <a:grpSpLocks/>
          </p:cNvGrpSpPr>
          <p:nvPr/>
        </p:nvGrpSpPr>
        <p:grpSpPr bwMode="auto">
          <a:xfrm>
            <a:off x="4686300" y="1847850"/>
            <a:ext cx="563563" cy="500063"/>
            <a:chOff x="2614" y="2862"/>
            <a:chExt cx="377" cy="315"/>
          </a:xfrm>
        </p:grpSpPr>
        <p:sp>
          <p:nvSpPr>
            <p:cNvPr id="373823" name="Rectangle 1087">
              <a:extLst>
                <a:ext uri="{FF2B5EF4-FFF2-40B4-BE49-F238E27FC236}">
                  <a16:creationId xmlns:a16="http://schemas.microsoft.com/office/drawing/2014/main" id="{EFC3B38B-4D1B-4EA4-932C-B84880D65315}"/>
                </a:ext>
              </a:extLst>
            </p:cNvPr>
            <p:cNvSpPr>
              <a:spLocks noChangeArrowheads="1"/>
            </p:cNvSpPr>
            <p:nvPr/>
          </p:nvSpPr>
          <p:spPr bwMode="auto">
            <a:xfrm>
              <a:off x="2614" y="3054"/>
              <a:ext cx="377" cy="123"/>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73824" name="Oval 1088">
              <a:extLst>
                <a:ext uri="{FF2B5EF4-FFF2-40B4-BE49-F238E27FC236}">
                  <a16:creationId xmlns:a16="http://schemas.microsoft.com/office/drawing/2014/main" id="{95FACE58-2706-44D6-9760-648800ED5D33}"/>
                </a:ext>
              </a:extLst>
            </p:cNvPr>
            <p:cNvSpPr>
              <a:spLocks noChangeArrowheads="1"/>
            </p:cNvSpPr>
            <p:nvPr/>
          </p:nvSpPr>
          <p:spPr bwMode="auto">
            <a:xfrm>
              <a:off x="2614" y="2862"/>
              <a:ext cx="377" cy="192"/>
            </a:xfrm>
            <a:prstGeom prst="ellipse">
              <a:avLst/>
            </a:prstGeom>
            <a:solidFill>
              <a:srgbClr val="CCFF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a:t>P</a:t>
              </a:r>
            </a:p>
          </p:txBody>
        </p:sp>
      </p:grpSp>
      <p:sp>
        <p:nvSpPr>
          <p:cNvPr id="6" name="Datumsplatzhalter 5">
            <a:extLst>
              <a:ext uri="{FF2B5EF4-FFF2-40B4-BE49-F238E27FC236}">
                <a16:creationId xmlns:a16="http://schemas.microsoft.com/office/drawing/2014/main" id="{41145B6D-190F-4333-9FBB-B2C615E913ED}"/>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669030581"/>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71" name="Rectangle 43">
            <a:extLst>
              <a:ext uri="{FF2B5EF4-FFF2-40B4-BE49-F238E27FC236}">
                <a16:creationId xmlns:a16="http://schemas.microsoft.com/office/drawing/2014/main" id="{1534FFC2-8B33-4F00-9CBB-8D7A3C56BBAC}"/>
              </a:ext>
            </a:extLst>
          </p:cNvPr>
          <p:cNvSpPr>
            <a:spLocks noChangeArrowheads="1"/>
          </p:cNvSpPr>
          <p:nvPr/>
        </p:nvSpPr>
        <p:spPr bwMode="auto">
          <a:xfrm>
            <a:off x="558800" y="4622800"/>
            <a:ext cx="3797300" cy="125730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solidFill>
                  <a:schemeClr val="accent2"/>
                </a:solidFill>
              </a:rPr>
              <a:t>Connection Termination</a:t>
            </a:r>
          </a:p>
        </p:txBody>
      </p:sp>
      <p:sp>
        <p:nvSpPr>
          <p:cNvPr id="406566" name="Rectangle 38">
            <a:extLst>
              <a:ext uri="{FF2B5EF4-FFF2-40B4-BE49-F238E27FC236}">
                <a16:creationId xmlns:a16="http://schemas.microsoft.com/office/drawing/2014/main" id="{59753EC9-8DBB-48F3-A087-7E4EC68452FE}"/>
              </a:ext>
            </a:extLst>
          </p:cNvPr>
          <p:cNvSpPr>
            <a:spLocks noChangeArrowheads="1"/>
          </p:cNvSpPr>
          <p:nvPr/>
        </p:nvSpPr>
        <p:spPr bwMode="auto">
          <a:xfrm>
            <a:off x="558800" y="3213100"/>
            <a:ext cx="3797300" cy="14224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solidFill>
                  <a:schemeClr val="accent2"/>
                </a:solidFill>
              </a:rPr>
              <a:t>Reliable, In-Order</a:t>
            </a:r>
          </a:p>
          <a:p>
            <a:r>
              <a:rPr lang="en-US" altLang="en-US" sz="2400">
                <a:solidFill>
                  <a:schemeClr val="accent2"/>
                </a:solidFill>
              </a:rPr>
              <a:t>Data Exchange</a:t>
            </a:r>
          </a:p>
        </p:txBody>
      </p:sp>
      <p:sp>
        <p:nvSpPr>
          <p:cNvPr id="406558" name="Rectangle 30">
            <a:extLst>
              <a:ext uri="{FF2B5EF4-FFF2-40B4-BE49-F238E27FC236}">
                <a16:creationId xmlns:a16="http://schemas.microsoft.com/office/drawing/2014/main" id="{93F4E09C-9C87-403B-ABA2-4C8A617FDCAD}"/>
              </a:ext>
            </a:extLst>
          </p:cNvPr>
          <p:cNvSpPr>
            <a:spLocks noChangeArrowheads="1"/>
          </p:cNvSpPr>
          <p:nvPr/>
        </p:nvSpPr>
        <p:spPr bwMode="auto">
          <a:xfrm>
            <a:off x="558800" y="2108200"/>
            <a:ext cx="3797300" cy="1092200"/>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2400">
                <a:solidFill>
                  <a:schemeClr val="accent2"/>
                </a:solidFill>
              </a:rPr>
              <a:t>Connection Establishment</a:t>
            </a:r>
          </a:p>
        </p:txBody>
      </p:sp>
      <p:sp>
        <p:nvSpPr>
          <p:cNvPr id="406530" name="Rectangle 2">
            <a:extLst>
              <a:ext uri="{FF2B5EF4-FFF2-40B4-BE49-F238E27FC236}">
                <a16:creationId xmlns:a16="http://schemas.microsoft.com/office/drawing/2014/main" id="{5E9AB074-3122-4A2A-830F-50B14F902CD8}"/>
              </a:ext>
            </a:extLst>
          </p:cNvPr>
          <p:cNvSpPr>
            <a:spLocks noGrp="1" noChangeArrowheads="1"/>
          </p:cNvSpPr>
          <p:nvPr>
            <p:ph type="title"/>
          </p:nvPr>
        </p:nvSpPr>
        <p:spPr>
          <a:xfrm>
            <a:off x="533400" y="228600"/>
            <a:ext cx="8001000" cy="736600"/>
          </a:xfrm>
        </p:spPr>
        <p:txBody>
          <a:bodyPr/>
          <a:lstStyle/>
          <a:p>
            <a:r>
              <a:rPr lang="en-US" altLang="en-US"/>
              <a:t>Typical TCP Transaction</a:t>
            </a:r>
          </a:p>
        </p:txBody>
      </p:sp>
      <p:graphicFrame>
        <p:nvGraphicFramePr>
          <p:cNvPr id="406533" name="Object 5">
            <a:extLst>
              <a:ext uri="{FF2B5EF4-FFF2-40B4-BE49-F238E27FC236}">
                <a16:creationId xmlns:a16="http://schemas.microsoft.com/office/drawing/2014/main" id="{04BC84F9-1895-40E2-8220-F20B30A4B1E3}"/>
              </a:ext>
            </a:extLst>
          </p:cNvPr>
          <p:cNvGraphicFramePr>
            <a:graphicFrameLocks noChangeAspect="1"/>
          </p:cNvGraphicFramePr>
          <p:nvPr/>
        </p:nvGraphicFramePr>
        <p:xfrm>
          <a:off x="928688" y="1535113"/>
          <a:ext cx="479425" cy="481012"/>
        </p:xfrm>
        <a:graphic>
          <a:graphicData uri="http://schemas.openxmlformats.org/presentationml/2006/ole">
            <mc:AlternateContent xmlns:mc="http://schemas.openxmlformats.org/markup-compatibility/2006">
              <mc:Choice xmlns:v="urn:schemas-microsoft-com:vml" Requires="v">
                <p:oleObj spid="_x0000_s23554" name="Clip" r:id="rId3" imgW="1305000" imgH="1085760" progId="MS_ClipArt_Gallery.2">
                  <p:embed/>
                </p:oleObj>
              </mc:Choice>
              <mc:Fallback>
                <p:oleObj name="Clip" r:id="rId3" imgW="1305000" imgH="1085760" progId="MS_ClipArt_Gallery.2">
                  <p:embed/>
                  <p:pic>
                    <p:nvPicPr>
                      <p:cNvPr id="406533" name="Object 5">
                        <a:extLst>
                          <a:ext uri="{FF2B5EF4-FFF2-40B4-BE49-F238E27FC236}">
                            <a16:creationId xmlns:a16="http://schemas.microsoft.com/office/drawing/2014/main" id="{04BC84F9-1895-40E2-8220-F20B30A4B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688" y="1535113"/>
                        <a:ext cx="4794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6534" name="Object 6">
            <a:extLst>
              <a:ext uri="{FF2B5EF4-FFF2-40B4-BE49-F238E27FC236}">
                <a16:creationId xmlns:a16="http://schemas.microsoft.com/office/drawing/2014/main" id="{1141CB3E-469B-400D-85CE-FB19EDCD4D31}"/>
              </a:ext>
            </a:extLst>
          </p:cNvPr>
          <p:cNvGraphicFramePr>
            <a:graphicFrameLocks noChangeAspect="1"/>
          </p:cNvGraphicFramePr>
          <p:nvPr/>
        </p:nvGraphicFramePr>
        <p:xfrm>
          <a:off x="3176588" y="1487488"/>
          <a:ext cx="479425" cy="481012"/>
        </p:xfrm>
        <a:graphic>
          <a:graphicData uri="http://schemas.openxmlformats.org/presentationml/2006/ole">
            <mc:AlternateContent xmlns:mc="http://schemas.openxmlformats.org/markup-compatibility/2006">
              <mc:Choice xmlns:v="urn:schemas-microsoft-com:vml" Requires="v">
                <p:oleObj spid="_x0000_s23555" name="Clip" r:id="rId5" imgW="1305000" imgH="1085760" progId="MS_ClipArt_Gallery.2">
                  <p:embed/>
                </p:oleObj>
              </mc:Choice>
              <mc:Fallback>
                <p:oleObj name="Clip" r:id="rId5" imgW="1305000" imgH="1085760" progId="MS_ClipArt_Gallery.2">
                  <p:embed/>
                  <p:pic>
                    <p:nvPicPr>
                      <p:cNvPr id="406534" name="Object 6">
                        <a:extLst>
                          <a:ext uri="{FF2B5EF4-FFF2-40B4-BE49-F238E27FC236}">
                            <a16:creationId xmlns:a16="http://schemas.microsoft.com/office/drawing/2014/main" id="{1141CB3E-469B-400D-85CE-FB19EDCD4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588" y="1487488"/>
                        <a:ext cx="4794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6535" name="Text Box 7">
            <a:extLst>
              <a:ext uri="{FF2B5EF4-FFF2-40B4-BE49-F238E27FC236}">
                <a16:creationId xmlns:a16="http://schemas.microsoft.com/office/drawing/2014/main" id="{48F6CFD8-C651-41E8-B392-F7588D186503}"/>
              </a:ext>
            </a:extLst>
          </p:cNvPr>
          <p:cNvSpPr txBox="1">
            <a:spLocks noChangeArrowheads="1"/>
          </p:cNvSpPr>
          <p:nvPr/>
        </p:nvSpPr>
        <p:spPr bwMode="auto">
          <a:xfrm>
            <a:off x="831850" y="1155700"/>
            <a:ext cx="8001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Client</a:t>
            </a:r>
            <a:endParaRPr lang="en-US" altLang="en-US" sz="1000">
              <a:latin typeface="Times New Roman" panose="02020603050405020304" pitchFamily="18" charset="0"/>
            </a:endParaRPr>
          </a:p>
        </p:txBody>
      </p:sp>
      <p:sp>
        <p:nvSpPr>
          <p:cNvPr id="406536" name="Text Box 8">
            <a:extLst>
              <a:ext uri="{FF2B5EF4-FFF2-40B4-BE49-F238E27FC236}">
                <a16:creationId xmlns:a16="http://schemas.microsoft.com/office/drawing/2014/main" id="{8F68FDE5-D956-4559-9A03-0C7077BBD371}"/>
              </a:ext>
            </a:extLst>
          </p:cNvPr>
          <p:cNvSpPr txBox="1">
            <a:spLocks noChangeArrowheads="1"/>
          </p:cNvSpPr>
          <p:nvPr/>
        </p:nvSpPr>
        <p:spPr bwMode="auto">
          <a:xfrm>
            <a:off x="2949575" y="1133475"/>
            <a:ext cx="9239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Server</a:t>
            </a:r>
            <a:endParaRPr lang="en-US" altLang="en-US" sz="1000">
              <a:latin typeface="Times New Roman" panose="02020603050405020304" pitchFamily="18" charset="0"/>
            </a:endParaRPr>
          </a:p>
        </p:txBody>
      </p:sp>
      <p:grpSp>
        <p:nvGrpSpPr>
          <p:cNvPr id="406541" name="Group 13">
            <a:extLst>
              <a:ext uri="{FF2B5EF4-FFF2-40B4-BE49-F238E27FC236}">
                <a16:creationId xmlns:a16="http://schemas.microsoft.com/office/drawing/2014/main" id="{3A2D6A88-97F7-4CEA-B20B-9DDD5350FB60}"/>
              </a:ext>
            </a:extLst>
          </p:cNvPr>
          <p:cNvGrpSpPr>
            <a:grpSpLocks/>
          </p:cNvGrpSpPr>
          <p:nvPr/>
        </p:nvGrpSpPr>
        <p:grpSpPr bwMode="auto">
          <a:xfrm>
            <a:off x="3319463" y="6276975"/>
            <a:ext cx="658812" cy="366713"/>
            <a:chOff x="3250" y="3530"/>
            <a:chExt cx="523" cy="258"/>
          </a:xfrm>
        </p:grpSpPr>
        <p:sp>
          <p:nvSpPr>
            <p:cNvPr id="406542" name="Rectangle 14">
              <a:extLst>
                <a:ext uri="{FF2B5EF4-FFF2-40B4-BE49-F238E27FC236}">
                  <a16:creationId xmlns:a16="http://schemas.microsoft.com/office/drawing/2014/main" id="{5EB57632-CD48-48F0-83A7-5E54D4C7D153}"/>
                </a:ext>
              </a:extLst>
            </p:cNvPr>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6543" name="Text Box 15">
              <a:extLst>
                <a:ext uri="{FF2B5EF4-FFF2-40B4-BE49-F238E27FC236}">
                  <a16:creationId xmlns:a16="http://schemas.microsoft.com/office/drawing/2014/main" id="{3040FA89-661A-4024-BB9C-DB461E89B93C}"/>
                </a:ext>
              </a:extLst>
            </p:cNvPr>
            <p:cNvSpPr txBox="1">
              <a:spLocks noChangeArrowheads="1"/>
            </p:cNvSpPr>
            <p:nvPr/>
          </p:nvSpPr>
          <p:spPr bwMode="auto">
            <a:xfrm>
              <a:off x="3250" y="3530"/>
              <a:ext cx="523" cy="2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FF0000"/>
                  </a:solidFill>
                </a:rPr>
                <a:t>time</a:t>
              </a:r>
              <a:endParaRPr lang="en-US" altLang="en-US" sz="1000">
                <a:latin typeface="Times New Roman" panose="02020603050405020304" pitchFamily="18" charset="0"/>
              </a:endParaRPr>
            </a:p>
          </p:txBody>
        </p:sp>
      </p:grpSp>
      <p:sp>
        <p:nvSpPr>
          <p:cNvPr id="406546" name="Line 18">
            <a:extLst>
              <a:ext uri="{FF2B5EF4-FFF2-40B4-BE49-F238E27FC236}">
                <a16:creationId xmlns:a16="http://schemas.microsoft.com/office/drawing/2014/main" id="{52762694-BC06-4D6D-87F7-E06A7AFE72AE}"/>
              </a:ext>
            </a:extLst>
          </p:cNvPr>
          <p:cNvSpPr>
            <a:spLocks noChangeShapeType="1"/>
          </p:cNvSpPr>
          <p:nvPr/>
        </p:nvSpPr>
        <p:spPr bwMode="auto">
          <a:xfrm flipH="1">
            <a:off x="3633788" y="2006600"/>
            <a:ext cx="0" cy="41973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6547" name="Line 19">
            <a:extLst>
              <a:ext uri="{FF2B5EF4-FFF2-40B4-BE49-F238E27FC236}">
                <a16:creationId xmlns:a16="http://schemas.microsoft.com/office/drawing/2014/main" id="{7A8DC78D-6D2F-4EAA-B97A-578DE5F9BEB6}"/>
              </a:ext>
            </a:extLst>
          </p:cNvPr>
          <p:cNvSpPr>
            <a:spLocks noChangeShapeType="1"/>
          </p:cNvSpPr>
          <p:nvPr/>
        </p:nvSpPr>
        <p:spPr bwMode="auto">
          <a:xfrm flipH="1">
            <a:off x="1169988" y="2057400"/>
            <a:ext cx="25400" cy="41973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06548" name="Group 20">
            <a:extLst>
              <a:ext uri="{FF2B5EF4-FFF2-40B4-BE49-F238E27FC236}">
                <a16:creationId xmlns:a16="http://schemas.microsoft.com/office/drawing/2014/main" id="{E0A665F1-3903-47A8-A074-AF557C28FC9E}"/>
              </a:ext>
            </a:extLst>
          </p:cNvPr>
          <p:cNvGrpSpPr>
            <a:grpSpLocks/>
          </p:cNvGrpSpPr>
          <p:nvPr/>
        </p:nvGrpSpPr>
        <p:grpSpPr bwMode="auto">
          <a:xfrm>
            <a:off x="919163" y="6276975"/>
            <a:ext cx="658812" cy="366713"/>
            <a:chOff x="3250" y="3530"/>
            <a:chExt cx="523" cy="258"/>
          </a:xfrm>
        </p:grpSpPr>
        <p:sp>
          <p:nvSpPr>
            <p:cNvPr id="406549" name="Rectangle 21">
              <a:extLst>
                <a:ext uri="{FF2B5EF4-FFF2-40B4-BE49-F238E27FC236}">
                  <a16:creationId xmlns:a16="http://schemas.microsoft.com/office/drawing/2014/main" id="{04499E04-7CB4-4D3F-B5CD-2B4988075417}"/>
                </a:ext>
              </a:extLst>
            </p:cNvPr>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6550" name="Text Box 22">
              <a:extLst>
                <a:ext uri="{FF2B5EF4-FFF2-40B4-BE49-F238E27FC236}">
                  <a16:creationId xmlns:a16="http://schemas.microsoft.com/office/drawing/2014/main" id="{044DFAEF-64C8-46AC-B71E-74BD9DD99666}"/>
                </a:ext>
              </a:extLst>
            </p:cNvPr>
            <p:cNvSpPr txBox="1">
              <a:spLocks noChangeArrowheads="1"/>
            </p:cNvSpPr>
            <p:nvPr/>
          </p:nvSpPr>
          <p:spPr bwMode="auto">
            <a:xfrm>
              <a:off x="3250" y="3530"/>
              <a:ext cx="523" cy="2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FF0000"/>
                  </a:solidFill>
                </a:rPr>
                <a:t>time</a:t>
              </a:r>
              <a:endParaRPr lang="en-US" altLang="en-US" sz="1000">
                <a:latin typeface="Times New Roman" panose="02020603050405020304" pitchFamily="18" charset="0"/>
              </a:endParaRPr>
            </a:p>
          </p:txBody>
        </p:sp>
      </p:grpSp>
      <p:sp>
        <p:nvSpPr>
          <p:cNvPr id="406555" name="Line 27">
            <a:extLst>
              <a:ext uri="{FF2B5EF4-FFF2-40B4-BE49-F238E27FC236}">
                <a16:creationId xmlns:a16="http://schemas.microsoft.com/office/drawing/2014/main" id="{43F2C482-9686-4DF2-ABD6-C5B3DED9ED62}"/>
              </a:ext>
            </a:extLst>
          </p:cNvPr>
          <p:cNvSpPr>
            <a:spLocks noChangeShapeType="1"/>
          </p:cNvSpPr>
          <p:nvPr/>
        </p:nvSpPr>
        <p:spPr bwMode="auto">
          <a:xfrm>
            <a:off x="1193800" y="2095500"/>
            <a:ext cx="2463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56" name="Line 28">
            <a:extLst>
              <a:ext uri="{FF2B5EF4-FFF2-40B4-BE49-F238E27FC236}">
                <a16:creationId xmlns:a16="http://schemas.microsoft.com/office/drawing/2014/main" id="{5E24501E-9114-4A7C-87F7-D980D32884CD}"/>
              </a:ext>
            </a:extLst>
          </p:cNvPr>
          <p:cNvSpPr>
            <a:spLocks noChangeShapeType="1"/>
          </p:cNvSpPr>
          <p:nvPr/>
        </p:nvSpPr>
        <p:spPr bwMode="auto">
          <a:xfrm flipH="1">
            <a:off x="1168400" y="2476500"/>
            <a:ext cx="2438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57" name="Line 29">
            <a:extLst>
              <a:ext uri="{FF2B5EF4-FFF2-40B4-BE49-F238E27FC236}">
                <a16:creationId xmlns:a16="http://schemas.microsoft.com/office/drawing/2014/main" id="{5BCA40A5-64D4-4604-B832-0BC9CFF4F3C8}"/>
              </a:ext>
            </a:extLst>
          </p:cNvPr>
          <p:cNvSpPr>
            <a:spLocks noChangeShapeType="1"/>
          </p:cNvSpPr>
          <p:nvPr/>
        </p:nvSpPr>
        <p:spPr bwMode="auto">
          <a:xfrm>
            <a:off x="1193800" y="2895600"/>
            <a:ext cx="2425700" cy="292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0" name="Line 32">
            <a:extLst>
              <a:ext uri="{FF2B5EF4-FFF2-40B4-BE49-F238E27FC236}">
                <a16:creationId xmlns:a16="http://schemas.microsoft.com/office/drawing/2014/main" id="{1012790C-6FA7-43D1-9CE8-84C36D827EA2}"/>
              </a:ext>
            </a:extLst>
          </p:cNvPr>
          <p:cNvSpPr>
            <a:spLocks noChangeShapeType="1"/>
          </p:cNvSpPr>
          <p:nvPr/>
        </p:nvSpPr>
        <p:spPr bwMode="auto">
          <a:xfrm>
            <a:off x="1206500" y="3263900"/>
            <a:ext cx="2425700" cy="55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1" name="Line 33">
            <a:extLst>
              <a:ext uri="{FF2B5EF4-FFF2-40B4-BE49-F238E27FC236}">
                <a16:creationId xmlns:a16="http://schemas.microsoft.com/office/drawing/2014/main" id="{5923A2D1-79D5-4A5C-BF1E-426C55C5F254}"/>
              </a:ext>
            </a:extLst>
          </p:cNvPr>
          <p:cNvSpPr>
            <a:spLocks noChangeShapeType="1"/>
          </p:cNvSpPr>
          <p:nvPr/>
        </p:nvSpPr>
        <p:spPr bwMode="auto">
          <a:xfrm flipH="1">
            <a:off x="1181100" y="3822700"/>
            <a:ext cx="2425700" cy="317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2" name="Line 34">
            <a:extLst>
              <a:ext uri="{FF2B5EF4-FFF2-40B4-BE49-F238E27FC236}">
                <a16:creationId xmlns:a16="http://schemas.microsoft.com/office/drawing/2014/main" id="{B4658607-3B66-4BCD-8346-17AD0E3A65B8}"/>
              </a:ext>
            </a:extLst>
          </p:cNvPr>
          <p:cNvSpPr>
            <a:spLocks noChangeShapeType="1"/>
          </p:cNvSpPr>
          <p:nvPr/>
        </p:nvSpPr>
        <p:spPr bwMode="auto">
          <a:xfrm>
            <a:off x="1181100" y="3505200"/>
            <a:ext cx="2425700" cy="55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3" name="Line 35">
            <a:extLst>
              <a:ext uri="{FF2B5EF4-FFF2-40B4-BE49-F238E27FC236}">
                <a16:creationId xmlns:a16="http://schemas.microsoft.com/office/drawing/2014/main" id="{1F845B44-9A89-4A6B-B20A-93FA44E7CEC7}"/>
              </a:ext>
            </a:extLst>
          </p:cNvPr>
          <p:cNvSpPr>
            <a:spLocks noChangeShapeType="1"/>
          </p:cNvSpPr>
          <p:nvPr/>
        </p:nvSpPr>
        <p:spPr bwMode="auto">
          <a:xfrm>
            <a:off x="1193800" y="3733800"/>
            <a:ext cx="2425700" cy="558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4" name="Line 36">
            <a:extLst>
              <a:ext uri="{FF2B5EF4-FFF2-40B4-BE49-F238E27FC236}">
                <a16:creationId xmlns:a16="http://schemas.microsoft.com/office/drawing/2014/main" id="{51ACD62E-9040-40E0-9633-28DA2C3C1D12}"/>
              </a:ext>
            </a:extLst>
          </p:cNvPr>
          <p:cNvSpPr>
            <a:spLocks noChangeShapeType="1"/>
          </p:cNvSpPr>
          <p:nvPr/>
        </p:nvSpPr>
        <p:spPr bwMode="auto">
          <a:xfrm flipH="1">
            <a:off x="1155700" y="4051300"/>
            <a:ext cx="2425700" cy="317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5" name="Line 37">
            <a:extLst>
              <a:ext uri="{FF2B5EF4-FFF2-40B4-BE49-F238E27FC236}">
                <a16:creationId xmlns:a16="http://schemas.microsoft.com/office/drawing/2014/main" id="{4F467EE2-82F6-44A9-AC0F-C8E20F61CE31}"/>
              </a:ext>
            </a:extLst>
          </p:cNvPr>
          <p:cNvSpPr>
            <a:spLocks noChangeShapeType="1"/>
          </p:cNvSpPr>
          <p:nvPr/>
        </p:nvSpPr>
        <p:spPr bwMode="auto">
          <a:xfrm flipH="1">
            <a:off x="1155700" y="4305300"/>
            <a:ext cx="2425700" cy="3175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7" name="Line 39">
            <a:extLst>
              <a:ext uri="{FF2B5EF4-FFF2-40B4-BE49-F238E27FC236}">
                <a16:creationId xmlns:a16="http://schemas.microsoft.com/office/drawing/2014/main" id="{F0F5F4A1-E9B5-415D-A19D-AD93F875C122}"/>
              </a:ext>
            </a:extLst>
          </p:cNvPr>
          <p:cNvSpPr>
            <a:spLocks noChangeShapeType="1"/>
          </p:cNvSpPr>
          <p:nvPr/>
        </p:nvSpPr>
        <p:spPr bwMode="auto">
          <a:xfrm>
            <a:off x="1193800" y="4660900"/>
            <a:ext cx="2463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8" name="Line 40">
            <a:extLst>
              <a:ext uri="{FF2B5EF4-FFF2-40B4-BE49-F238E27FC236}">
                <a16:creationId xmlns:a16="http://schemas.microsoft.com/office/drawing/2014/main" id="{6D8887C6-3F2C-41B1-B73E-7107831302EE}"/>
              </a:ext>
            </a:extLst>
          </p:cNvPr>
          <p:cNvSpPr>
            <a:spLocks noChangeShapeType="1"/>
          </p:cNvSpPr>
          <p:nvPr/>
        </p:nvSpPr>
        <p:spPr bwMode="auto">
          <a:xfrm flipH="1">
            <a:off x="1181100" y="4991100"/>
            <a:ext cx="2438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69" name="Line 41">
            <a:extLst>
              <a:ext uri="{FF2B5EF4-FFF2-40B4-BE49-F238E27FC236}">
                <a16:creationId xmlns:a16="http://schemas.microsoft.com/office/drawing/2014/main" id="{83E695E1-B0D0-48A8-BCF1-F0EEB87A87BE}"/>
              </a:ext>
            </a:extLst>
          </p:cNvPr>
          <p:cNvSpPr>
            <a:spLocks noChangeShapeType="1"/>
          </p:cNvSpPr>
          <p:nvPr/>
        </p:nvSpPr>
        <p:spPr bwMode="auto">
          <a:xfrm flipH="1">
            <a:off x="1168400" y="5143500"/>
            <a:ext cx="24384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70" name="Line 42">
            <a:extLst>
              <a:ext uri="{FF2B5EF4-FFF2-40B4-BE49-F238E27FC236}">
                <a16:creationId xmlns:a16="http://schemas.microsoft.com/office/drawing/2014/main" id="{5DA5F86E-E45C-46F5-8788-15EF3F165721}"/>
              </a:ext>
            </a:extLst>
          </p:cNvPr>
          <p:cNvSpPr>
            <a:spLocks noChangeShapeType="1"/>
          </p:cNvSpPr>
          <p:nvPr/>
        </p:nvSpPr>
        <p:spPr bwMode="auto">
          <a:xfrm>
            <a:off x="1206500" y="5524500"/>
            <a:ext cx="2463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406572" name="Rectangle 44">
            <a:extLst>
              <a:ext uri="{FF2B5EF4-FFF2-40B4-BE49-F238E27FC236}">
                <a16:creationId xmlns:a16="http://schemas.microsoft.com/office/drawing/2014/main" id="{B8132912-201F-4E3C-AD51-55803910BF7D}"/>
              </a:ext>
            </a:extLst>
          </p:cNvPr>
          <p:cNvSpPr>
            <a:spLocks noGrp="1" noChangeArrowheads="1"/>
          </p:cNvSpPr>
          <p:nvPr>
            <p:ph type="body" sz="half" idx="1"/>
          </p:nvPr>
        </p:nvSpPr>
        <p:spPr>
          <a:xfrm>
            <a:off x="4632325" y="1247775"/>
            <a:ext cx="4276725" cy="5143500"/>
          </a:xfrm>
          <a:noFill/>
          <a:ln/>
        </p:spPr>
        <p:txBody>
          <a:bodyPr/>
          <a:lstStyle/>
          <a:p>
            <a:pPr marL="457200" indent="-457200"/>
            <a:r>
              <a:rPr lang="en-US" altLang="en-US" sz="2400"/>
              <a:t>A TCP Transaction consists of 3 Phases</a:t>
            </a:r>
          </a:p>
          <a:p>
            <a:pPr marL="838200" lvl="1" indent="-381000">
              <a:buFont typeface="ZapfDingbats" pitchFamily="82" charset="2"/>
              <a:buAutoNum type="arabicPeriod"/>
            </a:pPr>
            <a:r>
              <a:rPr lang="en-US" altLang="en-US" sz="2000">
                <a:solidFill>
                  <a:schemeClr val="accent2"/>
                </a:solidFill>
              </a:rPr>
              <a:t>Connection Establishment</a:t>
            </a:r>
          </a:p>
          <a:p>
            <a:pPr marL="1257300" lvl="2" indent="-342900">
              <a:buFont typeface="ZapfDingbats" pitchFamily="82" charset="2"/>
              <a:buChar char="m"/>
            </a:pPr>
            <a:r>
              <a:rPr lang="en-US" altLang="en-US" sz="1800"/>
              <a:t>Handshaking between client and server</a:t>
            </a:r>
          </a:p>
          <a:p>
            <a:pPr marL="1257300" lvl="2" indent="-342900">
              <a:buFont typeface="ZapfDingbats" pitchFamily="82" charset="2"/>
              <a:buChar char="m"/>
            </a:pPr>
            <a:endParaRPr lang="en-US" altLang="en-US" sz="1800"/>
          </a:p>
          <a:p>
            <a:pPr marL="838200" lvl="1" indent="-381000">
              <a:buFont typeface="ZapfDingbats" pitchFamily="82" charset="2"/>
              <a:buAutoNum type="arabicPeriod"/>
            </a:pPr>
            <a:r>
              <a:rPr lang="en-US" altLang="en-US" sz="2000">
                <a:solidFill>
                  <a:schemeClr val="accent2"/>
                </a:solidFill>
              </a:rPr>
              <a:t>Reliable, In-Order Data Exchange</a:t>
            </a:r>
          </a:p>
          <a:p>
            <a:pPr marL="1257300" lvl="2" indent="-342900">
              <a:buFont typeface="ZapfDingbats" pitchFamily="82" charset="2"/>
              <a:buChar char="m"/>
            </a:pPr>
            <a:r>
              <a:rPr lang="en-US" altLang="en-US" sz="1800"/>
              <a:t>Recover any lost data through retransmissions and ACKs</a:t>
            </a:r>
          </a:p>
          <a:p>
            <a:pPr marL="1257300" lvl="2" indent="-342900">
              <a:buFont typeface="ZapfDingbats" pitchFamily="82" charset="2"/>
              <a:buChar char="m"/>
            </a:pPr>
            <a:endParaRPr lang="en-US" altLang="en-US" sz="1800"/>
          </a:p>
          <a:p>
            <a:pPr marL="838200" lvl="1" indent="-381000">
              <a:buFont typeface="ZapfDingbats" pitchFamily="82" charset="2"/>
              <a:buAutoNum type="arabicPeriod"/>
            </a:pPr>
            <a:r>
              <a:rPr lang="en-US" altLang="en-US" sz="2000">
                <a:solidFill>
                  <a:schemeClr val="accent2"/>
                </a:solidFill>
              </a:rPr>
              <a:t>Connection Termination</a:t>
            </a:r>
          </a:p>
          <a:p>
            <a:pPr marL="1257300" lvl="2" indent="-342900">
              <a:buFont typeface="ZapfDingbats" pitchFamily="82" charset="2"/>
              <a:buChar char="m"/>
            </a:pPr>
            <a:r>
              <a:rPr lang="en-US" altLang="en-US" sz="1800"/>
              <a:t>Closing the connection</a:t>
            </a:r>
          </a:p>
        </p:txBody>
      </p:sp>
      <p:sp>
        <p:nvSpPr>
          <p:cNvPr id="5" name="Datumsplatzhalter 4">
            <a:extLst>
              <a:ext uri="{FF2B5EF4-FFF2-40B4-BE49-F238E27FC236}">
                <a16:creationId xmlns:a16="http://schemas.microsoft.com/office/drawing/2014/main" id="{982B8970-C675-4E67-9DE4-1BAC89605EB1}"/>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45066541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A4691EC0-24EC-461A-AA88-5D8017E7CAA8}"/>
              </a:ext>
            </a:extLst>
          </p:cNvPr>
          <p:cNvSpPr>
            <a:spLocks noGrp="1" noChangeArrowheads="1"/>
          </p:cNvSpPr>
          <p:nvPr>
            <p:ph type="title"/>
          </p:nvPr>
        </p:nvSpPr>
        <p:spPr>
          <a:xfrm>
            <a:off x="546100" y="215900"/>
            <a:ext cx="7937500" cy="831850"/>
          </a:xfrm>
        </p:spPr>
        <p:txBody>
          <a:bodyPr/>
          <a:lstStyle/>
          <a:p>
            <a:r>
              <a:rPr lang="en-US" altLang="en-US"/>
              <a:t>TCP Connection Establishment</a:t>
            </a:r>
          </a:p>
        </p:txBody>
      </p:sp>
      <p:sp>
        <p:nvSpPr>
          <p:cNvPr id="320515" name="Rectangle 3">
            <a:extLst>
              <a:ext uri="{FF2B5EF4-FFF2-40B4-BE49-F238E27FC236}">
                <a16:creationId xmlns:a16="http://schemas.microsoft.com/office/drawing/2014/main" id="{7B3266D4-820A-47FD-AE90-56EE78537FFE}"/>
              </a:ext>
            </a:extLst>
          </p:cNvPr>
          <p:cNvSpPr>
            <a:spLocks noGrp="1" noChangeArrowheads="1"/>
          </p:cNvSpPr>
          <p:nvPr>
            <p:ph type="body" sz="half" idx="1"/>
          </p:nvPr>
        </p:nvSpPr>
        <p:spPr>
          <a:xfrm>
            <a:off x="273050" y="1481138"/>
            <a:ext cx="8483600" cy="4971008"/>
          </a:xfrm>
        </p:spPr>
        <p:txBody>
          <a:bodyPr/>
          <a:lstStyle/>
          <a:p>
            <a:r>
              <a:rPr lang="en-US" altLang="en-US" sz="2400" dirty="0"/>
              <a:t>TCP sender, receiver establish “connection” before exchanging data segments</a:t>
            </a:r>
          </a:p>
          <a:p>
            <a:endParaRPr lang="en-US" altLang="en-US" sz="2400" dirty="0"/>
          </a:p>
          <a:p>
            <a:r>
              <a:rPr lang="en-US" altLang="en-US" sz="2400" dirty="0"/>
              <a:t>initialize TCP variables:</a:t>
            </a:r>
            <a:endParaRPr lang="en-US" altLang="en-US" dirty="0"/>
          </a:p>
          <a:p>
            <a:pPr lvl="1"/>
            <a:r>
              <a:rPr lang="en-US" altLang="en-US" dirty="0"/>
              <a:t>seq. #s</a:t>
            </a:r>
          </a:p>
          <a:p>
            <a:pPr lvl="1"/>
            <a:r>
              <a:rPr lang="en-US" altLang="en-US" dirty="0"/>
              <a:t>buffers, flow control info (e.g. </a:t>
            </a:r>
            <a:r>
              <a:rPr lang="en-US" altLang="en-US" b="1" dirty="0" err="1">
                <a:latin typeface="Courier New" panose="02070309020205020404" pitchFamily="49" charset="0"/>
              </a:rPr>
              <a:t>RcvWindow</a:t>
            </a:r>
            <a:r>
              <a:rPr lang="en-US" altLang="en-US" dirty="0"/>
              <a:t>)</a:t>
            </a:r>
          </a:p>
          <a:p>
            <a:endParaRPr lang="en-US" altLang="en-US" sz="2400" i="1" dirty="0"/>
          </a:p>
          <a:p>
            <a:r>
              <a:rPr lang="en-US" altLang="en-US" sz="2400" i="1" dirty="0"/>
              <a:t>client:</a:t>
            </a:r>
            <a:r>
              <a:rPr lang="en-US" altLang="en-US" sz="2400" dirty="0"/>
              <a:t> connection initiator</a:t>
            </a:r>
          </a:p>
          <a:p>
            <a:pPr>
              <a:buFont typeface="ZapfDingbats" pitchFamily="82" charset="2"/>
              <a:buNone/>
            </a:pPr>
            <a:r>
              <a:rPr lang="en-US" altLang="en-US" sz="1800" b="1" dirty="0">
                <a:latin typeface="Courier New" panose="02070309020205020404" pitchFamily="49" charset="0"/>
              </a:rPr>
              <a:t>  Socket </a:t>
            </a:r>
            <a:r>
              <a:rPr lang="en-US" altLang="en-US" sz="1800" b="1" dirty="0" err="1">
                <a:latin typeface="Courier New" panose="02070309020205020404" pitchFamily="49" charset="0"/>
              </a:rPr>
              <a:t>clientSocket</a:t>
            </a:r>
            <a:r>
              <a:rPr lang="en-US" altLang="en-US" sz="1800" b="1" dirty="0">
                <a:latin typeface="Courier New" panose="02070309020205020404" pitchFamily="49" charset="0"/>
              </a:rPr>
              <a:t> = new   Socket("hostname", port#);</a:t>
            </a:r>
            <a:endParaRPr lang="en-US" altLang="en-US" dirty="0"/>
          </a:p>
          <a:p>
            <a:endParaRPr lang="en-US" altLang="en-US" sz="2400" i="1" dirty="0"/>
          </a:p>
          <a:p>
            <a:r>
              <a:rPr lang="en-US" altLang="en-US" sz="2400" i="1" dirty="0"/>
              <a:t>server:</a:t>
            </a:r>
            <a:r>
              <a:rPr lang="en-US" altLang="en-US" sz="2400" dirty="0"/>
              <a:t> contacted by client</a:t>
            </a:r>
          </a:p>
          <a:p>
            <a:pPr>
              <a:buFont typeface="ZapfDingbats" pitchFamily="82" charset="2"/>
              <a:buNone/>
            </a:pPr>
            <a:r>
              <a:rPr lang="en-US" altLang="en-US" sz="1800" b="1" dirty="0">
                <a:latin typeface="Courier New" panose="02070309020205020404" pitchFamily="49" charset="0"/>
              </a:rPr>
              <a:t>  Socket </a:t>
            </a:r>
            <a:r>
              <a:rPr lang="en-US" altLang="en-US" sz="1800" b="1" dirty="0" err="1">
                <a:latin typeface="Courier New" panose="02070309020205020404" pitchFamily="49" charset="0"/>
              </a:rPr>
              <a:t>connectionSocket</a:t>
            </a:r>
            <a:r>
              <a:rPr lang="en-US" altLang="en-US" sz="1800" b="1" dirty="0">
                <a:latin typeface="Courier New" panose="02070309020205020404" pitchFamily="49" charset="0"/>
              </a:rPr>
              <a:t> = </a:t>
            </a:r>
            <a:r>
              <a:rPr lang="en-US" altLang="en-US" sz="1800" b="1" dirty="0" err="1">
                <a:latin typeface="Courier New" panose="02070309020205020404" pitchFamily="49" charset="0"/>
              </a:rPr>
              <a:t>welcomeSocket.accept</a:t>
            </a:r>
            <a:r>
              <a:rPr lang="en-US" altLang="en-US" sz="1800" b="1" dirty="0">
                <a:latin typeface="Courier New" panose="02070309020205020404" pitchFamily="49" charset="0"/>
              </a:rPr>
              <a:t>();</a:t>
            </a:r>
            <a:endParaRPr lang="en-US" altLang="en-US" sz="1800" dirty="0">
              <a:latin typeface="Arial" panose="020B0604020202020204" pitchFamily="34" charset="0"/>
            </a:endParaRPr>
          </a:p>
        </p:txBody>
      </p:sp>
      <p:sp>
        <p:nvSpPr>
          <p:cNvPr id="5" name="Datumsplatzhalter 4">
            <a:extLst>
              <a:ext uri="{FF2B5EF4-FFF2-40B4-BE49-F238E27FC236}">
                <a16:creationId xmlns:a16="http://schemas.microsoft.com/office/drawing/2014/main" id="{B5C4F365-4DB5-4ADB-82BE-8550FFB331D3}"/>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09018572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a:extLst>
              <a:ext uri="{FF2B5EF4-FFF2-40B4-BE49-F238E27FC236}">
                <a16:creationId xmlns:a16="http://schemas.microsoft.com/office/drawing/2014/main" id="{2F1B39E0-8926-48E3-A7E3-58FA48F6DE6B}"/>
              </a:ext>
            </a:extLst>
          </p:cNvPr>
          <p:cNvSpPr>
            <a:spLocks noGrp="1" noChangeArrowheads="1"/>
          </p:cNvSpPr>
          <p:nvPr>
            <p:ph type="title"/>
          </p:nvPr>
        </p:nvSpPr>
        <p:spPr>
          <a:xfrm>
            <a:off x="533400" y="228600"/>
            <a:ext cx="8001000" cy="736600"/>
          </a:xfrm>
        </p:spPr>
        <p:txBody>
          <a:bodyPr/>
          <a:lstStyle/>
          <a:p>
            <a:r>
              <a:rPr lang="en-US" altLang="en-US"/>
              <a:t>Connection Establishment (cont)</a:t>
            </a:r>
          </a:p>
        </p:txBody>
      </p:sp>
      <p:sp>
        <p:nvSpPr>
          <p:cNvPr id="327684" name="Line 4">
            <a:extLst>
              <a:ext uri="{FF2B5EF4-FFF2-40B4-BE49-F238E27FC236}">
                <a16:creationId xmlns:a16="http://schemas.microsoft.com/office/drawing/2014/main" id="{2CBFC2DD-4CD5-4B20-A2B7-6C7055B850A8}"/>
              </a:ext>
            </a:extLst>
          </p:cNvPr>
          <p:cNvSpPr>
            <a:spLocks noChangeShapeType="1"/>
          </p:cNvSpPr>
          <p:nvPr/>
        </p:nvSpPr>
        <p:spPr bwMode="auto">
          <a:xfrm>
            <a:off x="5237163" y="5063182"/>
            <a:ext cx="2441575" cy="6508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685" name="Line 5">
            <a:extLst>
              <a:ext uri="{FF2B5EF4-FFF2-40B4-BE49-F238E27FC236}">
                <a16:creationId xmlns:a16="http://schemas.microsoft.com/office/drawing/2014/main" id="{82B2B97F-2788-4CE8-B3F0-FA288EA512CA}"/>
              </a:ext>
            </a:extLst>
          </p:cNvPr>
          <p:cNvSpPr>
            <a:spLocks noChangeShapeType="1"/>
          </p:cNvSpPr>
          <p:nvPr/>
        </p:nvSpPr>
        <p:spPr bwMode="auto">
          <a:xfrm>
            <a:off x="5291138" y="2996257"/>
            <a:ext cx="2368550" cy="6731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327686" name="Object 6">
            <a:extLst>
              <a:ext uri="{FF2B5EF4-FFF2-40B4-BE49-F238E27FC236}">
                <a16:creationId xmlns:a16="http://schemas.microsoft.com/office/drawing/2014/main" id="{926F4FDD-9B97-4026-B86C-915E4C4BEA49}"/>
              </a:ext>
            </a:extLst>
          </p:cNvPr>
          <p:cNvGraphicFramePr>
            <a:graphicFrameLocks noChangeAspect="1"/>
          </p:cNvGraphicFramePr>
          <p:nvPr/>
        </p:nvGraphicFramePr>
        <p:xfrm>
          <a:off x="4967288" y="1950095"/>
          <a:ext cx="479425" cy="481012"/>
        </p:xfrm>
        <a:graphic>
          <a:graphicData uri="http://schemas.openxmlformats.org/presentationml/2006/ole">
            <mc:AlternateContent xmlns:mc="http://schemas.openxmlformats.org/markup-compatibility/2006">
              <mc:Choice xmlns:v="urn:schemas-microsoft-com:vml" Requires="v">
                <p:oleObj spid="_x0000_s24578" name="Clip" r:id="rId3" imgW="1305000" imgH="1085760" progId="MS_ClipArt_Gallery.2">
                  <p:embed/>
                </p:oleObj>
              </mc:Choice>
              <mc:Fallback>
                <p:oleObj name="Clip" r:id="rId3" imgW="1305000" imgH="1085760" progId="MS_ClipArt_Gallery.2">
                  <p:embed/>
                  <p:pic>
                    <p:nvPicPr>
                      <p:cNvPr id="327686" name="Object 6">
                        <a:extLst>
                          <a:ext uri="{FF2B5EF4-FFF2-40B4-BE49-F238E27FC236}">
                            <a16:creationId xmlns:a16="http://schemas.microsoft.com/office/drawing/2014/main" id="{926F4FDD-9B97-4026-B86C-915E4C4BE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88" y="1950095"/>
                        <a:ext cx="4794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687" name="Object 7">
            <a:extLst>
              <a:ext uri="{FF2B5EF4-FFF2-40B4-BE49-F238E27FC236}">
                <a16:creationId xmlns:a16="http://schemas.microsoft.com/office/drawing/2014/main" id="{7775598A-E04C-4BB5-BE93-5EB73B26EF82}"/>
              </a:ext>
            </a:extLst>
          </p:cNvPr>
          <p:cNvGraphicFramePr>
            <a:graphicFrameLocks noChangeAspect="1"/>
          </p:cNvGraphicFramePr>
          <p:nvPr/>
        </p:nvGraphicFramePr>
        <p:xfrm>
          <a:off x="7215188" y="1889770"/>
          <a:ext cx="479425" cy="481012"/>
        </p:xfrm>
        <a:graphic>
          <a:graphicData uri="http://schemas.openxmlformats.org/presentationml/2006/ole">
            <mc:AlternateContent xmlns:mc="http://schemas.openxmlformats.org/markup-compatibility/2006">
              <mc:Choice xmlns:v="urn:schemas-microsoft-com:vml" Requires="v">
                <p:oleObj spid="_x0000_s24579" name="Clip" r:id="rId5" imgW="1305000" imgH="1085760" progId="MS_ClipArt_Gallery.2">
                  <p:embed/>
                </p:oleObj>
              </mc:Choice>
              <mc:Fallback>
                <p:oleObj name="Clip" r:id="rId5" imgW="1305000" imgH="1085760" progId="MS_ClipArt_Gallery.2">
                  <p:embed/>
                  <p:pic>
                    <p:nvPicPr>
                      <p:cNvPr id="327687" name="Object 7">
                        <a:extLst>
                          <a:ext uri="{FF2B5EF4-FFF2-40B4-BE49-F238E27FC236}">
                            <a16:creationId xmlns:a16="http://schemas.microsoft.com/office/drawing/2014/main" id="{7775598A-E04C-4BB5-BE93-5EB73B26EF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1889770"/>
                        <a:ext cx="4794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688" name="Text Box 8">
            <a:extLst>
              <a:ext uri="{FF2B5EF4-FFF2-40B4-BE49-F238E27FC236}">
                <a16:creationId xmlns:a16="http://schemas.microsoft.com/office/drawing/2014/main" id="{405A7A7E-E4F4-4C48-AA5E-FE09032D1512}"/>
              </a:ext>
            </a:extLst>
          </p:cNvPr>
          <p:cNvSpPr txBox="1">
            <a:spLocks noChangeArrowheads="1"/>
          </p:cNvSpPr>
          <p:nvPr/>
        </p:nvSpPr>
        <p:spPr bwMode="auto">
          <a:xfrm>
            <a:off x="4801046" y="1523057"/>
            <a:ext cx="9350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Host A</a:t>
            </a:r>
            <a:endParaRPr lang="en-US" altLang="en-US" sz="1000" dirty="0">
              <a:latin typeface="Times New Roman" panose="02020603050405020304" pitchFamily="18" charset="0"/>
            </a:endParaRPr>
          </a:p>
        </p:txBody>
      </p:sp>
      <p:sp>
        <p:nvSpPr>
          <p:cNvPr id="327689" name="Text Box 9">
            <a:extLst>
              <a:ext uri="{FF2B5EF4-FFF2-40B4-BE49-F238E27FC236}">
                <a16:creationId xmlns:a16="http://schemas.microsoft.com/office/drawing/2014/main" id="{C027B992-76B0-4C30-995C-03FD347F668D}"/>
              </a:ext>
            </a:extLst>
          </p:cNvPr>
          <p:cNvSpPr txBox="1">
            <a:spLocks noChangeArrowheads="1"/>
          </p:cNvSpPr>
          <p:nvPr/>
        </p:nvSpPr>
        <p:spPr bwMode="auto">
          <a:xfrm>
            <a:off x="7100093" y="1498429"/>
            <a:ext cx="9128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Host B</a:t>
            </a:r>
            <a:endParaRPr lang="en-US" altLang="en-US" sz="1000" dirty="0">
              <a:latin typeface="Times New Roman" panose="02020603050405020304" pitchFamily="18" charset="0"/>
            </a:endParaRPr>
          </a:p>
        </p:txBody>
      </p:sp>
      <p:sp>
        <p:nvSpPr>
          <p:cNvPr id="327690" name="Text Box 10">
            <a:extLst>
              <a:ext uri="{FF2B5EF4-FFF2-40B4-BE49-F238E27FC236}">
                <a16:creationId xmlns:a16="http://schemas.microsoft.com/office/drawing/2014/main" id="{53926F31-484D-44D3-8ADB-2C73BA5B5355}"/>
              </a:ext>
            </a:extLst>
          </p:cNvPr>
          <p:cNvSpPr txBox="1">
            <a:spLocks noChangeArrowheads="1"/>
          </p:cNvSpPr>
          <p:nvPr/>
        </p:nvSpPr>
        <p:spPr bwMode="auto">
          <a:xfrm rot="890214">
            <a:off x="5948363" y="3029595"/>
            <a:ext cx="1274762" cy="3143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Arial" panose="020B0604020202020204" pitchFamily="34" charset="0"/>
              </a:rPr>
              <a:t>SYN, Seq=42</a:t>
            </a:r>
            <a:endParaRPr lang="en-US" altLang="en-US" sz="1000">
              <a:latin typeface="Times New Roman" panose="02020603050405020304" pitchFamily="18" charset="0"/>
            </a:endParaRPr>
          </a:p>
        </p:txBody>
      </p:sp>
      <p:sp>
        <p:nvSpPr>
          <p:cNvPr id="327691" name="Text Box 11">
            <a:extLst>
              <a:ext uri="{FF2B5EF4-FFF2-40B4-BE49-F238E27FC236}">
                <a16:creationId xmlns:a16="http://schemas.microsoft.com/office/drawing/2014/main" id="{F9BF12B5-295A-462A-8A01-862928890E56}"/>
              </a:ext>
            </a:extLst>
          </p:cNvPr>
          <p:cNvSpPr txBox="1">
            <a:spLocks noChangeArrowheads="1"/>
          </p:cNvSpPr>
          <p:nvPr/>
        </p:nvSpPr>
        <p:spPr bwMode="auto">
          <a:xfrm rot="20389806">
            <a:off x="5237163" y="4066232"/>
            <a:ext cx="2509837" cy="3143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Arial" panose="020B0604020202020204" pitchFamily="34" charset="0"/>
              </a:rPr>
              <a:t>SYN+ACK, Seq=79, ACK=43</a:t>
            </a:r>
            <a:endParaRPr lang="en-US" altLang="en-US" sz="1000">
              <a:latin typeface="Times New Roman" panose="02020603050405020304" pitchFamily="18" charset="0"/>
            </a:endParaRPr>
          </a:p>
        </p:txBody>
      </p:sp>
      <p:sp>
        <p:nvSpPr>
          <p:cNvPr id="327692" name="Text Box 12">
            <a:extLst>
              <a:ext uri="{FF2B5EF4-FFF2-40B4-BE49-F238E27FC236}">
                <a16:creationId xmlns:a16="http://schemas.microsoft.com/office/drawing/2014/main" id="{C3AC245C-BF68-4C5A-B3A9-57EB1F2E2E64}"/>
              </a:ext>
            </a:extLst>
          </p:cNvPr>
          <p:cNvSpPr txBox="1">
            <a:spLocks noChangeArrowheads="1"/>
          </p:cNvSpPr>
          <p:nvPr/>
        </p:nvSpPr>
        <p:spPr bwMode="auto">
          <a:xfrm rot="876758">
            <a:off x="5356225" y="5361632"/>
            <a:ext cx="2039938" cy="3143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400">
                <a:latin typeface="Arial" panose="020B0604020202020204" pitchFamily="34" charset="0"/>
              </a:rPr>
              <a:t>ACK, Seq=43, ACK=80</a:t>
            </a:r>
            <a:endParaRPr lang="en-US" altLang="en-US" sz="1000">
              <a:latin typeface="Times New Roman" panose="02020603050405020304" pitchFamily="18" charset="0"/>
            </a:endParaRPr>
          </a:p>
        </p:txBody>
      </p:sp>
      <p:sp>
        <p:nvSpPr>
          <p:cNvPr id="327696" name="Line 16">
            <a:extLst>
              <a:ext uri="{FF2B5EF4-FFF2-40B4-BE49-F238E27FC236}">
                <a16:creationId xmlns:a16="http://schemas.microsoft.com/office/drawing/2014/main" id="{1D18E35C-5378-45B5-9A27-F345DE1C3EB8}"/>
              </a:ext>
            </a:extLst>
          </p:cNvPr>
          <p:cNvSpPr>
            <a:spLocks noChangeShapeType="1"/>
          </p:cNvSpPr>
          <p:nvPr/>
        </p:nvSpPr>
        <p:spPr bwMode="auto">
          <a:xfrm flipH="1">
            <a:off x="5194300" y="3666182"/>
            <a:ext cx="2362200" cy="9017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327698" name="Group 18">
            <a:extLst>
              <a:ext uri="{FF2B5EF4-FFF2-40B4-BE49-F238E27FC236}">
                <a16:creationId xmlns:a16="http://schemas.microsoft.com/office/drawing/2014/main" id="{0ED9C51C-8F9A-4EB8-B117-680CAD5807E8}"/>
              </a:ext>
            </a:extLst>
          </p:cNvPr>
          <p:cNvGrpSpPr>
            <a:grpSpLocks/>
          </p:cNvGrpSpPr>
          <p:nvPr/>
        </p:nvGrpSpPr>
        <p:grpSpPr bwMode="auto">
          <a:xfrm>
            <a:off x="7370763" y="5993457"/>
            <a:ext cx="658812" cy="366713"/>
            <a:chOff x="3250" y="3530"/>
            <a:chExt cx="523" cy="258"/>
          </a:xfrm>
        </p:grpSpPr>
        <p:sp>
          <p:nvSpPr>
            <p:cNvPr id="327699" name="Rectangle 19">
              <a:extLst>
                <a:ext uri="{FF2B5EF4-FFF2-40B4-BE49-F238E27FC236}">
                  <a16:creationId xmlns:a16="http://schemas.microsoft.com/office/drawing/2014/main" id="{1DB24590-FDE3-48EC-92AE-72B6920E200F}"/>
                </a:ext>
              </a:extLst>
            </p:cNvPr>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00" name="Text Box 20">
              <a:extLst>
                <a:ext uri="{FF2B5EF4-FFF2-40B4-BE49-F238E27FC236}">
                  <a16:creationId xmlns:a16="http://schemas.microsoft.com/office/drawing/2014/main" id="{2F500838-48E3-40C6-9EF5-2375ADE9D18B}"/>
                </a:ext>
              </a:extLst>
            </p:cNvPr>
            <p:cNvSpPr txBox="1">
              <a:spLocks noChangeArrowheads="1"/>
            </p:cNvSpPr>
            <p:nvPr/>
          </p:nvSpPr>
          <p:spPr bwMode="auto">
            <a:xfrm>
              <a:off x="3250" y="3530"/>
              <a:ext cx="523" cy="2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FF0000"/>
                  </a:solidFill>
                </a:rPr>
                <a:t>time</a:t>
              </a:r>
              <a:endParaRPr lang="en-US" altLang="en-US" sz="1000">
                <a:latin typeface="Times New Roman" panose="02020603050405020304" pitchFamily="18" charset="0"/>
              </a:endParaRPr>
            </a:p>
          </p:txBody>
        </p:sp>
      </p:grpSp>
      <p:sp>
        <p:nvSpPr>
          <p:cNvPr id="327701" name="Text Box 21">
            <a:extLst>
              <a:ext uri="{FF2B5EF4-FFF2-40B4-BE49-F238E27FC236}">
                <a16:creationId xmlns:a16="http://schemas.microsoft.com/office/drawing/2014/main" id="{3FF9C877-E3B1-4A3E-AE89-F7EAF6128F49}"/>
              </a:ext>
            </a:extLst>
          </p:cNvPr>
          <p:cNvSpPr txBox="1">
            <a:spLocks noChangeArrowheads="1"/>
          </p:cNvSpPr>
          <p:nvPr/>
        </p:nvSpPr>
        <p:spPr bwMode="auto">
          <a:xfrm>
            <a:off x="5246688" y="6526857"/>
            <a:ext cx="251142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Three-way handshake</a:t>
            </a:r>
            <a:endParaRPr lang="en-US" altLang="en-US" sz="1000">
              <a:latin typeface="Times New Roman" panose="02020603050405020304" pitchFamily="18" charset="0"/>
            </a:endParaRPr>
          </a:p>
        </p:txBody>
      </p:sp>
      <p:sp>
        <p:nvSpPr>
          <p:cNvPr id="327702" name="Rectangle 22">
            <a:extLst>
              <a:ext uri="{FF2B5EF4-FFF2-40B4-BE49-F238E27FC236}">
                <a16:creationId xmlns:a16="http://schemas.microsoft.com/office/drawing/2014/main" id="{9F5E2E4D-BE4C-4BF4-9E08-B584CBDE1A3C}"/>
              </a:ext>
            </a:extLst>
          </p:cNvPr>
          <p:cNvSpPr>
            <a:spLocks noGrp="1" noChangeArrowheads="1"/>
          </p:cNvSpPr>
          <p:nvPr>
            <p:ph type="body" sz="half" idx="2"/>
          </p:nvPr>
        </p:nvSpPr>
        <p:spPr>
          <a:xfrm>
            <a:off x="292100" y="1583382"/>
            <a:ext cx="4025900" cy="5556250"/>
          </a:xfrm>
          <a:noFill/>
          <a:ln>
            <a:solidFill>
              <a:srgbClr val="FF0000"/>
            </a:solidFill>
            <a:miter lim="800000"/>
            <a:headEnd/>
            <a:tailEnd/>
          </a:ln>
        </p:spPr>
        <p:txBody>
          <a:bodyPr/>
          <a:lstStyle/>
          <a:p>
            <a:pPr algn="ctr">
              <a:lnSpc>
                <a:spcPct val="90000"/>
              </a:lnSpc>
              <a:buFont typeface="ZapfDingbats" pitchFamily="82" charset="2"/>
              <a:buNone/>
            </a:pPr>
            <a:r>
              <a:rPr lang="en-US" altLang="en-US" u="sng">
                <a:solidFill>
                  <a:srgbClr val="FF0000"/>
                </a:solidFill>
              </a:rPr>
              <a:t>Three way handshake:</a:t>
            </a:r>
            <a:endParaRPr lang="en-US" altLang="en-US" sz="2400">
              <a:solidFill>
                <a:srgbClr val="FF0000"/>
              </a:solidFill>
            </a:endParaRPr>
          </a:p>
          <a:p>
            <a:pPr>
              <a:lnSpc>
                <a:spcPct val="90000"/>
              </a:lnSpc>
              <a:spcBef>
                <a:spcPct val="60000"/>
              </a:spcBef>
              <a:buFont typeface="ZapfDingbats" pitchFamily="82" charset="2"/>
              <a:buNone/>
            </a:pPr>
            <a:r>
              <a:rPr lang="en-US" altLang="en-US" sz="2000" u="sng">
                <a:solidFill>
                  <a:srgbClr val="FF0000"/>
                </a:solidFill>
              </a:rPr>
              <a:t>Step 1:</a:t>
            </a:r>
            <a:r>
              <a:rPr lang="en-US" altLang="en-US" sz="2400"/>
              <a:t> </a:t>
            </a:r>
            <a:r>
              <a:rPr lang="en-US" altLang="en-US" sz="2000"/>
              <a:t>client host sends TCP SYN segment to server</a:t>
            </a:r>
          </a:p>
          <a:p>
            <a:pPr lvl="1">
              <a:lnSpc>
                <a:spcPct val="90000"/>
              </a:lnSpc>
            </a:pPr>
            <a:r>
              <a:rPr lang="en-US" altLang="en-US" sz="2000"/>
              <a:t>specifies a </a:t>
            </a:r>
            <a:r>
              <a:rPr lang="en-US" altLang="en-US" sz="2000">
                <a:solidFill>
                  <a:schemeClr val="accent2"/>
                </a:solidFill>
              </a:rPr>
              <a:t>random</a:t>
            </a:r>
            <a:r>
              <a:rPr lang="en-US" altLang="en-US" sz="2000"/>
              <a:t> initial seq #</a:t>
            </a:r>
          </a:p>
          <a:p>
            <a:pPr lvl="1">
              <a:lnSpc>
                <a:spcPct val="90000"/>
              </a:lnSpc>
            </a:pPr>
            <a:r>
              <a:rPr lang="en-US" altLang="en-US" sz="2000"/>
              <a:t>no data</a:t>
            </a:r>
          </a:p>
          <a:p>
            <a:pPr>
              <a:lnSpc>
                <a:spcPct val="90000"/>
              </a:lnSpc>
              <a:buFont typeface="ZapfDingbats" pitchFamily="82" charset="2"/>
              <a:buNone/>
            </a:pPr>
            <a:r>
              <a:rPr lang="en-US" altLang="en-US" sz="2000" u="sng">
                <a:solidFill>
                  <a:srgbClr val="FF0000"/>
                </a:solidFill>
              </a:rPr>
              <a:t>Step 2:</a:t>
            </a:r>
            <a:r>
              <a:rPr lang="en-US" altLang="en-US" sz="2400"/>
              <a:t> </a:t>
            </a:r>
            <a:r>
              <a:rPr lang="en-US" altLang="en-US" sz="2000"/>
              <a:t>server host receives SYN, replies with SYNACK segment</a:t>
            </a:r>
          </a:p>
          <a:p>
            <a:pPr lvl="1">
              <a:lnSpc>
                <a:spcPct val="90000"/>
              </a:lnSpc>
              <a:spcBef>
                <a:spcPct val="40000"/>
              </a:spcBef>
            </a:pPr>
            <a:r>
              <a:rPr lang="en-US" altLang="en-US" sz="2000"/>
              <a:t>server allocates buffers</a:t>
            </a:r>
          </a:p>
          <a:p>
            <a:pPr lvl="1">
              <a:lnSpc>
                <a:spcPct val="90000"/>
              </a:lnSpc>
            </a:pPr>
            <a:r>
              <a:rPr lang="en-US" altLang="en-US" sz="2000"/>
              <a:t>specifies server initial seq. #</a:t>
            </a:r>
          </a:p>
          <a:p>
            <a:pPr>
              <a:lnSpc>
                <a:spcPct val="90000"/>
              </a:lnSpc>
              <a:buFont typeface="ZapfDingbats" pitchFamily="82" charset="2"/>
              <a:buNone/>
            </a:pPr>
            <a:r>
              <a:rPr lang="en-US" altLang="en-US" sz="2000" u="sng">
                <a:solidFill>
                  <a:srgbClr val="FF0000"/>
                </a:solidFill>
              </a:rPr>
              <a:t>Step 3:</a:t>
            </a:r>
            <a:r>
              <a:rPr lang="en-US" altLang="en-US" sz="2000"/>
              <a:t> client receives SYNACK, replies with ACK segment, which may contain data</a:t>
            </a:r>
          </a:p>
        </p:txBody>
      </p:sp>
      <p:sp>
        <p:nvSpPr>
          <p:cNvPr id="327703" name="Line 23">
            <a:extLst>
              <a:ext uri="{FF2B5EF4-FFF2-40B4-BE49-F238E27FC236}">
                <a16:creationId xmlns:a16="http://schemas.microsoft.com/office/drawing/2014/main" id="{55E6E68C-CC44-425B-BF92-2F1537F33D55}"/>
              </a:ext>
            </a:extLst>
          </p:cNvPr>
          <p:cNvSpPr>
            <a:spLocks noChangeShapeType="1"/>
          </p:cNvSpPr>
          <p:nvPr/>
        </p:nvSpPr>
        <p:spPr bwMode="auto">
          <a:xfrm flipH="1">
            <a:off x="7672388" y="2408882"/>
            <a:ext cx="0" cy="36258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04" name="Line 24">
            <a:extLst>
              <a:ext uri="{FF2B5EF4-FFF2-40B4-BE49-F238E27FC236}">
                <a16:creationId xmlns:a16="http://schemas.microsoft.com/office/drawing/2014/main" id="{1445C621-807A-4943-BA86-CAD166021C76}"/>
              </a:ext>
            </a:extLst>
          </p:cNvPr>
          <p:cNvSpPr>
            <a:spLocks noChangeShapeType="1"/>
          </p:cNvSpPr>
          <p:nvPr/>
        </p:nvSpPr>
        <p:spPr bwMode="auto">
          <a:xfrm flipH="1">
            <a:off x="5221288" y="2459682"/>
            <a:ext cx="12700" cy="35877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327705" name="Group 25">
            <a:extLst>
              <a:ext uri="{FF2B5EF4-FFF2-40B4-BE49-F238E27FC236}">
                <a16:creationId xmlns:a16="http://schemas.microsoft.com/office/drawing/2014/main" id="{85DC1B8A-DC61-4525-A8AD-31D82C610BBE}"/>
              </a:ext>
            </a:extLst>
          </p:cNvPr>
          <p:cNvGrpSpPr>
            <a:grpSpLocks/>
          </p:cNvGrpSpPr>
          <p:nvPr/>
        </p:nvGrpSpPr>
        <p:grpSpPr bwMode="auto">
          <a:xfrm>
            <a:off x="4919663" y="6006157"/>
            <a:ext cx="658812" cy="366713"/>
            <a:chOff x="3250" y="3530"/>
            <a:chExt cx="523" cy="258"/>
          </a:xfrm>
        </p:grpSpPr>
        <p:sp>
          <p:nvSpPr>
            <p:cNvPr id="327706" name="Rectangle 26">
              <a:extLst>
                <a:ext uri="{FF2B5EF4-FFF2-40B4-BE49-F238E27FC236}">
                  <a16:creationId xmlns:a16="http://schemas.microsoft.com/office/drawing/2014/main" id="{0F34BFFE-A5F3-4FEA-A727-3AB03950428C}"/>
                </a:ext>
              </a:extLst>
            </p:cNvPr>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07" name="Text Box 27">
              <a:extLst>
                <a:ext uri="{FF2B5EF4-FFF2-40B4-BE49-F238E27FC236}">
                  <a16:creationId xmlns:a16="http://schemas.microsoft.com/office/drawing/2014/main" id="{1C9CB36C-4FBE-4840-8DFC-5A8B8193408C}"/>
                </a:ext>
              </a:extLst>
            </p:cNvPr>
            <p:cNvSpPr txBox="1">
              <a:spLocks noChangeArrowheads="1"/>
            </p:cNvSpPr>
            <p:nvPr/>
          </p:nvSpPr>
          <p:spPr bwMode="auto">
            <a:xfrm>
              <a:off x="3250" y="3530"/>
              <a:ext cx="523" cy="2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solidFill>
                    <a:srgbClr val="FF0000"/>
                  </a:solidFill>
                </a:rPr>
                <a:t>time</a:t>
              </a:r>
              <a:endParaRPr lang="en-US" altLang="en-US" sz="1000">
                <a:latin typeface="Times New Roman" panose="02020603050405020304" pitchFamily="18" charset="0"/>
              </a:endParaRPr>
            </a:p>
          </p:txBody>
        </p:sp>
      </p:grpSp>
      <p:sp>
        <p:nvSpPr>
          <p:cNvPr id="327710" name="Text Box 30">
            <a:extLst>
              <a:ext uri="{FF2B5EF4-FFF2-40B4-BE49-F238E27FC236}">
                <a16:creationId xmlns:a16="http://schemas.microsoft.com/office/drawing/2014/main" id="{622FAC9C-E49C-4A18-920B-5F324EAFA40C}"/>
              </a:ext>
            </a:extLst>
          </p:cNvPr>
          <p:cNvSpPr txBox="1">
            <a:spLocks noChangeArrowheads="1"/>
          </p:cNvSpPr>
          <p:nvPr/>
        </p:nvSpPr>
        <p:spPr bwMode="auto">
          <a:xfrm>
            <a:off x="4672012" y="2397770"/>
            <a:ext cx="1556159"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Connection</a:t>
            </a:r>
          </a:p>
          <a:p>
            <a:r>
              <a:rPr lang="en-US" altLang="en-US" dirty="0"/>
              <a:t>request</a:t>
            </a:r>
            <a:endParaRPr lang="en-US" altLang="en-US" sz="1000" dirty="0">
              <a:latin typeface="Times New Roman" panose="02020603050405020304" pitchFamily="18" charset="0"/>
            </a:endParaRPr>
          </a:p>
        </p:txBody>
      </p:sp>
      <p:sp>
        <p:nvSpPr>
          <p:cNvPr id="327711" name="Text Box 31">
            <a:extLst>
              <a:ext uri="{FF2B5EF4-FFF2-40B4-BE49-F238E27FC236}">
                <a16:creationId xmlns:a16="http://schemas.microsoft.com/office/drawing/2014/main" id="{4EAB2FC6-6EDE-41A4-99D3-D39F45B7ACC6}"/>
              </a:ext>
            </a:extLst>
          </p:cNvPr>
          <p:cNvSpPr txBox="1">
            <a:spLocks noChangeArrowheads="1"/>
          </p:cNvSpPr>
          <p:nvPr/>
        </p:nvSpPr>
        <p:spPr bwMode="auto">
          <a:xfrm>
            <a:off x="7691438" y="3035945"/>
            <a:ext cx="1389062" cy="132343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600" dirty="0"/>
              <a:t>host ACKs and selects </a:t>
            </a:r>
          </a:p>
          <a:p>
            <a:pPr algn="l"/>
            <a:r>
              <a:rPr lang="en-US" altLang="en-US" sz="1600" dirty="0"/>
              <a:t>its own initial seq #</a:t>
            </a:r>
            <a:endParaRPr lang="en-US" altLang="en-US" sz="900" dirty="0">
              <a:latin typeface="Times New Roman" panose="02020603050405020304" pitchFamily="18" charset="0"/>
            </a:endParaRPr>
          </a:p>
        </p:txBody>
      </p:sp>
      <p:sp>
        <p:nvSpPr>
          <p:cNvPr id="327712" name="Text Box 32">
            <a:extLst>
              <a:ext uri="{FF2B5EF4-FFF2-40B4-BE49-F238E27FC236}">
                <a16:creationId xmlns:a16="http://schemas.microsoft.com/office/drawing/2014/main" id="{216CC531-D6EC-44C9-8429-6E3FD44B489A}"/>
              </a:ext>
            </a:extLst>
          </p:cNvPr>
          <p:cNvSpPr txBox="1">
            <a:spLocks noChangeArrowheads="1"/>
          </p:cNvSpPr>
          <p:nvPr/>
        </p:nvSpPr>
        <p:spPr bwMode="auto">
          <a:xfrm>
            <a:off x="4665663" y="4737745"/>
            <a:ext cx="1155700" cy="3365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host ACKs</a:t>
            </a:r>
          </a:p>
        </p:txBody>
      </p:sp>
      <p:sp>
        <p:nvSpPr>
          <p:cNvPr id="6" name="Datumsplatzhalter 5">
            <a:extLst>
              <a:ext uri="{FF2B5EF4-FFF2-40B4-BE49-F238E27FC236}">
                <a16:creationId xmlns:a16="http://schemas.microsoft.com/office/drawing/2014/main" id="{39CD9BCC-9511-4CC2-96E9-D2341591A1E9}"/>
              </a:ext>
            </a:extLst>
          </p:cNvPr>
          <p:cNvSpPr>
            <a:spLocks noGrp="1"/>
          </p:cNvSpPr>
          <p:nvPr>
            <p:ph type="dt" sz="half" idx="10"/>
          </p:nvPr>
        </p:nvSpPr>
        <p:spPr>
          <a:xfrm>
            <a:off x="5791200" y="6952307"/>
            <a:ext cx="3044825" cy="365125"/>
          </a:xfrm>
        </p:spPr>
        <p:txBody>
          <a:bodyPr/>
          <a:lstStyle/>
          <a:p>
            <a:pPr>
              <a:defRPr/>
            </a:pPr>
            <a:r>
              <a:rPr lang="de-DE"/>
              <a:t>26.06.2019</a:t>
            </a:r>
            <a:endParaRPr lang="en-US"/>
          </a:p>
        </p:txBody>
      </p:sp>
    </p:spTree>
    <p:extLst>
      <p:ext uri="{BB962C8B-B14F-4D97-AF65-F5344CB8AC3E}">
        <p14:creationId xmlns:p14="http://schemas.microsoft.com/office/powerpoint/2010/main" val="423197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62B41F-25C5-4412-87E4-D76180E8611A}"/>
              </a:ext>
            </a:extLst>
          </p:cNvPr>
          <p:cNvSpPr>
            <a:spLocks noGrp="1"/>
          </p:cNvSpPr>
          <p:nvPr>
            <p:ph type="title"/>
          </p:nvPr>
        </p:nvSpPr>
        <p:spPr/>
        <p:txBody>
          <a:bodyPr/>
          <a:lstStyle/>
          <a:p>
            <a:r>
              <a:rPr lang="de-DE" dirty="0"/>
              <a:t>IO</a:t>
            </a:r>
            <a:endParaRPr lang="en-GB" dirty="0"/>
          </a:p>
        </p:txBody>
      </p:sp>
      <p:sp>
        <p:nvSpPr>
          <p:cNvPr id="4" name="Datumsplatzhalter 3">
            <a:extLst>
              <a:ext uri="{FF2B5EF4-FFF2-40B4-BE49-F238E27FC236}">
                <a16:creationId xmlns:a16="http://schemas.microsoft.com/office/drawing/2014/main" id="{EFEA149C-8560-4728-B236-AB35A4C1A54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7E2B8AB-2CAC-4349-A791-2CA62616DBA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733E84C-0836-4A8C-B93F-CDA670E80D24}"/>
              </a:ext>
            </a:extLst>
          </p:cNvPr>
          <p:cNvSpPr>
            <a:spLocks noGrp="1"/>
          </p:cNvSpPr>
          <p:nvPr>
            <p:ph type="sldNum" sz="quarter" idx="12"/>
          </p:nvPr>
        </p:nvSpPr>
        <p:spPr/>
        <p:txBody>
          <a:bodyPr/>
          <a:lstStyle/>
          <a:p>
            <a:pPr>
              <a:defRPr/>
            </a:pPr>
            <a:fld id="{AFD5F09E-495C-4440-9B64-34BC52B4539C}" type="slidenum">
              <a:rPr lang="en-US" smtClean="0"/>
              <a:pPr>
                <a:defRPr/>
              </a:pPr>
              <a:t>42</a:t>
            </a:fld>
            <a:endParaRPr lang="en-US"/>
          </a:p>
        </p:txBody>
      </p:sp>
      <p:pic>
        <p:nvPicPr>
          <p:cNvPr id="1026" name="Picture 2">
            <a:extLst>
              <a:ext uri="{FF2B5EF4-FFF2-40B4-BE49-F238E27FC236}">
                <a16:creationId xmlns:a16="http://schemas.microsoft.com/office/drawing/2014/main" id="{C3D7D200-B36D-4573-95DB-FE047422986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899593" y="2009219"/>
            <a:ext cx="6660740" cy="399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83117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1026">
            <a:extLst>
              <a:ext uri="{FF2B5EF4-FFF2-40B4-BE49-F238E27FC236}">
                <a16:creationId xmlns:a16="http://schemas.microsoft.com/office/drawing/2014/main" id="{5074DC7E-FF0F-46ED-9B48-E9FAEBCEDBE2}"/>
              </a:ext>
            </a:extLst>
          </p:cNvPr>
          <p:cNvSpPr>
            <a:spLocks noGrp="1" noChangeArrowheads="1"/>
          </p:cNvSpPr>
          <p:nvPr>
            <p:ph type="title"/>
          </p:nvPr>
        </p:nvSpPr>
        <p:spPr>
          <a:xfrm>
            <a:off x="533400" y="228600"/>
            <a:ext cx="8001000" cy="736600"/>
          </a:xfrm>
        </p:spPr>
        <p:txBody>
          <a:bodyPr/>
          <a:lstStyle/>
          <a:p>
            <a:r>
              <a:rPr lang="en-US" altLang="en-US"/>
              <a:t>Connection Establishment (cont)</a:t>
            </a:r>
          </a:p>
        </p:txBody>
      </p:sp>
      <p:sp>
        <p:nvSpPr>
          <p:cNvPr id="328707" name="Line 1027">
            <a:extLst>
              <a:ext uri="{FF2B5EF4-FFF2-40B4-BE49-F238E27FC236}">
                <a16:creationId xmlns:a16="http://schemas.microsoft.com/office/drawing/2014/main" id="{20A028C6-F516-4F89-B4AF-7D4E3BFB255F}"/>
              </a:ext>
            </a:extLst>
          </p:cNvPr>
          <p:cNvSpPr>
            <a:spLocks noChangeShapeType="1"/>
          </p:cNvSpPr>
          <p:nvPr/>
        </p:nvSpPr>
        <p:spPr bwMode="auto">
          <a:xfrm>
            <a:off x="5237163" y="4753892"/>
            <a:ext cx="2441575" cy="6508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8708" name="Line 1028">
            <a:extLst>
              <a:ext uri="{FF2B5EF4-FFF2-40B4-BE49-F238E27FC236}">
                <a16:creationId xmlns:a16="http://schemas.microsoft.com/office/drawing/2014/main" id="{6B19C898-E0B7-426E-9BF0-9315F9C49F6D}"/>
              </a:ext>
            </a:extLst>
          </p:cNvPr>
          <p:cNvSpPr>
            <a:spLocks noChangeShapeType="1"/>
          </p:cNvSpPr>
          <p:nvPr/>
        </p:nvSpPr>
        <p:spPr bwMode="auto">
          <a:xfrm>
            <a:off x="5291138" y="2686967"/>
            <a:ext cx="2368550" cy="6731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graphicFrame>
        <p:nvGraphicFramePr>
          <p:cNvPr id="328709" name="Object 1029">
            <a:extLst>
              <a:ext uri="{FF2B5EF4-FFF2-40B4-BE49-F238E27FC236}">
                <a16:creationId xmlns:a16="http://schemas.microsoft.com/office/drawing/2014/main" id="{62A22E48-DDCC-4EC3-909C-AF767DA93996}"/>
              </a:ext>
            </a:extLst>
          </p:cNvPr>
          <p:cNvGraphicFramePr>
            <a:graphicFrameLocks noChangeAspect="1"/>
          </p:cNvGraphicFramePr>
          <p:nvPr/>
        </p:nvGraphicFramePr>
        <p:xfrm>
          <a:off x="4967288" y="1640805"/>
          <a:ext cx="479425" cy="481012"/>
        </p:xfrm>
        <a:graphic>
          <a:graphicData uri="http://schemas.openxmlformats.org/presentationml/2006/ole">
            <mc:AlternateContent xmlns:mc="http://schemas.openxmlformats.org/markup-compatibility/2006">
              <mc:Choice xmlns:v="urn:schemas-microsoft-com:vml" Requires="v">
                <p:oleObj spid="_x0000_s25602" name="Clip" r:id="rId3" imgW="1305000" imgH="1085760" progId="MS_ClipArt_Gallery.2">
                  <p:embed/>
                </p:oleObj>
              </mc:Choice>
              <mc:Fallback>
                <p:oleObj name="Clip" r:id="rId3" imgW="1305000" imgH="1085760" progId="MS_ClipArt_Gallery.2">
                  <p:embed/>
                  <p:pic>
                    <p:nvPicPr>
                      <p:cNvPr id="328709" name="Object 1029">
                        <a:extLst>
                          <a:ext uri="{FF2B5EF4-FFF2-40B4-BE49-F238E27FC236}">
                            <a16:creationId xmlns:a16="http://schemas.microsoft.com/office/drawing/2014/main" id="{62A22E48-DDCC-4EC3-909C-AF767DA93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88" y="1640805"/>
                        <a:ext cx="4794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8710" name="Object 1030">
            <a:extLst>
              <a:ext uri="{FF2B5EF4-FFF2-40B4-BE49-F238E27FC236}">
                <a16:creationId xmlns:a16="http://schemas.microsoft.com/office/drawing/2014/main" id="{4F7C4D73-AD9A-4112-A0F1-1EBECFB94EC0}"/>
              </a:ext>
            </a:extLst>
          </p:cNvPr>
          <p:cNvGraphicFramePr>
            <a:graphicFrameLocks noChangeAspect="1"/>
          </p:cNvGraphicFramePr>
          <p:nvPr/>
        </p:nvGraphicFramePr>
        <p:xfrm>
          <a:off x="7215188" y="1580480"/>
          <a:ext cx="479425" cy="481012"/>
        </p:xfrm>
        <a:graphic>
          <a:graphicData uri="http://schemas.openxmlformats.org/presentationml/2006/ole">
            <mc:AlternateContent xmlns:mc="http://schemas.openxmlformats.org/markup-compatibility/2006">
              <mc:Choice xmlns:v="urn:schemas-microsoft-com:vml" Requires="v">
                <p:oleObj spid="_x0000_s25603" name="Clip" r:id="rId5" imgW="1305000" imgH="1085760" progId="MS_ClipArt_Gallery.2">
                  <p:embed/>
                </p:oleObj>
              </mc:Choice>
              <mc:Fallback>
                <p:oleObj name="Clip" r:id="rId5" imgW="1305000" imgH="1085760" progId="MS_ClipArt_Gallery.2">
                  <p:embed/>
                  <p:pic>
                    <p:nvPicPr>
                      <p:cNvPr id="328710" name="Object 1030">
                        <a:extLst>
                          <a:ext uri="{FF2B5EF4-FFF2-40B4-BE49-F238E27FC236}">
                            <a16:creationId xmlns:a16="http://schemas.microsoft.com/office/drawing/2014/main" id="{4F7C4D73-AD9A-4112-A0F1-1EBECFB94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5188" y="1580480"/>
                        <a:ext cx="479425" cy="481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11" name="Text Box 1031">
            <a:extLst>
              <a:ext uri="{FF2B5EF4-FFF2-40B4-BE49-F238E27FC236}">
                <a16:creationId xmlns:a16="http://schemas.microsoft.com/office/drawing/2014/main" id="{2C5FF4CD-556D-4FD8-AEFB-58BD58C87C55}"/>
              </a:ext>
            </a:extLst>
          </p:cNvPr>
          <p:cNvSpPr txBox="1">
            <a:spLocks noChangeArrowheads="1"/>
          </p:cNvSpPr>
          <p:nvPr/>
        </p:nvSpPr>
        <p:spPr bwMode="auto">
          <a:xfrm>
            <a:off x="4800600" y="1248692"/>
            <a:ext cx="9350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Host A</a:t>
            </a:r>
            <a:endParaRPr lang="en-US" altLang="en-US" sz="1000">
              <a:latin typeface="Times New Roman" panose="02020603050405020304" pitchFamily="18" charset="0"/>
            </a:endParaRPr>
          </a:p>
        </p:txBody>
      </p:sp>
      <p:sp>
        <p:nvSpPr>
          <p:cNvPr id="328712" name="Text Box 1032">
            <a:extLst>
              <a:ext uri="{FF2B5EF4-FFF2-40B4-BE49-F238E27FC236}">
                <a16:creationId xmlns:a16="http://schemas.microsoft.com/office/drawing/2014/main" id="{E7E63D48-2542-4DC3-A0BF-A9FF68A8DF1B}"/>
              </a:ext>
            </a:extLst>
          </p:cNvPr>
          <p:cNvSpPr txBox="1">
            <a:spLocks noChangeArrowheads="1"/>
          </p:cNvSpPr>
          <p:nvPr/>
        </p:nvSpPr>
        <p:spPr bwMode="auto">
          <a:xfrm>
            <a:off x="6991350" y="1226467"/>
            <a:ext cx="912813"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Host B</a:t>
            </a:r>
            <a:endParaRPr lang="en-US" altLang="en-US" sz="1000">
              <a:latin typeface="Times New Roman" panose="02020603050405020304" pitchFamily="18" charset="0"/>
            </a:endParaRPr>
          </a:p>
        </p:txBody>
      </p:sp>
      <p:sp>
        <p:nvSpPr>
          <p:cNvPr id="328713" name="Text Box 1033">
            <a:extLst>
              <a:ext uri="{FF2B5EF4-FFF2-40B4-BE49-F238E27FC236}">
                <a16:creationId xmlns:a16="http://schemas.microsoft.com/office/drawing/2014/main" id="{F8E74002-EC6B-4821-8B5E-48A2CF978CEC}"/>
              </a:ext>
            </a:extLst>
          </p:cNvPr>
          <p:cNvSpPr txBox="1">
            <a:spLocks noChangeArrowheads="1"/>
          </p:cNvSpPr>
          <p:nvPr/>
        </p:nvSpPr>
        <p:spPr bwMode="auto">
          <a:xfrm rot="890214">
            <a:off x="6063805" y="2746662"/>
            <a:ext cx="1043876" cy="26161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100">
                <a:latin typeface="Arial" panose="020B0604020202020204" pitchFamily="34" charset="0"/>
              </a:rPr>
              <a:t>SYN, Seq=42</a:t>
            </a:r>
            <a:endParaRPr lang="en-US" altLang="en-US" sz="800">
              <a:latin typeface="Times New Roman" panose="02020603050405020304" pitchFamily="18" charset="0"/>
            </a:endParaRPr>
          </a:p>
        </p:txBody>
      </p:sp>
      <p:sp>
        <p:nvSpPr>
          <p:cNvPr id="328714" name="Text Box 1034">
            <a:extLst>
              <a:ext uri="{FF2B5EF4-FFF2-40B4-BE49-F238E27FC236}">
                <a16:creationId xmlns:a16="http://schemas.microsoft.com/office/drawing/2014/main" id="{D5DCAF19-F240-43A4-A045-CF5839AF4AD7}"/>
              </a:ext>
            </a:extLst>
          </p:cNvPr>
          <p:cNvSpPr txBox="1">
            <a:spLocks noChangeArrowheads="1"/>
          </p:cNvSpPr>
          <p:nvPr/>
        </p:nvSpPr>
        <p:spPr bwMode="auto">
          <a:xfrm rot="20389806">
            <a:off x="5479625" y="3783299"/>
            <a:ext cx="2024913" cy="26161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100">
                <a:latin typeface="Arial" panose="020B0604020202020204" pitchFamily="34" charset="0"/>
              </a:rPr>
              <a:t>SYN+ACK, Seq=79, ACK=43</a:t>
            </a:r>
            <a:endParaRPr lang="en-US" altLang="en-US" sz="800">
              <a:latin typeface="Times New Roman" panose="02020603050405020304" pitchFamily="18" charset="0"/>
            </a:endParaRPr>
          </a:p>
        </p:txBody>
      </p:sp>
      <p:sp>
        <p:nvSpPr>
          <p:cNvPr id="328715" name="Text Box 1035">
            <a:extLst>
              <a:ext uri="{FF2B5EF4-FFF2-40B4-BE49-F238E27FC236}">
                <a16:creationId xmlns:a16="http://schemas.microsoft.com/office/drawing/2014/main" id="{01766110-080C-4096-86AC-880F3816E37E}"/>
              </a:ext>
            </a:extLst>
          </p:cNvPr>
          <p:cNvSpPr txBox="1">
            <a:spLocks noChangeArrowheads="1"/>
          </p:cNvSpPr>
          <p:nvPr/>
        </p:nvSpPr>
        <p:spPr bwMode="auto">
          <a:xfrm rot="876758">
            <a:off x="5550486" y="5078699"/>
            <a:ext cx="1651414" cy="261610"/>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100">
                <a:latin typeface="Arial" panose="020B0604020202020204" pitchFamily="34" charset="0"/>
              </a:rPr>
              <a:t>ACK, Seq=43, ACK=80</a:t>
            </a:r>
            <a:endParaRPr lang="en-US" altLang="en-US" sz="800">
              <a:latin typeface="Times New Roman" panose="02020603050405020304" pitchFamily="18" charset="0"/>
            </a:endParaRPr>
          </a:p>
        </p:txBody>
      </p:sp>
      <p:sp>
        <p:nvSpPr>
          <p:cNvPr id="328716" name="Line 1036">
            <a:extLst>
              <a:ext uri="{FF2B5EF4-FFF2-40B4-BE49-F238E27FC236}">
                <a16:creationId xmlns:a16="http://schemas.microsoft.com/office/drawing/2014/main" id="{04D47A6D-F5FB-40CC-9901-F726FB23ADFA}"/>
              </a:ext>
            </a:extLst>
          </p:cNvPr>
          <p:cNvSpPr>
            <a:spLocks noChangeShapeType="1"/>
          </p:cNvSpPr>
          <p:nvPr/>
        </p:nvSpPr>
        <p:spPr bwMode="auto">
          <a:xfrm flipH="1">
            <a:off x="5194300" y="3356892"/>
            <a:ext cx="2362200" cy="9017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grpSp>
        <p:nvGrpSpPr>
          <p:cNvPr id="328717" name="Group 1037">
            <a:extLst>
              <a:ext uri="{FF2B5EF4-FFF2-40B4-BE49-F238E27FC236}">
                <a16:creationId xmlns:a16="http://schemas.microsoft.com/office/drawing/2014/main" id="{F8A994BA-C16F-4B92-98E8-887B1A27FDF8}"/>
              </a:ext>
            </a:extLst>
          </p:cNvPr>
          <p:cNvGrpSpPr>
            <a:grpSpLocks/>
          </p:cNvGrpSpPr>
          <p:nvPr/>
        </p:nvGrpSpPr>
        <p:grpSpPr bwMode="auto">
          <a:xfrm>
            <a:off x="7370761" y="5684168"/>
            <a:ext cx="587010" cy="308437"/>
            <a:chOff x="3250" y="3530"/>
            <a:chExt cx="466" cy="217"/>
          </a:xfrm>
        </p:grpSpPr>
        <p:sp>
          <p:nvSpPr>
            <p:cNvPr id="328718" name="Rectangle 1038">
              <a:extLst>
                <a:ext uri="{FF2B5EF4-FFF2-40B4-BE49-F238E27FC236}">
                  <a16:creationId xmlns:a16="http://schemas.microsoft.com/office/drawing/2014/main" id="{8488D4F1-9B58-411E-BBF1-766235689414}"/>
                </a:ext>
              </a:extLst>
            </p:cNvPr>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8719" name="Text Box 1039">
              <a:extLst>
                <a:ext uri="{FF2B5EF4-FFF2-40B4-BE49-F238E27FC236}">
                  <a16:creationId xmlns:a16="http://schemas.microsoft.com/office/drawing/2014/main" id="{3AD78970-17F9-4DC4-B688-A29272751C9C}"/>
                </a:ext>
              </a:extLst>
            </p:cNvPr>
            <p:cNvSpPr txBox="1">
              <a:spLocks noChangeArrowheads="1"/>
            </p:cNvSpPr>
            <p:nvPr/>
          </p:nvSpPr>
          <p:spPr bwMode="auto">
            <a:xfrm>
              <a:off x="3250" y="3530"/>
              <a:ext cx="466"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rgbClr val="FF0000"/>
                  </a:solidFill>
                </a:rPr>
                <a:t>time</a:t>
              </a:r>
              <a:endParaRPr lang="en-US" altLang="en-US" sz="800">
                <a:latin typeface="Times New Roman" panose="02020603050405020304" pitchFamily="18" charset="0"/>
              </a:endParaRPr>
            </a:p>
          </p:txBody>
        </p:sp>
      </p:grpSp>
      <p:sp>
        <p:nvSpPr>
          <p:cNvPr id="328720" name="Text Box 1040">
            <a:extLst>
              <a:ext uri="{FF2B5EF4-FFF2-40B4-BE49-F238E27FC236}">
                <a16:creationId xmlns:a16="http://schemas.microsoft.com/office/drawing/2014/main" id="{827E6E13-7422-42C5-BD5D-7B596FB3EFDE}"/>
              </a:ext>
            </a:extLst>
          </p:cNvPr>
          <p:cNvSpPr txBox="1">
            <a:spLocks noChangeArrowheads="1"/>
          </p:cNvSpPr>
          <p:nvPr/>
        </p:nvSpPr>
        <p:spPr bwMode="auto">
          <a:xfrm>
            <a:off x="5246688" y="6217567"/>
            <a:ext cx="2173800" cy="30777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Three-way handshake</a:t>
            </a:r>
            <a:endParaRPr lang="en-US" altLang="en-US" sz="800">
              <a:latin typeface="Times New Roman" panose="02020603050405020304" pitchFamily="18" charset="0"/>
            </a:endParaRPr>
          </a:p>
        </p:txBody>
      </p:sp>
      <p:sp>
        <p:nvSpPr>
          <p:cNvPr id="328722" name="Line 1042">
            <a:extLst>
              <a:ext uri="{FF2B5EF4-FFF2-40B4-BE49-F238E27FC236}">
                <a16:creationId xmlns:a16="http://schemas.microsoft.com/office/drawing/2014/main" id="{91864485-172C-4ADC-9ADF-1EE83854D4DD}"/>
              </a:ext>
            </a:extLst>
          </p:cNvPr>
          <p:cNvSpPr>
            <a:spLocks noChangeShapeType="1"/>
          </p:cNvSpPr>
          <p:nvPr/>
        </p:nvSpPr>
        <p:spPr bwMode="auto">
          <a:xfrm flipH="1">
            <a:off x="7672388" y="2074192"/>
            <a:ext cx="12700" cy="36512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8723" name="Line 1043">
            <a:extLst>
              <a:ext uri="{FF2B5EF4-FFF2-40B4-BE49-F238E27FC236}">
                <a16:creationId xmlns:a16="http://schemas.microsoft.com/office/drawing/2014/main" id="{AB581977-4692-4872-AD9A-E01558041278}"/>
              </a:ext>
            </a:extLst>
          </p:cNvPr>
          <p:cNvSpPr>
            <a:spLocks noChangeShapeType="1"/>
          </p:cNvSpPr>
          <p:nvPr/>
        </p:nvSpPr>
        <p:spPr bwMode="auto">
          <a:xfrm flipH="1">
            <a:off x="5221288" y="2150392"/>
            <a:ext cx="12700" cy="358775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grpSp>
        <p:nvGrpSpPr>
          <p:cNvPr id="328724" name="Group 1044">
            <a:extLst>
              <a:ext uri="{FF2B5EF4-FFF2-40B4-BE49-F238E27FC236}">
                <a16:creationId xmlns:a16="http://schemas.microsoft.com/office/drawing/2014/main" id="{3C73B118-95F8-4816-B397-30439F474336}"/>
              </a:ext>
            </a:extLst>
          </p:cNvPr>
          <p:cNvGrpSpPr>
            <a:grpSpLocks/>
          </p:cNvGrpSpPr>
          <p:nvPr/>
        </p:nvGrpSpPr>
        <p:grpSpPr bwMode="auto">
          <a:xfrm>
            <a:off x="4919661" y="5696868"/>
            <a:ext cx="587010" cy="308437"/>
            <a:chOff x="3250" y="3530"/>
            <a:chExt cx="466" cy="217"/>
          </a:xfrm>
        </p:grpSpPr>
        <p:sp>
          <p:nvSpPr>
            <p:cNvPr id="328725" name="Rectangle 1045">
              <a:extLst>
                <a:ext uri="{FF2B5EF4-FFF2-40B4-BE49-F238E27FC236}">
                  <a16:creationId xmlns:a16="http://schemas.microsoft.com/office/drawing/2014/main" id="{B262ACB8-D401-4ABF-B720-10371207CC99}"/>
                </a:ext>
              </a:extLst>
            </p:cNvPr>
            <p:cNvSpPr>
              <a:spLocks noChangeArrowheads="1"/>
            </p:cNvSpPr>
            <p:nvPr/>
          </p:nvSpPr>
          <p:spPr bwMode="auto">
            <a:xfrm>
              <a:off x="3342" y="3576"/>
              <a:ext cx="324" cy="15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8726" name="Text Box 1046">
              <a:extLst>
                <a:ext uri="{FF2B5EF4-FFF2-40B4-BE49-F238E27FC236}">
                  <a16:creationId xmlns:a16="http://schemas.microsoft.com/office/drawing/2014/main" id="{3866D6C9-2493-4B7D-B8E6-AD26C1A8D778}"/>
                </a:ext>
              </a:extLst>
            </p:cNvPr>
            <p:cNvSpPr txBox="1">
              <a:spLocks noChangeArrowheads="1"/>
            </p:cNvSpPr>
            <p:nvPr/>
          </p:nvSpPr>
          <p:spPr bwMode="auto">
            <a:xfrm>
              <a:off x="3250" y="3530"/>
              <a:ext cx="466" cy="21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solidFill>
                    <a:srgbClr val="FF0000"/>
                  </a:solidFill>
                </a:rPr>
                <a:t>time</a:t>
              </a:r>
              <a:endParaRPr lang="en-US" altLang="en-US" sz="800">
                <a:latin typeface="Times New Roman" panose="02020603050405020304" pitchFamily="18" charset="0"/>
              </a:endParaRPr>
            </a:p>
          </p:txBody>
        </p:sp>
      </p:grpSp>
      <p:sp>
        <p:nvSpPr>
          <p:cNvPr id="328727" name="Text Box 1047">
            <a:extLst>
              <a:ext uri="{FF2B5EF4-FFF2-40B4-BE49-F238E27FC236}">
                <a16:creationId xmlns:a16="http://schemas.microsoft.com/office/drawing/2014/main" id="{7226B2B0-048C-415F-BABA-996261933FA8}"/>
              </a:ext>
            </a:extLst>
          </p:cNvPr>
          <p:cNvSpPr txBox="1">
            <a:spLocks noChangeArrowheads="1"/>
          </p:cNvSpPr>
          <p:nvPr/>
        </p:nvSpPr>
        <p:spPr bwMode="auto">
          <a:xfrm>
            <a:off x="4672013" y="2088480"/>
            <a:ext cx="1206500"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t>Connection</a:t>
            </a:r>
          </a:p>
          <a:p>
            <a:r>
              <a:rPr lang="en-US" altLang="en-US" sz="1400"/>
              <a:t>request</a:t>
            </a:r>
            <a:endParaRPr lang="en-US" altLang="en-US" sz="800">
              <a:latin typeface="Times New Roman" panose="02020603050405020304" pitchFamily="18" charset="0"/>
            </a:endParaRPr>
          </a:p>
        </p:txBody>
      </p:sp>
      <p:sp>
        <p:nvSpPr>
          <p:cNvPr id="328728" name="Text Box 1048">
            <a:extLst>
              <a:ext uri="{FF2B5EF4-FFF2-40B4-BE49-F238E27FC236}">
                <a16:creationId xmlns:a16="http://schemas.microsoft.com/office/drawing/2014/main" id="{3AC2FF1E-783E-4501-AC89-6105B1635F05}"/>
              </a:ext>
            </a:extLst>
          </p:cNvPr>
          <p:cNvSpPr txBox="1">
            <a:spLocks noChangeArrowheads="1"/>
          </p:cNvSpPr>
          <p:nvPr/>
        </p:nvSpPr>
        <p:spPr bwMode="auto">
          <a:xfrm>
            <a:off x="7691438" y="2726655"/>
            <a:ext cx="1389062" cy="95410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en-US" sz="1400"/>
              <a:t>host ACKs and selects </a:t>
            </a:r>
          </a:p>
          <a:p>
            <a:pPr algn="l"/>
            <a:r>
              <a:rPr lang="en-US" altLang="en-US" sz="1400"/>
              <a:t>its own initial seq #</a:t>
            </a:r>
            <a:endParaRPr lang="en-US" altLang="en-US" sz="800">
              <a:latin typeface="Times New Roman" panose="02020603050405020304" pitchFamily="18" charset="0"/>
            </a:endParaRPr>
          </a:p>
        </p:txBody>
      </p:sp>
      <p:sp>
        <p:nvSpPr>
          <p:cNvPr id="328729" name="Text Box 1049">
            <a:extLst>
              <a:ext uri="{FF2B5EF4-FFF2-40B4-BE49-F238E27FC236}">
                <a16:creationId xmlns:a16="http://schemas.microsoft.com/office/drawing/2014/main" id="{8EF9EBE9-B6DF-41D6-BEA7-04525A6EEB33}"/>
              </a:ext>
            </a:extLst>
          </p:cNvPr>
          <p:cNvSpPr txBox="1">
            <a:spLocks noChangeArrowheads="1"/>
          </p:cNvSpPr>
          <p:nvPr/>
        </p:nvSpPr>
        <p:spPr bwMode="auto">
          <a:xfrm>
            <a:off x="4665663" y="4428455"/>
            <a:ext cx="109998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host ACKs</a:t>
            </a:r>
          </a:p>
        </p:txBody>
      </p:sp>
      <p:sp>
        <p:nvSpPr>
          <p:cNvPr id="328731" name="Rectangle 1051">
            <a:extLst>
              <a:ext uri="{FF2B5EF4-FFF2-40B4-BE49-F238E27FC236}">
                <a16:creationId xmlns:a16="http://schemas.microsoft.com/office/drawing/2014/main" id="{ED296363-C890-44B5-B7E2-F66582DBE855}"/>
              </a:ext>
            </a:extLst>
          </p:cNvPr>
          <p:cNvSpPr>
            <a:spLocks noGrp="1" noChangeArrowheads="1"/>
          </p:cNvSpPr>
          <p:nvPr>
            <p:ph type="body" sz="half" idx="1"/>
          </p:nvPr>
        </p:nvSpPr>
        <p:spPr>
          <a:xfrm>
            <a:off x="323850" y="2433638"/>
            <a:ext cx="4083050" cy="2557462"/>
          </a:xfrm>
          <a:noFill/>
          <a:ln>
            <a:solidFill>
              <a:srgbClr val="FF0000"/>
            </a:solidFill>
            <a:miter lim="800000"/>
            <a:headEnd/>
            <a:tailEnd/>
          </a:ln>
        </p:spPr>
        <p:txBody>
          <a:bodyPr/>
          <a:lstStyle/>
          <a:p>
            <a:pPr>
              <a:lnSpc>
                <a:spcPct val="90000"/>
              </a:lnSpc>
              <a:buFont typeface="ZapfDingbats" pitchFamily="82" charset="2"/>
              <a:buNone/>
            </a:pPr>
            <a:r>
              <a:rPr lang="en-US" altLang="en-US" sz="1600" u="sng">
                <a:solidFill>
                  <a:srgbClr val="FF0000"/>
                </a:solidFill>
              </a:rPr>
              <a:t>Seq. #’s:</a:t>
            </a:r>
            <a:endParaRPr lang="en-US" altLang="en-US" sz="1600"/>
          </a:p>
          <a:p>
            <a:pPr lvl="1">
              <a:lnSpc>
                <a:spcPct val="90000"/>
              </a:lnSpc>
            </a:pPr>
            <a:r>
              <a:rPr lang="en-US" altLang="en-US" sz="1600"/>
              <a:t>byte stream “number” of first byte in segment’s data</a:t>
            </a:r>
            <a:endParaRPr lang="en-US" altLang="en-US" sz="1400"/>
          </a:p>
          <a:p>
            <a:pPr>
              <a:lnSpc>
                <a:spcPct val="90000"/>
              </a:lnSpc>
              <a:buFont typeface="ZapfDingbats" pitchFamily="82" charset="2"/>
              <a:buNone/>
            </a:pPr>
            <a:r>
              <a:rPr lang="en-US" altLang="en-US" sz="1600" u="sng">
                <a:solidFill>
                  <a:srgbClr val="FF0000"/>
                </a:solidFill>
              </a:rPr>
              <a:t>ACKs:</a:t>
            </a:r>
            <a:endParaRPr lang="en-US" altLang="en-US" sz="1600"/>
          </a:p>
          <a:p>
            <a:pPr lvl="1">
              <a:lnSpc>
                <a:spcPct val="90000"/>
              </a:lnSpc>
            </a:pPr>
            <a:r>
              <a:rPr lang="en-US" altLang="en-US" sz="1600"/>
              <a:t>seq # of next byte expected from other side</a:t>
            </a:r>
          </a:p>
          <a:p>
            <a:pPr lvl="1">
              <a:lnSpc>
                <a:spcPct val="90000"/>
              </a:lnSpc>
            </a:pPr>
            <a:r>
              <a:rPr lang="en-US" altLang="en-US" sz="1600"/>
              <a:t>cumulative ACK</a:t>
            </a:r>
            <a:endParaRPr lang="en-US" altLang="en-US" sz="1400"/>
          </a:p>
          <a:p>
            <a:pPr>
              <a:lnSpc>
                <a:spcPct val="90000"/>
              </a:lnSpc>
              <a:buFont typeface="ZapfDingbats" pitchFamily="82" charset="2"/>
              <a:buNone/>
            </a:pPr>
            <a:endParaRPr lang="en-US" altLang="en-US" sz="1600"/>
          </a:p>
        </p:txBody>
      </p:sp>
      <p:sp>
        <p:nvSpPr>
          <p:cNvPr id="5" name="Datumsplatzhalter 4">
            <a:extLst>
              <a:ext uri="{FF2B5EF4-FFF2-40B4-BE49-F238E27FC236}">
                <a16:creationId xmlns:a16="http://schemas.microsoft.com/office/drawing/2014/main" id="{8056E6C4-438B-4348-A263-35365649FDCF}"/>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6608030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1026">
            <a:extLst>
              <a:ext uri="{FF2B5EF4-FFF2-40B4-BE49-F238E27FC236}">
                <a16:creationId xmlns:a16="http://schemas.microsoft.com/office/drawing/2014/main" id="{EBF66297-F103-4FE5-B638-81AADBDA21E2}"/>
              </a:ext>
            </a:extLst>
          </p:cNvPr>
          <p:cNvSpPr>
            <a:spLocks noGrp="1" noChangeArrowheads="1"/>
          </p:cNvSpPr>
          <p:nvPr>
            <p:ph type="title"/>
          </p:nvPr>
        </p:nvSpPr>
        <p:spPr>
          <a:xfrm>
            <a:off x="533400" y="228600"/>
            <a:ext cx="8128000" cy="825500"/>
          </a:xfrm>
        </p:spPr>
        <p:txBody>
          <a:bodyPr/>
          <a:lstStyle/>
          <a:p>
            <a:r>
              <a:rPr lang="en-US" altLang="en-US" sz="3200"/>
              <a:t>TCP Starting Sequence Number Selection</a:t>
            </a:r>
          </a:p>
        </p:txBody>
      </p:sp>
      <p:sp>
        <p:nvSpPr>
          <p:cNvPr id="362499" name="Rectangle 1027">
            <a:extLst>
              <a:ext uri="{FF2B5EF4-FFF2-40B4-BE49-F238E27FC236}">
                <a16:creationId xmlns:a16="http://schemas.microsoft.com/office/drawing/2014/main" id="{25F57038-2163-43E6-8F5B-C6E72CD1D8AB}"/>
              </a:ext>
            </a:extLst>
          </p:cNvPr>
          <p:cNvSpPr>
            <a:spLocks noGrp="1" noChangeArrowheads="1"/>
          </p:cNvSpPr>
          <p:nvPr>
            <p:ph type="body" idx="1"/>
          </p:nvPr>
        </p:nvSpPr>
        <p:spPr>
          <a:xfrm>
            <a:off x="101600" y="1700808"/>
            <a:ext cx="8890000" cy="4687292"/>
          </a:xfrm>
        </p:spPr>
        <p:txBody>
          <a:bodyPr/>
          <a:lstStyle/>
          <a:p>
            <a:r>
              <a:rPr lang="en-US" altLang="en-US" sz="2400" dirty="0">
                <a:solidFill>
                  <a:schemeClr val="accent2"/>
                </a:solidFill>
              </a:rPr>
              <a:t>Why a random starting sequence #? Why not simply choose 0?</a:t>
            </a:r>
          </a:p>
          <a:p>
            <a:pPr lvl="1"/>
            <a:r>
              <a:rPr lang="en-US" altLang="en-US" sz="2000" dirty="0"/>
              <a:t>To protect against two incarnations of the same connection reusing the same sequence numbers too soon</a:t>
            </a:r>
          </a:p>
          <a:p>
            <a:pPr lvl="1"/>
            <a:endParaRPr lang="en-US" altLang="en-US" sz="2000" dirty="0"/>
          </a:p>
          <a:p>
            <a:pPr lvl="1"/>
            <a:r>
              <a:rPr lang="en-US" altLang="en-US" sz="2000" dirty="0"/>
              <a:t>That is, while there is still a chance that a segment from an earlier incarnation of a connection will interfere with a later incarnation of the connection</a:t>
            </a:r>
          </a:p>
          <a:p>
            <a:r>
              <a:rPr lang="en-US" altLang="en-US" sz="2400" dirty="0">
                <a:solidFill>
                  <a:schemeClr val="accent2"/>
                </a:solidFill>
              </a:rPr>
              <a:t>How?</a:t>
            </a:r>
            <a:r>
              <a:rPr lang="en-US" altLang="en-US" sz="2400" dirty="0"/>
              <a:t> </a:t>
            </a:r>
          </a:p>
          <a:p>
            <a:pPr lvl="1"/>
            <a:r>
              <a:rPr lang="en-US" altLang="en-US" sz="2000" dirty="0"/>
              <a:t>Client machine seq #0, initiates connection to server with seq #0.</a:t>
            </a:r>
          </a:p>
          <a:p>
            <a:pPr lvl="1"/>
            <a:r>
              <a:rPr lang="en-US" altLang="en-US" sz="2000" dirty="0"/>
              <a:t>Client sends one byte and client machine crashes</a:t>
            </a:r>
          </a:p>
          <a:p>
            <a:pPr lvl="1"/>
            <a:r>
              <a:rPr lang="en-US" altLang="en-US" sz="2000" dirty="0"/>
              <a:t>Client reboots and initiates connection again</a:t>
            </a:r>
          </a:p>
          <a:p>
            <a:pPr lvl="1"/>
            <a:r>
              <a:rPr lang="en-US" altLang="en-US" sz="2000" dirty="0"/>
              <a:t>Server thinks new incarnation is the same as old connection</a:t>
            </a:r>
          </a:p>
        </p:txBody>
      </p:sp>
      <p:sp>
        <p:nvSpPr>
          <p:cNvPr id="5" name="Datumsplatzhalter 4">
            <a:extLst>
              <a:ext uri="{FF2B5EF4-FFF2-40B4-BE49-F238E27FC236}">
                <a16:creationId xmlns:a16="http://schemas.microsoft.com/office/drawing/2014/main" id="{BDE4A3C0-5327-48D0-81BA-BE859C4FCDC4}"/>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107309594"/>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a:extLst>
              <a:ext uri="{FF2B5EF4-FFF2-40B4-BE49-F238E27FC236}">
                <a16:creationId xmlns:a16="http://schemas.microsoft.com/office/drawing/2014/main" id="{90818098-2CE3-45F8-9D5A-D897611645DE}"/>
              </a:ext>
            </a:extLst>
          </p:cNvPr>
          <p:cNvSpPr>
            <a:spLocks noGrp="1" noChangeArrowheads="1"/>
          </p:cNvSpPr>
          <p:nvPr>
            <p:ph type="title"/>
          </p:nvPr>
        </p:nvSpPr>
        <p:spPr>
          <a:xfrm>
            <a:off x="666750" y="247650"/>
            <a:ext cx="7772400" cy="781050"/>
          </a:xfrm>
        </p:spPr>
        <p:txBody>
          <a:bodyPr/>
          <a:lstStyle/>
          <a:p>
            <a:r>
              <a:rPr lang="en-US" altLang="en-US"/>
              <a:t>TCP Connection Termination</a:t>
            </a:r>
          </a:p>
        </p:txBody>
      </p:sp>
      <p:sp>
        <p:nvSpPr>
          <p:cNvPr id="321539" name="Rectangle 3">
            <a:extLst>
              <a:ext uri="{FF2B5EF4-FFF2-40B4-BE49-F238E27FC236}">
                <a16:creationId xmlns:a16="http://schemas.microsoft.com/office/drawing/2014/main" id="{AD151565-A3EB-4198-91CE-C194C3561314}"/>
              </a:ext>
            </a:extLst>
          </p:cNvPr>
          <p:cNvSpPr>
            <a:spLocks noGrp="1" noChangeArrowheads="1"/>
          </p:cNvSpPr>
          <p:nvPr>
            <p:ph type="body" sz="half" idx="2"/>
          </p:nvPr>
        </p:nvSpPr>
        <p:spPr>
          <a:xfrm>
            <a:off x="542925" y="1276350"/>
            <a:ext cx="3775075" cy="4905375"/>
          </a:xfrm>
        </p:spPr>
        <p:txBody>
          <a:bodyPr/>
          <a:lstStyle/>
          <a:p>
            <a:pPr>
              <a:lnSpc>
                <a:spcPct val="90000"/>
              </a:lnSpc>
              <a:spcBef>
                <a:spcPct val="60000"/>
              </a:spcBef>
              <a:buFont typeface="ZapfDingbats" pitchFamily="82" charset="2"/>
              <a:buNone/>
            </a:pPr>
            <a:r>
              <a:rPr lang="en-US" altLang="en-US" sz="2400" u="sng">
                <a:solidFill>
                  <a:srgbClr val="FF0000"/>
                </a:solidFill>
              </a:rPr>
              <a:t>Closing a connection:</a:t>
            </a:r>
          </a:p>
          <a:p>
            <a:pPr>
              <a:lnSpc>
                <a:spcPct val="90000"/>
              </a:lnSpc>
              <a:spcBef>
                <a:spcPct val="60000"/>
              </a:spcBef>
              <a:buFont typeface="ZapfDingbats" pitchFamily="82" charset="2"/>
              <a:buNone/>
            </a:pPr>
            <a:r>
              <a:rPr lang="en-US" altLang="en-US" sz="2000"/>
              <a:t>client closes socket:</a:t>
            </a:r>
            <a:r>
              <a:rPr lang="en-US" altLang="en-US" sz="2400" u="sng">
                <a:solidFill>
                  <a:srgbClr val="FF0000"/>
                </a:solidFill>
              </a:rPr>
              <a:t> </a:t>
            </a:r>
            <a:r>
              <a:rPr lang="en-US" altLang="en-US" sz="2000" b="1">
                <a:latin typeface="Courier New" panose="02070309020205020404" pitchFamily="49" charset="0"/>
              </a:rPr>
              <a:t>clientSocket.close();</a:t>
            </a:r>
            <a:r>
              <a:rPr lang="en-US" altLang="en-US" sz="1800">
                <a:latin typeface="Arial" panose="020B0604020202020204" pitchFamily="34" charset="0"/>
              </a:rPr>
              <a:t> </a:t>
            </a:r>
            <a:endParaRPr lang="en-US" altLang="en-US" sz="2400" u="sng">
              <a:solidFill>
                <a:srgbClr val="FF0000"/>
              </a:solidFill>
            </a:endParaRPr>
          </a:p>
          <a:p>
            <a:pPr>
              <a:lnSpc>
                <a:spcPct val="90000"/>
              </a:lnSpc>
              <a:spcBef>
                <a:spcPct val="60000"/>
              </a:spcBef>
              <a:buFont typeface="ZapfDingbats" pitchFamily="82" charset="2"/>
              <a:buNone/>
            </a:pPr>
            <a:r>
              <a:rPr lang="en-US" altLang="en-US" sz="2400" u="sng">
                <a:solidFill>
                  <a:srgbClr val="FF0000"/>
                </a:solidFill>
              </a:rPr>
              <a:t>Step 1:</a:t>
            </a:r>
            <a:r>
              <a:rPr lang="en-US" altLang="en-US" sz="2400"/>
              <a:t> </a:t>
            </a:r>
            <a:r>
              <a:rPr lang="en-US" altLang="en-US" sz="2000">
                <a:solidFill>
                  <a:schemeClr val="accent2"/>
                </a:solidFill>
              </a:rPr>
              <a:t>client</a:t>
            </a:r>
            <a:r>
              <a:rPr lang="en-US" altLang="en-US" sz="2000"/>
              <a:t> end system sends TCP FIN control segment to server</a:t>
            </a:r>
            <a:r>
              <a:rPr lang="en-US" altLang="en-US" sz="2400" u="sng">
                <a:solidFill>
                  <a:srgbClr val="FF0000"/>
                </a:solidFill>
              </a:rPr>
              <a:t> </a:t>
            </a:r>
          </a:p>
          <a:p>
            <a:pPr>
              <a:lnSpc>
                <a:spcPct val="90000"/>
              </a:lnSpc>
              <a:spcBef>
                <a:spcPct val="60000"/>
              </a:spcBef>
              <a:buFont typeface="ZapfDingbats" pitchFamily="82" charset="2"/>
              <a:buNone/>
            </a:pPr>
            <a:r>
              <a:rPr lang="en-US" altLang="en-US" sz="2400" u="sng">
                <a:solidFill>
                  <a:srgbClr val="FF0000"/>
                </a:solidFill>
              </a:rPr>
              <a:t>Step 2:</a:t>
            </a:r>
            <a:r>
              <a:rPr lang="en-US" altLang="en-US" sz="2400"/>
              <a:t> </a:t>
            </a:r>
            <a:r>
              <a:rPr lang="en-US" altLang="en-US" sz="2000">
                <a:solidFill>
                  <a:schemeClr val="accent2"/>
                </a:solidFill>
              </a:rPr>
              <a:t>server</a:t>
            </a:r>
            <a:r>
              <a:rPr lang="en-US" altLang="en-US" sz="2000"/>
              <a:t> receives FIN, replies with ACK. Server might send some buffered but not sent data before closing the connection. Server then sends FIN and moves to Closing state.</a:t>
            </a:r>
          </a:p>
        </p:txBody>
      </p:sp>
      <p:sp>
        <p:nvSpPr>
          <p:cNvPr id="321541" name="Line 5">
            <a:extLst>
              <a:ext uri="{FF2B5EF4-FFF2-40B4-BE49-F238E27FC236}">
                <a16:creationId xmlns:a16="http://schemas.microsoft.com/office/drawing/2014/main" id="{DD705501-ABCA-4A3C-A8D1-733F398AD6E5}"/>
              </a:ext>
            </a:extLst>
          </p:cNvPr>
          <p:cNvSpPr>
            <a:spLocks noChangeShapeType="1"/>
          </p:cNvSpPr>
          <p:nvPr/>
        </p:nvSpPr>
        <p:spPr bwMode="auto">
          <a:xfrm>
            <a:off x="5391150" y="2400300"/>
            <a:ext cx="2533650" cy="5905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321542" name="Object 6">
            <a:extLst>
              <a:ext uri="{FF2B5EF4-FFF2-40B4-BE49-F238E27FC236}">
                <a16:creationId xmlns:a16="http://schemas.microsoft.com/office/drawing/2014/main" id="{8912495C-36EA-42B7-91C3-4D0EA6E7E16F}"/>
              </a:ext>
            </a:extLst>
          </p:cNvPr>
          <p:cNvGraphicFramePr>
            <a:graphicFrameLocks noChangeAspect="1"/>
          </p:cNvGraphicFramePr>
          <p:nvPr/>
        </p:nvGraphicFramePr>
        <p:xfrm>
          <a:off x="4978400" y="1731963"/>
          <a:ext cx="485775" cy="385762"/>
        </p:xfrm>
        <a:graphic>
          <a:graphicData uri="http://schemas.openxmlformats.org/presentationml/2006/ole">
            <mc:AlternateContent xmlns:mc="http://schemas.openxmlformats.org/markup-compatibility/2006">
              <mc:Choice xmlns:v="urn:schemas-microsoft-com:vml" Requires="v">
                <p:oleObj spid="_x0000_s26626" name="Clip" r:id="rId3" imgW="1305000" imgH="1085760" progId="MS_ClipArt_Gallery.2">
                  <p:embed/>
                </p:oleObj>
              </mc:Choice>
              <mc:Fallback>
                <p:oleObj name="Clip" r:id="rId3" imgW="1305000" imgH="1085760" progId="MS_ClipArt_Gallery.2">
                  <p:embed/>
                  <p:pic>
                    <p:nvPicPr>
                      <p:cNvPr id="321542" name="Object 6">
                        <a:extLst>
                          <a:ext uri="{FF2B5EF4-FFF2-40B4-BE49-F238E27FC236}">
                            <a16:creationId xmlns:a16="http://schemas.microsoft.com/office/drawing/2014/main" id="{8912495C-36EA-42B7-91C3-4D0EA6E7E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8400" y="1731963"/>
                        <a:ext cx="485775"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1543" name="Text Box 7">
            <a:extLst>
              <a:ext uri="{FF2B5EF4-FFF2-40B4-BE49-F238E27FC236}">
                <a16:creationId xmlns:a16="http://schemas.microsoft.com/office/drawing/2014/main" id="{2CF2E5F9-3477-4067-B6A1-EFC0A0FDCE06}"/>
              </a:ext>
            </a:extLst>
          </p:cNvPr>
          <p:cNvSpPr txBox="1">
            <a:spLocks noChangeArrowheads="1"/>
          </p:cNvSpPr>
          <p:nvPr/>
        </p:nvSpPr>
        <p:spPr bwMode="auto">
          <a:xfrm>
            <a:off x="5456238" y="1731963"/>
            <a:ext cx="7143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client</a:t>
            </a:r>
            <a:endParaRPr lang="en-US" altLang="en-US" sz="1000">
              <a:latin typeface="Times New Roman" panose="02020603050405020304" pitchFamily="18" charset="0"/>
            </a:endParaRPr>
          </a:p>
        </p:txBody>
      </p:sp>
      <p:sp>
        <p:nvSpPr>
          <p:cNvPr id="321544" name="Text Box 8">
            <a:extLst>
              <a:ext uri="{FF2B5EF4-FFF2-40B4-BE49-F238E27FC236}">
                <a16:creationId xmlns:a16="http://schemas.microsoft.com/office/drawing/2014/main" id="{3E868F88-3BEC-4533-93D5-69B0169FDEF6}"/>
              </a:ext>
            </a:extLst>
          </p:cNvPr>
          <p:cNvSpPr txBox="1">
            <a:spLocks noChangeArrowheads="1"/>
          </p:cNvSpPr>
          <p:nvPr/>
        </p:nvSpPr>
        <p:spPr bwMode="auto">
          <a:xfrm rot="706751">
            <a:off x="6481763" y="2441575"/>
            <a:ext cx="4699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Arial" panose="020B0604020202020204" pitchFamily="34" charset="0"/>
              </a:rPr>
              <a:t>FIN</a:t>
            </a:r>
            <a:endParaRPr lang="en-US" altLang="en-US" sz="1000">
              <a:latin typeface="Times New Roman" panose="02020603050405020304" pitchFamily="18" charset="0"/>
            </a:endParaRPr>
          </a:p>
        </p:txBody>
      </p:sp>
      <p:graphicFrame>
        <p:nvGraphicFramePr>
          <p:cNvPr id="321545" name="Object 9">
            <a:extLst>
              <a:ext uri="{FF2B5EF4-FFF2-40B4-BE49-F238E27FC236}">
                <a16:creationId xmlns:a16="http://schemas.microsoft.com/office/drawing/2014/main" id="{103BB973-8A8A-4EA1-9455-EDB8C198C61D}"/>
              </a:ext>
            </a:extLst>
          </p:cNvPr>
          <p:cNvGraphicFramePr>
            <a:graphicFrameLocks noChangeAspect="1"/>
          </p:cNvGraphicFramePr>
          <p:nvPr/>
        </p:nvGraphicFramePr>
        <p:xfrm>
          <a:off x="7635875" y="1741488"/>
          <a:ext cx="485775" cy="385762"/>
        </p:xfrm>
        <a:graphic>
          <a:graphicData uri="http://schemas.openxmlformats.org/presentationml/2006/ole">
            <mc:AlternateContent xmlns:mc="http://schemas.openxmlformats.org/markup-compatibility/2006">
              <mc:Choice xmlns:v="urn:schemas-microsoft-com:vml" Requires="v">
                <p:oleObj spid="_x0000_s26627" name="Clip" r:id="rId5" imgW="1305000" imgH="1085760" progId="MS_ClipArt_Gallery.2">
                  <p:embed/>
                </p:oleObj>
              </mc:Choice>
              <mc:Fallback>
                <p:oleObj name="Clip" r:id="rId5" imgW="1305000" imgH="1085760" progId="MS_ClipArt_Gallery.2">
                  <p:embed/>
                  <p:pic>
                    <p:nvPicPr>
                      <p:cNvPr id="321545" name="Object 9">
                        <a:extLst>
                          <a:ext uri="{FF2B5EF4-FFF2-40B4-BE49-F238E27FC236}">
                            <a16:creationId xmlns:a16="http://schemas.microsoft.com/office/drawing/2014/main" id="{103BB973-8A8A-4EA1-9455-EDB8C198C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875" y="1741488"/>
                        <a:ext cx="485775"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1546" name="Text Box 10">
            <a:extLst>
              <a:ext uri="{FF2B5EF4-FFF2-40B4-BE49-F238E27FC236}">
                <a16:creationId xmlns:a16="http://schemas.microsoft.com/office/drawing/2014/main" id="{6F96034D-CFB6-47EA-80D4-6818A7EED87F}"/>
              </a:ext>
            </a:extLst>
          </p:cNvPr>
          <p:cNvSpPr txBox="1">
            <a:spLocks noChangeArrowheads="1"/>
          </p:cNvSpPr>
          <p:nvPr/>
        </p:nvSpPr>
        <p:spPr bwMode="auto">
          <a:xfrm>
            <a:off x="6926263" y="1751013"/>
            <a:ext cx="80010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server</a:t>
            </a:r>
            <a:endParaRPr lang="en-US" altLang="en-US" sz="1000">
              <a:latin typeface="Times New Roman" panose="02020603050405020304" pitchFamily="18" charset="0"/>
            </a:endParaRPr>
          </a:p>
        </p:txBody>
      </p:sp>
      <p:sp>
        <p:nvSpPr>
          <p:cNvPr id="321547" name="Line 11">
            <a:extLst>
              <a:ext uri="{FF2B5EF4-FFF2-40B4-BE49-F238E27FC236}">
                <a16:creationId xmlns:a16="http://schemas.microsoft.com/office/drawing/2014/main" id="{1C995C22-0D3A-4975-BEA5-91B68A6D0E98}"/>
              </a:ext>
            </a:extLst>
          </p:cNvPr>
          <p:cNvSpPr>
            <a:spLocks noChangeShapeType="1"/>
          </p:cNvSpPr>
          <p:nvPr/>
        </p:nvSpPr>
        <p:spPr bwMode="auto">
          <a:xfrm>
            <a:off x="5400675" y="4908550"/>
            <a:ext cx="2533650" cy="37465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48" name="Line 12">
            <a:extLst>
              <a:ext uri="{FF2B5EF4-FFF2-40B4-BE49-F238E27FC236}">
                <a16:creationId xmlns:a16="http://schemas.microsoft.com/office/drawing/2014/main" id="{B374E4D9-5769-4F90-BA5C-223E136B4D3A}"/>
              </a:ext>
            </a:extLst>
          </p:cNvPr>
          <p:cNvSpPr>
            <a:spLocks noChangeShapeType="1"/>
          </p:cNvSpPr>
          <p:nvPr/>
        </p:nvSpPr>
        <p:spPr bwMode="auto">
          <a:xfrm flipH="1">
            <a:off x="5229225" y="4295775"/>
            <a:ext cx="0" cy="13430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49" name="Line 13">
            <a:extLst>
              <a:ext uri="{FF2B5EF4-FFF2-40B4-BE49-F238E27FC236}">
                <a16:creationId xmlns:a16="http://schemas.microsoft.com/office/drawing/2014/main" id="{0DE494A7-AD0B-44D8-BE24-839F443419BD}"/>
              </a:ext>
            </a:extLst>
          </p:cNvPr>
          <p:cNvSpPr>
            <a:spLocks noChangeShapeType="1"/>
          </p:cNvSpPr>
          <p:nvPr/>
        </p:nvSpPr>
        <p:spPr bwMode="auto">
          <a:xfrm flipH="1">
            <a:off x="7924800" y="2171700"/>
            <a:ext cx="0" cy="34099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50" name="Line 14">
            <a:extLst>
              <a:ext uri="{FF2B5EF4-FFF2-40B4-BE49-F238E27FC236}">
                <a16:creationId xmlns:a16="http://schemas.microsoft.com/office/drawing/2014/main" id="{0C9FB31B-4279-4857-8D9B-88417B95F6E9}"/>
              </a:ext>
            </a:extLst>
          </p:cNvPr>
          <p:cNvSpPr>
            <a:spLocks noChangeShapeType="1"/>
          </p:cNvSpPr>
          <p:nvPr/>
        </p:nvSpPr>
        <p:spPr bwMode="auto">
          <a:xfrm flipH="1">
            <a:off x="5400675" y="3133725"/>
            <a:ext cx="2457450" cy="6127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51" name="Text Box 15">
            <a:extLst>
              <a:ext uri="{FF2B5EF4-FFF2-40B4-BE49-F238E27FC236}">
                <a16:creationId xmlns:a16="http://schemas.microsoft.com/office/drawing/2014/main" id="{F1089B56-9307-47BB-A43F-A6BC979D6351}"/>
              </a:ext>
            </a:extLst>
          </p:cNvPr>
          <p:cNvSpPr txBox="1">
            <a:spLocks noChangeArrowheads="1"/>
          </p:cNvSpPr>
          <p:nvPr/>
        </p:nvSpPr>
        <p:spPr bwMode="auto">
          <a:xfrm rot="-811367">
            <a:off x="5253038" y="3268663"/>
            <a:ext cx="18399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Arial" panose="020B0604020202020204" pitchFamily="34" charset="0"/>
              </a:rPr>
              <a:t>ACK</a:t>
            </a:r>
            <a:endParaRPr lang="en-US" altLang="en-US" sz="1000">
              <a:latin typeface="Times New Roman" panose="02020603050405020304" pitchFamily="18" charset="0"/>
            </a:endParaRPr>
          </a:p>
        </p:txBody>
      </p:sp>
      <p:sp>
        <p:nvSpPr>
          <p:cNvPr id="321552" name="Text Box 16">
            <a:extLst>
              <a:ext uri="{FF2B5EF4-FFF2-40B4-BE49-F238E27FC236}">
                <a16:creationId xmlns:a16="http://schemas.microsoft.com/office/drawing/2014/main" id="{98E8C38E-A447-44B3-8ACF-A34305311108}"/>
              </a:ext>
            </a:extLst>
          </p:cNvPr>
          <p:cNvSpPr txBox="1">
            <a:spLocks noChangeArrowheads="1"/>
          </p:cNvSpPr>
          <p:nvPr/>
        </p:nvSpPr>
        <p:spPr bwMode="auto">
          <a:xfrm rot="316079">
            <a:off x="6454775" y="4811713"/>
            <a:ext cx="5508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Arial" panose="020B0604020202020204" pitchFamily="34" charset="0"/>
              </a:rPr>
              <a:t>ACK</a:t>
            </a:r>
          </a:p>
        </p:txBody>
      </p:sp>
      <p:sp>
        <p:nvSpPr>
          <p:cNvPr id="321553" name="Line 17">
            <a:extLst>
              <a:ext uri="{FF2B5EF4-FFF2-40B4-BE49-F238E27FC236}">
                <a16:creationId xmlns:a16="http://schemas.microsoft.com/office/drawing/2014/main" id="{6B523B97-6023-4DD1-980E-D7B13DC48161}"/>
              </a:ext>
            </a:extLst>
          </p:cNvPr>
          <p:cNvSpPr>
            <a:spLocks noChangeShapeType="1"/>
          </p:cNvSpPr>
          <p:nvPr/>
        </p:nvSpPr>
        <p:spPr bwMode="auto">
          <a:xfrm flipH="1">
            <a:off x="5410200" y="4343400"/>
            <a:ext cx="2520950" cy="422275"/>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54" name="Text Box 18">
            <a:extLst>
              <a:ext uri="{FF2B5EF4-FFF2-40B4-BE49-F238E27FC236}">
                <a16:creationId xmlns:a16="http://schemas.microsoft.com/office/drawing/2014/main" id="{F15E0797-7EA3-4F90-BECD-57DC336BAC1D}"/>
              </a:ext>
            </a:extLst>
          </p:cNvPr>
          <p:cNvSpPr txBox="1">
            <a:spLocks noChangeArrowheads="1"/>
          </p:cNvSpPr>
          <p:nvPr/>
        </p:nvSpPr>
        <p:spPr bwMode="auto">
          <a:xfrm rot="-551978">
            <a:off x="6059488" y="4287838"/>
            <a:ext cx="11017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400">
                <a:latin typeface="Arial" panose="020B0604020202020204" pitchFamily="34" charset="0"/>
              </a:rPr>
              <a:t>FIN</a:t>
            </a:r>
            <a:endParaRPr lang="en-US" altLang="en-US" sz="1000">
              <a:latin typeface="Times New Roman" panose="02020603050405020304" pitchFamily="18" charset="0"/>
            </a:endParaRPr>
          </a:p>
        </p:txBody>
      </p:sp>
      <p:sp>
        <p:nvSpPr>
          <p:cNvPr id="321555" name="Line 19">
            <a:extLst>
              <a:ext uri="{FF2B5EF4-FFF2-40B4-BE49-F238E27FC236}">
                <a16:creationId xmlns:a16="http://schemas.microsoft.com/office/drawing/2014/main" id="{9662E81A-90EA-4083-A122-F4999DAFF2ED}"/>
              </a:ext>
            </a:extLst>
          </p:cNvPr>
          <p:cNvSpPr>
            <a:spLocks noChangeShapeType="1"/>
          </p:cNvSpPr>
          <p:nvPr/>
        </p:nvSpPr>
        <p:spPr bwMode="auto">
          <a:xfrm>
            <a:off x="5381625" y="2324100"/>
            <a:ext cx="0" cy="334327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56" name="Text Box 20">
            <a:extLst>
              <a:ext uri="{FF2B5EF4-FFF2-40B4-BE49-F238E27FC236}">
                <a16:creationId xmlns:a16="http://schemas.microsoft.com/office/drawing/2014/main" id="{211787DF-E155-4121-9A69-B6A1BAD00736}"/>
              </a:ext>
            </a:extLst>
          </p:cNvPr>
          <p:cNvSpPr txBox="1">
            <a:spLocks noChangeArrowheads="1"/>
          </p:cNvSpPr>
          <p:nvPr/>
        </p:nvSpPr>
        <p:spPr bwMode="auto">
          <a:xfrm>
            <a:off x="4651375" y="2203450"/>
            <a:ext cx="7207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close</a:t>
            </a:r>
          </a:p>
        </p:txBody>
      </p:sp>
      <p:sp>
        <p:nvSpPr>
          <p:cNvPr id="321557" name="Text Box 21">
            <a:extLst>
              <a:ext uri="{FF2B5EF4-FFF2-40B4-BE49-F238E27FC236}">
                <a16:creationId xmlns:a16="http://schemas.microsoft.com/office/drawing/2014/main" id="{396A55AE-1700-42BD-B61E-114A8E214F07}"/>
              </a:ext>
            </a:extLst>
          </p:cNvPr>
          <p:cNvSpPr txBox="1">
            <a:spLocks noChangeArrowheads="1"/>
          </p:cNvSpPr>
          <p:nvPr/>
        </p:nvSpPr>
        <p:spPr bwMode="auto">
          <a:xfrm>
            <a:off x="7902575" y="3438525"/>
            <a:ext cx="747713"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Data</a:t>
            </a:r>
          </a:p>
          <a:p>
            <a:r>
              <a:rPr lang="en-US" altLang="en-US" sz="1800"/>
              <a:t>write</a:t>
            </a:r>
          </a:p>
        </p:txBody>
      </p:sp>
      <p:sp>
        <p:nvSpPr>
          <p:cNvPr id="321558" name="Text Box 22">
            <a:extLst>
              <a:ext uri="{FF2B5EF4-FFF2-40B4-BE49-F238E27FC236}">
                <a16:creationId xmlns:a16="http://schemas.microsoft.com/office/drawing/2014/main" id="{5E40ECF9-617B-4A98-AA56-429B47E4C737}"/>
              </a:ext>
            </a:extLst>
          </p:cNvPr>
          <p:cNvSpPr txBox="1">
            <a:spLocks noChangeArrowheads="1"/>
          </p:cNvSpPr>
          <p:nvPr/>
        </p:nvSpPr>
        <p:spPr bwMode="auto">
          <a:xfrm>
            <a:off x="4318000" y="5551488"/>
            <a:ext cx="85566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closed</a:t>
            </a:r>
          </a:p>
        </p:txBody>
      </p:sp>
      <p:sp>
        <p:nvSpPr>
          <p:cNvPr id="321559" name="Line 23">
            <a:extLst>
              <a:ext uri="{FF2B5EF4-FFF2-40B4-BE49-F238E27FC236}">
                <a16:creationId xmlns:a16="http://schemas.microsoft.com/office/drawing/2014/main" id="{9B9F4D75-A61D-4385-8482-88FBA1D04F8F}"/>
              </a:ext>
            </a:extLst>
          </p:cNvPr>
          <p:cNvSpPr>
            <a:spLocks noChangeShapeType="1"/>
          </p:cNvSpPr>
          <p:nvPr/>
        </p:nvSpPr>
        <p:spPr bwMode="auto">
          <a:xfrm>
            <a:off x="5124450" y="4276725"/>
            <a:ext cx="190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60" name="Line 24">
            <a:extLst>
              <a:ext uri="{FF2B5EF4-FFF2-40B4-BE49-F238E27FC236}">
                <a16:creationId xmlns:a16="http://schemas.microsoft.com/office/drawing/2014/main" id="{680F5241-49B8-4CC1-B368-BF57AFE8E0D3}"/>
              </a:ext>
            </a:extLst>
          </p:cNvPr>
          <p:cNvSpPr>
            <a:spLocks noChangeShapeType="1"/>
          </p:cNvSpPr>
          <p:nvPr/>
        </p:nvSpPr>
        <p:spPr bwMode="auto">
          <a:xfrm>
            <a:off x="5138738" y="5657850"/>
            <a:ext cx="1905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1561" name="Text Box 25">
            <a:extLst>
              <a:ext uri="{FF2B5EF4-FFF2-40B4-BE49-F238E27FC236}">
                <a16:creationId xmlns:a16="http://schemas.microsoft.com/office/drawing/2014/main" id="{37801293-96BB-454E-9DEF-A5F09DE025BF}"/>
              </a:ext>
            </a:extLst>
          </p:cNvPr>
          <p:cNvSpPr txBox="1">
            <a:spLocks noChangeArrowheads="1"/>
          </p:cNvSpPr>
          <p:nvPr/>
        </p:nvSpPr>
        <p:spPr bwMode="auto">
          <a:xfrm rot="-5400000">
            <a:off x="4379119" y="4804569"/>
            <a:ext cx="130810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timed wait</a:t>
            </a:r>
          </a:p>
        </p:txBody>
      </p:sp>
      <p:sp>
        <p:nvSpPr>
          <p:cNvPr id="321562" name="Line 26">
            <a:extLst>
              <a:ext uri="{FF2B5EF4-FFF2-40B4-BE49-F238E27FC236}">
                <a16:creationId xmlns:a16="http://schemas.microsoft.com/office/drawing/2014/main" id="{1828BD4B-E1B4-44E8-A52B-8D2C01D1E002}"/>
              </a:ext>
            </a:extLst>
          </p:cNvPr>
          <p:cNvSpPr>
            <a:spLocks noChangeShapeType="1"/>
          </p:cNvSpPr>
          <p:nvPr/>
        </p:nvSpPr>
        <p:spPr bwMode="auto">
          <a:xfrm flipH="1">
            <a:off x="5359400" y="3416300"/>
            <a:ext cx="2578100" cy="5969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21563" name="Line 27">
            <a:extLst>
              <a:ext uri="{FF2B5EF4-FFF2-40B4-BE49-F238E27FC236}">
                <a16:creationId xmlns:a16="http://schemas.microsoft.com/office/drawing/2014/main" id="{5F712E89-F41E-40DE-9B74-6527462DCE0C}"/>
              </a:ext>
            </a:extLst>
          </p:cNvPr>
          <p:cNvSpPr>
            <a:spLocks noChangeShapeType="1"/>
          </p:cNvSpPr>
          <p:nvPr/>
        </p:nvSpPr>
        <p:spPr bwMode="auto">
          <a:xfrm>
            <a:off x="5422900" y="4000500"/>
            <a:ext cx="2501900" cy="1397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sp>
        <p:nvSpPr>
          <p:cNvPr id="321564" name="Text Box 28">
            <a:extLst>
              <a:ext uri="{FF2B5EF4-FFF2-40B4-BE49-F238E27FC236}">
                <a16:creationId xmlns:a16="http://schemas.microsoft.com/office/drawing/2014/main" id="{31857866-82A3-4F74-8C83-8803CEA07F29}"/>
              </a:ext>
            </a:extLst>
          </p:cNvPr>
          <p:cNvSpPr txBox="1">
            <a:spLocks noChangeArrowheads="1"/>
          </p:cNvSpPr>
          <p:nvPr/>
        </p:nvSpPr>
        <p:spPr bwMode="auto">
          <a:xfrm>
            <a:off x="7915275" y="4556125"/>
            <a:ext cx="720725"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close</a:t>
            </a:r>
          </a:p>
        </p:txBody>
      </p:sp>
      <p:sp>
        <p:nvSpPr>
          <p:cNvPr id="321565" name="Text Box 29">
            <a:extLst>
              <a:ext uri="{FF2B5EF4-FFF2-40B4-BE49-F238E27FC236}">
                <a16:creationId xmlns:a16="http://schemas.microsoft.com/office/drawing/2014/main" id="{DB677E2D-2D1A-46A6-92FE-588F1D653306}"/>
              </a:ext>
            </a:extLst>
          </p:cNvPr>
          <p:cNvSpPr txBox="1">
            <a:spLocks noChangeArrowheads="1"/>
          </p:cNvSpPr>
          <p:nvPr/>
        </p:nvSpPr>
        <p:spPr bwMode="auto">
          <a:xfrm rot="316079">
            <a:off x="7026275" y="3833813"/>
            <a:ext cx="550863"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Arial" panose="020B0604020202020204" pitchFamily="34" charset="0"/>
              </a:rPr>
              <a:t>ACK</a:t>
            </a:r>
          </a:p>
        </p:txBody>
      </p:sp>
      <p:sp>
        <p:nvSpPr>
          <p:cNvPr id="321566" name="Text Box 30">
            <a:extLst>
              <a:ext uri="{FF2B5EF4-FFF2-40B4-BE49-F238E27FC236}">
                <a16:creationId xmlns:a16="http://schemas.microsoft.com/office/drawing/2014/main" id="{8E411393-3488-48BD-A053-59E55E329F2F}"/>
              </a:ext>
            </a:extLst>
          </p:cNvPr>
          <p:cNvSpPr txBox="1">
            <a:spLocks noChangeArrowheads="1"/>
          </p:cNvSpPr>
          <p:nvPr/>
        </p:nvSpPr>
        <p:spPr bwMode="auto">
          <a:xfrm rot="-776675">
            <a:off x="6351588" y="3478213"/>
            <a:ext cx="6588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latin typeface="Arial" panose="020B0604020202020204" pitchFamily="34" charset="0"/>
              </a:rPr>
              <a:t>DATA</a:t>
            </a:r>
          </a:p>
        </p:txBody>
      </p:sp>
      <p:sp>
        <p:nvSpPr>
          <p:cNvPr id="6" name="Datumsplatzhalter 5">
            <a:extLst>
              <a:ext uri="{FF2B5EF4-FFF2-40B4-BE49-F238E27FC236}">
                <a16:creationId xmlns:a16="http://schemas.microsoft.com/office/drawing/2014/main" id="{6C5ED984-D783-44CB-80A2-8C39CFD4932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90041300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63AF4FBA-B628-4F1C-87E1-BE7004B4C744}"/>
              </a:ext>
            </a:extLst>
          </p:cNvPr>
          <p:cNvSpPr>
            <a:spLocks noGrp="1" noChangeArrowheads="1"/>
          </p:cNvSpPr>
          <p:nvPr>
            <p:ph type="title"/>
          </p:nvPr>
        </p:nvSpPr>
        <p:spPr>
          <a:xfrm>
            <a:off x="628650" y="247650"/>
            <a:ext cx="7772400" cy="895350"/>
          </a:xfrm>
        </p:spPr>
        <p:txBody>
          <a:bodyPr/>
          <a:lstStyle/>
          <a:p>
            <a:r>
              <a:rPr lang="en-US" altLang="en-US"/>
              <a:t>TCP Connection Termination</a:t>
            </a:r>
          </a:p>
        </p:txBody>
      </p:sp>
      <p:sp>
        <p:nvSpPr>
          <p:cNvPr id="322563" name="Rectangle 3">
            <a:extLst>
              <a:ext uri="{FF2B5EF4-FFF2-40B4-BE49-F238E27FC236}">
                <a16:creationId xmlns:a16="http://schemas.microsoft.com/office/drawing/2014/main" id="{A8AEE105-B08C-4C5F-8316-C7EA9154D6BB}"/>
              </a:ext>
            </a:extLst>
          </p:cNvPr>
          <p:cNvSpPr>
            <a:spLocks noGrp="1" noChangeArrowheads="1"/>
          </p:cNvSpPr>
          <p:nvPr>
            <p:ph type="body" sz="half" idx="2"/>
          </p:nvPr>
        </p:nvSpPr>
        <p:spPr>
          <a:xfrm>
            <a:off x="250825" y="1772817"/>
            <a:ext cx="5133975" cy="4675608"/>
          </a:xfrm>
        </p:spPr>
        <p:txBody>
          <a:bodyPr/>
          <a:lstStyle/>
          <a:p>
            <a:pPr>
              <a:spcBef>
                <a:spcPct val="60000"/>
              </a:spcBef>
              <a:buFont typeface="ZapfDingbats" pitchFamily="82" charset="2"/>
              <a:buNone/>
            </a:pPr>
            <a:r>
              <a:rPr lang="en-US" altLang="en-US" sz="2000" u="sng" dirty="0">
                <a:solidFill>
                  <a:srgbClr val="FF0000"/>
                </a:solidFill>
              </a:rPr>
              <a:t>Step 3:</a:t>
            </a:r>
            <a:r>
              <a:rPr lang="en-US" altLang="en-US" sz="2000" dirty="0"/>
              <a:t> </a:t>
            </a:r>
            <a:r>
              <a:rPr lang="en-US" altLang="en-US" sz="1800" dirty="0">
                <a:solidFill>
                  <a:schemeClr val="accent2"/>
                </a:solidFill>
              </a:rPr>
              <a:t>client</a:t>
            </a:r>
            <a:r>
              <a:rPr lang="en-US" altLang="en-US" sz="1800" dirty="0"/>
              <a:t> receives FIN, replies with ACK. </a:t>
            </a:r>
          </a:p>
          <a:p>
            <a:pPr lvl="1">
              <a:spcBef>
                <a:spcPct val="60000"/>
              </a:spcBef>
            </a:pPr>
            <a:r>
              <a:rPr lang="en-US" altLang="en-US" sz="1800" dirty="0"/>
              <a:t>Enters “timed wait” - will respond with ACK to received FINs </a:t>
            </a:r>
          </a:p>
          <a:p>
            <a:pPr>
              <a:spcBef>
                <a:spcPct val="60000"/>
              </a:spcBef>
              <a:buFont typeface="ZapfDingbats" pitchFamily="82" charset="2"/>
              <a:buNone/>
            </a:pPr>
            <a:r>
              <a:rPr lang="en-US" altLang="en-US" sz="2000" u="sng" dirty="0">
                <a:solidFill>
                  <a:srgbClr val="FF0000"/>
                </a:solidFill>
              </a:rPr>
              <a:t>Step 4:</a:t>
            </a:r>
            <a:r>
              <a:rPr lang="en-US" altLang="en-US" sz="2000" dirty="0"/>
              <a:t> </a:t>
            </a:r>
            <a:r>
              <a:rPr lang="en-US" altLang="en-US" sz="1800" dirty="0">
                <a:solidFill>
                  <a:schemeClr val="accent2"/>
                </a:solidFill>
              </a:rPr>
              <a:t>server</a:t>
            </a:r>
            <a:r>
              <a:rPr lang="en-US" altLang="en-US" sz="1800" dirty="0"/>
              <a:t>, receives ACK.  Connection closed.</a:t>
            </a:r>
          </a:p>
          <a:p>
            <a:pPr>
              <a:spcBef>
                <a:spcPct val="60000"/>
              </a:spcBef>
            </a:pPr>
            <a:r>
              <a:rPr lang="en-US" altLang="en-US" sz="1800" dirty="0">
                <a:solidFill>
                  <a:schemeClr val="accent2"/>
                </a:solidFill>
              </a:rPr>
              <a:t>Why wait before closing the connection?</a:t>
            </a:r>
          </a:p>
          <a:p>
            <a:pPr lvl="1">
              <a:spcBef>
                <a:spcPct val="60000"/>
              </a:spcBef>
            </a:pPr>
            <a:r>
              <a:rPr lang="en-US" altLang="en-US" sz="1600" dirty="0"/>
              <a:t>If the connection were allowed to move to CLOSED state, then another pair of application processes might come along and open the same connection (use the same port #s) and a delayed FIN from an earlier incarnation would terminate the connection.</a:t>
            </a:r>
          </a:p>
        </p:txBody>
      </p:sp>
      <p:grpSp>
        <p:nvGrpSpPr>
          <p:cNvPr id="322586" name="Group 26">
            <a:extLst>
              <a:ext uri="{FF2B5EF4-FFF2-40B4-BE49-F238E27FC236}">
                <a16:creationId xmlns:a16="http://schemas.microsoft.com/office/drawing/2014/main" id="{84E392AD-3D4A-4B80-A884-E9EEC904AC8E}"/>
              </a:ext>
            </a:extLst>
          </p:cNvPr>
          <p:cNvGrpSpPr>
            <a:grpSpLocks/>
          </p:cNvGrpSpPr>
          <p:nvPr/>
        </p:nvGrpSpPr>
        <p:grpSpPr bwMode="auto">
          <a:xfrm>
            <a:off x="5259388" y="1719263"/>
            <a:ext cx="3629304" cy="4127500"/>
            <a:chOff x="2651" y="1091"/>
            <a:chExt cx="2876" cy="2600"/>
          </a:xfrm>
        </p:grpSpPr>
        <p:sp>
          <p:nvSpPr>
            <p:cNvPr id="322564" name="Line 4">
              <a:extLst>
                <a:ext uri="{FF2B5EF4-FFF2-40B4-BE49-F238E27FC236}">
                  <a16:creationId xmlns:a16="http://schemas.microsoft.com/office/drawing/2014/main" id="{17A440BA-5ECF-443F-BBEA-3EEC32211983}"/>
                </a:ext>
              </a:extLst>
            </p:cNvPr>
            <p:cNvSpPr>
              <a:spLocks noChangeShapeType="1"/>
            </p:cNvSpPr>
            <p:nvPr/>
          </p:nvSpPr>
          <p:spPr bwMode="auto">
            <a:xfrm>
              <a:off x="3396" y="1512"/>
              <a:ext cx="1596" cy="37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graphicFrame>
          <p:nvGraphicFramePr>
            <p:cNvPr id="322565" name="Object 5">
              <a:extLst>
                <a:ext uri="{FF2B5EF4-FFF2-40B4-BE49-F238E27FC236}">
                  <a16:creationId xmlns:a16="http://schemas.microsoft.com/office/drawing/2014/main" id="{B4381C90-BE2D-4276-B97E-BBC06A93A857}"/>
                </a:ext>
              </a:extLst>
            </p:cNvPr>
            <p:cNvGraphicFramePr>
              <a:graphicFrameLocks noChangeAspect="1"/>
            </p:cNvGraphicFramePr>
            <p:nvPr/>
          </p:nvGraphicFramePr>
          <p:xfrm>
            <a:off x="3136" y="1091"/>
            <a:ext cx="306" cy="243"/>
          </p:xfrm>
          <a:graphic>
            <a:graphicData uri="http://schemas.openxmlformats.org/presentationml/2006/ole">
              <mc:AlternateContent xmlns:mc="http://schemas.openxmlformats.org/markup-compatibility/2006">
                <mc:Choice xmlns:v="urn:schemas-microsoft-com:vml" Requires="v">
                  <p:oleObj spid="_x0000_s27650" name="Clip" r:id="rId3" imgW="1305000" imgH="1085760" progId="MS_ClipArt_Gallery.2">
                    <p:embed/>
                  </p:oleObj>
                </mc:Choice>
                <mc:Fallback>
                  <p:oleObj name="Clip" r:id="rId3" imgW="1305000" imgH="1085760" progId="MS_ClipArt_Gallery.2">
                    <p:embed/>
                    <p:pic>
                      <p:nvPicPr>
                        <p:cNvPr id="322565" name="Object 5">
                          <a:extLst>
                            <a:ext uri="{FF2B5EF4-FFF2-40B4-BE49-F238E27FC236}">
                              <a16:creationId xmlns:a16="http://schemas.microsoft.com/office/drawing/2014/main" id="{B4381C90-BE2D-4276-B97E-BBC06A93A8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 y="1091"/>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2566" name="Text Box 6">
              <a:extLst>
                <a:ext uri="{FF2B5EF4-FFF2-40B4-BE49-F238E27FC236}">
                  <a16:creationId xmlns:a16="http://schemas.microsoft.com/office/drawing/2014/main" id="{0CD179E9-7B4D-4BB7-ABFF-C598B9DDBAEE}"/>
                </a:ext>
              </a:extLst>
            </p:cNvPr>
            <p:cNvSpPr txBox="1">
              <a:spLocks noChangeArrowheads="1"/>
            </p:cNvSpPr>
            <p:nvPr/>
          </p:nvSpPr>
          <p:spPr bwMode="auto">
            <a:xfrm>
              <a:off x="3379" y="1091"/>
              <a:ext cx="530"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client</a:t>
              </a:r>
              <a:endParaRPr lang="en-US" altLang="en-US" sz="800">
                <a:latin typeface="Times New Roman" panose="02020603050405020304" pitchFamily="18" charset="0"/>
              </a:endParaRPr>
            </a:p>
          </p:txBody>
        </p:sp>
        <p:sp>
          <p:nvSpPr>
            <p:cNvPr id="322567" name="Text Box 7">
              <a:extLst>
                <a:ext uri="{FF2B5EF4-FFF2-40B4-BE49-F238E27FC236}">
                  <a16:creationId xmlns:a16="http://schemas.microsoft.com/office/drawing/2014/main" id="{48D1B218-7866-4A11-9FE4-53064566C215}"/>
                </a:ext>
              </a:extLst>
            </p:cNvPr>
            <p:cNvSpPr txBox="1">
              <a:spLocks noChangeArrowheads="1"/>
            </p:cNvSpPr>
            <p:nvPr/>
          </p:nvSpPr>
          <p:spPr bwMode="auto">
            <a:xfrm rot="706751">
              <a:off x="4067" y="1552"/>
              <a:ext cx="327"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100">
                  <a:latin typeface="Arial" panose="020B0604020202020204" pitchFamily="34" charset="0"/>
                </a:rPr>
                <a:t>FIN</a:t>
              </a:r>
              <a:endParaRPr lang="en-US" altLang="en-US" sz="800">
                <a:latin typeface="Times New Roman" panose="02020603050405020304" pitchFamily="18" charset="0"/>
              </a:endParaRPr>
            </a:p>
          </p:txBody>
        </p:sp>
        <p:graphicFrame>
          <p:nvGraphicFramePr>
            <p:cNvPr id="322568" name="Object 8">
              <a:extLst>
                <a:ext uri="{FF2B5EF4-FFF2-40B4-BE49-F238E27FC236}">
                  <a16:creationId xmlns:a16="http://schemas.microsoft.com/office/drawing/2014/main" id="{27E8B232-9066-44D7-8CF7-92AEBFA16759}"/>
                </a:ext>
              </a:extLst>
            </p:cNvPr>
            <p:cNvGraphicFramePr>
              <a:graphicFrameLocks noChangeAspect="1"/>
            </p:cNvGraphicFramePr>
            <p:nvPr/>
          </p:nvGraphicFramePr>
          <p:xfrm>
            <a:off x="4810" y="1097"/>
            <a:ext cx="306" cy="243"/>
          </p:xfrm>
          <a:graphic>
            <a:graphicData uri="http://schemas.openxmlformats.org/presentationml/2006/ole">
              <mc:AlternateContent xmlns:mc="http://schemas.openxmlformats.org/markup-compatibility/2006">
                <mc:Choice xmlns:v="urn:schemas-microsoft-com:vml" Requires="v">
                  <p:oleObj spid="_x0000_s27651" name="Clip" r:id="rId5" imgW="1305000" imgH="1085760" progId="MS_ClipArt_Gallery.2">
                    <p:embed/>
                  </p:oleObj>
                </mc:Choice>
                <mc:Fallback>
                  <p:oleObj name="Clip" r:id="rId5" imgW="1305000" imgH="1085760" progId="MS_ClipArt_Gallery.2">
                    <p:embed/>
                    <p:pic>
                      <p:nvPicPr>
                        <p:cNvPr id="322568" name="Object 8">
                          <a:extLst>
                            <a:ext uri="{FF2B5EF4-FFF2-40B4-BE49-F238E27FC236}">
                              <a16:creationId xmlns:a16="http://schemas.microsoft.com/office/drawing/2014/main" id="{27E8B232-9066-44D7-8CF7-92AEBFA16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0" y="1097"/>
                          <a:ext cx="306"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2569" name="Text Box 9">
              <a:extLst>
                <a:ext uri="{FF2B5EF4-FFF2-40B4-BE49-F238E27FC236}">
                  <a16:creationId xmlns:a16="http://schemas.microsoft.com/office/drawing/2014/main" id="{63AE2AE3-B73A-4942-B367-AAC8BFA2F91F}"/>
                </a:ext>
              </a:extLst>
            </p:cNvPr>
            <p:cNvSpPr txBox="1">
              <a:spLocks noChangeArrowheads="1"/>
            </p:cNvSpPr>
            <p:nvPr/>
          </p:nvSpPr>
          <p:spPr bwMode="auto">
            <a:xfrm>
              <a:off x="4299" y="1103"/>
              <a:ext cx="595"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server</a:t>
              </a:r>
              <a:endParaRPr lang="en-US" altLang="en-US" sz="800">
                <a:latin typeface="Times New Roman" panose="02020603050405020304" pitchFamily="18" charset="0"/>
              </a:endParaRPr>
            </a:p>
          </p:txBody>
        </p:sp>
        <p:sp>
          <p:nvSpPr>
            <p:cNvPr id="322570" name="Line 10">
              <a:extLst>
                <a:ext uri="{FF2B5EF4-FFF2-40B4-BE49-F238E27FC236}">
                  <a16:creationId xmlns:a16="http://schemas.microsoft.com/office/drawing/2014/main" id="{5072EE6B-DD9D-4A26-B30C-81EEE0F2E340}"/>
                </a:ext>
              </a:extLst>
            </p:cNvPr>
            <p:cNvSpPr>
              <a:spLocks noChangeShapeType="1"/>
            </p:cNvSpPr>
            <p:nvPr/>
          </p:nvSpPr>
          <p:spPr bwMode="auto">
            <a:xfrm>
              <a:off x="3402" y="2796"/>
              <a:ext cx="1596" cy="37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71" name="Line 11">
              <a:extLst>
                <a:ext uri="{FF2B5EF4-FFF2-40B4-BE49-F238E27FC236}">
                  <a16:creationId xmlns:a16="http://schemas.microsoft.com/office/drawing/2014/main" id="{F007AF09-CC42-4597-BD8C-3BBCBE0862FA}"/>
                </a:ext>
              </a:extLst>
            </p:cNvPr>
            <p:cNvSpPr>
              <a:spLocks noChangeShapeType="1"/>
            </p:cNvSpPr>
            <p:nvPr/>
          </p:nvSpPr>
          <p:spPr bwMode="auto">
            <a:xfrm flipH="1">
              <a:off x="3294" y="2706"/>
              <a:ext cx="0" cy="84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72" name="Line 12">
              <a:extLst>
                <a:ext uri="{FF2B5EF4-FFF2-40B4-BE49-F238E27FC236}">
                  <a16:creationId xmlns:a16="http://schemas.microsoft.com/office/drawing/2014/main" id="{C6B32A7F-3B75-41C1-9DFB-BC59749F3487}"/>
                </a:ext>
              </a:extLst>
            </p:cNvPr>
            <p:cNvSpPr>
              <a:spLocks noChangeShapeType="1"/>
            </p:cNvSpPr>
            <p:nvPr/>
          </p:nvSpPr>
          <p:spPr bwMode="auto">
            <a:xfrm flipH="1">
              <a:off x="4992" y="1368"/>
              <a:ext cx="0" cy="21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73" name="Line 13">
              <a:extLst>
                <a:ext uri="{FF2B5EF4-FFF2-40B4-BE49-F238E27FC236}">
                  <a16:creationId xmlns:a16="http://schemas.microsoft.com/office/drawing/2014/main" id="{BC050552-A881-43F8-A67D-08365FEA0415}"/>
                </a:ext>
              </a:extLst>
            </p:cNvPr>
            <p:cNvSpPr>
              <a:spLocks noChangeShapeType="1"/>
            </p:cNvSpPr>
            <p:nvPr/>
          </p:nvSpPr>
          <p:spPr bwMode="auto">
            <a:xfrm flipH="1">
              <a:off x="3378" y="1974"/>
              <a:ext cx="1572" cy="474"/>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74" name="Text Box 14">
              <a:extLst>
                <a:ext uri="{FF2B5EF4-FFF2-40B4-BE49-F238E27FC236}">
                  <a16:creationId xmlns:a16="http://schemas.microsoft.com/office/drawing/2014/main" id="{391E1914-F470-4469-BCAE-5D3383C67764}"/>
                </a:ext>
              </a:extLst>
            </p:cNvPr>
            <p:cNvSpPr txBox="1">
              <a:spLocks noChangeArrowheads="1"/>
            </p:cNvSpPr>
            <p:nvPr/>
          </p:nvSpPr>
          <p:spPr bwMode="auto">
            <a:xfrm rot="20673133">
              <a:off x="3302" y="2048"/>
              <a:ext cx="1721"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a:latin typeface="Arial" panose="020B0604020202020204" pitchFamily="34" charset="0"/>
                </a:rPr>
                <a:t>ACK</a:t>
              </a:r>
              <a:endParaRPr lang="en-US" altLang="en-US" sz="800">
                <a:latin typeface="Times New Roman" panose="02020603050405020304" pitchFamily="18" charset="0"/>
              </a:endParaRPr>
            </a:p>
          </p:txBody>
        </p:sp>
        <p:sp>
          <p:nvSpPr>
            <p:cNvPr id="322575" name="Text Box 15">
              <a:extLst>
                <a:ext uri="{FF2B5EF4-FFF2-40B4-BE49-F238E27FC236}">
                  <a16:creationId xmlns:a16="http://schemas.microsoft.com/office/drawing/2014/main" id="{070848E9-D39C-45B1-8DC6-04D0D3B31418}"/>
                </a:ext>
              </a:extLst>
            </p:cNvPr>
            <p:cNvSpPr txBox="1">
              <a:spLocks noChangeArrowheads="1"/>
            </p:cNvSpPr>
            <p:nvPr/>
          </p:nvSpPr>
          <p:spPr bwMode="auto">
            <a:xfrm rot="706751">
              <a:off x="3996" y="2813"/>
              <a:ext cx="378"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100">
                  <a:latin typeface="Arial" panose="020B0604020202020204" pitchFamily="34" charset="0"/>
                </a:rPr>
                <a:t>ACK</a:t>
              </a:r>
            </a:p>
          </p:txBody>
        </p:sp>
        <p:sp>
          <p:nvSpPr>
            <p:cNvPr id="322576" name="Line 16">
              <a:extLst>
                <a:ext uri="{FF2B5EF4-FFF2-40B4-BE49-F238E27FC236}">
                  <a16:creationId xmlns:a16="http://schemas.microsoft.com/office/drawing/2014/main" id="{A85218DF-0B5D-4E69-B5E9-300708BF0C38}"/>
                </a:ext>
              </a:extLst>
            </p:cNvPr>
            <p:cNvSpPr>
              <a:spLocks noChangeShapeType="1"/>
            </p:cNvSpPr>
            <p:nvPr/>
          </p:nvSpPr>
          <p:spPr bwMode="auto">
            <a:xfrm flipH="1">
              <a:off x="3408" y="2232"/>
              <a:ext cx="1572" cy="474"/>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77" name="Text Box 17">
              <a:extLst>
                <a:ext uri="{FF2B5EF4-FFF2-40B4-BE49-F238E27FC236}">
                  <a16:creationId xmlns:a16="http://schemas.microsoft.com/office/drawing/2014/main" id="{7E0443AE-61F5-4933-9219-72DCD44996F3}"/>
                </a:ext>
              </a:extLst>
            </p:cNvPr>
            <p:cNvSpPr txBox="1">
              <a:spLocks noChangeArrowheads="1"/>
            </p:cNvSpPr>
            <p:nvPr/>
          </p:nvSpPr>
          <p:spPr bwMode="auto">
            <a:xfrm rot="20673133">
              <a:off x="3332" y="2306"/>
              <a:ext cx="1721"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100">
                  <a:latin typeface="Arial" panose="020B0604020202020204" pitchFamily="34" charset="0"/>
                </a:rPr>
                <a:t>FIN</a:t>
              </a:r>
              <a:endParaRPr lang="en-US" altLang="en-US" sz="800">
                <a:latin typeface="Times New Roman" panose="02020603050405020304" pitchFamily="18" charset="0"/>
              </a:endParaRPr>
            </a:p>
          </p:txBody>
        </p:sp>
        <p:sp>
          <p:nvSpPr>
            <p:cNvPr id="322578" name="Line 18">
              <a:extLst>
                <a:ext uri="{FF2B5EF4-FFF2-40B4-BE49-F238E27FC236}">
                  <a16:creationId xmlns:a16="http://schemas.microsoft.com/office/drawing/2014/main" id="{3E46C739-F43D-46CF-A618-63D0AFB47373}"/>
                </a:ext>
              </a:extLst>
            </p:cNvPr>
            <p:cNvSpPr>
              <a:spLocks noChangeShapeType="1"/>
            </p:cNvSpPr>
            <p:nvPr/>
          </p:nvSpPr>
          <p:spPr bwMode="auto">
            <a:xfrm>
              <a:off x="3390" y="1464"/>
              <a:ext cx="0" cy="21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79" name="Text Box 19">
              <a:extLst>
                <a:ext uri="{FF2B5EF4-FFF2-40B4-BE49-F238E27FC236}">
                  <a16:creationId xmlns:a16="http://schemas.microsoft.com/office/drawing/2014/main" id="{285CD5A5-850C-487C-952A-B31E1ECA3E6A}"/>
                </a:ext>
              </a:extLst>
            </p:cNvPr>
            <p:cNvSpPr txBox="1">
              <a:spLocks noChangeArrowheads="1"/>
            </p:cNvSpPr>
            <p:nvPr/>
          </p:nvSpPr>
          <p:spPr bwMode="auto">
            <a:xfrm>
              <a:off x="2765" y="1388"/>
              <a:ext cx="638"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closing</a:t>
              </a:r>
            </a:p>
          </p:txBody>
        </p:sp>
        <p:sp>
          <p:nvSpPr>
            <p:cNvPr id="322580" name="Text Box 20">
              <a:extLst>
                <a:ext uri="{FF2B5EF4-FFF2-40B4-BE49-F238E27FC236}">
                  <a16:creationId xmlns:a16="http://schemas.microsoft.com/office/drawing/2014/main" id="{97EB171C-C1BC-4F9B-8102-F03A9732913D}"/>
                </a:ext>
              </a:extLst>
            </p:cNvPr>
            <p:cNvSpPr txBox="1">
              <a:spLocks noChangeArrowheads="1"/>
            </p:cNvSpPr>
            <p:nvPr/>
          </p:nvSpPr>
          <p:spPr bwMode="auto">
            <a:xfrm>
              <a:off x="4889" y="2096"/>
              <a:ext cx="638"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closing</a:t>
              </a:r>
            </a:p>
          </p:txBody>
        </p:sp>
        <p:sp>
          <p:nvSpPr>
            <p:cNvPr id="322581" name="Text Box 21">
              <a:extLst>
                <a:ext uri="{FF2B5EF4-FFF2-40B4-BE49-F238E27FC236}">
                  <a16:creationId xmlns:a16="http://schemas.microsoft.com/office/drawing/2014/main" id="{4756E78E-14FE-4726-8689-4262A6CF9645}"/>
                </a:ext>
              </a:extLst>
            </p:cNvPr>
            <p:cNvSpPr txBox="1">
              <a:spLocks noChangeArrowheads="1"/>
            </p:cNvSpPr>
            <p:nvPr/>
          </p:nvSpPr>
          <p:spPr bwMode="auto">
            <a:xfrm>
              <a:off x="2651" y="3497"/>
              <a:ext cx="593"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closed</a:t>
              </a:r>
            </a:p>
          </p:txBody>
        </p:sp>
        <p:sp>
          <p:nvSpPr>
            <p:cNvPr id="322582" name="Line 22">
              <a:extLst>
                <a:ext uri="{FF2B5EF4-FFF2-40B4-BE49-F238E27FC236}">
                  <a16:creationId xmlns:a16="http://schemas.microsoft.com/office/drawing/2014/main" id="{70D98644-5DFC-4DF2-9F64-D8F74B465779}"/>
                </a:ext>
              </a:extLst>
            </p:cNvPr>
            <p:cNvSpPr>
              <a:spLocks noChangeShapeType="1"/>
            </p:cNvSpPr>
            <p:nvPr/>
          </p:nvSpPr>
          <p:spPr bwMode="auto">
            <a:xfrm>
              <a:off x="3228" y="2694"/>
              <a:ext cx="1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83" name="Line 23">
              <a:extLst>
                <a:ext uri="{FF2B5EF4-FFF2-40B4-BE49-F238E27FC236}">
                  <a16:creationId xmlns:a16="http://schemas.microsoft.com/office/drawing/2014/main" id="{9CC17EBF-5DB1-4664-A18F-769E1072C719}"/>
                </a:ext>
              </a:extLst>
            </p:cNvPr>
            <p:cNvSpPr>
              <a:spLocks noChangeShapeType="1"/>
            </p:cNvSpPr>
            <p:nvPr/>
          </p:nvSpPr>
          <p:spPr bwMode="auto">
            <a:xfrm>
              <a:off x="3237" y="3564"/>
              <a:ext cx="1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400"/>
            </a:p>
          </p:txBody>
        </p:sp>
        <p:sp>
          <p:nvSpPr>
            <p:cNvPr id="322584" name="Text Box 24">
              <a:extLst>
                <a:ext uri="{FF2B5EF4-FFF2-40B4-BE49-F238E27FC236}">
                  <a16:creationId xmlns:a16="http://schemas.microsoft.com/office/drawing/2014/main" id="{2310DDF2-19BF-4309-8666-BA61C4062D0D}"/>
                </a:ext>
              </a:extLst>
            </p:cNvPr>
            <p:cNvSpPr txBox="1">
              <a:spLocks noChangeArrowheads="1"/>
            </p:cNvSpPr>
            <p:nvPr/>
          </p:nvSpPr>
          <p:spPr bwMode="auto">
            <a:xfrm rot="16200000">
              <a:off x="2841" y="3018"/>
              <a:ext cx="715"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timed wait</a:t>
              </a:r>
            </a:p>
          </p:txBody>
        </p:sp>
        <p:sp>
          <p:nvSpPr>
            <p:cNvPr id="322585" name="Text Box 25">
              <a:extLst>
                <a:ext uri="{FF2B5EF4-FFF2-40B4-BE49-F238E27FC236}">
                  <a16:creationId xmlns:a16="http://schemas.microsoft.com/office/drawing/2014/main" id="{ADD46C07-49E8-4986-B134-39A15A38B16D}"/>
                </a:ext>
              </a:extLst>
            </p:cNvPr>
            <p:cNvSpPr txBox="1">
              <a:spLocks noChangeArrowheads="1"/>
            </p:cNvSpPr>
            <p:nvPr/>
          </p:nvSpPr>
          <p:spPr bwMode="auto">
            <a:xfrm>
              <a:off x="4895" y="3029"/>
              <a:ext cx="593" cy="1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closed</a:t>
              </a:r>
            </a:p>
          </p:txBody>
        </p:sp>
      </p:grpSp>
      <p:sp>
        <p:nvSpPr>
          <p:cNvPr id="6" name="Datumsplatzhalter 5">
            <a:extLst>
              <a:ext uri="{FF2B5EF4-FFF2-40B4-BE49-F238E27FC236}">
                <a16:creationId xmlns:a16="http://schemas.microsoft.com/office/drawing/2014/main" id="{F6477630-DD1D-4C21-830E-01802E14FE6E}"/>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3668306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9730" name="Group 2">
            <a:extLst>
              <a:ext uri="{FF2B5EF4-FFF2-40B4-BE49-F238E27FC236}">
                <a16:creationId xmlns:a16="http://schemas.microsoft.com/office/drawing/2014/main" id="{ACC43557-6544-4AE1-BDC9-BEB554756529}"/>
              </a:ext>
            </a:extLst>
          </p:cNvPr>
          <p:cNvGrpSpPr>
            <a:grpSpLocks/>
          </p:cNvGrpSpPr>
          <p:nvPr/>
        </p:nvGrpSpPr>
        <p:grpSpPr bwMode="auto">
          <a:xfrm>
            <a:off x="683568" y="1556792"/>
            <a:ext cx="7654181" cy="4804321"/>
            <a:chOff x="966" y="528"/>
            <a:chExt cx="3701" cy="3455"/>
          </a:xfrm>
        </p:grpSpPr>
        <p:sp>
          <p:nvSpPr>
            <p:cNvPr id="329731" name="Rectangle 3">
              <a:extLst>
                <a:ext uri="{FF2B5EF4-FFF2-40B4-BE49-F238E27FC236}">
                  <a16:creationId xmlns:a16="http://schemas.microsoft.com/office/drawing/2014/main" id="{CD768D7C-296F-4A11-BEB1-540E8E29D441}"/>
                </a:ext>
              </a:extLst>
            </p:cNvPr>
            <p:cNvSpPr>
              <a:spLocks noChangeArrowheads="1"/>
            </p:cNvSpPr>
            <p:nvPr/>
          </p:nvSpPr>
          <p:spPr bwMode="auto">
            <a:xfrm>
              <a:off x="2534" y="569"/>
              <a:ext cx="28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CLOSED</a:t>
              </a:r>
              <a:endParaRPr lang="en-US" altLang="en-US" sz="2000">
                <a:latin typeface="Times New Roman" panose="02020603050405020304" pitchFamily="18" charset="0"/>
              </a:endParaRPr>
            </a:p>
          </p:txBody>
        </p:sp>
        <p:sp>
          <p:nvSpPr>
            <p:cNvPr id="329732" name="Rectangle 4">
              <a:extLst>
                <a:ext uri="{FF2B5EF4-FFF2-40B4-BE49-F238E27FC236}">
                  <a16:creationId xmlns:a16="http://schemas.microsoft.com/office/drawing/2014/main" id="{99658B37-E158-4573-A317-0BE39AC18419}"/>
                </a:ext>
              </a:extLst>
            </p:cNvPr>
            <p:cNvSpPr>
              <a:spLocks noChangeArrowheads="1"/>
            </p:cNvSpPr>
            <p:nvPr/>
          </p:nvSpPr>
          <p:spPr bwMode="auto">
            <a:xfrm>
              <a:off x="2560" y="1277"/>
              <a:ext cx="24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LISTEN</a:t>
              </a:r>
              <a:endParaRPr lang="en-US" altLang="en-US" sz="2000">
                <a:latin typeface="Times New Roman" panose="02020603050405020304" pitchFamily="18" charset="0"/>
              </a:endParaRPr>
            </a:p>
          </p:txBody>
        </p:sp>
        <p:sp>
          <p:nvSpPr>
            <p:cNvPr id="329733" name="Rectangle 5">
              <a:extLst>
                <a:ext uri="{FF2B5EF4-FFF2-40B4-BE49-F238E27FC236}">
                  <a16:creationId xmlns:a16="http://schemas.microsoft.com/office/drawing/2014/main" id="{718F055B-D1D8-4DF8-9962-FC4BD8C3796F}"/>
                </a:ext>
              </a:extLst>
            </p:cNvPr>
            <p:cNvSpPr>
              <a:spLocks noChangeArrowheads="1"/>
            </p:cNvSpPr>
            <p:nvPr/>
          </p:nvSpPr>
          <p:spPr bwMode="auto">
            <a:xfrm>
              <a:off x="1046" y="1855"/>
              <a:ext cx="375"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SYN_RCVD</a:t>
              </a:r>
              <a:endParaRPr lang="en-US" altLang="en-US" sz="2000">
                <a:latin typeface="Times New Roman" panose="02020603050405020304" pitchFamily="18" charset="0"/>
              </a:endParaRPr>
            </a:p>
          </p:txBody>
        </p:sp>
        <p:sp>
          <p:nvSpPr>
            <p:cNvPr id="329734" name="Rectangle 6">
              <a:extLst>
                <a:ext uri="{FF2B5EF4-FFF2-40B4-BE49-F238E27FC236}">
                  <a16:creationId xmlns:a16="http://schemas.microsoft.com/office/drawing/2014/main" id="{7DEE9375-75C6-460B-9457-E981EC1A9B00}"/>
                </a:ext>
              </a:extLst>
            </p:cNvPr>
            <p:cNvSpPr>
              <a:spLocks noChangeArrowheads="1"/>
            </p:cNvSpPr>
            <p:nvPr/>
          </p:nvSpPr>
          <p:spPr bwMode="auto">
            <a:xfrm>
              <a:off x="3892" y="1855"/>
              <a:ext cx="36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SYN_SENT</a:t>
              </a:r>
              <a:endParaRPr lang="en-US" altLang="en-US" sz="2000">
                <a:latin typeface="Times New Roman" panose="02020603050405020304" pitchFamily="18" charset="0"/>
              </a:endParaRPr>
            </a:p>
          </p:txBody>
        </p:sp>
        <p:sp>
          <p:nvSpPr>
            <p:cNvPr id="329735" name="Rectangle 7">
              <a:extLst>
                <a:ext uri="{FF2B5EF4-FFF2-40B4-BE49-F238E27FC236}">
                  <a16:creationId xmlns:a16="http://schemas.microsoft.com/office/drawing/2014/main" id="{C7C841C0-23AC-4867-879C-EBFC0AC47437}"/>
                </a:ext>
              </a:extLst>
            </p:cNvPr>
            <p:cNvSpPr>
              <a:spLocks noChangeArrowheads="1"/>
            </p:cNvSpPr>
            <p:nvPr/>
          </p:nvSpPr>
          <p:spPr bwMode="auto">
            <a:xfrm>
              <a:off x="2407" y="2427"/>
              <a:ext cx="47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ESTABLISHED</a:t>
              </a:r>
              <a:endParaRPr lang="en-US" altLang="en-US" sz="2000">
                <a:latin typeface="Times New Roman" panose="02020603050405020304" pitchFamily="18" charset="0"/>
              </a:endParaRPr>
            </a:p>
          </p:txBody>
        </p:sp>
        <p:sp>
          <p:nvSpPr>
            <p:cNvPr id="329736" name="Rectangle 8">
              <a:extLst>
                <a:ext uri="{FF2B5EF4-FFF2-40B4-BE49-F238E27FC236}">
                  <a16:creationId xmlns:a16="http://schemas.microsoft.com/office/drawing/2014/main" id="{777E954A-2DF4-4EF7-987E-65801E11482B}"/>
                </a:ext>
              </a:extLst>
            </p:cNvPr>
            <p:cNvSpPr>
              <a:spLocks noChangeArrowheads="1"/>
            </p:cNvSpPr>
            <p:nvPr/>
          </p:nvSpPr>
          <p:spPr bwMode="auto">
            <a:xfrm>
              <a:off x="3871" y="2913"/>
              <a:ext cx="44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CLOSE_WAIT</a:t>
              </a:r>
              <a:endParaRPr lang="en-US" altLang="en-US" sz="2000">
                <a:latin typeface="Times New Roman" panose="02020603050405020304" pitchFamily="18" charset="0"/>
              </a:endParaRPr>
            </a:p>
          </p:txBody>
        </p:sp>
        <p:sp>
          <p:nvSpPr>
            <p:cNvPr id="329737" name="Rectangle 9">
              <a:extLst>
                <a:ext uri="{FF2B5EF4-FFF2-40B4-BE49-F238E27FC236}">
                  <a16:creationId xmlns:a16="http://schemas.microsoft.com/office/drawing/2014/main" id="{BB461A4A-987A-4891-88BE-EE330DC3DB4F}"/>
                </a:ext>
              </a:extLst>
            </p:cNvPr>
            <p:cNvSpPr>
              <a:spLocks noChangeArrowheads="1"/>
            </p:cNvSpPr>
            <p:nvPr/>
          </p:nvSpPr>
          <p:spPr bwMode="auto">
            <a:xfrm>
              <a:off x="3935" y="3397"/>
              <a:ext cx="35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LAST_ACK</a:t>
              </a:r>
              <a:endParaRPr lang="en-US" altLang="en-US" sz="2000">
                <a:latin typeface="Times New Roman" panose="02020603050405020304" pitchFamily="18" charset="0"/>
              </a:endParaRPr>
            </a:p>
          </p:txBody>
        </p:sp>
        <p:sp>
          <p:nvSpPr>
            <p:cNvPr id="329738" name="Rectangle 10">
              <a:extLst>
                <a:ext uri="{FF2B5EF4-FFF2-40B4-BE49-F238E27FC236}">
                  <a16:creationId xmlns:a16="http://schemas.microsoft.com/office/drawing/2014/main" id="{22FA9A54-F6BD-47C9-84D6-B33AF141A0A3}"/>
                </a:ext>
              </a:extLst>
            </p:cNvPr>
            <p:cNvSpPr>
              <a:spLocks noChangeArrowheads="1"/>
            </p:cNvSpPr>
            <p:nvPr/>
          </p:nvSpPr>
          <p:spPr bwMode="auto">
            <a:xfrm>
              <a:off x="2516" y="3397"/>
              <a:ext cx="30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CLOSING</a:t>
              </a:r>
              <a:endParaRPr lang="en-US" altLang="en-US" sz="2000">
                <a:latin typeface="Times New Roman" panose="02020603050405020304" pitchFamily="18" charset="0"/>
              </a:endParaRPr>
            </a:p>
          </p:txBody>
        </p:sp>
        <p:sp>
          <p:nvSpPr>
            <p:cNvPr id="329739" name="Rectangle 11">
              <a:extLst>
                <a:ext uri="{FF2B5EF4-FFF2-40B4-BE49-F238E27FC236}">
                  <a16:creationId xmlns:a16="http://schemas.microsoft.com/office/drawing/2014/main" id="{1276B08F-7CDE-49D3-BE42-73AA0E1FDFE5}"/>
                </a:ext>
              </a:extLst>
            </p:cNvPr>
            <p:cNvSpPr>
              <a:spLocks noChangeArrowheads="1"/>
            </p:cNvSpPr>
            <p:nvPr/>
          </p:nvSpPr>
          <p:spPr bwMode="auto">
            <a:xfrm>
              <a:off x="2459" y="3822"/>
              <a:ext cx="373"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TIME_WAIT</a:t>
              </a:r>
              <a:endParaRPr lang="en-US" altLang="en-US" sz="2000">
                <a:latin typeface="Times New Roman" panose="02020603050405020304" pitchFamily="18" charset="0"/>
              </a:endParaRPr>
            </a:p>
          </p:txBody>
        </p:sp>
        <p:sp>
          <p:nvSpPr>
            <p:cNvPr id="329740" name="Rectangle 12">
              <a:extLst>
                <a:ext uri="{FF2B5EF4-FFF2-40B4-BE49-F238E27FC236}">
                  <a16:creationId xmlns:a16="http://schemas.microsoft.com/office/drawing/2014/main" id="{ED475534-0DD0-4747-9684-45B3A463F4C5}"/>
                </a:ext>
              </a:extLst>
            </p:cNvPr>
            <p:cNvSpPr>
              <a:spLocks noChangeArrowheads="1"/>
            </p:cNvSpPr>
            <p:nvPr/>
          </p:nvSpPr>
          <p:spPr bwMode="auto">
            <a:xfrm>
              <a:off x="1006" y="3388"/>
              <a:ext cx="39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FIN_WAIT_2</a:t>
              </a:r>
              <a:endParaRPr lang="en-US" altLang="en-US" sz="2000">
                <a:latin typeface="Times New Roman" panose="02020603050405020304" pitchFamily="18" charset="0"/>
              </a:endParaRPr>
            </a:p>
          </p:txBody>
        </p:sp>
        <p:sp>
          <p:nvSpPr>
            <p:cNvPr id="329741" name="Rectangle 13">
              <a:extLst>
                <a:ext uri="{FF2B5EF4-FFF2-40B4-BE49-F238E27FC236}">
                  <a16:creationId xmlns:a16="http://schemas.microsoft.com/office/drawing/2014/main" id="{647C37F1-4F32-4AF9-A5B6-8C289700E31E}"/>
                </a:ext>
              </a:extLst>
            </p:cNvPr>
            <p:cNvSpPr>
              <a:spLocks noChangeArrowheads="1"/>
            </p:cNvSpPr>
            <p:nvPr/>
          </p:nvSpPr>
          <p:spPr bwMode="auto">
            <a:xfrm>
              <a:off x="1023" y="2908"/>
              <a:ext cx="39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FIN_WAIT_1</a:t>
              </a:r>
              <a:endParaRPr lang="en-US" altLang="en-US" sz="2000">
                <a:latin typeface="Times New Roman" panose="02020603050405020304" pitchFamily="18" charset="0"/>
              </a:endParaRPr>
            </a:p>
          </p:txBody>
        </p:sp>
        <p:sp>
          <p:nvSpPr>
            <p:cNvPr id="329742" name="Rectangle 14">
              <a:extLst>
                <a:ext uri="{FF2B5EF4-FFF2-40B4-BE49-F238E27FC236}">
                  <a16:creationId xmlns:a16="http://schemas.microsoft.com/office/drawing/2014/main" id="{8D81D35E-1EA5-483F-B570-4F46728C2256}"/>
                </a:ext>
              </a:extLst>
            </p:cNvPr>
            <p:cNvSpPr>
              <a:spLocks noChangeArrowheads="1"/>
            </p:cNvSpPr>
            <p:nvPr/>
          </p:nvSpPr>
          <p:spPr bwMode="auto">
            <a:xfrm>
              <a:off x="2062" y="904"/>
              <a:ext cx="41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Passive open</a:t>
              </a:r>
              <a:endParaRPr lang="en-US" altLang="en-US" sz="2000">
                <a:latin typeface="Times New Roman" panose="02020603050405020304" pitchFamily="18" charset="0"/>
              </a:endParaRPr>
            </a:p>
          </p:txBody>
        </p:sp>
        <p:sp>
          <p:nvSpPr>
            <p:cNvPr id="329743" name="Rectangle 15">
              <a:extLst>
                <a:ext uri="{FF2B5EF4-FFF2-40B4-BE49-F238E27FC236}">
                  <a16:creationId xmlns:a16="http://schemas.microsoft.com/office/drawing/2014/main" id="{58EC52B8-DE1B-466A-9A18-4D3FC1BC29A0}"/>
                </a:ext>
              </a:extLst>
            </p:cNvPr>
            <p:cNvSpPr>
              <a:spLocks noChangeArrowheads="1"/>
            </p:cNvSpPr>
            <p:nvPr/>
          </p:nvSpPr>
          <p:spPr bwMode="auto">
            <a:xfrm>
              <a:off x="2902" y="904"/>
              <a:ext cx="17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a:t>
              </a:r>
              <a:endParaRPr lang="en-US" altLang="en-US" sz="2000">
                <a:latin typeface="Times New Roman" panose="02020603050405020304" pitchFamily="18" charset="0"/>
              </a:endParaRPr>
            </a:p>
          </p:txBody>
        </p:sp>
        <p:sp>
          <p:nvSpPr>
            <p:cNvPr id="329744" name="Line 16">
              <a:extLst>
                <a:ext uri="{FF2B5EF4-FFF2-40B4-BE49-F238E27FC236}">
                  <a16:creationId xmlns:a16="http://schemas.microsoft.com/office/drawing/2014/main" id="{4D3B19A3-E00F-4D52-AEDE-403A729788D0}"/>
                </a:ext>
              </a:extLst>
            </p:cNvPr>
            <p:cNvSpPr>
              <a:spLocks noChangeShapeType="1"/>
            </p:cNvSpPr>
            <p:nvPr/>
          </p:nvSpPr>
          <p:spPr bwMode="auto">
            <a:xfrm flipH="1">
              <a:off x="1725" y="1909"/>
              <a:ext cx="2066"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745" name="Freeform 17">
              <a:extLst>
                <a:ext uri="{FF2B5EF4-FFF2-40B4-BE49-F238E27FC236}">
                  <a16:creationId xmlns:a16="http://schemas.microsoft.com/office/drawing/2014/main" id="{FCC0AE16-6531-4B67-8FA5-0EFA8D460C5D}"/>
                </a:ext>
              </a:extLst>
            </p:cNvPr>
            <p:cNvSpPr>
              <a:spLocks/>
            </p:cNvSpPr>
            <p:nvPr/>
          </p:nvSpPr>
          <p:spPr bwMode="auto">
            <a:xfrm>
              <a:off x="1662" y="1892"/>
              <a:ext cx="66" cy="37"/>
            </a:xfrm>
            <a:custGeom>
              <a:avLst/>
              <a:gdLst>
                <a:gd name="T0" fmla="*/ 66 w 66"/>
                <a:gd name="T1" fmla="*/ 0 h 37"/>
                <a:gd name="T2" fmla="*/ 0 w 66"/>
                <a:gd name="T3" fmla="*/ 20 h 37"/>
                <a:gd name="T4" fmla="*/ 66 w 66"/>
                <a:gd name="T5" fmla="*/ 37 h 37"/>
                <a:gd name="T6" fmla="*/ 66 w 66"/>
                <a:gd name="T7" fmla="*/ 3 h 37"/>
                <a:gd name="T8" fmla="*/ 66 w 66"/>
                <a:gd name="T9" fmla="*/ 3 h 37"/>
                <a:gd name="T10" fmla="*/ 66 w 66"/>
                <a:gd name="T11" fmla="*/ 0 h 37"/>
              </a:gdLst>
              <a:ahLst/>
              <a:cxnLst>
                <a:cxn ang="0">
                  <a:pos x="T0" y="T1"/>
                </a:cxn>
                <a:cxn ang="0">
                  <a:pos x="T2" y="T3"/>
                </a:cxn>
                <a:cxn ang="0">
                  <a:pos x="T4" y="T5"/>
                </a:cxn>
                <a:cxn ang="0">
                  <a:pos x="T6" y="T7"/>
                </a:cxn>
                <a:cxn ang="0">
                  <a:pos x="T8" y="T9"/>
                </a:cxn>
                <a:cxn ang="0">
                  <a:pos x="T10" y="T11"/>
                </a:cxn>
              </a:cxnLst>
              <a:rect l="0" t="0" r="r" b="b"/>
              <a:pathLst>
                <a:path w="66" h="37">
                  <a:moveTo>
                    <a:pt x="66" y="0"/>
                  </a:moveTo>
                  <a:lnTo>
                    <a:pt x="0" y="20"/>
                  </a:lnTo>
                  <a:lnTo>
                    <a:pt x="66" y="37"/>
                  </a:lnTo>
                  <a:lnTo>
                    <a:pt x="66" y="3"/>
                  </a:lnTo>
                  <a:lnTo>
                    <a:pt x="66" y="3"/>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46" name="Line 18">
              <a:extLst>
                <a:ext uri="{FF2B5EF4-FFF2-40B4-BE49-F238E27FC236}">
                  <a16:creationId xmlns:a16="http://schemas.microsoft.com/office/drawing/2014/main" id="{B348A826-A594-40EC-9D80-4D5BF2B37DF5}"/>
                </a:ext>
              </a:extLst>
            </p:cNvPr>
            <p:cNvSpPr>
              <a:spLocks noChangeShapeType="1"/>
            </p:cNvSpPr>
            <p:nvPr/>
          </p:nvSpPr>
          <p:spPr bwMode="auto">
            <a:xfrm>
              <a:off x="1305" y="2013"/>
              <a:ext cx="1" cy="7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747" name="Freeform 19">
              <a:extLst>
                <a:ext uri="{FF2B5EF4-FFF2-40B4-BE49-F238E27FC236}">
                  <a16:creationId xmlns:a16="http://schemas.microsoft.com/office/drawing/2014/main" id="{43306888-0D2B-4115-AB54-4DF77CF25FA1}"/>
                </a:ext>
              </a:extLst>
            </p:cNvPr>
            <p:cNvSpPr>
              <a:spLocks/>
            </p:cNvSpPr>
            <p:nvPr/>
          </p:nvSpPr>
          <p:spPr bwMode="auto">
            <a:xfrm>
              <a:off x="1288" y="2790"/>
              <a:ext cx="37" cy="66"/>
            </a:xfrm>
            <a:custGeom>
              <a:avLst/>
              <a:gdLst>
                <a:gd name="T0" fmla="*/ 0 w 37"/>
                <a:gd name="T1" fmla="*/ 0 h 66"/>
                <a:gd name="T2" fmla="*/ 17 w 37"/>
                <a:gd name="T3" fmla="*/ 66 h 66"/>
                <a:gd name="T4" fmla="*/ 37 w 37"/>
                <a:gd name="T5" fmla="*/ 0 h 66"/>
                <a:gd name="T6" fmla="*/ 0 w 37"/>
                <a:gd name="T7" fmla="*/ 0 h 66"/>
                <a:gd name="T8" fmla="*/ 0 w 37"/>
                <a:gd name="T9" fmla="*/ 0 h 66"/>
              </a:gdLst>
              <a:ahLst/>
              <a:cxnLst>
                <a:cxn ang="0">
                  <a:pos x="T0" y="T1"/>
                </a:cxn>
                <a:cxn ang="0">
                  <a:pos x="T2" y="T3"/>
                </a:cxn>
                <a:cxn ang="0">
                  <a:pos x="T4" y="T5"/>
                </a:cxn>
                <a:cxn ang="0">
                  <a:pos x="T6" y="T7"/>
                </a:cxn>
                <a:cxn ang="0">
                  <a:pos x="T8" y="T9"/>
                </a:cxn>
              </a:cxnLst>
              <a:rect l="0" t="0" r="r" b="b"/>
              <a:pathLst>
                <a:path w="37" h="66">
                  <a:moveTo>
                    <a:pt x="0" y="0"/>
                  </a:moveTo>
                  <a:lnTo>
                    <a:pt x="17" y="66"/>
                  </a:lnTo>
                  <a:lnTo>
                    <a:pt x="37"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48" name="Line 20">
              <a:extLst>
                <a:ext uri="{FF2B5EF4-FFF2-40B4-BE49-F238E27FC236}">
                  <a16:creationId xmlns:a16="http://schemas.microsoft.com/office/drawing/2014/main" id="{2C66F0E7-5663-4A9E-A827-8F7E0AE35212}"/>
                </a:ext>
              </a:extLst>
            </p:cNvPr>
            <p:cNvSpPr>
              <a:spLocks noChangeShapeType="1"/>
            </p:cNvSpPr>
            <p:nvPr/>
          </p:nvSpPr>
          <p:spPr bwMode="auto">
            <a:xfrm>
              <a:off x="1607" y="3063"/>
              <a:ext cx="740" cy="7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749" name="Freeform 21">
              <a:extLst>
                <a:ext uri="{FF2B5EF4-FFF2-40B4-BE49-F238E27FC236}">
                  <a16:creationId xmlns:a16="http://schemas.microsoft.com/office/drawing/2014/main" id="{7102D39B-54FA-429C-A1A3-923B1A3D89A7}"/>
                </a:ext>
              </a:extLst>
            </p:cNvPr>
            <p:cNvSpPr>
              <a:spLocks/>
            </p:cNvSpPr>
            <p:nvPr/>
          </p:nvSpPr>
          <p:spPr bwMode="auto">
            <a:xfrm>
              <a:off x="2327" y="3770"/>
              <a:ext cx="60" cy="58"/>
            </a:xfrm>
            <a:custGeom>
              <a:avLst/>
              <a:gdLst>
                <a:gd name="T0" fmla="*/ 0 w 60"/>
                <a:gd name="T1" fmla="*/ 24 h 58"/>
                <a:gd name="T2" fmla="*/ 60 w 60"/>
                <a:gd name="T3" fmla="*/ 58 h 58"/>
                <a:gd name="T4" fmla="*/ 25 w 60"/>
                <a:gd name="T5" fmla="*/ 0 h 58"/>
                <a:gd name="T6" fmla="*/ 2 w 60"/>
                <a:gd name="T7" fmla="*/ 24 h 58"/>
                <a:gd name="T8" fmla="*/ 2 w 60"/>
                <a:gd name="T9" fmla="*/ 24 h 58"/>
                <a:gd name="T10" fmla="*/ 0 w 60"/>
                <a:gd name="T11" fmla="*/ 24 h 58"/>
              </a:gdLst>
              <a:ahLst/>
              <a:cxnLst>
                <a:cxn ang="0">
                  <a:pos x="T0" y="T1"/>
                </a:cxn>
                <a:cxn ang="0">
                  <a:pos x="T2" y="T3"/>
                </a:cxn>
                <a:cxn ang="0">
                  <a:pos x="T4" y="T5"/>
                </a:cxn>
                <a:cxn ang="0">
                  <a:pos x="T6" y="T7"/>
                </a:cxn>
                <a:cxn ang="0">
                  <a:pos x="T8" y="T9"/>
                </a:cxn>
                <a:cxn ang="0">
                  <a:pos x="T10" y="T11"/>
                </a:cxn>
              </a:cxnLst>
              <a:rect l="0" t="0" r="r" b="b"/>
              <a:pathLst>
                <a:path w="60" h="58">
                  <a:moveTo>
                    <a:pt x="0" y="24"/>
                  </a:moveTo>
                  <a:lnTo>
                    <a:pt x="60" y="58"/>
                  </a:lnTo>
                  <a:lnTo>
                    <a:pt x="25" y="0"/>
                  </a:lnTo>
                  <a:lnTo>
                    <a:pt x="2" y="24"/>
                  </a:lnTo>
                  <a:lnTo>
                    <a:pt x="2" y="24"/>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50" name="Rectangle 22">
              <a:extLst>
                <a:ext uri="{FF2B5EF4-FFF2-40B4-BE49-F238E27FC236}">
                  <a16:creationId xmlns:a16="http://schemas.microsoft.com/office/drawing/2014/main" id="{D02272EA-CBF3-47CB-B6F6-E0DDE5CAF62D}"/>
                </a:ext>
              </a:extLst>
            </p:cNvPr>
            <p:cNvSpPr>
              <a:spLocks noChangeArrowheads="1"/>
            </p:cNvSpPr>
            <p:nvPr/>
          </p:nvSpPr>
          <p:spPr bwMode="auto">
            <a:xfrm>
              <a:off x="3121" y="1665"/>
              <a:ext cx="17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Send/</a:t>
              </a:r>
              <a:endParaRPr lang="en-US" altLang="en-US" sz="2000">
                <a:latin typeface="Times New Roman" panose="02020603050405020304" pitchFamily="18" charset="0"/>
              </a:endParaRPr>
            </a:p>
          </p:txBody>
        </p:sp>
        <p:sp>
          <p:nvSpPr>
            <p:cNvPr id="329751" name="Rectangle 23">
              <a:extLst>
                <a:ext uri="{FF2B5EF4-FFF2-40B4-BE49-F238E27FC236}">
                  <a16:creationId xmlns:a16="http://schemas.microsoft.com/office/drawing/2014/main" id="{AF0490D1-1642-4A87-9FE3-D7BF0018C472}"/>
                </a:ext>
              </a:extLst>
            </p:cNvPr>
            <p:cNvSpPr>
              <a:spLocks noChangeArrowheads="1"/>
            </p:cNvSpPr>
            <p:nvPr/>
          </p:nvSpPr>
          <p:spPr bwMode="auto">
            <a:xfrm>
              <a:off x="3377" y="1665"/>
              <a:ext cx="14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a:t>
              </a:r>
              <a:endParaRPr lang="en-US" altLang="en-US" sz="2000">
                <a:latin typeface="Times New Roman" panose="02020603050405020304" pitchFamily="18" charset="0"/>
              </a:endParaRPr>
            </a:p>
          </p:txBody>
        </p:sp>
        <p:sp>
          <p:nvSpPr>
            <p:cNvPr id="329752" name="Rectangle 24">
              <a:extLst>
                <a:ext uri="{FF2B5EF4-FFF2-40B4-BE49-F238E27FC236}">
                  <a16:creationId xmlns:a16="http://schemas.microsoft.com/office/drawing/2014/main" id="{B07BDBA0-5AF6-43A4-8DD5-7BA01EB910EE}"/>
                </a:ext>
              </a:extLst>
            </p:cNvPr>
            <p:cNvSpPr>
              <a:spLocks noChangeArrowheads="1"/>
            </p:cNvSpPr>
            <p:nvPr/>
          </p:nvSpPr>
          <p:spPr bwMode="auto">
            <a:xfrm>
              <a:off x="2372" y="1786"/>
              <a:ext cx="52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SYN/SYN + ACK</a:t>
              </a:r>
              <a:endParaRPr lang="en-US" altLang="en-US" sz="2000">
                <a:latin typeface="Times New Roman" panose="02020603050405020304" pitchFamily="18" charset="0"/>
              </a:endParaRPr>
            </a:p>
          </p:txBody>
        </p:sp>
        <p:sp>
          <p:nvSpPr>
            <p:cNvPr id="329753" name="Rectangle 25">
              <a:extLst>
                <a:ext uri="{FF2B5EF4-FFF2-40B4-BE49-F238E27FC236}">
                  <a16:creationId xmlns:a16="http://schemas.microsoft.com/office/drawing/2014/main" id="{5B309D70-08DE-4D77-80E3-BDB86C455FF5}"/>
                </a:ext>
              </a:extLst>
            </p:cNvPr>
            <p:cNvSpPr>
              <a:spLocks noChangeArrowheads="1"/>
            </p:cNvSpPr>
            <p:nvPr/>
          </p:nvSpPr>
          <p:spPr bwMode="auto">
            <a:xfrm>
              <a:off x="3043" y="2020"/>
              <a:ext cx="52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 + ACK/ACK</a:t>
              </a:r>
              <a:endParaRPr lang="en-US" altLang="en-US" sz="2000">
                <a:latin typeface="Times New Roman" panose="02020603050405020304" pitchFamily="18" charset="0"/>
              </a:endParaRPr>
            </a:p>
          </p:txBody>
        </p:sp>
        <p:sp>
          <p:nvSpPr>
            <p:cNvPr id="329754" name="Rectangle 26">
              <a:extLst>
                <a:ext uri="{FF2B5EF4-FFF2-40B4-BE49-F238E27FC236}">
                  <a16:creationId xmlns:a16="http://schemas.microsoft.com/office/drawing/2014/main" id="{75E6E3D6-0D90-4D97-92BE-0919C3D049CF}"/>
                </a:ext>
              </a:extLst>
            </p:cNvPr>
            <p:cNvSpPr>
              <a:spLocks noChangeArrowheads="1"/>
            </p:cNvSpPr>
            <p:nvPr/>
          </p:nvSpPr>
          <p:spPr bwMode="auto">
            <a:xfrm>
              <a:off x="1665" y="1665"/>
              <a:ext cx="52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SYN/SYN + ACK</a:t>
              </a:r>
              <a:endParaRPr lang="en-US" altLang="en-US" sz="2000">
                <a:latin typeface="Times New Roman" panose="02020603050405020304" pitchFamily="18" charset="0"/>
              </a:endParaRPr>
            </a:p>
          </p:txBody>
        </p:sp>
        <p:sp>
          <p:nvSpPr>
            <p:cNvPr id="329755" name="Rectangle 27">
              <a:extLst>
                <a:ext uri="{FF2B5EF4-FFF2-40B4-BE49-F238E27FC236}">
                  <a16:creationId xmlns:a16="http://schemas.microsoft.com/office/drawing/2014/main" id="{659FB1E2-5183-4372-A535-4D21B526D5DE}"/>
                </a:ext>
              </a:extLst>
            </p:cNvPr>
            <p:cNvSpPr>
              <a:spLocks noChangeArrowheads="1"/>
            </p:cNvSpPr>
            <p:nvPr/>
          </p:nvSpPr>
          <p:spPr bwMode="auto">
            <a:xfrm>
              <a:off x="2125" y="2020"/>
              <a:ext cx="14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ACK</a:t>
              </a:r>
              <a:endParaRPr lang="en-US" altLang="en-US" sz="2000">
                <a:latin typeface="Times New Roman" panose="02020603050405020304" pitchFamily="18" charset="0"/>
              </a:endParaRPr>
            </a:p>
          </p:txBody>
        </p:sp>
        <p:sp>
          <p:nvSpPr>
            <p:cNvPr id="329756" name="Rectangle 28">
              <a:extLst>
                <a:ext uri="{FF2B5EF4-FFF2-40B4-BE49-F238E27FC236}">
                  <a16:creationId xmlns:a16="http://schemas.microsoft.com/office/drawing/2014/main" id="{882A4309-A82F-4A21-8A6B-944ABB42B8C2}"/>
                </a:ext>
              </a:extLst>
            </p:cNvPr>
            <p:cNvSpPr>
              <a:spLocks noChangeArrowheads="1"/>
            </p:cNvSpPr>
            <p:nvPr/>
          </p:nvSpPr>
          <p:spPr bwMode="auto">
            <a:xfrm>
              <a:off x="1351" y="2427"/>
              <a:ext cx="17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a:t>
              </a:r>
              <a:endParaRPr lang="en-US" altLang="en-US" sz="2000">
                <a:latin typeface="Times New Roman" panose="02020603050405020304" pitchFamily="18" charset="0"/>
              </a:endParaRPr>
            </a:p>
          </p:txBody>
        </p:sp>
        <p:sp>
          <p:nvSpPr>
            <p:cNvPr id="329757" name="Rectangle 29">
              <a:extLst>
                <a:ext uri="{FF2B5EF4-FFF2-40B4-BE49-F238E27FC236}">
                  <a16:creationId xmlns:a16="http://schemas.microsoft.com/office/drawing/2014/main" id="{9BB80034-A165-49BE-B5E6-0D007B1E0261}"/>
                </a:ext>
              </a:extLst>
            </p:cNvPr>
            <p:cNvSpPr>
              <a:spLocks noChangeArrowheads="1"/>
            </p:cNvSpPr>
            <p:nvPr/>
          </p:nvSpPr>
          <p:spPr bwMode="auto">
            <a:xfrm>
              <a:off x="1596" y="2427"/>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a:t>
              </a:r>
              <a:endParaRPr lang="en-US" altLang="en-US" sz="2000">
                <a:latin typeface="Times New Roman" panose="02020603050405020304" pitchFamily="18" charset="0"/>
              </a:endParaRPr>
            </a:p>
          </p:txBody>
        </p:sp>
        <p:sp>
          <p:nvSpPr>
            <p:cNvPr id="329758" name="Rectangle 30">
              <a:extLst>
                <a:ext uri="{FF2B5EF4-FFF2-40B4-BE49-F238E27FC236}">
                  <a16:creationId xmlns:a16="http://schemas.microsoft.com/office/drawing/2014/main" id="{16059D52-75F4-475D-8316-06351E38A13F}"/>
                </a:ext>
              </a:extLst>
            </p:cNvPr>
            <p:cNvSpPr>
              <a:spLocks noChangeArrowheads="1"/>
            </p:cNvSpPr>
            <p:nvPr/>
          </p:nvSpPr>
          <p:spPr bwMode="auto">
            <a:xfrm>
              <a:off x="3106" y="2770"/>
              <a:ext cx="27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FIN/ACK</a:t>
              </a:r>
              <a:endParaRPr lang="en-US" altLang="en-US" sz="2000">
                <a:latin typeface="Times New Roman" panose="02020603050405020304" pitchFamily="18" charset="0"/>
              </a:endParaRPr>
            </a:p>
          </p:txBody>
        </p:sp>
        <p:sp>
          <p:nvSpPr>
            <p:cNvPr id="329759" name="Rectangle 31">
              <a:extLst>
                <a:ext uri="{FF2B5EF4-FFF2-40B4-BE49-F238E27FC236}">
                  <a16:creationId xmlns:a16="http://schemas.microsoft.com/office/drawing/2014/main" id="{E35B0904-B401-4DED-8A37-7C40350B77C6}"/>
                </a:ext>
              </a:extLst>
            </p:cNvPr>
            <p:cNvSpPr>
              <a:spLocks noChangeArrowheads="1"/>
            </p:cNvSpPr>
            <p:nvPr/>
          </p:nvSpPr>
          <p:spPr bwMode="auto">
            <a:xfrm>
              <a:off x="1941" y="2770"/>
              <a:ext cx="17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a:t>
              </a:r>
              <a:endParaRPr lang="en-US" altLang="en-US" sz="2000">
                <a:latin typeface="Times New Roman" panose="02020603050405020304" pitchFamily="18" charset="0"/>
              </a:endParaRPr>
            </a:p>
          </p:txBody>
        </p:sp>
        <p:sp>
          <p:nvSpPr>
            <p:cNvPr id="329760" name="Rectangle 32">
              <a:extLst>
                <a:ext uri="{FF2B5EF4-FFF2-40B4-BE49-F238E27FC236}">
                  <a16:creationId xmlns:a16="http://schemas.microsoft.com/office/drawing/2014/main" id="{3E86DE46-2B9B-47C4-AD02-5F2E8F8714DC}"/>
                </a:ext>
              </a:extLst>
            </p:cNvPr>
            <p:cNvSpPr>
              <a:spLocks noChangeArrowheads="1"/>
            </p:cNvSpPr>
            <p:nvPr/>
          </p:nvSpPr>
          <p:spPr bwMode="auto">
            <a:xfrm>
              <a:off x="2188" y="2770"/>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a:t>
              </a:r>
              <a:endParaRPr lang="en-US" altLang="en-US" sz="2000">
                <a:latin typeface="Times New Roman" panose="02020603050405020304" pitchFamily="18" charset="0"/>
              </a:endParaRPr>
            </a:p>
          </p:txBody>
        </p:sp>
        <p:sp>
          <p:nvSpPr>
            <p:cNvPr id="329761" name="Rectangle 33">
              <a:extLst>
                <a:ext uri="{FF2B5EF4-FFF2-40B4-BE49-F238E27FC236}">
                  <a16:creationId xmlns:a16="http://schemas.microsoft.com/office/drawing/2014/main" id="{448E3EB3-2BAD-49AB-AAFE-DF7A8DF6A048}"/>
                </a:ext>
              </a:extLst>
            </p:cNvPr>
            <p:cNvSpPr>
              <a:spLocks noChangeArrowheads="1"/>
            </p:cNvSpPr>
            <p:nvPr/>
          </p:nvSpPr>
          <p:spPr bwMode="auto">
            <a:xfrm>
              <a:off x="1961" y="3043"/>
              <a:ext cx="27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FIN/ACK</a:t>
              </a:r>
              <a:endParaRPr lang="en-US" altLang="en-US" sz="2000">
                <a:latin typeface="Times New Roman" panose="02020603050405020304" pitchFamily="18" charset="0"/>
              </a:endParaRPr>
            </a:p>
          </p:txBody>
        </p:sp>
        <p:sp>
          <p:nvSpPr>
            <p:cNvPr id="329762" name="Rectangle 34">
              <a:extLst>
                <a:ext uri="{FF2B5EF4-FFF2-40B4-BE49-F238E27FC236}">
                  <a16:creationId xmlns:a16="http://schemas.microsoft.com/office/drawing/2014/main" id="{15400218-22AC-4E73-A649-3135A296E2FD}"/>
                </a:ext>
              </a:extLst>
            </p:cNvPr>
            <p:cNvSpPr>
              <a:spLocks noChangeArrowheads="1"/>
            </p:cNvSpPr>
            <p:nvPr/>
          </p:nvSpPr>
          <p:spPr bwMode="auto">
            <a:xfrm rot="2640000">
              <a:off x="1712" y="3246"/>
              <a:ext cx="48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ACK + FIN/ACK</a:t>
              </a:r>
              <a:endParaRPr lang="en-US" altLang="en-US" sz="2000">
                <a:latin typeface="Times New Roman" panose="02020603050405020304" pitchFamily="18" charset="0"/>
              </a:endParaRPr>
            </a:p>
          </p:txBody>
        </p:sp>
        <p:sp>
          <p:nvSpPr>
            <p:cNvPr id="329763" name="Rectangle 35">
              <a:extLst>
                <a:ext uri="{FF2B5EF4-FFF2-40B4-BE49-F238E27FC236}">
                  <a16:creationId xmlns:a16="http://schemas.microsoft.com/office/drawing/2014/main" id="{D4CEEE2B-FD9F-43C1-8C7F-C46E4CCF4587}"/>
                </a:ext>
              </a:extLst>
            </p:cNvPr>
            <p:cNvSpPr>
              <a:spLocks noChangeArrowheads="1"/>
            </p:cNvSpPr>
            <p:nvPr/>
          </p:nvSpPr>
          <p:spPr bwMode="auto">
            <a:xfrm>
              <a:off x="3066" y="3558"/>
              <a:ext cx="54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Timeout after two </a:t>
              </a:r>
              <a:endParaRPr lang="en-US" altLang="en-US" sz="2000">
                <a:latin typeface="Times New Roman" panose="02020603050405020304" pitchFamily="18" charset="0"/>
              </a:endParaRPr>
            </a:p>
          </p:txBody>
        </p:sp>
        <p:sp>
          <p:nvSpPr>
            <p:cNvPr id="329764" name="Rectangle 36">
              <a:extLst>
                <a:ext uri="{FF2B5EF4-FFF2-40B4-BE49-F238E27FC236}">
                  <a16:creationId xmlns:a16="http://schemas.microsoft.com/office/drawing/2014/main" id="{FF3E5470-186C-4822-8353-50C1A7131802}"/>
                </a:ext>
              </a:extLst>
            </p:cNvPr>
            <p:cNvSpPr>
              <a:spLocks noChangeArrowheads="1"/>
            </p:cNvSpPr>
            <p:nvPr/>
          </p:nvSpPr>
          <p:spPr bwMode="auto">
            <a:xfrm>
              <a:off x="3103" y="3670"/>
              <a:ext cx="53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segment lifetimes</a:t>
              </a:r>
              <a:endParaRPr lang="en-US" altLang="en-US" sz="2000">
                <a:latin typeface="Times New Roman" panose="02020603050405020304" pitchFamily="18" charset="0"/>
              </a:endParaRPr>
            </a:p>
          </p:txBody>
        </p:sp>
        <p:sp>
          <p:nvSpPr>
            <p:cNvPr id="329765" name="Rectangle 37">
              <a:extLst>
                <a:ext uri="{FF2B5EF4-FFF2-40B4-BE49-F238E27FC236}">
                  <a16:creationId xmlns:a16="http://schemas.microsoft.com/office/drawing/2014/main" id="{0E8452A5-2FFC-4CCF-A9B9-75053ECEE0BD}"/>
                </a:ext>
              </a:extLst>
            </p:cNvPr>
            <p:cNvSpPr>
              <a:spLocks noChangeArrowheads="1"/>
            </p:cNvSpPr>
            <p:nvPr/>
          </p:nvSpPr>
          <p:spPr bwMode="auto">
            <a:xfrm>
              <a:off x="1613" y="3742"/>
              <a:ext cx="27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FIN/ACK</a:t>
              </a:r>
              <a:endParaRPr lang="en-US" altLang="en-US" sz="2000">
                <a:latin typeface="Times New Roman" panose="02020603050405020304" pitchFamily="18" charset="0"/>
              </a:endParaRPr>
            </a:p>
          </p:txBody>
        </p:sp>
        <p:sp>
          <p:nvSpPr>
            <p:cNvPr id="329766" name="Rectangle 38">
              <a:extLst>
                <a:ext uri="{FF2B5EF4-FFF2-40B4-BE49-F238E27FC236}">
                  <a16:creationId xmlns:a16="http://schemas.microsoft.com/office/drawing/2014/main" id="{365F4CFC-592E-4BBE-9379-7FE33B4BC396}"/>
                </a:ext>
              </a:extLst>
            </p:cNvPr>
            <p:cNvSpPr>
              <a:spLocks noChangeArrowheads="1"/>
            </p:cNvSpPr>
            <p:nvPr/>
          </p:nvSpPr>
          <p:spPr bwMode="auto">
            <a:xfrm>
              <a:off x="2798" y="3599"/>
              <a:ext cx="14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ACK</a:t>
              </a:r>
              <a:endParaRPr lang="en-US" altLang="en-US" sz="2000">
                <a:latin typeface="Times New Roman" panose="02020603050405020304" pitchFamily="18" charset="0"/>
              </a:endParaRPr>
            </a:p>
          </p:txBody>
        </p:sp>
        <p:sp>
          <p:nvSpPr>
            <p:cNvPr id="329767" name="Rectangle 39">
              <a:extLst>
                <a:ext uri="{FF2B5EF4-FFF2-40B4-BE49-F238E27FC236}">
                  <a16:creationId xmlns:a16="http://schemas.microsoft.com/office/drawing/2014/main" id="{08EB539F-FADB-446F-B24E-EE4F635791E7}"/>
                </a:ext>
              </a:extLst>
            </p:cNvPr>
            <p:cNvSpPr>
              <a:spLocks noChangeArrowheads="1"/>
            </p:cNvSpPr>
            <p:nvPr/>
          </p:nvSpPr>
          <p:spPr bwMode="auto">
            <a:xfrm>
              <a:off x="1346" y="3141"/>
              <a:ext cx="14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ACK</a:t>
              </a:r>
              <a:endParaRPr lang="en-US" altLang="en-US" sz="2000">
                <a:latin typeface="Times New Roman" panose="02020603050405020304" pitchFamily="18" charset="0"/>
              </a:endParaRPr>
            </a:p>
          </p:txBody>
        </p:sp>
        <p:sp>
          <p:nvSpPr>
            <p:cNvPr id="329768" name="Rectangle 40">
              <a:extLst>
                <a:ext uri="{FF2B5EF4-FFF2-40B4-BE49-F238E27FC236}">
                  <a16:creationId xmlns:a16="http://schemas.microsoft.com/office/drawing/2014/main" id="{998F33E6-7A44-4100-83F5-33AEF7CA20E6}"/>
                </a:ext>
              </a:extLst>
            </p:cNvPr>
            <p:cNvSpPr>
              <a:spLocks noChangeArrowheads="1"/>
            </p:cNvSpPr>
            <p:nvPr/>
          </p:nvSpPr>
          <p:spPr bwMode="auto">
            <a:xfrm>
              <a:off x="4246" y="3607"/>
              <a:ext cx="14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ACK</a:t>
              </a:r>
              <a:endParaRPr lang="en-US" altLang="en-US" sz="2000">
                <a:latin typeface="Times New Roman" panose="02020603050405020304" pitchFamily="18" charset="0"/>
              </a:endParaRPr>
            </a:p>
          </p:txBody>
        </p:sp>
        <p:sp>
          <p:nvSpPr>
            <p:cNvPr id="329769" name="Rectangle 41">
              <a:extLst>
                <a:ext uri="{FF2B5EF4-FFF2-40B4-BE49-F238E27FC236}">
                  <a16:creationId xmlns:a16="http://schemas.microsoft.com/office/drawing/2014/main" id="{D2B4F882-E5C7-4125-A482-C55539C3A5CD}"/>
                </a:ext>
              </a:extLst>
            </p:cNvPr>
            <p:cNvSpPr>
              <a:spLocks noChangeArrowheads="1"/>
            </p:cNvSpPr>
            <p:nvPr/>
          </p:nvSpPr>
          <p:spPr bwMode="auto">
            <a:xfrm>
              <a:off x="4227" y="3141"/>
              <a:ext cx="17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a:t>
              </a:r>
              <a:endParaRPr lang="en-US" altLang="en-US" sz="2000">
                <a:latin typeface="Times New Roman" panose="02020603050405020304" pitchFamily="18" charset="0"/>
              </a:endParaRPr>
            </a:p>
          </p:txBody>
        </p:sp>
        <p:sp>
          <p:nvSpPr>
            <p:cNvPr id="329770" name="Rectangle 42">
              <a:extLst>
                <a:ext uri="{FF2B5EF4-FFF2-40B4-BE49-F238E27FC236}">
                  <a16:creationId xmlns:a16="http://schemas.microsoft.com/office/drawing/2014/main" id="{E263F7FB-E05A-4C59-83B0-E9CF9E5F4527}"/>
                </a:ext>
              </a:extLst>
            </p:cNvPr>
            <p:cNvSpPr>
              <a:spLocks noChangeArrowheads="1"/>
            </p:cNvSpPr>
            <p:nvPr/>
          </p:nvSpPr>
          <p:spPr bwMode="auto">
            <a:xfrm>
              <a:off x="4472" y="3141"/>
              <a:ext cx="129"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/FIN</a:t>
              </a:r>
              <a:endParaRPr lang="en-US" altLang="en-US" sz="2000">
                <a:latin typeface="Times New Roman" panose="02020603050405020304" pitchFamily="18" charset="0"/>
              </a:endParaRPr>
            </a:p>
          </p:txBody>
        </p:sp>
        <p:sp>
          <p:nvSpPr>
            <p:cNvPr id="329771" name="Freeform 43">
              <a:extLst>
                <a:ext uri="{FF2B5EF4-FFF2-40B4-BE49-F238E27FC236}">
                  <a16:creationId xmlns:a16="http://schemas.microsoft.com/office/drawing/2014/main" id="{7D1D2CFE-543C-4FBD-A880-9218B49F4C0B}"/>
                </a:ext>
              </a:extLst>
            </p:cNvPr>
            <p:cNvSpPr>
              <a:spLocks/>
            </p:cNvSpPr>
            <p:nvPr/>
          </p:nvSpPr>
          <p:spPr bwMode="auto">
            <a:xfrm>
              <a:off x="2387" y="528"/>
              <a:ext cx="690" cy="202"/>
            </a:xfrm>
            <a:custGeom>
              <a:avLst/>
              <a:gdLst>
                <a:gd name="T0" fmla="*/ 690 w 690"/>
                <a:gd name="T1" fmla="*/ 202 h 202"/>
                <a:gd name="T2" fmla="*/ 690 w 690"/>
                <a:gd name="T3" fmla="*/ 0 h 202"/>
                <a:gd name="T4" fmla="*/ 0 w 690"/>
                <a:gd name="T5" fmla="*/ 0 h 202"/>
                <a:gd name="T6" fmla="*/ 0 w 690"/>
                <a:gd name="T7" fmla="*/ 202 h 202"/>
                <a:gd name="T8" fmla="*/ 690 w 690"/>
                <a:gd name="T9" fmla="*/ 202 h 202"/>
                <a:gd name="T10" fmla="*/ 690 w 690"/>
                <a:gd name="T11" fmla="*/ 202 h 202"/>
              </a:gdLst>
              <a:ahLst/>
              <a:cxnLst>
                <a:cxn ang="0">
                  <a:pos x="T0" y="T1"/>
                </a:cxn>
                <a:cxn ang="0">
                  <a:pos x="T2" y="T3"/>
                </a:cxn>
                <a:cxn ang="0">
                  <a:pos x="T4" y="T5"/>
                </a:cxn>
                <a:cxn ang="0">
                  <a:pos x="T6" y="T7"/>
                </a:cxn>
                <a:cxn ang="0">
                  <a:pos x="T8" y="T9"/>
                </a:cxn>
                <a:cxn ang="0">
                  <a:pos x="T10" y="T11"/>
                </a:cxn>
              </a:cxnLst>
              <a:rect l="0" t="0" r="r" b="b"/>
              <a:pathLst>
                <a:path w="690" h="202">
                  <a:moveTo>
                    <a:pt x="690" y="202"/>
                  </a:moveTo>
                  <a:lnTo>
                    <a:pt x="690" y="0"/>
                  </a:lnTo>
                  <a:lnTo>
                    <a:pt x="0" y="0"/>
                  </a:lnTo>
                  <a:lnTo>
                    <a:pt x="0" y="202"/>
                  </a:lnTo>
                  <a:lnTo>
                    <a:pt x="690" y="202"/>
                  </a:lnTo>
                  <a:lnTo>
                    <a:pt x="690" y="20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72" name="Freeform 44">
              <a:extLst>
                <a:ext uri="{FF2B5EF4-FFF2-40B4-BE49-F238E27FC236}">
                  <a16:creationId xmlns:a16="http://schemas.microsoft.com/office/drawing/2014/main" id="{CA987DA5-6E12-448A-9417-5C06453E9FB7}"/>
                </a:ext>
              </a:extLst>
            </p:cNvPr>
            <p:cNvSpPr>
              <a:spLocks/>
            </p:cNvSpPr>
            <p:nvPr/>
          </p:nvSpPr>
          <p:spPr bwMode="auto">
            <a:xfrm>
              <a:off x="2387" y="1233"/>
              <a:ext cx="696" cy="204"/>
            </a:xfrm>
            <a:custGeom>
              <a:avLst/>
              <a:gdLst>
                <a:gd name="T0" fmla="*/ 693 w 696"/>
                <a:gd name="T1" fmla="*/ 204 h 204"/>
                <a:gd name="T2" fmla="*/ 696 w 696"/>
                <a:gd name="T3" fmla="*/ 0 h 204"/>
                <a:gd name="T4" fmla="*/ 0 w 696"/>
                <a:gd name="T5" fmla="*/ 0 h 204"/>
                <a:gd name="T6" fmla="*/ 0 w 696"/>
                <a:gd name="T7" fmla="*/ 204 h 204"/>
                <a:gd name="T8" fmla="*/ 696 w 696"/>
                <a:gd name="T9" fmla="*/ 204 h 204"/>
                <a:gd name="T10" fmla="*/ 696 w 696"/>
                <a:gd name="T11" fmla="*/ 204 h 204"/>
              </a:gdLst>
              <a:ahLst/>
              <a:cxnLst>
                <a:cxn ang="0">
                  <a:pos x="T0" y="T1"/>
                </a:cxn>
                <a:cxn ang="0">
                  <a:pos x="T2" y="T3"/>
                </a:cxn>
                <a:cxn ang="0">
                  <a:pos x="T4" y="T5"/>
                </a:cxn>
                <a:cxn ang="0">
                  <a:pos x="T6" y="T7"/>
                </a:cxn>
                <a:cxn ang="0">
                  <a:pos x="T8" y="T9"/>
                </a:cxn>
                <a:cxn ang="0">
                  <a:pos x="T10" y="T11"/>
                </a:cxn>
              </a:cxnLst>
              <a:rect l="0" t="0" r="r" b="b"/>
              <a:pathLst>
                <a:path w="696" h="204">
                  <a:moveTo>
                    <a:pt x="693" y="204"/>
                  </a:moveTo>
                  <a:lnTo>
                    <a:pt x="696" y="0"/>
                  </a:lnTo>
                  <a:lnTo>
                    <a:pt x="0" y="0"/>
                  </a:lnTo>
                  <a:lnTo>
                    <a:pt x="0" y="204"/>
                  </a:lnTo>
                  <a:lnTo>
                    <a:pt x="696" y="204"/>
                  </a:lnTo>
                  <a:lnTo>
                    <a:pt x="696" y="20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73" name="Freeform 45">
              <a:extLst>
                <a:ext uri="{FF2B5EF4-FFF2-40B4-BE49-F238E27FC236}">
                  <a16:creationId xmlns:a16="http://schemas.microsoft.com/office/drawing/2014/main" id="{1FF401E5-6DAF-4F14-B662-420E565DAB5B}"/>
                </a:ext>
              </a:extLst>
            </p:cNvPr>
            <p:cNvSpPr>
              <a:spLocks/>
            </p:cNvSpPr>
            <p:nvPr/>
          </p:nvSpPr>
          <p:spPr bwMode="auto">
            <a:xfrm>
              <a:off x="966" y="1809"/>
              <a:ext cx="693" cy="204"/>
            </a:xfrm>
            <a:custGeom>
              <a:avLst/>
              <a:gdLst>
                <a:gd name="T0" fmla="*/ 693 w 693"/>
                <a:gd name="T1" fmla="*/ 204 h 204"/>
                <a:gd name="T2" fmla="*/ 693 w 693"/>
                <a:gd name="T3" fmla="*/ 0 h 204"/>
                <a:gd name="T4" fmla="*/ 0 w 693"/>
                <a:gd name="T5" fmla="*/ 0 h 204"/>
                <a:gd name="T6" fmla="*/ 0 w 693"/>
                <a:gd name="T7" fmla="*/ 204 h 204"/>
                <a:gd name="T8" fmla="*/ 693 w 693"/>
                <a:gd name="T9" fmla="*/ 204 h 204"/>
                <a:gd name="T10" fmla="*/ 693 w 693"/>
                <a:gd name="T11" fmla="*/ 204 h 204"/>
              </a:gdLst>
              <a:ahLst/>
              <a:cxnLst>
                <a:cxn ang="0">
                  <a:pos x="T0" y="T1"/>
                </a:cxn>
                <a:cxn ang="0">
                  <a:pos x="T2" y="T3"/>
                </a:cxn>
                <a:cxn ang="0">
                  <a:pos x="T4" y="T5"/>
                </a:cxn>
                <a:cxn ang="0">
                  <a:pos x="T6" y="T7"/>
                </a:cxn>
                <a:cxn ang="0">
                  <a:pos x="T8" y="T9"/>
                </a:cxn>
                <a:cxn ang="0">
                  <a:pos x="T10" y="T11"/>
                </a:cxn>
              </a:cxnLst>
              <a:rect l="0" t="0" r="r" b="b"/>
              <a:pathLst>
                <a:path w="693" h="204">
                  <a:moveTo>
                    <a:pt x="693" y="204"/>
                  </a:moveTo>
                  <a:lnTo>
                    <a:pt x="693" y="0"/>
                  </a:lnTo>
                  <a:lnTo>
                    <a:pt x="0" y="0"/>
                  </a:lnTo>
                  <a:lnTo>
                    <a:pt x="0" y="204"/>
                  </a:lnTo>
                  <a:lnTo>
                    <a:pt x="693" y="204"/>
                  </a:lnTo>
                  <a:lnTo>
                    <a:pt x="693" y="20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74" name="Freeform 46">
              <a:extLst>
                <a:ext uri="{FF2B5EF4-FFF2-40B4-BE49-F238E27FC236}">
                  <a16:creationId xmlns:a16="http://schemas.microsoft.com/office/drawing/2014/main" id="{E23EE320-997B-4A5E-8AD9-2D9E29F49DC5}"/>
                </a:ext>
              </a:extLst>
            </p:cNvPr>
            <p:cNvSpPr>
              <a:spLocks/>
            </p:cNvSpPr>
            <p:nvPr/>
          </p:nvSpPr>
          <p:spPr bwMode="auto">
            <a:xfrm>
              <a:off x="3794" y="1809"/>
              <a:ext cx="696" cy="204"/>
            </a:xfrm>
            <a:custGeom>
              <a:avLst/>
              <a:gdLst>
                <a:gd name="T0" fmla="*/ 693 w 696"/>
                <a:gd name="T1" fmla="*/ 204 h 204"/>
                <a:gd name="T2" fmla="*/ 696 w 696"/>
                <a:gd name="T3" fmla="*/ 0 h 204"/>
                <a:gd name="T4" fmla="*/ 0 w 696"/>
                <a:gd name="T5" fmla="*/ 0 h 204"/>
                <a:gd name="T6" fmla="*/ 0 w 696"/>
                <a:gd name="T7" fmla="*/ 204 h 204"/>
                <a:gd name="T8" fmla="*/ 696 w 696"/>
                <a:gd name="T9" fmla="*/ 204 h 204"/>
                <a:gd name="T10" fmla="*/ 696 w 696"/>
                <a:gd name="T11" fmla="*/ 204 h 204"/>
              </a:gdLst>
              <a:ahLst/>
              <a:cxnLst>
                <a:cxn ang="0">
                  <a:pos x="T0" y="T1"/>
                </a:cxn>
                <a:cxn ang="0">
                  <a:pos x="T2" y="T3"/>
                </a:cxn>
                <a:cxn ang="0">
                  <a:pos x="T4" y="T5"/>
                </a:cxn>
                <a:cxn ang="0">
                  <a:pos x="T6" y="T7"/>
                </a:cxn>
                <a:cxn ang="0">
                  <a:pos x="T8" y="T9"/>
                </a:cxn>
                <a:cxn ang="0">
                  <a:pos x="T10" y="T11"/>
                </a:cxn>
              </a:cxnLst>
              <a:rect l="0" t="0" r="r" b="b"/>
              <a:pathLst>
                <a:path w="696" h="204">
                  <a:moveTo>
                    <a:pt x="693" y="204"/>
                  </a:moveTo>
                  <a:lnTo>
                    <a:pt x="696" y="0"/>
                  </a:lnTo>
                  <a:lnTo>
                    <a:pt x="0" y="0"/>
                  </a:lnTo>
                  <a:lnTo>
                    <a:pt x="0" y="204"/>
                  </a:lnTo>
                  <a:lnTo>
                    <a:pt x="696" y="204"/>
                  </a:lnTo>
                  <a:lnTo>
                    <a:pt x="696" y="20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75" name="Freeform 47">
              <a:extLst>
                <a:ext uri="{FF2B5EF4-FFF2-40B4-BE49-F238E27FC236}">
                  <a16:creationId xmlns:a16="http://schemas.microsoft.com/office/drawing/2014/main" id="{B65482C7-9833-4897-8D03-02E49F00113B}"/>
                </a:ext>
              </a:extLst>
            </p:cNvPr>
            <p:cNvSpPr>
              <a:spLocks/>
            </p:cNvSpPr>
            <p:nvPr/>
          </p:nvSpPr>
          <p:spPr bwMode="auto">
            <a:xfrm>
              <a:off x="2387" y="2384"/>
              <a:ext cx="696" cy="204"/>
            </a:xfrm>
            <a:custGeom>
              <a:avLst/>
              <a:gdLst>
                <a:gd name="T0" fmla="*/ 693 w 696"/>
                <a:gd name="T1" fmla="*/ 204 h 204"/>
                <a:gd name="T2" fmla="*/ 696 w 696"/>
                <a:gd name="T3" fmla="*/ 0 h 204"/>
                <a:gd name="T4" fmla="*/ 0 w 696"/>
                <a:gd name="T5" fmla="*/ 0 h 204"/>
                <a:gd name="T6" fmla="*/ 0 w 696"/>
                <a:gd name="T7" fmla="*/ 204 h 204"/>
                <a:gd name="T8" fmla="*/ 696 w 696"/>
                <a:gd name="T9" fmla="*/ 204 h 204"/>
                <a:gd name="T10" fmla="*/ 696 w 696"/>
                <a:gd name="T11" fmla="*/ 204 h 204"/>
              </a:gdLst>
              <a:ahLst/>
              <a:cxnLst>
                <a:cxn ang="0">
                  <a:pos x="T0" y="T1"/>
                </a:cxn>
                <a:cxn ang="0">
                  <a:pos x="T2" y="T3"/>
                </a:cxn>
                <a:cxn ang="0">
                  <a:pos x="T4" y="T5"/>
                </a:cxn>
                <a:cxn ang="0">
                  <a:pos x="T6" y="T7"/>
                </a:cxn>
                <a:cxn ang="0">
                  <a:pos x="T8" y="T9"/>
                </a:cxn>
                <a:cxn ang="0">
                  <a:pos x="T10" y="T11"/>
                </a:cxn>
              </a:cxnLst>
              <a:rect l="0" t="0" r="r" b="b"/>
              <a:pathLst>
                <a:path w="696" h="204">
                  <a:moveTo>
                    <a:pt x="693" y="204"/>
                  </a:moveTo>
                  <a:lnTo>
                    <a:pt x="696" y="0"/>
                  </a:lnTo>
                  <a:lnTo>
                    <a:pt x="0" y="0"/>
                  </a:lnTo>
                  <a:lnTo>
                    <a:pt x="0" y="204"/>
                  </a:lnTo>
                  <a:lnTo>
                    <a:pt x="696" y="204"/>
                  </a:lnTo>
                  <a:lnTo>
                    <a:pt x="696" y="20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76" name="Freeform 48">
              <a:extLst>
                <a:ext uri="{FF2B5EF4-FFF2-40B4-BE49-F238E27FC236}">
                  <a16:creationId xmlns:a16="http://schemas.microsoft.com/office/drawing/2014/main" id="{D7AC9D42-6BCE-4648-A3DC-54ECBF156910}"/>
                </a:ext>
              </a:extLst>
            </p:cNvPr>
            <p:cNvSpPr>
              <a:spLocks/>
            </p:cNvSpPr>
            <p:nvPr/>
          </p:nvSpPr>
          <p:spPr bwMode="auto">
            <a:xfrm>
              <a:off x="966" y="2861"/>
              <a:ext cx="693" cy="202"/>
            </a:xfrm>
            <a:custGeom>
              <a:avLst/>
              <a:gdLst>
                <a:gd name="T0" fmla="*/ 693 w 693"/>
                <a:gd name="T1" fmla="*/ 202 h 202"/>
                <a:gd name="T2" fmla="*/ 693 w 693"/>
                <a:gd name="T3" fmla="*/ 0 h 202"/>
                <a:gd name="T4" fmla="*/ 0 w 693"/>
                <a:gd name="T5" fmla="*/ 0 h 202"/>
                <a:gd name="T6" fmla="*/ 0 w 693"/>
                <a:gd name="T7" fmla="*/ 202 h 202"/>
                <a:gd name="T8" fmla="*/ 693 w 693"/>
                <a:gd name="T9" fmla="*/ 202 h 202"/>
                <a:gd name="T10" fmla="*/ 693 w 693"/>
                <a:gd name="T11" fmla="*/ 202 h 202"/>
              </a:gdLst>
              <a:ahLst/>
              <a:cxnLst>
                <a:cxn ang="0">
                  <a:pos x="T0" y="T1"/>
                </a:cxn>
                <a:cxn ang="0">
                  <a:pos x="T2" y="T3"/>
                </a:cxn>
                <a:cxn ang="0">
                  <a:pos x="T4" y="T5"/>
                </a:cxn>
                <a:cxn ang="0">
                  <a:pos x="T6" y="T7"/>
                </a:cxn>
                <a:cxn ang="0">
                  <a:pos x="T8" y="T9"/>
                </a:cxn>
                <a:cxn ang="0">
                  <a:pos x="T10" y="T11"/>
                </a:cxn>
              </a:cxnLst>
              <a:rect l="0" t="0" r="r" b="b"/>
              <a:pathLst>
                <a:path w="693" h="202">
                  <a:moveTo>
                    <a:pt x="693" y="202"/>
                  </a:moveTo>
                  <a:lnTo>
                    <a:pt x="693" y="0"/>
                  </a:lnTo>
                  <a:lnTo>
                    <a:pt x="0" y="0"/>
                  </a:lnTo>
                  <a:lnTo>
                    <a:pt x="0" y="202"/>
                  </a:lnTo>
                  <a:lnTo>
                    <a:pt x="693" y="202"/>
                  </a:lnTo>
                  <a:lnTo>
                    <a:pt x="693" y="20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77" name="Line 49">
              <a:extLst>
                <a:ext uri="{FF2B5EF4-FFF2-40B4-BE49-F238E27FC236}">
                  <a16:creationId xmlns:a16="http://schemas.microsoft.com/office/drawing/2014/main" id="{686D1937-F535-453D-9F27-B8D16D87BAF3}"/>
                </a:ext>
              </a:extLst>
            </p:cNvPr>
            <p:cNvSpPr>
              <a:spLocks noChangeShapeType="1"/>
            </p:cNvSpPr>
            <p:nvPr/>
          </p:nvSpPr>
          <p:spPr bwMode="auto">
            <a:xfrm>
              <a:off x="2629" y="733"/>
              <a:ext cx="1" cy="45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778" name="Freeform 50">
              <a:extLst>
                <a:ext uri="{FF2B5EF4-FFF2-40B4-BE49-F238E27FC236}">
                  <a16:creationId xmlns:a16="http://schemas.microsoft.com/office/drawing/2014/main" id="{106FA4A0-8D7C-4B3A-AC1B-7F8584CEA16F}"/>
                </a:ext>
              </a:extLst>
            </p:cNvPr>
            <p:cNvSpPr>
              <a:spLocks/>
            </p:cNvSpPr>
            <p:nvPr/>
          </p:nvSpPr>
          <p:spPr bwMode="auto">
            <a:xfrm>
              <a:off x="2611" y="1164"/>
              <a:ext cx="35" cy="66"/>
            </a:xfrm>
            <a:custGeom>
              <a:avLst/>
              <a:gdLst>
                <a:gd name="T0" fmla="*/ 0 w 35"/>
                <a:gd name="T1" fmla="*/ 0 h 66"/>
                <a:gd name="T2" fmla="*/ 18 w 35"/>
                <a:gd name="T3" fmla="*/ 66 h 66"/>
                <a:gd name="T4" fmla="*/ 35 w 35"/>
                <a:gd name="T5" fmla="*/ 3 h 66"/>
                <a:gd name="T6" fmla="*/ 0 w 35"/>
                <a:gd name="T7" fmla="*/ 3 h 66"/>
                <a:gd name="T8" fmla="*/ 0 w 35"/>
                <a:gd name="T9" fmla="*/ 3 h 66"/>
                <a:gd name="T10" fmla="*/ 0 w 35"/>
                <a:gd name="T11" fmla="*/ 0 h 66"/>
              </a:gdLst>
              <a:ahLst/>
              <a:cxnLst>
                <a:cxn ang="0">
                  <a:pos x="T0" y="T1"/>
                </a:cxn>
                <a:cxn ang="0">
                  <a:pos x="T2" y="T3"/>
                </a:cxn>
                <a:cxn ang="0">
                  <a:pos x="T4" y="T5"/>
                </a:cxn>
                <a:cxn ang="0">
                  <a:pos x="T6" y="T7"/>
                </a:cxn>
                <a:cxn ang="0">
                  <a:pos x="T8" y="T9"/>
                </a:cxn>
                <a:cxn ang="0">
                  <a:pos x="T10" y="T11"/>
                </a:cxn>
              </a:cxnLst>
              <a:rect l="0" t="0" r="r" b="b"/>
              <a:pathLst>
                <a:path w="35" h="66">
                  <a:moveTo>
                    <a:pt x="0" y="0"/>
                  </a:moveTo>
                  <a:lnTo>
                    <a:pt x="18" y="66"/>
                  </a:lnTo>
                  <a:lnTo>
                    <a:pt x="35" y="3"/>
                  </a:lnTo>
                  <a:lnTo>
                    <a:pt x="0" y="3"/>
                  </a:lnTo>
                  <a:lnTo>
                    <a:pt x="0"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79" name="Line 51">
              <a:extLst>
                <a:ext uri="{FF2B5EF4-FFF2-40B4-BE49-F238E27FC236}">
                  <a16:creationId xmlns:a16="http://schemas.microsoft.com/office/drawing/2014/main" id="{D7C17E07-024A-476C-93C2-38DB60EC7196}"/>
                </a:ext>
              </a:extLst>
            </p:cNvPr>
            <p:cNvSpPr>
              <a:spLocks noChangeShapeType="1"/>
            </p:cNvSpPr>
            <p:nvPr/>
          </p:nvSpPr>
          <p:spPr bwMode="auto">
            <a:xfrm>
              <a:off x="2844" y="776"/>
              <a:ext cx="1" cy="45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780" name="Freeform 52">
              <a:extLst>
                <a:ext uri="{FF2B5EF4-FFF2-40B4-BE49-F238E27FC236}">
                  <a16:creationId xmlns:a16="http://schemas.microsoft.com/office/drawing/2014/main" id="{C749B1BA-86E3-4D0C-8F8C-7B906B4D897E}"/>
                </a:ext>
              </a:extLst>
            </p:cNvPr>
            <p:cNvSpPr>
              <a:spLocks/>
            </p:cNvSpPr>
            <p:nvPr/>
          </p:nvSpPr>
          <p:spPr bwMode="auto">
            <a:xfrm>
              <a:off x="2827" y="733"/>
              <a:ext cx="35" cy="66"/>
            </a:xfrm>
            <a:custGeom>
              <a:avLst/>
              <a:gdLst>
                <a:gd name="T0" fmla="*/ 35 w 35"/>
                <a:gd name="T1" fmla="*/ 63 h 66"/>
                <a:gd name="T2" fmla="*/ 17 w 35"/>
                <a:gd name="T3" fmla="*/ 0 h 66"/>
                <a:gd name="T4" fmla="*/ 0 w 35"/>
                <a:gd name="T5" fmla="*/ 66 h 66"/>
                <a:gd name="T6" fmla="*/ 35 w 35"/>
                <a:gd name="T7" fmla="*/ 66 h 66"/>
                <a:gd name="T8" fmla="*/ 35 w 35"/>
                <a:gd name="T9" fmla="*/ 66 h 66"/>
                <a:gd name="T10" fmla="*/ 35 w 35"/>
                <a:gd name="T11" fmla="*/ 63 h 66"/>
              </a:gdLst>
              <a:ahLst/>
              <a:cxnLst>
                <a:cxn ang="0">
                  <a:pos x="T0" y="T1"/>
                </a:cxn>
                <a:cxn ang="0">
                  <a:pos x="T2" y="T3"/>
                </a:cxn>
                <a:cxn ang="0">
                  <a:pos x="T4" y="T5"/>
                </a:cxn>
                <a:cxn ang="0">
                  <a:pos x="T6" y="T7"/>
                </a:cxn>
                <a:cxn ang="0">
                  <a:pos x="T8" y="T9"/>
                </a:cxn>
                <a:cxn ang="0">
                  <a:pos x="T10" y="T11"/>
                </a:cxn>
              </a:cxnLst>
              <a:rect l="0" t="0" r="r" b="b"/>
              <a:pathLst>
                <a:path w="35" h="66">
                  <a:moveTo>
                    <a:pt x="35" y="63"/>
                  </a:moveTo>
                  <a:lnTo>
                    <a:pt x="17" y="0"/>
                  </a:lnTo>
                  <a:lnTo>
                    <a:pt x="0" y="66"/>
                  </a:lnTo>
                  <a:lnTo>
                    <a:pt x="35" y="66"/>
                  </a:lnTo>
                  <a:lnTo>
                    <a:pt x="35" y="66"/>
                  </a:lnTo>
                  <a:lnTo>
                    <a:pt x="35"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81" name="Rectangle 53">
              <a:extLst>
                <a:ext uri="{FF2B5EF4-FFF2-40B4-BE49-F238E27FC236}">
                  <a16:creationId xmlns:a16="http://schemas.microsoft.com/office/drawing/2014/main" id="{A237C0C8-80A5-4B8C-AD82-861039884F47}"/>
                </a:ext>
              </a:extLst>
            </p:cNvPr>
            <p:cNvSpPr>
              <a:spLocks noChangeArrowheads="1"/>
            </p:cNvSpPr>
            <p:nvPr/>
          </p:nvSpPr>
          <p:spPr bwMode="auto">
            <a:xfrm>
              <a:off x="3535" y="1025"/>
              <a:ext cx="176"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a:t>
              </a:r>
              <a:endParaRPr lang="en-US" altLang="en-US" sz="2000">
                <a:latin typeface="Times New Roman" panose="02020603050405020304" pitchFamily="18" charset="0"/>
              </a:endParaRPr>
            </a:p>
          </p:txBody>
        </p:sp>
        <p:sp>
          <p:nvSpPr>
            <p:cNvPr id="329782" name="Freeform 54">
              <a:extLst>
                <a:ext uri="{FF2B5EF4-FFF2-40B4-BE49-F238E27FC236}">
                  <a16:creationId xmlns:a16="http://schemas.microsoft.com/office/drawing/2014/main" id="{E23E29D0-6335-4721-83F4-30CFB5EEF62D}"/>
                </a:ext>
              </a:extLst>
            </p:cNvPr>
            <p:cNvSpPr>
              <a:spLocks/>
            </p:cNvSpPr>
            <p:nvPr/>
          </p:nvSpPr>
          <p:spPr bwMode="auto">
            <a:xfrm>
              <a:off x="1711" y="1437"/>
              <a:ext cx="915" cy="429"/>
            </a:xfrm>
            <a:custGeom>
              <a:avLst/>
              <a:gdLst>
                <a:gd name="T0" fmla="*/ 915 w 915"/>
                <a:gd name="T1" fmla="*/ 0 h 429"/>
                <a:gd name="T2" fmla="*/ 915 w 915"/>
                <a:gd name="T3" fmla="*/ 6 h 429"/>
                <a:gd name="T4" fmla="*/ 915 w 915"/>
                <a:gd name="T5" fmla="*/ 15 h 429"/>
                <a:gd name="T6" fmla="*/ 915 w 915"/>
                <a:gd name="T7" fmla="*/ 26 h 429"/>
                <a:gd name="T8" fmla="*/ 912 w 915"/>
                <a:gd name="T9" fmla="*/ 44 h 429"/>
                <a:gd name="T10" fmla="*/ 909 w 915"/>
                <a:gd name="T11" fmla="*/ 67 h 429"/>
                <a:gd name="T12" fmla="*/ 906 w 915"/>
                <a:gd name="T13" fmla="*/ 90 h 429"/>
                <a:gd name="T14" fmla="*/ 900 w 915"/>
                <a:gd name="T15" fmla="*/ 116 h 429"/>
                <a:gd name="T16" fmla="*/ 892 w 915"/>
                <a:gd name="T17" fmla="*/ 141 h 429"/>
                <a:gd name="T18" fmla="*/ 877 w 915"/>
                <a:gd name="T19" fmla="*/ 167 h 429"/>
                <a:gd name="T20" fmla="*/ 863 w 915"/>
                <a:gd name="T21" fmla="*/ 193 h 429"/>
                <a:gd name="T22" fmla="*/ 826 w 915"/>
                <a:gd name="T23" fmla="*/ 239 h 429"/>
                <a:gd name="T24" fmla="*/ 780 w 915"/>
                <a:gd name="T25" fmla="*/ 282 h 429"/>
                <a:gd name="T26" fmla="*/ 725 w 915"/>
                <a:gd name="T27" fmla="*/ 317 h 429"/>
                <a:gd name="T28" fmla="*/ 667 w 915"/>
                <a:gd name="T29" fmla="*/ 346 h 429"/>
                <a:gd name="T30" fmla="*/ 607 w 915"/>
                <a:gd name="T31" fmla="*/ 369 h 429"/>
                <a:gd name="T32" fmla="*/ 544 w 915"/>
                <a:gd name="T33" fmla="*/ 389 h 429"/>
                <a:gd name="T34" fmla="*/ 483 w 915"/>
                <a:gd name="T35" fmla="*/ 403 h 429"/>
                <a:gd name="T36" fmla="*/ 426 w 915"/>
                <a:gd name="T37" fmla="*/ 415 h 429"/>
                <a:gd name="T38" fmla="*/ 374 w 915"/>
                <a:gd name="T39" fmla="*/ 423 h 429"/>
                <a:gd name="T40" fmla="*/ 328 w 915"/>
                <a:gd name="T41" fmla="*/ 426 h 429"/>
                <a:gd name="T42" fmla="*/ 316 w 915"/>
                <a:gd name="T43" fmla="*/ 426 h 429"/>
                <a:gd name="T44" fmla="*/ 305 w 915"/>
                <a:gd name="T45" fmla="*/ 426 h 429"/>
                <a:gd name="T46" fmla="*/ 296 w 915"/>
                <a:gd name="T47" fmla="*/ 429 h 429"/>
                <a:gd name="T48" fmla="*/ 285 w 915"/>
                <a:gd name="T49" fmla="*/ 429 h 429"/>
                <a:gd name="T50" fmla="*/ 276 w 915"/>
                <a:gd name="T51" fmla="*/ 429 h 429"/>
                <a:gd name="T52" fmla="*/ 265 w 915"/>
                <a:gd name="T53" fmla="*/ 429 h 429"/>
                <a:gd name="T54" fmla="*/ 256 w 915"/>
                <a:gd name="T55" fmla="*/ 429 h 429"/>
                <a:gd name="T56" fmla="*/ 247 w 915"/>
                <a:gd name="T57" fmla="*/ 429 h 429"/>
                <a:gd name="T58" fmla="*/ 242 w 915"/>
                <a:gd name="T59" fmla="*/ 429 h 429"/>
                <a:gd name="T60" fmla="*/ 236 w 915"/>
                <a:gd name="T61" fmla="*/ 429 h 429"/>
                <a:gd name="T62" fmla="*/ 221 w 915"/>
                <a:gd name="T63" fmla="*/ 429 h 429"/>
                <a:gd name="T64" fmla="*/ 198 w 915"/>
                <a:gd name="T65" fmla="*/ 429 h 429"/>
                <a:gd name="T66" fmla="*/ 170 w 915"/>
                <a:gd name="T67" fmla="*/ 429 h 429"/>
                <a:gd name="T68" fmla="*/ 138 w 915"/>
                <a:gd name="T69" fmla="*/ 429 h 429"/>
                <a:gd name="T70" fmla="*/ 106 w 915"/>
                <a:gd name="T71" fmla="*/ 429 h 429"/>
                <a:gd name="T72" fmla="*/ 75 w 915"/>
                <a:gd name="T73" fmla="*/ 429 h 429"/>
                <a:gd name="T74" fmla="*/ 46 w 915"/>
                <a:gd name="T75" fmla="*/ 429 h 429"/>
                <a:gd name="T76" fmla="*/ 23 w 915"/>
                <a:gd name="T77" fmla="*/ 429 h 429"/>
                <a:gd name="T78" fmla="*/ 6 w 915"/>
                <a:gd name="T79" fmla="*/ 429 h 429"/>
                <a:gd name="T80" fmla="*/ 0 w 915"/>
                <a:gd name="T8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5" h="429">
                  <a:moveTo>
                    <a:pt x="915" y="0"/>
                  </a:moveTo>
                  <a:lnTo>
                    <a:pt x="915" y="6"/>
                  </a:lnTo>
                  <a:lnTo>
                    <a:pt x="915" y="15"/>
                  </a:lnTo>
                  <a:lnTo>
                    <a:pt x="915" y="26"/>
                  </a:lnTo>
                  <a:lnTo>
                    <a:pt x="912" y="44"/>
                  </a:lnTo>
                  <a:lnTo>
                    <a:pt x="909" y="67"/>
                  </a:lnTo>
                  <a:lnTo>
                    <a:pt x="906" y="90"/>
                  </a:lnTo>
                  <a:lnTo>
                    <a:pt x="900" y="116"/>
                  </a:lnTo>
                  <a:lnTo>
                    <a:pt x="892" y="141"/>
                  </a:lnTo>
                  <a:lnTo>
                    <a:pt x="877" y="167"/>
                  </a:lnTo>
                  <a:lnTo>
                    <a:pt x="863" y="193"/>
                  </a:lnTo>
                  <a:lnTo>
                    <a:pt x="826" y="239"/>
                  </a:lnTo>
                  <a:lnTo>
                    <a:pt x="780" y="282"/>
                  </a:lnTo>
                  <a:lnTo>
                    <a:pt x="725" y="317"/>
                  </a:lnTo>
                  <a:lnTo>
                    <a:pt x="667" y="346"/>
                  </a:lnTo>
                  <a:lnTo>
                    <a:pt x="607" y="369"/>
                  </a:lnTo>
                  <a:lnTo>
                    <a:pt x="544" y="389"/>
                  </a:lnTo>
                  <a:lnTo>
                    <a:pt x="483" y="403"/>
                  </a:lnTo>
                  <a:lnTo>
                    <a:pt x="426" y="415"/>
                  </a:lnTo>
                  <a:lnTo>
                    <a:pt x="374" y="423"/>
                  </a:lnTo>
                  <a:lnTo>
                    <a:pt x="328" y="426"/>
                  </a:lnTo>
                  <a:lnTo>
                    <a:pt x="316" y="426"/>
                  </a:lnTo>
                  <a:lnTo>
                    <a:pt x="305" y="426"/>
                  </a:lnTo>
                  <a:lnTo>
                    <a:pt x="296" y="429"/>
                  </a:lnTo>
                  <a:lnTo>
                    <a:pt x="285" y="429"/>
                  </a:lnTo>
                  <a:lnTo>
                    <a:pt x="276" y="429"/>
                  </a:lnTo>
                  <a:lnTo>
                    <a:pt x="265" y="429"/>
                  </a:lnTo>
                  <a:lnTo>
                    <a:pt x="256" y="429"/>
                  </a:lnTo>
                  <a:lnTo>
                    <a:pt x="247" y="429"/>
                  </a:lnTo>
                  <a:lnTo>
                    <a:pt x="242" y="429"/>
                  </a:lnTo>
                  <a:lnTo>
                    <a:pt x="236" y="429"/>
                  </a:lnTo>
                  <a:lnTo>
                    <a:pt x="221" y="429"/>
                  </a:lnTo>
                  <a:lnTo>
                    <a:pt x="198" y="429"/>
                  </a:lnTo>
                  <a:lnTo>
                    <a:pt x="170" y="429"/>
                  </a:lnTo>
                  <a:lnTo>
                    <a:pt x="138" y="429"/>
                  </a:lnTo>
                  <a:lnTo>
                    <a:pt x="106" y="429"/>
                  </a:lnTo>
                  <a:lnTo>
                    <a:pt x="75" y="429"/>
                  </a:lnTo>
                  <a:lnTo>
                    <a:pt x="46" y="429"/>
                  </a:lnTo>
                  <a:lnTo>
                    <a:pt x="23" y="429"/>
                  </a:lnTo>
                  <a:lnTo>
                    <a:pt x="6" y="429"/>
                  </a:lnTo>
                  <a:lnTo>
                    <a:pt x="0" y="429"/>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83" name="Freeform 55">
              <a:extLst>
                <a:ext uri="{FF2B5EF4-FFF2-40B4-BE49-F238E27FC236}">
                  <a16:creationId xmlns:a16="http://schemas.microsoft.com/office/drawing/2014/main" id="{6DCBC567-FB6D-4D38-B9E5-A987CDDBB3B1}"/>
                </a:ext>
              </a:extLst>
            </p:cNvPr>
            <p:cNvSpPr>
              <a:spLocks/>
            </p:cNvSpPr>
            <p:nvPr/>
          </p:nvSpPr>
          <p:spPr bwMode="auto">
            <a:xfrm>
              <a:off x="1665" y="1849"/>
              <a:ext cx="66" cy="34"/>
            </a:xfrm>
            <a:custGeom>
              <a:avLst/>
              <a:gdLst>
                <a:gd name="T0" fmla="*/ 66 w 66"/>
                <a:gd name="T1" fmla="*/ 34 h 34"/>
                <a:gd name="T2" fmla="*/ 0 w 66"/>
                <a:gd name="T3" fmla="*/ 20 h 34"/>
                <a:gd name="T4" fmla="*/ 66 w 66"/>
                <a:gd name="T5" fmla="*/ 0 h 34"/>
                <a:gd name="T6" fmla="*/ 66 w 66"/>
                <a:gd name="T7" fmla="*/ 34 h 34"/>
                <a:gd name="T8" fmla="*/ 66 w 66"/>
                <a:gd name="T9" fmla="*/ 34 h 34"/>
              </a:gdLst>
              <a:ahLst/>
              <a:cxnLst>
                <a:cxn ang="0">
                  <a:pos x="T0" y="T1"/>
                </a:cxn>
                <a:cxn ang="0">
                  <a:pos x="T2" y="T3"/>
                </a:cxn>
                <a:cxn ang="0">
                  <a:pos x="T4" y="T5"/>
                </a:cxn>
                <a:cxn ang="0">
                  <a:pos x="T6" y="T7"/>
                </a:cxn>
                <a:cxn ang="0">
                  <a:pos x="T8" y="T9"/>
                </a:cxn>
              </a:cxnLst>
              <a:rect l="0" t="0" r="r" b="b"/>
              <a:pathLst>
                <a:path w="66" h="34">
                  <a:moveTo>
                    <a:pt x="66" y="34"/>
                  </a:moveTo>
                  <a:lnTo>
                    <a:pt x="0" y="20"/>
                  </a:lnTo>
                  <a:lnTo>
                    <a:pt x="66" y="0"/>
                  </a:lnTo>
                  <a:lnTo>
                    <a:pt x="66" y="34"/>
                  </a:lnTo>
                  <a:lnTo>
                    <a:pt x="66"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84" name="Freeform 56">
              <a:extLst>
                <a:ext uri="{FF2B5EF4-FFF2-40B4-BE49-F238E27FC236}">
                  <a16:creationId xmlns:a16="http://schemas.microsoft.com/office/drawing/2014/main" id="{D24CA178-9435-44AF-BC84-E8557EA3AC38}"/>
                </a:ext>
              </a:extLst>
            </p:cNvPr>
            <p:cNvSpPr>
              <a:spLocks/>
            </p:cNvSpPr>
            <p:nvPr/>
          </p:nvSpPr>
          <p:spPr bwMode="auto">
            <a:xfrm>
              <a:off x="2830" y="1437"/>
              <a:ext cx="915" cy="429"/>
            </a:xfrm>
            <a:custGeom>
              <a:avLst/>
              <a:gdLst>
                <a:gd name="T0" fmla="*/ 0 w 915"/>
                <a:gd name="T1" fmla="*/ 0 h 429"/>
                <a:gd name="T2" fmla="*/ 3 w 915"/>
                <a:gd name="T3" fmla="*/ 6 h 429"/>
                <a:gd name="T4" fmla="*/ 3 w 915"/>
                <a:gd name="T5" fmla="*/ 15 h 429"/>
                <a:gd name="T6" fmla="*/ 3 w 915"/>
                <a:gd name="T7" fmla="*/ 26 h 429"/>
                <a:gd name="T8" fmla="*/ 3 w 915"/>
                <a:gd name="T9" fmla="*/ 44 h 429"/>
                <a:gd name="T10" fmla="*/ 6 w 915"/>
                <a:gd name="T11" fmla="*/ 67 h 429"/>
                <a:gd name="T12" fmla="*/ 12 w 915"/>
                <a:gd name="T13" fmla="*/ 90 h 429"/>
                <a:gd name="T14" fmla="*/ 17 w 915"/>
                <a:gd name="T15" fmla="*/ 116 h 429"/>
                <a:gd name="T16" fmla="*/ 26 w 915"/>
                <a:gd name="T17" fmla="*/ 141 h 429"/>
                <a:gd name="T18" fmla="*/ 37 w 915"/>
                <a:gd name="T19" fmla="*/ 167 h 429"/>
                <a:gd name="T20" fmla="*/ 52 w 915"/>
                <a:gd name="T21" fmla="*/ 193 h 429"/>
                <a:gd name="T22" fmla="*/ 89 w 915"/>
                <a:gd name="T23" fmla="*/ 239 h 429"/>
                <a:gd name="T24" fmla="*/ 135 w 915"/>
                <a:gd name="T25" fmla="*/ 279 h 429"/>
                <a:gd name="T26" fmla="*/ 187 w 915"/>
                <a:gd name="T27" fmla="*/ 314 h 429"/>
                <a:gd name="T28" fmla="*/ 242 w 915"/>
                <a:gd name="T29" fmla="*/ 343 h 429"/>
                <a:gd name="T30" fmla="*/ 302 w 915"/>
                <a:gd name="T31" fmla="*/ 366 h 429"/>
                <a:gd name="T32" fmla="*/ 360 w 915"/>
                <a:gd name="T33" fmla="*/ 386 h 429"/>
                <a:gd name="T34" fmla="*/ 420 w 915"/>
                <a:gd name="T35" fmla="*/ 400 h 429"/>
                <a:gd name="T36" fmla="*/ 478 w 915"/>
                <a:gd name="T37" fmla="*/ 412 h 429"/>
                <a:gd name="T38" fmla="*/ 532 w 915"/>
                <a:gd name="T39" fmla="*/ 420 h 429"/>
                <a:gd name="T40" fmla="*/ 581 w 915"/>
                <a:gd name="T41" fmla="*/ 426 h 429"/>
                <a:gd name="T42" fmla="*/ 593 w 915"/>
                <a:gd name="T43" fmla="*/ 426 h 429"/>
                <a:gd name="T44" fmla="*/ 604 w 915"/>
                <a:gd name="T45" fmla="*/ 426 h 429"/>
                <a:gd name="T46" fmla="*/ 616 w 915"/>
                <a:gd name="T47" fmla="*/ 429 h 429"/>
                <a:gd name="T48" fmla="*/ 627 w 915"/>
                <a:gd name="T49" fmla="*/ 429 h 429"/>
                <a:gd name="T50" fmla="*/ 636 w 915"/>
                <a:gd name="T51" fmla="*/ 429 h 429"/>
                <a:gd name="T52" fmla="*/ 647 w 915"/>
                <a:gd name="T53" fmla="*/ 429 h 429"/>
                <a:gd name="T54" fmla="*/ 659 w 915"/>
                <a:gd name="T55" fmla="*/ 429 h 429"/>
                <a:gd name="T56" fmla="*/ 668 w 915"/>
                <a:gd name="T57" fmla="*/ 429 h 429"/>
                <a:gd name="T58" fmla="*/ 676 w 915"/>
                <a:gd name="T59" fmla="*/ 429 h 429"/>
                <a:gd name="T60" fmla="*/ 682 w 915"/>
                <a:gd name="T61" fmla="*/ 429 h 429"/>
                <a:gd name="T62" fmla="*/ 696 w 915"/>
                <a:gd name="T63" fmla="*/ 429 h 429"/>
                <a:gd name="T64" fmla="*/ 719 w 915"/>
                <a:gd name="T65" fmla="*/ 429 h 429"/>
                <a:gd name="T66" fmla="*/ 745 w 915"/>
                <a:gd name="T67" fmla="*/ 429 h 429"/>
                <a:gd name="T68" fmla="*/ 777 w 915"/>
                <a:gd name="T69" fmla="*/ 429 h 429"/>
                <a:gd name="T70" fmla="*/ 811 w 915"/>
                <a:gd name="T71" fmla="*/ 429 h 429"/>
                <a:gd name="T72" fmla="*/ 843 w 915"/>
                <a:gd name="T73" fmla="*/ 429 h 429"/>
                <a:gd name="T74" fmla="*/ 872 w 915"/>
                <a:gd name="T75" fmla="*/ 429 h 429"/>
                <a:gd name="T76" fmla="*/ 895 w 915"/>
                <a:gd name="T77" fmla="*/ 429 h 429"/>
                <a:gd name="T78" fmla="*/ 909 w 915"/>
                <a:gd name="T79" fmla="*/ 429 h 429"/>
                <a:gd name="T80" fmla="*/ 915 w 915"/>
                <a:gd name="T8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15" h="429">
                  <a:moveTo>
                    <a:pt x="0" y="0"/>
                  </a:moveTo>
                  <a:lnTo>
                    <a:pt x="3" y="6"/>
                  </a:lnTo>
                  <a:lnTo>
                    <a:pt x="3" y="15"/>
                  </a:lnTo>
                  <a:lnTo>
                    <a:pt x="3" y="26"/>
                  </a:lnTo>
                  <a:lnTo>
                    <a:pt x="3" y="44"/>
                  </a:lnTo>
                  <a:lnTo>
                    <a:pt x="6" y="67"/>
                  </a:lnTo>
                  <a:lnTo>
                    <a:pt x="12" y="90"/>
                  </a:lnTo>
                  <a:lnTo>
                    <a:pt x="17" y="116"/>
                  </a:lnTo>
                  <a:lnTo>
                    <a:pt x="26" y="141"/>
                  </a:lnTo>
                  <a:lnTo>
                    <a:pt x="37" y="167"/>
                  </a:lnTo>
                  <a:lnTo>
                    <a:pt x="52" y="193"/>
                  </a:lnTo>
                  <a:lnTo>
                    <a:pt x="89" y="239"/>
                  </a:lnTo>
                  <a:lnTo>
                    <a:pt x="135" y="279"/>
                  </a:lnTo>
                  <a:lnTo>
                    <a:pt x="187" y="314"/>
                  </a:lnTo>
                  <a:lnTo>
                    <a:pt x="242" y="343"/>
                  </a:lnTo>
                  <a:lnTo>
                    <a:pt x="302" y="366"/>
                  </a:lnTo>
                  <a:lnTo>
                    <a:pt x="360" y="386"/>
                  </a:lnTo>
                  <a:lnTo>
                    <a:pt x="420" y="400"/>
                  </a:lnTo>
                  <a:lnTo>
                    <a:pt x="478" y="412"/>
                  </a:lnTo>
                  <a:lnTo>
                    <a:pt x="532" y="420"/>
                  </a:lnTo>
                  <a:lnTo>
                    <a:pt x="581" y="426"/>
                  </a:lnTo>
                  <a:lnTo>
                    <a:pt x="593" y="426"/>
                  </a:lnTo>
                  <a:lnTo>
                    <a:pt x="604" y="426"/>
                  </a:lnTo>
                  <a:lnTo>
                    <a:pt x="616" y="429"/>
                  </a:lnTo>
                  <a:lnTo>
                    <a:pt x="627" y="429"/>
                  </a:lnTo>
                  <a:lnTo>
                    <a:pt x="636" y="429"/>
                  </a:lnTo>
                  <a:lnTo>
                    <a:pt x="647" y="429"/>
                  </a:lnTo>
                  <a:lnTo>
                    <a:pt x="659" y="429"/>
                  </a:lnTo>
                  <a:lnTo>
                    <a:pt x="668" y="429"/>
                  </a:lnTo>
                  <a:lnTo>
                    <a:pt x="676" y="429"/>
                  </a:lnTo>
                  <a:lnTo>
                    <a:pt x="682" y="429"/>
                  </a:lnTo>
                  <a:lnTo>
                    <a:pt x="696" y="429"/>
                  </a:lnTo>
                  <a:lnTo>
                    <a:pt x="719" y="429"/>
                  </a:lnTo>
                  <a:lnTo>
                    <a:pt x="745" y="429"/>
                  </a:lnTo>
                  <a:lnTo>
                    <a:pt x="777" y="429"/>
                  </a:lnTo>
                  <a:lnTo>
                    <a:pt x="811" y="429"/>
                  </a:lnTo>
                  <a:lnTo>
                    <a:pt x="843" y="429"/>
                  </a:lnTo>
                  <a:lnTo>
                    <a:pt x="872" y="429"/>
                  </a:lnTo>
                  <a:lnTo>
                    <a:pt x="895" y="429"/>
                  </a:lnTo>
                  <a:lnTo>
                    <a:pt x="909" y="429"/>
                  </a:lnTo>
                  <a:lnTo>
                    <a:pt x="915" y="429"/>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85" name="Freeform 57">
              <a:extLst>
                <a:ext uri="{FF2B5EF4-FFF2-40B4-BE49-F238E27FC236}">
                  <a16:creationId xmlns:a16="http://schemas.microsoft.com/office/drawing/2014/main" id="{D128239E-A92E-4198-AA6B-E6842767BE1A}"/>
                </a:ext>
              </a:extLst>
            </p:cNvPr>
            <p:cNvSpPr>
              <a:spLocks/>
            </p:cNvSpPr>
            <p:nvPr/>
          </p:nvSpPr>
          <p:spPr bwMode="auto">
            <a:xfrm>
              <a:off x="3725" y="1849"/>
              <a:ext cx="66" cy="34"/>
            </a:xfrm>
            <a:custGeom>
              <a:avLst/>
              <a:gdLst>
                <a:gd name="T0" fmla="*/ 0 w 66"/>
                <a:gd name="T1" fmla="*/ 34 h 34"/>
                <a:gd name="T2" fmla="*/ 66 w 66"/>
                <a:gd name="T3" fmla="*/ 20 h 34"/>
                <a:gd name="T4" fmla="*/ 3 w 66"/>
                <a:gd name="T5" fmla="*/ 0 h 34"/>
                <a:gd name="T6" fmla="*/ 0 w 66"/>
                <a:gd name="T7" fmla="*/ 34 h 34"/>
                <a:gd name="T8" fmla="*/ 0 w 66"/>
                <a:gd name="T9" fmla="*/ 34 h 34"/>
              </a:gdLst>
              <a:ahLst/>
              <a:cxnLst>
                <a:cxn ang="0">
                  <a:pos x="T0" y="T1"/>
                </a:cxn>
                <a:cxn ang="0">
                  <a:pos x="T2" y="T3"/>
                </a:cxn>
                <a:cxn ang="0">
                  <a:pos x="T4" y="T5"/>
                </a:cxn>
                <a:cxn ang="0">
                  <a:pos x="T6" y="T7"/>
                </a:cxn>
                <a:cxn ang="0">
                  <a:pos x="T8" y="T9"/>
                </a:cxn>
              </a:cxnLst>
              <a:rect l="0" t="0" r="r" b="b"/>
              <a:pathLst>
                <a:path w="66" h="34">
                  <a:moveTo>
                    <a:pt x="0" y="34"/>
                  </a:moveTo>
                  <a:lnTo>
                    <a:pt x="66" y="20"/>
                  </a:lnTo>
                  <a:lnTo>
                    <a:pt x="3" y="0"/>
                  </a:lnTo>
                  <a:lnTo>
                    <a:pt x="0" y="34"/>
                  </a:lnTo>
                  <a:lnTo>
                    <a:pt x="0"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86" name="Freeform 58">
              <a:extLst>
                <a:ext uri="{FF2B5EF4-FFF2-40B4-BE49-F238E27FC236}">
                  <a16:creationId xmlns:a16="http://schemas.microsoft.com/office/drawing/2014/main" id="{F1728AC7-E59F-46C3-AAC3-99AC31E9DD5F}"/>
                </a:ext>
              </a:extLst>
            </p:cNvPr>
            <p:cNvSpPr>
              <a:spLocks/>
            </p:cNvSpPr>
            <p:nvPr/>
          </p:nvSpPr>
          <p:spPr bwMode="auto">
            <a:xfrm>
              <a:off x="2839" y="2588"/>
              <a:ext cx="952" cy="331"/>
            </a:xfrm>
            <a:custGeom>
              <a:avLst/>
              <a:gdLst>
                <a:gd name="T0" fmla="*/ 0 w 952"/>
                <a:gd name="T1" fmla="*/ 0 h 331"/>
                <a:gd name="T2" fmla="*/ 0 w 952"/>
                <a:gd name="T3" fmla="*/ 6 h 331"/>
                <a:gd name="T4" fmla="*/ 0 w 952"/>
                <a:gd name="T5" fmla="*/ 15 h 331"/>
                <a:gd name="T6" fmla="*/ 3 w 952"/>
                <a:gd name="T7" fmla="*/ 32 h 331"/>
                <a:gd name="T8" fmla="*/ 3 w 952"/>
                <a:gd name="T9" fmla="*/ 52 h 331"/>
                <a:gd name="T10" fmla="*/ 5 w 952"/>
                <a:gd name="T11" fmla="*/ 75 h 331"/>
                <a:gd name="T12" fmla="*/ 8 w 952"/>
                <a:gd name="T13" fmla="*/ 101 h 331"/>
                <a:gd name="T14" fmla="*/ 17 w 952"/>
                <a:gd name="T15" fmla="*/ 127 h 331"/>
                <a:gd name="T16" fmla="*/ 26 w 952"/>
                <a:gd name="T17" fmla="*/ 155 h 331"/>
                <a:gd name="T18" fmla="*/ 34 w 952"/>
                <a:gd name="T19" fmla="*/ 181 h 331"/>
                <a:gd name="T20" fmla="*/ 49 w 952"/>
                <a:gd name="T21" fmla="*/ 207 h 331"/>
                <a:gd name="T22" fmla="*/ 92 w 952"/>
                <a:gd name="T23" fmla="*/ 245 h 331"/>
                <a:gd name="T24" fmla="*/ 152 w 952"/>
                <a:gd name="T25" fmla="*/ 273 h 331"/>
                <a:gd name="T26" fmla="*/ 230 w 952"/>
                <a:gd name="T27" fmla="*/ 294 h 331"/>
                <a:gd name="T28" fmla="*/ 316 w 952"/>
                <a:gd name="T29" fmla="*/ 311 h 331"/>
                <a:gd name="T30" fmla="*/ 405 w 952"/>
                <a:gd name="T31" fmla="*/ 319 h 331"/>
                <a:gd name="T32" fmla="*/ 492 w 952"/>
                <a:gd name="T33" fmla="*/ 328 h 331"/>
                <a:gd name="T34" fmla="*/ 569 w 952"/>
                <a:gd name="T35" fmla="*/ 331 h 331"/>
                <a:gd name="T36" fmla="*/ 633 w 952"/>
                <a:gd name="T37" fmla="*/ 331 h 331"/>
                <a:gd name="T38" fmla="*/ 673 w 952"/>
                <a:gd name="T39" fmla="*/ 331 h 331"/>
                <a:gd name="T40" fmla="*/ 690 w 952"/>
                <a:gd name="T41" fmla="*/ 331 h 331"/>
                <a:gd name="T42" fmla="*/ 952 w 952"/>
                <a:gd name="T43"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2" h="331">
                  <a:moveTo>
                    <a:pt x="0" y="0"/>
                  </a:moveTo>
                  <a:lnTo>
                    <a:pt x="0" y="6"/>
                  </a:lnTo>
                  <a:lnTo>
                    <a:pt x="0" y="15"/>
                  </a:lnTo>
                  <a:lnTo>
                    <a:pt x="3" y="32"/>
                  </a:lnTo>
                  <a:lnTo>
                    <a:pt x="3" y="52"/>
                  </a:lnTo>
                  <a:lnTo>
                    <a:pt x="5" y="75"/>
                  </a:lnTo>
                  <a:lnTo>
                    <a:pt x="8" y="101"/>
                  </a:lnTo>
                  <a:lnTo>
                    <a:pt x="17" y="127"/>
                  </a:lnTo>
                  <a:lnTo>
                    <a:pt x="26" y="155"/>
                  </a:lnTo>
                  <a:lnTo>
                    <a:pt x="34" y="181"/>
                  </a:lnTo>
                  <a:lnTo>
                    <a:pt x="49" y="207"/>
                  </a:lnTo>
                  <a:lnTo>
                    <a:pt x="92" y="245"/>
                  </a:lnTo>
                  <a:lnTo>
                    <a:pt x="152" y="273"/>
                  </a:lnTo>
                  <a:lnTo>
                    <a:pt x="230" y="294"/>
                  </a:lnTo>
                  <a:lnTo>
                    <a:pt x="316" y="311"/>
                  </a:lnTo>
                  <a:lnTo>
                    <a:pt x="405" y="319"/>
                  </a:lnTo>
                  <a:lnTo>
                    <a:pt x="492" y="328"/>
                  </a:lnTo>
                  <a:lnTo>
                    <a:pt x="569" y="331"/>
                  </a:lnTo>
                  <a:lnTo>
                    <a:pt x="633" y="331"/>
                  </a:lnTo>
                  <a:lnTo>
                    <a:pt x="673" y="331"/>
                  </a:lnTo>
                  <a:lnTo>
                    <a:pt x="690" y="331"/>
                  </a:lnTo>
                  <a:lnTo>
                    <a:pt x="952" y="331"/>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87" name="Freeform 59">
              <a:extLst>
                <a:ext uri="{FF2B5EF4-FFF2-40B4-BE49-F238E27FC236}">
                  <a16:creationId xmlns:a16="http://schemas.microsoft.com/office/drawing/2014/main" id="{84424B2F-BBD7-4322-A195-04E9F67044AA}"/>
                </a:ext>
              </a:extLst>
            </p:cNvPr>
            <p:cNvSpPr>
              <a:spLocks/>
            </p:cNvSpPr>
            <p:nvPr/>
          </p:nvSpPr>
          <p:spPr bwMode="auto">
            <a:xfrm>
              <a:off x="3771" y="2902"/>
              <a:ext cx="66" cy="34"/>
            </a:xfrm>
            <a:custGeom>
              <a:avLst/>
              <a:gdLst>
                <a:gd name="T0" fmla="*/ 0 w 66"/>
                <a:gd name="T1" fmla="*/ 31 h 34"/>
                <a:gd name="T2" fmla="*/ 66 w 66"/>
                <a:gd name="T3" fmla="*/ 17 h 34"/>
                <a:gd name="T4" fmla="*/ 3 w 66"/>
                <a:gd name="T5" fmla="*/ 0 h 34"/>
                <a:gd name="T6" fmla="*/ 3 w 66"/>
                <a:gd name="T7" fmla="*/ 34 h 34"/>
                <a:gd name="T8" fmla="*/ 3 w 66"/>
                <a:gd name="T9" fmla="*/ 34 h 34"/>
                <a:gd name="T10" fmla="*/ 0 w 66"/>
                <a:gd name="T11" fmla="*/ 31 h 34"/>
              </a:gdLst>
              <a:ahLst/>
              <a:cxnLst>
                <a:cxn ang="0">
                  <a:pos x="T0" y="T1"/>
                </a:cxn>
                <a:cxn ang="0">
                  <a:pos x="T2" y="T3"/>
                </a:cxn>
                <a:cxn ang="0">
                  <a:pos x="T4" y="T5"/>
                </a:cxn>
                <a:cxn ang="0">
                  <a:pos x="T6" y="T7"/>
                </a:cxn>
                <a:cxn ang="0">
                  <a:pos x="T8" y="T9"/>
                </a:cxn>
                <a:cxn ang="0">
                  <a:pos x="T10" y="T11"/>
                </a:cxn>
              </a:cxnLst>
              <a:rect l="0" t="0" r="r" b="b"/>
              <a:pathLst>
                <a:path w="66" h="34">
                  <a:moveTo>
                    <a:pt x="0" y="31"/>
                  </a:moveTo>
                  <a:lnTo>
                    <a:pt x="66" y="17"/>
                  </a:lnTo>
                  <a:lnTo>
                    <a:pt x="3" y="0"/>
                  </a:lnTo>
                  <a:lnTo>
                    <a:pt x="3" y="34"/>
                  </a:lnTo>
                  <a:lnTo>
                    <a:pt x="3" y="34"/>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88" name="Freeform 60">
              <a:extLst>
                <a:ext uri="{FF2B5EF4-FFF2-40B4-BE49-F238E27FC236}">
                  <a16:creationId xmlns:a16="http://schemas.microsoft.com/office/drawing/2014/main" id="{1E688DFE-0BB1-4E87-A166-9EE9D3BA15ED}"/>
                </a:ext>
              </a:extLst>
            </p:cNvPr>
            <p:cNvSpPr>
              <a:spLocks/>
            </p:cNvSpPr>
            <p:nvPr/>
          </p:nvSpPr>
          <p:spPr bwMode="auto">
            <a:xfrm>
              <a:off x="1711" y="2588"/>
              <a:ext cx="915" cy="334"/>
            </a:xfrm>
            <a:custGeom>
              <a:avLst/>
              <a:gdLst>
                <a:gd name="T0" fmla="*/ 915 w 915"/>
                <a:gd name="T1" fmla="*/ 0 h 334"/>
                <a:gd name="T2" fmla="*/ 915 w 915"/>
                <a:gd name="T3" fmla="*/ 6 h 334"/>
                <a:gd name="T4" fmla="*/ 915 w 915"/>
                <a:gd name="T5" fmla="*/ 15 h 334"/>
                <a:gd name="T6" fmla="*/ 915 w 915"/>
                <a:gd name="T7" fmla="*/ 29 h 334"/>
                <a:gd name="T8" fmla="*/ 912 w 915"/>
                <a:gd name="T9" fmla="*/ 46 h 334"/>
                <a:gd name="T10" fmla="*/ 909 w 915"/>
                <a:gd name="T11" fmla="*/ 66 h 334"/>
                <a:gd name="T12" fmla="*/ 906 w 915"/>
                <a:gd name="T13" fmla="*/ 89 h 334"/>
                <a:gd name="T14" fmla="*/ 898 w 915"/>
                <a:gd name="T15" fmla="*/ 115 h 334"/>
                <a:gd name="T16" fmla="*/ 889 w 915"/>
                <a:gd name="T17" fmla="*/ 144 h 334"/>
                <a:gd name="T18" fmla="*/ 877 w 915"/>
                <a:gd name="T19" fmla="*/ 170 h 334"/>
                <a:gd name="T20" fmla="*/ 863 w 915"/>
                <a:gd name="T21" fmla="*/ 199 h 334"/>
                <a:gd name="T22" fmla="*/ 826 w 915"/>
                <a:gd name="T23" fmla="*/ 236 h 334"/>
                <a:gd name="T24" fmla="*/ 765 w 915"/>
                <a:gd name="T25" fmla="*/ 268 h 334"/>
                <a:gd name="T26" fmla="*/ 690 w 915"/>
                <a:gd name="T27" fmla="*/ 291 h 334"/>
                <a:gd name="T28" fmla="*/ 607 w 915"/>
                <a:gd name="T29" fmla="*/ 308 h 334"/>
                <a:gd name="T30" fmla="*/ 521 w 915"/>
                <a:gd name="T31" fmla="*/ 322 h 334"/>
                <a:gd name="T32" fmla="*/ 440 w 915"/>
                <a:gd name="T33" fmla="*/ 328 h 334"/>
                <a:gd name="T34" fmla="*/ 365 w 915"/>
                <a:gd name="T35" fmla="*/ 334 h 334"/>
                <a:gd name="T36" fmla="*/ 305 w 915"/>
                <a:gd name="T37" fmla="*/ 334 h 334"/>
                <a:gd name="T38" fmla="*/ 262 w 915"/>
                <a:gd name="T39" fmla="*/ 334 h 334"/>
                <a:gd name="T40" fmla="*/ 247 w 915"/>
                <a:gd name="T41" fmla="*/ 334 h 334"/>
                <a:gd name="T42" fmla="*/ 0 w 915"/>
                <a:gd name="T4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5" h="334">
                  <a:moveTo>
                    <a:pt x="915" y="0"/>
                  </a:moveTo>
                  <a:lnTo>
                    <a:pt x="915" y="6"/>
                  </a:lnTo>
                  <a:lnTo>
                    <a:pt x="915" y="15"/>
                  </a:lnTo>
                  <a:lnTo>
                    <a:pt x="915" y="29"/>
                  </a:lnTo>
                  <a:lnTo>
                    <a:pt x="912" y="46"/>
                  </a:lnTo>
                  <a:lnTo>
                    <a:pt x="909" y="66"/>
                  </a:lnTo>
                  <a:lnTo>
                    <a:pt x="906" y="89"/>
                  </a:lnTo>
                  <a:lnTo>
                    <a:pt x="898" y="115"/>
                  </a:lnTo>
                  <a:lnTo>
                    <a:pt x="889" y="144"/>
                  </a:lnTo>
                  <a:lnTo>
                    <a:pt x="877" y="170"/>
                  </a:lnTo>
                  <a:lnTo>
                    <a:pt x="863" y="199"/>
                  </a:lnTo>
                  <a:lnTo>
                    <a:pt x="826" y="236"/>
                  </a:lnTo>
                  <a:lnTo>
                    <a:pt x="765" y="268"/>
                  </a:lnTo>
                  <a:lnTo>
                    <a:pt x="690" y="291"/>
                  </a:lnTo>
                  <a:lnTo>
                    <a:pt x="607" y="308"/>
                  </a:lnTo>
                  <a:lnTo>
                    <a:pt x="521" y="322"/>
                  </a:lnTo>
                  <a:lnTo>
                    <a:pt x="440" y="328"/>
                  </a:lnTo>
                  <a:lnTo>
                    <a:pt x="365" y="334"/>
                  </a:lnTo>
                  <a:lnTo>
                    <a:pt x="305" y="334"/>
                  </a:lnTo>
                  <a:lnTo>
                    <a:pt x="262" y="334"/>
                  </a:lnTo>
                  <a:lnTo>
                    <a:pt x="247" y="334"/>
                  </a:lnTo>
                  <a:lnTo>
                    <a:pt x="0" y="33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89" name="Freeform 61">
              <a:extLst>
                <a:ext uri="{FF2B5EF4-FFF2-40B4-BE49-F238E27FC236}">
                  <a16:creationId xmlns:a16="http://schemas.microsoft.com/office/drawing/2014/main" id="{32193F67-9A2A-4F01-AB06-3E70A9AAEF8A}"/>
                </a:ext>
              </a:extLst>
            </p:cNvPr>
            <p:cNvSpPr>
              <a:spLocks/>
            </p:cNvSpPr>
            <p:nvPr/>
          </p:nvSpPr>
          <p:spPr bwMode="auto">
            <a:xfrm>
              <a:off x="1665" y="2905"/>
              <a:ext cx="66" cy="34"/>
            </a:xfrm>
            <a:custGeom>
              <a:avLst/>
              <a:gdLst>
                <a:gd name="T0" fmla="*/ 66 w 66"/>
                <a:gd name="T1" fmla="*/ 34 h 34"/>
                <a:gd name="T2" fmla="*/ 0 w 66"/>
                <a:gd name="T3" fmla="*/ 17 h 34"/>
                <a:gd name="T4" fmla="*/ 66 w 66"/>
                <a:gd name="T5" fmla="*/ 0 h 34"/>
                <a:gd name="T6" fmla="*/ 66 w 66"/>
                <a:gd name="T7" fmla="*/ 34 h 34"/>
                <a:gd name="T8" fmla="*/ 66 w 66"/>
                <a:gd name="T9" fmla="*/ 34 h 34"/>
              </a:gdLst>
              <a:ahLst/>
              <a:cxnLst>
                <a:cxn ang="0">
                  <a:pos x="T0" y="T1"/>
                </a:cxn>
                <a:cxn ang="0">
                  <a:pos x="T2" y="T3"/>
                </a:cxn>
                <a:cxn ang="0">
                  <a:pos x="T4" y="T5"/>
                </a:cxn>
                <a:cxn ang="0">
                  <a:pos x="T6" y="T7"/>
                </a:cxn>
                <a:cxn ang="0">
                  <a:pos x="T8" y="T9"/>
                </a:cxn>
              </a:cxnLst>
              <a:rect l="0" t="0" r="r" b="b"/>
              <a:pathLst>
                <a:path w="66" h="34">
                  <a:moveTo>
                    <a:pt x="66" y="34"/>
                  </a:moveTo>
                  <a:lnTo>
                    <a:pt x="0" y="17"/>
                  </a:lnTo>
                  <a:lnTo>
                    <a:pt x="66" y="0"/>
                  </a:lnTo>
                  <a:lnTo>
                    <a:pt x="66" y="34"/>
                  </a:lnTo>
                  <a:lnTo>
                    <a:pt x="66"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90" name="Freeform 62">
              <a:extLst>
                <a:ext uri="{FF2B5EF4-FFF2-40B4-BE49-F238E27FC236}">
                  <a16:creationId xmlns:a16="http://schemas.microsoft.com/office/drawing/2014/main" id="{ADD08D3D-A22B-4E8F-8708-F37AEFDE63FE}"/>
                </a:ext>
              </a:extLst>
            </p:cNvPr>
            <p:cNvSpPr>
              <a:spLocks/>
            </p:cNvSpPr>
            <p:nvPr/>
          </p:nvSpPr>
          <p:spPr bwMode="auto">
            <a:xfrm>
              <a:off x="2390" y="3350"/>
              <a:ext cx="696" cy="205"/>
            </a:xfrm>
            <a:custGeom>
              <a:avLst/>
              <a:gdLst>
                <a:gd name="T0" fmla="*/ 696 w 696"/>
                <a:gd name="T1" fmla="*/ 205 h 205"/>
                <a:gd name="T2" fmla="*/ 696 w 696"/>
                <a:gd name="T3" fmla="*/ 0 h 205"/>
                <a:gd name="T4" fmla="*/ 0 w 696"/>
                <a:gd name="T5" fmla="*/ 0 h 205"/>
                <a:gd name="T6" fmla="*/ 0 w 696"/>
                <a:gd name="T7" fmla="*/ 205 h 205"/>
                <a:gd name="T8" fmla="*/ 696 w 696"/>
                <a:gd name="T9" fmla="*/ 205 h 205"/>
                <a:gd name="T10" fmla="*/ 696 w 696"/>
                <a:gd name="T11" fmla="*/ 205 h 205"/>
              </a:gdLst>
              <a:ahLst/>
              <a:cxnLst>
                <a:cxn ang="0">
                  <a:pos x="T0" y="T1"/>
                </a:cxn>
                <a:cxn ang="0">
                  <a:pos x="T2" y="T3"/>
                </a:cxn>
                <a:cxn ang="0">
                  <a:pos x="T4" y="T5"/>
                </a:cxn>
                <a:cxn ang="0">
                  <a:pos x="T6" y="T7"/>
                </a:cxn>
                <a:cxn ang="0">
                  <a:pos x="T8" y="T9"/>
                </a:cxn>
                <a:cxn ang="0">
                  <a:pos x="T10" y="T11"/>
                </a:cxn>
              </a:cxnLst>
              <a:rect l="0" t="0" r="r" b="b"/>
              <a:pathLst>
                <a:path w="696" h="205">
                  <a:moveTo>
                    <a:pt x="696" y="205"/>
                  </a:moveTo>
                  <a:lnTo>
                    <a:pt x="696" y="0"/>
                  </a:lnTo>
                  <a:lnTo>
                    <a:pt x="0" y="0"/>
                  </a:lnTo>
                  <a:lnTo>
                    <a:pt x="0" y="205"/>
                  </a:lnTo>
                  <a:lnTo>
                    <a:pt x="696" y="205"/>
                  </a:lnTo>
                  <a:lnTo>
                    <a:pt x="696" y="20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91" name="Freeform 63">
              <a:extLst>
                <a:ext uri="{FF2B5EF4-FFF2-40B4-BE49-F238E27FC236}">
                  <a16:creationId xmlns:a16="http://schemas.microsoft.com/office/drawing/2014/main" id="{B611F093-C306-46FE-8F22-2B5DB8C349CE}"/>
                </a:ext>
              </a:extLst>
            </p:cNvPr>
            <p:cNvSpPr>
              <a:spLocks/>
            </p:cNvSpPr>
            <p:nvPr/>
          </p:nvSpPr>
          <p:spPr bwMode="auto">
            <a:xfrm>
              <a:off x="966" y="3350"/>
              <a:ext cx="693" cy="205"/>
            </a:xfrm>
            <a:custGeom>
              <a:avLst/>
              <a:gdLst>
                <a:gd name="T0" fmla="*/ 693 w 693"/>
                <a:gd name="T1" fmla="*/ 205 h 205"/>
                <a:gd name="T2" fmla="*/ 693 w 693"/>
                <a:gd name="T3" fmla="*/ 0 h 205"/>
                <a:gd name="T4" fmla="*/ 0 w 693"/>
                <a:gd name="T5" fmla="*/ 0 h 205"/>
                <a:gd name="T6" fmla="*/ 0 w 693"/>
                <a:gd name="T7" fmla="*/ 205 h 205"/>
                <a:gd name="T8" fmla="*/ 693 w 693"/>
                <a:gd name="T9" fmla="*/ 205 h 205"/>
                <a:gd name="T10" fmla="*/ 693 w 693"/>
                <a:gd name="T11" fmla="*/ 205 h 205"/>
              </a:gdLst>
              <a:ahLst/>
              <a:cxnLst>
                <a:cxn ang="0">
                  <a:pos x="T0" y="T1"/>
                </a:cxn>
                <a:cxn ang="0">
                  <a:pos x="T2" y="T3"/>
                </a:cxn>
                <a:cxn ang="0">
                  <a:pos x="T4" y="T5"/>
                </a:cxn>
                <a:cxn ang="0">
                  <a:pos x="T6" y="T7"/>
                </a:cxn>
                <a:cxn ang="0">
                  <a:pos x="T8" y="T9"/>
                </a:cxn>
                <a:cxn ang="0">
                  <a:pos x="T10" y="T11"/>
                </a:cxn>
              </a:cxnLst>
              <a:rect l="0" t="0" r="r" b="b"/>
              <a:pathLst>
                <a:path w="693" h="205">
                  <a:moveTo>
                    <a:pt x="693" y="205"/>
                  </a:moveTo>
                  <a:lnTo>
                    <a:pt x="693" y="0"/>
                  </a:lnTo>
                  <a:lnTo>
                    <a:pt x="0" y="0"/>
                  </a:lnTo>
                  <a:lnTo>
                    <a:pt x="0" y="205"/>
                  </a:lnTo>
                  <a:lnTo>
                    <a:pt x="693" y="205"/>
                  </a:lnTo>
                  <a:lnTo>
                    <a:pt x="693" y="20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92" name="Freeform 64">
              <a:extLst>
                <a:ext uri="{FF2B5EF4-FFF2-40B4-BE49-F238E27FC236}">
                  <a16:creationId xmlns:a16="http://schemas.microsoft.com/office/drawing/2014/main" id="{2AFC70FB-C113-4AE5-AEB2-C0BB3F00D68C}"/>
                </a:ext>
              </a:extLst>
            </p:cNvPr>
            <p:cNvSpPr>
              <a:spLocks/>
            </p:cNvSpPr>
            <p:nvPr/>
          </p:nvSpPr>
          <p:spPr bwMode="auto">
            <a:xfrm>
              <a:off x="2390" y="3779"/>
              <a:ext cx="696" cy="204"/>
            </a:xfrm>
            <a:custGeom>
              <a:avLst/>
              <a:gdLst>
                <a:gd name="T0" fmla="*/ 696 w 696"/>
                <a:gd name="T1" fmla="*/ 201 h 204"/>
                <a:gd name="T2" fmla="*/ 696 w 696"/>
                <a:gd name="T3" fmla="*/ 0 h 204"/>
                <a:gd name="T4" fmla="*/ 0 w 696"/>
                <a:gd name="T5" fmla="*/ 0 h 204"/>
                <a:gd name="T6" fmla="*/ 0 w 696"/>
                <a:gd name="T7" fmla="*/ 204 h 204"/>
                <a:gd name="T8" fmla="*/ 696 w 696"/>
                <a:gd name="T9" fmla="*/ 204 h 204"/>
                <a:gd name="T10" fmla="*/ 696 w 696"/>
                <a:gd name="T11" fmla="*/ 204 h 204"/>
              </a:gdLst>
              <a:ahLst/>
              <a:cxnLst>
                <a:cxn ang="0">
                  <a:pos x="T0" y="T1"/>
                </a:cxn>
                <a:cxn ang="0">
                  <a:pos x="T2" y="T3"/>
                </a:cxn>
                <a:cxn ang="0">
                  <a:pos x="T4" y="T5"/>
                </a:cxn>
                <a:cxn ang="0">
                  <a:pos x="T6" y="T7"/>
                </a:cxn>
                <a:cxn ang="0">
                  <a:pos x="T8" y="T9"/>
                </a:cxn>
                <a:cxn ang="0">
                  <a:pos x="T10" y="T11"/>
                </a:cxn>
              </a:cxnLst>
              <a:rect l="0" t="0" r="r" b="b"/>
              <a:pathLst>
                <a:path w="696" h="204">
                  <a:moveTo>
                    <a:pt x="696" y="201"/>
                  </a:moveTo>
                  <a:lnTo>
                    <a:pt x="696" y="0"/>
                  </a:lnTo>
                  <a:lnTo>
                    <a:pt x="0" y="0"/>
                  </a:lnTo>
                  <a:lnTo>
                    <a:pt x="0" y="204"/>
                  </a:lnTo>
                  <a:lnTo>
                    <a:pt x="696" y="204"/>
                  </a:lnTo>
                  <a:lnTo>
                    <a:pt x="696" y="20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93" name="Freeform 65">
              <a:extLst>
                <a:ext uri="{FF2B5EF4-FFF2-40B4-BE49-F238E27FC236}">
                  <a16:creationId xmlns:a16="http://schemas.microsoft.com/office/drawing/2014/main" id="{D6B3A58E-4331-459B-BD57-1E1D9306E865}"/>
                </a:ext>
              </a:extLst>
            </p:cNvPr>
            <p:cNvSpPr>
              <a:spLocks/>
            </p:cNvSpPr>
            <p:nvPr/>
          </p:nvSpPr>
          <p:spPr bwMode="auto">
            <a:xfrm>
              <a:off x="1668" y="3023"/>
              <a:ext cx="1064" cy="264"/>
            </a:xfrm>
            <a:custGeom>
              <a:avLst/>
              <a:gdLst>
                <a:gd name="T0" fmla="*/ 1061 w 1064"/>
                <a:gd name="T1" fmla="*/ 264 h 264"/>
                <a:gd name="T2" fmla="*/ 1064 w 1064"/>
                <a:gd name="T3" fmla="*/ 264 h 264"/>
                <a:gd name="T4" fmla="*/ 1064 w 1064"/>
                <a:gd name="T5" fmla="*/ 258 h 264"/>
                <a:gd name="T6" fmla="*/ 1061 w 1064"/>
                <a:gd name="T7" fmla="*/ 247 h 264"/>
                <a:gd name="T8" fmla="*/ 1058 w 1064"/>
                <a:gd name="T9" fmla="*/ 233 h 264"/>
                <a:gd name="T10" fmla="*/ 1053 w 1064"/>
                <a:gd name="T11" fmla="*/ 218 h 264"/>
                <a:gd name="T12" fmla="*/ 1047 w 1064"/>
                <a:gd name="T13" fmla="*/ 198 h 264"/>
                <a:gd name="T14" fmla="*/ 1038 w 1064"/>
                <a:gd name="T15" fmla="*/ 178 h 264"/>
                <a:gd name="T16" fmla="*/ 1027 w 1064"/>
                <a:gd name="T17" fmla="*/ 155 h 264"/>
                <a:gd name="T18" fmla="*/ 1012 w 1064"/>
                <a:gd name="T19" fmla="*/ 132 h 264"/>
                <a:gd name="T20" fmla="*/ 992 w 1064"/>
                <a:gd name="T21" fmla="*/ 109 h 264"/>
                <a:gd name="T22" fmla="*/ 989 w 1064"/>
                <a:gd name="T23" fmla="*/ 106 h 264"/>
                <a:gd name="T24" fmla="*/ 984 w 1064"/>
                <a:gd name="T25" fmla="*/ 100 h 264"/>
                <a:gd name="T26" fmla="*/ 978 w 1064"/>
                <a:gd name="T27" fmla="*/ 94 h 264"/>
                <a:gd name="T28" fmla="*/ 972 w 1064"/>
                <a:gd name="T29" fmla="*/ 89 h 264"/>
                <a:gd name="T30" fmla="*/ 964 w 1064"/>
                <a:gd name="T31" fmla="*/ 83 h 264"/>
                <a:gd name="T32" fmla="*/ 955 w 1064"/>
                <a:gd name="T33" fmla="*/ 77 h 264"/>
                <a:gd name="T34" fmla="*/ 949 w 1064"/>
                <a:gd name="T35" fmla="*/ 71 h 264"/>
                <a:gd name="T36" fmla="*/ 941 w 1064"/>
                <a:gd name="T37" fmla="*/ 66 h 264"/>
                <a:gd name="T38" fmla="*/ 935 w 1064"/>
                <a:gd name="T39" fmla="*/ 60 h 264"/>
                <a:gd name="T40" fmla="*/ 929 w 1064"/>
                <a:gd name="T41" fmla="*/ 57 h 264"/>
                <a:gd name="T42" fmla="*/ 897 w 1064"/>
                <a:gd name="T43" fmla="*/ 43 h 264"/>
                <a:gd name="T44" fmla="*/ 860 w 1064"/>
                <a:gd name="T45" fmla="*/ 31 h 264"/>
                <a:gd name="T46" fmla="*/ 823 w 1064"/>
                <a:gd name="T47" fmla="*/ 20 h 264"/>
                <a:gd name="T48" fmla="*/ 785 w 1064"/>
                <a:gd name="T49" fmla="*/ 14 h 264"/>
                <a:gd name="T50" fmla="*/ 748 w 1064"/>
                <a:gd name="T51" fmla="*/ 8 h 264"/>
                <a:gd name="T52" fmla="*/ 716 w 1064"/>
                <a:gd name="T53" fmla="*/ 5 h 264"/>
                <a:gd name="T54" fmla="*/ 687 w 1064"/>
                <a:gd name="T55" fmla="*/ 2 h 264"/>
                <a:gd name="T56" fmla="*/ 664 w 1064"/>
                <a:gd name="T57" fmla="*/ 2 h 264"/>
                <a:gd name="T58" fmla="*/ 650 w 1064"/>
                <a:gd name="T59" fmla="*/ 0 h 264"/>
                <a:gd name="T60" fmla="*/ 644 w 1064"/>
                <a:gd name="T61" fmla="*/ 0 h 264"/>
                <a:gd name="T62" fmla="*/ 0 w 1064"/>
                <a:gd name="T63"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4" h="264">
                  <a:moveTo>
                    <a:pt x="1061" y="264"/>
                  </a:moveTo>
                  <a:lnTo>
                    <a:pt x="1064" y="264"/>
                  </a:lnTo>
                  <a:lnTo>
                    <a:pt x="1064" y="258"/>
                  </a:lnTo>
                  <a:lnTo>
                    <a:pt x="1061" y="247"/>
                  </a:lnTo>
                  <a:lnTo>
                    <a:pt x="1058" y="233"/>
                  </a:lnTo>
                  <a:lnTo>
                    <a:pt x="1053" y="218"/>
                  </a:lnTo>
                  <a:lnTo>
                    <a:pt x="1047" y="198"/>
                  </a:lnTo>
                  <a:lnTo>
                    <a:pt x="1038" y="178"/>
                  </a:lnTo>
                  <a:lnTo>
                    <a:pt x="1027" y="155"/>
                  </a:lnTo>
                  <a:lnTo>
                    <a:pt x="1012" y="132"/>
                  </a:lnTo>
                  <a:lnTo>
                    <a:pt x="992" y="109"/>
                  </a:lnTo>
                  <a:lnTo>
                    <a:pt x="989" y="106"/>
                  </a:lnTo>
                  <a:lnTo>
                    <a:pt x="984" y="100"/>
                  </a:lnTo>
                  <a:lnTo>
                    <a:pt x="978" y="94"/>
                  </a:lnTo>
                  <a:lnTo>
                    <a:pt x="972" y="89"/>
                  </a:lnTo>
                  <a:lnTo>
                    <a:pt x="964" y="83"/>
                  </a:lnTo>
                  <a:lnTo>
                    <a:pt x="955" y="77"/>
                  </a:lnTo>
                  <a:lnTo>
                    <a:pt x="949" y="71"/>
                  </a:lnTo>
                  <a:lnTo>
                    <a:pt x="941" y="66"/>
                  </a:lnTo>
                  <a:lnTo>
                    <a:pt x="935" y="60"/>
                  </a:lnTo>
                  <a:lnTo>
                    <a:pt x="929" y="57"/>
                  </a:lnTo>
                  <a:lnTo>
                    <a:pt x="897" y="43"/>
                  </a:lnTo>
                  <a:lnTo>
                    <a:pt x="860" y="31"/>
                  </a:lnTo>
                  <a:lnTo>
                    <a:pt x="823" y="20"/>
                  </a:lnTo>
                  <a:lnTo>
                    <a:pt x="785" y="14"/>
                  </a:lnTo>
                  <a:lnTo>
                    <a:pt x="748" y="8"/>
                  </a:lnTo>
                  <a:lnTo>
                    <a:pt x="716" y="5"/>
                  </a:lnTo>
                  <a:lnTo>
                    <a:pt x="687" y="2"/>
                  </a:lnTo>
                  <a:lnTo>
                    <a:pt x="664" y="2"/>
                  </a:lnTo>
                  <a:lnTo>
                    <a:pt x="650" y="0"/>
                  </a:lnTo>
                  <a:lnTo>
                    <a:pt x="644" y="0"/>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94" name="Freeform 66">
              <a:extLst>
                <a:ext uri="{FF2B5EF4-FFF2-40B4-BE49-F238E27FC236}">
                  <a16:creationId xmlns:a16="http://schemas.microsoft.com/office/drawing/2014/main" id="{E9077362-8A84-4F37-8269-5F4E383E5117}"/>
                </a:ext>
              </a:extLst>
            </p:cNvPr>
            <p:cNvSpPr>
              <a:spLocks/>
            </p:cNvSpPr>
            <p:nvPr/>
          </p:nvSpPr>
          <p:spPr bwMode="auto">
            <a:xfrm>
              <a:off x="2712" y="3284"/>
              <a:ext cx="37" cy="66"/>
            </a:xfrm>
            <a:custGeom>
              <a:avLst/>
              <a:gdLst>
                <a:gd name="T0" fmla="*/ 0 w 37"/>
                <a:gd name="T1" fmla="*/ 0 h 66"/>
                <a:gd name="T2" fmla="*/ 20 w 37"/>
                <a:gd name="T3" fmla="*/ 66 h 66"/>
                <a:gd name="T4" fmla="*/ 37 w 37"/>
                <a:gd name="T5" fmla="*/ 3 h 66"/>
                <a:gd name="T6" fmla="*/ 3 w 37"/>
                <a:gd name="T7" fmla="*/ 3 h 66"/>
                <a:gd name="T8" fmla="*/ 3 w 37"/>
                <a:gd name="T9" fmla="*/ 3 h 66"/>
                <a:gd name="T10" fmla="*/ 0 w 37"/>
                <a:gd name="T11" fmla="*/ 0 h 66"/>
              </a:gdLst>
              <a:ahLst/>
              <a:cxnLst>
                <a:cxn ang="0">
                  <a:pos x="T0" y="T1"/>
                </a:cxn>
                <a:cxn ang="0">
                  <a:pos x="T2" y="T3"/>
                </a:cxn>
                <a:cxn ang="0">
                  <a:pos x="T4" y="T5"/>
                </a:cxn>
                <a:cxn ang="0">
                  <a:pos x="T6" y="T7"/>
                </a:cxn>
                <a:cxn ang="0">
                  <a:pos x="T8" y="T9"/>
                </a:cxn>
                <a:cxn ang="0">
                  <a:pos x="T10" y="T11"/>
                </a:cxn>
              </a:cxnLst>
              <a:rect l="0" t="0" r="r" b="b"/>
              <a:pathLst>
                <a:path w="37" h="66">
                  <a:moveTo>
                    <a:pt x="0" y="0"/>
                  </a:moveTo>
                  <a:lnTo>
                    <a:pt x="20" y="66"/>
                  </a:lnTo>
                  <a:lnTo>
                    <a:pt x="37" y="3"/>
                  </a:lnTo>
                  <a:lnTo>
                    <a:pt x="3" y="3"/>
                  </a:lnTo>
                  <a:lnTo>
                    <a:pt x="3"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95" name="Freeform 67">
              <a:extLst>
                <a:ext uri="{FF2B5EF4-FFF2-40B4-BE49-F238E27FC236}">
                  <a16:creationId xmlns:a16="http://schemas.microsoft.com/office/drawing/2014/main" id="{1BD1BC05-F00B-4061-9C00-D255C4069F11}"/>
                </a:ext>
              </a:extLst>
            </p:cNvPr>
            <p:cNvSpPr>
              <a:spLocks/>
            </p:cNvSpPr>
            <p:nvPr/>
          </p:nvSpPr>
          <p:spPr bwMode="auto">
            <a:xfrm>
              <a:off x="1662" y="1970"/>
              <a:ext cx="970" cy="356"/>
            </a:xfrm>
            <a:custGeom>
              <a:avLst/>
              <a:gdLst>
                <a:gd name="T0" fmla="*/ 967 w 970"/>
                <a:gd name="T1" fmla="*/ 356 h 356"/>
                <a:gd name="T2" fmla="*/ 970 w 970"/>
                <a:gd name="T3" fmla="*/ 356 h 356"/>
                <a:gd name="T4" fmla="*/ 970 w 970"/>
                <a:gd name="T5" fmla="*/ 345 h 356"/>
                <a:gd name="T6" fmla="*/ 970 w 970"/>
                <a:gd name="T7" fmla="*/ 330 h 356"/>
                <a:gd name="T8" fmla="*/ 967 w 970"/>
                <a:gd name="T9" fmla="*/ 313 h 356"/>
                <a:gd name="T10" fmla="*/ 964 w 970"/>
                <a:gd name="T11" fmla="*/ 290 h 356"/>
                <a:gd name="T12" fmla="*/ 961 w 970"/>
                <a:gd name="T13" fmla="*/ 261 h 356"/>
                <a:gd name="T14" fmla="*/ 952 w 970"/>
                <a:gd name="T15" fmla="*/ 233 h 356"/>
                <a:gd name="T16" fmla="*/ 944 w 970"/>
                <a:gd name="T17" fmla="*/ 204 h 356"/>
                <a:gd name="T18" fmla="*/ 932 w 970"/>
                <a:gd name="T19" fmla="*/ 169 h 356"/>
                <a:gd name="T20" fmla="*/ 918 w 970"/>
                <a:gd name="T21" fmla="*/ 138 h 356"/>
                <a:gd name="T22" fmla="*/ 912 w 970"/>
                <a:gd name="T23" fmla="*/ 129 h 356"/>
                <a:gd name="T24" fmla="*/ 906 w 970"/>
                <a:gd name="T25" fmla="*/ 120 h 356"/>
                <a:gd name="T26" fmla="*/ 900 w 970"/>
                <a:gd name="T27" fmla="*/ 115 h 356"/>
                <a:gd name="T28" fmla="*/ 895 w 970"/>
                <a:gd name="T29" fmla="*/ 106 h 356"/>
                <a:gd name="T30" fmla="*/ 892 w 970"/>
                <a:gd name="T31" fmla="*/ 100 h 356"/>
                <a:gd name="T32" fmla="*/ 886 w 970"/>
                <a:gd name="T33" fmla="*/ 97 h 356"/>
                <a:gd name="T34" fmla="*/ 880 w 970"/>
                <a:gd name="T35" fmla="*/ 92 h 356"/>
                <a:gd name="T36" fmla="*/ 875 w 970"/>
                <a:gd name="T37" fmla="*/ 86 h 356"/>
                <a:gd name="T38" fmla="*/ 872 w 970"/>
                <a:gd name="T39" fmla="*/ 83 h 356"/>
                <a:gd name="T40" fmla="*/ 866 w 970"/>
                <a:gd name="T41" fmla="*/ 77 h 356"/>
                <a:gd name="T42" fmla="*/ 831 w 970"/>
                <a:gd name="T43" fmla="*/ 54 h 356"/>
                <a:gd name="T44" fmla="*/ 788 w 970"/>
                <a:gd name="T45" fmla="*/ 37 h 356"/>
                <a:gd name="T46" fmla="*/ 739 w 970"/>
                <a:gd name="T47" fmla="*/ 23 h 356"/>
                <a:gd name="T48" fmla="*/ 685 w 970"/>
                <a:gd name="T49" fmla="*/ 14 h 356"/>
                <a:gd name="T50" fmla="*/ 633 w 970"/>
                <a:gd name="T51" fmla="*/ 5 h 356"/>
                <a:gd name="T52" fmla="*/ 584 w 970"/>
                <a:gd name="T53" fmla="*/ 3 h 356"/>
                <a:gd name="T54" fmla="*/ 541 w 970"/>
                <a:gd name="T55" fmla="*/ 0 h 356"/>
                <a:gd name="T56" fmla="*/ 506 w 970"/>
                <a:gd name="T57" fmla="*/ 0 h 356"/>
                <a:gd name="T58" fmla="*/ 483 w 970"/>
                <a:gd name="T59" fmla="*/ 0 h 356"/>
                <a:gd name="T60" fmla="*/ 475 w 970"/>
                <a:gd name="T61" fmla="*/ 0 h 356"/>
                <a:gd name="T62" fmla="*/ 0 w 970"/>
                <a:gd name="T6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0" h="356">
                  <a:moveTo>
                    <a:pt x="967" y="356"/>
                  </a:moveTo>
                  <a:lnTo>
                    <a:pt x="970" y="356"/>
                  </a:lnTo>
                  <a:lnTo>
                    <a:pt x="970" y="345"/>
                  </a:lnTo>
                  <a:lnTo>
                    <a:pt x="970" y="330"/>
                  </a:lnTo>
                  <a:lnTo>
                    <a:pt x="967" y="313"/>
                  </a:lnTo>
                  <a:lnTo>
                    <a:pt x="964" y="290"/>
                  </a:lnTo>
                  <a:lnTo>
                    <a:pt x="961" y="261"/>
                  </a:lnTo>
                  <a:lnTo>
                    <a:pt x="952" y="233"/>
                  </a:lnTo>
                  <a:lnTo>
                    <a:pt x="944" y="204"/>
                  </a:lnTo>
                  <a:lnTo>
                    <a:pt x="932" y="169"/>
                  </a:lnTo>
                  <a:lnTo>
                    <a:pt x="918" y="138"/>
                  </a:lnTo>
                  <a:lnTo>
                    <a:pt x="912" y="129"/>
                  </a:lnTo>
                  <a:lnTo>
                    <a:pt x="906" y="120"/>
                  </a:lnTo>
                  <a:lnTo>
                    <a:pt x="900" y="115"/>
                  </a:lnTo>
                  <a:lnTo>
                    <a:pt x="895" y="106"/>
                  </a:lnTo>
                  <a:lnTo>
                    <a:pt x="892" y="100"/>
                  </a:lnTo>
                  <a:lnTo>
                    <a:pt x="886" y="97"/>
                  </a:lnTo>
                  <a:lnTo>
                    <a:pt x="880" y="92"/>
                  </a:lnTo>
                  <a:lnTo>
                    <a:pt x="875" y="86"/>
                  </a:lnTo>
                  <a:lnTo>
                    <a:pt x="872" y="83"/>
                  </a:lnTo>
                  <a:lnTo>
                    <a:pt x="866" y="77"/>
                  </a:lnTo>
                  <a:lnTo>
                    <a:pt x="831" y="54"/>
                  </a:lnTo>
                  <a:lnTo>
                    <a:pt x="788" y="37"/>
                  </a:lnTo>
                  <a:lnTo>
                    <a:pt x="739" y="23"/>
                  </a:lnTo>
                  <a:lnTo>
                    <a:pt x="685" y="14"/>
                  </a:lnTo>
                  <a:lnTo>
                    <a:pt x="633" y="5"/>
                  </a:lnTo>
                  <a:lnTo>
                    <a:pt x="584" y="3"/>
                  </a:lnTo>
                  <a:lnTo>
                    <a:pt x="541" y="0"/>
                  </a:lnTo>
                  <a:lnTo>
                    <a:pt x="506" y="0"/>
                  </a:lnTo>
                  <a:lnTo>
                    <a:pt x="483" y="0"/>
                  </a:lnTo>
                  <a:lnTo>
                    <a:pt x="475" y="0"/>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96" name="Freeform 68">
              <a:extLst>
                <a:ext uri="{FF2B5EF4-FFF2-40B4-BE49-F238E27FC236}">
                  <a16:creationId xmlns:a16="http://schemas.microsoft.com/office/drawing/2014/main" id="{2DD57271-4A40-4E12-BF77-FE5421972324}"/>
                </a:ext>
              </a:extLst>
            </p:cNvPr>
            <p:cNvSpPr>
              <a:spLocks/>
            </p:cNvSpPr>
            <p:nvPr/>
          </p:nvSpPr>
          <p:spPr bwMode="auto">
            <a:xfrm>
              <a:off x="2611" y="2315"/>
              <a:ext cx="35" cy="66"/>
            </a:xfrm>
            <a:custGeom>
              <a:avLst/>
              <a:gdLst>
                <a:gd name="T0" fmla="*/ 0 w 35"/>
                <a:gd name="T1" fmla="*/ 0 h 66"/>
                <a:gd name="T2" fmla="*/ 21 w 35"/>
                <a:gd name="T3" fmla="*/ 66 h 66"/>
                <a:gd name="T4" fmla="*/ 35 w 35"/>
                <a:gd name="T5" fmla="*/ 0 h 66"/>
                <a:gd name="T6" fmla="*/ 0 w 35"/>
                <a:gd name="T7" fmla="*/ 0 h 66"/>
                <a:gd name="T8" fmla="*/ 0 w 35"/>
                <a:gd name="T9" fmla="*/ 0 h 66"/>
              </a:gdLst>
              <a:ahLst/>
              <a:cxnLst>
                <a:cxn ang="0">
                  <a:pos x="T0" y="T1"/>
                </a:cxn>
                <a:cxn ang="0">
                  <a:pos x="T2" y="T3"/>
                </a:cxn>
                <a:cxn ang="0">
                  <a:pos x="T4" y="T5"/>
                </a:cxn>
                <a:cxn ang="0">
                  <a:pos x="T6" y="T7"/>
                </a:cxn>
                <a:cxn ang="0">
                  <a:pos x="T8" y="T9"/>
                </a:cxn>
              </a:cxnLst>
              <a:rect l="0" t="0" r="r" b="b"/>
              <a:pathLst>
                <a:path w="35" h="66">
                  <a:moveTo>
                    <a:pt x="0" y="0"/>
                  </a:moveTo>
                  <a:lnTo>
                    <a:pt x="21" y="66"/>
                  </a:lnTo>
                  <a:lnTo>
                    <a:pt x="3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97" name="Freeform 69">
              <a:extLst>
                <a:ext uri="{FF2B5EF4-FFF2-40B4-BE49-F238E27FC236}">
                  <a16:creationId xmlns:a16="http://schemas.microsoft.com/office/drawing/2014/main" id="{927EEFBD-6B1F-40AA-9009-5C5BF67108C7}"/>
                </a:ext>
              </a:extLst>
            </p:cNvPr>
            <p:cNvSpPr>
              <a:spLocks/>
            </p:cNvSpPr>
            <p:nvPr/>
          </p:nvSpPr>
          <p:spPr bwMode="auto">
            <a:xfrm>
              <a:off x="2842" y="1970"/>
              <a:ext cx="952" cy="356"/>
            </a:xfrm>
            <a:custGeom>
              <a:avLst/>
              <a:gdLst>
                <a:gd name="T0" fmla="*/ 0 w 952"/>
                <a:gd name="T1" fmla="*/ 356 h 356"/>
                <a:gd name="T2" fmla="*/ 0 w 952"/>
                <a:gd name="T3" fmla="*/ 356 h 356"/>
                <a:gd name="T4" fmla="*/ 0 w 952"/>
                <a:gd name="T5" fmla="*/ 345 h 356"/>
                <a:gd name="T6" fmla="*/ 0 w 952"/>
                <a:gd name="T7" fmla="*/ 330 h 356"/>
                <a:gd name="T8" fmla="*/ 2 w 952"/>
                <a:gd name="T9" fmla="*/ 313 h 356"/>
                <a:gd name="T10" fmla="*/ 5 w 952"/>
                <a:gd name="T11" fmla="*/ 290 h 356"/>
                <a:gd name="T12" fmla="*/ 8 w 952"/>
                <a:gd name="T13" fmla="*/ 261 h 356"/>
                <a:gd name="T14" fmla="*/ 17 w 952"/>
                <a:gd name="T15" fmla="*/ 233 h 356"/>
                <a:gd name="T16" fmla="*/ 25 w 952"/>
                <a:gd name="T17" fmla="*/ 204 h 356"/>
                <a:gd name="T18" fmla="*/ 37 w 952"/>
                <a:gd name="T19" fmla="*/ 169 h 356"/>
                <a:gd name="T20" fmla="*/ 51 w 952"/>
                <a:gd name="T21" fmla="*/ 138 h 356"/>
                <a:gd name="T22" fmla="*/ 57 w 952"/>
                <a:gd name="T23" fmla="*/ 129 h 356"/>
                <a:gd name="T24" fmla="*/ 63 w 952"/>
                <a:gd name="T25" fmla="*/ 120 h 356"/>
                <a:gd name="T26" fmla="*/ 69 w 952"/>
                <a:gd name="T27" fmla="*/ 115 h 356"/>
                <a:gd name="T28" fmla="*/ 74 w 952"/>
                <a:gd name="T29" fmla="*/ 106 h 356"/>
                <a:gd name="T30" fmla="*/ 77 w 952"/>
                <a:gd name="T31" fmla="*/ 100 h 356"/>
                <a:gd name="T32" fmla="*/ 83 w 952"/>
                <a:gd name="T33" fmla="*/ 97 h 356"/>
                <a:gd name="T34" fmla="*/ 89 w 952"/>
                <a:gd name="T35" fmla="*/ 92 h 356"/>
                <a:gd name="T36" fmla="*/ 95 w 952"/>
                <a:gd name="T37" fmla="*/ 86 h 356"/>
                <a:gd name="T38" fmla="*/ 97 w 952"/>
                <a:gd name="T39" fmla="*/ 83 h 356"/>
                <a:gd name="T40" fmla="*/ 103 w 952"/>
                <a:gd name="T41" fmla="*/ 77 h 356"/>
                <a:gd name="T42" fmla="*/ 138 w 952"/>
                <a:gd name="T43" fmla="*/ 54 h 356"/>
                <a:gd name="T44" fmla="*/ 181 w 952"/>
                <a:gd name="T45" fmla="*/ 37 h 356"/>
                <a:gd name="T46" fmla="*/ 230 w 952"/>
                <a:gd name="T47" fmla="*/ 23 h 356"/>
                <a:gd name="T48" fmla="*/ 284 w 952"/>
                <a:gd name="T49" fmla="*/ 14 h 356"/>
                <a:gd name="T50" fmla="*/ 336 w 952"/>
                <a:gd name="T51" fmla="*/ 5 h 356"/>
                <a:gd name="T52" fmla="*/ 385 w 952"/>
                <a:gd name="T53" fmla="*/ 3 h 356"/>
                <a:gd name="T54" fmla="*/ 428 w 952"/>
                <a:gd name="T55" fmla="*/ 0 h 356"/>
                <a:gd name="T56" fmla="*/ 463 w 952"/>
                <a:gd name="T57" fmla="*/ 0 h 356"/>
                <a:gd name="T58" fmla="*/ 486 w 952"/>
                <a:gd name="T59" fmla="*/ 0 h 356"/>
                <a:gd name="T60" fmla="*/ 494 w 952"/>
                <a:gd name="T61" fmla="*/ 0 h 356"/>
                <a:gd name="T62" fmla="*/ 952 w 952"/>
                <a:gd name="T63" fmla="*/ 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2" h="356">
                  <a:moveTo>
                    <a:pt x="0" y="356"/>
                  </a:moveTo>
                  <a:lnTo>
                    <a:pt x="0" y="356"/>
                  </a:lnTo>
                  <a:lnTo>
                    <a:pt x="0" y="345"/>
                  </a:lnTo>
                  <a:lnTo>
                    <a:pt x="0" y="330"/>
                  </a:lnTo>
                  <a:lnTo>
                    <a:pt x="2" y="313"/>
                  </a:lnTo>
                  <a:lnTo>
                    <a:pt x="5" y="290"/>
                  </a:lnTo>
                  <a:lnTo>
                    <a:pt x="8" y="261"/>
                  </a:lnTo>
                  <a:lnTo>
                    <a:pt x="17" y="233"/>
                  </a:lnTo>
                  <a:lnTo>
                    <a:pt x="25" y="204"/>
                  </a:lnTo>
                  <a:lnTo>
                    <a:pt x="37" y="169"/>
                  </a:lnTo>
                  <a:lnTo>
                    <a:pt x="51" y="138"/>
                  </a:lnTo>
                  <a:lnTo>
                    <a:pt x="57" y="129"/>
                  </a:lnTo>
                  <a:lnTo>
                    <a:pt x="63" y="120"/>
                  </a:lnTo>
                  <a:lnTo>
                    <a:pt x="69" y="115"/>
                  </a:lnTo>
                  <a:lnTo>
                    <a:pt x="74" y="106"/>
                  </a:lnTo>
                  <a:lnTo>
                    <a:pt x="77" y="100"/>
                  </a:lnTo>
                  <a:lnTo>
                    <a:pt x="83" y="97"/>
                  </a:lnTo>
                  <a:lnTo>
                    <a:pt x="89" y="92"/>
                  </a:lnTo>
                  <a:lnTo>
                    <a:pt x="95" y="86"/>
                  </a:lnTo>
                  <a:lnTo>
                    <a:pt x="97" y="83"/>
                  </a:lnTo>
                  <a:lnTo>
                    <a:pt x="103" y="77"/>
                  </a:lnTo>
                  <a:lnTo>
                    <a:pt x="138" y="54"/>
                  </a:lnTo>
                  <a:lnTo>
                    <a:pt x="181" y="37"/>
                  </a:lnTo>
                  <a:lnTo>
                    <a:pt x="230" y="23"/>
                  </a:lnTo>
                  <a:lnTo>
                    <a:pt x="284" y="14"/>
                  </a:lnTo>
                  <a:lnTo>
                    <a:pt x="336" y="5"/>
                  </a:lnTo>
                  <a:lnTo>
                    <a:pt x="385" y="3"/>
                  </a:lnTo>
                  <a:lnTo>
                    <a:pt x="428" y="0"/>
                  </a:lnTo>
                  <a:lnTo>
                    <a:pt x="463" y="0"/>
                  </a:lnTo>
                  <a:lnTo>
                    <a:pt x="486" y="0"/>
                  </a:lnTo>
                  <a:lnTo>
                    <a:pt x="494" y="0"/>
                  </a:lnTo>
                  <a:lnTo>
                    <a:pt x="952"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798" name="Freeform 70">
              <a:extLst>
                <a:ext uri="{FF2B5EF4-FFF2-40B4-BE49-F238E27FC236}">
                  <a16:creationId xmlns:a16="http://schemas.microsoft.com/office/drawing/2014/main" id="{6945CA86-7655-4A7E-8B2B-E59FACBC447D}"/>
                </a:ext>
              </a:extLst>
            </p:cNvPr>
            <p:cNvSpPr>
              <a:spLocks/>
            </p:cNvSpPr>
            <p:nvPr/>
          </p:nvSpPr>
          <p:spPr bwMode="auto">
            <a:xfrm>
              <a:off x="2827" y="2315"/>
              <a:ext cx="35" cy="66"/>
            </a:xfrm>
            <a:custGeom>
              <a:avLst/>
              <a:gdLst>
                <a:gd name="T0" fmla="*/ 32 w 35"/>
                <a:gd name="T1" fmla="*/ 0 h 66"/>
                <a:gd name="T2" fmla="*/ 15 w 35"/>
                <a:gd name="T3" fmla="*/ 66 h 66"/>
                <a:gd name="T4" fmla="*/ 0 w 35"/>
                <a:gd name="T5" fmla="*/ 0 h 66"/>
                <a:gd name="T6" fmla="*/ 35 w 35"/>
                <a:gd name="T7" fmla="*/ 0 h 66"/>
                <a:gd name="T8" fmla="*/ 35 w 35"/>
                <a:gd name="T9" fmla="*/ 0 h 66"/>
                <a:gd name="T10" fmla="*/ 32 w 35"/>
                <a:gd name="T11" fmla="*/ 0 h 66"/>
              </a:gdLst>
              <a:ahLst/>
              <a:cxnLst>
                <a:cxn ang="0">
                  <a:pos x="T0" y="T1"/>
                </a:cxn>
                <a:cxn ang="0">
                  <a:pos x="T2" y="T3"/>
                </a:cxn>
                <a:cxn ang="0">
                  <a:pos x="T4" y="T5"/>
                </a:cxn>
                <a:cxn ang="0">
                  <a:pos x="T6" y="T7"/>
                </a:cxn>
                <a:cxn ang="0">
                  <a:pos x="T8" y="T9"/>
                </a:cxn>
                <a:cxn ang="0">
                  <a:pos x="T10" y="T11"/>
                </a:cxn>
              </a:cxnLst>
              <a:rect l="0" t="0" r="r" b="b"/>
              <a:pathLst>
                <a:path w="35" h="66">
                  <a:moveTo>
                    <a:pt x="32" y="0"/>
                  </a:moveTo>
                  <a:lnTo>
                    <a:pt x="15" y="66"/>
                  </a:lnTo>
                  <a:lnTo>
                    <a:pt x="0" y="0"/>
                  </a:lnTo>
                  <a:lnTo>
                    <a:pt x="35" y="0"/>
                  </a:lnTo>
                  <a:lnTo>
                    <a:pt x="35" y="0"/>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799" name="Freeform 71">
              <a:extLst>
                <a:ext uri="{FF2B5EF4-FFF2-40B4-BE49-F238E27FC236}">
                  <a16:creationId xmlns:a16="http://schemas.microsoft.com/office/drawing/2014/main" id="{D17CAC47-C272-4525-BB8A-21041BD878B0}"/>
                </a:ext>
              </a:extLst>
            </p:cNvPr>
            <p:cNvSpPr>
              <a:spLocks/>
            </p:cNvSpPr>
            <p:nvPr/>
          </p:nvSpPr>
          <p:spPr bwMode="auto">
            <a:xfrm>
              <a:off x="1305" y="3555"/>
              <a:ext cx="1039" cy="331"/>
            </a:xfrm>
            <a:custGeom>
              <a:avLst/>
              <a:gdLst>
                <a:gd name="T0" fmla="*/ 0 w 1039"/>
                <a:gd name="T1" fmla="*/ 0 h 331"/>
                <a:gd name="T2" fmla="*/ 3 w 1039"/>
                <a:gd name="T3" fmla="*/ 5 h 331"/>
                <a:gd name="T4" fmla="*/ 3 w 1039"/>
                <a:gd name="T5" fmla="*/ 17 h 331"/>
                <a:gd name="T6" fmla="*/ 3 w 1039"/>
                <a:gd name="T7" fmla="*/ 37 h 331"/>
                <a:gd name="T8" fmla="*/ 3 w 1039"/>
                <a:gd name="T9" fmla="*/ 60 h 331"/>
                <a:gd name="T10" fmla="*/ 6 w 1039"/>
                <a:gd name="T11" fmla="*/ 89 h 331"/>
                <a:gd name="T12" fmla="*/ 9 w 1039"/>
                <a:gd name="T13" fmla="*/ 118 h 331"/>
                <a:gd name="T14" fmla="*/ 12 w 1039"/>
                <a:gd name="T15" fmla="*/ 149 h 331"/>
                <a:gd name="T16" fmla="*/ 20 w 1039"/>
                <a:gd name="T17" fmla="*/ 181 h 331"/>
                <a:gd name="T18" fmla="*/ 29 w 1039"/>
                <a:gd name="T19" fmla="*/ 210 h 331"/>
                <a:gd name="T20" fmla="*/ 43 w 1039"/>
                <a:gd name="T21" fmla="*/ 239 h 331"/>
                <a:gd name="T22" fmla="*/ 64 w 1039"/>
                <a:gd name="T23" fmla="*/ 262 h 331"/>
                <a:gd name="T24" fmla="*/ 92 w 1039"/>
                <a:gd name="T25" fmla="*/ 282 h 331"/>
                <a:gd name="T26" fmla="*/ 124 w 1039"/>
                <a:gd name="T27" fmla="*/ 299 h 331"/>
                <a:gd name="T28" fmla="*/ 161 w 1039"/>
                <a:gd name="T29" fmla="*/ 310 h 331"/>
                <a:gd name="T30" fmla="*/ 199 w 1039"/>
                <a:gd name="T31" fmla="*/ 319 h 331"/>
                <a:gd name="T32" fmla="*/ 233 w 1039"/>
                <a:gd name="T33" fmla="*/ 325 h 331"/>
                <a:gd name="T34" fmla="*/ 265 w 1039"/>
                <a:gd name="T35" fmla="*/ 328 h 331"/>
                <a:gd name="T36" fmla="*/ 291 w 1039"/>
                <a:gd name="T37" fmla="*/ 328 h 331"/>
                <a:gd name="T38" fmla="*/ 308 w 1039"/>
                <a:gd name="T39" fmla="*/ 331 h 331"/>
                <a:gd name="T40" fmla="*/ 314 w 1039"/>
                <a:gd name="T41" fmla="*/ 331 h 331"/>
                <a:gd name="T42" fmla="*/ 1039 w 1039"/>
                <a:gd name="T43"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9" h="331">
                  <a:moveTo>
                    <a:pt x="0" y="0"/>
                  </a:moveTo>
                  <a:lnTo>
                    <a:pt x="3" y="5"/>
                  </a:lnTo>
                  <a:lnTo>
                    <a:pt x="3" y="17"/>
                  </a:lnTo>
                  <a:lnTo>
                    <a:pt x="3" y="37"/>
                  </a:lnTo>
                  <a:lnTo>
                    <a:pt x="3" y="60"/>
                  </a:lnTo>
                  <a:lnTo>
                    <a:pt x="6" y="89"/>
                  </a:lnTo>
                  <a:lnTo>
                    <a:pt x="9" y="118"/>
                  </a:lnTo>
                  <a:lnTo>
                    <a:pt x="12" y="149"/>
                  </a:lnTo>
                  <a:lnTo>
                    <a:pt x="20" y="181"/>
                  </a:lnTo>
                  <a:lnTo>
                    <a:pt x="29" y="210"/>
                  </a:lnTo>
                  <a:lnTo>
                    <a:pt x="43" y="239"/>
                  </a:lnTo>
                  <a:lnTo>
                    <a:pt x="64" y="262"/>
                  </a:lnTo>
                  <a:lnTo>
                    <a:pt x="92" y="282"/>
                  </a:lnTo>
                  <a:lnTo>
                    <a:pt x="124" y="299"/>
                  </a:lnTo>
                  <a:lnTo>
                    <a:pt x="161" y="310"/>
                  </a:lnTo>
                  <a:lnTo>
                    <a:pt x="199" y="319"/>
                  </a:lnTo>
                  <a:lnTo>
                    <a:pt x="233" y="325"/>
                  </a:lnTo>
                  <a:lnTo>
                    <a:pt x="265" y="328"/>
                  </a:lnTo>
                  <a:lnTo>
                    <a:pt x="291" y="328"/>
                  </a:lnTo>
                  <a:lnTo>
                    <a:pt x="308" y="331"/>
                  </a:lnTo>
                  <a:lnTo>
                    <a:pt x="314" y="331"/>
                  </a:lnTo>
                  <a:lnTo>
                    <a:pt x="1039" y="331"/>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800" name="Freeform 72">
              <a:extLst>
                <a:ext uri="{FF2B5EF4-FFF2-40B4-BE49-F238E27FC236}">
                  <a16:creationId xmlns:a16="http://schemas.microsoft.com/office/drawing/2014/main" id="{DD5998E8-7164-48D4-BB1C-FE94A5351F25}"/>
                </a:ext>
              </a:extLst>
            </p:cNvPr>
            <p:cNvSpPr>
              <a:spLocks/>
            </p:cNvSpPr>
            <p:nvPr/>
          </p:nvSpPr>
          <p:spPr bwMode="auto">
            <a:xfrm>
              <a:off x="2321" y="3868"/>
              <a:ext cx="66" cy="35"/>
            </a:xfrm>
            <a:custGeom>
              <a:avLst/>
              <a:gdLst>
                <a:gd name="T0" fmla="*/ 0 w 66"/>
                <a:gd name="T1" fmla="*/ 32 h 35"/>
                <a:gd name="T2" fmla="*/ 66 w 66"/>
                <a:gd name="T3" fmla="*/ 18 h 35"/>
                <a:gd name="T4" fmla="*/ 3 w 66"/>
                <a:gd name="T5" fmla="*/ 0 h 35"/>
                <a:gd name="T6" fmla="*/ 3 w 66"/>
                <a:gd name="T7" fmla="*/ 35 h 35"/>
                <a:gd name="T8" fmla="*/ 3 w 66"/>
                <a:gd name="T9" fmla="*/ 35 h 35"/>
                <a:gd name="T10" fmla="*/ 0 w 66"/>
                <a:gd name="T11" fmla="*/ 32 h 35"/>
              </a:gdLst>
              <a:ahLst/>
              <a:cxnLst>
                <a:cxn ang="0">
                  <a:pos x="T0" y="T1"/>
                </a:cxn>
                <a:cxn ang="0">
                  <a:pos x="T2" y="T3"/>
                </a:cxn>
                <a:cxn ang="0">
                  <a:pos x="T4" y="T5"/>
                </a:cxn>
                <a:cxn ang="0">
                  <a:pos x="T6" y="T7"/>
                </a:cxn>
                <a:cxn ang="0">
                  <a:pos x="T8" y="T9"/>
                </a:cxn>
                <a:cxn ang="0">
                  <a:pos x="T10" y="T11"/>
                </a:cxn>
              </a:cxnLst>
              <a:rect l="0" t="0" r="r" b="b"/>
              <a:pathLst>
                <a:path w="66" h="35">
                  <a:moveTo>
                    <a:pt x="0" y="32"/>
                  </a:moveTo>
                  <a:lnTo>
                    <a:pt x="66" y="18"/>
                  </a:lnTo>
                  <a:lnTo>
                    <a:pt x="3" y="0"/>
                  </a:lnTo>
                  <a:lnTo>
                    <a:pt x="3" y="35"/>
                  </a:lnTo>
                  <a:lnTo>
                    <a:pt x="3" y="35"/>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01" name="Line 73">
              <a:extLst>
                <a:ext uri="{FF2B5EF4-FFF2-40B4-BE49-F238E27FC236}">
                  <a16:creationId xmlns:a16="http://schemas.microsoft.com/office/drawing/2014/main" id="{EA214CB5-9EE5-47A6-8A9B-B2FB0AA9F297}"/>
                </a:ext>
              </a:extLst>
            </p:cNvPr>
            <p:cNvSpPr>
              <a:spLocks noChangeShapeType="1"/>
            </p:cNvSpPr>
            <p:nvPr/>
          </p:nvSpPr>
          <p:spPr bwMode="auto">
            <a:xfrm>
              <a:off x="1308" y="3063"/>
              <a:ext cx="1" cy="22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802" name="Freeform 74">
              <a:extLst>
                <a:ext uri="{FF2B5EF4-FFF2-40B4-BE49-F238E27FC236}">
                  <a16:creationId xmlns:a16="http://schemas.microsoft.com/office/drawing/2014/main" id="{E923AF3E-9D71-49BF-8768-B4D1D4AD857F}"/>
                </a:ext>
              </a:extLst>
            </p:cNvPr>
            <p:cNvSpPr>
              <a:spLocks/>
            </p:cNvSpPr>
            <p:nvPr/>
          </p:nvSpPr>
          <p:spPr bwMode="auto">
            <a:xfrm>
              <a:off x="1291" y="3281"/>
              <a:ext cx="34" cy="67"/>
            </a:xfrm>
            <a:custGeom>
              <a:avLst/>
              <a:gdLst>
                <a:gd name="T0" fmla="*/ 0 w 34"/>
                <a:gd name="T1" fmla="*/ 0 h 67"/>
                <a:gd name="T2" fmla="*/ 17 w 34"/>
                <a:gd name="T3" fmla="*/ 67 h 67"/>
                <a:gd name="T4" fmla="*/ 34 w 34"/>
                <a:gd name="T5" fmla="*/ 0 h 67"/>
                <a:gd name="T6" fmla="*/ 0 w 34"/>
                <a:gd name="T7" fmla="*/ 0 h 67"/>
                <a:gd name="T8" fmla="*/ 0 w 34"/>
                <a:gd name="T9" fmla="*/ 0 h 67"/>
              </a:gdLst>
              <a:ahLst/>
              <a:cxnLst>
                <a:cxn ang="0">
                  <a:pos x="T0" y="T1"/>
                </a:cxn>
                <a:cxn ang="0">
                  <a:pos x="T2" y="T3"/>
                </a:cxn>
                <a:cxn ang="0">
                  <a:pos x="T4" y="T5"/>
                </a:cxn>
                <a:cxn ang="0">
                  <a:pos x="T6" y="T7"/>
                </a:cxn>
                <a:cxn ang="0">
                  <a:pos x="T8" y="T9"/>
                </a:cxn>
              </a:cxnLst>
              <a:rect l="0" t="0" r="r" b="b"/>
              <a:pathLst>
                <a:path w="34" h="67">
                  <a:moveTo>
                    <a:pt x="0" y="0"/>
                  </a:moveTo>
                  <a:lnTo>
                    <a:pt x="17" y="67"/>
                  </a:lnTo>
                  <a:lnTo>
                    <a:pt x="34"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03" name="Line 75">
              <a:extLst>
                <a:ext uri="{FF2B5EF4-FFF2-40B4-BE49-F238E27FC236}">
                  <a16:creationId xmlns:a16="http://schemas.microsoft.com/office/drawing/2014/main" id="{3BCB9A40-0F18-4EEB-9DA3-0F505B8A08DA}"/>
                </a:ext>
              </a:extLst>
            </p:cNvPr>
            <p:cNvSpPr>
              <a:spLocks noChangeShapeType="1"/>
            </p:cNvSpPr>
            <p:nvPr/>
          </p:nvSpPr>
          <p:spPr bwMode="auto">
            <a:xfrm>
              <a:off x="2732" y="3558"/>
              <a:ext cx="3" cy="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804" name="Freeform 76">
              <a:extLst>
                <a:ext uri="{FF2B5EF4-FFF2-40B4-BE49-F238E27FC236}">
                  <a16:creationId xmlns:a16="http://schemas.microsoft.com/office/drawing/2014/main" id="{FAADD058-3FE6-4947-9285-EADD4F93BD0E}"/>
                </a:ext>
              </a:extLst>
            </p:cNvPr>
            <p:cNvSpPr>
              <a:spLocks/>
            </p:cNvSpPr>
            <p:nvPr/>
          </p:nvSpPr>
          <p:spPr bwMode="auto">
            <a:xfrm>
              <a:off x="2715" y="3710"/>
              <a:ext cx="37" cy="66"/>
            </a:xfrm>
            <a:custGeom>
              <a:avLst/>
              <a:gdLst>
                <a:gd name="T0" fmla="*/ 0 w 37"/>
                <a:gd name="T1" fmla="*/ 0 h 66"/>
                <a:gd name="T2" fmla="*/ 20 w 37"/>
                <a:gd name="T3" fmla="*/ 66 h 66"/>
                <a:gd name="T4" fmla="*/ 37 w 37"/>
                <a:gd name="T5" fmla="*/ 0 h 66"/>
                <a:gd name="T6" fmla="*/ 3 w 37"/>
                <a:gd name="T7" fmla="*/ 0 h 66"/>
                <a:gd name="T8" fmla="*/ 3 w 37"/>
                <a:gd name="T9" fmla="*/ 0 h 66"/>
                <a:gd name="T10" fmla="*/ 0 w 37"/>
                <a:gd name="T11" fmla="*/ 0 h 66"/>
              </a:gdLst>
              <a:ahLst/>
              <a:cxnLst>
                <a:cxn ang="0">
                  <a:pos x="T0" y="T1"/>
                </a:cxn>
                <a:cxn ang="0">
                  <a:pos x="T2" y="T3"/>
                </a:cxn>
                <a:cxn ang="0">
                  <a:pos x="T4" y="T5"/>
                </a:cxn>
                <a:cxn ang="0">
                  <a:pos x="T6" y="T7"/>
                </a:cxn>
                <a:cxn ang="0">
                  <a:pos x="T8" y="T9"/>
                </a:cxn>
                <a:cxn ang="0">
                  <a:pos x="T10" y="T11"/>
                </a:cxn>
              </a:cxnLst>
              <a:rect l="0" t="0" r="r" b="b"/>
              <a:pathLst>
                <a:path w="37" h="66">
                  <a:moveTo>
                    <a:pt x="0" y="0"/>
                  </a:moveTo>
                  <a:lnTo>
                    <a:pt x="20" y="66"/>
                  </a:lnTo>
                  <a:lnTo>
                    <a:pt x="37" y="0"/>
                  </a:lnTo>
                  <a:lnTo>
                    <a:pt x="3" y="0"/>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05" name="Freeform 77">
              <a:extLst>
                <a:ext uri="{FF2B5EF4-FFF2-40B4-BE49-F238E27FC236}">
                  <a16:creationId xmlns:a16="http://schemas.microsoft.com/office/drawing/2014/main" id="{A6A6C6B1-BE20-410D-813F-A1A4513F5EA4}"/>
                </a:ext>
              </a:extLst>
            </p:cNvPr>
            <p:cNvSpPr>
              <a:spLocks/>
            </p:cNvSpPr>
            <p:nvPr/>
          </p:nvSpPr>
          <p:spPr bwMode="auto">
            <a:xfrm>
              <a:off x="3837" y="2861"/>
              <a:ext cx="696" cy="202"/>
            </a:xfrm>
            <a:custGeom>
              <a:avLst/>
              <a:gdLst>
                <a:gd name="T0" fmla="*/ 696 w 696"/>
                <a:gd name="T1" fmla="*/ 202 h 202"/>
                <a:gd name="T2" fmla="*/ 696 w 696"/>
                <a:gd name="T3" fmla="*/ 0 h 202"/>
                <a:gd name="T4" fmla="*/ 0 w 696"/>
                <a:gd name="T5" fmla="*/ 0 h 202"/>
                <a:gd name="T6" fmla="*/ 0 w 696"/>
                <a:gd name="T7" fmla="*/ 202 h 202"/>
                <a:gd name="T8" fmla="*/ 696 w 696"/>
                <a:gd name="T9" fmla="*/ 202 h 202"/>
                <a:gd name="T10" fmla="*/ 696 w 696"/>
                <a:gd name="T11" fmla="*/ 202 h 202"/>
              </a:gdLst>
              <a:ahLst/>
              <a:cxnLst>
                <a:cxn ang="0">
                  <a:pos x="T0" y="T1"/>
                </a:cxn>
                <a:cxn ang="0">
                  <a:pos x="T2" y="T3"/>
                </a:cxn>
                <a:cxn ang="0">
                  <a:pos x="T4" y="T5"/>
                </a:cxn>
                <a:cxn ang="0">
                  <a:pos x="T6" y="T7"/>
                </a:cxn>
                <a:cxn ang="0">
                  <a:pos x="T8" y="T9"/>
                </a:cxn>
                <a:cxn ang="0">
                  <a:pos x="T10" y="T11"/>
                </a:cxn>
              </a:cxnLst>
              <a:rect l="0" t="0" r="r" b="b"/>
              <a:pathLst>
                <a:path w="696" h="202">
                  <a:moveTo>
                    <a:pt x="696" y="202"/>
                  </a:moveTo>
                  <a:lnTo>
                    <a:pt x="696" y="0"/>
                  </a:lnTo>
                  <a:lnTo>
                    <a:pt x="0" y="0"/>
                  </a:lnTo>
                  <a:lnTo>
                    <a:pt x="0" y="202"/>
                  </a:lnTo>
                  <a:lnTo>
                    <a:pt x="696" y="202"/>
                  </a:lnTo>
                  <a:lnTo>
                    <a:pt x="696" y="20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806" name="Freeform 78">
              <a:extLst>
                <a:ext uri="{FF2B5EF4-FFF2-40B4-BE49-F238E27FC236}">
                  <a16:creationId xmlns:a16="http://schemas.microsoft.com/office/drawing/2014/main" id="{1C670D4D-CBD2-4F0F-BC11-4026CCCAA244}"/>
                </a:ext>
              </a:extLst>
            </p:cNvPr>
            <p:cNvSpPr>
              <a:spLocks/>
            </p:cNvSpPr>
            <p:nvPr/>
          </p:nvSpPr>
          <p:spPr bwMode="auto">
            <a:xfrm>
              <a:off x="3837" y="3350"/>
              <a:ext cx="696" cy="205"/>
            </a:xfrm>
            <a:custGeom>
              <a:avLst/>
              <a:gdLst>
                <a:gd name="T0" fmla="*/ 696 w 696"/>
                <a:gd name="T1" fmla="*/ 205 h 205"/>
                <a:gd name="T2" fmla="*/ 696 w 696"/>
                <a:gd name="T3" fmla="*/ 0 h 205"/>
                <a:gd name="T4" fmla="*/ 0 w 696"/>
                <a:gd name="T5" fmla="*/ 0 h 205"/>
                <a:gd name="T6" fmla="*/ 0 w 696"/>
                <a:gd name="T7" fmla="*/ 205 h 205"/>
                <a:gd name="T8" fmla="*/ 696 w 696"/>
                <a:gd name="T9" fmla="*/ 205 h 205"/>
                <a:gd name="T10" fmla="*/ 696 w 696"/>
                <a:gd name="T11" fmla="*/ 205 h 205"/>
              </a:gdLst>
              <a:ahLst/>
              <a:cxnLst>
                <a:cxn ang="0">
                  <a:pos x="T0" y="T1"/>
                </a:cxn>
                <a:cxn ang="0">
                  <a:pos x="T2" y="T3"/>
                </a:cxn>
                <a:cxn ang="0">
                  <a:pos x="T4" y="T5"/>
                </a:cxn>
                <a:cxn ang="0">
                  <a:pos x="T6" y="T7"/>
                </a:cxn>
                <a:cxn ang="0">
                  <a:pos x="T8" y="T9"/>
                </a:cxn>
                <a:cxn ang="0">
                  <a:pos x="T10" y="T11"/>
                </a:cxn>
              </a:cxnLst>
              <a:rect l="0" t="0" r="r" b="b"/>
              <a:pathLst>
                <a:path w="696" h="205">
                  <a:moveTo>
                    <a:pt x="696" y="205"/>
                  </a:moveTo>
                  <a:lnTo>
                    <a:pt x="696" y="0"/>
                  </a:lnTo>
                  <a:lnTo>
                    <a:pt x="0" y="0"/>
                  </a:lnTo>
                  <a:lnTo>
                    <a:pt x="0" y="205"/>
                  </a:lnTo>
                  <a:lnTo>
                    <a:pt x="696" y="205"/>
                  </a:lnTo>
                  <a:lnTo>
                    <a:pt x="696" y="205"/>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807" name="Rectangle 79">
              <a:extLst>
                <a:ext uri="{FF2B5EF4-FFF2-40B4-BE49-F238E27FC236}">
                  <a16:creationId xmlns:a16="http://schemas.microsoft.com/office/drawing/2014/main" id="{F3FFED03-FFB3-4B61-ABF3-CAD7CF3E242D}"/>
                </a:ext>
              </a:extLst>
            </p:cNvPr>
            <p:cNvSpPr>
              <a:spLocks noChangeArrowheads="1"/>
            </p:cNvSpPr>
            <p:nvPr/>
          </p:nvSpPr>
          <p:spPr bwMode="auto">
            <a:xfrm>
              <a:off x="3986" y="3822"/>
              <a:ext cx="282"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CLOSED</a:t>
              </a:r>
              <a:endParaRPr lang="en-US" altLang="en-US" sz="2000">
                <a:latin typeface="Times New Roman" panose="02020603050405020304" pitchFamily="18" charset="0"/>
              </a:endParaRPr>
            </a:p>
          </p:txBody>
        </p:sp>
        <p:sp>
          <p:nvSpPr>
            <p:cNvPr id="329808" name="Freeform 80">
              <a:extLst>
                <a:ext uri="{FF2B5EF4-FFF2-40B4-BE49-F238E27FC236}">
                  <a16:creationId xmlns:a16="http://schemas.microsoft.com/office/drawing/2014/main" id="{9BD55C93-3FB9-488C-9DC7-98E837722647}"/>
                </a:ext>
              </a:extLst>
            </p:cNvPr>
            <p:cNvSpPr>
              <a:spLocks/>
            </p:cNvSpPr>
            <p:nvPr/>
          </p:nvSpPr>
          <p:spPr bwMode="auto">
            <a:xfrm>
              <a:off x="3837" y="3779"/>
              <a:ext cx="696" cy="204"/>
            </a:xfrm>
            <a:custGeom>
              <a:avLst/>
              <a:gdLst>
                <a:gd name="T0" fmla="*/ 696 w 696"/>
                <a:gd name="T1" fmla="*/ 201 h 204"/>
                <a:gd name="T2" fmla="*/ 696 w 696"/>
                <a:gd name="T3" fmla="*/ 0 h 204"/>
                <a:gd name="T4" fmla="*/ 0 w 696"/>
                <a:gd name="T5" fmla="*/ 0 h 204"/>
                <a:gd name="T6" fmla="*/ 0 w 696"/>
                <a:gd name="T7" fmla="*/ 204 h 204"/>
                <a:gd name="T8" fmla="*/ 696 w 696"/>
                <a:gd name="T9" fmla="*/ 204 h 204"/>
                <a:gd name="T10" fmla="*/ 696 w 696"/>
                <a:gd name="T11" fmla="*/ 204 h 204"/>
              </a:gdLst>
              <a:ahLst/>
              <a:cxnLst>
                <a:cxn ang="0">
                  <a:pos x="T0" y="T1"/>
                </a:cxn>
                <a:cxn ang="0">
                  <a:pos x="T2" y="T3"/>
                </a:cxn>
                <a:cxn ang="0">
                  <a:pos x="T4" y="T5"/>
                </a:cxn>
                <a:cxn ang="0">
                  <a:pos x="T6" y="T7"/>
                </a:cxn>
                <a:cxn ang="0">
                  <a:pos x="T8" y="T9"/>
                </a:cxn>
                <a:cxn ang="0">
                  <a:pos x="T10" y="T11"/>
                </a:cxn>
              </a:cxnLst>
              <a:rect l="0" t="0" r="r" b="b"/>
              <a:pathLst>
                <a:path w="696" h="204">
                  <a:moveTo>
                    <a:pt x="696" y="201"/>
                  </a:moveTo>
                  <a:lnTo>
                    <a:pt x="696" y="0"/>
                  </a:lnTo>
                  <a:lnTo>
                    <a:pt x="0" y="0"/>
                  </a:lnTo>
                  <a:lnTo>
                    <a:pt x="0" y="204"/>
                  </a:lnTo>
                  <a:lnTo>
                    <a:pt x="696" y="204"/>
                  </a:lnTo>
                  <a:lnTo>
                    <a:pt x="696" y="204"/>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809" name="Line 81">
              <a:extLst>
                <a:ext uri="{FF2B5EF4-FFF2-40B4-BE49-F238E27FC236}">
                  <a16:creationId xmlns:a16="http://schemas.microsoft.com/office/drawing/2014/main" id="{1312CBA3-85DF-4DD6-8FB9-B07F71946046}"/>
                </a:ext>
              </a:extLst>
            </p:cNvPr>
            <p:cNvSpPr>
              <a:spLocks noChangeShapeType="1"/>
            </p:cNvSpPr>
            <p:nvPr/>
          </p:nvSpPr>
          <p:spPr bwMode="auto">
            <a:xfrm>
              <a:off x="4179" y="3558"/>
              <a:ext cx="3" cy="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810" name="Freeform 82">
              <a:extLst>
                <a:ext uri="{FF2B5EF4-FFF2-40B4-BE49-F238E27FC236}">
                  <a16:creationId xmlns:a16="http://schemas.microsoft.com/office/drawing/2014/main" id="{A566C354-3ECF-49F6-B6AA-9D77B7F8252C}"/>
                </a:ext>
              </a:extLst>
            </p:cNvPr>
            <p:cNvSpPr>
              <a:spLocks/>
            </p:cNvSpPr>
            <p:nvPr/>
          </p:nvSpPr>
          <p:spPr bwMode="auto">
            <a:xfrm>
              <a:off x="4162" y="3710"/>
              <a:ext cx="38" cy="66"/>
            </a:xfrm>
            <a:custGeom>
              <a:avLst/>
              <a:gdLst>
                <a:gd name="T0" fmla="*/ 0 w 38"/>
                <a:gd name="T1" fmla="*/ 0 h 66"/>
                <a:gd name="T2" fmla="*/ 20 w 38"/>
                <a:gd name="T3" fmla="*/ 66 h 66"/>
                <a:gd name="T4" fmla="*/ 38 w 38"/>
                <a:gd name="T5" fmla="*/ 0 h 66"/>
                <a:gd name="T6" fmla="*/ 3 w 38"/>
                <a:gd name="T7" fmla="*/ 0 h 66"/>
                <a:gd name="T8" fmla="*/ 3 w 38"/>
                <a:gd name="T9" fmla="*/ 0 h 66"/>
                <a:gd name="T10" fmla="*/ 0 w 38"/>
                <a:gd name="T11" fmla="*/ 0 h 66"/>
              </a:gdLst>
              <a:ahLst/>
              <a:cxnLst>
                <a:cxn ang="0">
                  <a:pos x="T0" y="T1"/>
                </a:cxn>
                <a:cxn ang="0">
                  <a:pos x="T2" y="T3"/>
                </a:cxn>
                <a:cxn ang="0">
                  <a:pos x="T4" y="T5"/>
                </a:cxn>
                <a:cxn ang="0">
                  <a:pos x="T6" y="T7"/>
                </a:cxn>
                <a:cxn ang="0">
                  <a:pos x="T8" y="T9"/>
                </a:cxn>
                <a:cxn ang="0">
                  <a:pos x="T10" y="T11"/>
                </a:cxn>
              </a:cxnLst>
              <a:rect l="0" t="0" r="r" b="b"/>
              <a:pathLst>
                <a:path w="38" h="66">
                  <a:moveTo>
                    <a:pt x="0" y="0"/>
                  </a:moveTo>
                  <a:lnTo>
                    <a:pt x="20" y="66"/>
                  </a:lnTo>
                  <a:lnTo>
                    <a:pt x="38" y="0"/>
                  </a:lnTo>
                  <a:lnTo>
                    <a:pt x="3" y="0"/>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11" name="Line 83">
              <a:extLst>
                <a:ext uri="{FF2B5EF4-FFF2-40B4-BE49-F238E27FC236}">
                  <a16:creationId xmlns:a16="http://schemas.microsoft.com/office/drawing/2014/main" id="{BC76C14D-76A6-4D9F-AEB7-28FFC9774396}"/>
                </a:ext>
              </a:extLst>
            </p:cNvPr>
            <p:cNvSpPr>
              <a:spLocks noChangeShapeType="1"/>
            </p:cNvSpPr>
            <p:nvPr/>
          </p:nvSpPr>
          <p:spPr bwMode="auto">
            <a:xfrm>
              <a:off x="4179" y="3063"/>
              <a:ext cx="3" cy="23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812" name="Freeform 84">
              <a:extLst>
                <a:ext uri="{FF2B5EF4-FFF2-40B4-BE49-F238E27FC236}">
                  <a16:creationId xmlns:a16="http://schemas.microsoft.com/office/drawing/2014/main" id="{551B0792-1EEB-4609-A2D7-6633E62A3870}"/>
                </a:ext>
              </a:extLst>
            </p:cNvPr>
            <p:cNvSpPr>
              <a:spLocks/>
            </p:cNvSpPr>
            <p:nvPr/>
          </p:nvSpPr>
          <p:spPr bwMode="auto">
            <a:xfrm>
              <a:off x="4162" y="3284"/>
              <a:ext cx="38" cy="66"/>
            </a:xfrm>
            <a:custGeom>
              <a:avLst/>
              <a:gdLst>
                <a:gd name="T0" fmla="*/ 0 w 38"/>
                <a:gd name="T1" fmla="*/ 0 h 66"/>
                <a:gd name="T2" fmla="*/ 20 w 38"/>
                <a:gd name="T3" fmla="*/ 66 h 66"/>
                <a:gd name="T4" fmla="*/ 38 w 38"/>
                <a:gd name="T5" fmla="*/ 0 h 66"/>
                <a:gd name="T6" fmla="*/ 3 w 38"/>
                <a:gd name="T7" fmla="*/ 0 h 66"/>
                <a:gd name="T8" fmla="*/ 3 w 38"/>
                <a:gd name="T9" fmla="*/ 0 h 66"/>
                <a:gd name="T10" fmla="*/ 0 w 38"/>
                <a:gd name="T11" fmla="*/ 0 h 66"/>
              </a:gdLst>
              <a:ahLst/>
              <a:cxnLst>
                <a:cxn ang="0">
                  <a:pos x="T0" y="T1"/>
                </a:cxn>
                <a:cxn ang="0">
                  <a:pos x="T2" y="T3"/>
                </a:cxn>
                <a:cxn ang="0">
                  <a:pos x="T4" y="T5"/>
                </a:cxn>
                <a:cxn ang="0">
                  <a:pos x="T6" y="T7"/>
                </a:cxn>
                <a:cxn ang="0">
                  <a:pos x="T8" y="T9"/>
                </a:cxn>
                <a:cxn ang="0">
                  <a:pos x="T10" y="T11"/>
                </a:cxn>
              </a:cxnLst>
              <a:rect l="0" t="0" r="r" b="b"/>
              <a:pathLst>
                <a:path w="38" h="66">
                  <a:moveTo>
                    <a:pt x="0" y="0"/>
                  </a:moveTo>
                  <a:lnTo>
                    <a:pt x="20" y="66"/>
                  </a:lnTo>
                  <a:lnTo>
                    <a:pt x="38" y="0"/>
                  </a:lnTo>
                  <a:lnTo>
                    <a:pt x="3" y="0"/>
                  </a:lnTo>
                  <a:lnTo>
                    <a:pt x="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13" name="Freeform 85">
              <a:extLst>
                <a:ext uri="{FF2B5EF4-FFF2-40B4-BE49-F238E27FC236}">
                  <a16:creationId xmlns:a16="http://schemas.microsoft.com/office/drawing/2014/main" id="{3AB6AA85-8723-4662-A7F6-A5DD3A508B3C}"/>
                </a:ext>
              </a:extLst>
            </p:cNvPr>
            <p:cNvSpPr>
              <a:spLocks/>
            </p:cNvSpPr>
            <p:nvPr/>
          </p:nvSpPr>
          <p:spPr bwMode="auto">
            <a:xfrm>
              <a:off x="3129" y="698"/>
              <a:ext cx="855" cy="1108"/>
            </a:xfrm>
            <a:custGeom>
              <a:avLst/>
              <a:gdLst>
                <a:gd name="T0" fmla="*/ 855 w 855"/>
                <a:gd name="T1" fmla="*/ 1108 h 1108"/>
                <a:gd name="T2" fmla="*/ 855 w 855"/>
                <a:gd name="T3" fmla="*/ 1099 h 1108"/>
                <a:gd name="T4" fmla="*/ 855 w 855"/>
                <a:gd name="T5" fmla="*/ 1065 h 1108"/>
                <a:gd name="T6" fmla="*/ 852 w 855"/>
                <a:gd name="T7" fmla="*/ 1013 h 1108"/>
                <a:gd name="T8" fmla="*/ 846 w 855"/>
                <a:gd name="T9" fmla="*/ 947 h 1108"/>
                <a:gd name="T10" fmla="*/ 837 w 855"/>
                <a:gd name="T11" fmla="*/ 866 h 1108"/>
                <a:gd name="T12" fmla="*/ 820 w 855"/>
                <a:gd name="T13" fmla="*/ 777 h 1108"/>
                <a:gd name="T14" fmla="*/ 797 w 855"/>
                <a:gd name="T15" fmla="*/ 679 h 1108"/>
                <a:gd name="T16" fmla="*/ 766 w 855"/>
                <a:gd name="T17" fmla="*/ 578 h 1108"/>
                <a:gd name="T18" fmla="*/ 722 w 855"/>
                <a:gd name="T19" fmla="*/ 475 h 1108"/>
                <a:gd name="T20" fmla="*/ 668 w 855"/>
                <a:gd name="T21" fmla="*/ 374 h 1108"/>
                <a:gd name="T22" fmla="*/ 596 w 855"/>
                <a:gd name="T23" fmla="*/ 279 h 1108"/>
                <a:gd name="T24" fmla="*/ 518 w 855"/>
                <a:gd name="T25" fmla="*/ 204 h 1108"/>
                <a:gd name="T26" fmla="*/ 432 w 855"/>
                <a:gd name="T27" fmla="*/ 141 h 1108"/>
                <a:gd name="T28" fmla="*/ 343 w 855"/>
                <a:gd name="T29" fmla="*/ 95 h 1108"/>
                <a:gd name="T30" fmla="*/ 259 w 855"/>
                <a:gd name="T31" fmla="*/ 58 h 1108"/>
                <a:gd name="T32" fmla="*/ 179 w 855"/>
                <a:gd name="T33" fmla="*/ 32 h 1108"/>
                <a:gd name="T34" fmla="*/ 110 w 855"/>
                <a:gd name="T35" fmla="*/ 14 h 1108"/>
                <a:gd name="T36" fmla="*/ 55 w 855"/>
                <a:gd name="T37" fmla="*/ 6 h 1108"/>
                <a:gd name="T38" fmla="*/ 20 w 855"/>
                <a:gd name="T39" fmla="*/ 0 h 1108"/>
                <a:gd name="T40" fmla="*/ 9 w 855"/>
                <a:gd name="T41" fmla="*/ 0 h 1108"/>
                <a:gd name="T42" fmla="*/ 0 w 855"/>
                <a:gd name="T43" fmla="*/ 0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5" h="1108">
                  <a:moveTo>
                    <a:pt x="855" y="1108"/>
                  </a:moveTo>
                  <a:lnTo>
                    <a:pt x="855" y="1099"/>
                  </a:lnTo>
                  <a:lnTo>
                    <a:pt x="855" y="1065"/>
                  </a:lnTo>
                  <a:lnTo>
                    <a:pt x="852" y="1013"/>
                  </a:lnTo>
                  <a:lnTo>
                    <a:pt x="846" y="947"/>
                  </a:lnTo>
                  <a:lnTo>
                    <a:pt x="837" y="866"/>
                  </a:lnTo>
                  <a:lnTo>
                    <a:pt x="820" y="777"/>
                  </a:lnTo>
                  <a:lnTo>
                    <a:pt x="797" y="679"/>
                  </a:lnTo>
                  <a:lnTo>
                    <a:pt x="766" y="578"/>
                  </a:lnTo>
                  <a:lnTo>
                    <a:pt x="722" y="475"/>
                  </a:lnTo>
                  <a:lnTo>
                    <a:pt x="668" y="374"/>
                  </a:lnTo>
                  <a:lnTo>
                    <a:pt x="596" y="279"/>
                  </a:lnTo>
                  <a:lnTo>
                    <a:pt x="518" y="204"/>
                  </a:lnTo>
                  <a:lnTo>
                    <a:pt x="432" y="141"/>
                  </a:lnTo>
                  <a:lnTo>
                    <a:pt x="343" y="95"/>
                  </a:lnTo>
                  <a:lnTo>
                    <a:pt x="259" y="58"/>
                  </a:lnTo>
                  <a:lnTo>
                    <a:pt x="179" y="32"/>
                  </a:lnTo>
                  <a:lnTo>
                    <a:pt x="110" y="14"/>
                  </a:lnTo>
                  <a:lnTo>
                    <a:pt x="55" y="6"/>
                  </a:lnTo>
                  <a:lnTo>
                    <a:pt x="20" y="0"/>
                  </a:lnTo>
                  <a:lnTo>
                    <a:pt x="9" y="0"/>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814" name="Freeform 86">
              <a:extLst>
                <a:ext uri="{FF2B5EF4-FFF2-40B4-BE49-F238E27FC236}">
                  <a16:creationId xmlns:a16="http://schemas.microsoft.com/office/drawing/2014/main" id="{D443E3EA-F603-4046-85F8-060BD451F3BB}"/>
                </a:ext>
              </a:extLst>
            </p:cNvPr>
            <p:cNvSpPr>
              <a:spLocks/>
            </p:cNvSpPr>
            <p:nvPr/>
          </p:nvSpPr>
          <p:spPr bwMode="auto">
            <a:xfrm>
              <a:off x="3080" y="569"/>
              <a:ext cx="1260" cy="1188"/>
            </a:xfrm>
            <a:custGeom>
              <a:avLst/>
              <a:gdLst>
                <a:gd name="T0" fmla="*/ 0 w 1260"/>
                <a:gd name="T1" fmla="*/ 3 h 1188"/>
                <a:gd name="T2" fmla="*/ 18 w 1260"/>
                <a:gd name="T3" fmla="*/ 3 h 1188"/>
                <a:gd name="T4" fmla="*/ 61 w 1260"/>
                <a:gd name="T5" fmla="*/ 0 h 1188"/>
                <a:gd name="T6" fmla="*/ 124 w 1260"/>
                <a:gd name="T7" fmla="*/ 3 h 1188"/>
                <a:gd name="T8" fmla="*/ 207 w 1260"/>
                <a:gd name="T9" fmla="*/ 5 h 1188"/>
                <a:gd name="T10" fmla="*/ 305 w 1260"/>
                <a:gd name="T11" fmla="*/ 17 h 1188"/>
                <a:gd name="T12" fmla="*/ 412 w 1260"/>
                <a:gd name="T13" fmla="*/ 37 h 1188"/>
                <a:gd name="T14" fmla="*/ 524 w 1260"/>
                <a:gd name="T15" fmla="*/ 69 h 1188"/>
                <a:gd name="T16" fmla="*/ 636 w 1260"/>
                <a:gd name="T17" fmla="*/ 109 h 1188"/>
                <a:gd name="T18" fmla="*/ 745 w 1260"/>
                <a:gd name="T19" fmla="*/ 167 h 1188"/>
                <a:gd name="T20" fmla="*/ 846 w 1260"/>
                <a:gd name="T21" fmla="*/ 241 h 1188"/>
                <a:gd name="T22" fmla="*/ 958 w 1260"/>
                <a:gd name="T23" fmla="*/ 353 h 1188"/>
                <a:gd name="T24" fmla="*/ 1048 w 1260"/>
                <a:gd name="T25" fmla="*/ 469 h 1188"/>
                <a:gd name="T26" fmla="*/ 1117 w 1260"/>
                <a:gd name="T27" fmla="*/ 584 h 1188"/>
                <a:gd name="T28" fmla="*/ 1168 w 1260"/>
                <a:gd name="T29" fmla="*/ 696 h 1188"/>
                <a:gd name="T30" fmla="*/ 1209 w 1260"/>
                <a:gd name="T31" fmla="*/ 799 h 1188"/>
                <a:gd name="T32" fmla="*/ 1235 w 1260"/>
                <a:gd name="T33" fmla="*/ 894 h 1188"/>
                <a:gd name="T34" fmla="*/ 1249 w 1260"/>
                <a:gd name="T35" fmla="*/ 975 h 1188"/>
                <a:gd name="T36" fmla="*/ 1258 w 1260"/>
                <a:gd name="T37" fmla="*/ 1035 h 1188"/>
                <a:gd name="T38" fmla="*/ 1260 w 1260"/>
                <a:gd name="T39" fmla="*/ 1076 h 1188"/>
                <a:gd name="T40" fmla="*/ 1260 w 1260"/>
                <a:gd name="T41" fmla="*/ 1090 h 1188"/>
                <a:gd name="T42" fmla="*/ 1260 w 1260"/>
                <a:gd name="T43" fmla="*/ 1188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60" h="1188">
                  <a:moveTo>
                    <a:pt x="0" y="3"/>
                  </a:moveTo>
                  <a:lnTo>
                    <a:pt x="18" y="3"/>
                  </a:lnTo>
                  <a:lnTo>
                    <a:pt x="61" y="0"/>
                  </a:lnTo>
                  <a:lnTo>
                    <a:pt x="124" y="3"/>
                  </a:lnTo>
                  <a:lnTo>
                    <a:pt x="207" y="5"/>
                  </a:lnTo>
                  <a:lnTo>
                    <a:pt x="305" y="17"/>
                  </a:lnTo>
                  <a:lnTo>
                    <a:pt x="412" y="37"/>
                  </a:lnTo>
                  <a:lnTo>
                    <a:pt x="524" y="69"/>
                  </a:lnTo>
                  <a:lnTo>
                    <a:pt x="636" y="109"/>
                  </a:lnTo>
                  <a:lnTo>
                    <a:pt x="745" y="167"/>
                  </a:lnTo>
                  <a:lnTo>
                    <a:pt x="846" y="241"/>
                  </a:lnTo>
                  <a:lnTo>
                    <a:pt x="958" y="353"/>
                  </a:lnTo>
                  <a:lnTo>
                    <a:pt x="1048" y="469"/>
                  </a:lnTo>
                  <a:lnTo>
                    <a:pt x="1117" y="584"/>
                  </a:lnTo>
                  <a:lnTo>
                    <a:pt x="1168" y="696"/>
                  </a:lnTo>
                  <a:lnTo>
                    <a:pt x="1209" y="799"/>
                  </a:lnTo>
                  <a:lnTo>
                    <a:pt x="1235" y="894"/>
                  </a:lnTo>
                  <a:lnTo>
                    <a:pt x="1249" y="975"/>
                  </a:lnTo>
                  <a:lnTo>
                    <a:pt x="1258" y="1035"/>
                  </a:lnTo>
                  <a:lnTo>
                    <a:pt x="1260" y="1076"/>
                  </a:lnTo>
                  <a:lnTo>
                    <a:pt x="1260" y="1090"/>
                  </a:lnTo>
                  <a:lnTo>
                    <a:pt x="1260" y="1188"/>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GB" sz="1600"/>
            </a:p>
          </p:txBody>
        </p:sp>
        <p:sp>
          <p:nvSpPr>
            <p:cNvPr id="329815" name="Line 87">
              <a:extLst>
                <a:ext uri="{FF2B5EF4-FFF2-40B4-BE49-F238E27FC236}">
                  <a16:creationId xmlns:a16="http://schemas.microsoft.com/office/drawing/2014/main" id="{3F891E82-BE34-41F7-A0CB-F549983192A8}"/>
                </a:ext>
              </a:extLst>
            </p:cNvPr>
            <p:cNvSpPr>
              <a:spLocks noChangeShapeType="1"/>
            </p:cNvSpPr>
            <p:nvPr/>
          </p:nvSpPr>
          <p:spPr bwMode="auto">
            <a:xfrm>
              <a:off x="3083" y="3877"/>
              <a:ext cx="699"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GB" sz="1600"/>
            </a:p>
          </p:txBody>
        </p:sp>
        <p:sp>
          <p:nvSpPr>
            <p:cNvPr id="329816" name="Freeform 88">
              <a:extLst>
                <a:ext uri="{FF2B5EF4-FFF2-40B4-BE49-F238E27FC236}">
                  <a16:creationId xmlns:a16="http://schemas.microsoft.com/office/drawing/2014/main" id="{5FBD2DEA-A34B-41AD-A2F8-3E51E72B350A}"/>
                </a:ext>
              </a:extLst>
            </p:cNvPr>
            <p:cNvSpPr>
              <a:spLocks/>
            </p:cNvSpPr>
            <p:nvPr/>
          </p:nvSpPr>
          <p:spPr bwMode="auto">
            <a:xfrm>
              <a:off x="3771" y="3863"/>
              <a:ext cx="66" cy="34"/>
            </a:xfrm>
            <a:custGeom>
              <a:avLst/>
              <a:gdLst>
                <a:gd name="T0" fmla="*/ 0 w 66"/>
                <a:gd name="T1" fmla="*/ 31 h 34"/>
                <a:gd name="T2" fmla="*/ 66 w 66"/>
                <a:gd name="T3" fmla="*/ 17 h 34"/>
                <a:gd name="T4" fmla="*/ 3 w 66"/>
                <a:gd name="T5" fmla="*/ 0 h 34"/>
                <a:gd name="T6" fmla="*/ 3 w 66"/>
                <a:gd name="T7" fmla="*/ 34 h 34"/>
                <a:gd name="T8" fmla="*/ 3 w 66"/>
                <a:gd name="T9" fmla="*/ 34 h 34"/>
                <a:gd name="T10" fmla="*/ 0 w 66"/>
                <a:gd name="T11" fmla="*/ 31 h 34"/>
              </a:gdLst>
              <a:ahLst/>
              <a:cxnLst>
                <a:cxn ang="0">
                  <a:pos x="T0" y="T1"/>
                </a:cxn>
                <a:cxn ang="0">
                  <a:pos x="T2" y="T3"/>
                </a:cxn>
                <a:cxn ang="0">
                  <a:pos x="T4" y="T5"/>
                </a:cxn>
                <a:cxn ang="0">
                  <a:pos x="T6" y="T7"/>
                </a:cxn>
                <a:cxn ang="0">
                  <a:pos x="T8" y="T9"/>
                </a:cxn>
                <a:cxn ang="0">
                  <a:pos x="T10" y="T11"/>
                </a:cxn>
              </a:cxnLst>
              <a:rect l="0" t="0" r="r" b="b"/>
              <a:pathLst>
                <a:path w="66" h="34">
                  <a:moveTo>
                    <a:pt x="0" y="31"/>
                  </a:moveTo>
                  <a:lnTo>
                    <a:pt x="66" y="17"/>
                  </a:lnTo>
                  <a:lnTo>
                    <a:pt x="3" y="0"/>
                  </a:lnTo>
                  <a:lnTo>
                    <a:pt x="3" y="34"/>
                  </a:lnTo>
                  <a:lnTo>
                    <a:pt x="3" y="34"/>
                  </a:lnTo>
                  <a:lnTo>
                    <a:pt x="0" y="3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17" name="Freeform 89">
              <a:extLst>
                <a:ext uri="{FF2B5EF4-FFF2-40B4-BE49-F238E27FC236}">
                  <a16:creationId xmlns:a16="http://schemas.microsoft.com/office/drawing/2014/main" id="{E7B67BEC-56A4-4B0A-92E2-C7714F205D6A}"/>
                </a:ext>
              </a:extLst>
            </p:cNvPr>
            <p:cNvSpPr>
              <a:spLocks/>
            </p:cNvSpPr>
            <p:nvPr/>
          </p:nvSpPr>
          <p:spPr bwMode="auto">
            <a:xfrm>
              <a:off x="4323" y="1742"/>
              <a:ext cx="35" cy="64"/>
            </a:xfrm>
            <a:custGeom>
              <a:avLst/>
              <a:gdLst>
                <a:gd name="T0" fmla="*/ 0 w 35"/>
                <a:gd name="T1" fmla="*/ 0 h 64"/>
                <a:gd name="T2" fmla="*/ 17 w 35"/>
                <a:gd name="T3" fmla="*/ 64 h 64"/>
                <a:gd name="T4" fmla="*/ 35 w 35"/>
                <a:gd name="T5" fmla="*/ 0 h 64"/>
                <a:gd name="T6" fmla="*/ 0 w 35"/>
                <a:gd name="T7" fmla="*/ 0 h 64"/>
                <a:gd name="T8" fmla="*/ 0 w 35"/>
                <a:gd name="T9" fmla="*/ 0 h 64"/>
              </a:gdLst>
              <a:ahLst/>
              <a:cxnLst>
                <a:cxn ang="0">
                  <a:pos x="T0" y="T1"/>
                </a:cxn>
                <a:cxn ang="0">
                  <a:pos x="T2" y="T3"/>
                </a:cxn>
                <a:cxn ang="0">
                  <a:pos x="T4" y="T5"/>
                </a:cxn>
                <a:cxn ang="0">
                  <a:pos x="T6" y="T7"/>
                </a:cxn>
                <a:cxn ang="0">
                  <a:pos x="T8" y="T9"/>
                </a:cxn>
              </a:cxnLst>
              <a:rect l="0" t="0" r="r" b="b"/>
              <a:pathLst>
                <a:path w="35" h="64">
                  <a:moveTo>
                    <a:pt x="0" y="0"/>
                  </a:moveTo>
                  <a:lnTo>
                    <a:pt x="17" y="64"/>
                  </a:lnTo>
                  <a:lnTo>
                    <a:pt x="35"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18" name="Freeform 90">
              <a:extLst>
                <a:ext uri="{FF2B5EF4-FFF2-40B4-BE49-F238E27FC236}">
                  <a16:creationId xmlns:a16="http://schemas.microsoft.com/office/drawing/2014/main" id="{81909528-2442-44F6-BBE2-B2C3766690C7}"/>
                </a:ext>
              </a:extLst>
            </p:cNvPr>
            <p:cNvSpPr>
              <a:spLocks/>
            </p:cNvSpPr>
            <p:nvPr/>
          </p:nvSpPr>
          <p:spPr bwMode="auto">
            <a:xfrm>
              <a:off x="3083" y="678"/>
              <a:ext cx="64" cy="34"/>
            </a:xfrm>
            <a:custGeom>
              <a:avLst/>
              <a:gdLst>
                <a:gd name="T0" fmla="*/ 64 w 64"/>
                <a:gd name="T1" fmla="*/ 0 h 34"/>
                <a:gd name="T2" fmla="*/ 0 w 64"/>
                <a:gd name="T3" fmla="*/ 17 h 34"/>
                <a:gd name="T4" fmla="*/ 64 w 64"/>
                <a:gd name="T5" fmla="*/ 34 h 34"/>
                <a:gd name="T6" fmla="*/ 64 w 64"/>
                <a:gd name="T7" fmla="*/ 0 h 34"/>
                <a:gd name="T8" fmla="*/ 64 w 64"/>
                <a:gd name="T9" fmla="*/ 0 h 34"/>
              </a:gdLst>
              <a:ahLst/>
              <a:cxnLst>
                <a:cxn ang="0">
                  <a:pos x="T0" y="T1"/>
                </a:cxn>
                <a:cxn ang="0">
                  <a:pos x="T2" y="T3"/>
                </a:cxn>
                <a:cxn ang="0">
                  <a:pos x="T4" y="T5"/>
                </a:cxn>
                <a:cxn ang="0">
                  <a:pos x="T6" y="T7"/>
                </a:cxn>
                <a:cxn ang="0">
                  <a:pos x="T8" y="T9"/>
                </a:cxn>
              </a:cxnLst>
              <a:rect l="0" t="0" r="r" b="b"/>
              <a:pathLst>
                <a:path w="64" h="34">
                  <a:moveTo>
                    <a:pt x="64" y="0"/>
                  </a:moveTo>
                  <a:lnTo>
                    <a:pt x="0" y="17"/>
                  </a:lnTo>
                  <a:lnTo>
                    <a:pt x="64" y="34"/>
                  </a:lnTo>
                  <a:lnTo>
                    <a:pt x="64" y="0"/>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sz="1600"/>
            </a:p>
          </p:txBody>
        </p:sp>
        <p:sp>
          <p:nvSpPr>
            <p:cNvPr id="329819" name="Rectangle 91">
              <a:extLst>
                <a:ext uri="{FF2B5EF4-FFF2-40B4-BE49-F238E27FC236}">
                  <a16:creationId xmlns:a16="http://schemas.microsoft.com/office/drawing/2014/main" id="{AD4A39C0-1227-41C1-96F5-28BE1073953A}"/>
                </a:ext>
              </a:extLst>
            </p:cNvPr>
            <p:cNvSpPr>
              <a:spLocks noChangeArrowheads="1"/>
            </p:cNvSpPr>
            <p:nvPr/>
          </p:nvSpPr>
          <p:spPr bwMode="auto">
            <a:xfrm>
              <a:off x="4001" y="747"/>
              <a:ext cx="358"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Active open</a:t>
              </a:r>
              <a:endParaRPr lang="en-US" altLang="en-US" sz="2000">
                <a:latin typeface="Times New Roman" panose="02020603050405020304" pitchFamily="18" charset="0"/>
              </a:endParaRPr>
            </a:p>
          </p:txBody>
        </p:sp>
        <p:sp>
          <p:nvSpPr>
            <p:cNvPr id="329820" name="Rectangle 92">
              <a:extLst>
                <a:ext uri="{FF2B5EF4-FFF2-40B4-BE49-F238E27FC236}">
                  <a16:creationId xmlns:a16="http://schemas.microsoft.com/office/drawing/2014/main" id="{18FB0F2C-7287-48E6-898C-BC822A4CF20E}"/>
                </a:ext>
              </a:extLst>
            </p:cNvPr>
            <p:cNvSpPr>
              <a:spLocks noChangeArrowheads="1"/>
            </p:cNvSpPr>
            <p:nvPr/>
          </p:nvSpPr>
          <p:spPr bwMode="auto">
            <a:xfrm>
              <a:off x="4507" y="747"/>
              <a:ext cx="160"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en-US" sz="1100">
                  <a:solidFill>
                    <a:srgbClr val="000000"/>
                  </a:solidFill>
                  <a:latin typeface="Arial" panose="020B0604020202020204" pitchFamily="34" charset="0"/>
                </a:rPr>
                <a:t>/SYN</a:t>
              </a:r>
              <a:endParaRPr lang="en-US" altLang="en-US" sz="2000">
                <a:latin typeface="Times New Roman" panose="02020603050405020304" pitchFamily="18" charset="0"/>
              </a:endParaRPr>
            </a:p>
          </p:txBody>
        </p:sp>
      </p:grpSp>
      <p:sp>
        <p:nvSpPr>
          <p:cNvPr id="329821" name="Rectangle 93">
            <a:extLst>
              <a:ext uri="{FF2B5EF4-FFF2-40B4-BE49-F238E27FC236}">
                <a16:creationId xmlns:a16="http://schemas.microsoft.com/office/drawing/2014/main" id="{EF423F08-1C3D-4F7B-AC0C-69A57C843355}"/>
              </a:ext>
            </a:extLst>
          </p:cNvPr>
          <p:cNvSpPr>
            <a:spLocks noGrp="1" noChangeArrowheads="1"/>
          </p:cNvSpPr>
          <p:nvPr>
            <p:ph type="title"/>
          </p:nvPr>
        </p:nvSpPr>
        <p:spPr>
          <a:xfrm>
            <a:off x="434975" y="139700"/>
            <a:ext cx="8267700" cy="719138"/>
          </a:xfrm>
        </p:spPr>
        <p:txBody>
          <a:bodyPr/>
          <a:lstStyle/>
          <a:p>
            <a:r>
              <a:rPr lang="en-US" altLang="en-US"/>
              <a:t>TCP State-Transition Diagram</a:t>
            </a:r>
          </a:p>
        </p:txBody>
      </p:sp>
      <p:sp>
        <p:nvSpPr>
          <p:cNvPr id="6" name="Datumsplatzhalter 5">
            <a:extLst>
              <a:ext uri="{FF2B5EF4-FFF2-40B4-BE49-F238E27FC236}">
                <a16:creationId xmlns:a16="http://schemas.microsoft.com/office/drawing/2014/main" id="{73280601-1F46-43C9-8DE7-67F78D33E214}"/>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6525155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FBE987AC-9044-4536-9995-E2CB2B81B016}"/>
              </a:ext>
            </a:extLst>
          </p:cNvPr>
          <p:cNvSpPr>
            <a:spLocks noGrp="1" noChangeArrowheads="1"/>
          </p:cNvSpPr>
          <p:nvPr>
            <p:ph type="title"/>
          </p:nvPr>
        </p:nvSpPr>
        <p:spPr>
          <a:xfrm>
            <a:off x="304800" y="133350"/>
            <a:ext cx="8648700" cy="939800"/>
          </a:xfrm>
        </p:spPr>
        <p:txBody>
          <a:bodyPr/>
          <a:lstStyle/>
          <a:p>
            <a:r>
              <a:rPr lang="en-US" altLang="en-US" sz="3600"/>
              <a:t>Typical TCP Client/Server Transitions</a:t>
            </a:r>
          </a:p>
        </p:txBody>
      </p:sp>
      <p:pic>
        <p:nvPicPr>
          <p:cNvPr id="323587" name="Picture 3" descr="transClient">
            <a:extLst>
              <a:ext uri="{FF2B5EF4-FFF2-40B4-BE49-F238E27FC236}">
                <a16:creationId xmlns:a16="http://schemas.microsoft.com/office/drawing/2014/main" id="{A8087CA0-4404-4CAF-9D30-D83D063067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71985"/>
            <a:ext cx="4848225" cy="2605087"/>
          </a:xfrm>
          <a:prstGeom prst="rect">
            <a:avLst/>
          </a:prstGeom>
          <a:noFill/>
          <a:extLst>
            <a:ext uri="{909E8E84-426E-40DD-AFC4-6F175D3DCCD1}">
              <a14:hiddenFill xmlns:a14="http://schemas.microsoft.com/office/drawing/2010/main">
                <a:solidFill>
                  <a:srgbClr val="FFFFFF"/>
                </a:solidFill>
              </a14:hiddenFill>
            </a:ext>
          </a:extLst>
        </p:spPr>
      </p:pic>
      <p:pic>
        <p:nvPicPr>
          <p:cNvPr id="323588" name="Picture 4" descr="transServer2">
            <a:extLst>
              <a:ext uri="{FF2B5EF4-FFF2-40B4-BE49-F238E27FC236}">
                <a16:creationId xmlns:a16="http://schemas.microsoft.com/office/drawing/2014/main" id="{02AFF9F7-0200-4B10-BE49-401F876581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2313" y="3551238"/>
            <a:ext cx="4702175" cy="2794000"/>
          </a:xfrm>
          <a:prstGeom prst="rect">
            <a:avLst/>
          </a:prstGeom>
          <a:noFill/>
          <a:extLst>
            <a:ext uri="{909E8E84-426E-40DD-AFC4-6F175D3DCCD1}">
              <a14:hiddenFill xmlns:a14="http://schemas.microsoft.com/office/drawing/2010/main">
                <a:solidFill>
                  <a:srgbClr val="FFFFFF"/>
                </a:solidFill>
              </a14:hiddenFill>
            </a:ext>
          </a:extLst>
        </p:spPr>
      </p:pic>
      <p:sp>
        <p:nvSpPr>
          <p:cNvPr id="323589" name="Text Box 5">
            <a:extLst>
              <a:ext uri="{FF2B5EF4-FFF2-40B4-BE49-F238E27FC236}">
                <a16:creationId xmlns:a16="http://schemas.microsoft.com/office/drawing/2014/main" id="{1A6581E9-68CA-4A8F-9993-9E7C60371320}"/>
              </a:ext>
            </a:extLst>
          </p:cNvPr>
          <p:cNvSpPr txBox="1">
            <a:spLocks noChangeArrowheads="1"/>
          </p:cNvSpPr>
          <p:nvPr/>
        </p:nvSpPr>
        <p:spPr bwMode="auto">
          <a:xfrm>
            <a:off x="534987" y="4281337"/>
            <a:ext cx="13811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dirty="0"/>
              <a:t>TCP client</a:t>
            </a:r>
          </a:p>
          <a:p>
            <a:pPr algn="l"/>
            <a:r>
              <a:rPr lang="en-US" altLang="en-US" sz="2000" dirty="0"/>
              <a:t>lifecycle</a:t>
            </a:r>
            <a:endParaRPr lang="en-US" altLang="en-US" sz="1000" dirty="0">
              <a:latin typeface="Times New Roman" panose="02020603050405020304" pitchFamily="18" charset="0"/>
            </a:endParaRPr>
          </a:p>
        </p:txBody>
      </p:sp>
      <p:sp>
        <p:nvSpPr>
          <p:cNvPr id="323590" name="Text Box 6">
            <a:extLst>
              <a:ext uri="{FF2B5EF4-FFF2-40B4-BE49-F238E27FC236}">
                <a16:creationId xmlns:a16="http://schemas.microsoft.com/office/drawing/2014/main" id="{9EF7CCE1-4C52-467D-9295-68E2B126F1FB}"/>
              </a:ext>
            </a:extLst>
          </p:cNvPr>
          <p:cNvSpPr txBox="1">
            <a:spLocks noChangeArrowheads="1"/>
          </p:cNvSpPr>
          <p:nvPr/>
        </p:nvSpPr>
        <p:spPr bwMode="auto">
          <a:xfrm>
            <a:off x="6799263" y="2722563"/>
            <a:ext cx="148907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t>TCP server</a:t>
            </a:r>
          </a:p>
          <a:p>
            <a:pPr algn="l"/>
            <a:r>
              <a:rPr lang="en-US" altLang="en-US" sz="2000"/>
              <a:t>lifecycle</a:t>
            </a:r>
            <a:endParaRPr lang="en-US" altLang="en-US" sz="1000">
              <a:latin typeface="Times New Roman" panose="02020603050405020304" pitchFamily="18" charset="0"/>
            </a:endParaRPr>
          </a:p>
        </p:txBody>
      </p:sp>
      <p:sp>
        <p:nvSpPr>
          <p:cNvPr id="6" name="Datumsplatzhalter 5">
            <a:extLst>
              <a:ext uri="{FF2B5EF4-FFF2-40B4-BE49-F238E27FC236}">
                <a16:creationId xmlns:a16="http://schemas.microsoft.com/office/drawing/2014/main" id="{C123CD46-BDD2-4382-BA50-35E6C2CCC34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176354210"/>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7554" name="Rectangle 2">
            <a:extLst>
              <a:ext uri="{FF2B5EF4-FFF2-40B4-BE49-F238E27FC236}">
                <a16:creationId xmlns:a16="http://schemas.microsoft.com/office/drawing/2014/main" id="{F7F2896F-05E4-44DA-BDD4-761B206BDC3C}"/>
              </a:ext>
            </a:extLst>
          </p:cNvPr>
          <p:cNvSpPr>
            <a:spLocks noGrp="1" noChangeArrowheads="1"/>
          </p:cNvSpPr>
          <p:nvPr>
            <p:ph type="title"/>
          </p:nvPr>
        </p:nvSpPr>
        <p:spPr>
          <a:xfrm>
            <a:off x="673100" y="165100"/>
            <a:ext cx="7772400" cy="584200"/>
          </a:xfrm>
          <a:noFill/>
          <a:extLst>
            <a:ext uri="{909E8E84-426E-40DD-AFC4-6F175D3DCCD1}">
              <a14:hiddenFill xmlns:a14="http://schemas.microsoft.com/office/drawing/2010/main">
                <a:solidFill>
                  <a:schemeClr val="bg1"/>
                </a:solidFill>
              </a14:hiddenFill>
            </a:ext>
          </a:extLst>
        </p:spPr>
        <p:txBody>
          <a:bodyPr/>
          <a:lstStyle/>
          <a:p>
            <a:r>
              <a:rPr lang="en-US" altLang="en-US"/>
              <a:t>How to program using the TCP?</a:t>
            </a:r>
          </a:p>
        </p:txBody>
      </p:sp>
      <p:sp>
        <p:nvSpPr>
          <p:cNvPr id="407555" name="Freeform 3">
            <a:extLst>
              <a:ext uri="{FF2B5EF4-FFF2-40B4-BE49-F238E27FC236}">
                <a16:creationId xmlns:a16="http://schemas.microsoft.com/office/drawing/2014/main" id="{A3AF90F7-0C3D-4BD1-8926-A0125BDBEE30}"/>
              </a:ext>
            </a:extLst>
          </p:cNvPr>
          <p:cNvSpPr>
            <a:spLocks/>
          </p:cNvSpPr>
          <p:nvPr/>
        </p:nvSpPr>
        <p:spPr bwMode="auto">
          <a:xfrm>
            <a:off x="2871788" y="1974503"/>
            <a:ext cx="3286125" cy="2279650"/>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dirty="0"/>
          </a:p>
        </p:txBody>
      </p:sp>
      <p:sp>
        <p:nvSpPr>
          <p:cNvPr id="407556" name="Line 4">
            <a:extLst>
              <a:ext uri="{FF2B5EF4-FFF2-40B4-BE49-F238E27FC236}">
                <a16:creationId xmlns:a16="http://schemas.microsoft.com/office/drawing/2014/main" id="{979D0997-0530-4E31-B39C-8A686D602DC2}"/>
              </a:ext>
            </a:extLst>
          </p:cNvPr>
          <p:cNvSpPr>
            <a:spLocks noChangeShapeType="1"/>
          </p:cNvSpPr>
          <p:nvPr/>
        </p:nvSpPr>
        <p:spPr bwMode="auto">
          <a:xfrm>
            <a:off x="4057650" y="2355503"/>
            <a:ext cx="887413" cy="28416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57" name="Line 5">
            <a:extLst>
              <a:ext uri="{FF2B5EF4-FFF2-40B4-BE49-F238E27FC236}">
                <a16:creationId xmlns:a16="http://schemas.microsoft.com/office/drawing/2014/main" id="{659A5864-8438-4B60-875B-4443128561AA}"/>
              </a:ext>
            </a:extLst>
          </p:cNvPr>
          <p:cNvSpPr>
            <a:spLocks noChangeShapeType="1"/>
          </p:cNvSpPr>
          <p:nvPr/>
        </p:nvSpPr>
        <p:spPr bwMode="auto">
          <a:xfrm flipH="1">
            <a:off x="5006975" y="2795712"/>
            <a:ext cx="439738" cy="9271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58" name="Line 6">
            <a:extLst>
              <a:ext uri="{FF2B5EF4-FFF2-40B4-BE49-F238E27FC236}">
                <a16:creationId xmlns:a16="http://schemas.microsoft.com/office/drawing/2014/main" id="{6985D29E-73EC-4CD5-B420-78B9C508A8D1}"/>
              </a:ext>
            </a:extLst>
          </p:cNvPr>
          <p:cNvSpPr>
            <a:spLocks noChangeShapeType="1"/>
          </p:cNvSpPr>
          <p:nvPr/>
        </p:nvSpPr>
        <p:spPr bwMode="auto">
          <a:xfrm>
            <a:off x="3598863" y="2509491"/>
            <a:ext cx="0" cy="58737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59" name="Line 7">
            <a:extLst>
              <a:ext uri="{FF2B5EF4-FFF2-40B4-BE49-F238E27FC236}">
                <a16:creationId xmlns:a16="http://schemas.microsoft.com/office/drawing/2014/main" id="{44D86BED-4942-4D04-933F-66B71B087321}"/>
              </a:ext>
            </a:extLst>
          </p:cNvPr>
          <p:cNvSpPr>
            <a:spLocks noChangeShapeType="1"/>
          </p:cNvSpPr>
          <p:nvPr/>
        </p:nvSpPr>
        <p:spPr bwMode="auto">
          <a:xfrm>
            <a:off x="3646488" y="3371974"/>
            <a:ext cx="976312" cy="5016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60" name="Line 8">
            <a:extLst>
              <a:ext uri="{FF2B5EF4-FFF2-40B4-BE49-F238E27FC236}">
                <a16:creationId xmlns:a16="http://schemas.microsoft.com/office/drawing/2014/main" id="{9ED590F5-A11A-49CF-973A-9E578E269FBA}"/>
              </a:ext>
            </a:extLst>
          </p:cNvPr>
          <p:cNvSpPr>
            <a:spLocks noChangeShapeType="1"/>
          </p:cNvSpPr>
          <p:nvPr/>
        </p:nvSpPr>
        <p:spPr bwMode="auto">
          <a:xfrm flipH="1">
            <a:off x="4071938" y="2536825"/>
            <a:ext cx="1023937" cy="522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07561" name="Group 9">
            <a:extLst>
              <a:ext uri="{FF2B5EF4-FFF2-40B4-BE49-F238E27FC236}">
                <a16:creationId xmlns:a16="http://schemas.microsoft.com/office/drawing/2014/main" id="{A26E224D-97FF-4246-B92A-0D60D6AB5071}"/>
              </a:ext>
            </a:extLst>
          </p:cNvPr>
          <p:cNvGrpSpPr>
            <a:grpSpLocks/>
          </p:cNvGrpSpPr>
          <p:nvPr/>
        </p:nvGrpSpPr>
        <p:grpSpPr bwMode="auto">
          <a:xfrm>
            <a:off x="3141663" y="2198341"/>
            <a:ext cx="915987" cy="317500"/>
            <a:chOff x="3600" y="219"/>
            <a:chExt cx="360" cy="175"/>
          </a:xfrm>
        </p:grpSpPr>
        <p:sp>
          <p:nvSpPr>
            <p:cNvPr id="407562" name="Oval 10">
              <a:extLst>
                <a:ext uri="{FF2B5EF4-FFF2-40B4-BE49-F238E27FC236}">
                  <a16:creationId xmlns:a16="http://schemas.microsoft.com/office/drawing/2014/main" id="{C433BDD4-E162-4F49-AB59-1B4E24D5EEA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63" name="Line 11">
              <a:extLst>
                <a:ext uri="{FF2B5EF4-FFF2-40B4-BE49-F238E27FC236}">
                  <a16:creationId xmlns:a16="http://schemas.microsoft.com/office/drawing/2014/main" id="{7D62F635-FA2C-4E3A-945D-69F5695DB1E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64" name="Line 12">
              <a:extLst>
                <a:ext uri="{FF2B5EF4-FFF2-40B4-BE49-F238E27FC236}">
                  <a16:creationId xmlns:a16="http://schemas.microsoft.com/office/drawing/2014/main" id="{07A308CF-3B13-42E8-B016-A73EDCFACE04}"/>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65" name="Rectangle 13">
              <a:extLst>
                <a:ext uri="{FF2B5EF4-FFF2-40B4-BE49-F238E27FC236}">
                  <a16:creationId xmlns:a16="http://schemas.microsoft.com/office/drawing/2014/main" id="{8EF6AC66-721E-4744-B736-74247F659DC6}"/>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latin typeface="Times New Roman" panose="02020603050405020304" pitchFamily="18" charset="0"/>
              </a:endParaRPr>
            </a:p>
          </p:txBody>
        </p:sp>
        <p:sp>
          <p:nvSpPr>
            <p:cNvPr id="407566" name="Oval 14">
              <a:extLst>
                <a:ext uri="{FF2B5EF4-FFF2-40B4-BE49-F238E27FC236}">
                  <a16:creationId xmlns:a16="http://schemas.microsoft.com/office/drawing/2014/main" id="{005A8A51-30A5-4D2D-8312-C05900C9DB0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07567" name="Group 15">
              <a:extLst>
                <a:ext uri="{FF2B5EF4-FFF2-40B4-BE49-F238E27FC236}">
                  <a16:creationId xmlns:a16="http://schemas.microsoft.com/office/drawing/2014/main" id="{92D090FD-C92C-441B-B692-B16CC476D956}"/>
                </a:ext>
              </a:extLst>
            </p:cNvPr>
            <p:cNvGrpSpPr>
              <a:grpSpLocks/>
            </p:cNvGrpSpPr>
            <p:nvPr/>
          </p:nvGrpSpPr>
          <p:grpSpPr bwMode="auto">
            <a:xfrm>
              <a:off x="3686" y="244"/>
              <a:ext cx="177" cy="66"/>
              <a:chOff x="2848" y="848"/>
              <a:chExt cx="140" cy="98"/>
            </a:xfrm>
          </p:grpSpPr>
          <p:sp>
            <p:nvSpPr>
              <p:cNvPr id="407568" name="Line 16">
                <a:extLst>
                  <a:ext uri="{FF2B5EF4-FFF2-40B4-BE49-F238E27FC236}">
                    <a16:creationId xmlns:a16="http://schemas.microsoft.com/office/drawing/2014/main" id="{D3B0426D-A16B-4198-BCF8-8749259027DD}"/>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69" name="Line 17">
                <a:extLst>
                  <a:ext uri="{FF2B5EF4-FFF2-40B4-BE49-F238E27FC236}">
                    <a16:creationId xmlns:a16="http://schemas.microsoft.com/office/drawing/2014/main" id="{65A0C4EF-893F-4BD3-BDA4-B1139D7A796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70" name="Line 18">
                <a:extLst>
                  <a:ext uri="{FF2B5EF4-FFF2-40B4-BE49-F238E27FC236}">
                    <a16:creationId xmlns:a16="http://schemas.microsoft.com/office/drawing/2014/main" id="{0F0EDC62-050D-46C3-A1C7-3689C631699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407571" name="Group 19">
              <a:extLst>
                <a:ext uri="{FF2B5EF4-FFF2-40B4-BE49-F238E27FC236}">
                  <a16:creationId xmlns:a16="http://schemas.microsoft.com/office/drawing/2014/main" id="{0569E5F0-6380-4CC1-9177-8D5DA55ED68D}"/>
                </a:ext>
              </a:extLst>
            </p:cNvPr>
            <p:cNvGrpSpPr>
              <a:grpSpLocks/>
            </p:cNvGrpSpPr>
            <p:nvPr/>
          </p:nvGrpSpPr>
          <p:grpSpPr bwMode="auto">
            <a:xfrm flipV="1">
              <a:off x="3686" y="243"/>
              <a:ext cx="177" cy="66"/>
              <a:chOff x="2848" y="848"/>
              <a:chExt cx="140" cy="98"/>
            </a:xfrm>
          </p:grpSpPr>
          <p:sp>
            <p:nvSpPr>
              <p:cNvPr id="407572" name="Line 20">
                <a:extLst>
                  <a:ext uri="{FF2B5EF4-FFF2-40B4-BE49-F238E27FC236}">
                    <a16:creationId xmlns:a16="http://schemas.microsoft.com/office/drawing/2014/main" id="{950AC874-5E50-43FF-8D1F-3A39DEDF8C8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73" name="Line 21">
                <a:extLst>
                  <a:ext uri="{FF2B5EF4-FFF2-40B4-BE49-F238E27FC236}">
                    <a16:creationId xmlns:a16="http://schemas.microsoft.com/office/drawing/2014/main" id="{3E07DF9E-5147-46C8-9144-CEE172294C2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74" name="Line 22">
                <a:extLst>
                  <a:ext uri="{FF2B5EF4-FFF2-40B4-BE49-F238E27FC236}">
                    <a16:creationId xmlns:a16="http://schemas.microsoft.com/office/drawing/2014/main" id="{45C30004-6FF4-45FA-BA51-13B13A1811D3}"/>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407575" name="Group 23">
            <a:extLst>
              <a:ext uri="{FF2B5EF4-FFF2-40B4-BE49-F238E27FC236}">
                <a16:creationId xmlns:a16="http://schemas.microsoft.com/office/drawing/2014/main" id="{6E62CBC7-6B15-4CB5-8A15-2B2C550EB634}"/>
              </a:ext>
            </a:extLst>
          </p:cNvPr>
          <p:cNvGrpSpPr>
            <a:grpSpLocks/>
          </p:cNvGrpSpPr>
          <p:nvPr/>
        </p:nvGrpSpPr>
        <p:grpSpPr bwMode="auto">
          <a:xfrm>
            <a:off x="3173413" y="3093691"/>
            <a:ext cx="915987" cy="317500"/>
            <a:chOff x="3600" y="219"/>
            <a:chExt cx="360" cy="175"/>
          </a:xfrm>
        </p:grpSpPr>
        <p:sp>
          <p:nvSpPr>
            <p:cNvPr id="407576" name="Oval 24">
              <a:extLst>
                <a:ext uri="{FF2B5EF4-FFF2-40B4-BE49-F238E27FC236}">
                  <a16:creationId xmlns:a16="http://schemas.microsoft.com/office/drawing/2014/main" id="{F3DDE176-32CF-4A64-AEB0-64272456FE4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77" name="Line 25">
              <a:extLst>
                <a:ext uri="{FF2B5EF4-FFF2-40B4-BE49-F238E27FC236}">
                  <a16:creationId xmlns:a16="http://schemas.microsoft.com/office/drawing/2014/main" id="{6007EA70-9EC4-4E63-8701-14DC6832485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78" name="Line 26">
              <a:extLst>
                <a:ext uri="{FF2B5EF4-FFF2-40B4-BE49-F238E27FC236}">
                  <a16:creationId xmlns:a16="http://schemas.microsoft.com/office/drawing/2014/main" id="{74900C90-B1E9-4964-B7C9-62ED9434141E}"/>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79" name="Rectangle 27">
              <a:extLst>
                <a:ext uri="{FF2B5EF4-FFF2-40B4-BE49-F238E27FC236}">
                  <a16:creationId xmlns:a16="http://schemas.microsoft.com/office/drawing/2014/main" id="{D4168EE5-05B1-4C7F-B531-FB5D5BBBFE01}"/>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latin typeface="Times New Roman" panose="02020603050405020304" pitchFamily="18" charset="0"/>
              </a:endParaRPr>
            </a:p>
          </p:txBody>
        </p:sp>
        <p:sp>
          <p:nvSpPr>
            <p:cNvPr id="407580" name="Oval 28">
              <a:extLst>
                <a:ext uri="{FF2B5EF4-FFF2-40B4-BE49-F238E27FC236}">
                  <a16:creationId xmlns:a16="http://schemas.microsoft.com/office/drawing/2014/main" id="{0E50EC2E-A986-4889-A780-6FEC151734D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07581" name="Group 29">
              <a:extLst>
                <a:ext uri="{FF2B5EF4-FFF2-40B4-BE49-F238E27FC236}">
                  <a16:creationId xmlns:a16="http://schemas.microsoft.com/office/drawing/2014/main" id="{052714B9-A268-44F1-A8B5-70ACB181EEEA}"/>
                </a:ext>
              </a:extLst>
            </p:cNvPr>
            <p:cNvGrpSpPr>
              <a:grpSpLocks/>
            </p:cNvGrpSpPr>
            <p:nvPr/>
          </p:nvGrpSpPr>
          <p:grpSpPr bwMode="auto">
            <a:xfrm>
              <a:off x="3686" y="244"/>
              <a:ext cx="177" cy="66"/>
              <a:chOff x="2848" y="848"/>
              <a:chExt cx="140" cy="98"/>
            </a:xfrm>
          </p:grpSpPr>
          <p:sp>
            <p:nvSpPr>
              <p:cNvPr id="407582" name="Line 30">
                <a:extLst>
                  <a:ext uri="{FF2B5EF4-FFF2-40B4-BE49-F238E27FC236}">
                    <a16:creationId xmlns:a16="http://schemas.microsoft.com/office/drawing/2014/main" id="{FA863FA1-5D66-4E06-B666-CB22C23FA86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83" name="Line 31">
                <a:extLst>
                  <a:ext uri="{FF2B5EF4-FFF2-40B4-BE49-F238E27FC236}">
                    <a16:creationId xmlns:a16="http://schemas.microsoft.com/office/drawing/2014/main" id="{741C6F70-1735-40B7-8ABC-BF3F8605089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84" name="Line 32">
                <a:extLst>
                  <a:ext uri="{FF2B5EF4-FFF2-40B4-BE49-F238E27FC236}">
                    <a16:creationId xmlns:a16="http://schemas.microsoft.com/office/drawing/2014/main" id="{5DECFEF2-9B01-426A-B134-D15030A4727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407585" name="Group 33">
              <a:extLst>
                <a:ext uri="{FF2B5EF4-FFF2-40B4-BE49-F238E27FC236}">
                  <a16:creationId xmlns:a16="http://schemas.microsoft.com/office/drawing/2014/main" id="{57157974-D3C4-4C9F-8BF5-06175CC3C683}"/>
                </a:ext>
              </a:extLst>
            </p:cNvPr>
            <p:cNvGrpSpPr>
              <a:grpSpLocks/>
            </p:cNvGrpSpPr>
            <p:nvPr/>
          </p:nvGrpSpPr>
          <p:grpSpPr bwMode="auto">
            <a:xfrm flipV="1">
              <a:off x="3686" y="243"/>
              <a:ext cx="177" cy="66"/>
              <a:chOff x="2848" y="848"/>
              <a:chExt cx="140" cy="98"/>
            </a:xfrm>
          </p:grpSpPr>
          <p:sp>
            <p:nvSpPr>
              <p:cNvPr id="407586" name="Line 34">
                <a:extLst>
                  <a:ext uri="{FF2B5EF4-FFF2-40B4-BE49-F238E27FC236}">
                    <a16:creationId xmlns:a16="http://schemas.microsoft.com/office/drawing/2014/main" id="{DCC128AA-7C9C-4C6B-A11C-FA90CB0D5C4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87" name="Line 35">
                <a:extLst>
                  <a:ext uri="{FF2B5EF4-FFF2-40B4-BE49-F238E27FC236}">
                    <a16:creationId xmlns:a16="http://schemas.microsoft.com/office/drawing/2014/main" id="{C0EE65D6-0D37-4CA1-80FA-82CB61086CD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88" name="Line 36">
                <a:extLst>
                  <a:ext uri="{FF2B5EF4-FFF2-40B4-BE49-F238E27FC236}">
                    <a16:creationId xmlns:a16="http://schemas.microsoft.com/office/drawing/2014/main" id="{1E825F53-54B4-4FDE-9BEA-8C1CE9FE257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407589" name="Group 37">
            <a:extLst>
              <a:ext uri="{FF2B5EF4-FFF2-40B4-BE49-F238E27FC236}">
                <a16:creationId xmlns:a16="http://schemas.microsoft.com/office/drawing/2014/main" id="{84F8D39F-2219-494A-A63B-F7D56BE98977}"/>
              </a:ext>
            </a:extLst>
          </p:cNvPr>
          <p:cNvGrpSpPr>
            <a:grpSpLocks/>
          </p:cNvGrpSpPr>
          <p:nvPr/>
        </p:nvGrpSpPr>
        <p:grpSpPr bwMode="auto">
          <a:xfrm>
            <a:off x="4945063" y="2480916"/>
            <a:ext cx="914400" cy="317500"/>
            <a:chOff x="3600" y="219"/>
            <a:chExt cx="360" cy="175"/>
          </a:xfrm>
        </p:grpSpPr>
        <p:sp>
          <p:nvSpPr>
            <p:cNvPr id="407590" name="Oval 38">
              <a:extLst>
                <a:ext uri="{FF2B5EF4-FFF2-40B4-BE49-F238E27FC236}">
                  <a16:creationId xmlns:a16="http://schemas.microsoft.com/office/drawing/2014/main" id="{71690B55-ACDF-4D5A-A366-8199F6174AF1}"/>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91" name="Line 39">
              <a:extLst>
                <a:ext uri="{FF2B5EF4-FFF2-40B4-BE49-F238E27FC236}">
                  <a16:creationId xmlns:a16="http://schemas.microsoft.com/office/drawing/2014/main" id="{55A25C48-4D06-451E-9783-85B4BA1E172B}"/>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92" name="Line 40">
              <a:extLst>
                <a:ext uri="{FF2B5EF4-FFF2-40B4-BE49-F238E27FC236}">
                  <a16:creationId xmlns:a16="http://schemas.microsoft.com/office/drawing/2014/main" id="{17FD808C-C5F2-4FB5-8947-2FCDECDA8003}"/>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93" name="Rectangle 41">
              <a:extLst>
                <a:ext uri="{FF2B5EF4-FFF2-40B4-BE49-F238E27FC236}">
                  <a16:creationId xmlns:a16="http://schemas.microsoft.com/office/drawing/2014/main" id="{C3A25349-298A-498E-92F6-15F0006ED610}"/>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latin typeface="Times New Roman" panose="02020603050405020304" pitchFamily="18" charset="0"/>
              </a:endParaRPr>
            </a:p>
          </p:txBody>
        </p:sp>
        <p:sp>
          <p:nvSpPr>
            <p:cNvPr id="407594" name="Oval 42">
              <a:extLst>
                <a:ext uri="{FF2B5EF4-FFF2-40B4-BE49-F238E27FC236}">
                  <a16:creationId xmlns:a16="http://schemas.microsoft.com/office/drawing/2014/main" id="{76F2E9B0-49B7-434B-BEFC-C6C00072BC2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07595" name="Group 43">
              <a:extLst>
                <a:ext uri="{FF2B5EF4-FFF2-40B4-BE49-F238E27FC236}">
                  <a16:creationId xmlns:a16="http://schemas.microsoft.com/office/drawing/2014/main" id="{E98044BB-25B3-4D05-ACA4-A802393B5EFC}"/>
                </a:ext>
              </a:extLst>
            </p:cNvPr>
            <p:cNvGrpSpPr>
              <a:grpSpLocks/>
            </p:cNvGrpSpPr>
            <p:nvPr/>
          </p:nvGrpSpPr>
          <p:grpSpPr bwMode="auto">
            <a:xfrm>
              <a:off x="3686" y="244"/>
              <a:ext cx="177" cy="66"/>
              <a:chOff x="2848" y="848"/>
              <a:chExt cx="140" cy="98"/>
            </a:xfrm>
          </p:grpSpPr>
          <p:sp>
            <p:nvSpPr>
              <p:cNvPr id="407596" name="Line 44">
                <a:extLst>
                  <a:ext uri="{FF2B5EF4-FFF2-40B4-BE49-F238E27FC236}">
                    <a16:creationId xmlns:a16="http://schemas.microsoft.com/office/drawing/2014/main" id="{1ECB28B5-2DDB-42E0-9932-973D40B5CA8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97" name="Line 45">
                <a:extLst>
                  <a:ext uri="{FF2B5EF4-FFF2-40B4-BE49-F238E27FC236}">
                    <a16:creationId xmlns:a16="http://schemas.microsoft.com/office/drawing/2014/main" id="{B7784B43-2A32-45D8-96E7-ECDAA4E26E19}"/>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598" name="Line 46">
                <a:extLst>
                  <a:ext uri="{FF2B5EF4-FFF2-40B4-BE49-F238E27FC236}">
                    <a16:creationId xmlns:a16="http://schemas.microsoft.com/office/drawing/2014/main" id="{AE300FFF-7217-4589-A1A3-592BBD230A0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407599" name="Group 47">
              <a:extLst>
                <a:ext uri="{FF2B5EF4-FFF2-40B4-BE49-F238E27FC236}">
                  <a16:creationId xmlns:a16="http://schemas.microsoft.com/office/drawing/2014/main" id="{4C2BB701-EE5E-4117-B92D-422FE1F5EDF5}"/>
                </a:ext>
              </a:extLst>
            </p:cNvPr>
            <p:cNvGrpSpPr>
              <a:grpSpLocks/>
            </p:cNvGrpSpPr>
            <p:nvPr/>
          </p:nvGrpSpPr>
          <p:grpSpPr bwMode="auto">
            <a:xfrm flipV="1">
              <a:off x="3686" y="243"/>
              <a:ext cx="177" cy="66"/>
              <a:chOff x="2848" y="848"/>
              <a:chExt cx="140" cy="98"/>
            </a:xfrm>
          </p:grpSpPr>
          <p:sp>
            <p:nvSpPr>
              <p:cNvPr id="407600" name="Line 48">
                <a:extLst>
                  <a:ext uri="{FF2B5EF4-FFF2-40B4-BE49-F238E27FC236}">
                    <a16:creationId xmlns:a16="http://schemas.microsoft.com/office/drawing/2014/main" id="{71D71CDC-65B5-4A31-AA0A-23D055A9E69C}"/>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01" name="Line 49">
                <a:extLst>
                  <a:ext uri="{FF2B5EF4-FFF2-40B4-BE49-F238E27FC236}">
                    <a16:creationId xmlns:a16="http://schemas.microsoft.com/office/drawing/2014/main" id="{4AE14E66-7FB5-42C2-A9B0-9D02FB93881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02" name="Line 50">
                <a:extLst>
                  <a:ext uri="{FF2B5EF4-FFF2-40B4-BE49-F238E27FC236}">
                    <a16:creationId xmlns:a16="http://schemas.microsoft.com/office/drawing/2014/main" id="{2A9AC17C-A40A-462F-8FCA-C25C82DC6870}"/>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407603" name="Group 51">
            <a:extLst>
              <a:ext uri="{FF2B5EF4-FFF2-40B4-BE49-F238E27FC236}">
                <a16:creationId xmlns:a16="http://schemas.microsoft.com/office/drawing/2014/main" id="{35770DC1-2176-440A-A5A6-DD16CFBD5596}"/>
              </a:ext>
            </a:extLst>
          </p:cNvPr>
          <p:cNvGrpSpPr>
            <a:grpSpLocks/>
          </p:cNvGrpSpPr>
          <p:nvPr/>
        </p:nvGrpSpPr>
        <p:grpSpPr bwMode="auto">
          <a:xfrm>
            <a:off x="4591050" y="3683124"/>
            <a:ext cx="917575" cy="319088"/>
            <a:chOff x="3600" y="219"/>
            <a:chExt cx="360" cy="175"/>
          </a:xfrm>
        </p:grpSpPr>
        <p:sp>
          <p:nvSpPr>
            <p:cNvPr id="407604" name="Oval 52">
              <a:extLst>
                <a:ext uri="{FF2B5EF4-FFF2-40B4-BE49-F238E27FC236}">
                  <a16:creationId xmlns:a16="http://schemas.microsoft.com/office/drawing/2014/main" id="{9269F510-91CD-40FA-B9BC-873F79058DA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05" name="Line 53">
              <a:extLst>
                <a:ext uri="{FF2B5EF4-FFF2-40B4-BE49-F238E27FC236}">
                  <a16:creationId xmlns:a16="http://schemas.microsoft.com/office/drawing/2014/main" id="{1AFE93B9-39D4-4CB6-807A-86A96C1B5C8F}"/>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06" name="Line 54">
              <a:extLst>
                <a:ext uri="{FF2B5EF4-FFF2-40B4-BE49-F238E27FC236}">
                  <a16:creationId xmlns:a16="http://schemas.microsoft.com/office/drawing/2014/main" id="{9952F6CC-2DAB-44C2-913E-36A5D7C6CDB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07" name="Rectangle 55">
              <a:extLst>
                <a:ext uri="{FF2B5EF4-FFF2-40B4-BE49-F238E27FC236}">
                  <a16:creationId xmlns:a16="http://schemas.microsoft.com/office/drawing/2014/main" id="{9B5344DE-625C-4124-A234-243AF966AD41}"/>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en-US" sz="2400">
                <a:latin typeface="Times New Roman" panose="02020603050405020304" pitchFamily="18" charset="0"/>
              </a:endParaRPr>
            </a:p>
          </p:txBody>
        </p:sp>
        <p:sp>
          <p:nvSpPr>
            <p:cNvPr id="407608" name="Oval 56">
              <a:extLst>
                <a:ext uri="{FF2B5EF4-FFF2-40B4-BE49-F238E27FC236}">
                  <a16:creationId xmlns:a16="http://schemas.microsoft.com/office/drawing/2014/main" id="{CBFB99B1-77EE-4605-9255-322F1AAB97B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407609" name="Group 57">
              <a:extLst>
                <a:ext uri="{FF2B5EF4-FFF2-40B4-BE49-F238E27FC236}">
                  <a16:creationId xmlns:a16="http://schemas.microsoft.com/office/drawing/2014/main" id="{FF26E4DA-6FAC-4B6F-9092-13100BCC9E99}"/>
                </a:ext>
              </a:extLst>
            </p:cNvPr>
            <p:cNvGrpSpPr>
              <a:grpSpLocks/>
            </p:cNvGrpSpPr>
            <p:nvPr/>
          </p:nvGrpSpPr>
          <p:grpSpPr bwMode="auto">
            <a:xfrm>
              <a:off x="3686" y="244"/>
              <a:ext cx="177" cy="66"/>
              <a:chOff x="2848" y="848"/>
              <a:chExt cx="140" cy="98"/>
            </a:xfrm>
          </p:grpSpPr>
          <p:sp>
            <p:nvSpPr>
              <p:cNvPr id="407610" name="Line 58">
                <a:extLst>
                  <a:ext uri="{FF2B5EF4-FFF2-40B4-BE49-F238E27FC236}">
                    <a16:creationId xmlns:a16="http://schemas.microsoft.com/office/drawing/2014/main" id="{8BA66433-B990-45CB-A3E1-8CEBE0AD279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11" name="Line 59">
                <a:extLst>
                  <a:ext uri="{FF2B5EF4-FFF2-40B4-BE49-F238E27FC236}">
                    <a16:creationId xmlns:a16="http://schemas.microsoft.com/office/drawing/2014/main" id="{130F18D2-A98B-409E-BAC6-4D39BF4C365B}"/>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12" name="Line 60">
                <a:extLst>
                  <a:ext uri="{FF2B5EF4-FFF2-40B4-BE49-F238E27FC236}">
                    <a16:creationId xmlns:a16="http://schemas.microsoft.com/office/drawing/2014/main" id="{5CA2BC1B-E0E3-4C3A-AAE4-E9153DFEE2EF}"/>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407613" name="Group 61">
              <a:extLst>
                <a:ext uri="{FF2B5EF4-FFF2-40B4-BE49-F238E27FC236}">
                  <a16:creationId xmlns:a16="http://schemas.microsoft.com/office/drawing/2014/main" id="{805DFE10-AAF0-41E6-8754-AEC9638AD62F}"/>
                </a:ext>
              </a:extLst>
            </p:cNvPr>
            <p:cNvGrpSpPr>
              <a:grpSpLocks/>
            </p:cNvGrpSpPr>
            <p:nvPr/>
          </p:nvGrpSpPr>
          <p:grpSpPr bwMode="auto">
            <a:xfrm flipV="1">
              <a:off x="3686" y="243"/>
              <a:ext cx="177" cy="66"/>
              <a:chOff x="2848" y="848"/>
              <a:chExt cx="140" cy="98"/>
            </a:xfrm>
          </p:grpSpPr>
          <p:sp>
            <p:nvSpPr>
              <p:cNvPr id="407614" name="Line 62">
                <a:extLst>
                  <a:ext uri="{FF2B5EF4-FFF2-40B4-BE49-F238E27FC236}">
                    <a16:creationId xmlns:a16="http://schemas.microsoft.com/office/drawing/2014/main" id="{4B5566F9-FB39-455B-BCCA-2569AC3F845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15" name="Line 63">
                <a:extLst>
                  <a:ext uri="{FF2B5EF4-FFF2-40B4-BE49-F238E27FC236}">
                    <a16:creationId xmlns:a16="http://schemas.microsoft.com/office/drawing/2014/main" id="{A682B0F3-E905-453B-AE10-3A400A9E4E7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16" name="Line 64">
                <a:extLst>
                  <a:ext uri="{FF2B5EF4-FFF2-40B4-BE49-F238E27FC236}">
                    <a16:creationId xmlns:a16="http://schemas.microsoft.com/office/drawing/2014/main" id="{BE47C7EB-0C85-4EE4-94FE-F3932619A91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sp>
        <p:nvSpPr>
          <p:cNvPr id="407617" name="Line 65">
            <a:extLst>
              <a:ext uri="{FF2B5EF4-FFF2-40B4-BE49-F238E27FC236}">
                <a16:creationId xmlns:a16="http://schemas.microsoft.com/office/drawing/2014/main" id="{3CDDE61F-B32B-43E9-932A-B55DE9D7DB09}"/>
              </a:ext>
            </a:extLst>
          </p:cNvPr>
          <p:cNvSpPr>
            <a:spLocks noChangeShapeType="1"/>
          </p:cNvSpPr>
          <p:nvPr/>
        </p:nvSpPr>
        <p:spPr bwMode="auto">
          <a:xfrm>
            <a:off x="5854700" y="2660303"/>
            <a:ext cx="939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aphicFrame>
        <p:nvGraphicFramePr>
          <p:cNvPr id="407618" name="Object 66">
            <a:extLst>
              <a:ext uri="{FF2B5EF4-FFF2-40B4-BE49-F238E27FC236}">
                <a16:creationId xmlns:a16="http://schemas.microsoft.com/office/drawing/2014/main" id="{93D978E3-4EEE-4D31-A26E-C31E754C8555}"/>
              </a:ext>
            </a:extLst>
          </p:cNvPr>
          <p:cNvGraphicFramePr>
            <a:graphicFrameLocks noGrp="1" noChangeAspect="1"/>
          </p:cNvGraphicFramePr>
          <p:nvPr>
            <p:ph idx="1"/>
          </p:nvPr>
        </p:nvGraphicFramePr>
        <p:xfrm>
          <a:off x="6713538" y="2384078"/>
          <a:ext cx="815975" cy="679450"/>
        </p:xfrm>
        <a:graphic>
          <a:graphicData uri="http://schemas.openxmlformats.org/presentationml/2006/ole">
            <mc:AlternateContent xmlns:mc="http://schemas.openxmlformats.org/markup-compatibility/2006">
              <mc:Choice xmlns:v="urn:schemas-microsoft-com:vml" Requires="v">
                <p:oleObj spid="_x0000_s28674" name="Clip" r:id="rId3" imgW="1305000" imgH="1085760" progId="MS_ClipArt_Gallery.2">
                  <p:embed/>
                </p:oleObj>
              </mc:Choice>
              <mc:Fallback>
                <p:oleObj name="Clip" r:id="rId3" imgW="1305000" imgH="1085760" progId="MS_ClipArt_Gallery.2">
                  <p:embed/>
                  <p:pic>
                    <p:nvPicPr>
                      <p:cNvPr id="407618" name="Object 66">
                        <a:extLst>
                          <a:ext uri="{FF2B5EF4-FFF2-40B4-BE49-F238E27FC236}">
                            <a16:creationId xmlns:a16="http://schemas.microsoft.com/office/drawing/2014/main" id="{93D978E3-4EEE-4D31-A26E-C31E754C8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3538" y="2384078"/>
                        <a:ext cx="81597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619" name="Line 67">
            <a:extLst>
              <a:ext uri="{FF2B5EF4-FFF2-40B4-BE49-F238E27FC236}">
                <a16:creationId xmlns:a16="http://schemas.microsoft.com/office/drawing/2014/main" id="{F5F4C5C6-A4E1-4FE6-A999-3A5C407B4DEC}"/>
              </a:ext>
            </a:extLst>
          </p:cNvPr>
          <p:cNvSpPr>
            <a:spLocks noChangeShapeType="1"/>
          </p:cNvSpPr>
          <p:nvPr/>
        </p:nvSpPr>
        <p:spPr bwMode="auto">
          <a:xfrm>
            <a:off x="2197100" y="2355503"/>
            <a:ext cx="939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aphicFrame>
        <p:nvGraphicFramePr>
          <p:cNvPr id="407620" name="Object 68">
            <a:extLst>
              <a:ext uri="{FF2B5EF4-FFF2-40B4-BE49-F238E27FC236}">
                <a16:creationId xmlns:a16="http://schemas.microsoft.com/office/drawing/2014/main" id="{CFCBEBEA-2AF5-4AB4-86E2-F6E305C2E2FE}"/>
              </a:ext>
            </a:extLst>
          </p:cNvPr>
          <p:cNvGraphicFramePr>
            <a:graphicFrameLocks noChangeAspect="1"/>
          </p:cNvGraphicFramePr>
          <p:nvPr/>
        </p:nvGraphicFramePr>
        <p:xfrm>
          <a:off x="1392238" y="2066578"/>
          <a:ext cx="815975" cy="679450"/>
        </p:xfrm>
        <a:graphic>
          <a:graphicData uri="http://schemas.openxmlformats.org/presentationml/2006/ole">
            <mc:AlternateContent xmlns:mc="http://schemas.openxmlformats.org/markup-compatibility/2006">
              <mc:Choice xmlns:v="urn:schemas-microsoft-com:vml" Requires="v">
                <p:oleObj spid="_x0000_s28675" name="Clip" r:id="rId5" imgW="1305000" imgH="1085760" progId="MS_ClipArt_Gallery.2">
                  <p:embed/>
                </p:oleObj>
              </mc:Choice>
              <mc:Fallback>
                <p:oleObj name="Clip" r:id="rId5" imgW="1305000" imgH="1085760" progId="MS_ClipArt_Gallery.2">
                  <p:embed/>
                  <p:pic>
                    <p:nvPicPr>
                      <p:cNvPr id="407620" name="Object 68">
                        <a:extLst>
                          <a:ext uri="{FF2B5EF4-FFF2-40B4-BE49-F238E27FC236}">
                            <a16:creationId xmlns:a16="http://schemas.microsoft.com/office/drawing/2014/main" id="{CFCBEBEA-2AF5-4AB4-86E2-F6E305C2E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238" y="2066578"/>
                        <a:ext cx="81597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7621" name="Object 69">
            <a:extLst>
              <a:ext uri="{FF2B5EF4-FFF2-40B4-BE49-F238E27FC236}">
                <a16:creationId xmlns:a16="http://schemas.microsoft.com/office/drawing/2014/main" id="{1F388A0B-C81F-4CE4-9278-A7ED8E2790A8}"/>
              </a:ext>
            </a:extLst>
          </p:cNvPr>
          <p:cNvGraphicFramePr>
            <a:graphicFrameLocks noChangeAspect="1"/>
          </p:cNvGraphicFramePr>
          <p:nvPr/>
        </p:nvGraphicFramePr>
        <p:xfrm>
          <a:off x="6167438" y="4250978"/>
          <a:ext cx="815975" cy="679450"/>
        </p:xfrm>
        <a:graphic>
          <a:graphicData uri="http://schemas.openxmlformats.org/presentationml/2006/ole">
            <mc:AlternateContent xmlns:mc="http://schemas.openxmlformats.org/markup-compatibility/2006">
              <mc:Choice xmlns:v="urn:schemas-microsoft-com:vml" Requires="v">
                <p:oleObj spid="_x0000_s28676" name="Clip" r:id="rId6" imgW="1305000" imgH="1085760" progId="MS_ClipArt_Gallery.2">
                  <p:embed/>
                </p:oleObj>
              </mc:Choice>
              <mc:Fallback>
                <p:oleObj name="Clip" r:id="rId6" imgW="1305000" imgH="1085760" progId="MS_ClipArt_Gallery.2">
                  <p:embed/>
                  <p:pic>
                    <p:nvPicPr>
                      <p:cNvPr id="407621" name="Object 69">
                        <a:extLst>
                          <a:ext uri="{FF2B5EF4-FFF2-40B4-BE49-F238E27FC236}">
                            <a16:creationId xmlns:a16="http://schemas.microsoft.com/office/drawing/2014/main" id="{1F388A0B-C81F-4CE4-9278-A7ED8E279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7438" y="4250978"/>
                        <a:ext cx="815975"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7622" name="Line 70">
            <a:extLst>
              <a:ext uri="{FF2B5EF4-FFF2-40B4-BE49-F238E27FC236}">
                <a16:creationId xmlns:a16="http://schemas.microsoft.com/office/drawing/2014/main" id="{36F43B41-4D73-45CA-B74C-5B2804BEC7C9}"/>
              </a:ext>
            </a:extLst>
          </p:cNvPr>
          <p:cNvSpPr>
            <a:spLocks noChangeShapeType="1"/>
          </p:cNvSpPr>
          <p:nvPr/>
        </p:nvSpPr>
        <p:spPr bwMode="auto">
          <a:xfrm>
            <a:off x="5435600" y="3708400"/>
            <a:ext cx="838200" cy="4191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nvGrpSpPr>
          <p:cNvPr id="407623" name="Group 71">
            <a:extLst>
              <a:ext uri="{FF2B5EF4-FFF2-40B4-BE49-F238E27FC236}">
                <a16:creationId xmlns:a16="http://schemas.microsoft.com/office/drawing/2014/main" id="{7CA0EAE3-B261-4ED4-AF6D-558073DED3B4}"/>
              </a:ext>
            </a:extLst>
          </p:cNvPr>
          <p:cNvGrpSpPr>
            <a:grpSpLocks/>
          </p:cNvGrpSpPr>
          <p:nvPr/>
        </p:nvGrpSpPr>
        <p:grpSpPr bwMode="auto">
          <a:xfrm>
            <a:off x="7246938" y="3426840"/>
            <a:ext cx="1489075" cy="1004887"/>
            <a:chOff x="4207" y="2915"/>
            <a:chExt cx="938" cy="633"/>
          </a:xfrm>
        </p:grpSpPr>
        <p:sp>
          <p:nvSpPr>
            <p:cNvPr id="407624" name="Rectangle 72">
              <a:extLst>
                <a:ext uri="{FF2B5EF4-FFF2-40B4-BE49-F238E27FC236}">
                  <a16:creationId xmlns:a16="http://schemas.microsoft.com/office/drawing/2014/main" id="{4C16C778-3567-4CBC-8BCE-B1D541001273}"/>
                </a:ext>
              </a:extLst>
            </p:cNvPr>
            <p:cNvSpPr>
              <a:spLocks noChangeArrowheads="1"/>
            </p:cNvSpPr>
            <p:nvPr/>
          </p:nvSpPr>
          <p:spPr bwMode="auto">
            <a:xfrm>
              <a:off x="4266" y="3054"/>
              <a:ext cx="796" cy="439"/>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25" name="Text Box 73">
              <a:extLst>
                <a:ext uri="{FF2B5EF4-FFF2-40B4-BE49-F238E27FC236}">
                  <a16:creationId xmlns:a16="http://schemas.microsoft.com/office/drawing/2014/main" id="{3C2ECBAD-EF0C-4BE7-959E-EBF95BF3A163}"/>
                </a:ext>
              </a:extLst>
            </p:cNvPr>
            <p:cNvSpPr txBox="1">
              <a:spLocks noChangeArrowheads="1"/>
            </p:cNvSpPr>
            <p:nvPr/>
          </p:nvSpPr>
          <p:spPr bwMode="auto">
            <a:xfrm>
              <a:off x="4207" y="2915"/>
              <a:ext cx="93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1200"/>
            </a:p>
            <a:p>
              <a:r>
                <a:rPr lang="en-US" altLang="en-US" sz="1200"/>
                <a:t>TCP    UDP</a:t>
              </a:r>
            </a:p>
            <a:p>
              <a:r>
                <a:rPr lang="en-US" altLang="en-US" sz="1200"/>
                <a:t>IP</a:t>
              </a:r>
            </a:p>
            <a:p>
              <a:r>
                <a:rPr lang="en-US" altLang="en-US" sz="1200"/>
                <a:t>LL</a:t>
              </a:r>
            </a:p>
            <a:p>
              <a:r>
                <a:rPr lang="en-US" altLang="en-US" sz="1200"/>
                <a:t>PL</a:t>
              </a:r>
              <a:endParaRPr lang="en-US" altLang="en-US" sz="2800">
                <a:latin typeface="Times New Roman" panose="02020603050405020304" pitchFamily="18" charset="0"/>
              </a:endParaRPr>
            </a:p>
          </p:txBody>
        </p:sp>
        <p:sp>
          <p:nvSpPr>
            <p:cNvPr id="407626" name="Line 74">
              <a:extLst>
                <a:ext uri="{FF2B5EF4-FFF2-40B4-BE49-F238E27FC236}">
                  <a16:creationId xmlns:a16="http://schemas.microsoft.com/office/drawing/2014/main" id="{EA9BF6AC-E557-46A8-A573-B577A4FCDF3B}"/>
                </a:ext>
              </a:extLst>
            </p:cNvPr>
            <p:cNvSpPr>
              <a:spLocks noChangeShapeType="1"/>
            </p:cNvSpPr>
            <p:nvPr/>
          </p:nvSpPr>
          <p:spPr bwMode="auto">
            <a:xfrm flipV="1">
              <a:off x="4271" y="3398"/>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27" name="Line 75">
              <a:extLst>
                <a:ext uri="{FF2B5EF4-FFF2-40B4-BE49-F238E27FC236}">
                  <a16:creationId xmlns:a16="http://schemas.microsoft.com/office/drawing/2014/main" id="{975DD548-FF5C-4F54-8182-0DD4B02BE94E}"/>
                </a:ext>
              </a:extLst>
            </p:cNvPr>
            <p:cNvSpPr>
              <a:spLocks noChangeShapeType="1"/>
            </p:cNvSpPr>
            <p:nvPr/>
          </p:nvSpPr>
          <p:spPr bwMode="auto">
            <a:xfrm flipV="1">
              <a:off x="4255" y="3493"/>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28" name="Line 76">
              <a:extLst>
                <a:ext uri="{FF2B5EF4-FFF2-40B4-BE49-F238E27FC236}">
                  <a16:creationId xmlns:a16="http://schemas.microsoft.com/office/drawing/2014/main" id="{CBA4FA6E-DC35-48CD-9FD7-5117CDB164F8}"/>
                </a:ext>
              </a:extLst>
            </p:cNvPr>
            <p:cNvSpPr>
              <a:spLocks noChangeShapeType="1"/>
            </p:cNvSpPr>
            <p:nvPr/>
          </p:nvSpPr>
          <p:spPr bwMode="auto">
            <a:xfrm flipV="1">
              <a:off x="4271" y="3287"/>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29" name="Line 77">
              <a:extLst>
                <a:ext uri="{FF2B5EF4-FFF2-40B4-BE49-F238E27FC236}">
                  <a16:creationId xmlns:a16="http://schemas.microsoft.com/office/drawing/2014/main" id="{5A76F3A0-0DEF-4D6A-A5C4-03E3B25CD761}"/>
                </a:ext>
              </a:extLst>
            </p:cNvPr>
            <p:cNvSpPr>
              <a:spLocks noChangeShapeType="1"/>
            </p:cNvSpPr>
            <p:nvPr/>
          </p:nvSpPr>
          <p:spPr bwMode="auto">
            <a:xfrm flipV="1">
              <a:off x="4263" y="3176"/>
              <a:ext cx="796"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30" name="Line 78">
              <a:extLst>
                <a:ext uri="{FF2B5EF4-FFF2-40B4-BE49-F238E27FC236}">
                  <a16:creationId xmlns:a16="http://schemas.microsoft.com/office/drawing/2014/main" id="{777F26E6-3715-4FDA-B252-0AC01A6D1699}"/>
                </a:ext>
              </a:extLst>
            </p:cNvPr>
            <p:cNvSpPr>
              <a:spLocks noChangeShapeType="1"/>
            </p:cNvSpPr>
            <p:nvPr/>
          </p:nvSpPr>
          <p:spPr bwMode="auto">
            <a:xfrm>
              <a:off x="4667" y="3059"/>
              <a:ext cx="0" cy="1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07631" name="Rectangle 79">
              <a:extLst>
                <a:ext uri="{FF2B5EF4-FFF2-40B4-BE49-F238E27FC236}">
                  <a16:creationId xmlns:a16="http://schemas.microsoft.com/office/drawing/2014/main" id="{A17C8601-11B9-48B5-B05B-982C04F0C23C}"/>
                </a:ext>
              </a:extLst>
            </p:cNvPr>
            <p:cNvSpPr>
              <a:spLocks noChangeArrowheads="1"/>
            </p:cNvSpPr>
            <p:nvPr/>
          </p:nvSpPr>
          <p:spPr bwMode="auto">
            <a:xfrm>
              <a:off x="4252" y="2956"/>
              <a:ext cx="806" cy="98"/>
            </a:xfrm>
            <a:prstGeom prst="rect">
              <a:avLst/>
            </a:prstGeom>
            <a:solidFill>
              <a:srgbClr val="FFFFCC"/>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a:t>Socket Layer</a:t>
              </a:r>
            </a:p>
          </p:txBody>
        </p:sp>
      </p:grpSp>
      <p:grpSp>
        <p:nvGrpSpPr>
          <p:cNvPr id="407632" name="Group 80">
            <a:extLst>
              <a:ext uri="{FF2B5EF4-FFF2-40B4-BE49-F238E27FC236}">
                <a16:creationId xmlns:a16="http://schemas.microsoft.com/office/drawing/2014/main" id="{3211EA76-6E3B-4BBE-962F-9E42D2226A40}"/>
              </a:ext>
            </a:extLst>
          </p:cNvPr>
          <p:cNvGrpSpPr>
            <a:grpSpLocks/>
          </p:cNvGrpSpPr>
          <p:nvPr/>
        </p:nvGrpSpPr>
        <p:grpSpPr bwMode="auto">
          <a:xfrm>
            <a:off x="6627813" y="1636366"/>
            <a:ext cx="1489075" cy="1004887"/>
            <a:chOff x="4207" y="2915"/>
            <a:chExt cx="938" cy="633"/>
          </a:xfrm>
        </p:grpSpPr>
        <p:sp>
          <p:nvSpPr>
            <p:cNvPr id="407633" name="Rectangle 81">
              <a:extLst>
                <a:ext uri="{FF2B5EF4-FFF2-40B4-BE49-F238E27FC236}">
                  <a16:creationId xmlns:a16="http://schemas.microsoft.com/office/drawing/2014/main" id="{1FA42164-F5E1-4838-90BF-AD54416E63F7}"/>
                </a:ext>
              </a:extLst>
            </p:cNvPr>
            <p:cNvSpPr>
              <a:spLocks noChangeArrowheads="1"/>
            </p:cNvSpPr>
            <p:nvPr/>
          </p:nvSpPr>
          <p:spPr bwMode="auto">
            <a:xfrm>
              <a:off x="4266" y="3054"/>
              <a:ext cx="796" cy="439"/>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34" name="Text Box 82">
              <a:extLst>
                <a:ext uri="{FF2B5EF4-FFF2-40B4-BE49-F238E27FC236}">
                  <a16:creationId xmlns:a16="http://schemas.microsoft.com/office/drawing/2014/main" id="{FE908C23-6A91-461F-861D-97E78DB89944}"/>
                </a:ext>
              </a:extLst>
            </p:cNvPr>
            <p:cNvSpPr txBox="1">
              <a:spLocks noChangeArrowheads="1"/>
            </p:cNvSpPr>
            <p:nvPr/>
          </p:nvSpPr>
          <p:spPr bwMode="auto">
            <a:xfrm>
              <a:off x="4207" y="2915"/>
              <a:ext cx="93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1200"/>
            </a:p>
            <a:p>
              <a:r>
                <a:rPr lang="en-US" altLang="en-US" sz="1200"/>
                <a:t>TCP    UDP</a:t>
              </a:r>
            </a:p>
            <a:p>
              <a:r>
                <a:rPr lang="en-US" altLang="en-US" sz="1200"/>
                <a:t>IP</a:t>
              </a:r>
            </a:p>
            <a:p>
              <a:r>
                <a:rPr lang="en-US" altLang="en-US" sz="1200"/>
                <a:t>LL</a:t>
              </a:r>
            </a:p>
            <a:p>
              <a:r>
                <a:rPr lang="en-US" altLang="en-US" sz="1200"/>
                <a:t>PL</a:t>
              </a:r>
              <a:endParaRPr lang="en-US" altLang="en-US" sz="2800">
                <a:latin typeface="Times New Roman" panose="02020603050405020304" pitchFamily="18" charset="0"/>
              </a:endParaRPr>
            </a:p>
          </p:txBody>
        </p:sp>
        <p:sp>
          <p:nvSpPr>
            <p:cNvPr id="407635" name="Line 83">
              <a:extLst>
                <a:ext uri="{FF2B5EF4-FFF2-40B4-BE49-F238E27FC236}">
                  <a16:creationId xmlns:a16="http://schemas.microsoft.com/office/drawing/2014/main" id="{6FB5329F-C712-41D6-B552-0DE3817CCBBF}"/>
                </a:ext>
              </a:extLst>
            </p:cNvPr>
            <p:cNvSpPr>
              <a:spLocks noChangeShapeType="1"/>
            </p:cNvSpPr>
            <p:nvPr/>
          </p:nvSpPr>
          <p:spPr bwMode="auto">
            <a:xfrm flipV="1">
              <a:off x="4271" y="3398"/>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36" name="Line 84">
              <a:extLst>
                <a:ext uri="{FF2B5EF4-FFF2-40B4-BE49-F238E27FC236}">
                  <a16:creationId xmlns:a16="http://schemas.microsoft.com/office/drawing/2014/main" id="{EAFE65C4-6851-4E48-BED4-E1365475B0CE}"/>
                </a:ext>
              </a:extLst>
            </p:cNvPr>
            <p:cNvSpPr>
              <a:spLocks noChangeShapeType="1"/>
            </p:cNvSpPr>
            <p:nvPr/>
          </p:nvSpPr>
          <p:spPr bwMode="auto">
            <a:xfrm flipV="1">
              <a:off x="4255" y="3493"/>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37" name="Line 85">
              <a:extLst>
                <a:ext uri="{FF2B5EF4-FFF2-40B4-BE49-F238E27FC236}">
                  <a16:creationId xmlns:a16="http://schemas.microsoft.com/office/drawing/2014/main" id="{C393CAED-7AB2-4820-A479-FC89826AE9CE}"/>
                </a:ext>
              </a:extLst>
            </p:cNvPr>
            <p:cNvSpPr>
              <a:spLocks noChangeShapeType="1"/>
            </p:cNvSpPr>
            <p:nvPr/>
          </p:nvSpPr>
          <p:spPr bwMode="auto">
            <a:xfrm flipV="1">
              <a:off x="4271" y="3287"/>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38" name="Line 86">
              <a:extLst>
                <a:ext uri="{FF2B5EF4-FFF2-40B4-BE49-F238E27FC236}">
                  <a16:creationId xmlns:a16="http://schemas.microsoft.com/office/drawing/2014/main" id="{1C7DE36B-1368-4B4E-A5D0-12FBC8256F05}"/>
                </a:ext>
              </a:extLst>
            </p:cNvPr>
            <p:cNvSpPr>
              <a:spLocks noChangeShapeType="1"/>
            </p:cNvSpPr>
            <p:nvPr/>
          </p:nvSpPr>
          <p:spPr bwMode="auto">
            <a:xfrm flipV="1">
              <a:off x="4263" y="3176"/>
              <a:ext cx="796"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39" name="Line 87">
              <a:extLst>
                <a:ext uri="{FF2B5EF4-FFF2-40B4-BE49-F238E27FC236}">
                  <a16:creationId xmlns:a16="http://schemas.microsoft.com/office/drawing/2014/main" id="{2AB34BDC-C072-401E-B138-DDD2E62C1BD9}"/>
                </a:ext>
              </a:extLst>
            </p:cNvPr>
            <p:cNvSpPr>
              <a:spLocks noChangeShapeType="1"/>
            </p:cNvSpPr>
            <p:nvPr/>
          </p:nvSpPr>
          <p:spPr bwMode="auto">
            <a:xfrm>
              <a:off x="4667" y="3059"/>
              <a:ext cx="0" cy="1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07640" name="Rectangle 88">
              <a:extLst>
                <a:ext uri="{FF2B5EF4-FFF2-40B4-BE49-F238E27FC236}">
                  <a16:creationId xmlns:a16="http://schemas.microsoft.com/office/drawing/2014/main" id="{FB031D78-D254-403B-A38A-9978F1D39259}"/>
                </a:ext>
              </a:extLst>
            </p:cNvPr>
            <p:cNvSpPr>
              <a:spLocks noChangeArrowheads="1"/>
            </p:cNvSpPr>
            <p:nvPr/>
          </p:nvSpPr>
          <p:spPr bwMode="auto">
            <a:xfrm>
              <a:off x="4252" y="2956"/>
              <a:ext cx="806" cy="98"/>
            </a:xfrm>
            <a:prstGeom prst="rect">
              <a:avLst/>
            </a:prstGeom>
            <a:solidFill>
              <a:srgbClr val="FFFFCC"/>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a:t>Socket Layer</a:t>
              </a:r>
            </a:p>
          </p:txBody>
        </p:sp>
      </p:grpSp>
      <p:grpSp>
        <p:nvGrpSpPr>
          <p:cNvPr id="407641" name="Group 89">
            <a:extLst>
              <a:ext uri="{FF2B5EF4-FFF2-40B4-BE49-F238E27FC236}">
                <a16:creationId xmlns:a16="http://schemas.microsoft.com/office/drawing/2014/main" id="{2A32D989-5DDD-43CD-AA67-92DA1B7CF493}"/>
              </a:ext>
            </a:extLst>
          </p:cNvPr>
          <p:cNvGrpSpPr>
            <a:grpSpLocks/>
          </p:cNvGrpSpPr>
          <p:nvPr/>
        </p:nvGrpSpPr>
        <p:grpSpPr bwMode="auto">
          <a:xfrm>
            <a:off x="1014413" y="1280766"/>
            <a:ext cx="1489075" cy="1004887"/>
            <a:chOff x="4207" y="2915"/>
            <a:chExt cx="938" cy="633"/>
          </a:xfrm>
        </p:grpSpPr>
        <p:sp>
          <p:nvSpPr>
            <p:cNvPr id="407642" name="Rectangle 90">
              <a:extLst>
                <a:ext uri="{FF2B5EF4-FFF2-40B4-BE49-F238E27FC236}">
                  <a16:creationId xmlns:a16="http://schemas.microsoft.com/office/drawing/2014/main" id="{F2921DA8-1682-4271-AE56-34459960429F}"/>
                </a:ext>
              </a:extLst>
            </p:cNvPr>
            <p:cNvSpPr>
              <a:spLocks noChangeArrowheads="1"/>
            </p:cNvSpPr>
            <p:nvPr/>
          </p:nvSpPr>
          <p:spPr bwMode="auto">
            <a:xfrm>
              <a:off x="4266" y="3054"/>
              <a:ext cx="796" cy="439"/>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43" name="Text Box 91">
              <a:extLst>
                <a:ext uri="{FF2B5EF4-FFF2-40B4-BE49-F238E27FC236}">
                  <a16:creationId xmlns:a16="http://schemas.microsoft.com/office/drawing/2014/main" id="{A3D193B7-EB8D-49C3-9D2F-943910ECECA4}"/>
                </a:ext>
              </a:extLst>
            </p:cNvPr>
            <p:cNvSpPr txBox="1">
              <a:spLocks noChangeArrowheads="1"/>
            </p:cNvSpPr>
            <p:nvPr/>
          </p:nvSpPr>
          <p:spPr bwMode="auto">
            <a:xfrm>
              <a:off x="4207" y="2915"/>
              <a:ext cx="938"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ltLang="en-US" sz="1200"/>
            </a:p>
            <a:p>
              <a:r>
                <a:rPr lang="en-US" altLang="en-US" sz="1200"/>
                <a:t>TCP    UDP</a:t>
              </a:r>
            </a:p>
            <a:p>
              <a:r>
                <a:rPr lang="en-US" altLang="en-US" sz="1200"/>
                <a:t>IP</a:t>
              </a:r>
            </a:p>
            <a:p>
              <a:r>
                <a:rPr lang="en-US" altLang="en-US" sz="1200"/>
                <a:t>LL</a:t>
              </a:r>
            </a:p>
            <a:p>
              <a:r>
                <a:rPr lang="en-US" altLang="en-US" sz="1200"/>
                <a:t>PL</a:t>
              </a:r>
              <a:endParaRPr lang="en-US" altLang="en-US" sz="2800">
                <a:latin typeface="Times New Roman" panose="02020603050405020304" pitchFamily="18" charset="0"/>
              </a:endParaRPr>
            </a:p>
          </p:txBody>
        </p:sp>
        <p:sp>
          <p:nvSpPr>
            <p:cNvPr id="407644" name="Line 92">
              <a:extLst>
                <a:ext uri="{FF2B5EF4-FFF2-40B4-BE49-F238E27FC236}">
                  <a16:creationId xmlns:a16="http://schemas.microsoft.com/office/drawing/2014/main" id="{F8ECAD13-6E21-4027-91DE-E39ABF6C3582}"/>
                </a:ext>
              </a:extLst>
            </p:cNvPr>
            <p:cNvSpPr>
              <a:spLocks noChangeShapeType="1"/>
            </p:cNvSpPr>
            <p:nvPr/>
          </p:nvSpPr>
          <p:spPr bwMode="auto">
            <a:xfrm flipV="1">
              <a:off x="4271" y="3398"/>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45" name="Line 93">
              <a:extLst>
                <a:ext uri="{FF2B5EF4-FFF2-40B4-BE49-F238E27FC236}">
                  <a16:creationId xmlns:a16="http://schemas.microsoft.com/office/drawing/2014/main" id="{27165888-8EF5-45CA-834F-12EBC6D48055}"/>
                </a:ext>
              </a:extLst>
            </p:cNvPr>
            <p:cNvSpPr>
              <a:spLocks noChangeShapeType="1"/>
            </p:cNvSpPr>
            <p:nvPr/>
          </p:nvSpPr>
          <p:spPr bwMode="auto">
            <a:xfrm flipV="1">
              <a:off x="4255" y="3493"/>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46" name="Line 94">
              <a:extLst>
                <a:ext uri="{FF2B5EF4-FFF2-40B4-BE49-F238E27FC236}">
                  <a16:creationId xmlns:a16="http://schemas.microsoft.com/office/drawing/2014/main" id="{B1F23CC0-3D7C-4774-9AE0-D90FC7389EDD}"/>
                </a:ext>
              </a:extLst>
            </p:cNvPr>
            <p:cNvSpPr>
              <a:spLocks noChangeShapeType="1"/>
            </p:cNvSpPr>
            <p:nvPr/>
          </p:nvSpPr>
          <p:spPr bwMode="auto">
            <a:xfrm flipV="1">
              <a:off x="4271" y="3287"/>
              <a:ext cx="795"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47" name="Line 95">
              <a:extLst>
                <a:ext uri="{FF2B5EF4-FFF2-40B4-BE49-F238E27FC236}">
                  <a16:creationId xmlns:a16="http://schemas.microsoft.com/office/drawing/2014/main" id="{0BC94026-CE48-4B3E-8E64-0823AE660CF0}"/>
                </a:ext>
              </a:extLst>
            </p:cNvPr>
            <p:cNvSpPr>
              <a:spLocks noChangeShapeType="1"/>
            </p:cNvSpPr>
            <p:nvPr/>
          </p:nvSpPr>
          <p:spPr bwMode="auto">
            <a:xfrm flipV="1">
              <a:off x="4263" y="3176"/>
              <a:ext cx="796" cy="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48" name="Line 96">
              <a:extLst>
                <a:ext uri="{FF2B5EF4-FFF2-40B4-BE49-F238E27FC236}">
                  <a16:creationId xmlns:a16="http://schemas.microsoft.com/office/drawing/2014/main" id="{57AA93DB-5A1D-4D09-8341-0465FC297064}"/>
                </a:ext>
              </a:extLst>
            </p:cNvPr>
            <p:cNvSpPr>
              <a:spLocks noChangeShapeType="1"/>
            </p:cNvSpPr>
            <p:nvPr/>
          </p:nvSpPr>
          <p:spPr bwMode="auto">
            <a:xfrm>
              <a:off x="4667" y="3059"/>
              <a:ext cx="0" cy="12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407649" name="Rectangle 97">
              <a:extLst>
                <a:ext uri="{FF2B5EF4-FFF2-40B4-BE49-F238E27FC236}">
                  <a16:creationId xmlns:a16="http://schemas.microsoft.com/office/drawing/2014/main" id="{A27F9A49-906E-4F26-B2AF-92B02EB8AC3F}"/>
                </a:ext>
              </a:extLst>
            </p:cNvPr>
            <p:cNvSpPr>
              <a:spLocks noChangeArrowheads="1"/>
            </p:cNvSpPr>
            <p:nvPr/>
          </p:nvSpPr>
          <p:spPr bwMode="auto">
            <a:xfrm>
              <a:off x="4252" y="2956"/>
              <a:ext cx="806" cy="98"/>
            </a:xfrm>
            <a:prstGeom prst="rect">
              <a:avLst/>
            </a:prstGeom>
            <a:solidFill>
              <a:srgbClr val="FFFFCC"/>
            </a:solidFill>
            <a:ln w="2857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en-US" sz="1400"/>
                <a:t>Socket Layer</a:t>
              </a:r>
            </a:p>
          </p:txBody>
        </p:sp>
      </p:grpSp>
      <p:sp>
        <p:nvSpPr>
          <p:cNvPr id="407650" name="Oval 98">
            <a:extLst>
              <a:ext uri="{FF2B5EF4-FFF2-40B4-BE49-F238E27FC236}">
                <a16:creationId xmlns:a16="http://schemas.microsoft.com/office/drawing/2014/main" id="{50091EBF-6B9D-4C29-A03C-B3A19BC49E5B}"/>
              </a:ext>
            </a:extLst>
          </p:cNvPr>
          <p:cNvSpPr>
            <a:spLocks noChangeArrowheads="1"/>
          </p:cNvSpPr>
          <p:nvPr/>
        </p:nvSpPr>
        <p:spPr bwMode="auto">
          <a:xfrm>
            <a:off x="6865938" y="1310928"/>
            <a:ext cx="276225" cy="1873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1" name="Oval 99">
            <a:extLst>
              <a:ext uri="{FF2B5EF4-FFF2-40B4-BE49-F238E27FC236}">
                <a16:creationId xmlns:a16="http://schemas.microsoft.com/office/drawing/2014/main" id="{CFC0FAD2-9449-4066-823B-19E17F3606D9}"/>
              </a:ext>
            </a:extLst>
          </p:cNvPr>
          <p:cNvSpPr>
            <a:spLocks noChangeArrowheads="1"/>
          </p:cNvSpPr>
          <p:nvPr/>
        </p:nvSpPr>
        <p:spPr bwMode="auto">
          <a:xfrm>
            <a:off x="7620000" y="1347441"/>
            <a:ext cx="276225" cy="187325"/>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2" name="Oval 100">
            <a:extLst>
              <a:ext uri="{FF2B5EF4-FFF2-40B4-BE49-F238E27FC236}">
                <a16:creationId xmlns:a16="http://schemas.microsoft.com/office/drawing/2014/main" id="{CFF725CA-72D8-44CD-887D-B507C311458D}"/>
              </a:ext>
            </a:extLst>
          </p:cNvPr>
          <p:cNvSpPr>
            <a:spLocks noChangeArrowheads="1"/>
          </p:cNvSpPr>
          <p:nvPr/>
        </p:nvSpPr>
        <p:spPr bwMode="auto">
          <a:xfrm>
            <a:off x="1265238" y="980728"/>
            <a:ext cx="276225" cy="1873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3" name="Oval 101">
            <a:extLst>
              <a:ext uri="{FF2B5EF4-FFF2-40B4-BE49-F238E27FC236}">
                <a16:creationId xmlns:a16="http://schemas.microsoft.com/office/drawing/2014/main" id="{77B68694-6171-45E5-9C7C-C6DC50E3AE51}"/>
              </a:ext>
            </a:extLst>
          </p:cNvPr>
          <p:cNvSpPr>
            <a:spLocks noChangeArrowheads="1"/>
          </p:cNvSpPr>
          <p:nvPr/>
        </p:nvSpPr>
        <p:spPr bwMode="auto">
          <a:xfrm>
            <a:off x="6934200" y="3097659"/>
            <a:ext cx="276225" cy="187325"/>
          </a:xfrm>
          <a:prstGeom prst="ellipse">
            <a:avLst/>
          </a:prstGeom>
          <a:solidFill>
            <a:srgbClr val="CC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4" name="Line 102">
            <a:extLst>
              <a:ext uri="{FF2B5EF4-FFF2-40B4-BE49-F238E27FC236}">
                <a16:creationId xmlns:a16="http://schemas.microsoft.com/office/drawing/2014/main" id="{0CDCA191-B94E-4464-9282-4BBB7E690A21}"/>
              </a:ext>
            </a:extLst>
          </p:cNvPr>
          <p:cNvSpPr>
            <a:spLocks noChangeShapeType="1"/>
          </p:cNvSpPr>
          <p:nvPr/>
        </p:nvSpPr>
        <p:spPr bwMode="auto">
          <a:xfrm>
            <a:off x="1389063" y="1179166"/>
            <a:ext cx="468312" cy="1131887"/>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5" name="Line 103">
            <a:extLst>
              <a:ext uri="{FF2B5EF4-FFF2-40B4-BE49-F238E27FC236}">
                <a16:creationId xmlns:a16="http://schemas.microsoft.com/office/drawing/2014/main" id="{A59394B9-5A3A-4C7B-854A-2705D7BCF536}"/>
              </a:ext>
            </a:extLst>
          </p:cNvPr>
          <p:cNvSpPr>
            <a:spLocks noChangeShapeType="1"/>
          </p:cNvSpPr>
          <p:nvPr/>
        </p:nvSpPr>
        <p:spPr bwMode="auto">
          <a:xfrm>
            <a:off x="1833563" y="2322166"/>
            <a:ext cx="1966912" cy="1587"/>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6" name="Line 104">
            <a:extLst>
              <a:ext uri="{FF2B5EF4-FFF2-40B4-BE49-F238E27FC236}">
                <a16:creationId xmlns:a16="http://schemas.microsoft.com/office/drawing/2014/main" id="{0CE1F776-4744-4DA7-9EBF-F2CA71FF0EE0}"/>
              </a:ext>
            </a:extLst>
          </p:cNvPr>
          <p:cNvSpPr>
            <a:spLocks noChangeShapeType="1"/>
          </p:cNvSpPr>
          <p:nvPr/>
        </p:nvSpPr>
        <p:spPr bwMode="auto">
          <a:xfrm>
            <a:off x="3789363" y="2334866"/>
            <a:ext cx="1420812" cy="471487"/>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7" name="Line 105">
            <a:extLst>
              <a:ext uri="{FF2B5EF4-FFF2-40B4-BE49-F238E27FC236}">
                <a16:creationId xmlns:a16="http://schemas.microsoft.com/office/drawing/2014/main" id="{7D1CA92E-ABF8-472C-86E6-56A28C66D0B8}"/>
              </a:ext>
            </a:extLst>
          </p:cNvPr>
          <p:cNvSpPr>
            <a:spLocks noChangeShapeType="1"/>
          </p:cNvSpPr>
          <p:nvPr/>
        </p:nvSpPr>
        <p:spPr bwMode="auto">
          <a:xfrm flipV="1">
            <a:off x="5275263" y="2355850"/>
            <a:ext cx="1966912" cy="138113"/>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8" name="Line 106">
            <a:extLst>
              <a:ext uri="{FF2B5EF4-FFF2-40B4-BE49-F238E27FC236}">
                <a16:creationId xmlns:a16="http://schemas.microsoft.com/office/drawing/2014/main" id="{5337960B-6F7F-4129-B17D-DAA631BDE6B9}"/>
              </a:ext>
            </a:extLst>
          </p:cNvPr>
          <p:cNvSpPr>
            <a:spLocks noChangeShapeType="1"/>
          </p:cNvSpPr>
          <p:nvPr/>
        </p:nvSpPr>
        <p:spPr bwMode="auto">
          <a:xfrm>
            <a:off x="7015163" y="1471266"/>
            <a:ext cx="188912" cy="1093787"/>
          </a:xfrm>
          <a:prstGeom prst="line">
            <a:avLst/>
          </a:prstGeom>
          <a:noFill/>
          <a:ln w="57150">
            <a:solidFill>
              <a:schemeClr val="accent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59" name="Line 107">
            <a:extLst>
              <a:ext uri="{FF2B5EF4-FFF2-40B4-BE49-F238E27FC236}">
                <a16:creationId xmlns:a16="http://schemas.microsoft.com/office/drawing/2014/main" id="{63FBC27A-D89C-445C-8F41-15EB0595309F}"/>
              </a:ext>
            </a:extLst>
          </p:cNvPr>
          <p:cNvSpPr>
            <a:spLocks noChangeShapeType="1"/>
          </p:cNvSpPr>
          <p:nvPr/>
        </p:nvSpPr>
        <p:spPr bwMode="auto">
          <a:xfrm flipV="1">
            <a:off x="5051425" y="2795241"/>
            <a:ext cx="536575" cy="1127125"/>
          </a:xfrm>
          <a:prstGeom prst="line">
            <a:avLst/>
          </a:prstGeom>
          <a:noFill/>
          <a:ln w="57150">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60" name="Line 108">
            <a:extLst>
              <a:ext uri="{FF2B5EF4-FFF2-40B4-BE49-F238E27FC236}">
                <a16:creationId xmlns:a16="http://schemas.microsoft.com/office/drawing/2014/main" id="{9907BB4B-7AFA-44CA-8E05-33FCD6461255}"/>
              </a:ext>
            </a:extLst>
          </p:cNvPr>
          <p:cNvSpPr>
            <a:spLocks noChangeShapeType="1"/>
          </p:cNvSpPr>
          <p:nvPr/>
        </p:nvSpPr>
        <p:spPr bwMode="auto">
          <a:xfrm flipH="1" flipV="1">
            <a:off x="4953000" y="3862041"/>
            <a:ext cx="1711325" cy="911225"/>
          </a:xfrm>
          <a:prstGeom prst="line">
            <a:avLst/>
          </a:prstGeom>
          <a:noFill/>
          <a:ln w="57150">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61" name="Line 109">
            <a:extLst>
              <a:ext uri="{FF2B5EF4-FFF2-40B4-BE49-F238E27FC236}">
                <a16:creationId xmlns:a16="http://schemas.microsoft.com/office/drawing/2014/main" id="{CC252E4E-1C7D-4719-A5DD-7ED60B9BA35B}"/>
              </a:ext>
            </a:extLst>
          </p:cNvPr>
          <p:cNvSpPr>
            <a:spLocks noChangeShapeType="1"/>
          </p:cNvSpPr>
          <p:nvPr/>
        </p:nvSpPr>
        <p:spPr bwMode="auto">
          <a:xfrm flipH="1">
            <a:off x="6705600" y="3243263"/>
            <a:ext cx="377825" cy="1222375"/>
          </a:xfrm>
          <a:prstGeom prst="line">
            <a:avLst/>
          </a:prstGeom>
          <a:noFill/>
          <a:ln w="57150">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62" name="Line 110">
            <a:extLst>
              <a:ext uri="{FF2B5EF4-FFF2-40B4-BE49-F238E27FC236}">
                <a16:creationId xmlns:a16="http://schemas.microsoft.com/office/drawing/2014/main" id="{2E9B5290-146D-421C-8960-8E0FAA3BA207}"/>
              </a:ext>
            </a:extLst>
          </p:cNvPr>
          <p:cNvSpPr>
            <a:spLocks noChangeShapeType="1"/>
          </p:cNvSpPr>
          <p:nvPr/>
        </p:nvSpPr>
        <p:spPr bwMode="auto">
          <a:xfrm flipV="1">
            <a:off x="5534025" y="2807941"/>
            <a:ext cx="1870075" cy="47625"/>
          </a:xfrm>
          <a:prstGeom prst="line">
            <a:avLst/>
          </a:prstGeom>
          <a:noFill/>
          <a:ln w="57150">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63" name="Line 111">
            <a:extLst>
              <a:ext uri="{FF2B5EF4-FFF2-40B4-BE49-F238E27FC236}">
                <a16:creationId xmlns:a16="http://schemas.microsoft.com/office/drawing/2014/main" id="{E368068B-AD62-48F6-AD5C-37546DF04079}"/>
              </a:ext>
            </a:extLst>
          </p:cNvPr>
          <p:cNvSpPr>
            <a:spLocks noChangeShapeType="1"/>
          </p:cNvSpPr>
          <p:nvPr/>
        </p:nvSpPr>
        <p:spPr bwMode="auto">
          <a:xfrm flipH="1">
            <a:off x="7327900" y="1509366"/>
            <a:ext cx="415925" cy="1323975"/>
          </a:xfrm>
          <a:prstGeom prst="line">
            <a:avLst/>
          </a:prstGeom>
          <a:noFill/>
          <a:ln w="57150">
            <a:solidFill>
              <a:srgbClr val="CC33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07664" name="Rectangle 112">
            <a:extLst>
              <a:ext uri="{FF2B5EF4-FFF2-40B4-BE49-F238E27FC236}">
                <a16:creationId xmlns:a16="http://schemas.microsoft.com/office/drawing/2014/main" id="{C0980A01-64F3-4983-8704-FA5D79DCACEA}"/>
              </a:ext>
            </a:extLst>
          </p:cNvPr>
          <p:cNvSpPr>
            <a:spLocks noChangeArrowheads="1"/>
          </p:cNvSpPr>
          <p:nvPr/>
        </p:nvSpPr>
        <p:spPr bwMode="auto">
          <a:xfrm>
            <a:off x="215900" y="3700463"/>
            <a:ext cx="365760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400">
                <a:solidFill>
                  <a:schemeClr val="tx1"/>
                </a:solidFill>
                <a:latin typeface="Comic Sans MS" panose="030F0702030302020204" pitchFamily="66" charset="0"/>
              </a:defRPr>
            </a:lvl1pPr>
            <a:lvl2pPr marL="742950" indent="-285750" algn="l">
              <a:spcBef>
                <a:spcPct val="20000"/>
              </a:spcBef>
              <a:buClr>
                <a:schemeClr val="accent2"/>
              </a:buClr>
              <a:buSzPct val="75000"/>
              <a:buFont typeface="ZapfDingbats" pitchFamily="82" charset="2"/>
              <a:buChar char="m"/>
              <a:defRPr sz="2000">
                <a:solidFill>
                  <a:schemeClr val="tx1"/>
                </a:solidFill>
                <a:latin typeface="Comic Sans MS" panose="030F0702030302020204" pitchFamily="66" charset="0"/>
              </a:defRPr>
            </a:lvl2pPr>
            <a:lvl3pPr marL="1143000" indent="-228600" algn="l">
              <a:spcBef>
                <a:spcPct val="20000"/>
              </a:spcBef>
              <a:buChar char="•"/>
              <a:defRPr>
                <a:solidFill>
                  <a:schemeClr val="tx1"/>
                </a:solidFill>
                <a:latin typeface="Comic Sans MS" panose="030F0702030302020204" pitchFamily="66" charset="0"/>
              </a:defRPr>
            </a:lvl3pPr>
            <a:lvl4pPr marL="1600200" indent="-228600" algn="l">
              <a:spcBef>
                <a:spcPct val="20000"/>
              </a:spcBef>
              <a:buChar char="–"/>
              <a:defRPr>
                <a:solidFill>
                  <a:schemeClr val="tx1"/>
                </a:solidFill>
                <a:latin typeface="Times New Roman" panose="02020603050405020304" pitchFamily="18" charset="0"/>
              </a:defRPr>
            </a:lvl4pPr>
            <a:lvl5pPr marL="2057400" indent="-228600" algn="l">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a:lnSpc>
                <a:spcPct val="90000"/>
              </a:lnSpc>
            </a:pPr>
            <a:r>
              <a:rPr lang="en-US" altLang="en-US" sz="2000" dirty="0">
                <a:solidFill>
                  <a:srgbClr val="FF0000"/>
                </a:solidFill>
              </a:rPr>
              <a:t>Socket Layer:</a:t>
            </a:r>
          </a:p>
          <a:p>
            <a:pPr lvl="1">
              <a:lnSpc>
                <a:spcPct val="90000"/>
              </a:lnSpc>
            </a:pPr>
            <a:r>
              <a:rPr lang="en-US" altLang="en-US" sz="1800" dirty="0"/>
              <a:t>Programmer’s API to the protocol stack</a:t>
            </a:r>
          </a:p>
        </p:txBody>
      </p:sp>
      <p:sp>
        <p:nvSpPr>
          <p:cNvPr id="407665" name="Rectangle 113">
            <a:extLst>
              <a:ext uri="{FF2B5EF4-FFF2-40B4-BE49-F238E27FC236}">
                <a16:creationId xmlns:a16="http://schemas.microsoft.com/office/drawing/2014/main" id="{50EDFB1C-43E0-469D-89DD-79F6C3762AB2}"/>
              </a:ext>
            </a:extLst>
          </p:cNvPr>
          <p:cNvSpPr>
            <a:spLocks noChangeArrowheads="1"/>
          </p:cNvSpPr>
          <p:nvPr/>
        </p:nvSpPr>
        <p:spPr bwMode="auto">
          <a:xfrm>
            <a:off x="196850" y="4733925"/>
            <a:ext cx="8697913"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2"/>
              </a:buClr>
              <a:buSzPct val="85000"/>
              <a:buFont typeface="ZapfDingbats" pitchFamily="82" charset="2"/>
              <a:buChar char="r"/>
              <a:defRPr sz="2400">
                <a:solidFill>
                  <a:schemeClr val="tx1"/>
                </a:solidFill>
                <a:latin typeface="Comic Sans MS" panose="030F0702030302020204" pitchFamily="66" charset="0"/>
              </a:defRPr>
            </a:lvl1pPr>
            <a:lvl2pPr marL="742950" indent="-285750" algn="l">
              <a:spcBef>
                <a:spcPct val="20000"/>
              </a:spcBef>
              <a:buClr>
                <a:schemeClr val="accent2"/>
              </a:buClr>
              <a:buSzPct val="75000"/>
              <a:buFont typeface="ZapfDingbats" pitchFamily="82" charset="2"/>
              <a:buChar char="m"/>
              <a:defRPr sz="2000">
                <a:solidFill>
                  <a:schemeClr val="tx1"/>
                </a:solidFill>
                <a:latin typeface="Comic Sans MS" panose="030F0702030302020204" pitchFamily="66" charset="0"/>
              </a:defRPr>
            </a:lvl2pPr>
            <a:lvl3pPr marL="1143000" indent="-228600" algn="l">
              <a:spcBef>
                <a:spcPct val="20000"/>
              </a:spcBef>
              <a:buChar char="•"/>
              <a:defRPr>
                <a:solidFill>
                  <a:schemeClr val="tx1"/>
                </a:solidFill>
                <a:latin typeface="Comic Sans MS" panose="030F0702030302020204" pitchFamily="66" charset="0"/>
              </a:defRPr>
            </a:lvl3pPr>
            <a:lvl4pPr marL="1600200" indent="-228600" algn="l">
              <a:spcBef>
                <a:spcPct val="20000"/>
              </a:spcBef>
              <a:buChar char="–"/>
              <a:defRPr>
                <a:solidFill>
                  <a:schemeClr val="tx1"/>
                </a:solidFill>
                <a:latin typeface="Times New Roman" panose="02020603050405020304" pitchFamily="18" charset="0"/>
              </a:defRPr>
            </a:lvl4pPr>
            <a:lvl5pPr marL="2057400" indent="-228600" algn="l">
              <a:spcBef>
                <a:spcPct val="20000"/>
              </a:spcBef>
              <a:buChar char="»"/>
              <a:defRPr>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a:solidFill>
                  <a:schemeClr val="tx1"/>
                </a:solidFill>
                <a:latin typeface="Times New Roman" panose="02020603050405020304" pitchFamily="18" charset="0"/>
              </a:defRPr>
            </a:lvl9pPr>
          </a:lstStyle>
          <a:p>
            <a:pPr>
              <a:spcBef>
                <a:spcPct val="0"/>
              </a:spcBef>
            </a:pPr>
            <a:r>
              <a:rPr lang="en-US" altLang="en-US" sz="2000" dirty="0"/>
              <a:t>Typical network app has two pieces: </a:t>
            </a:r>
            <a:r>
              <a:rPr lang="en-US" altLang="en-US" sz="2000" i="1" dirty="0">
                <a:solidFill>
                  <a:schemeClr val="accent2"/>
                </a:solidFill>
              </a:rPr>
              <a:t>client</a:t>
            </a:r>
            <a:r>
              <a:rPr lang="en-US" altLang="en-US" sz="2000" dirty="0"/>
              <a:t> and </a:t>
            </a:r>
            <a:r>
              <a:rPr lang="en-US" altLang="en-US" sz="2000" i="1" dirty="0">
                <a:solidFill>
                  <a:schemeClr val="accent2"/>
                </a:solidFill>
              </a:rPr>
              <a:t>server</a:t>
            </a:r>
          </a:p>
          <a:p>
            <a:r>
              <a:rPr lang="en-US" altLang="en-US" sz="2000" dirty="0">
                <a:solidFill>
                  <a:srgbClr val="FF0000"/>
                </a:solidFill>
              </a:rPr>
              <a:t>Server: </a:t>
            </a:r>
            <a:r>
              <a:rPr lang="en-US" altLang="en-US" sz="1800" dirty="0"/>
              <a:t>Passive entity.</a:t>
            </a:r>
            <a:r>
              <a:rPr lang="en-US" altLang="en-US" sz="2000" dirty="0">
                <a:solidFill>
                  <a:srgbClr val="FF0000"/>
                </a:solidFill>
              </a:rPr>
              <a:t> </a:t>
            </a:r>
            <a:r>
              <a:rPr lang="en-US" altLang="en-US" sz="1800" dirty="0"/>
              <a:t>Provides service to clients</a:t>
            </a:r>
          </a:p>
          <a:p>
            <a:pPr lvl="1"/>
            <a:r>
              <a:rPr lang="en-US" altLang="en-US" sz="1600" dirty="0"/>
              <a:t>e.g., Web server responds with the requested Web page</a:t>
            </a:r>
          </a:p>
          <a:p>
            <a:r>
              <a:rPr lang="en-US" altLang="en-US" sz="2000" dirty="0">
                <a:solidFill>
                  <a:srgbClr val="FF0000"/>
                </a:solidFill>
              </a:rPr>
              <a:t>Client: </a:t>
            </a:r>
            <a:r>
              <a:rPr lang="en-US" altLang="en-US" sz="1800" dirty="0"/>
              <a:t>initiates contact with server (“speaks first”)</a:t>
            </a:r>
          </a:p>
          <a:p>
            <a:pPr lvl="1"/>
            <a:r>
              <a:rPr lang="en-US" altLang="en-US" sz="1400" dirty="0"/>
              <a:t>typically requests service from server, e.g., Web Browser</a:t>
            </a:r>
            <a:endParaRPr lang="en-US" altLang="en-US" sz="1600" dirty="0"/>
          </a:p>
        </p:txBody>
      </p:sp>
      <p:sp>
        <p:nvSpPr>
          <p:cNvPr id="5" name="Datumsplatzhalter 4">
            <a:extLst>
              <a:ext uri="{FF2B5EF4-FFF2-40B4-BE49-F238E27FC236}">
                <a16:creationId xmlns:a16="http://schemas.microsoft.com/office/drawing/2014/main" id="{2AD755F7-371F-4FFA-8313-C5C1D11E0400}"/>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85060187"/>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a:extLst>
              <a:ext uri="{FF2B5EF4-FFF2-40B4-BE49-F238E27FC236}">
                <a16:creationId xmlns:a16="http://schemas.microsoft.com/office/drawing/2014/main" id="{C201C298-691D-4622-BB2D-6894FFCEB785}"/>
              </a:ext>
            </a:extLst>
          </p:cNvPr>
          <p:cNvSpPr>
            <a:spLocks noGrp="1" noChangeArrowheads="1"/>
          </p:cNvSpPr>
          <p:nvPr>
            <p:ph type="title"/>
          </p:nvPr>
        </p:nvSpPr>
        <p:spPr>
          <a:xfrm>
            <a:off x="609600" y="177800"/>
            <a:ext cx="7772400" cy="787400"/>
          </a:xfrm>
        </p:spPr>
        <p:txBody>
          <a:bodyPr/>
          <a:lstStyle/>
          <a:p>
            <a:r>
              <a:rPr lang="en-US" altLang="en-US"/>
              <a:t>Socket Creation</a:t>
            </a:r>
          </a:p>
        </p:txBody>
      </p:sp>
      <p:graphicFrame>
        <p:nvGraphicFramePr>
          <p:cNvPr id="408579" name="Group 3">
            <a:extLst>
              <a:ext uri="{FF2B5EF4-FFF2-40B4-BE49-F238E27FC236}">
                <a16:creationId xmlns:a16="http://schemas.microsoft.com/office/drawing/2014/main" id="{CD906B75-27EF-4E1E-B65C-B5C2059F9B7F}"/>
              </a:ext>
            </a:extLst>
          </p:cNvPr>
          <p:cNvGraphicFramePr>
            <a:graphicFrameLocks noGrp="1"/>
          </p:cNvGraphicFramePr>
          <p:nvPr/>
        </p:nvGraphicFramePr>
        <p:xfrm>
          <a:off x="354013" y="2578100"/>
          <a:ext cx="8458200" cy="1501775"/>
        </p:xfrm>
        <a:graphic>
          <a:graphicData uri="http://schemas.openxmlformats.org/drawingml/2006/table">
            <a:tbl>
              <a:tblPr/>
              <a:tblGrid>
                <a:gridCol w="990600">
                  <a:extLst>
                    <a:ext uri="{9D8B030D-6E8A-4147-A177-3AD203B41FA5}">
                      <a16:colId xmlns:a16="http://schemas.microsoft.com/office/drawing/2014/main" val="1532001969"/>
                    </a:ext>
                  </a:extLst>
                </a:gridCol>
                <a:gridCol w="1828800">
                  <a:extLst>
                    <a:ext uri="{9D8B030D-6E8A-4147-A177-3AD203B41FA5}">
                      <a16:colId xmlns:a16="http://schemas.microsoft.com/office/drawing/2014/main" val="2488631197"/>
                    </a:ext>
                  </a:extLst>
                </a:gridCol>
                <a:gridCol w="2971800">
                  <a:extLst>
                    <a:ext uri="{9D8B030D-6E8A-4147-A177-3AD203B41FA5}">
                      <a16:colId xmlns:a16="http://schemas.microsoft.com/office/drawing/2014/main" val="1652168957"/>
                    </a:ext>
                  </a:extLst>
                </a:gridCol>
                <a:gridCol w="2667000">
                  <a:extLst>
                    <a:ext uri="{9D8B030D-6E8A-4147-A177-3AD203B41FA5}">
                      <a16:colId xmlns:a16="http://schemas.microsoft.com/office/drawing/2014/main" val="2211878363"/>
                    </a:ext>
                  </a:extLst>
                </a:gridCol>
              </a:tblGrid>
              <a:tr h="447675">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endParaRPr kumimoji="0" lang="en-US" altLang="en-US" sz="1800" b="0" i="0" u="none" strike="noStrike" cap="none" normalizeH="0" baseline="0">
                        <a:ln>
                          <a:noFill/>
                        </a:ln>
                        <a:solidFill>
                          <a:schemeClr val="tx1"/>
                        </a:solidFill>
                        <a:effectLst/>
                        <a:latin typeface="Comic Sans MS" panose="030F0702030302020204" pitchFamily="66" charset="0"/>
                      </a:endParaRPr>
                    </a:p>
                  </a:txBody>
                  <a:tcPr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Family</a:t>
                      </a:r>
                    </a:p>
                  </a:txBody>
                  <a:tcPr anchor="b"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Type</a:t>
                      </a:r>
                    </a:p>
                  </a:txBody>
                  <a:tcPr anchor="b"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Protocol</a:t>
                      </a:r>
                    </a:p>
                  </a:txBody>
                  <a:tcPr horzOverflow="overflow">
                    <a:lnL cap="flat">
                      <a:noFill/>
                    </a:lnL>
                    <a:lnR cap="flat">
                      <a:noFill/>
                    </a:lnR>
                    <a:lnT cap="flat">
                      <a:noFill/>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70132729"/>
                  </a:ext>
                </a:extLst>
              </a:tr>
              <a:tr h="552450">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TCP</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rowSpan="2">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PF_INET</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SOCK_STREAM</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IPPROTO_TCP</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2788555116"/>
                  </a:ext>
                </a:extLst>
              </a:tr>
              <a:tr h="501650">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UDP</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vMerge="1">
                  <a:txBody>
                    <a:bodyPr/>
                    <a:lstStyle/>
                    <a:p>
                      <a:endParaRPr lang="en-GB"/>
                    </a:p>
                  </a:txBody>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SOCK_DGRAM</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lvl1pPr algn="l">
                        <a:spcBef>
                          <a:spcPct val="20000"/>
                        </a:spcBef>
                        <a:buClr>
                          <a:schemeClr val="accent2"/>
                        </a:buClr>
                        <a:buSzPct val="85000"/>
                        <a:buFont typeface="ZapfDingbats" pitchFamily="82" charset="2"/>
                        <a:defRPr sz="2400">
                          <a:solidFill>
                            <a:schemeClr val="tx1"/>
                          </a:solidFill>
                          <a:latin typeface="Comic Sans MS" panose="030F0702030302020204" pitchFamily="66" charset="0"/>
                        </a:defRPr>
                      </a:lvl1pPr>
                      <a:lvl2pPr algn="l">
                        <a:spcBef>
                          <a:spcPct val="20000"/>
                        </a:spcBef>
                        <a:buClr>
                          <a:schemeClr val="accent2"/>
                        </a:buClr>
                        <a:buSzPct val="75000"/>
                        <a:buFont typeface="ZapfDingbats" pitchFamily="82" charset="2"/>
                        <a:defRPr sz="2000">
                          <a:solidFill>
                            <a:schemeClr val="tx1"/>
                          </a:solidFill>
                          <a:latin typeface="Comic Sans MS" panose="030F0702030302020204" pitchFamily="66" charset="0"/>
                        </a:defRPr>
                      </a:lvl2pPr>
                      <a:lvl3pPr algn="l">
                        <a:spcBef>
                          <a:spcPct val="20000"/>
                        </a:spcBef>
                        <a:defRPr>
                          <a:solidFill>
                            <a:schemeClr val="tx1"/>
                          </a:solidFill>
                          <a:latin typeface="Comic Sans MS" panose="030F0702030302020204" pitchFamily="66" charset="0"/>
                        </a:defRPr>
                      </a:lvl3pPr>
                      <a:lvl4pPr algn="l">
                        <a:spcBef>
                          <a:spcPct val="20000"/>
                        </a:spcBef>
                        <a:defRPr>
                          <a:solidFill>
                            <a:schemeClr val="tx1"/>
                          </a:solidFill>
                          <a:latin typeface="Times New Roman" panose="02020603050405020304" pitchFamily="18" charset="0"/>
                        </a:defRPr>
                      </a:lvl4pPr>
                      <a:lvl5pPr algn="l">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
                          <a:schemeClr val="accent2"/>
                        </a:buClr>
                        <a:buSzPct val="85000"/>
                        <a:buFont typeface="ZapfDingbats" pitchFamily="82" charset="2"/>
                        <a:buNone/>
                        <a:tabLst/>
                      </a:pPr>
                      <a:r>
                        <a:rPr kumimoji="0" lang="en-US" altLang="en-US" sz="1800" b="0" i="0" u="none" strike="noStrike" cap="none" normalizeH="0" baseline="0">
                          <a:ln>
                            <a:noFill/>
                          </a:ln>
                          <a:solidFill>
                            <a:schemeClr val="tx1"/>
                          </a:solidFill>
                          <a:effectLst/>
                          <a:latin typeface="Comic Sans MS" panose="030F0702030302020204" pitchFamily="66" charset="0"/>
                        </a:rPr>
                        <a:t>IPPROTO_UDP</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3399003678"/>
                  </a:ext>
                </a:extLst>
              </a:tr>
            </a:tbl>
          </a:graphicData>
        </a:graphic>
      </p:graphicFrame>
      <p:sp>
        <p:nvSpPr>
          <p:cNvPr id="408606" name="Text Box 30">
            <a:extLst>
              <a:ext uri="{FF2B5EF4-FFF2-40B4-BE49-F238E27FC236}">
                <a16:creationId xmlns:a16="http://schemas.microsoft.com/office/drawing/2014/main" id="{E06712EA-9626-428D-B888-2E96A3F0B240}"/>
              </a:ext>
            </a:extLst>
          </p:cNvPr>
          <p:cNvSpPr txBox="1">
            <a:spLocks noChangeArrowheads="1"/>
          </p:cNvSpPr>
          <p:nvPr/>
        </p:nvSpPr>
        <p:spPr bwMode="auto">
          <a:xfrm>
            <a:off x="914400" y="2362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08607" name="Rectangle 31">
            <a:extLst>
              <a:ext uri="{FF2B5EF4-FFF2-40B4-BE49-F238E27FC236}">
                <a16:creationId xmlns:a16="http://schemas.microsoft.com/office/drawing/2014/main" id="{A0555ABF-454D-4F18-89AD-A329C8016835}"/>
              </a:ext>
            </a:extLst>
          </p:cNvPr>
          <p:cNvSpPr>
            <a:spLocks noGrp="1" noChangeArrowheads="1"/>
          </p:cNvSpPr>
          <p:nvPr>
            <p:ph type="body" idx="1"/>
          </p:nvPr>
        </p:nvSpPr>
        <p:spPr>
          <a:xfrm>
            <a:off x="268288" y="1468438"/>
            <a:ext cx="8723312" cy="5237162"/>
          </a:xfrm>
          <a:noFill/>
          <a:ln/>
        </p:spPr>
        <p:txBody>
          <a:bodyPr/>
          <a:lstStyle/>
          <a:p>
            <a:r>
              <a:rPr lang="en-US" altLang="en-US" dirty="0" err="1"/>
              <a:t>mySock</a:t>
            </a:r>
            <a:r>
              <a:rPr lang="en-US" altLang="en-US" dirty="0"/>
              <a:t> = socket(family, type, protocol);</a:t>
            </a:r>
          </a:p>
          <a:p>
            <a:r>
              <a:rPr lang="en-US" altLang="en-US" dirty="0"/>
              <a:t>UDP/TCP/IP-specific sockets</a:t>
            </a:r>
          </a:p>
          <a:p>
            <a:endParaRPr lang="en-US" altLang="en-US" dirty="0"/>
          </a:p>
          <a:p>
            <a:endParaRPr lang="en-US" altLang="en-US" dirty="0"/>
          </a:p>
          <a:p>
            <a:endParaRPr lang="en-US" altLang="en-US" dirty="0"/>
          </a:p>
          <a:p>
            <a:endParaRPr lang="en-US" altLang="en-US" dirty="0"/>
          </a:p>
          <a:p>
            <a:endParaRPr lang="en-US" altLang="en-US" dirty="0"/>
          </a:p>
          <a:p>
            <a:r>
              <a:rPr lang="en-US" altLang="en-US" dirty="0"/>
              <a:t>Socket reference</a:t>
            </a:r>
          </a:p>
          <a:p>
            <a:pPr lvl="1"/>
            <a:r>
              <a:rPr lang="en-US" altLang="en-US" dirty="0"/>
              <a:t>File (socket) descriptor in UNIX</a:t>
            </a:r>
          </a:p>
          <a:p>
            <a:pPr lvl="1"/>
            <a:r>
              <a:rPr lang="en-US" altLang="en-US" dirty="0"/>
              <a:t>Socket handle in WinSock</a:t>
            </a:r>
          </a:p>
        </p:txBody>
      </p:sp>
      <p:sp>
        <p:nvSpPr>
          <p:cNvPr id="5" name="Datumsplatzhalter 4">
            <a:extLst>
              <a:ext uri="{FF2B5EF4-FFF2-40B4-BE49-F238E27FC236}">
                <a16:creationId xmlns:a16="http://schemas.microsoft.com/office/drawing/2014/main" id="{FC8F62DF-6C64-43BB-BAB2-D29157D17E0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35009606"/>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a:extLst>
              <a:ext uri="{FF2B5EF4-FFF2-40B4-BE49-F238E27FC236}">
                <a16:creationId xmlns:a16="http://schemas.microsoft.com/office/drawing/2014/main" id="{15C98C14-7C8A-4C9A-B8DF-C70EBE4ABA06}"/>
              </a:ext>
            </a:extLst>
          </p:cNvPr>
          <p:cNvSpPr>
            <a:spLocks noGrp="1" noChangeArrowheads="1"/>
          </p:cNvSpPr>
          <p:nvPr>
            <p:ph type="title"/>
          </p:nvPr>
        </p:nvSpPr>
        <p:spPr>
          <a:xfrm>
            <a:off x="661988" y="141288"/>
            <a:ext cx="7772400" cy="1011237"/>
          </a:xfrm>
        </p:spPr>
        <p:txBody>
          <a:bodyPr/>
          <a:lstStyle/>
          <a:p>
            <a:r>
              <a:rPr lang="en-US" altLang="en-US"/>
              <a:t>TCP Client/Server Interaction</a:t>
            </a:r>
          </a:p>
        </p:txBody>
      </p:sp>
      <p:sp>
        <p:nvSpPr>
          <p:cNvPr id="410627" name="Rectangle 3">
            <a:extLst>
              <a:ext uri="{FF2B5EF4-FFF2-40B4-BE49-F238E27FC236}">
                <a16:creationId xmlns:a16="http://schemas.microsoft.com/office/drawing/2014/main" id="{B194A3B1-EEAB-4615-8122-9FE5D446ECE4}"/>
              </a:ext>
            </a:extLst>
          </p:cNvPr>
          <p:cNvSpPr>
            <a:spLocks noGrp="1" noChangeArrowheads="1"/>
          </p:cNvSpPr>
          <p:nvPr>
            <p:ph type="body" sz="half" idx="1"/>
          </p:nvPr>
        </p:nvSpPr>
        <p:spPr>
          <a:xfrm>
            <a:off x="152400" y="2611438"/>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10628" name="Rectangle 4">
            <a:extLst>
              <a:ext uri="{FF2B5EF4-FFF2-40B4-BE49-F238E27FC236}">
                <a16:creationId xmlns:a16="http://schemas.microsoft.com/office/drawing/2014/main" id="{7D0BA6DF-9836-4910-8305-3F96C7FECC17}"/>
              </a:ext>
            </a:extLst>
          </p:cNvPr>
          <p:cNvSpPr>
            <a:spLocks noGrp="1" noChangeArrowheads="1"/>
          </p:cNvSpPr>
          <p:nvPr>
            <p:ph type="body" sz="half" idx="2"/>
          </p:nvPr>
        </p:nvSpPr>
        <p:spPr>
          <a:xfrm>
            <a:off x="4419600" y="2495550"/>
            <a:ext cx="4724400" cy="3011488"/>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Assign a port to socket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endParaRPr lang="en-US" altLang="en-US" sz="2000">
              <a:latin typeface="Courier New" panose="02070309020205020404" pitchFamily="49" charset="0"/>
            </a:endParaRPr>
          </a:p>
        </p:txBody>
      </p:sp>
      <p:sp>
        <p:nvSpPr>
          <p:cNvPr id="410629" name="Text Box 5">
            <a:extLst>
              <a:ext uri="{FF2B5EF4-FFF2-40B4-BE49-F238E27FC236}">
                <a16:creationId xmlns:a16="http://schemas.microsoft.com/office/drawing/2014/main" id="{4047871D-F4F9-4FC2-AD94-8D4A8708F731}"/>
              </a:ext>
            </a:extLst>
          </p:cNvPr>
          <p:cNvSpPr txBox="1">
            <a:spLocks noChangeArrowheads="1"/>
          </p:cNvSpPr>
          <p:nvPr/>
        </p:nvSpPr>
        <p:spPr bwMode="auto">
          <a:xfrm>
            <a:off x="4648200" y="1765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10630" name="Text Box 6">
            <a:extLst>
              <a:ext uri="{FF2B5EF4-FFF2-40B4-BE49-F238E27FC236}">
                <a16:creationId xmlns:a16="http://schemas.microsoft.com/office/drawing/2014/main" id="{512A1A16-83DA-4425-86DD-1520741CC7A0}"/>
              </a:ext>
            </a:extLst>
          </p:cNvPr>
          <p:cNvSpPr txBox="1">
            <a:spLocks noChangeArrowheads="1"/>
          </p:cNvSpPr>
          <p:nvPr/>
        </p:nvSpPr>
        <p:spPr bwMode="auto">
          <a:xfrm>
            <a:off x="406400" y="1012825"/>
            <a:ext cx="833913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en-US" altLang="en-US" sz="2400">
              <a:solidFill>
                <a:schemeClr val="hlink"/>
              </a:solidFill>
              <a:latin typeface="Tahoma" panose="020B0604030504040204" pitchFamily="34" charset="0"/>
            </a:endParaRPr>
          </a:p>
          <a:p>
            <a:pPr eaLnBrk="1" hangingPunct="1"/>
            <a:endParaRPr lang="en-US" altLang="en-US" sz="2400">
              <a:solidFill>
                <a:schemeClr val="hlink"/>
              </a:solidFill>
              <a:latin typeface="Tahoma" panose="020B0604030504040204" pitchFamily="34" charset="0"/>
            </a:endParaRPr>
          </a:p>
          <a:p>
            <a:pPr eaLnBrk="1" hangingPunct="1"/>
            <a:r>
              <a:rPr lang="en-US" altLang="en-US" sz="2400">
                <a:solidFill>
                  <a:srgbClr val="CC3300"/>
                </a:solidFill>
                <a:latin typeface="Tahoma" panose="020B0604030504040204" pitchFamily="34" charset="0"/>
              </a:rPr>
              <a:t>Server starts by getting ready to receive client connections…</a:t>
            </a:r>
          </a:p>
          <a:p>
            <a:pPr eaLnBrk="1" hangingPunct="1"/>
            <a:endParaRPr lang="en-US" altLang="en-US" sz="2400">
              <a:solidFill>
                <a:srgbClr val="CC3300"/>
              </a:solidFill>
              <a:latin typeface="Tahoma" panose="020B0604030504040204" pitchFamily="34" charset="0"/>
            </a:endParaRPr>
          </a:p>
          <a:p>
            <a:pPr eaLnBrk="1" hangingPunct="1"/>
            <a:endParaRPr lang="en-US" altLang="en-US" sz="2400">
              <a:solidFill>
                <a:srgbClr val="CC3300"/>
              </a:solidFill>
              <a:latin typeface="Tahoma" panose="020B0604030504040204" pitchFamily="34" charset="0"/>
            </a:endParaRPr>
          </a:p>
        </p:txBody>
      </p:sp>
      <p:sp>
        <p:nvSpPr>
          <p:cNvPr id="5" name="Datumsplatzhalter 4">
            <a:extLst>
              <a:ext uri="{FF2B5EF4-FFF2-40B4-BE49-F238E27FC236}">
                <a16:creationId xmlns:a16="http://schemas.microsoft.com/office/drawing/2014/main" id="{7635C400-8120-41D8-B94E-E35D549D6102}"/>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60204735"/>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a:extLst>
              <a:ext uri="{FF2B5EF4-FFF2-40B4-BE49-F238E27FC236}">
                <a16:creationId xmlns:a16="http://schemas.microsoft.com/office/drawing/2014/main" id="{90844E4E-033E-4FAC-B42E-EA44DF0133D5}"/>
              </a:ext>
            </a:extLst>
          </p:cNvPr>
          <p:cNvSpPr>
            <a:spLocks noGrp="1" noChangeArrowheads="1"/>
          </p:cNvSpPr>
          <p:nvPr>
            <p:ph type="title"/>
          </p:nvPr>
        </p:nvSpPr>
        <p:spPr>
          <a:xfrm>
            <a:off x="533400" y="228600"/>
            <a:ext cx="7772400" cy="1003300"/>
          </a:xfrm>
        </p:spPr>
        <p:txBody>
          <a:bodyPr/>
          <a:lstStyle/>
          <a:p>
            <a:r>
              <a:rPr lang="en-US" altLang="en-US"/>
              <a:t>TCP Client/Server Interaction</a:t>
            </a:r>
          </a:p>
        </p:txBody>
      </p:sp>
      <p:sp>
        <p:nvSpPr>
          <p:cNvPr id="412675" name="Rectangle 3">
            <a:extLst>
              <a:ext uri="{FF2B5EF4-FFF2-40B4-BE49-F238E27FC236}">
                <a16:creationId xmlns:a16="http://schemas.microsoft.com/office/drawing/2014/main" id="{FDFE592E-432D-47C5-87B0-6B646BE16451}"/>
              </a:ext>
            </a:extLst>
          </p:cNvPr>
          <p:cNvSpPr>
            <a:spLocks noGrp="1" noChangeArrowheads="1"/>
          </p:cNvSpPr>
          <p:nvPr>
            <p:ph type="body" sz="half" idx="1"/>
          </p:nvPr>
        </p:nvSpPr>
        <p:spPr>
          <a:xfrm>
            <a:off x="152400" y="32131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12676" name="Rectangle 4">
            <a:extLst>
              <a:ext uri="{FF2B5EF4-FFF2-40B4-BE49-F238E27FC236}">
                <a16:creationId xmlns:a16="http://schemas.microsoft.com/office/drawing/2014/main" id="{2B3CD5FA-9BCD-4621-8A86-E72427254EAD}"/>
              </a:ext>
            </a:extLst>
          </p:cNvPr>
          <p:cNvSpPr>
            <a:spLocks noGrp="1" noChangeArrowheads="1"/>
          </p:cNvSpPr>
          <p:nvPr>
            <p:ph type="body" sz="half" idx="2"/>
          </p:nvPr>
        </p:nvSpPr>
        <p:spPr>
          <a:xfrm>
            <a:off x="4419600" y="30972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solidFill>
                  <a:srgbClr val="CC3300"/>
                </a:solidFill>
              </a:rPr>
              <a:t>Create a TCP socket</a:t>
            </a:r>
          </a:p>
          <a:p>
            <a:pPr marL="533400" indent="-533400">
              <a:buFont typeface="Wingdings" panose="05000000000000000000" pitchFamily="2" charset="2"/>
              <a:buAutoNum type="arabicPeriod"/>
            </a:pPr>
            <a:r>
              <a:rPr lang="en-US" altLang="en-US" sz="2000"/>
              <a:t>Bind socket to a port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endParaRPr lang="en-US" altLang="en-US" sz="2000">
              <a:latin typeface="Courier New" panose="02070309020205020404" pitchFamily="49" charset="0"/>
            </a:endParaRPr>
          </a:p>
        </p:txBody>
      </p:sp>
      <p:sp>
        <p:nvSpPr>
          <p:cNvPr id="412677" name="Text Box 5">
            <a:extLst>
              <a:ext uri="{FF2B5EF4-FFF2-40B4-BE49-F238E27FC236}">
                <a16:creationId xmlns:a16="http://schemas.microsoft.com/office/drawing/2014/main" id="{16EAE68B-DB7F-4EC9-ADFE-0D61199344DE}"/>
              </a:ext>
            </a:extLst>
          </p:cNvPr>
          <p:cNvSpPr txBox="1">
            <a:spLocks noChangeArrowheads="1"/>
          </p:cNvSpPr>
          <p:nvPr/>
        </p:nvSpPr>
        <p:spPr bwMode="auto">
          <a:xfrm>
            <a:off x="4648200" y="13081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12678" name="Text Box 6">
            <a:extLst>
              <a:ext uri="{FF2B5EF4-FFF2-40B4-BE49-F238E27FC236}">
                <a16:creationId xmlns:a16="http://schemas.microsoft.com/office/drawing/2014/main" id="{97D2C57E-757B-4636-AB3B-4F72BC29E82E}"/>
              </a:ext>
            </a:extLst>
          </p:cNvPr>
          <p:cNvSpPr txBox="1">
            <a:spLocks noChangeArrowheads="1"/>
          </p:cNvSpPr>
          <p:nvPr/>
        </p:nvSpPr>
        <p:spPr bwMode="auto">
          <a:xfrm>
            <a:off x="152400" y="1648917"/>
            <a:ext cx="8710613"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1800" dirty="0">
                <a:solidFill>
                  <a:schemeClr val="hlink"/>
                </a:solidFill>
                <a:latin typeface="Tahoma" panose="020B0604030504040204" pitchFamily="34" charset="0"/>
              </a:rPr>
              <a:t>     </a:t>
            </a:r>
            <a:r>
              <a:rPr lang="en-US" altLang="en-US" sz="1800" dirty="0">
                <a:solidFill>
                  <a:srgbClr val="CC3300"/>
                </a:solidFill>
              </a:rPr>
              <a:t>/* Create socket for incoming connections */</a:t>
            </a:r>
          </a:p>
          <a:p>
            <a:pPr algn="l" eaLnBrk="1" hangingPunct="1"/>
            <a:r>
              <a:rPr lang="en-US" altLang="en-US" sz="1800" dirty="0">
                <a:solidFill>
                  <a:srgbClr val="CC3300"/>
                </a:solidFill>
              </a:rPr>
              <a:t>    if ((</a:t>
            </a:r>
            <a:r>
              <a:rPr lang="en-US" altLang="en-US" sz="1800" dirty="0" err="1">
                <a:solidFill>
                  <a:srgbClr val="CC3300"/>
                </a:solidFill>
              </a:rPr>
              <a:t>servSock</a:t>
            </a:r>
            <a:r>
              <a:rPr lang="en-US" altLang="en-US" sz="1800" dirty="0">
                <a:solidFill>
                  <a:srgbClr val="CC3300"/>
                </a:solidFill>
              </a:rPr>
              <a:t> = socket(PF_INET, SOCK_STREAM, IPPROTO_TCP)) &lt; 0)</a:t>
            </a:r>
          </a:p>
          <a:p>
            <a:pPr algn="l" eaLnBrk="1" hangingPunct="1"/>
            <a:r>
              <a:rPr lang="en-US" altLang="en-US" sz="1800" dirty="0">
                <a:solidFill>
                  <a:srgbClr val="CC3300"/>
                </a:solidFill>
              </a:rPr>
              <a:t>        </a:t>
            </a:r>
            <a:r>
              <a:rPr lang="en-US" altLang="en-US" sz="1800" dirty="0" err="1">
                <a:solidFill>
                  <a:srgbClr val="CC3300"/>
                </a:solidFill>
              </a:rPr>
              <a:t>DieWithError</a:t>
            </a:r>
            <a:r>
              <a:rPr lang="en-US" altLang="en-US" sz="1800" dirty="0">
                <a:solidFill>
                  <a:srgbClr val="CC3300"/>
                </a:solidFill>
              </a:rPr>
              <a:t>("socket() failed");</a:t>
            </a:r>
          </a:p>
        </p:txBody>
      </p:sp>
      <p:sp>
        <p:nvSpPr>
          <p:cNvPr id="5" name="Datumsplatzhalter 4">
            <a:extLst>
              <a:ext uri="{FF2B5EF4-FFF2-40B4-BE49-F238E27FC236}">
                <a16:creationId xmlns:a16="http://schemas.microsoft.com/office/drawing/2014/main" id="{6362DF06-FF2F-4BF8-8465-2D2FAA48A820}"/>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8673355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C490E7-F5E8-4DE2-AFEC-60F1865DD83F}"/>
              </a:ext>
            </a:extLst>
          </p:cNvPr>
          <p:cNvSpPr>
            <a:spLocks noGrp="1"/>
          </p:cNvSpPr>
          <p:nvPr>
            <p:ph type="title"/>
          </p:nvPr>
        </p:nvSpPr>
        <p:spPr/>
        <p:txBody>
          <a:bodyPr/>
          <a:lstStyle/>
          <a:p>
            <a:r>
              <a:rPr lang="de-DE" dirty="0"/>
              <a:t>Buffer</a:t>
            </a:r>
            <a:endParaRPr lang="en-GB" dirty="0"/>
          </a:p>
        </p:txBody>
      </p:sp>
      <p:sp>
        <p:nvSpPr>
          <p:cNvPr id="4" name="Datumsplatzhalter 3">
            <a:extLst>
              <a:ext uri="{FF2B5EF4-FFF2-40B4-BE49-F238E27FC236}">
                <a16:creationId xmlns:a16="http://schemas.microsoft.com/office/drawing/2014/main" id="{37380A70-8048-42FD-8A5A-72EEE6C93FE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4D9844A-42F7-4419-9D67-524CA8AAA6F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E658326-5E5C-4CE2-8C6F-1E3CD42207E4}"/>
              </a:ext>
            </a:extLst>
          </p:cNvPr>
          <p:cNvSpPr>
            <a:spLocks noGrp="1"/>
          </p:cNvSpPr>
          <p:nvPr>
            <p:ph type="sldNum" sz="quarter" idx="12"/>
          </p:nvPr>
        </p:nvSpPr>
        <p:spPr/>
        <p:txBody>
          <a:bodyPr/>
          <a:lstStyle/>
          <a:p>
            <a:pPr>
              <a:defRPr/>
            </a:pPr>
            <a:fld id="{AFD5F09E-495C-4440-9B64-34BC52B4539C}" type="slidenum">
              <a:rPr lang="en-US" smtClean="0"/>
              <a:pPr>
                <a:defRPr/>
              </a:pPr>
              <a:t>43</a:t>
            </a:fld>
            <a:endParaRPr lang="en-US"/>
          </a:p>
        </p:txBody>
      </p:sp>
      <p:pic>
        <p:nvPicPr>
          <p:cNvPr id="2050" name="Picture 2" descr="The two port input/output buffer general structure with its relevant... |  Download Scientific Diagram">
            <a:extLst>
              <a:ext uri="{FF2B5EF4-FFF2-40B4-BE49-F238E27FC236}">
                <a16:creationId xmlns:a16="http://schemas.microsoft.com/office/drawing/2014/main" id="{3AE10A47-FDED-487F-BD0B-F96B41AF949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405023" y="1952836"/>
            <a:ext cx="8029211"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740263"/>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991253BD-07A1-4C2C-B09D-C0FB13827470}"/>
              </a:ext>
            </a:extLst>
          </p:cNvPr>
          <p:cNvSpPr>
            <a:spLocks noGrp="1" noChangeArrowheads="1"/>
          </p:cNvSpPr>
          <p:nvPr>
            <p:ph type="title"/>
          </p:nvPr>
        </p:nvSpPr>
        <p:spPr/>
        <p:txBody>
          <a:bodyPr/>
          <a:lstStyle/>
          <a:p>
            <a:r>
              <a:rPr lang="en-US" altLang="en-US"/>
              <a:t>TCP Client/Server Interaction</a:t>
            </a:r>
          </a:p>
        </p:txBody>
      </p:sp>
      <p:sp>
        <p:nvSpPr>
          <p:cNvPr id="414723" name="Rectangle 3">
            <a:extLst>
              <a:ext uri="{FF2B5EF4-FFF2-40B4-BE49-F238E27FC236}">
                <a16:creationId xmlns:a16="http://schemas.microsoft.com/office/drawing/2014/main" id="{4C587574-F951-4C90-A268-B3E609FFD436}"/>
              </a:ext>
            </a:extLst>
          </p:cNvPr>
          <p:cNvSpPr>
            <a:spLocks noGrp="1" noChangeArrowheads="1"/>
          </p:cNvSpPr>
          <p:nvPr>
            <p:ph type="body" sz="half" idx="1"/>
          </p:nvPr>
        </p:nvSpPr>
        <p:spPr>
          <a:xfrm>
            <a:off x="152400" y="31750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14724" name="Rectangle 4">
            <a:extLst>
              <a:ext uri="{FF2B5EF4-FFF2-40B4-BE49-F238E27FC236}">
                <a16:creationId xmlns:a16="http://schemas.microsoft.com/office/drawing/2014/main" id="{0D73D045-F53B-432A-9F76-307E0A2D617D}"/>
              </a:ext>
            </a:extLst>
          </p:cNvPr>
          <p:cNvSpPr>
            <a:spLocks noGrp="1" noChangeArrowheads="1"/>
          </p:cNvSpPr>
          <p:nvPr>
            <p:ph type="body" sz="half" idx="2"/>
          </p:nvPr>
        </p:nvSpPr>
        <p:spPr>
          <a:xfrm>
            <a:off x="4419600" y="30591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solidFill>
                  <a:srgbClr val="CC3300"/>
                </a:solidFill>
              </a:rPr>
              <a:t>Bind socket to a port</a:t>
            </a:r>
            <a:endParaRPr lang="en-US" altLang="en-US" sz="2000">
              <a:solidFill>
                <a:srgbClr val="CC3300"/>
              </a:solidFill>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14725" name="Text Box 5">
            <a:extLst>
              <a:ext uri="{FF2B5EF4-FFF2-40B4-BE49-F238E27FC236}">
                <a16:creationId xmlns:a16="http://schemas.microsoft.com/office/drawing/2014/main" id="{66999BF6-9E73-42BC-BD67-4D151EDC38FE}"/>
              </a:ext>
            </a:extLst>
          </p:cNvPr>
          <p:cNvSpPr txBox="1">
            <a:spLocks noChangeArrowheads="1"/>
          </p:cNvSpPr>
          <p:nvPr/>
        </p:nvSpPr>
        <p:spPr bwMode="auto">
          <a:xfrm>
            <a:off x="4648200" y="12700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14726" name="Text Box 6">
            <a:extLst>
              <a:ext uri="{FF2B5EF4-FFF2-40B4-BE49-F238E27FC236}">
                <a16:creationId xmlns:a16="http://schemas.microsoft.com/office/drawing/2014/main" id="{A6C3FB47-35D8-4BA3-A85B-5A98EC66282F}"/>
              </a:ext>
            </a:extLst>
          </p:cNvPr>
          <p:cNvSpPr txBox="1">
            <a:spLocks noChangeArrowheads="1"/>
          </p:cNvSpPr>
          <p:nvPr/>
        </p:nvSpPr>
        <p:spPr bwMode="auto">
          <a:xfrm>
            <a:off x="0" y="1468522"/>
            <a:ext cx="9144000"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en-US" sz="1600" dirty="0">
                <a:solidFill>
                  <a:schemeClr val="hlink"/>
                </a:solidFill>
                <a:latin typeface="Tahoma" panose="020B0604030504040204" pitchFamily="34" charset="0"/>
              </a:rPr>
              <a:t>    </a:t>
            </a:r>
            <a:r>
              <a:rPr lang="en-US" altLang="en-US" sz="1600" dirty="0" err="1">
                <a:solidFill>
                  <a:srgbClr val="CC3300"/>
                </a:solidFill>
              </a:rPr>
              <a:t>echoServAddr.sin_family</a:t>
            </a:r>
            <a:r>
              <a:rPr lang="en-US" altLang="en-US" sz="1600" dirty="0">
                <a:solidFill>
                  <a:srgbClr val="CC3300"/>
                </a:solidFill>
              </a:rPr>
              <a:t> = AF_INET;                         /* Internet address family */</a:t>
            </a:r>
          </a:p>
          <a:p>
            <a:pPr algn="l" eaLnBrk="1" hangingPunct="1"/>
            <a:r>
              <a:rPr lang="en-US" altLang="en-US" sz="1600" dirty="0">
                <a:solidFill>
                  <a:srgbClr val="CC3300"/>
                </a:solidFill>
              </a:rPr>
              <a:t>    </a:t>
            </a:r>
            <a:r>
              <a:rPr lang="en-US" altLang="en-US" sz="1600" dirty="0" err="1">
                <a:solidFill>
                  <a:srgbClr val="CC3300"/>
                </a:solidFill>
              </a:rPr>
              <a:t>echoServAddr.sin_addr.s_addr</a:t>
            </a:r>
            <a:r>
              <a:rPr lang="en-US" altLang="en-US" sz="1600" dirty="0">
                <a:solidFill>
                  <a:srgbClr val="CC3300"/>
                </a:solidFill>
              </a:rPr>
              <a:t> = </a:t>
            </a:r>
            <a:r>
              <a:rPr lang="en-US" altLang="en-US" sz="1600" dirty="0" err="1">
                <a:solidFill>
                  <a:srgbClr val="CC3300"/>
                </a:solidFill>
              </a:rPr>
              <a:t>htonl</a:t>
            </a:r>
            <a:r>
              <a:rPr lang="en-US" altLang="en-US" sz="1600" dirty="0">
                <a:solidFill>
                  <a:srgbClr val="CC3300"/>
                </a:solidFill>
              </a:rPr>
              <a:t>(INADDR_ANY);/* Any incoming interface */</a:t>
            </a:r>
          </a:p>
          <a:p>
            <a:pPr algn="l" eaLnBrk="1" hangingPunct="1"/>
            <a:r>
              <a:rPr lang="en-US" altLang="en-US" sz="1600" dirty="0">
                <a:solidFill>
                  <a:srgbClr val="CC3300"/>
                </a:solidFill>
              </a:rPr>
              <a:t>    </a:t>
            </a:r>
            <a:r>
              <a:rPr lang="en-US" altLang="en-US" sz="1600" dirty="0" err="1">
                <a:solidFill>
                  <a:srgbClr val="CC3300"/>
                </a:solidFill>
              </a:rPr>
              <a:t>echoServAddr.sin_port</a:t>
            </a:r>
            <a:r>
              <a:rPr lang="en-US" altLang="en-US" sz="1600" dirty="0">
                <a:solidFill>
                  <a:srgbClr val="CC3300"/>
                </a:solidFill>
              </a:rPr>
              <a:t> = </a:t>
            </a:r>
            <a:r>
              <a:rPr lang="en-US" altLang="en-US" sz="1600" dirty="0" err="1">
                <a:solidFill>
                  <a:srgbClr val="CC3300"/>
                </a:solidFill>
              </a:rPr>
              <a:t>htons</a:t>
            </a:r>
            <a:r>
              <a:rPr lang="en-US" altLang="en-US" sz="1600" dirty="0">
                <a:solidFill>
                  <a:srgbClr val="CC3300"/>
                </a:solidFill>
              </a:rPr>
              <a:t>(</a:t>
            </a:r>
            <a:r>
              <a:rPr lang="en-US" altLang="en-US" sz="1600" dirty="0" err="1">
                <a:solidFill>
                  <a:srgbClr val="CC3300"/>
                </a:solidFill>
              </a:rPr>
              <a:t>echoServPort</a:t>
            </a:r>
            <a:r>
              <a:rPr lang="en-US" altLang="en-US" sz="1600" dirty="0">
                <a:solidFill>
                  <a:srgbClr val="CC3300"/>
                </a:solidFill>
              </a:rPr>
              <a:t>);           /* Local port */</a:t>
            </a:r>
          </a:p>
          <a:p>
            <a:pPr algn="l" eaLnBrk="1" hangingPunct="1"/>
            <a:endParaRPr lang="en-US" altLang="en-US" sz="1600" dirty="0">
              <a:solidFill>
                <a:srgbClr val="CC3300"/>
              </a:solidFill>
            </a:endParaRPr>
          </a:p>
          <a:p>
            <a:pPr algn="l" eaLnBrk="1" hangingPunct="1"/>
            <a:r>
              <a:rPr lang="en-US" altLang="en-US" sz="1600" dirty="0">
                <a:solidFill>
                  <a:srgbClr val="CC3300"/>
                </a:solidFill>
              </a:rPr>
              <a:t>    if (bind(</a:t>
            </a:r>
            <a:r>
              <a:rPr lang="en-US" altLang="en-US" sz="1600" dirty="0" err="1">
                <a:solidFill>
                  <a:srgbClr val="CC3300"/>
                </a:solidFill>
              </a:rPr>
              <a:t>servSock</a:t>
            </a:r>
            <a:r>
              <a:rPr lang="en-US" altLang="en-US" sz="1600" dirty="0">
                <a:solidFill>
                  <a:srgbClr val="CC3300"/>
                </a:solidFill>
              </a:rPr>
              <a:t>, (struct </a:t>
            </a:r>
            <a:r>
              <a:rPr lang="en-US" altLang="en-US" sz="1600" dirty="0" err="1">
                <a:solidFill>
                  <a:srgbClr val="CC3300"/>
                </a:solidFill>
              </a:rPr>
              <a:t>sockaddr</a:t>
            </a:r>
            <a:r>
              <a:rPr lang="en-US" altLang="en-US" sz="1600" dirty="0">
                <a:solidFill>
                  <a:srgbClr val="CC3300"/>
                </a:solidFill>
              </a:rPr>
              <a:t> *) &amp;</a:t>
            </a:r>
            <a:r>
              <a:rPr lang="en-US" altLang="en-US" sz="1600" dirty="0" err="1">
                <a:solidFill>
                  <a:srgbClr val="CC3300"/>
                </a:solidFill>
              </a:rPr>
              <a:t>echoServAddr</a:t>
            </a:r>
            <a:r>
              <a:rPr lang="en-US" altLang="en-US" sz="1600" dirty="0">
                <a:solidFill>
                  <a:srgbClr val="CC3300"/>
                </a:solidFill>
              </a:rPr>
              <a:t>, </a:t>
            </a:r>
            <a:r>
              <a:rPr lang="en-US" altLang="en-US" sz="1600" dirty="0" err="1">
                <a:solidFill>
                  <a:srgbClr val="CC3300"/>
                </a:solidFill>
              </a:rPr>
              <a:t>sizeof</a:t>
            </a:r>
            <a:r>
              <a:rPr lang="en-US" altLang="en-US" sz="1600" dirty="0">
                <a:solidFill>
                  <a:srgbClr val="CC3300"/>
                </a:solidFill>
              </a:rPr>
              <a:t>(</a:t>
            </a:r>
            <a:r>
              <a:rPr lang="en-US" altLang="en-US" sz="1600" dirty="0" err="1">
                <a:solidFill>
                  <a:srgbClr val="CC3300"/>
                </a:solidFill>
              </a:rPr>
              <a:t>echoServAddr</a:t>
            </a:r>
            <a:r>
              <a:rPr lang="en-US" altLang="en-US" sz="1600" dirty="0">
                <a:solidFill>
                  <a:srgbClr val="CC3300"/>
                </a:solidFill>
              </a:rPr>
              <a:t>)) &lt; 0)</a:t>
            </a:r>
          </a:p>
          <a:p>
            <a:pPr algn="l" eaLnBrk="1" hangingPunct="1"/>
            <a:r>
              <a:rPr lang="en-US" altLang="en-US" sz="1600" dirty="0">
                <a:solidFill>
                  <a:srgbClr val="CC3300"/>
                </a:solidFill>
              </a:rPr>
              <a:t>        </a:t>
            </a:r>
            <a:r>
              <a:rPr lang="en-US" altLang="en-US" sz="1600" dirty="0" err="1">
                <a:solidFill>
                  <a:srgbClr val="CC3300"/>
                </a:solidFill>
              </a:rPr>
              <a:t>DieWithError</a:t>
            </a:r>
            <a:r>
              <a:rPr lang="en-US" altLang="en-US" sz="1600" dirty="0">
                <a:solidFill>
                  <a:srgbClr val="CC3300"/>
                </a:solidFill>
              </a:rPr>
              <a:t>("bind() failed");</a:t>
            </a:r>
          </a:p>
        </p:txBody>
      </p:sp>
      <p:sp>
        <p:nvSpPr>
          <p:cNvPr id="5" name="Datumsplatzhalter 4">
            <a:extLst>
              <a:ext uri="{FF2B5EF4-FFF2-40B4-BE49-F238E27FC236}">
                <a16:creationId xmlns:a16="http://schemas.microsoft.com/office/drawing/2014/main" id="{C12F2648-FDFB-48CB-85CC-F9F07ACF3DD6}"/>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966463320"/>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a:extLst>
              <a:ext uri="{FF2B5EF4-FFF2-40B4-BE49-F238E27FC236}">
                <a16:creationId xmlns:a16="http://schemas.microsoft.com/office/drawing/2014/main" id="{F6E5AFDC-F606-414D-AD29-18B123937E6D}"/>
              </a:ext>
            </a:extLst>
          </p:cNvPr>
          <p:cNvSpPr>
            <a:spLocks noGrp="1" noChangeArrowheads="1"/>
          </p:cNvSpPr>
          <p:nvPr>
            <p:ph type="title"/>
          </p:nvPr>
        </p:nvSpPr>
        <p:spPr/>
        <p:txBody>
          <a:bodyPr/>
          <a:lstStyle/>
          <a:p>
            <a:r>
              <a:rPr lang="en-US" altLang="en-US"/>
              <a:t>TCP Client/Server Interaction</a:t>
            </a:r>
          </a:p>
        </p:txBody>
      </p:sp>
      <p:sp>
        <p:nvSpPr>
          <p:cNvPr id="416771" name="Rectangle 3">
            <a:extLst>
              <a:ext uri="{FF2B5EF4-FFF2-40B4-BE49-F238E27FC236}">
                <a16:creationId xmlns:a16="http://schemas.microsoft.com/office/drawing/2014/main" id="{EEBCDE53-C95B-401D-AE7D-9AF593D4B4D1}"/>
              </a:ext>
            </a:extLst>
          </p:cNvPr>
          <p:cNvSpPr>
            <a:spLocks noGrp="1" noChangeArrowheads="1"/>
          </p:cNvSpPr>
          <p:nvPr>
            <p:ph type="body" sz="half" idx="1"/>
          </p:nvPr>
        </p:nvSpPr>
        <p:spPr>
          <a:xfrm>
            <a:off x="127000" y="32639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16772" name="Rectangle 4">
            <a:extLst>
              <a:ext uri="{FF2B5EF4-FFF2-40B4-BE49-F238E27FC236}">
                <a16:creationId xmlns:a16="http://schemas.microsoft.com/office/drawing/2014/main" id="{6D3289CA-3ABF-477D-ACAB-1DA88AF2018D}"/>
              </a:ext>
            </a:extLst>
          </p:cNvPr>
          <p:cNvSpPr>
            <a:spLocks noGrp="1" noChangeArrowheads="1"/>
          </p:cNvSpPr>
          <p:nvPr>
            <p:ph type="body" sz="half" idx="2"/>
          </p:nvPr>
        </p:nvSpPr>
        <p:spPr>
          <a:xfrm>
            <a:off x="4394200" y="31480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t>Bind socket to a port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solidFill>
                  <a:srgbClr val="CC3300"/>
                </a:solidFill>
              </a:rPr>
              <a:t>Set socket to listen</a:t>
            </a: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16773" name="Text Box 5">
            <a:extLst>
              <a:ext uri="{FF2B5EF4-FFF2-40B4-BE49-F238E27FC236}">
                <a16:creationId xmlns:a16="http://schemas.microsoft.com/office/drawing/2014/main" id="{15752105-7238-4A50-B277-FEA16A10B634}"/>
              </a:ext>
            </a:extLst>
          </p:cNvPr>
          <p:cNvSpPr txBox="1">
            <a:spLocks noChangeArrowheads="1"/>
          </p:cNvSpPr>
          <p:nvPr/>
        </p:nvSpPr>
        <p:spPr bwMode="auto">
          <a:xfrm>
            <a:off x="4622800" y="13589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16774" name="Text Box 6">
            <a:extLst>
              <a:ext uri="{FF2B5EF4-FFF2-40B4-BE49-F238E27FC236}">
                <a16:creationId xmlns:a16="http://schemas.microsoft.com/office/drawing/2014/main" id="{64DBD256-30D9-40B3-9C7B-70DD75223F80}"/>
              </a:ext>
            </a:extLst>
          </p:cNvPr>
          <p:cNvSpPr txBox="1">
            <a:spLocks noChangeArrowheads="1"/>
          </p:cNvSpPr>
          <p:nvPr/>
        </p:nvSpPr>
        <p:spPr bwMode="auto">
          <a:xfrm>
            <a:off x="431800" y="1303338"/>
            <a:ext cx="83820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lang="en-US" altLang="en-US" sz="1800">
              <a:solidFill>
                <a:schemeClr val="hlink"/>
              </a:solidFill>
              <a:latin typeface="Tahoma" panose="020B0604030504040204" pitchFamily="34" charset="0"/>
            </a:endParaRPr>
          </a:p>
          <a:p>
            <a:pPr algn="l" eaLnBrk="1" hangingPunct="1"/>
            <a:r>
              <a:rPr lang="en-US" altLang="en-US" sz="1800">
                <a:solidFill>
                  <a:schemeClr val="hlink"/>
                </a:solidFill>
                <a:latin typeface="Tahoma" panose="020B0604030504040204" pitchFamily="34" charset="0"/>
              </a:rPr>
              <a:t>    </a:t>
            </a:r>
            <a:r>
              <a:rPr lang="en-US" altLang="en-US" sz="1800">
                <a:solidFill>
                  <a:srgbClr val="CC3300"/>
                </a:solidFill>
              </a:rPr>
              <a:t>/* Mark the socket so it will listen for incoming connections */</a:t>
            </a:r>
          </a:p>
          <a:p>
            <a:pPr algn="l" eaLnBrk="1" hangingPunct="1"/>
            <a:r>
              <a:rPr lang="en-US" altLang="en-US" sz="1800">
                <a:solidFill>
                  <a:srgbClr val="CC3300"/>
                </a:solidFill>
              </a:rPr>
              <a:t>    if (listen(servSock, MAXPENDING) &lt; 0)</a:t>
            </a:r>
          </a:p>
          <a:p>
            <a:pPr algn="l" eaLnBrk="1" hangingPunct="1"/>
            <a:r>
              <a:rPr lang="en-US" altLang="en-US" sz="1800">
                <a:solidFill>
                  <a:srgbClr val="CC3300"/>
                </a:solidFill>
              </a:rPr>
              <a:t>        DieWithError("listen() failed");</a:t>
            </a:r>
          </a:p>
        </p:txBody>
      </p:sp>
      <p:sp>
        <p:nvSpPr>
          <p:cNvPr id="5" name="Datumsplatzhalter 4">
            <a:extLst>
              <a:ext uri="{FF2B5EF4-FFF2-40B4-BE49-F238E27FC236}">
                <a16:creationId xmlns:a16="http://schemas.microsoft.com/office/drawing/2014/main" id="{BA09DB33-EFB4-460C-9DA8-34691BA321EC}"/>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01410483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a:extLst>
              <a:ext uri="{FF2B5EF4-FFF2-40B4-BE49-F238E27FC236}">
                <a16:creationId xmlns:a16="http://schemas.microsoft.com/office/drawing/2014/main" id="{E614AC0F-F886-4DFA-B98B-6F6618DC46E8}"/>
              </a:ext>
            </a:extLst>
          </p:cNvPr>
          <p:cNvSpPr>
            <a:spLocks noGrp="1" noChangeArrowheads="1"/>
          </p:cNvSpPr>
          <p:nvPr>
            <p:ph type="title"/>
          </p:nvPr>
        </p:nvSpPr>
        <p:spPr/>
        <p:txBody>
          <a:bodyPr/>
          <a:lstStyle/>
          <a:p>
            <a:r>
              <a:rPr lang="en-US" altLang="en-US"/>
              <a:t>TCP Client/Server Interaction</a:t>
            </a:r>
          </a:p>
        </p:txBody>
      </p:sp>
      <p:sp>
        <p:nvSpPr>
          <p:cNvPr id="418819" name="Rectangle 3">
            <a:extLst>
              <a:ext uri="{FF2B5EF4-FFF2-40B4-BE49-F238E27FC236}">
                <a16:creationId xmlns:a16="http://schemas.microsoft.com/office/drawing/2014/main" id="{E1B37F4D-8D18-44E1-AEBF-C84878D10380}"/>
              </a:ext>
            </a:extLst>
          </p:cNvPr>
          <p:cNvSpPr>
            <a:spLocks noGrp="1" noChangeArrowheads="1"/>
          </p:cNvSpPr>
          <p:nvPr>
            <p:ph type="body" sz="half" idx="1"/>
          </p:nvPr>
        </p:nvSpPr>
        <p:spPr>
          <a:xfrm>
            <a:off x="127000" y="316865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18820" name="Rectangle 4">
            <a:extLst>
              <a:ext uri="{FF2B5EF4-FFF2-40B4-BE49-F238E27FC236}">
                <a16:creationId xmlns:a16="http://schemas.microsoft.com/office/drawing/2014/main" id="{E31976AE-0F47-4981-B01C-CB822DEB442E}"/>
              </a:ext>
            </a:extLst>
          </p:cNvPr>
          <p:cNvSpPr>
            <a:spLocks noGrp="1" noChangeArrowheads="1"/>
          </p:cNvSpPr>
          <p:nvPr>
            <p:ph type="body" sz="half" idx="2"/>
          </p:nvPr>
        </p:nvSpPr>
        <p:spPr>
          <a:xfrm>
            <a:off x="4394200" y="305276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t>Bind socket to a port</a:t>
            </a:r>
          </a:p>
          <a:p>
            <a:pPr marL="533400" indent="-533400">
              <a:buFont typeface="Wingdings" panose="05000000000000000000" pitchFamily="2" charset="2"/>
              <a:buAutoNum type="arabicPeriod"/>
            </a:pPr>
            <a:r>
              <a:rPr lang="en-US" altLang="en-US" sz="2000"/>
              <a:t>Set socket to listen</a:t>
            </a:r>
          </a:p>
          <a:p>
            <a:pPr marL="533400" indent="-533400">
              <a:buFont typeface="Wingdings" panose="05000000000000000000" pitchFamily="2" charset="2"/>
              <a:buAutoNum type="arabicPeriod"/>
            </a:pPr>
            <a:r>
              <a:rPr lang="en-US" altLang="en-US" sz="2000">
                <a:solidFill>
                  <a:srgbClr val="CC3300"/>
                </a:solidFill>
              </a:rPr>
              <a:t>Repeatedly:</a:t>
            </a:r>
          </a:p>
          <a:p>
            <a:pPr marL="914400" lvl="1" indent="-457200">
              <a:buClr>
                <a:schemeClr val="tx2"/>
              </a:buClr>
              <a:buFont typeface="Wingdings" panose="05000000000000000000" pitchFamily="2" charset="2"/>
              <a:buAutoNum type="alphaLcPeriod"/>
            </a:pPr>
            <a:r>
              <a:rPr lang="en-US" altLang="en-US" sz="2000">
                <a:solidFill>
                  <a:srgbClr val="CC3300"/>
                </a:solidFill>
              </a:rPr>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18821" name="Text Box 5">
            <a:extLst>
              <a:ext uri="{FF2B5EF4-FFF2-40B4-BE49-F238E27FC236}">
                <a16:creationId xmlns:a16="http://schemas.microsoft.com/office/drawing/2014/main" id="{18616B89-C30D-4CEA-88DF-48030DA4B06C}"/>
              </a:ext>
            </a:extLst>
          </p:cNvPr>
          <p:cNvSpPr txBox="1">
            <a:spLocks noChangeArrowheads="1"/>
          </p:cNvSpPr>
          <p:nvPr/>
        </p:nvSpPr>
        <p:spPr bwMode="auto">
          <a:xfrm>
            <a:off x="4622800" y="12636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18822" name="Text Box 6">
            <a:extLst>
              <a:ext uri="{FF2B5EF4-FFF2-40B4-BE49-F238E27FC236}">
                <a16:creationId xmlns:a16="http://schemas.microsoft.com/office/drawing/2014/main" id="{1FDE9A7C-2557-4EB5-AE24-A227B10D22B8}"/>
              </a:ext>
            </a:extLst>
          </p:cNvPr>
          <p:cNvSpPr txBox="1">
            <a:spLocks noChangeArrowheads="1"/>
          </p:cNvSpPr>
          <p:nvPr/>
        </p:nvSpPr>
        <p:spPr bwMode="auto">
          <a:xfrm>
            <a:off x="346202" y="1452864"/>
            <a:ext cx="84455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en-US" sz="1400" dirty="0">
                <a:solidFill>
                  <a:srgbClr val="CC3300"/>
                </a:solidFill>
              </a:rPr>
              <a:t>for (;;) /* Run forever */</a:t>
            </a:r>
          </a:p>
          <a:p>
            <a:pPr algn="l" eaLnBrk="1" hangingPunct="1"/>
            <a:r>
              <a:rPr lang="en-US" altLang="en-US" sz="1400" dirty="0">
                <a:solidFill>
                  <a:srgbClr val="CC3300"/>
                </a:solidFill>
              </a:rPr>
              <a:t>{</a:t>
            </a:r>
          </a:p>
          <a:p>
            <a:pPr algn="l" eaLnBrk="1" hangingPunct="1"/>
            <a:r>
              <a:rPr lang="en-US" altLang="en-US" sz="1400" dirty="0">
                <a:solidFill>
                  <a:srgbClr val="CC3300"/>
                </a:solidFill>
              </a:rPr>
              <a:t>    </a:t>
            </a:r>
            <a:r>
              <a:rPr lang="en-US" altLang="en-US" sz="1400" dirty="0" err="1">
                <a:solidFill>
                  <a:srgbClr val="CC3300"/>
                </a:solidFill>
              </a:rPr>
              <a:t>clntLen</a:t>
            </a:r>
            <a:r>
              <a:rPr lang="en-US" altLang="en-US" sz="1400" dirty="0">
                <a:solidFill>
                  <a:srgbClr val="CC3300"/>
                </a:solidFill>
              </a:rPr>
              <a:t> = </a:t>
            </a:r>
            <a:r>
              <a:rPr lang="en-US" altLang="en-US" sz="1400" dirty="0" err="1">
                <a:solidFill>
                  <a:srgbClr val="CC3300"/>
                </a:solidFill>
              </a:rPr>
              <a:t>sizeof</a:t>
            </a:r>
            <a:r>
              <a:rPr lang="en-US" altLang="en-US" sz="1400" dirty="0">
                <a:solidFill>
                  <a:srgbClr val="CC3300"/>
                </a:solidFill>
              </a:rPr>
              <a:t>(</a:t>
            </a:r>
            <a:r>
              <a:rPr lang="en-US" altLang="en-US" sz="1400" dirty="0" err="1">
                <a:solidFill>
                  <a:srgbClr val="CC3300"/>
                </a:solidFill>
              </a:rPr>
              <a:t>echoClntAddr</a:t>
            </a:r>
            <a:r>
              <a:rPr lang="en-US" altLang="en-US" sz="1400" dirty="0">
                <a:solidFill>
                  <a:srgbClr val="CC3300"/>
                </a:solidFill>
              </a:rPr>
              <a:t>);</a:t>
            </a:r>
          </a:p>
          <a:p>
            <a:pPr algn="l" eaLnBrk="1" hangingPunct="1"/>
            <a:endParaRPr lang="en-US" altLang="en-US" sz="1400" dirty="0">
              <a:solidFill>
                <a:srgbClr val="CC3300"/>
              </a:solidFill>
            </a:endParaRPr>
          </a:p>
          <a:p>
            <a:pPr algn="l" eaLnBrk="1" hangingPunct="1"/>
            <a:r>
              <a:rPr lang="en-US" altLang="en-US" sz="1400" dirty="0">
                <a:solidFill>
                  <a:srgbClr val="CC3300"/>
                </a:solidFill>
              </a:rPr>
              <a:t>    if ((</a:t>
            </a:r>
            <a:r>
              <a:rPr lang="en-US" altLang="en-US" sz="1400" dirty="0" err="1">
                <a:solidFill>
                  <a:srgbClr val="CC3300"/>
                </a:solidFill>
              </a:rPr>
              <a:t>clntSock</a:t>
            </a:r>
            <a:r>
              <a:rPr lang="en-US" altLang="en-US" sz="1400" dirty="0">
                <a:solidFill>
                  <a:srgbClr val="CC3300"/>
                </a:solidFill>
              </a:rPr>
              <a:t>=accept(</a:t>
            </a:r>
            <a:r>
              <a:rPr lang="en-US" altLang="en-US" sz="1400" dirty="0" err="1">
                <a:solidFill>
                  <a:srgbClr val="CC3300"/>
                </a:solidFill>
              </a:rPr>
              <a:t>servSock</a:t>
            </a:r>
            <a:r>
              <a:rPr lang="en-US" altLang="en-US" sz="1400" dirty="0">
                <a:solidFill>
                  <a:srgbClr val="CC3300"/>
                </a:solidFill>
              </a:rPr>
              <a:t>,(struct </a:t>
            </a:r>
            <a:r>
              <a:rPr lang="en-US" altLang="en-US" sz="1400" dirty="0" err="1">
                <a:solidFill>
                  <a:srgbClr val="CC3300"/>
                </a:solidFill>
              </a:rPr>
              <a:t>sockaddr</a:t>
            </a:r>
            <a:r>
              <a:rPr lang="en-US" altLang="en-US" sz="1400" dirty="0">
                <a:solidFill>
                  <a:srgbClr val="CC3300"/>
                </a:solidFill>
              </a:rPr>
              <a:t> *)&amp;</a:t>
            </a:r>
            <a:r>
              <a:rPr lang="en-US" altLang="en-US" sz="1400" dirty="0" err="1">
                <a:solidFill>
                  <a:srgbClr val="CC3300"/>
                </a:solidFill>
              </a:rPr>
              <a:t>echoClntAddr</a:t>
            </a:r>
            <a:r>
              <a:rPr lang="en-US" altLang="en-US" sz="1400" dirty="0">
                <a:solidFill>
                  <a:srgbClr val="CC3300"/>
                </a:solidFill>
              </a:rPr>
              <a:t>,&amp;</a:t>
            </a:r>
            <a:r>
              <a:rPr lang="en-US" altLang="en-US" sz="1400" dirty="0" err="1">
                <a:solidFill>
                  <a:srgbClr val="CC3300"/>
                </a:solidFill>
              </a:rPr>
              <a:t>clntLen</a:t>
            </a:r>
            <a:r>
              <a:rPr lang="en-US" altLang="en-US" sz="1400" dirty="0">
                <a:solidFill>
                  <a:srgbClr val="CC3300"/>
                </a:solidFill>
              </a:rPr>
              <a:t>)) &lt; 0)</a:t>
            </a:r>
          </a:p>
          <a:p>
            <a:pPr algn="l" eaLnBrk="1" hangingPunct="1"/>
            <a:r>
              <a:rPr lang="en-US" altLang="en-US" sz="1400" dirty="0">
                <a:solidFill>
                  <a:srgbClr val="CC3300"/>
                </a:solidFill>
              </a:rPr>
              <a:t>        </a:t>
            </a:r>
            <a:r>
              <a:rPr lang="en-US" altLang="en-US" sz="1400" dirty="0" err="1">
                <a:solidFill>
                  <a:srgbClr val="CC3300"/>
                </a:solidFill>
              </a:rPr>
              <a:t>DieWithError</a:t>
            </a:r>
            <a:r>
              <a:rPr lang="en-US" altLang="en-US" sz="1400" dirty="0">
                <a:solidFill>
                  <a:srgbClr val="CC3300"/>
                </a:solidFill>
              </a:rPr>
              <a:t>("accept() failed");</a:t>
            </a:r>
          </a:p>
        </p:txBody>
      </p:sp>
      <p:sp>
        <p:nvSpPr>
          <p:cNvPr id="5" name="Datumsplatzhalter 4">
            <a:extLst>
              <a:ext uri="{FF2B5EF4-FFF2-40B4-BE49-F238E27FC236}">
                <a16:creationId xmlns:a16="http://schemas.microsoft.com/office/drawing/2014/main" id="{6A47BACC-054B-42B5-8C94-9039C30963A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3193339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a:extLst>
              <a:ext uri="{FF2B5EF4-FFF2-40B4-BE49-F238E27FC236}">
                <a16:creationId xmlns:a16="http://schemas.microsoft.com/office/drawing/2014/main" id="{A9BDDACA-2A56-4515-9035-6D3BBF7B67D4}"/>
              </a:ext>
            </a:extLst>
          </p:cNvPr>
          <p:cNvSpPr>
            <a:spLocks noGrp="1" noChangeArrowheads="1"/>
          </p:cNvSpPr>
          <p:nvPr>
            <p:ph type="title"/>
          </p:nvPr>
        </p:nvSpPr>
        <p:spPr/>
        <p:txBody>
          <a:bodyPr/>
          <a:lstStyle/>
          <a:p>
            <a:r>
              <a:rPr lang="en-US" altLang="en-US"/>
              <a:t>TCP Client/Server Interaction</a:t>
            </a:r>
          </a:p>
        </p:txBody>
      </p:sp>
      <p:sp>
        <p:nvSpPr>
          <p:cNvPr id="420867" name="Rectangle 3">
            <a:extLst>
              <a:ext uri="{FF2B5EF4-FFF2-40B4-BE49-F238E27FC236}">
                <a16:creationId xmlns:a16="http://schemas.microsoft.com/office/drawing/2014/main" id="{5CF62276-4DC5-49D3-B346-D29A9706721F}"/>
              </a:ext>
            </a:extLst>
          </p:cNvPr>
          <p:cNvSpPr>
            <a:spLocks noGrp="1" noChangeArrowheads="1"/>
          </p:cNvSpPr>
          <p:nvPr>
            <p:ph type="body" sz="half" idx="1"/>
          </p:nvPr>
        </p:nvSpPr>
        <p:spPr>
          <a:xfrm>
            <a:off x="114300" y="3084513"/>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20868" name="Rectangle 4">
            <a:extLst>
              <a:ext uri="{FF2B5EF4-FFF2-40B4-BE49-F238E27FC236}">
                <a16:creationId xmlns:a16="http://schemas.microsoft.com/office/drawing/2014/main" id="{B64F143D-40E3-449F-BBEC-EF76509EEB18}"/>
              </a:ext>
            </a:extLst>
          </p:cNvPr>
          <p:cNvSpPr>
            <a:spLocks noGrp="1" noChangeArrowheads="1"/>
          </p:cNvSpPr>
          <p:nvPr>
            <p:ph type="body" sz="half" idx="2"/>
          </p:nvPr>
        </p:nvSpPr>
        <p:spPr>
          <a:xfrm>
            <a:off x="4381500" y="2968625"/>
            <a:ext cx="4724400" cy="3011488"/>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t>Bind socket to a port</a:t>
            </a:r>
          </a:p>
          <a:p>
            <a:pPr marL="533400" indent="-533400">
              <a:buFont typeface="Wingdings" panose="05000000000000000000" pitchFamily="2" charset="2"/>
              <a:buAutoNum type="arabicPeriod"/>
            </a:pPr>
            <a:r>
              <a:rPr lang="en-US" altLang="en-US" sz="2000"/>
              <a:t>Set socket to listen</a:t>
            </a:r>
          </a:p>
          <a:p>
            <a:pPr marL="533400" indent="-533400">
              <a:buFont typeface="Wingdings" panose="05000000000000000000" pitchFamily="2" charset="2"/>
              <a:buAutoNum type="arabicPeriod"/>
            </a:pPr>
            <a:r>
              <a:rPr lang="en-US" altLang="en-US" sz="2000">
                <a:solidFill>
                  <a:srgbClr val="CC3300"/>
                </a:solidFill>
              </a:rPr>
              <a:t>Repeatedly:</a:t>
            </a:r>
          </a:p>
          <a:p>
            <a:pPr marL="914400" lvl="1" indent="-457200">
              <a:buClr>
                <a:schemeClr val="tx2"/>
              </a:buClr>
              <a:buFont typeface="Wingdings" panose="05000000000000000000" pitchFamily="2" charset="2"/>
              <a:buAutoNum type="alphaLcPeriod"/>
            </a:pPr>
            <a:r>
              <a:rPr lang="en-US" altLang="en-US" sz="2000">
                <a:solidFill>
                  <a:srgbClr val="CC3300"/>
                </a:solidFill>
              </a:rPr>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20869" name="Text Box 5">
            <a:extLst>
              <a:ext uri="{FF2B5EF4-FFF2-40B4-BE49-F238E27FC236}">
                <a16:creationId xmlns:a16="http://schemas.microsoft.com/office/drawing/2014/main" id="{60B54CDC-9A75-4FE5-BBB0-6EA611382177}"/>
              </a:ext>
            </a:extLst>
          </p:cNvPr>
          <p:cNvSpPr txBox="1">
            <a:spLocks noChangeArrowheads="1"/>
          </p:cNvSpPr>
          <p:nvPr/>
        </p:nvSpPr>
        <p:spPr bwMode="auto">
          <a:xfrm>
            <a:off x="4559300" y="117951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20870" name="Text Box 6">
            <a:extLst>
              <a:ext uri="{FF2B5EF4-FFF2-40B4-BE49-F238E27FC236}">
                <a16:creationId xmlns:a16="http://schemas.microsoft.com/office/drawing/2014/main" id="{B1142B6D-6AEA-4F19-94FE-6CBCA247C20C}"/>
              </a:ext>
            </a:extLst>
          </p:cNvPr>
          <p:cNvSpPr txBox="1">
            <a:spLocks noChangeArrowheads="1"/>
          </p:cNvSpPr>
          <p:nvPr/>
        </p:nvSpPr>
        <p:spPr bwMode="auto">
          <a:xfrm>
            <a:off x="292100" y="1136650"/>
            <a:ext cx="876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lang="en-US" altLang="en-US" sz="1800">
              <a:solidFill>
                <a:schemeClr val="hlink"/>
              </a:solidFill>
              <a:latin typeface="Tahoma" panose="020B0604030504040204" pitchFamily="34" charset="0"/>
            </a:endParaRPr>
          </a:p>
          <a:p>
            <a:pPr algn="l" eaLnBrk="1" hangingPunct="1"/>
            <a:endParaRPr lang="en-US" altLang="en-US" sz="1800">
              <a:solidFill>
                <a:schemeClr val="hlink"/>
              </a:solidFill>
              <a:latin typeface="Tahoma" panose="020B0604030504040204" pitchFamily="34" charset="0"/>
            </a:endParaRPr>
          </a:p>
          <a:p>
            <a:pPr eaLnBrk="1" hangingPunct="1"/>
            <a:r>
              <a:rPr lang="en-US" altLang="en-US" sz="2400">
                <a:solidFill>
                  <a:srgbClr val="CC3300"/>
                </a:solidFill>
                <a:latin typeface="Tahoma" panose="020B0604030504040204" pitchFamily="34" charset="0"/>
              </a:rPr>
              <a:t>Server is now blocked waiting for connection from a client</a:t>
            </a:r>
          </a:p>
        </p:txBody>
      </p:sp>
      <p:sp>
        <p:nvSpPr>
          <p:cNvPr id="5" name="Datumsplatzhalter 4">
            <a:extLst>
              <a:ext uri="{FF2B5EF4-FFF2-40B4-BE49-F238E27FC236}">
                <a16:creationId xmlns:a16="http://schemas.microsoft.com/office/drawing/2014/main" id="{35E9E7AF-47AA-432E-A917-A8F15C23CA97}"/>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554398568"/>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a:extLst>
              <a:ext uri="{FF2B5EF4-FFF2-40B4-BE49-F238E27FC236}">
                <a16:creationId xmlns:a16="http://schemas.microsoft.com/office/drawing/2014/main" id="{B109FE12-B684-4C9A-BA1E-C613449EA09B}"/>
              </a:ext>
            </a:extLst>
          </p:cNvPr>
          <p:cNvSpPr>
            <a:spLocks noGrp="1" noChangeArrowheads="1"/>
          </p:cNvSpPr>
          <p:nvPr>
            <p:ph type="title"/>
          </p:nvPr>
        </p:nvSpPr>
        <p:spPr/>
        <p:txBody>
          <a:bodyPr/>
          <a:lstStyle/>
          <a:p>
            <a:r>
              <a:rPr lang="en-US" altLang="en-US"/>
              <a:t>TCP Client/Server Interaction</a:t>
            </a:r>
          </a:p>
        </p:txBody>
      </p:sp>
      <p:sp>
        <p:nvSpPr>
          <p:cNvPr id="422915" name="Rectangle 3">
            <a:extLst>
              <a:ext uri="{FF2B5EF4-FFF2-40B4-BE49-F238E27FC236}">
                <a16:creationId xmlns:a16="http://schemas.microsoft.com/office/drawing/2014/main" id="{23A6670F-E806-497A-AE1A-9DF75E0234F5}"/>
              </a:ext>
            </a:extLst>
          </p:cNvPr>
          <p:cNvSpPr>
            <a:spLocks noGrp="1" noChangeArrowheads="1"/>
          </p:cNvSpPr>
          <p:nvPr>
            <p:ph type="body" sz="half" idx="1"/>
          </p:nvPr>
        </p:nvSpPr>
        <p:spPr>
          <a:xfrm>
            <a:off x="101600" y="30861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22916" name="Rectangle 4">
            <a:extLst>
              <a:ext uri="{FF2B5EF4-FFF2-40B4-BE49-F238E27FC236}">
                <a16:creationId xmlns:a16="http://schemas.microsoft.com/office/drawing/2014/main" id="{5DB85BCC-4001-49B9-93D7-027D04BC7297}"/>
              </a:ext>
            </a:extLst>
          </p:cNvPr>
          <p:cNvSpPr>
            <a:spLocks noGrp="1" noChangeArrowheads="1"/>
          </p:cNvSpPr>
          <p:nvPr>
            <p:ph type="body" sz="half" idx="2"/>
          </p:nvPr>
        </p:nvSpPr>
        <p:spPr>
          <a:xfrm>
            <a:off x="4368800" y="29702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t>Bind socket to a port</a:t>
            </a:r>
          </a:p>
          <a:p>
            <a:pPr marL="533400" indent="-533400">
              <a:buFont typeface="Wingdings" panose="05000000000000000000" pitchFamily="2" charset="2"/>
              <a:buAutoNum type="arabicPeriod"/>
            </a:pPr>
            <a:r>
              <a:rPr lang="en-US" altLang="en-US" sz="2000"/>
              <a:t>Set socket to listen</a:t>
            </a:r>
          </a:p>
          <a:p>
            <a:pPr marL="533400" indent="-533400">
              <a:buFont typeface="Wingdings" panose="05000000000000000000" pitchFamily="2" charset="2"/>
              <a:buAutoNum type="arabicPeriod"/>
            </a:pPr>
            <a:r>
              <a:rPr lang="en-US" altLang="en-US" sz="2000">
                <a:solidFill>
                  <a:srgbClr val="CC3300"/>
                </a:solidFill>
              </a:rPr>
              <a:t>Repeatedly:</a:t>
            </a:r>
          </a:p>
          <a:p>
            <a:pPr marL="914400" lvl="1" indent="-457200">
              <a:buClr>
                <a:schemeClr val="tx2"/>
              </a:buClr>
              <a:buFont typeface="Wingdings" panose="05000000000000000000" pitchFamily="2" charset="2"/>
              <a:buAutoNum type="alphaLcPeriod"/>
            </a:pPr>
            <a:r>
              <a:rPr lang="en-US" altLang="en-US" sz="2000">
                <a:solidFill>
                  <a:srgbClr val="CC3300"/>
                </a:solidFill>
              </a:rPr>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22917" name="Text Box 5">
            <a:extLst>
              <a:ext uri="{FF2B5EF4-FFF2-40B4-BE49-F238E27FC236}">
                <a16:creationId xmlns:a16="http://schemas.microsoft.com/office/drawing/2014/main" id="{6B3792A7-CA02-4C6A-958C-A6DD856766F8}"/>
              </a:ext>
            </a:extLst>
          </p:cNvPr>
          <p:cNvSpPr txBox="1">
            <a:spLocks noChangeArrowheads="1"/>
          </p:cNvSpPr>
          <p:nvPr/>
        </p:nvSpPr>
        <p:spPr bwMode="auto">
          <a:xfrm>
            <a:off x="4521200" y="1168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22918" name="Text Box 6">
            <a:extLst>
              <a:ext uri="{FF2B5EF4-FFF2-40B4-BE49-F238E27FC236}">
                <a16:creationId xmlns:a16="http://schemas.microsoft.com/office/drawing/2014/main" id="{880C3370-61C0-4869-935C-88B2049CFB97}"/>
              </a:ext>
            </a:extLst>
          </p:cNvPr>
          <p:cNvSpPr txBox="1">
            <a:spLocks noChangeArrowheads="1"/>
          </p:cNvSpPr>
          <p:nvPr/>
        </p:nvSpPr>
        <p:spPr bwMode="auto">
          <a:xfrm>
            <a:off x="254000" y="1125538"/>
            <a:ext cx="8763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lang="en-US" altLang="en-US" sz="1800">
              <a:solidFill>
                <a:schemeClr val="hlink"/>
              </a:solidFill>
              <a:latin typeface="Tahoma" panose="020B0604030504040204" pitchFamily="34" charset="0"/>
            </a:endParaRPr>
          </a:p>
          <a:p>
            <a:pPr algn="l" eaLnBrk="1" hangingPunct="1"/>
            <a:endParaRPr lang="en-US" altLang="en-US" sz="1800">
              <a:solidFill>
                <a:schemeClr val="hlink"/>
              </a:solidFill>
              <a:latin typeface="Tahoma" panose="020B0604030504040204" pitchFamily="34" charset="0"/>
            </a:endParaRPr>
          </a:p>
          <a:p>
            <a:pPr eaLnBrk="1" hangingPunct="1"/>
            <a:r>
              <a:rPr lang="en-US" altLang="en-US" sz="2400">
                <a:solidFill>
                  <a:srgbClr val="CC3300"/>
                </a:solidFill>
                <a:latin typeface="Tahoma" panose="020B0604030504040204" pitchFamily="34" charset="0"/>
              </a:rPr>
              <a:t>Later, a client decides to talk to the server…</a:t>
            </a:r>
          </a:p>
        </p:txBody>
      </p:sp>
      <p:sp>
        <p:nvSpPr>
          <p:cNvPr id="5" name="Datumsplatzhalter 4">
            <a:extLst>
              <a:ext uri="{FF2B5EF4-FFF2-40B4-BE49-F238E27FC236}">
                <a16:creationId xmlns:a16="http://schemas.microsoft.com/office/drawing/2014/main" id="{C82D15A8-65DE-4B6D-9646-9FD02F1DAFD6}"/>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027318964"/>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a:extLst>
              <a:ext uri="{FF2B5EF4-FFF2-40B4-BE49-F238E27FC236}">
                <a16:creationId xmlns:a16="http://schemas.microsoft.com/office/drawing/2014/main" id="{51BBCC70-CFB0-4779-95CE-3FE4F19CF657}"/>
              </a:ext>
            </a:extLst>
          </p:cNvPr>
          <p:cNvSpPr>
            <a:spLocks noGrp="1" noChangeArrowheads="1"/>
          </p:cNvSpPr>
          <p:nvPr>
            <p:ph type="title"/>
          </p:nvPr>
        </p:nvSpPr>
        <p:spPr/>
        <p:txBody>
          <a:bodyPr/>
          <a:lstStyle/>
          <a:p>
            <a:r>
              <a:rPr lang="en-US" altLang="en-US"/>
              <a:t>TCP Client/Server Interaction</a:t>
            </a:r>
          </a:p>
        </p:txBody>
      </p:sp>
      <p:sp>
        <p:nvSpPr>
          <p:cNvPr id="424963" name="Rectangle 3">
            <a:extLst>
              <a:ext uri="{FF2B5EF4-FFF2-40B4-BE49-F238E27FC236}">
                <a16:creationId xmlns:a16="http://schemas.microsoft.com/office/drawing/2014/main" id="{13DFE853-3550-495A-B06D-1DAEC6141517}"/>
              </a:ext>
            </a:extLst>
          </p:cNvPr>
          <p:cNvSpPr>
            <a:spLocks noGrp="1" noChangeArrowheads="1"/>
          </p:cNvSpPr>
          <p:nvPr>
            <p:ph type="body" sz="half" idx="1"/>
          </p:nvPr>
        </p:nvSpPr>
        <p:spPr>
          <a:xfrm>
            <a:off x="114300" y="314325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solidFill>
                  <a:srgbClr val="CC3300"/>
                </a:solidFill>
              </a:rPr>
              <a:t>Create a TCP socket</a:t>
            </a: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24964" name="Rectangle 4">
            <a:extLst>
              <a:ext uri="{FF2B5EF4-FFF2-40B4-BE49-F238E27FC236}">
                <a16:creationId xmlns:a16="http://schemas.microsoft.com/office/drawing/2014/main" id="{25F00751-9AE9-4F78-83FF-13DFDBEF6D24}"/>
              </a:ext>
            </a:extLst>
          </p:cNvPr>
          <p:cNvSpPr>
            <a:spLocks noGrp="1" noChangeArrowheads="1"/>
          </p:cNvSpPr>
          <p:nvPr>
            <p:ph type="body" sz="half" idx="2"/>
          </p:nvPr>
        </p:nvSpPr>
        <p:spPr>
          <a:xfrm>
            <a:off x="4381500" y="302736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t>Bind socket to a port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p>
          <a:p>
            <a:pPr marL="533400" indent="-533400">
              <a:buFont typeface="Wingdings" panose="05000000000000000000" pitchFamily="2" charset="2"/>
              <a:buAutoNum type="arabicPeriod"/>
            </a:pPr>
            <a:r>
              <a:rPr lang="en-US" altLang="en-US" sz="2000">
                <a:solidFill>
                  <a:srgbClr val="CC3300"/>
                </a:solidFill>
              </a:rPr>
              <a:t>Repeatedly:</a:t>
            </a:r>
          </a:p>
          <a:p>
            <a:pPr marL="914400" lvl="1" indent="-457200">
              <a:buClr>
                <a:schemeClr val="tx2"/>
              </a:buClr>
              <a:buFont typeface="Wingdings" panose="05000000000000000000" pitchFamily="2" charset="2"/>
              <a:buAutoNum type="alphaLcPeriod"/>
            </a:pPr>
            <a:r>
              <a:rPr lang="en-US" altLang="en-US" sz="2000">
                <a:solidFill>
                  <a:srgbClr val="CC3300"/>
                </a:solidFill>
              </a:rPr>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24965" name="Text Box 5">
            <a:extLst>
              <a:ext uri="{FF2B5EF4-FFF2-40B4-BE49-F238E27FC236}">
                <a16:creationId xmlns:a16="http://schemas.microsoft.com/office/drawing/2014/main" id="{EE5199ED-9FE8-4CD0-9DBD-281DEF3DAAB8}"/>
              </a:ext>
            </a:extLst>
          </p:cNvPr>
          <p:cNvSpPr txBox="1">
            <a:spLocks noChangeArrowheads="1"/>
          </p:cNvSpPr>
          <p:nvPr/>
        </p:nvSpPr>
        <p:spPr bwMode="auto">
          <a:xfrm>
            <a:off x="4572000" y="12382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24966" name="Text Box 6">
            <a:extLst>
              <a:ext uri="{FF2B5EF4-FFF2-40B4-BE49-F238E27FC236}">
                <a16:creationId xmlns:a16="http://schemas.microsoft.com/office/drawing/2014/main" id="{EC5DCB73-86E1-45F3-9CA8-6B01F4D6BAD9}"/>
              </a:ext>
            </a:extLst>
          </p:cNvPr>
          <p:cNvSpPr txBox="1">
            <a:spLocks noChangeArrowheads="1"/>
          </p:cNvSpPr>
          <p:nvPr/>
        </p:nvSpPr>
        <p:spPr bwMode="auto">
          <a:xfrm>
            <a:off x="304800" y="1195388"/>
            <a:ext cx="854710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lang="en-US" altLang="en-US" sz="1800">
              <a:solidFill>
                <a:schemeClr val="hlink"/>
              </a:solidFill>
              <a:latin typeface="Tahoma" panose="020B0604030504040204" pitchFamily="34" charset="0"/>
            </a:endParaRPr>
          </a:p>
          <a:p>
            <a:pPr algn="l" eaLnBrk="1" hangingPunct="1"/>
            <a:endParaRPr lang="en-US" altLang="en-US" sz="1800">
              <a:solidFill>
                <a:schemeClr val="hlink"/>
              </a:solidFill>
              <a:latin typeface="Tahoma" panose="020B0604030504040204" pitchFamily="34" charset="0"/>
            </a:endParaRPr>
          </a:p>
          <a:p>
            <a:pPr algn="l" eaLnBrk="1" hangingPunct="1"/>
            <a:r>
              <a:rPr lang="en-US" altLang="en-US" sz="1800">
                <a:solidFill>
                  <a:schemeClr val="hlink"/>
                </a:solidFill>
                <a:latin typeface="Tahoma" panose="020B0604030504040204" pitchFamily="34" charset="0"/>
              </a:rPr>
              <a:t>    </a:t>
            </a:r>
            <a:r>
              <a:rPr lang="en-US" altLang="en-US" sz="1800">
                <a:solidFill>
                  <a:srgbClr val="CC3300"/>
                </a:solidFill>
              </a:rPr>
              <a:t>/* Create a reliable, stream socket using TCP */</a:t>
            </a:r>
          </a:p>
          <a:p>
            <a:pPr algn="l" eaLnBrk="1" hangingPunct="1"/>
            <a:r>
              <a:rPr lang="en-US" altLang="en-US" sz="1800">
                <a:solidFill>
                  <a:srgbClr val="CC3300"/>
                </a:solidFill>
              </a:rPr>
              <a:t>    if ((sock = socket(PF_INET, SOCK_STREAM, IPPROTO_TCP)) &lt; 0)</a:t>
            </a:r>
          </a:p>
          <a:p>
            <a:pPr algn="l" eaLnBrk="1" hangingPunct="1"/>
            <a:r>
              <a:rPr lang="en-US" altLang="en-US" sz="1800">
                <a:solidFill>
                  <a:srgbClr val="CC3300"/>
                </a:solidFill>
              </a:rPr>
              <a:t>        DieWithError("socket() failed");</a:t>
            </a:r>
          </a:p>
        </p:txBody>
      </p:sp>
      <p:sp>
        <p:nvSpPr>
          <p:cNvPr id="5" name="Datumsplatzhalter 4">
            <a:extLst>
              <a:ext uri="{FF2B5EF4-FFF2-40B4-BE49-F238E27FC236}">
                <a16:creationId xmlns:a16="http://schemas.microsoft.com/office/drawing/2014/main" id="{14914622-468D-4DE6-A947-D5716FDD2CA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01099761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a:extLst>
              <a:ext uri="{FF2B5EF4-FFF2-40B4-BE49-F238E27FC236}">
                <a16:creationId xmlns:a16="http://schemas.microsoft.com/office/drawing/2014/main" id="{AE990DCC-7CEF-419A-A96B-001B1D36118B}"/>
              </a:ext>
            </a:extLst>
          </p:cNvPr>
          <p:cNvSpPr>
            <a:spLocks noGrp="1" noChangeArrowheads="1"/>
          </p:cNvSpPr>
          <p:nvPr>
            <p:ph type="title"/>
          </p:nvPr>
        </p:nvSpPr>
        <p:spPr/>
        <p:txBody>
          <a:bodyPr/>
          <a:lstStyle/>
          <a:p>
            <a:r>
              <a:rPr lang="en-US" altLang="en-US"/>
              <a:t>TCP Client/Server Interaction</a:t>
            </a:r>
          </a:p>
        </p:txBody>
      </p:sp>
      <p:sp>
        <p:nvSpPr>
          <p:cNvPr id="427011" name="Rectangle 3">
            <a:extLst>
              <a:ext uri="{FF2B5EF4-FFF2-40B4-BE49-F238E27FC236}">
                <a16:creationId xmlns:a16="http://schemas.microsoft.com/office/drawing/2014/main" id="{677F76AC-5B65-4C88-AD16-DBF29B065B51}"/>
              </a:ext>
            </a:extLst>
          </p:cNvPr>
          <p:cNvSpPr>
            <a:spLocks noGrp="1" noChangeArrowheads="1"/>
          </p:cNvSpPr>
          <p:nvPr>
            <p:ph type="body" sz="half" idx="1"/>
          </p:nvPr>
        </p:nvSpPr>
        <p:spPr>
          <a:xfrm>
            <a:off x="101600" y="315595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p>
          <a:p>
            <a:pPr marL="533400" indent="-533400">
              <a:buFont typeface="Wingdings" panose="05000000000000000000" pitchFamily="2" charset="2"/>
              <a:buAutoNum type="arabicPeriod"/>
            </a:pPr>
            <a:r>
              <a:rPr lang="en-US" altLang="en-US" sz="1800">
                <a:solidFill>
                  <a:srgbClr val="CC3300"/>
                </a:solidFill>
              </a:rPr>
              <a:t>Establish connection</a:t>
            </a: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27012" name="Rectangle 4">
            <a:extLst>
              <a:ext uri="{FF2B5EF4-FFF2-40B4-BE49-F238E27FC236}">
                <a16:creationId xmlns:a16="http://schemas.microsoft.com/office/drawing/2014/main" id="{B34436BF-411F-486C-B968-87486D6917C3}"/>
              </a:ext>
            </a:extLst>
          </p:cNvPr>
          <p:cNvSpPr>
            <a:spLocks noGrp="1" noChangeArrowheads="1"/>
          </p:cNvSpPr>
          <p:nvPr>
            <p:ph type="body" sz="half" idx="2"/>
          </p:nvPr>
        </p:nvSpPr>
        <p:spPr>
          <a:xfrm>
            <a:off x="4368800" y="304006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p>
          <a:p>
            <a:pPr marL="533400" indent="-533400">
              <a:buFont typeface="Wingdings" panose="05000000000000000000" pitchFamily="2" charset="2"/>
              <a:buAutoNum type="arabicPeriod"/>
            </a:pPr>
            <a:r>
              <a:rPr lang="en-US" altLang="en-US" sz="2000"/>
              <a:t>Bind socket to a port</a:t>
            </a:r>
          </a:p>
          <a:p>
            <a:pPr marL="533400" indent="-533400">
              <a:buFont typeface="Wingdings" panose="05000000000000000000" pitchFamily="2" charset="2"/>
              <a:buAutoNum type="arabicPeriod"/>
            </a:pPr>
            <a:r>
              <a:rPr lang="en-US" altLang="en-US" sz="2000"/>
              <a:t>Set socket to listen</a:t>
            </a:r>
          </a:p>
          <a:p>
            <a:pPr marL="533400" indent="-533400">
              <a:buFont typeface="Wingdings" panose="05000000000000000000" pitchFamily="2" charset="2"/>
              <a:buAutoNum type="arabicPeriod"/>
            </a:pPr>
            <a:r>
              <a:rPr lang="en-US" altLang="en-US" sz="2000">
                <a:solidFill>
                  <a:srgbClr val="CC3300"/>
                </a:solidFill>
              </a:rPr>
              <a:t>Repeatedly:</a:t>
            </a:r>
          </a:p>
          <a:p>
            <a:pPr marL="914400" lvl="1" indent="-457200">
              <a:buClr>
                <a:schemeClr val="tx2"/>
              </a:buClr>
              <a:buFont typeface="Wingdings" panose="05000000000000000000" pitchFamily="2" charset="2"/>
              <a:buAutoNum type="alphaLcPeriod"/>
            </a:pPr>
            <a:r>
              <a:rPr lang="en-US" altLang="en-US" sz="2000">
                <a:solidFill>
                  <a:srgbClr val="CC3300"/>
                </a:solidFill>
              </a:rPr>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27013" name="Text Box 5">
            <a:extLst>
              <a:ext uri="{FF2B5EF4-FFF2-40B4-BE49-F238E27FC236}">
                <a16:creationId xmlns:a16="http://schemas.microsoft.com/office/drawing/2014/main" id="{E82E7F00-1229-4442-B82F-210CA33190A6}"/>
              </a:ext>
            </a:extLst>
          </p:cNvPr>
          <p:cNvSpPr txBox="1">
            <a:spLocks noChangeArrowheads="1"/>
          </p:cNvSpPr>
          <p:nvPr/>
        </p:nvSpPr>
        <p:spPr bwMode="auto">
          <a:xfrm>
            <a:off x="4521200" y="12509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27014" name="Text Box 6">
            <a:extLst>
              <a:ext uri="{FF2B5EF4-FFF2-40B4-BE49-F238E27FC236}">
                <a16:creationId xmlns:a16="http://schemas.microsoft.com/office/drawing/2014/main" id="{C9B89216-1419-4B04-9105-F787B1C600D2}"/>
              </a:ext>
            </a:extLst>
          </p:cNvPr>
          <p:cNvSpPr txBox="1">
            <a:spLocks noChangeArrowheads="1"/>
          </p:cNvSpPr>
          <p:nvPr/>
        </p:nvSpPr>
        <p:spPr bwMode="auto">
          <a:xfrm>
            <a:off x="231775" y="1568103"/>
            <a:ext cx="8763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en-US" sz="1400" dirty="0">
                <a:solidFill>
                  <a:schemeClr val="hlink"/>
                </a:solidFill>
                <a:latin typeface="Tahoma" panose="020B0604030504040204" pitchFamily="34" charset="0"/>
              </a:rPr>
              <a:t>    </a:t>
            </a:r>
            <a:r>
              <a:rPr lang="en-US" altLang="en-US" sz="1400" dirty="0" err="1">
                <a:solidFill>
                  <a:srgbClr val="CC3300"/>
                </a:solidFill>
              </a:rPr>
              <a:t>echoServAddr.sin_family</a:t>
            </a:r>
            <a:r>
              <a:rPr lang="en-US" altLang="en-US" sz="1400" dirty="0">
                <a:solidFill>
                  <a:srgbClr val="CC3300"/>
                </a:solidFill>
              </a:rPr>
              <a:t>      = AF_INET;                    /* Internet address family */</a:t>
            </a:r>
          </a:p>
          <a:p>
            <a:pPr algn="l" eaLnBrk="1" hangingPunct="1"/>
            <a:r>
              <a:rPr lang="en-US" altLang="en-US" sz="1400" dirty="0">
                <a:solidFill>
                  <a:srgbClr val="CC3300"/>
                </a:solidFill>
              </a:rPr>
              <a:t>    </a:t>
            </a:r>
            <a:r>
              <a:rPr lang="en-US" altLang="en-US" sz="1400" dirty="0" err="1">
                <a:solidFill>
                  <a:srgbClr val="CC3300"/>
                </a:solidFill>
              </a:rPr>
              <a:t>echoServAddr.sin_addr.s_addr</a:t>
            </a:r>
            <a:r>
              <a:rPr lang="en-US" altLang="en-US" sz="1400" dirty="0">
                <a:solidFill>
                  <a:srgbClr val="CC3300"/>
                </a:solidFill>
              </a:rPr>
              <a:t> = </a:t>
            </a:r>
            <a:r>
              <a:rPr lang="en-US" altLang="en-US" sz="1400" dirty="0" err="1">
                <a:solidFill>
                  <a:srgbClr val="CC3300"/>
                </a:solidFill>
              </a:rPr>
              <a:t>inet_addr</a:t>
            </a:r>
            <a:r>
              <a:rPr lang="en-US" altLang="en-US" sz="1400" dirty="0">
                <a:solidFill>
                  <a:srgbClr val="CC3300"/>
                </a:solidFill>
              </a:rPr>
              <a:t>(</a:t>
            </a:r>
            <a:r>
              <a:rPr lang="en-US" altLang="en-US" sz="1400" dirty="0" err="1">
                <a:solidFill>
                  <a:srgbClr val="CC3300"/>
                </a:solidFill>
              </a:rPr>
              <a:t>servIP</a:t>
            </a:r>
            <a:r>
              <a:rPr lang="en-US" altLang="en-US" sz="1400" dirty="0">
                <a:solidFill>
                  <a:srgbClr val="CC3300"/>
                </a:solidFill>
              </a:rPr>
              <a:t>);   /* Server IP address */</a:t>
            </a:r>
          </a:p>
          <a:p>
            <a:pPr algn="l" eaLnBrk="1" hangingPunct="1"/>
            <a:r>
              <a:rPr lang="en-US" altLang="en-US" sz="1400" dirty="0">
                <a:solidFill>
                  <a:srgbClr val="CC3300"/>
                </a:solidFill>
              </a:rPr>
              <a:t>    </a:t>
            </a:r>
            <a:r>
              <a:rPr lang="en-US" altLang="en-US" sz="1400" dirty="0" err="1">
                <a:solidFill>
                  <a:srgbClr val="CC3300"/>
                </a:solidFill>
              </a:rPr>
              <a:t>echoServAddr.sin_port</a:t>
            </a:r>
            <a:r>
              <a:rPr lang="en-US" altLang="en-US" sz="1400" dirty="0">
                <a:solidFill>
                  <a:srgbClr val="CC3300"/>
                </a:solidFill>
              </a:rPr>
              <a:t>        = </a:t>
            </a:r>
            <a:r>
              <a:rPr lang="en-US" altLang="en-US" sz="1400" dirty="0" err="1">
                <a:solidFill>
                  <a:srgbClr val="CC3300"/>
                </a:solidFill>
              </a:rPr>
              <a:t>htons</a:t>
            </a:r>
            <a:r>
              <a:rPr lang="en-US" altLang="en-US" sz="1400" dirty="0">
                <a:solidFill>
                  <a:srgbClr val="CC3300"/>
                </a:solidFill>
              </a:rPr>
              <a:t>(</a:t>
            </a:r>
            <a:r>
              <a:rPr lang="en-US" altLang="en-US" sz="1400" dirty="0" err="1">
                <a:solidFill>
                  <a:srgbClr val="CC3300"/>
                </a:solidFill>
              </a:rPr>
              <a:t>echoServPort</a:t>
            </a:r>
            <a:r>
              <a:rPr lang="en-US" altLang="en-US" sz="1400" dirty="0">
                <a:solidFill>
                  <a:srgbClr val="CC3300"/>
                </a:solidFill>
              </a:rPr>
              <a:t>);    /* Server port */</a:t>
            </a:r>
          </a:p>
          <a:p>
            <a:pPr algn="l" eaLnBrk="1" hangingPunct="1"/>
            <a:endParaRPr lang="en-US" altLang="en-US" sz="1400" dirty="0">
              <a:solidFill>
                <a:srgbClr val="CC3300"/>
              </a:solidFill>
            </a:endParaRPr>
          </a:p>
          <a:p>
            <a:pPr algn="l" eaLnBrk="1" hangingPunct="1"/>
            <a:r>
              <a:rPr lang="en-US" altLang="en-US" sz="1400" dirty="0">
                <a:solidFill>
                  <a:srgbClr val="CC3300"/>
                </a:solidFill>
              </a:rPr>
              <a:t>    if (connect(sock, (struct </a:t>
            </a:r>
            <a:r>
              <a:rPr lang="en-US" altLang="en-US" sz="1400" dirty="0" err="1">
                <a:solidFill>
                  <a:srgbClr val="CC3300"/>
                </a:solidFill>
              </a:rPr>
              <a:t>sockaddr</a:t>
            </a:r>
            <a:r>
              <a:rPr lang="en-US" altLang="en-US" sz="1400" dirty="0">
                <a:solidFill>
                  <a:srgbClr val="CC3300"/>
                </a:solidFill>
              </a:rPr>
              <a:t> *) &amp;</a:t>
            </a:r>
            <a:r>
              <a:rPr lang="en-US" altLang="en-US" sz="1400" dirty="0" err="1">
                <a:solidFill>
                  <a:srgbClr val="CC3300"/>
                </a:solidFill>
              </a:rPr>
              <a:t>echoServAddr</a:t>
            </a:r>
            <a:r>
              <a:rPr lang="en-US" altLang="en-US" sz="1400" dirty="0">
                <a:solidFill>
                  <a:srgbClr val="CC3300"/>
                </a:solidFill>
              </a:rPr>
              <a:t>, </a:t>
            </a:r>
            <a:r>
              <a:rPr lang="en-US" altLang="en-US" sz="1400" dirty="0" err="1">
                <a:solidFill>
                  <a:srgbClr val="CC3300"/>
                </a:solidFill>
              </a:rPr>
              <a:t>sizeof</a:t>
            </a:r>
            <a:r>
              <a:rPr lang="en-US" altLang="en-US" sz="1400" dirty="0">
                <a:solidFill>
                  <a:srgbClr val="CC3300"/>
                </a:solidFill>
              </a:rPr>
              <a:t>(</a:t>
            </a:r>
            <a:r>
              <a:rPr lang="en-US" altLang="en-US" sz="1400" dirty="0" err="1">
                <a:solidFill>
                  <a:srgbClr val="CC3300"/>
                </a:solidFill>
              </a:rPr>
              <a:t>echoServAddr</a:t>
            </a:r>
            <a:r>
              <a:rPr lang="en-US" altLang="en-US" sz="1400" dirty="0">
                <a:solidFill>
                  <a:srgbClr val="CC3300"/>
                </a:solidFill>
              </a:rPr>
              <a:t>)) &lt; 0)</a:t>
            </a:r>
          </a:p>
          <a:p>
            <a:pPr algn="l" eaLnBrk="1" hangingPunct="1"/>
            <a:r>
              <a:rPr lang="en-US" altLang="en-US" sz="1400" dirty="0">
                <a:solidFill>
                  <a:srgbClr val="CC3300"/>
                </a:solidFill>
              </a:rPr>
              <a:t>        </a:t>
            </a:r>
            <a:r>
              <a:rPr lang="en-US" altLang="en-US" sz="1400" dirty="0" err="1">
                <a:solidFill>
                  <a:srgbClr val="CC3300"/>
                </a:solidFill>
              </a:rPr>
              <a:t>DieWithError</a:t>
            </a:r>
            <a:r>
              <a:rPr lang="en-US" altLang="en-US" sz="1400" dirty="0">
                <a:solidFill>
                  <a:srgbClr val="CC3300"/>
                </a:solidFill>
              </a:rPr>
              <a:t>("connect() failed");</a:t>
            </a:r>
          </a:p>
        </p:txBody>
      </p:sp>
      <p:sp>
        <p:nvSpPr>
          <p:cNvPr id="5" name="Datumsplatzhalter 4">
            <a:extLst>
              <a:ext uri="{FF2B5EF4-FFF2-40B4-BE49-F238E27FC236}">
                <a16:creationId xmlns:a16="http://schemas.microsoft.com/office/drawing/2014/main" id="{8BE7D677-04BE-4F89-89B7-80EFCAD7E3BB}"/>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306348623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C0317CE4-6912-4909-A73A-167578915073}"/>
              </a:ext>
            </a:extLst>
          </p:cNvPr>
          <p:cNvSpPr>
            <a:spLocks noGrp="1" noChangeArrowheads="1"/>
          </p:cNvSpPr>
          <p:nvPr>
            <p:ph type="title"/>
          </p:nvPr>
        </p:nvSpPr>
        <p:spPr/>
        <p:txBody>
          <a:bodyPr/>
          <a:lstStyle/>
          <a:p>
            <a:r>
              <a:rPr lang="en-US" altLang="en-US"/>
              <a:t>TCP Client/Server Interaction</a:t>
            </a:r>
          </a:p>
        </p:txBody>
      </p:sp>
      <p:sp>
        <p:nvSpPr>
          <p:cNvPr id="429059" name="Rectangle 3">
            <a:extLst>
              <a:ext uri="{FF2B5EF4-FFF2-40B4-BE49-F238E27FC236}">
                <a16:creationId xmlns:a16="http://schemas.microsoft.com/office/drawing/2014/main" id="{2C9D6576-CD62-40C9-886F-2C3878244816}"/>
              </a:ext>
            </a:extLst>
          </p:cNvPr>
          <p:cNvSpPr>
            <a:spLocks noGrp="1" noChangeArrowheads="1"/>
          </p:cNvSpPr>
          <p:nvPr>
            <p:ph type="body" sz="half" idx="1"/>
          </p:nvPr>
        </p:nvSpPr>
        <p:spPr>
          <a:xfrm>
            <a:off x="165100" y="32385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solidFill>
                  <a:srgbClr val="CC3300"/>
                </a:solidFill>
              </a:rPr>
              <a:t>Communicate</a:t>
            </a: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29060" name="Rectangle 4">
            <a:extLst>
              <a:ext uri="{FF2B5EF4-FFF2-40B4-BE49-F238E27FC236}">
                <a16:creationId xmlns:a16="http://schemas.microsoft.com/office/drawing/2014/main" id="{8A75999E-D956-4549-A8D2-8B7BBED63DF8}"/>
              </a:ext>
            </a:extLst>
          </p:cNvPr>
          <p:cNvSpPr>
            <a:spLocks noGrp="1" noChangeArrowheads="1"/>
          </p:cNvSpPr>
          <p:nvPr>
            <p:ph type="body" sz="half" idx="2"/>
          </p:nvPr>
        </p:nvSpPr>
        <p:spPr>
          <a:xfrm>
            <a:off x="4432300" y="31226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Bind socket to a port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29061" name="Text Box 5">
            <a:extLst>
              <a:ext uri="{FF2B5EF4-FFF2-40B4-BE49-F238E27FC236}">
                <a16:creationId xmlns:a16="http://schemas.microsoft.com/office/drawing/2014/main" id="{7E31368A-B638-4E3C-BEA9-346C2319F0A9}"/>
              </a:ext>
            </a:extLst>
          </p:cNvPr>
          <p:cNvSpPr txBox="1">
            <a:spLocks noChangeArrowheads="1"/>
          </p:cNvSpPr>
          <p:nvPr/>
        </p:nvSpPr>
        <p:spPr bwMode="auto">
          <a:xfrm>
            <a:off x="4660900" y="13335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29062" name="Text Box 6">
            <a:extLst>
              <a:ext uri="{FF2B5EF4-FFF2-40B4-BE49-F238E27FC236}">
                <a16:creationId xmlns:a16="http://schemas.microsoft.com/office/drawing/2014/main" id="{8E0AFE77-FD29-476E-9CB1-F31A7299A950}"/>
              </a:ext>
            </a:extLst>
          </p:cNvPr>
          <p:cNvSpPr txBox="1">
            <a:spLocks noChangeArrowheads="1"/>
          </p:cNvSpPr>
          <p:nvPr/>
        </p:nvSpPr>
        <p:spPr bwMode="auto">
          <a:xfrm>
            <a:off x="301625" y="1562100"/>
            <a:ext cx="865663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r>
              <a:rPr lang="en-US" altLang="en-US" sz="1600" dirty="0">
                <a:solidFill>
                  <a:schemeClr val="hlink"/>
                </a:solidFill>
                <a:latin typeface="Tahoma" panose="020B0604030504040204" pitchFamily="34" charset="0"/>
              </a:rPr>
              <a:t> </a:t>
            </a:r>
            <a:r>
              <a:rPr lang="en-US" altLang="en-US" sz="1600" dirty="0" err="1">
                <a:solidFill>
                  <a:srgbClr val="CC3300"/>
                </a:solidFill>
              </a:rPr>
              <a:t>echoStringLen</a:t>
            </a:r>
            <a:r>
              <a:rPr lang="en-US" altLang="en-US" sz="1600" dirty="0">
                <a:solidFill>
                  <a:srgbClr val="CC3300"/>
                </a:solidFill>
              </a:rPr>
              <a:t> = </a:t>
            </a:r>
            <a:r>
              <a:rPr lang="en-US" altLang="en-US" sz="1600" dirty="0" err="1">
                <a:solidFill>
                  <a:srgbClr val="CC3300"/>
                </a:solidFill>
              </a:rPr>
              <a:t>strlen</a:t>
            </a:r>
            <a:r>
              <a:rPr lang="en-US" altLang="en-US" sz="1600" dirty="0">
                <a:solidFill>
                  <a:srgbClr val="CC3300"/>
                </a:solidFill>
              </a:rPr>
              <a:t>(</a:t>
            </a:r>
            <a:r>
              <a:rPr lang="en-US" altLang="en-US" sz="1600" dirty="0" err="1">
                <a:solidFill>
                  <a:srgbClr val="CC3300"/>
                </a:solidFill>
              </a:rPr>
              <a:t>echoString</a:t>
            </a:r>
            <a:r>
              <a:rPr lang="en-US" altLang="en-US" sz="1600" dirty="0">
                <a:solidFill>
                  <a:srgbClr val="CC3300"/>
                </a:solidFill>
              </a:rPr>
              <a:t>);          /* Determine input length */</a:t>
            </a:r>
          </a:p>
          <a:p>
            <a:pPr algn="l" eaLnBrk="1" hangingPunct="1"/>
            <a:endParaRPr lang="en-US" altLang="en-US" sz="1600" dirty="0">
              <a:solidFill>
                <a:srgbClr val="CC3300"/>
              </a:solidFill>
            </a:endParaRPr>
          </a:p>
          <a:p>
            <a:pPr algn="l" eaLnBrk="1" hangingPunct="1"/>
            <a:r>
              <a:rPr lang="en-US" altLang="en-US" sz="1600" dirty="0">
                <a:solidFill>
                  <a:srgbClr val="CC3300"/>
                </a:solidFill>
              </a:rPr>
              <a:t> /* Send the string to the server */</a:t>
            </a:r>
          </a:p>
          <a:p>
            <a:pPr algn="l" eaLnBrk="1" hangingPunct="1"/>
            <a:r>
              <a:rPr lang="en-US" altLang="en-US" sz="1600" dirty="0">
                <a:solidFill>
                  <a:srgbClr val="CC3300"/>
                </a:solidFill>
              </a:rPr>
              <a:t>    if (send(sock, </a:t>
            </a:r>
            <a:r>
              <a:rPr lang="en-US" altLang="en-US" sz="1600" dirty="0" err="1">
                <a:solidFill>
                  <a:srgbClr val="CC3300"/>
                </a:solidFill>
              </a:rPr>
              <a:t>echoString</a:t>
            </a:r>
            <a:r>
              <a:rPr lang="en-US" altLang="en-US" sz="1600" dirty="0">
                <a:solidFill>
                  <a:srgbClr val="CC3300"/>
                </a:solidFill>
              </a:rPr>
              <a:t>, </a:t>
            </a:r>
            <a:r>
              <a:rPr lang="en-US" altLang="en-US" sz="1600" dirty="0" err="1">
                <a:solidFill>
                  <a:srgbClr val="CC3300"/>
                </a:solidFill>
              </a:rPr>
              <a:t>echoStringLen</a:t>
            </a:r>
            <a:r>
              <a:rPr lang="en-US" altLang="en-US" sz="1600" dirty="0">
                <a:solidFill>
                  <a:srgbClr val="CC3300"/>
                </a:solidFill>
              </a:rPr>
              <a:t>, 0) != </a:t>
            </a:r>
            <a:r>
              <a:rPr lang="en-US" altLang="en-US" sz="1600" dirty="0" err="1">
                <a:solidFill>
                  <a:srgbClr val="CC3300"/>
                </a:solidFill>
              </a:rPr>
              <a:t>echoStringLen</a:t>
            </a:r>
            <a:r>
              <a:rPr lang="en-US" altLang="en-US" sz="1600" dirty="0">
                <a:solidFill>
                  <a:srgbClr val="CC3300"/>
                </a:solidFill>
              </a:rPr>
              <a:t>)</a:t>
            </a:r>
          </a:p>
          <a:p>
            <a:pPr algn="l" eaLnBrk="1" hangingPunct="1"/>
            <a:r>
              <a:rPr lang="en-US" altLang="en-US" sz="1600" dirty="0">
                <a:solidFill>
                  <a:srgbClr val="CC3300"/>
                </a:solidFill>
              </a:rPr>
              <a:t>        </a:t>
            </a:r>
            <a:r>
              <a:rPr lang="en-US" altLang="en-US" sz="1600" dirty="0" err="1">
                <a:solidFill>
                  <a:srgbClr val="CC3300"/>
                </a:solidFill>
              </a:rPr>
              <a:t>DieWithError</a:t>
            </a:r>
            <a:r>
              <a:rPr lang="en-US" altLang="en-US" sz="1600" dirty="0">
                <a:solidFill>
                  <a:srgbClr val="CC3300"/>
                </a:solidFill>
              </a:rPr>
              <a:t>("send() sent a different number of bytes than expected");</a:t>
            </a:r>
          </a:p>
        </p:txBody>
      </p:sp>
      <p:sp>
        <p:nvSpPr>
          <p:cNvPr id="5" name="Datumsplatzhalter 4">
            <a:extLst>
              <a:ext uri="{FF2B5EF4-FFF2-40B4-BE49-F238E27FC236}">
                <a16:creationId xmlns:a16="http://schemas.microsoft.com/office/drawing/2014/main" id="{5C185711-745D-4D63-BEDB-48F8F15EEED5}"/>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158662857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3E63DABB-0E6B-4EB5-AF2C-03D338F627B0}"/>
              </a:ext>
            </a:extLst>
          </p:cNvPr>
          <p:cNvSpPr>
            <a:spLocks noGrp="1" noChangeArrowheads="1"/>
          </p:cNvSpPr>
          <p:nvPr>
            <p:ph type="title"/>
          </p:nvPr>
        </p:nvSpPr>
        <p:spPr/>
        <p:txBody>
          <a:bodyPr/>
          <a:lstStyle/>
          <a:p>
            <a:r>
              <a:rPr lang="en-US" altLang="en-US"/>
              <a:t>TCP Client/Server Interaction</a:t>
            </a:r>
          </a:p>
        </p:txBody>
      </p:sp>
      <p:sp>
        <p:nvSpPr>
          <p:cNvPr id="431107" name="Rectangle 3">
            <a:extLst>
              <a:ext uri="{FF2B5EF4-FFF2-40B4-BE49-F238E27FC236}">
                <a16:creationId xmlns:a16="http://schemas.microsoft.com/office/drawing/2014/main" id="{34D4047B-6E0E-4ADB-A7D4-4EA3AF2DBB1B}"/>
              </a:ext>
            </a:extLst>
          </p:cNvPr>
          <p:cNvSpPr>
            <a:spLocks noGrp="1" noChangeArrowheads="1"/>
          </p:cNvSpPr>
          <p:nvPr>
            <p:ph type="body" sz="half" idx="1"/>
          </p:nvPr>
        </p:nvSpPr>
        <p:spPr>
          <a:xfrm>
            <a:off x="177800" y="32893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Close the connection</a:t>
            </a:r>
            <a:endParaRPr lang="en-US" altLang="en-US" sz="1800">
              <a:latin typeface="Courier New" panose="02070309020205020404" pitchFamily="49" charset="0"/>
            </a:endParaRPr>
          </a:p>
        </p:txBody>
      </p:sp>
      <p:sp>
        <p:nvSpPr>
          <p:cNvPr id="431108" name="Rectangle 4">
            <a:extLst>
              <a:ext uri="{FF2B5EF4-FFF2-40B4-BE49-F238E27FC236}">
                <a16:creationId xmlns:a16="http://schemas.microsoft.com/office/drawing/2014/main" id="{FE4EE4F2-2D32-4F09-867F-53BB45AD2755}"/>
              </a:ext>
            </a:extLst>
          </p:cNvPr>
          <p:cNvSpPr>
            <a:spLocks noGrp="1" noChangeArrowheads="1"/>
          </p:cNvSpPr>
          <p:nvPr>
            <p:ph type="body" sz="half" idx="2"/>
          </p:nvPr>
        </p:nvSpPr>
        <p:spPr>
          <a:xfrm>
            <a:off x="4445000" y="31734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Bind socket to a port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solidFill>
                  <a:srgbClr val="CC3300"/>
                </a:solidFill>
              </a:rPr>
              <a:t>Communicate</a:t>
            </a:r>
          </a:p>
          <a:p>
            <a:pPr marL="914400" lvl="1" indent="-457200">
              <a:buClr>
                <a:schemeClr val="tx2"/>
              </a:buClr>
              <a:buFont typeface="Wingdings" panose="05000000000000000000" pitchFamily="2" charset="2"/>
              <a:buAutoNum type="alphaLcPeriod"/>
            </a:pPr>
            <a:r>
              <a:rPr lang="en-US" altLang="en-US" sz="2000"/>
              <a:t>Close the connection</a:t>
            </a:r>
          </a:p>
        </p:txBody>
      </p:sp>
      <p:sp>
        <p:nvSpPr>
          <p:cNvPr id="431109" name="Text Box 5">
            <a:extLst>
              <a:ext uri="{FF2B5EF4-FFF2-40B4-BE49-F238E27FC236}">
                <a16:creationId xmlns:a16="http://schemas.microsoft.com/office/drawing/2014/main" id="{E6B4962C-92D7-48D7-BA13-3F02075CC361}"/>
              </a:ext>
            </a:extLst>
          </p:cNvPr>
          <p:cNvSpPr txBox="1">
            <a:spLocks noChangeArrowheads="1"/>
          </p:cNvSpPr>
          <p:nvPr/>
        </p:nvSpPr>
        <p:spPr bwMode="auto">
          <a:xfrm>
            <a:off x="4648200" y="13843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31110" name="Text Box 6">
            <a:extLst>
              <a:ext uri="{FF2B5EF4-FFF2-40B4-BE49-F238E27FC236}">
                <a16:creationId xmlns:a16="http://schemas.microsoft.com/office/drawing/2014/main" id="{6C6F7C49-A03F-4028-8F73-CDEAA69E0185}"/>
              </a:ext>
            </a:extLst>
          </p:cNvPr>
          <p:cNvSpPr txBox="1">
            <a:spLocks noChangeArrowheads="1"/>
          </p:cNvSpPr>
          <p:nvPr/>
        </p:nvSpPr>
        <p:spPr bwMode="auto">
          <a:xfrm>
            <a:off x="383381" y="1699639"/>
            <a:ext cx="8529638"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endParaRPr lang="en-US" altLang="en-US" sz="1600" dirty="0">
              <a:solidFill>
                <a:schemeClr val="hlink"/>
              </a:solidFill>
              <a:latin typeface="Tahoma" panose="020B0604030504040204" pitchFamily="34" charset="0"/>
            </a:endParaRPr>
          </a:p>
          <a:p>
            <a:pPr algn="l" eaLnBrk="1" hangingPunct="1"/>
            <a:r>
              <a:rPr lang="en-US" altLang="en-US" sz="1600" dirty="0">
                <a:solidFill>
                  <a:schemeClr val="hlink"/>
                </a:solidFill>
                <a:latin typeface="Tahoma" panose="020B0604030504040204" pitchFamily="34" charset="0"/>
              </a:rPr>
              <a:t>    </a:t>
            </a:r>
            <a:r>
              <a:rPr lang="en-US" altLang="en-US" sz="1600" dirty="0">
                <a:solidFill>
                  <a:srgbClr val="CC3300"/>
                </a:solidFill>
              </a:rPr>
              <a:t>/* Receive message from client */</a:t>
            </a:r>
          </a:p>
          <a:p>
            <a:pPr algn="l" eaLnBrk="1" hangingPunct="1"/>
            <a:r>
              <a:rPr lang="en-US" altLang="en-US" sz="1600" dirty="0">
                <a:solidFill>
                  <a:srgbClr val="CC3300"/>
                </a:solidFill>
              </a:rPr>
              <a:t>    if ((</a:t>
            </a:r>
            <a:r>
              <a:rPr lang="en-US" altLang="en-US" sz="1600" dirty="0" err="1">
                <a:solidFill>
                  <a:srgbClr val="CC3300"/>
                </a:solidFill>
              </a:rPr>
              <a:t>recvMsgSize</a:t>
            </a:r>
            <a:r>
              <a:rPr lang="en-US" altLang="en-US" sz="1600" dirty="0">
                <a:solidFill>
                  <a:srgbClr val="CC3300"/>
                </a:solidFill>
              </a:rPr>
              <a:t> = </a:t>
            </a:r>
            <a:r>
              <a:rPr lang="en-US" altLang="en-US" sz="1600" dirty="0" err="1">
                <a:solidFill>
                  <a:srgbClr val="CC3300"/>
                </a:solidFill>
              </a:rPr>
              <a:t>recv</a:t>
            </a:r>
            <a:r>
              <a:rPr lang="en-US" altLang="en-US" sz="1600" dirty="0">
                <a:solidFill>
                  <a:srgbClr val="CC3300"/>
                </a:solidFill>
              </a:rPr>
              <a:t>(</a:t>
            </a:r>
            <a:r>
              <a:rPr lang="en-US" altLang="en-US" sz="1600" dirty="0" err="1">
                <a:solidFill>
                  <a:srgbClr val="CC3300"/>
                </a:solidFill>
              </a:rPr>
              <a:t>clntSocket</a:t>
            </a:r>
            <a:r>
              <a:rPr lang="en-US" altLang="en-US" sz="1600" dirty="0">
                <a:solidFill>
                  <a:srgbClr val="CC3300"/>
                </a:solidFill>
              </a:rPr>
              <a:t>, </a:t>
            </a:r>
            <a:r>
              <a:rPr lang="en-US" altLang="en-US" sz="1600" dirty="0" err="1">
                <a:solidFill>
                  <a:srgbClr val="CC3300"/>
                </a:solidFill>
              </a:rPr>
              <a:t>echoBuffer</a:t>
            </a:r>
            <a:r>
              <a:rPr lang="en-US" altLang="en-US" sz="1600" dirty="0">
                <a:solidFill>
                  <a:srgbClr val="CC3300"/>
                </a:solidFill>
              </a:rPr>
              <a:t>, RCVBUFSIZE, 0)) &lt; 0)</a:t>
            </a:r>
          </a:p>
          <a:p>
            <a:pPr algn="l" eaLnBrk="1" hangingPunct="1"/>
            <a:r>
              <a:rPr lang="en-US" altLang="en-US" sz="1600" dirty="0">
                <a:solidFill>
                  <a:srgbClr val="CC3300"/>
                </a:solidFill>
              </a:rPr>
              <a:t>        </a:t>
            </a:r>
            <a:r>
              <a:rPr lang="en-US" altLang="en-US" sz="1600" dirty="0" err="1">
                <a:solidFill>
                  <a:srgbClr val="CC3300"/>
                </a:solidFill>
              </a:rPr>
              <a:t>DieWithError</a:t>
            </a:r>
            <a:r>
              <a:rPr lang="en-US" altLang="en-US" sz="1600" dirty="0">
                <a:solidFill>
                  <a:srgbClr val="CC3300"/>
                </a:solidFill>
              </a:rPr>
              <a:t>("</a:t>
            </a:r>
            <a:r>
              <a:rPr lang="en-US" altLang="en-US" sz="1600" dirty="0" err="1">
                <a:solidFill>
                  <a:srgbClr val="CC3300"/>
                </a:solidFill>
              </a:rPr>
              <a:t>recv</a:t>
            </a:r>
            <a:r>
              <a:rPr lang="en-US" altLang="en-US" sz="1600" dirty="0">
                <a:solidFill>
                  <a:srgbClr val="CC3300"/>
                </a:solidFill>
              </a:rPr>
              <a:t>() failed");</a:t>
            </a:r>
          </a:p>
        </p:txBody>
      </p:sp>
      <p:sp>
        <p:nvSpPr>
          <p:cNvPr id="5" name="Datumsplatzhalter 4">
            <a:extLst>
              <a:ext uri="{FF2B5EF4-FFF2-40B4-BE49-F238E27FC236}">
                <a16:creationId xmlns:a16="http://schemas.microsoft.com/office/drawing/2014/main" id="{4421ECE5-7C4F-4FE6-BDE1-70F36412A180}"/>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429349398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4EF6BFEE-3B15-493B-AC57-7B71A7A74FEC}"/>
              </a:ext>
            </a:extLst>
          </p:cNvPr>
          <p:cNvSpPr>
            <a:spLocks noGrp="1" noChangeArrowheads="1"/>
          </p:cNvSpPr>
          <p:nvPr>
            <p:ph type="title"/>
          </p:nvPr>
        </p:nvSpPr>
        <p:spPr/>
        <p:txBody>
          <a:bodyPr/>
          <a:lstStyle/>
          <a:p>
            <a:r>
              <a:rPr lang="en-US" altLang="en-US"/>
              <a:t>TCP Client/Server Interaction</a:t>
            </a:r>
          </a:p>
        </p:txBody>
      </p:sp>
      <p:sp>
        <p:nvSpPr>
          <p:cNvPr id="433155" name="Rectangle 3">
            <a:extLst>
              <a:ext uri="{FF2B5EF4-FFF2-40B4-BE49-F238E27FC236}">
                <a16:creationId xmlns:a16="http://schemas.microsoft.com/office/drawing/2014/main" id="{818D5C96-0136-4EC6-B3BA-4D15704B8D6F}"/>
              </a:ext>
            </a:extLst>
          </p:cNvPr>
          <p:cNvSpPr>
            <a:spLocks noGrp="1" noChangeArrowheads="1"/>
          </p:cNvSpPr>
          <p:nvPr>
            <p:ph type="body" sz="half" idx="1"/>
          </p:nvPr>
        </p:nvSpPr>
        <p:spPr>
          <a:xfrm>
            <a:off x="101600" y="3251200"/>
            <a:ext cx="3810000" cy="2895600"/>
          </a:xfrm>
        </p:spPr>
        <p:txBody>
          <a:bodyPr/>
          <a:lstStyle/>
          <a:p>
            <a:pPr marL="533400" indent="-533400" algn="ctr">
              <a:buFont typeface="ZapfDingbats" pitchFamily="82" charset="2"/>
              <a:buNone/>
            </a:pPr>
            <a:r>
              <a:rPr lang="en-US" altLang="en-US" sz="1800">
                <a:solidFill>
                  <a:schemeClr val="accent2"/>
                </a:solidFill>
              </a:rPr>
              <a:t>Client</a:t>
            </a:r>
          </a:p>
          <a:p>
            <a:pPr marL="533400" indent="-533400">
              <a:buFont typeface="Wingdings" panose="05000000000000000000" pitchFamily="2" charset="2"/>
              <a:buAutoNum type="arabicPeriod"/>
            </a:pPr>
            <a:r>
              <a:rPr lang="en-US" altLang="en-US" sz="1800"/>
              <a:t>Create a TCP socket</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Establish connection</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t>Communicate</a:t>
            </a:r>
            <a:endParaRPr lang="en-US" altLang="en-US" sz="1800">
              <a:latin typeface="Courier New" panose="02070309020205020404" pitchFamily="49" charset="0"/>
            </a:endParaRPr>
          </a:p>
          <a:p>
            <a:pPr marL="533400" indent="-533400">
              <a:buFont typeface="Wingdings" panose="05000000000000000000" pitchFamily="2" charset="2"/>
              <a:buAutoNum type="arabicPeriod"/>
            </a:pPr>
            <a:r>
              <a:rPr lang="en-US" altLang="en-US" sz="1800">
                <a:solidFill>
                  <a:srgbClr val="CC3300"/>
                </a:solidFill>
              </a:rPr>
              <a:t>Close the connection</a:t>
            </a:r>
          </a:p>
        </p:txBody>
      </p:sp>
      <p:sp>
        <p:nvSpPr>
          <p:cNvPr id="433156" name="Rectangle 4">
            <a:extLst>
              <a:ext uri="{FF2B5EF4-FFF2-40B4-BE49-F238E27FC236}">
                <a16:creationId xmlns:a16="http://schemas.microsoft.com/office/drawing/2014/main" id="{B04F38A4-71A0-423B-86B5-18618BF3D46A}"/>
              </a:ext>
            </a:extLst>
          </p:cNvPr>
          <p:cNvSpPr>
            <a:spLocks noGrp="1" noChangeArrowheads="1"/>
          </p:cNvSpPr>
          <p:nvPr>
            <p:ph type="body" sz="half" idx="2"/>
          </p:nvPr>
        </p:nvSpPr>
        <p:spPr>
          <a:xfrm>
            <a:off x="4368800" y="3135313"/>
            <a:ext cx="4724400" cy="3011487"/>
          </a:xfrm>
        </p:spPr>
        <p:txBody>
          <a:bodyPr/>
          <a:lstStyle/>
          <a:p>
            <a:pPr marL="533400" indent="-533400" algn="ctr">
              <a:buFont typeface="ZapfDingbats" pitchFamily="82" charset="2"/>
              <a:buNone/>
            </a:pPr>
            <a:r>
              <a:rPr lang="en-US" altLang="en-US" sz="2000">
                <a:solidFill>
                  <a:schemeClr val="accent2"/>
                </a:solidFill>
              </a:rPr>
              <a:t>Server</a:t>
            </a:r>
          </a:p>
          <a:p>
            <a:pPr marL="533400" indent="-533400">
              <a:buFont typeface="Wingdings" panose="05000000000000000000" pitchFamily="2" charset="2"/>
              <a:buAutoNum type="arabicPeriod"/>
            </a:pPr>
            <a:r>
              <a:rPr lang="en-US" altLang="en-US" sz="2000"/>
              <a:t>Create a TCP socket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Bind socket to a port</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Set socket to listen</a:t>
            </a:r>
            <a:endParaRPr lang="en-US" altLang="en-US" sz="2000">
              <a:latin typeface="Courier New" panose="02070309020205020404" pitchFamily="49" charset="0"/>
            </a:endParaRPr>
          </a:p>
          <a:p>
            <a:pPr marL="533400" indent="-533400">
              <a:buFont typeface="Wingdings" panose="05000000000000000000" pitchFamily="2" charset="2"/>
              <a:buAutoNum type="arabicPeriod"/>
            </a:pPr>
            <a:r>
              <a:rPr lang="en-US" altLang="en-US" sz="2000"/>
              <a:t>Repeatedly:</a:t>
            </a:r>
          </a:p>
          <a:p>
            <a:pPr marL="914400" lvl="1" indent="-457200">
              <a:buClr>
                <a:schemeClr val="tx2"/>
              </a:buClr>
              <a:buFont typeface="Wingdings" panose="05000000000000000000" pitchFamily="2" charset="2"/>
              <a:buAutoNum type="alphaLcPeriod"/>
            </a:pPr>
            <a:r>
              <a:rPr lang="en-US" altLang="en-US" sz="2000"/>
              <a:t>Accept new connection</a:t>
            </a:r>
          </a:p>
          <a:p>
            <a:pPr marL="914400" lvl="1" indent="-457200">
              <a:buClr>
                <a:schemeClr val="tx2"/>
              </a:buClr>
              <a:buFont typeface="Wingdings" panose="05000000000000000000" pitchFamily="2" charset="2"/>
              <a:buAutoNum type="alphaLcPeriod"/>
            </a:pPr>
            <a:r>
              <a:rPr lang="en-US" altLang="en-US" sz="2000"/>
              <a:t>Communicate</a:t>
            </a:r>
          </a:p>
          <a:p>
            <a:pPr marL="914400" lvl="1" indent="-457200">
              <a:buClr>
                <a:schemeClr val="tx2"/>
              </a:buClr>
              <a:buFont typeface="Wingdings" panose="05000000000000000000" pitchFamily="2" charset="2"/>
              <a:buAutoNum type="alphaLcPeriod"/>
            </a:pPr>
            <a:r>
              <a:rPr lang="en-US" altLang="en-US" sz="2000">
                <a:solidFill>
                  <a:srgbClr val="CC3300"/>
                </a:solidFill>
              </a:rPr>
              <a:t>Close the connection</a:t>
            </a:r>
          </a:p>
        </p:txBody>
      </p:sp>
      <p:sp>
        <p:nvSpPr>
          <p:cNvPr id="433157" name="Text Box 5">
            <a:extLst>
              <a:ext uri="{FF2B5EF4-FFF2-40B4-BE49-F238E27FC236}">
                <a16:creationId xmlns:a16="http://schemas.microsoft.com/office/drawing/2014/main" id="{AADEEF58-E6E4-4B8B-B2A9-5FFD1567E06C}"/>
              </a:ext>
            </a:extLst>
          </p:cNvPr>
          <p:cNvSpPr txBox="1">
            <a:spLocks noChangeArrowheads="1"/>
          </p:cNvSpPr>
          <p:nvPr/>
        </p:nvSpPr>
        <p:spPr bwMode="auto">
          <a:xfrm>
            <a:off x="4597400" y="1346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33158" name="Text Box 6">
            <a:extLst>
              <a:ext uri="{FF2B5EF4-FFF2-40B4-BE49-F238E27FC236}">
                <a16:creationId xmlns:a16="http://schemas.microsoft.com/office/drawing/2014/main" id="{FEDDD8D6-48B4-455B-8151-35C72745D6C5}"/>
              </a:ext>
            </a:extLst>
          </p:cNvPr>
          <p:cNvSpPr txBox="1">
            <a:spLocks noChangeArrowheads="1"/>
          </p:cNvSpPr>
          <p:nvPr/>
        </p:nvSpPr>
        <p:spPr bwMode="auto">
          <a:xfrm>
            <a:off x="754063" y="1346200"/>
            <a:ext cx="8339137"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endParaRPr lang="en-US" altLang="en-US" sz="2400">
              <a:solidFill>
                <a:schemeClr val="hlink"/>
              </a:solidFill>
              <a:latin typeface="Tahoma" panose="020B0604030504040204" pitchFamily="34" charset="0"/>
            </a:endParaRPr>
          </a:p>
          <a:p>
            <a:pPr eaLnBrk="1" hangingPunct="1"/>
            <a:endParaRPr lang="en-US" altLang="en-US" sz="2400">
              <a:solidFill>
                <a:schemeClr val="hlink"/>
              </a:solidFill>
              <a:latin typeface="Tahoma" panose="020B0604030504040204" pitchFamily="34" charset="0"/>
            </a:endParaRPr>
          </a:p>
          <a:p>
            <a:pPr algn="l" eaLnBrk="1" hangingPunct="1"/>
            <a:r>
              <a:rPr lang="en-US" altLang="en-US" sz="1800">
                <a:solidFill>
                  <a:srgbClr val="CC3300"/>
                </a:solidFill>
                <a:latin typeface="Tahoma" panose="020B0604030504040204" pitchFamily="34" charset="0"/>
              </a:rPr>
              <a:t>close(sock);                                        close(clntSocket)</a:t>
            </a:r>
            <a:r>
              <a:rPr lang="en-US" altLang="en-US" sz="1800">
                <a:solidFill>
                  <a:schemeClr val="hlink"/>
                </a:solidFill>
                <a:latin typeface="Tahoma" panose="020B0604030504040204" pitchFamily="34" charset="0"/>
              </a:rPr>
              <a:t>                         </a:t>
            </a:r>
          </a:p>
          <a:p>
            <a:pPr eaLnBrk="1" hangingPunct="1"/>
            <a:endParaRPr lang="en-US" altLang="en-US" sz="2400">
              <a:solidFill>
                <a:schemeClr val="hlink"/>
              </a:solidFill>
              <a:latin typeface="Tahoma" panose="020B0604030504040204" pitchFamily="34" charset="0"/>
            </a:endParaRPr>
          </a:p>
          <a:p>
            <a:pPr eaLnBrk="1" hangingPunct="1"/>
            <a:endParaRPr lang="en-US" altLang="en-US" sz="2400">
              <a:solidFill>
                <a:schemeClr val="hlink"/>
              </a:solidFill>
              <a:latin typeface="Tahoma" panose="020B0604030504040204" pitchFamily="34" charset="0"/>
            </a:endParaRPr>
          </a:p>
        </p:txBody>
      </p:sp>
      <p:sp>
        <p:nvSpPr>
          <p:cNvPr id="5" name="Datumsplatzhalter 4">
            <a:extLst>
              <a:ext uri="{FF2B5EF4-FFF2-40B4-BE49-F238E27FC236}">
                <a16:creationId xmlns:a16="http://schemas.microsoft.com/office/drawing/2014/main" id="{A3B3B10D-B128-4648-A12E-7A2C57837C4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97723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Introduction to how things actually work</a:t>
            </a:r>
          </a:p>
        </p:txBody>
      </p:sp>
      <p:sp>
        <p:nvSpPr>
          <p:cNvPr id="3" name="Footer Placeholder 2"/>
          <p:cNvSpPr>
            <a:spLocks noGrp="1"/>
          </p:cNvSpPr>
          <p:nvPr>
            <p:ph type="ftr" sz="quarter" idx="11"/>
          </p:nvPr>
        </p:nvSpPr>
        <p:spPr/>
        <p:txBody>
          <a:bodyPr/>
          <a:lstStyle/>
          <a:p>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3A9916B7-A748-6149-8245-A3DC3058343F}" type="slidenum">
              <a:rPr lang="en-US" smtClean="0"/>
              <a:pPr/>
              <a:t>44</a:t>
            </a:fld>
            <a:endParaRPr lang="en-US"/>
          </a:p>
        </p:txBody>
      </p:sp>
      <p:sp>
        <p:nvSpPr>
          <p:cNvPr id="7" name="Subtitle 6"/>
          <p:cNvSpPr>
            <a:spLocks noGrp="1"/>
          </p:cNvSpPr>
          <p:nvPr>
            <p:ph sz="quarter" idx="1"/>
          </p:nvPr>
        </p:nvSpPr>
        <p:spPr/>
        <p:txBody>
          <a:bodyPr/>
          <a:lstStyle/>
          <a:p>
            <a:r>
              <a:rPr lang="en-US" dirty="0"/>
              <a:t>Assembly using the AVR microprocessor</a:t>
            </a:r>
          </a:p>
        </p:txBody>
      </p:sp>
      <p:sp>
        <p:nvSpPr>
          <p:cNvPr id="2" name="Datumsplatzhalter 1">
            <a:extLst>
              <a:ext uri="{FF2B5EF4-FFF2-40B4-BE49-F238E27FC236}">
                <a16:creationId xmlns:a16="http://schemas.microsoft.com/office/drawing/2014/main" id="{4D3ECF7C-BC9D-4F3C-AE7F-4C61CABB40AA}"/>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4210999417"/>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2">
            <a:extLst>
              <a:ext uri="{FF2B5EF4-FFF2-40B4-BE49-F238E27FC236}">
                <a16:creationId xmlns:a16="http://schemas.microsoft.com/office/drawing/2014/main" id="{D3B9F29F-CF61-4B03-B2F6-9967EC14926F}"/>
              </a:ext>
            </a:extLst>
          </p:cNvPr>
          <p:cNvSpPr>
            <a:spLocks noGrp="1" noChangeArrowheads="1"/>
          </p:cNvSpPr>
          <p:nvPr>
            <p:ph type="title"/>
          </p:nvPr>
        </p:nvSpPr>
        <p:spPr/>
        <p:txBody>
          <a:bodyPr/>
          <a:lstStyle/>
          <a:p>
            <a:r>
              <a:rPr lang="en-US" altLang="en-US"/>
              <a:t>TCP Tidbits</a:t>
            </a:r>
          </a:p>
        </p:txBody>
      </p:sp>
      <p:sp>
        <p:nvSpPr>
          <p:cNvPr id="435203" name="Rectangle 3">
            <a:extLst>
              <a:ext uri="{FF2B5EF4-FFF2-40B4-BE49-F238E27FC236}">
                <a16:creationId xmlns:a16="http://schemas.microsoft.com/office/drawing/2014/main" id="{5674FA37-2151-43D2-9384-F61EF327C0F2}"/>
              </a:ext>
            </a:extLst>
          </p:cNvPr>
          <p:cNvSpPr>
            <a:spLocks noGrp="1" noChangeArrowheads="1"/>
          </p:cNvSpPr>
          <p:nvPr>
            <p:ph type="body" sz="half" idx="1"/>
          </p:nvPr>
        </p:nvSpPr>
        <p:spPr>
          <a:xfrm>
            <a:off x="215900" y="2806700"/>
            <a:ext cx="3810000" cy="3200400"/>
          </a:xfrm>
        </p:spPr>
        <p:txBody>
          <a:bodyPr/>
          <a:lstStyle/>
          <a:p>
            <a:pPr marL="533400" indent="-533400" algn="r">
              <a:buFont typeface="ZapfDingbats" pitchFamily="82" charset="2"/>
              <a:buNone/>
            </a:pPr>
            <a:r>
              <a:rPr lang="en-US" altLang="en-US" sz="2800" dirty="0">
                <a:solidFill>
                  <a:schemeClr val="accent2"/>
                </a:solidFill>
              </a:rPr>
              <a:t>Client</a:t>
            </a:r>
          </a:p>
          <a:p>
            <a:pPr marL="533400" indent="-533400" algn="r">
              <a:spcBef>
                <a:spcPct val="0"/>
              </a:spcBef>
              <a:buFontTx/>
              <a:buNone/>
            </a:pPr>
            <a:r>
              <a:rPr lang="en-US" altLang="en-US" sz="2000" dirty="0"/>
              <a:t>send(“Hello Bob”)</a:t>
            </a:r>
          </a:p>
          <a:p>
            <a:pPr marL="533400" indent="-533400">
              <a:spcBef>
                <a:spcPct val="0"/>
              </a:spcBef>
              <a:buFontTx/>
              <a:buNone/>
            </a:pPr>
            <a:endParaRPr lang="en-US" altLang="en-US" sz="2000" dirty="0"/>
          </a:p>
          <a:p>
            <a:pPr marL="533400" indent="-533400">
              <a:spcBef>
                <a:spcPct val="0"/>
              </a:spcBef>
              <a:buFontTx/>
              <a:buNone/>
            </a:pPr>
            <a:endParaRPr lang="en-US" altLang="en-US" sz="2000" dirty="0"/>
          </a:p>
          <a:p>
            <a:pPr marL="533400" indent="-533400">
              <a:spcBef>
                <a:spcPct val="0"/>
              </a:spcBef>
              <a:buFontTx/>
              <a:buNone/>
            </a:pPr>
            <a:endParaRPr lang="en-US" altLang="en-US" sz="2000"/>
          </a:p>
          <a:p>
            <a:pPr marL="533400" indent="-533400">
              <a:spcBef>
                <a:spcPct val="0"/>
              </a:spcBef>
              <a:buFontTx/>
              <a:buNone/>
            </a:pPr>
            <a:endParaRPr lang="en-US" altLang="en-US" sz="2000" dirty="0"/>
          </a:p>
          <a:p>
            <a:pPr marL="533400" indent="-533400">
              <a:spcBef>
                <a:spcPct val="0"/>
              </a:spcBef>
              <a:buFontTx/>
              <a:buNone/>
            </a:pPr>
            <a:endParaRPr lang="en-US" altLang="en-US" sz="2000" dirty="0"/>
          </a:p>
          <a:p>
            <a:pPr marL="533400" indent="-533400">
              <a:spcBef>
                <a:spcPct val="0"/>
              </a:spcBef>
              <a:buFontTx/>
              <a:buNone/>
            </a:pPr>
            <a:endParaRPr lang="en-US" altLang="en-US" sz="2000" dirty="0"/>
          </a:p>
          <a:p>
            <a:pPr marL="533400" indent="-533400" algn="r">
              <a:spcBef>
                <a:spcPct val="0"/>
              </a:spcBef>
              <a:buFontTx/>
              <a:buNone/>
            </a:pPr>
            <a:r>
              <a:rPr lang="en-US" altLang="en-US" sz="2000" dirty="0" err="1"/>
              <a:t>recv</a:t>
            </a:r>
            <a:r>
              <a:rPr lang="en-US" altLang="en-US" sz="2000" dirty="0"/>
              <a:t>() -&gt; “Hi Jane”</a:t>
            </a:r>
          </a:p>
        </p:txBody>
      </p:sp>
      <p:sp>
        <p:nvSpPr>
          <p:cNvPr id="435204" name="Rectangle 4">
            <a:extLst>
              <a:ext uri="{FF2B5EF4-FFF2-40B4-BE49-F238E27FC236}">
                <a16:creationId xmlns:a16="http://schemas.microsoft.com/office/drawing/2014/main" id="{A6C83440-D435-4324-BCCD-A315938FB4AC}"/>
              </a:ext>
            </a:extLst>
          </p:cNvPr>
          <p:cNvSpPr>
            <a:spLocks noGrp="1" noChangeArrowheads="1"/>
          </p:cNvSpPr>
          <p:nvPr>
            <p:ph type="body" sz="half" idx="2"/>
          </p:nvPr>
        </p:nvSpPr>
        <p:spPr>
          <a:xfrm>
            <a:off x="4744144" y="2806700"/>
            <a:ext cx="4724400" cy="3011488"/>
          </a:xfrm>
        </p:spPr>
        <p:txBody>
          <a:bodyPr/>
          <a:lstStyle/>
          <a:p>
            <a:pPr marL="533400" indent="-533400">
              <a:buFont typeface="ZapfDingbats" pitchFamily="82" charset="2"/>
              <a:buNone/>
            </a:pPr>
            <a:r>
              <a:rPr lang="en-US" altLang="en-US" sz="2800" dirty="0">
                <a:solidFill>
                  <a:schemeClr val="accent2"/>
                </a:solidFill>
              </a:rPr>
              <a:t>Server</a:t>
            </a:r>
          </a:p>
          <a:p>
            <a:pPr marL="533400" indent="-533400">
              <a:buFont typeface="ZapfDingbats" pitchFamily="82" charset="2"/>
              <a:buNone/>
            </a:pPr>
            <a:endParaRPr lang="en-US" altLang="en-US" sz="2000" dirty="0">
              <a:solidFill>
                <a:schemeClr val="accent2"/>
              </a:solidFill>
              <a:latin typeface="Courier New" panose="02070309020205020404" pitchFamily="49" charset="0"/>
            </a:endParaRPr>
          </a:p>
          <a:p>
            <a:pPr marL="533400" indent="-533400">
              <a:buFont typeface="ZapfDingbats" pitchFamily="82" charset="2"/>
              <a:buNone/>
            </a:pPr>
            <a:r>
              <a:rPr lang="en-US" altLang="en-US" sz="2400" dirty="0" err="1"/>
              <a:t>recv</a:t>
            </a:r>
            <a:r>
              <a:rPr lang="en-US" altLang="en-US" sz="2400" dirty="0"/>
              <a:t>() -&gt; “Hello ”</a:t>
            </a:r>
          </a:p>
          <a:p>
            <a:pPr marL="533400" indent="-533400">
              <a:buFont typeface="ZapfDingbats" pitchFamily="82" charset="2"/>
              <a:buNone/>
            </a:pPr>
            <a:r>
              <a:rPr lang="en-US" altLang="en-US" sz="2400" dirty="0" err="1"/>
              <a:t>recv</a:t>
            </a:r>
            <a:r>
              <a:rPr lang="en-US" altLang="en-US" sz="2400" dirty="0"/>
              <a:t>() -&gt; “Bob”</a:t>
            </a:r>
          </a:p>
          <a:p>
            <a:pPr marL="533400" indent="-533400">
              <a:buFont typeface="ZapfDingbats" pitchFamily="82" charset="2"/>
              <a:buNone/>
            </a:pPr>
            <a:r>
              <a:rPr lang="en-US" altLang="en-US" sz="2400" dirty="0"/>
              <a:t>send(“Hi ”)</a:t>
            </a:r>
          </a:p>
          <a:p>
            <a:pPr marL="533400" indent="-533400">
              <a:buFont typeface="ZapfDingbats" pitchFamily="82" charset="2"/>
              <a:buNone/>
            </a:pPr>
            <a:r>
              <a:rPr lang="en-US" altLang="en-US" sz="2400" dirty="0"/>
              <a:t>send(“Jane”)</a:t>
            </a:r>
          </a:p>
        </p:txBody>
      </p:sp>
      <p:sp>
        <p:nvSpPr>
          <p:cNvPr id="435205" name="Text Box 5">
            <a:extLst>
              <a:ext uri="{FF2B5EF4-FFF2-40B4-BE49-F238E27FC236}">
                <a16:creationId xmlns:a16="http://schemas.microsoft.com/office/drawing/2014/main" id="{3BC65F93-370F-4E8F-8771-09972A24C9FD}"/>
              </a:ext>
            </a:extLst>
          </p:cNvPr>
          <p:cNvSpPr txBox="1">
            <a:spLocks noChangeArrowheads="1"/>
          </p:cNvSpPr>
          <p:nvPr/>
        </p:nvSpPr>
        <p:spPr bwMode="auto">
          <a:xfrm>
            <a:off x="4648200" y="20574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endParaRPr lang="en-US" altLang="en-US" sz="2400">
              <a:latin typeface="Tahoma" panose="020B0604030504040204" pitchFamily="34" charset="0"/>
            </a:endParaRPr>
          </a:p>
        </p:txBody>
      </p:sp>
      <p:sp>
        <p:nvSpPr>
          <p:cNvPr id="435206" name="Text Box 6">
            <a:extLst>
              <a:ext uri="{FF2B5EF4-FFF2-40B4-BE49-F238E27FC236}">
                <a16:creationId xmlns:a16="http://schemas.microsoft.com/office/drawing/2014/main" id="{5CF9ABE3-950F-43C8-9CCB-B7FB2215C8C5}"/>
              </a:ext>
            </a:extLst>
          </p:cNvPr>
          <p:cNvSpPr txBox="1">
            <a:spLocks noChangeArrowheads="1"/>
          </p:cNvSpPr>
          <p:nvPr/>
        </p:nvSpPr>
        <p:spPr bwMode="auto">
          <a:xfrm>
            <a:off x="399383" y="1604550"/>
            <a:ext cx="8339137"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1" hangingPunct="1">
              <a:spcBef>
                <a:spcPct val="20000"/>
              </a:spcBef>
              <a:buClr>
                <a:schemeClr val="folHlink"/>
              </a:buClr>
              <a:buSzPct val="60000"/>
              <a:buFont typeface="Wingdings" panose="05000000000000000000" pitchFamily="2" charset="2"/>
              <a:buChar char="n"/>
            </a:pPr>
            <a:r>
              <a:rPr lang="en-US" altLang="en-US" sz="2800" dirty="0">
                <a:latin typeface="Tahoma" panose="020B0604030504040204" pitchFamily="34" charset="0"/>
              </a:rPr>
              <a:t> Client knows server address and port</a:t>
            </a:r>
          </a:p>
          <a:p>
            <a:pPr algn="l" eaLnBrk="1" hangingPunct="1">
              <a:spcBef>
                <a:spcPct val="20000"/>
              </a:spcBef>
              <a:buClr>
                <a:schemeClr val="folHlink"/>
              </a:buClr>
              <a:buSzPct val="60000"/>
              <a:buFont typeface="Wingdings" panose="05000000000000000000" pitchFamily="2" charset="2"/>
              <a:buChar char="n"/>
            </a:pPr>
            <a:r>
              <a:rPr lang="en-US" altLang="en-US" sz="2800" dirty="0">
                <a:latin typeface="Tahoma" panose="020B0604030504040204" pitchFamily="34" charset="0"/>
              </a:rPr>
              <a:t> No correlation between </a:t>
            </a:r>
            <a:r>
              <a:rPr lang="en-US" altLang="en-US" sz="2800" dirty="0">
                <a:latin typeface="Courier New" panose="02070309020205020404" pitchFamily="49" charset="0"/>
              </a:rPr>
              <a:t>send()</a:t>
            </a:r>
            <a:r>
              <a:rPr lang="en-US" altLang="en-US" sz="2800" dirty="0">
                <a:latin typeface="Tahoma" panose="020B0604030504040204" pitchFamily="34" charset="0"/>
              </a:rPr>
              <a:t> and </a:t>
            </a:r>
            <a:r>
              <a:rPr lang="en-US" altLang="en-US" sz="2800" dirty="0" err="1">
                <a:latin typeface="Courier New" panose="02070309020205020404" pitchFamily="49" charset="0"/>
              </a:rPr>
              <a:t>recv</a:t>
            </a:r>
            <a:r>
              <a:rPr lang="en-US" altLang="en-US" sz="2800" dirty="0">
                <a:latin typeface="Courier New" panose="02070309020205020404" pitchFamily="49" charset="0"/>
              </a:rPr>
              <a:t>()</a:t>
            </a:r>
          </a:p>
        </p:txBody>
      </p:sp>
      <p:sp>
        <p:nvSpPr>
          <p:cNvPr id="5" name="Datumsplatzhalter 4">
            <a:extLst>
              <a:ext uri="{FF2B5EF4-FFF2-40B4-BE49-F238E27FC236}">
                <a16:creationId xmlns:a16="http://schemas.microsoft.com/office/drawing/2014/main" id="{DED49892-D675-478B-9B88-E4751F7062B8}"/>
              </a:ext>
            </a:extLst>
          </p:cNvPr>
          <p:cNvSpPr>
            <a:spLocks noGrp="1"/>
          </p:cNvSpPr>
          <p:nvPr>
            <p:ph type="dt" sz="half" idx="10"/>
          </p:nvPr>
        </p:nvSpPr>
        <p:spPr/>
        <p:txBody>
          <a:bodyPr/>
          <a:lstStyle/>
          <a:p>
            <a:pPr>
              <a:defRPr/>
            </a:pPr>
            <a:r>
              <a:rPr lang="de-DE"/>
              <a:t>26.06.2019</a:t>
            </a:r>
            <a:endParaRPr lang="en-US"/>
          </a:p>
        </p:txBody>
      </p:sp>
    </p:spTree>
    <p:extLst>
      <p:ext uri="{BB962C8B-B14F-4D97-AF65-F5344CB8AC3E}">
        <p14:creationId xmlns:p14="http://schemas.microsoft.com/office/powerpoint/2010/main" val="2636055322"/>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906F277F-EFC0-4A2B-B042-D2E90AD12B6C}"/>
              </a:ext>
            </a:extLst>
          </p:cNvPr>
          <p:cNvSpPr>
            <a:spLocks noGrp="1" noChangeArrowheads="1"/>
          </p:cNvSpPr>
          <p:nvPr>
            <p:ph type="ctrTitle"/>
          </p:nvPr>
        </p:nvSpPr>
        <p:spPr/>
        <p:txBody>
          <a:bodyPr/>
          <a:lstStyle/>
          <a:p>
            <a:r>
              <a:rPr lang="en-US" altLang="en-US" dirty="0"/>
              <a:t>Application Layer and Socket Programming</a:t>
            </a:r>
          </a:p>
        </p:txBody>
      </p:sp>
      <p:sp>
        <p:nvSpPr>
          <p:cNvPr id="2" name="Untertitel 1">
            <a:extLst>
              <a:ext uri="{FF2B5EF4-FFF2-40B4-BE49-F238E27FC236}">
                <a16:creationId xmlns:a16="http://schemas.microsoft.com/office/drawing/2014/main" id="{1118AB80-8E9D-4FB1-8B19-FE6A848BCEF6}"/>
              </a:ext>
            </a:extLst>
          </p:cNvPr>
          <p:cNvSpPr>
            <a:spLocks noGrp="1"/>
          </p:cNvSpPr>
          <p:nvPr>
            <p:ph type="subTitle" idx="1"/>
          </p:nvPr>
        </p:nvSpPr>
        <p:spPr/>
        <p:txBody>
          <a:bodyPr/>
          <a:lstStyle/>
          <a:p>
            <a:endParaRPr lang="en-GB"/>
          </a:p>
        </p:txBody>
      </p:sp>
      <p:sp>
        <p:nvSpPr>
          <p:cNvPr id="3" name="Datumsplatzhalter 2">
            <a:extLst>
              <a:ext uri="{FF2B5EF4-FFF2-40B4-BE49-F238E27FC236}">
                <a16:creationId xmlns:a16="http://schemas.microsoft.com/office/drawing/2014/main" id="{06C9CD23-D6AF-4908-AFF7-8B8BAB8C4E4A}"/>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FB66C65-5F7B-434D-AABD-CB67E14681F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8F6A77B-E3C2-4675-8653-87BA727A531F}"/>
              </a:ext>
            </a:extLst>
          </p:cNvPr>
          <p:cNvSpPr>
            <a:spLocks noGrp="1"/>
          </p:cNvSpPr>
          <p:nvPr>
            <p:ph type="sldNum" sz="quarter" idx="12"/>
          </p:nvPr>
        </p:nvSpPr>
        <p:spPr/>
        <p:txBody>
          <a:bodyPr/>
          <a:lstStyle/>
          <a:p>
            <a:pPr>
              <a:defRPr/>
            </a:pPr>
            <a:fld id="{C9F0F6C0-C466-4A6A-8BF7-F92136D63748}" type="slidenum">
              <a:rPr lang="en-US" smtClean="0"/>
              <a:pPr>
                <a:defRPr/>
              </a:pPr>
              <a:t>441</a:t>
            </a:fld>
            <a:endParaRPr lang="en-US"/>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1E1D3B36-839F-4155-95F0-16DFBC6B4FFB}"/>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0301D970-BC16-42E2-BE01-35C265733E8C}"/>
              </a:ext>
            </a:extLst>
          </p:cNvPr>
          <p:cNvSpPr>
            <a:spLocks noGrp="1"/>
          </p:cNvSpPr>
          <p:nvPr>
            <p:ph type="sldNum" sz="quarter" idx="12"/>
          </p:nvPr>
        </p:nvSpPr>
        <p:spPr/>
        <p:txBody>
          <a:bodyPr/>
          <a:lstStyle/>
          <a:p>
            <a:fld id="{E36BCAB7-40C4-4622-A26F-EF1F8DAEACFE}" type="slidenum">
              <a:rPr lang="en-US" altLang="en-US"/>
              <a:pPr/>
              <a:t>442</a:t>
            </a:fld>
            <a:endParaRPr lang="en-US" altLang="en-US"/>
          </a:p>
        </p:txBody>
      </p:sp>
      <p:sp>
        <p:nvSpPr>
          <p:cNvPr id="102402" name="Rectangle 2">
            <a:extLst>
              <a:ext uri="{FF2B5EF4-FFF2-40B4-BE49-F238E27FC236}">
                <a16:creationId xmlns:a16="http://schemas.microsoft.com/office/drawing/2014/main" id="{DEC93F21-E02C-402D-A9FD-E2C9FA8E6F1F}"/>
              </a:ext>
            </a:extLst>
          </p:cNvPr>
          <p:cNvSpPr>
            <a:spLocks noGrp="1" noChangeArrowheads="1"/>
          </p:cNvSpPr>
          <p:nvPr>
            <p:ph type="title"/>
          </p:nvPr>
        </p:nvSpPr>
        <p:spPr/>
        <p:txBody>
          <a:bodyPr/>
          <a:lstStyle/>
          <a:p>
            <a:r>
              <a:rPr lang="en-US" altLang="en-US" dirty="0"/>
              <a:t>Overview</a:t>
            </a:r>
          </a:p>
        </p:txBody>
      </p:sp>
      <p:sp>
        <p:nvSpPr>
          <p:cNvPr id="102403" name="Rectangle 3">
            <a:extLst>
              <a:ext uri="{FF2B5EF4-FFF2-40B4-BE49-F238E27FC236}">
                <a16:creationId xmlns:a16="http://schemas.microsoft.com/office/drawing/2014/main" id="{F807589B-635A-4C2C-857F-622611F71742}"/>
              </a:ext>
            </a:extLst>
          </p:cNvPr>
          <p:cNvSpPr>
            <a:spLocks noGrp="1" noChangeArrowheads="1"/>
          </p:cNvSpPr>
          <p:nvPr>
            <p:ph type="body" idx="1"/>
          </p:nvPr>
        </p:nvSpPr>
        <p:spPr/>
        <p:txBody>
          <a:bodyPr/>
          <a:lstStyle/>
          <a:p>
            <a:pPr>
              <a:lnSpc>
                <a:spcPct val="90000"/>
              </a:lnSpc>
            </a:pPr>
            <a:r>
              <a:rPr lang="en-US" altLang="en-US">
                <a:solidFill>
                  <a:srgbClr val="CC0000"/>
                </a:solidFill>
              </a:rPr>
              <a:t>Application layer</a:t>
            </a:r>
          </a:p>
          <a:p>
            <a:pPr lvl="1">
              <a:lnSpc>
                <a:spcPct val="90000"/>
              </a:lnSpc>
            </a:pPr>
            <a:r>
              <a:rPr lang="en-US" altLang="en-US">
                <a:solidFill>
                  <a:srgbClr val="CC0000"/>
                </a:solidFill>
              </a:rPr>
              <a:t>Client-server</a:t>
            </a:r>
          </a:p>
          <a:p>
            <a:pPr lvl="1">
              <a:lnSpc>
                <a:spcPct val="90000"/>
              </a:lnSpc>
            </a:pPr>
            <a:r>
              <a:rPr lang="en-US" altLang="en-US">
                <a:solidFill>
                  <a:srgbClr val="CC0000"/>
                </a:solidFill>
              </a:rPr>
              <a:t>Application requirements</a:t>
            </a:r>
          </a:p>
          <a:p>
            <a:pPr>
              <a:lnSpc>
                <a:spcPct val="90000"/>
              </a:lnSpc>
            </a:pPr>
            <a:r>
              <a:rPr lang="en-US" altLang="en-US"/>
              <a:t>Background</a:t>
            </a:r>
          </a:p>
          <a:p>
            <a:pPr lvl="1">
              <a:lnSpc>
                <a:spcPct val="90000"/>
              </a:lnSpc>
            </a:pPr>
            <a:r>
              <a:rPr lang="en-US" altLang="en-US"/>
              <a:t>TCP vs. UDP</a:t>
            </a:r>
          </a:p>
          <a:p>
            <a:pPr lvl="1">
              <a:lnSpc>
                <a:spcPct val="90000"/>
              </a:lnSpc>
            </a:pPr>
            <a:r>
              <a:rPr lang="en-US" altLang="en-US"/>
              <a:t>Byte ordering </a:t>
            </a:r>
          </a:p>
          <a:p>
            <a:pPr>
              <a:lnSpc>
                <a:spcPct val="90000"/>
              </a:lnSpc>
            </a:pPr>
            <a:r>
              <a:rPr lang="en-US" altLang="en-US"/>
              <a:t>Socket I/O</a:t>
            </a:r>
          </a:p>
          <a:p>
            <a:pPr lvl="1">
              <a:lnSpc>
                <a:spcPct val="90000"/>
              </a:lnSpc>
            </a:pPr>
            <a:r>
              <a:rPr lang="en-US" altLang="en-US"/>
              <a:t>TCP/UDP server and client</a:t>
            </a:r>
          </a:p>
          <a:p>
            <a:pPr lvl="1">
              <a:lnSpc>
                <a:spcPct val="90000"/>
              </a:lnSpc>
            </a:pPr>
            <a:r>
              <a:rPr lang="en-US" altLang="en-US"/>
              <a:t>I/O multiplexing</a:t>
            </a:r>
          </a:p>
        </p:txBody>
      </p:sp>
      <p:sp>
        <p:nvSpPr>
          <p:cNvPr id="2" name="Datumsplatzhalter 1">
            <a:extLst>
              <a:ext uri="{FF2B5EF4-FFF2-40B4-BE49-F238E27FC236}">
                <a16:creationId xmlns:a16="http://schemas.microsoft.com/office/drawing/2014/main" id="{EEE8D23F-EA00-4668-A5AF-83D25D2607CF}"/>
              </a:ext>
            </a:extLst>
          </p:cNvPr>
          <p:cNvSpPr>
            <a:spLocks noGrp="1"/>
          </p:cNvSpPr>
          <p:nvPr>
            <p:ph type="dt" sz="half" idx="10"/>
          </p:nvPr>
        </p:nvSpPr>
        <p:spPr/>
        <p:txBody>
          <a:bodyPr/>
          <a:lstStyle/>
          <a:p>
            <a:pPr>
              <a:defRPr/>
            </a:pPr>
            <a:endParaRPr lang="en-US"/>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ußzeilenplatzhalter 5">
            <a:extLst>
              <a:ext uri="{FF2B5EF4-FFF2-40B4-BE49-F238E27FC236}">
                <a16:creationId xmlns:a16="http://schemas.microsoft.com/office/drawing/2014/main" id="{34D07BF9-C511-495D-B8F0-8642AD2FC8A0}"/>
              </a:ext>
            </a:extLst>
          </p:cNvPr>
          <p:cNvSpPr>
            <a:spLocks noGrp="1"/>
          </p:cNvSpPr>
          <p:nvPr>
            <p:ph type="ftr" sz="quarter" idx="11"/>
          </p:nvPr>
        </p:nvSpPr>
        <p:spPr/>
        <p:txBody>
          <a:bodyPr/>
          <a:lstStyle/>
          <a:p>
            <a:r>
              <a:rPr lang="en-US" altLang="en-US"/>
              <a:t>Realtime Programming Prof. Dr. Markus Pfeil</a:t>
            </a:r>
          </a:p>
        </p:txBody>
      </p:sp>
      <p:sp>
        <p:nvSpPr>
          <p:cNvPr id="255" name="Foliennummernplatzhalter 6">
            <a:extLst>
              <a:ext uri="{FF2B5EF4-FFF2-40B4-BE49-F238E27FC236}">
                <a16:creationId xmlns:a16="http://schemas.microsoft.com/office/drawing/2014/main" id="{6F6B96AF-3EF1-416C-AD31-7577FB2AA13F}"/>
              </a:ext>
            </a:extLst>
          </p:cNvPr>
          <p:cNvSpPr>
            <a:spLocks noGrp="1"/>
          </p:cNvSpPr>
          <p:nvPr>
            <p:ph type="sldNum" sz="quarter" idx="12"/>
          </p:nvPr>
        </p:nvSpPr>
        <p:spPr/>
        <p:txBody>
          <a:bodyPr/>
          <a:lstStyle/>
          <a:p>
            <a:fld id="{3E481E0B-CDFA-4665-B6B4-85C4525F3C42}" type="slidenum">
              <a:rPr lang="en-US" altLang="en-US"/>
              <a:pPr/>
              <a:t>443</a:t>
            </a:fld>
            <a:endParaRPr lang="en-US" altLang="en-US"/>
          </a:p>
        </p:txBody>
      </p:sp>
      <p:sp>
        <p:nvSpPr>
          <p:cNvPr id="95484" name="Rectangle 252">
            <a:extLst>
              <a:ext uri="{FF2B5EF4-FFF2-40B4-BE49-F238E27FC236}">
                <a16:creationId xmlns:a16="http://schemas.microsoft.com/office/drawing/2014/main" id="{BBFB6E91-ED4D-47C2-9584-2817BE49CD7D}"/>
              </a:ext>
            </a:extLst>
          </p:cNvPr>
          <p:cNvSpPr>
            <a:spLocks noChangeArrowheads="1"/>
          </p:cNvSpPr>
          <p:nvPr/>
        </p:nvSpPr>
        <p:spPr bwMode="auto">
          <a:xfrm>
            <a:off x="4572000" y="1600200"/>
            <a:ext cx="4267200" cy="48006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95234" name="Rectangle 2">
            <a:extLst>
              <a:ext uri="{FF2B5EF4-FFF2-40B4-BE49-F238E27FC236}">
                <a16:creationId xmlns:a16="http://schemas.microsoft.com/office/drawing/2014/main" id="{0E1569C9-7F91-4C89-8499-112C398FDB65}"/>
              </a:ext>
            </a:extLst>
          </p:cNvPr>
          <p:cNvSpPr>
            <a:spLocks noGrp="1" noChangeArrowheads="1"/>
          </p:cNvSpPr>
          <p:nvPr>
            <p:ph type="title"/>
          </p:nvPr>
        </p:nvSpPr>
        <p:spPr>
          <a:xfrm>
            <a:off x="457200" y="228600"/>
            <a:ext cx="8382000" cy="1143000"/>
          </a:xfrm>
        </p:spPr>
        <p:txBody>
          <a:bodyPr/>
          <a:lstStyle/>
          <a:p>
            <a:r>
              <a:rPr lang="en-US" altLang="en-US"/>
              <a:t>Applications and Application-Layer Protocols</a:t>
            </a:r>
            <a:endParaRPr lang="en-US" altLang="en-US" sz="4800"/>
          </a:p>
        </p:txBody>
      </p:sp>
      <p:sp>
        <p:nvSpPr>
          <p:cNvPr id="95235" name="Rectangle 3">
            <a:extLst>
              <a:ext uri="{FF2B5EF4-FFF2-40B4-BE49-F238E27FC236}">
                <a16:creationId xmlns:a16="http://schemas.microsoft.com/office/drawing/2014/main" id="{F58325C3-FF2A-4053-BFEC-79B406B62913}"/>
              </a:ext>
            </a:extLst>
          </p:cNvPr>
          <p:cNvSpPr>
            <a:spLocks noGrp="1" noChangeArrowheads="1"/>
          </p:cNvSpPr>
          <p:nvPr>
            <p:ph type="body" sz="half" idx="1"/>
          </p:nvPr>
        </p:nvSpPr>
        <p:spPr>
          <a:xfrm>
            <a:off x="381000" y="1447800"/>
            <a:ext cx="4191000" cy="5114925"/>
          </a:xfrm>
        </p:spPr>
        <p:txBody>
          <a:bodyPr>
            <a:normAutofit lnSpcReduction="10000"/>
          </a:bodyPr>
          <a:lstStyle/>
          <a:p>
            <a:pPr marL="166688" indent="-166688"/>
            <a:r>
              <a:rPr lang="en-US" altLang="en-US" sz="2400" dirty="0">
                <a:solidFill>
                  <a:srgbClr val="FF0000"/>
                </a:solidFill>
              </a:rPr>
              <a:t>Application: communicating, distributed processes</a:t>
            </a:r>
            <a:endParaRPr lang="en-US" altLang="en-US" sz="2800" dirty="0"/>
          </a:p>
          <a:p>
            <a:pPr marL="636588" lvl="1" indent="-184150"/>
            <a:r>
              <a:rPr lang="en-US" altLang="en-US" sz="2000" dirty="0"/>
              <a:t>Running in network hosts in “user space”</a:t>
            </a:r>
            <a:endParaRPr lang="en-US" altLang="en-US" sz="2000" dirty="0">
              <a:solidFill>
                <a:srgbClr val="FF0000"/>
              </a:solidFill>
            </a:endParaRPr>
          </a:p>
          <a:p>
            <a:pPr marL="636588" lvl="1" indent="-184150"/>
            <a:r>
              <a:rPr lang="en-US" altLang="en-US" sz="2000" dirty="0"/>
              <a:t>Exchange messages to implement app</a:t>
            </a:r>
          </a:p>
          <a:p>
            <a:pPr marL="636588" lvl="1" indent="-184150"/>
            <a:r>
              <a:rPr lang="en-US" altLang="en-US" sz="2000" dirty="0"/>
              <a:t>e.g., email, file transfer, the Web</a:t>
            </a:r>
          </a:p>
          <a:p>
            <a:pPr marL="166688" indent="-166688"/>
            <a:r>
              <a:rPr lang="en-US" altLang="en-US" sz="2400" dirty="0">
                <a:solidFill>
                  <a:srgbClr val="FF0000"/>
                </a:solidFill>
              </a:rPr>
              <a:t>Application-layer protocols</a:t>
            </a:r>
            <a:endParaRPr lang="en-US" altLang="en-US" sz="2800" dirty="0">
              <a:solidFill>
                <a:srgbClr val="FF0000"/>
              </a:solidFill>
            </a:endParaRPr>
          </a:p>
          <a:p>
            <a:pPr marL="636588" lvl="1" indent="-184150"/>
            <a:r>
              <a:rPr lang="en-US" altLang="en-US" sz="2000" dirty="0"/>
              <a:t>One “piece” of an app</a:t>
            </a:r>
          </a:p>
          <a:p>
            <a:pPr marL="636588" lvl="1" indent="-184150"/>
            <a:r>
              <a:rPr lang="en-US" altLang="en-US" sz="2000" dirty="0"/>
              <a:t>Define messages exchanged by apps and actions taken</a:t>
            </a:r>
          </a:p>
          <a:p>
            <a:pPr marL="636588" lvl="1" indent="-184150"/>
            <a:r>
              <a:rPr lang="en-US" altLang="en-US" sz="2000" dirty="0"/>
              <a:t>User services provided by lower layer protocols</a:t>
            </a:r>
          </a:p>
        </p:txBody>
      </p:sp>
      <p:grpSp>
        <p:nvGrpSpPr>
          <p:cNvPr id="95236" name="Group 4">
            <a:extLst>
              <a:ext uri="{FF2B5EF4-FFF2-40B4-BE49-F238E27FC236}">
                <a16:creationId xmlns:a16="http://schemas.microsoft.com/office/drawing/2014/main" id="{F444B460-BBF3-4519-9189-0096EB09E67C}"/>
              </a:ext>
            </a:extLst>
          </p:cNvPr>
          <p:cNvGrpSpPr>
            <a:grpSpLocks/>
          </p:cNvGrpSpPr>
          <p:nvPr/>
        </p:nvGrpSpPr>
        <p:grpSpPr bwMode="auto">
          <a:xfrm>
            <a:off x="4908550" y="2273300"/>
            <a:ext cx="3678238" cy="3670300"/>
            <a:chOff x="3092" y="1182"/>
            <a:chExt cx="2317" cy="2312"/>
          </a:xfrm>
        </p:grpSpPr>
        <p:sp>
          <p:nvSpPr>
            <p:cNvPr id="95237" name="Freeform 5">
              <a:extLst>
                <a:ext uri="{FF2B5EF4-FFF2-40B4-BE49-F238E27FC236}">
                  <a16:creationId xmlns:a16="http://schemas.microsoft.com/office/drawing/2014/main" id="{985F62F5-62AA-4751-A012-68C27E63B381}"/>
                </a:ext>
              </a:extLst>
            </p:cNvPr>
            <p:cNvSpPr>
              <a:spLocks/>
            </p:cNvSpPr>
            <p:nvPr/>
          </p:nvSpPr>
          <p:spPr bwMode="auto">
            <a:xfrm>
              <a:off x="4276" y="1272"/>
              <a:ext cx="1133" cy="1055"/>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38" name="Freeform 6">
              <a:extLst>
                <a:ext uri="{FF2B5EF4-FFF2-40B4-BE49-F238E27FC236}">
                  <a16:creationId xmlns:a16="http://schemas.microsoft.com/office/drawing/2014/main" id="{407E8CBA-7534-4E05-A045-558A964B52A3}"/>
                </a:ext>
              </a:extLst>
            </p:cNvPr>
            <p:cNvSpPr>
              <a:spLocks/>
            </p:cNvSpPr>
            <p:nvPr/>
          </p:nvSpPr>
          <p:spPr bwMode="auto">
            <a:xfrm>
              <a:off x="3092" y="1182"/>
              <a:ext cx="1176" cy="1001"/>
            </a:xfrm>
            <a:custGeom>
              <a:avLst/>
              <a:gdLst>
                <a:gd name="T0" fmla="*/ 550 w 1340"/>
                <a:gd name="T1" fmla="*/ 42 h 1191"/>
                <a:gd name="T2" fmla="*/ 82 w 1340"/>
                <a:gd name="T3" fmla="*/ 60 h 1191"/>
                <a:gd name="T4" fmla="*/ 58 w 1340"/>
                <a:gd name="T5" fmla="*/ 402 h 1191"/>
                <a:gd name="T6" fmla="*/ 28 w 1340"/>
                <a:gd name="T7" fmla="*/ 720 h 1191"/>
                <a:gd name="T8" fmla="*/ 112 w 1340"/>
                <a:gd name="T9" fmla="*/ 870 h 1191"/>
                <a:gd name="T10" fmla="*/ 538 w 1340"/>
                <a:gd name="T11" fmla="*/ 876 h 1191"/>
                <a:gd name="T12" fmla="*/ 640 w 1340"/>
                <a:gd name="T13" fmla="*/ 1128 h 1191"/>
                <a:gd name="T14" fmla="*/ 1234 w 1340"/>
                <a:gd name="T15" fmla="*/ 1098 h 1191"/>
                <a:gd name="T16" fmla="*/ 1276 w 1340"/>
                <a:gd name="T17" fmla="*/ 570 h 1191"/>
                <a:gd name="T18" fmla="*/ 1204 w 1340"/>
                <a:gd name="T19" fmla="*/ 342 h 1191"/>
                <a:gd name="T20" fmla="*/ 760 w 1340"/>
                <a:gd name="T21" fmla="*/ 288 h 1191"/>
                <a:gd name="T22" fmla="*/ 550 w 1340"/>
                <a:gd name="T23" fmla="*/ 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39" name="Freeform 7">
              <a:extLst>
                <a:ext uri="{FF2B5EF4-FFF2-40B4-BE49-F238E27FC236}">
                  <a16:creationId xmlns:a16="http://schemas.microsoft.com/office/drawing/2014/main" id="{71D55D81-170E-40C2-ACB9-61069FBACE72}"/>
                </a:ext>
              </a:extLst>
            </p:cNvPr>
            <p:cNvSpPr>
              <a:spLocks/>
            </p:cNvSpPr>
            <p:nvPr/>
          </p:nvSpPr>
          <p:spPr bwMode="auto">
            <a:xfrm>
              <a:off x="3324" y="2096"/>
              <a:ext cx="1874" cy="1398"/>
            </a:xfrm>
            <a:custGeom>
              <a:avLst/>
              <a:gdLst>
                <a:gd name="T0" fmla="*/ 27 w 2135"/>
                <a:gd name="T1" fmla="*/ 652 h 1662"/>
                <a:gd name="T2" fmla="*/ 105 w 2135"/>
                <a:gd name="T3" fmla="*/ 76 h 1662"/>
                <a:gd name="T4" fmla="*/ 657 w 2135"/>
                <a:gd name="T5" fmla="*/ 196 h 1662"/>
                <a:gd name="T6" fmla="*/ 1209 w 2135"/>
                <a:gd name="T7" fmla="*/ 100 h 1662"/>
                <a:gd name="T8" fmla="*/ 2001 w 2135"/>
                <a:gd name="T9" fmla="*/ 406 h 1662"/>
                <a:gd name="T10" fmla="*/ 2013 w 2135"/>
                <a:gd name="T11" fmla="*/ 1144 h 1662"/>
                <a:gd name="T12" fmla="*/ 1581 w 2135"/>
                <a:gd name="T13" fmla="*/ 1600 h 1662"/>
                <a:gd name="T14" fmla="*/ 813 w 2135"/>
                <a:gd name="T15" fmla="*/ 1516 h 1662"/>
                <a:gd name="T16" fmla="*/ 501 w 2135"/>
                <a:gd name="T17" fmla="*/ 1270 h 1662"/>
                <a:gd name="T18" fmla="*/ 183 w 2135"/>
                <a:gd name="T19" fmla="*/ 1066 h 1662"/>
                <a:gd name="T20" fmla="*/ 27 w 2135"/>
                <a:gd name="T21" fmla="*/ 652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240" name="Group 8">
              <a:extLst>
                <a:ext uri="{FF2B5EF4-FFF2-40B4-BE49-F238E27FC236}">
                  <a16:creationId xmlns:a16="http://schemas.microsoft.com/office/drawing/2014/main" id="{1C325DFB-C6E7-4FE7-BEB3-0F7FAF6FEE2A}"/>
                </a:ext>
              </a:extLst>
            </p:cNvPr>
            <p:cNvGrpSpPr>
              <a:grpSpLocks/>
            </p:cNvGrpSpPr>
            <p:nvPr/>
          </p:nvGrpSpPr>
          <p:grpSpPr bwMode="auto">
            <a:xfrm>
              <a:off x="3166" y="1267"/>
              <a:ext cx="462" cy="201"/>
              <a:chOff x="3552" y="246"/>
              <a:chExt cx="527" cy="248"/>
            </a:xfrm>
          </p:grpSpPr>
          <p:graphicFrame>
            <p:nvGraphicFramePr>
              <p:cNvPr id="95241" name="Object 9">
                <a:extLst>
                  <a:ext uri="{FF2B5EF4-FFF2-40B4-BE49-F238E27FC236}">
                    <a16:creationId xmlns:a16="http://schemas.microsoft.com/office/drawing/2014/main" id="{950F5907-CACB-4C6A-B89D-05FA26487FE9}"/>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9698" name="Clip" r:id="rId3" imgW="1305000" imgH="1085760" progId="MS_ClipArt_Gallery.2">
                      <p:embed/>
                    </p:oleObj>
                  </mc:Choice>
                  <mc:Fallback>
                    <p:oleObj name="Clip" r:id="rId3" imgW="1305000" imgH="1085760" progId="MS_ClipArt_Gallery.2">
                      <p:embed/>
                      <p:pic>
                        <p:nvPicPr>
                          <p:cNvPr id="95241" name="Object 9">
                            <a:extLst>
                              <a:ext uri="{FF2B5EF4-FFF2-40B4-BE49-F238E27FC236}">
                                <a16:creationId xmlns:a16="http://schemas.microsoft.com/office/drawing/2014/main" id="{950F5907-CACB-4C6A-B89D-05FA26487F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2" name="Object 10">
                <a:extLst>
                  <a:ext uri="{FF2B5EF4-FFF2-40B4-BE49-F238E27FC236}">
                    <a16:creationId xmlns:a16="http://schemas.microsoft.com/office/drawing/2014/main" id="{CF4D5BAC-3FF6-4E01-B7B6-77CE93EA64AB}"/>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9699" name="Clip" r:id="rId5" imgW="676440" imgH="485640" progId="MS_ClipArt_Gallery.2">
                      <p:embed/>
                    </p:oleObj>
                  </mc:Choice>
                  <mc:Fallback>
                    <p:oleObj name="Clip" r:id="rId5" imgW="676440" imgH="485640" progId="MS_ClipArt_Gallery.2">
                      <p:embed/>
                      <p:pic>
                        <p:nvPicPr>
                          <p:cNvPr id="95242" name="Object 10">
                            <a:extLst>
                              <a:ext uri="{FF2B5EF4-FFF2-40B4-BE49-F238E27FC236}">
                                <a16:creationId xmlns:a16="http://schemas.microsoft.com/office/drawing/2014/main" id="{CF4D5BAC-3FF6-4E01-B7B6-77CE93EA64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3" name="Line 11">
                <a:extLst>
                  <a:ext uri="{FF2B5EF4-FFF2-40B4-BE49-F238E27FC236}">
                    <a16:creationId xmlns:a16="http://schemas.microsoft.com/office/drawing/2014/main" id="{A3CC5A13-2573-4C1B-B2C0-B0837F87B3D9}"/>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244" name="Group 12">
              <a:extLst>
                <a:ext uri="{FF2B5EF4-FFF2-40B4-BE49-F238E27FC236}">
                  <a16:creationId xmlns:a16="http://schemas.microsoft.com/office/drawing/2014/main" id="{44295050-8143-4917-A902-45ACA98FF4D9}"/>
                </a:ext>
              </a:extLst>
            </p:cNvPr>
            <p:cNvGrpSpPr>
              <a:grpSpLocks/>
            </p:cNvGrpSpPr>
            <p:nvPr/>
          </p:nvGrpSpPr>
          <p:grpSpPr bwMode="auto">
            <a:xfrm>
              <a:off x="3166" y="1642"/>
              <a:ext cx="462" cy="201"/>
              <a:chOff x="3552" y="246"/>
              <a:chExt cx="527" cy="248"/>
            </a:xfrm>
          </p:grpSpPr>
          <p:graphicFrame>
            <p:nvGraphicFramePr>
              <p:cNvPr id="95245" name="Object 13">
                <a:extLst>
                  <a:ext uri="{FF2B5EF4-FFF2-40B4-BE49-F238E27FC236}">
                    <a16:creationId xmlns:a16="http://schemas.microsoft.com/office/drawing/2014/main" id="{1845F963-E622-4BE9-9A2E-23D5F838CF09}"/>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29700" name="Clip" r:id="rId7" imgW="1305000" imgH="1085760" progId="MS_ClipArt_Gallery.2">
                      <p:embed/>
                    </p:oleObj>
                  </mc:Choice>
                  <mc:Fallback>
                    <p:oleObj name="Clip" r:id="rId7" imgW="1305000" imgH="1085760" progId="MS_ClipArt_Gallery.2">
                      <p:embed/>
                      <p:pic>
                        <p:nvPicPr>
                          <p:cNvPr id="95245" name="Object 13">
                            <a:extLst>
                              <a:ext uri="{FF2B5EF4-FFF2-40B4-BE49-F238E27FC236}">
                                <a16:creationId xmlns:a16="http://schemas.microsoft.com/office/drawing/2014/main" id="{1845F963-E622-4BE9-9A2E-23D5F838C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46" name="Object 14">
                <a:extLst>
                  <a:ext uri="{FF2B5EF4-FFF2-40B4-BE49-F238E27FC236}">
                    <a16:creationId xmlns:a16="http://schemas.microsoft.com/office/drawing/2014/main" id="{BDCFCF9D-6C2B-4C14-A97F-133FA06DE2BE}"/>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29701" name="Clip" r:id="rId8" imgW="676440" imgH="485640" progId="MS_ClipArt_Gallery.2">
                      <p:embed/>
                    </p:oleObj>
                  </mc:Choice>
                  <mc:Fallback>
                    <p:oleObj name="Clip" r:id="rId8" imgW="676440" imgH="485640" progId="MS_ClipArt_Gallery.2">
                      <p:embed/>
                      <p:pic>
                        <p:nvPicPr>
                          <p:cNvPr id="95246" name="Object 14">
                            <a:extLst>
                              <a:ext uri="{FF2B5EF4-FFF2-40B4-BE49-F238E27FC236}">
                                <a16:creationId xmlns:a16="http://schemas.microsoft.com/office/drawing/2014/main" id="{BDCFCF9D-6C2B-4C14-A97F-133FA06DE2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47" name="Line 15">
                <a:extLst>
                  <a:ext uri="{FF2B5EF4-FFF2-40B4-BE49-F238E27FC236}">
                    <a16:creationId xmlns:a16="http://schemas.microsoft.com/office/drawing/2014/main" id="{19CE1D8C-58B7-4F25-BBC5-7BC1677BB651}"/>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248" name="Group 16">
              <a:extLst>
                <a:ext uri="{FF2B5EF4-FFF2-40B4-BE49-F238E27FC236}">
                  <a16:creationId xmlns:a16="http://schemas.microsoft.com/office/drawing/2014/main" id="{EF1ACE7D-C0BF-4643-85BF-2E9D1BC795CC}"/>
                </a:ext>
              </a:extLst>
            </p:cNvPr>
            <p:cNvGrpSpPr>
              <a:grpSpLocks/>
            </p:cNvGrpSpPr>
            <p:nvPr/>
          </p:nvGrpSpPr>
          <p:grpSpPr bwMode="auto">
            <a:xfrm>
              <a:off x="3403" y="1508"/>
              <a:ext cx="44" cy="135"/>
              <a:chOff x="3842" y="406"/>
              <a:chExt cx="51" cy="167"/>
            </a:xfrm>
          </p:grpSpPr>
          <p:sp>
            <p:nvSpPr>
              <p:cNvPr id="95249" name="Oval 17">
                <a:extLst>
                  <a:ext uri="{FF2B5EF4-FFF2-40B4-BE49-F238E27FC236}">
                    <a16:creationId xmlns:a16="http://schemas.microsoft.com/office/drawing/2014/main" id="{76359615-2BD1-41F5-9B73-548108F93AA6}"/>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0" name="Oval 18">
                <a:extLst>
                  <a:ext uri="{FF2B5EF4-FFF2-40B4-BE49-F238E27FC236}">
                    <a16:creationId xmlns:a16="http://schemas.microsoft.com/office/drawing/2014/main" id="{642043EF-F379-45DA-9418-8707AD496BFC}"/>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1" name="Oval 19">
                <a:extLst>
                  <a:ext uri="{FF2B5EF4-FFF2-40B4-BE49-F238E27FC236}">
                    <a16:creationId xmlns:a16="http://schemas.microsoft.com/office/drawing/2014/main" id="{4370A2BC-07B9-40F7-B013-FA540E4F63B8}"/>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252" name="Group 20">
              <a:extLst>
                <a:ext uri="{FF2B5EF4-FFF2-40B4-BE49-F238E27FC236}">
                  <a16:creationId xmlns:a16="http://schemas.microsoft.com/office/drawing/2014/main" id="{FAA962E1-E939-4238-AA7D-20C178FDEB35}"/>
                </a:ext>
              </a:extLst>
            </p:cNvPr>
            <p:cNvGrpSpPr>
              <a:grpSpLocks/>
            </p:cNvGrpSpPr>
            <p:nvPr/>
          </p:nvGrpSpPr>
          <p:grpSpPr bwMode="auto">
            <a:xfrm>
              <a:off x="3699" y="1825"/>
              <a:ext cx="132" cy="249"/>
              <a:chOff x="4180" y="783"/>
              <a:chExt cx="150" cy="307"/>
            </a:xfrm>
          </p:grpSpPr>
          <p:sp>
            <p:nvSpPr>
              <p:cNvPr id="95253" name="AutoShape 21">
                <a:extLst>
                  <a:ext uri="{FF2B5EF4-FFF2-40B4-BE49-F238E27FC236}">
                    <a16:creationId xmlns:a16="http://schemas.microsoft.com/office/drawing/2014/main" id="{686357C4-4225-4FC7-9CA2-215E76ADEF0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4" name="Rectangle 22">
                <a:extLst>
                  <a:ext uri="{FF2B5EF4-FFF2-40B4-BE49-F238E27FC236}">
                    <a16:creationId xmlns:a16="http://schemas.microsoft.com/office/drawing/2014/main" id="{A796C300-A8A6-45F8-A655-D6B7BDB2FF79}"/>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5" name="Rectangle 23">
                <a:extLst>
                  <a:ext uri="{FF2B5EF4-FFF2-40B4-BE49-F238E27FC236}">
                    <a16:creationId xmlns:a16="http://schemas.microsoft.com/office/drawing/2014/main" id="{FC9D04F0-1D3E-4AF3-9B41-AFAB50E7F643}"/>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6" name="AutoShape 24">
                <a:extLst>
                  <a:ext uri="{FF2B5EF4-FFF2-40B4-BE49-F238E27FC236}">
                    <a16:creationId xmlns:a16="http://schemas.microsoft.com/office/drawing/2014/main" id="{04D944B8-3C72-402E-8367-C4C981DE9756}"/>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7" name="Line 25">
                <a:extLst>
                  <a:ext uri="{FF2B5EF4-FFF2-40B4-BE49-F238E27FC236}">
                    <a16:creationId xmlns:a16="http://schemas.microsoft.com/office/drawing/2014/main" id="{4D8E0F92-27BE-4DF3-AF90-2267CF8F5FAA}"/>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8" name="Line 26">
                <a:extLst>
                  <a:ext uri="{FF2B5EF4-FFF2-40B4-BE49-F238E27FC236}">
                    <a16:creationId xmlns:a16="http://schemas.microsoft.com/office/drawing/2014/main" id="{0FA587AA-08AA-4785-877B-C37E6ED55EC7}"/>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59" name="Rectangle 27">
                <a:extLst>
                  <a:ext uri="{FF2B5EF4-FFF2-40B4-BE49-F238E27FC236}">
                    <a16:creationId xmlns:a16="http://schemas.microsoft.com/office/drawing/2014/main" id="{5F9A5075-6BBD-4561-970C-9D9C00E1D906}"/>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0" name="Rectangle 28">
                <a:extLst>
                  <a:ext uri="{FF2B5EF4-FFF2-40B4-BE49-F238E27FC236}">
                    <a16:creationId xmlns:a16="http://schemas.microsoft.com/office/drawing/2014/main" id="{8F741700-A89A-44D2-98F4-8E998C8097D8}"/>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261" name="Group 29">
              <a:extLst>
                <a:ext uri="{FF2B5EF4-FFF2-40B4-BE49-F238E27FC236}">
                  <a16:creationId xmlns:a16="http://schemas.microsoft.com/office/drawing/2014/main" id="{DCAD0990-057C-4056-8236-AB32E52CE2BF}"/>
                </a:ext>
              </a:extLst>
            </p:cNvPr>
            <p:cNvGrpSpPr>
              <a:grpSpLocks/>
            </p:cNvGrpSpPr>
            <p:nvPr/>
          </p:nvGrpSpPr>
          <p:grpSpPr bwMode="auto">
            <a:xfrm rot="-5400000">
              <a:off x="3896" y="1874"/>
              <a:ext cx="51" cy="147"/>
              <a:chOff x="3842" y="406"/>
              <a:chExt cx="51" cy="167"/>
            </a:xfrm>
          </p:grpSpPr>
          <p:sp>
            <p:nvSpPr>
              <p:cNvPr id="95262" name="Oval 30">
                <a:extLst>
                  <a:ext uri="{FF2B5EF4-FFF2-40B4-BE49-F238E27FC236}">
                    <a16:creationId xmlns:a16="http://schemas.microsoft.com/office/drawing/2014/main" id="{07087980-9A33-4C34-998E-6AAAE7EDCB6D}"/>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3" name="Oval 31">
                <a:extLst>
                  <a:ext uri="{FF2B5EF4-FFF2-40B4-BE49-F238E27FC236}">
                    <a16:creationId xmlns:a16="http://schemas.microsoft.com/office/drawing/2014/main" id="{0B1B69AC-D0D0-4738-83DB-1F3F58BA728F}"/>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4" name="Oval 32">
                <a:extLst>
                  <a:ext uri="{FF2B5EF4-FFF2-40B4-BE49-F238E27FC236}">
                    <a16:creationId xmlns:a16="http://schemas.microsoft.com/office/drawing/2014/main" id="{BA80B628-2F72-4FE3-A0B0-EF333E910591}"/>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5265" name="Line 33">
              <a:extLst>
                <a:ext uri="{FF2B5EF4-FFF2-40B4-BE49-F238E27FC236}">
                  <a16:creationId xmlns:a16="http://schemas.microsoft.com/office/drawing/2014/main" id="{9F57B48B-70FB-415D-BFD0-42A77AFF523A}"/>
                </a:ext>
              </a:extLst>
            </p:cNvPr>
            <p:cNvSpPr>
              <a:spLocks noChangeShapeType="1"/>
            </p:cNvSpPr>
            <p:nvPr/>
          </p:nvSpPr>
          <p:spPr bwMode="auto">
            <a:xfrm>
              <a:off x="3785" y="1767"/>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6" name="Line 34">
              <a:extLst>
                <a:ext uri="{FF2B5EF4-FFF2-40B4-BE49-F238E27FC236}">
                  <a16:creationId xmlns:a16="http://schemas.microsoft.com/office/drawing/2014/main" id="{5D495436-7872-41D8-BFD3-5DE8BD3E93D2}"/>
                </a:ext>
              </a:extLst>
            </p:cNvPr>
            <p:cNvSpPr>
              <a:spLocks noChangeShapeType="1"/>
            </p:cNvSpPr>
            <p:nvPr/>
          </p:nvSpPr>
          <p:spPr bwMode="auto">
            <a:xfrm>
              <a:off x="3787" y="1765"/>
              <a:ext cx="1"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7" name="Line 35">
              <a:extLst>
                <a:ext uri="{FF2B5EF4-FFF2-40B4-BE49-F238E27FC236}">
                  <a16:creationId xmlns:a16="http://schemas.microsoft.com/office/drawing/2014/main" id="{FB0D99E7-8DE3-4CBE-B12F-4B7C87D6837F}"/>
                </a:ext>
              </a:extLst>
            </p:cNvPr>
            <p:cNvSpPr>
              <a:spLocks noChangeShapeType="1"/>
            </p:cNvSpPr>
            <p:nvPr/>
          </p:nvSpPr>
          <p:spPr bwMode="auto">
            <a:xfrm>
              <a:off x="4099" y="1764"/>
              <a:ext cx="1"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8" name="Line 36">
              <a:extLst>
                <a:ext uri="{FF2B5EF4-FFF2-40B4-BE49-F238E27FC236}">
                  <a16:creationId xmlns:a16="http://schemas.microsoft.com/office/drawing/2014/main" id="{E9611A81-8A20-455A-9FC2-8930585EB209}"/>
                </a:ext>
              </a:extLst>
            </p:cNvPr>
            <p:cNvSpPr>
              <a:spLocks noChangeShapeType="1"/>
            </p:cNvSpPr>
            <p:nvPr/>
          </p:nvSpPr>
          <p:spPr bwMode="auto">
            <a:xfrm>
              <a:off x="3596" y="1427"/>
              <a:ext cx="182" cy="1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69" name="Line 37">
              <a:extLst>
                <a:ext uri="{FF2B5EF4-FFF2-40B4-BE49-F238E27FC236}">
                  <a16:creationId xmlns:a16="http://schemas.microsoft.com/office/drawing/2014/main" id="{98FAF3F7-6323-461E-AC82-BAE07942285B}"/>
                </a:ext>
              </a:extLst>
            </p:cNvPr>
            <p:cNvSpPr>
              <a:spLocks noChangeShapeType="1"/>
            </p:cNvSpPr>
            <p:nvPr/>
          </p:nvSpPr>
          <p:spPr bwMode="auto">
            <a:xfrm flipV="1">
              <a:off x="3604" y="1607"/>
              <a:ext cx="174"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0" name="Line 38">
              <a:extLst>
                <a:ext uri="{FF2B5EF4-FFF2-40B4-BE49-F238E27FC236}">
                  <a16:creationId xmlns:a16="http://schemas.microsoft.com/office/drawing/2014/main" id="{710DDF2A-5DA5-4601-870F-9D5E62112226}"/>
                </a:ext>
              </a:extLst>
            </p:cNvPr>
            <p:cNvSpPr>
              <a:spLocks noChangeShapeType="1"/>
            </p:cNvSpPr>
            <p:nvPr/>
          </p:nvSpPr>
          <p:spPr bwMode="auto">
            <a:xfrm flipV="1">
              <a:off x="3936" y="1661"/>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271" name="Group 39">
              <a:extLst>
                <a:ext uri="{FF2B5EF4-FFF2-40B4-BE49-F238E27FC236}">
                  <a16:creationId xmlns:a16="http://schemas.microsoft.com/office/drawing/2014/main" id="{7CFA2BF7-769C-4053-B9E8-63E678768D94}"/>
                </a:ext>
              </a:extLst>
            </p:cNvPr>
            <p:cNvGrpSpPr>
              <a:grpSpLocks/>
            </p:cNvGrpSpPr>
            <p:nvPr/>
          </p:nvGrpSpPr>
          <p:grpSpPr bwMode="auto">
            <a:xfrm>
              <a:off x="4011" y="1811"/>
              <a:ext cx="132" cy="249"/>
              <a:chOff x="4180" y="783"/>
              <a:chExt cx="150" cy="307"/>
            </a:xfrm>
          </p:grpSpPr>
          <p:sp>
            <p:nvSpPr>
              <p:cNvPr id="95272" name="AutoShape 40">
                <a:extLst>
                  <a:ext uri="{FF2B5EF4-FFF2-40B4-BE49-F238E27FC236}">
                    <a16:creationId xmlns:a16="http://schemas.microsoft.com/office/drawing/2014/main" id="{E9E89CB6-327E-4FEF-9F0C-12D5437EBFF2}"/>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3" name="Rectangle 41">
                <a:extLst>
                  <a:ext uri="{FF2B5EF4-FFF2-40B4-BE49-F238E27FC236}">
                    <a16:creationId xmlns:a16="http://schemas.microsoft.com/office/drawing/2014/main" id="{53F0D5FB-6FF5-4333-A6EF-3CD330D5C3EF}"/>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4" name="Rectangle 42">
                <a:extLst>
                  <a:ext uri="{FF2B5EF4-FFF2-40B4-BE49-F238E27FC236}">
                    <a16:creationId xmlns:a16="http://schemas.microsoft.com/office/drawing/2014/main" id="{4D56B791-EB4B-432C-9F50-68E86587407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5" name="AutoShape 43">
                <a:extLst>
                  <a:ext uri="{FF2B5EF4-FFF2-40B4-BE49-F238E27FC236}">
                    <a16:creationId xmlns:a16="http://schemas.microsoft.com/office/drawing/2014/main" id="{72F893C4-524E-4AD4-A3E7-F85F1EE15D25}"/>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6" name="Line 44">
                <a:extLst>
                  <a:ext uri="{FF2B5EF4-FFF2-40B4-BE49-F238E27FC236}">
                    <a16:creationId xmlns:a16="http://schemas.microsoft.com/office/drawing/2014/main" id="{DC4E6133-2BA3-45FA-85AD-A6862F7F1368}"/>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7" name="Line 45">
                <a:extLst>
                  <a:ext uri="{FF2B5EF4-FFF2-40B4-BE49-F238E27FC236}">
                    <a16:creationId xmlns:a16="http://schemas.microsoft.com/office/drawing/2014/main" id="{8A28BDBF-7C9F-4703-8FA6-DAF8FE11BCDB}"/>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8" name="Rectangle 46">
                <a:extLst>
                  <a:ext uri="{FF2B5EF4-FFF2-40B4-BE49-F238E27FC236}">
                    <a16:creationId xmlns:a16="http://schemas.microsoft.com/office/drawing/2014/main" id="{F914E431-1142-40B4-8E45-C554927397FD}"/>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79" name="Rectangle 47">
                <a:extLst>
                  <a:ext uri="{FF2B5EF4-FFF2-40B4-BE49-F238E27FC236}">
                    <a16:creationId xmlns:a16="http://schemas.microsoft.com/office/drawing/2014/main" id="{C07EE624-D6FA-468C-BCC2-AF4DEB605AC8}"/>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280" name="Group 48">
              <a:extLst>
                <a:ext uri="{FF2B5EF4-FFF2-40B4-BE49-F238E27FC236}">
                  <a16:creationId xmlns:a16="http://schemas.microsoft.com/office/drawing/2014/main" id="{5AD4F88E-F0FC-4AE8-BA17-EB7FDB9A605C}"/>
                </a:ext>
              </a:extLst>
            </p:cNvPr>
            <p:cNvGrpSpPr>
              <a:grpSpLocks/>
            </p:cNvGrpSpPr>
            <p:nvPr/>
          </p:nvGrpSpPr>
          <p:grpSpPr bwMode="auto">
            <a:xfrm>
              <a:off x="3408" y="2201"/>
              <a:ext cx="302" cy="583"/>
              <a:chOff x="3314" y="1248"/>
              <a:chExt cx="344" cy="694"/>
            </a:xfrm>
          </p:grpSpPr>
          <p:graphicFrame>
            <p:nvGraphicFramePr>
              <p:cNvPr id="95281" name="Object 49">
                <a:extLst>
                  <a:ext uri="{FF2B5EF4-FFF2-40B4-BE49-F238E27FC236}">
                    <a16:creationId xmlns:a16="http://schemas.microsoft.com/office/drawing/2014/main" id="{BFBC0BB3-2B4E-4856-ACA4-01D206D8F798}"/>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29702" name="Clip" r:id="rId9" imgW="1305000" imgH="1085760" progId="MS_ClipArt_Gallery.2">
                      <p:embed/>
                    </p:oleObj>
                  </mc:Choice>
                  <mc:Fallback>
                    <p:oleObj name="Clip" r:id="rId9" imgW="1305000" imgH="1085760" progId="MS_ClipArt_Gallery.2">
                      <p:embed/>
                      <p:pic>
                        <p:nvPicPr>
                          <p:cNvPr id="95281" name="Object 49">
                            <a:extLst>
                              <a:ext uri="{FF2B5EF4-FFF2-40B4-BE49-F238E27FC236}">
                                <a16:creationId xmlns:a16="http://schemas.microsoft.com/office/drawing/2014/main" id="{BFBC0BB3-2B4E-4856-ACA4-01D206D8F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82" name="Line 50">
                <a:extLst>
                  <a:ext uri="{FF2B5EF4-FFF2-40B4-BE49-F238E27FC236}">
                    <a16:creationId xmlns:a16="http://schemas.microsoft.com/office/drawing/2014/main" id="{9B81448A-A706-4ECB-98E3-CB9015D19C45}"/>
                  </a:ext>
                </a:extLst>
              </p:cNvPr>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95283" name="Object 51">
                <a:extLst>
                  <a:ext uri="{FF2B5EF4-FFF2-40B4-BE49-F238E27FC236}">
                    <a16:creationId xmlns:a16="http://schemas.microsoft.com/office/drawing/2014/main" id="{270F2BEE-2B39-423C-B3F3-DA47077AD74F}"/>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29703" name="Clip" r:id="rId10" imgW="1305000" imgH="1085760" progId="MS_ClipArt_Gallery.2">
                      <p:embed/>
                    </p:oleObj>
                  </mc:Choice>
                  <mc:Fallback>
                    <p:oleObj name="Clip" r:id="rId10" imgW="1305000" imgH="1085760" progId="MS_ClipArt_Gallery.2">
                      <p:embed/>
                      <p:pic>
                        <p:nvPicPr>
                          <p:cNvPr id="95283" name="Object 51">
                            <a:extLst>
                              <a:ext uri="{FF2B5EF4-FFF2-40B4-BE49-F238E27FC236}">
                                <a16:creationId xmlns:a16="http://schemas.microsoft.com/office/drawing/2014/main" id="{270F2BEE-2B39-423C-B3F3-DA47077AD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84" name="Line 52">
                <a:extLst>
                  <a:ext uri="{FF2B5EF4-FFF2-40B4-BE49-F238E27FC236}">
                    <a16:creationId xmlns:a16="http://schemas.microsoft.com/office/drawing/2014/main" id="{29510AA1-6193-4C30-82C6-E6A349F5DF88}"/>
                  </a:ext>
                </a:extLst>
              </p:cNvPr>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285" name="Group 53">
                <a:extLst>
                  <a:ext uri="{FF2B5EF4-FFF2-40B4-BE49-F238E27FC236}">
                    <a16:creationId xmlns:a16="http://schemas.microsoft.com/office/drawing/2014/main" id="{DA09F87D-3869-4A97-B611-FE33A6429C52}"/>
                  </a:ext>
                </a:extLst>
              </p:cNvPr>
              <p:cNvGrpSpPr>
                <a:grpSpLocks/>
              </p:cNvGrpSpPr>
              <p:nvPr/>
            </p:nvGrpSpPr>
            <p:grpSpPr bwMode="auto">
              <a:xfrm>
                <a:off x="3404" y="1504"/>
                <a:ext cx="51" cy="167"/>
                <a:chOff x="3842" y="406"/>
                <a:chExt cx="51" cy="167"/>
              </a:xfrm>
            </p:grpSpPr>
            <p:sp>
              <p:nvSpPr>
                <p:cNvPr id="95286" name="Oval 54">
                  <a:extLst>
                    <a:ext uri="{FF2B5EF4-FFF2-40B4-BE49-F238E27FC236}">
                      <a16:creationId xmlns:a16="http://schemas.microsoft.com/office/drawing/2014/main" id="{996E6824-0FB2-4968-8CC0-93677FD8EE45}"/>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87" name="Oval 55">
                  <a:extLst>
                    <a:ext uri="{FF2B5EF4-FFF2-40B4-BE49-F238E27FC236}">
                      <a16:creationId xmlns:a16="http://schemas.microsoft.com/office/drawing/2014/main" id="{8FE482FB-655B-48A2-9D2E-C7F89A2984AF}"/>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88" name="Oval 56">
                  <a:extLst>
                    <a:ext uri="{FF2B5EF4-FFF2-40B4-BE49-F238E27FC236}">
                      <a16:creationId xmlns:a16="http://schemas.microsoft.com/office/drawing/2014/main" id="{3C208D89-7429-46FF-A52B-3B0F3BD3EAF4}"/>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5289" name="Line 57">
                <a:extLst>
                  <a:ext uri="{FF2B5EF4-FFF2-40B4-BE49-F238E27FC236}">
                    <a16:creationId xmlns:a16="http://schemas.microsoft.com/office/drawing/2014/main" id="{9413BB10-0FB7-4AF9-BB2C-2E1004DE23AD}"/>
                  </a:ext>
                </a:extLst>
              </p:cNvPr>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aphicFrame>
          <p:nvGraphicFramePr>
            <p:cNvPr id="95290" name="Object 58">
              <a:extLst>
                <a:ext uri="{FF2B5EF4-FFF2-40B4-BE49-F238E27FC236}">
                  <a16:creationId xmlns:a16="http://schemas.microsoft.com/office/drawing/2014/main" id="{E291D987-489C-4CA0-8726-D08FF4700C6C}"/>
                </a:ext>
              </a:extLst>
            </p:cNvPr>
            <p:cNvGraphicFramePr>
              <a:graphicFrameLocks noChangeAspect="1"/>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29704" name="Clip" r:id="rId11" imgW="1305000" imgH="1085760" progId="MS_ClipArt_Gallery.2">
                    <p:embed/>
                  </p:oleObj>
                </mc:Choice>
                <mc:Fallback>
                  <p:oleObj name="Clip" r:id="rId11" imgW="1305000" imgH="1085760" progId="MS_ClipArt_Gallery.2">
                    <p:embed/>
                    <p:pic>
                      <p:nvPicPr>
                        <p:cNvPr id="95290" name="Object 58">
                          <a:extLst>
                            <a:ext uri="{FF2B5EF4-FFF2-40B4-BE49-F238E27FC236}">
                              <a16:creationId xmlns:a16="http://schemas.microsoft.com/office/drawing/2014/main" id="{E291D987-489C-4CA0-8726-D08FF4700C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 y="2837"/>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291" name="Object 59">
              <a:extLst>
                <a:ext uri="{FF2B5EF4-FFF2-40B4-BE49-F238E27FC236}">
                  <a16:creationId xmlns:a16="http://schemas.microsoft.com/office/drawing/2014/main" id="{75C62C19-2A41-45BB-B66E-D4AE8B34C6CB}"/>
                </a:ext>
              </a:extLst>
            </p:cNvPr>
            <p:cNvGraphicFramePr>
              <a:graphicFrameLocks noChangeAspect="1"/>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29705" name="Clip" r:id="rId12" imgW="1305000" imgH="1085760" progId="MS_ClipArt_Gallery.2">
                    <p:embed/>
                  </p:oleObj>
                </mc:Choice>
                <mc:Fallback>
                  <p:oleObj name="Clip" r:id="rId12" imgW="1305000" imgH="1085760" progId="MS_ClipArt_Gallery.2">
                    <p:embed/>
                    <p:pic>
                      <p:nvPicPr>
                        <p:cNvPr id="95291" name="Object 59">
                          <a:extLst>
                            <a:ext uri="{FF2B5EF4-FFF2-40B4-BE49-F238E27FC236}">
                              <a16:creationId xmlns:a16="http://schemas.microsoft.com/office/drawing/2014/main" id="{75C62C19-2A41-45BB-B66E-D4AE8B34C6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 y="2830"/>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292" name="Oval 60">
              <a:extLst>
                <a:ext uri="{FF2B5EF4-FFF2-40B4-BE49-F238E27FC236}">
                  <a16:creationId xmlns:a16="http://schemas.microsoft.com/office/drawing/2014/main" id="{ECCBB780-EA54-476A-A58A-2472785D885D}"/>
                </a:ext>
              </a:extLst>
            </p:cNvPr>
            <p:cNvSpPr>
              <a:spLocks noChangeArrowheads="1"/>
            </p:cNvSpPr>
            <p:nvPr/>
          </p:nvSpPr>
          <p:spPr bwMode="auto">
            <a:xfrm rot="-5400000">
              <a:off x="3831" y="2895"/>
              <a:ext cx="40"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3" name="Oval 61">
              <a:extLst>
                <a:ext uri="{FF2B5EF4-FFF2-40B4-BE49-F238E27FC236}">
                  <a16:creationId xmlns:a16="http://schemas.microsoft.com/office/drawing/2014/main" id="{1823BE9D-2FC6-4108-88CB-14D8C400F07C}"/>
                </a:ext>
              </a:extLst>
            </p:cNvPr>
            <p:cNvSpPr>
              <a:spLocks noChangeArrowheads="1"/>
            </p:cNvSpPr>
            <p:nvPr/>
          </p:nvSpPr>
          <p:spPr bwMode="auto">
            <a:xfrm rot="-5400000">
              <a:off x="3884" y="2894"/>
              <a:ext cx="40" cy="42"/>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4" name="Oval 62">
              <a:extLst>
                <a:ext uri="{FF2B5EF4-FFF2-40B4-BE49-F238E27FC236}">
                  <a16:creationId xmlns:a16="http://schemas.microsoft.com/office/drawing/2014/main" id="{6C7170EB-6E86-449A-A4DE-EB4008554F48}"/>
                </a:ext>
              </a:extLst>
            </p:cNvPr>
            <p:cNvSpPr>
              <a:spLocks noChangeArrowheads="1"/>
            </p:cNvSpPr>
            <p:nvPr/>
          </p:nvSpPr>
          <p:spPr bwMode="auto">
            <a:xfrm rot="-5400000">
              <a:off x="3933" y="2897"/>
              <a:ext cx="39"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5" name="Line 63">
              <a:extLst>
                <a:ext uri="{FF2B5EF4-FFF2-40B4-BE49-F238E27FC236}">
                  <a16:creationId xmlns:a16="http://schemas.microsoft.com/office/drawing/2014/main" id="{9D93A929-EE18-4201-9113-45A68A9A67B7}"/>
                </a:ext>
              </a:extLst>
            </p:cNvPr>
            <p:cNvSpPr>
              <a:spLocks noChangeShapeType="1"/>
            </p:cNvSpPr>
            <p:nvPr/>
          </p:nvSpPr>
          <p:spPr bwMode="auto">
            <a:xfrm rot="-5400000">
              <a:off x="4097" y="2821"/>
              <a:ext cx="3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6" name="Line 64">
              <a:extLst>
                <a:ext uri="{FF2B5EF4-FFF2-40B4-BE49-F238E27FC236}">
                  <a16:creationId xmlns:a16="http://schemas.microsoft.com/office/drawing/2014/main" id="{83777A95-704A-4D10-8C64-D52A9C760E20}"/>
                </a:ext>
              </a:extLst>
            </p:cNvPr>
            <p:cNvSpPr>
              <a:spLocks noChangeShapeType="1"/>
            </p:cNvSpPr>
            <p:nvPr/>
          </p:nvSpPr>
          <p:spPr bwMode="auto">
            <a:xfrm rot="5400000" flipH="1">
              <a:off x="3702" y="2816"/>
              <a:ext cx="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7" name="Line 65">
              <a:extLst>
                <a:ext uri="{FF2B5EF4-FFF2-40B4-BE49-F238E27FC236}">
                  <a16:creationId xmlns:a16="http://schemas.microsoft.com/office/drawing/2014/main" id="{3C8B5199-7CE0-492D-96A3-FDBDD887BCC9}"/>
                </a:ext>
              </a:extLst>
            </p:cNvPr>
            <p:cNvSpPr>
              <a:spLocks noChangeShapeType="1"/>
            </p:cNvSpPr>
            <p:nvPr/>
          </p:nvSpPr>
          <p:spPr bwMode="auto">
            <a:xfrm rot="16200000" flipV="1">
              <a:off x="3921" y="2602"/>
              <a:ext cx="0" cy="39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8" name="Line 66">
              <a:extLst>
                <a:ext uri="{FF2B5EF4-FFF2-40B4-BE49-F238E27FC236}">
                  <a16:creationId xmlns:a16="http://schemas.microsoft.com/office/drawing/2014/main" id="{82FD6656-31F7-4283-9E6C-3592B7767E72}"/>
                </a:ext>
              </a:extLst>
            </p:cNvPr>
            <p:cNvSpPr>
              <a:spLocks noChangeShapeType="1"/>
            </p:cNvSpPr>
            <p:nvPr/>
          </p:nvSpPr>
          <p:spPr bwMode="auto">
            <a:xfrm flipV="1">
              <a:off x="3710" y="2564"/>
              <a:ext cx="59"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299" name="Line 67">
              <a:extLst>
                <a:ext uri="{FF2B5EF4-FFF2-40B4-BE49-F238E27FC236}">
                  <a16:creationId xmlns:a16="http://schemas.microsoft.com/office/drawing/2014/main" id="{6F1A25E1-5469-4991-AE75-6F6EE90DDE65}"/>
                </a:ext>
              </a:extLst>
            </p:cNvPr>
            <p:cNvSpPr>
              <a:spLocks noChangeShapeType="1"/>
            </p:cNvSpPr>
            <p:nvPr/>
          </p:nvSpPr>
          <p:spPr bwMode="auto">
            <a:xfrm>
              <a:off x="4089" y="2593"/>
              <a:ext cx="191" cy="2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00" name="Line 68">
              <a:extLst>
                <a:ext uri="{FF2B5EF4-FFF2-40B4-BE49-F238E27FC236}">
                  <a16:creationId xmlns:a16="http://schemas.microsoft.com/office/drawing/2014/main" id="{CBACD9D8-F184-43AE-A1C3-9FABD97D48E8}"/>
                </a:ext>
              </a:extLst>
            </p:cNvPr>
            <p:cNvSpPr>
              <a:spLocks noChangeShapeType="1"/>
            </p:cNvSpPr>
            <p:nvPr/>
          </p:nvSpPr>
          <p:spPr bwMode="auto">
            <a:xfrm flipH="1">
              <a:off x="4590" y="2591"/>
              <a:ext cx="176" cy="2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95301" name="Object 69">
              <a:extLst>
                <a:ext uri="{FF2B5EF4-FFF2-40B4-BE49-F238E27FC236}">
                  <a16:creationId xmlns:a16="http://schemas.microsoft.com/office/drawing/2014/main" id="{D5CC1BE4-AB8A-48F4-94E9-B36743270BDB}"/>
                </a:ext>
              </a:extLst>
            </p:cNvPr>
            <p:cNvGraphicFramePr>
              <a:graphicFrameLocks noChangeAspect="1"/>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29706" name="Clip" r:id="rId13" imgW="981000" imgH="1209600" progId="MS_ClipArt_Gallery.2">
                    <p:embed/>
                  </p:oleObj>
                </mc:Choice>
                <mc:Fallback>
                  <p:oleObj name="Clip" r:id="rId13" imgW="981000" imgH="1209600" progId="MS_ClipArt_Gallery.2">
                    <p:embed/>
                    <p:pic>
                      <p:nvPicPr>
                        <p:cNvPr id="95301" name="Object 69">
                          <a:extLst>
                            <a:ext uri="{FF2B5EF4-FFF2-40B4-BE49-F238E27FC236}">
                              <a16:creationId xmlns:a16="http://schemas.microsoft.com/office/drawing/2014/main" id="{D5CC1BE4-AB8A-48F4-94E9-B36743270B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2" y="2309"/>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302" name="Object 70">
              <a:extLst>
                <a:ext uri="{FF2B5EF4-FFF2-40B4-BE49-F238E27FC236}">
                  <a16:creationId xmlns:a16="http://schemas.microsoft.com/office/drawing/2014/main" id="{F75F345A-E3E9-492A-821E-EBEDB599D502}"/>
                </a:ext>
              </a:extLst>
            </p:cNvPr>
            <p:cNvGraphicFramePr>
              <a:graphicFrameLocks noChangeAspect="1"/>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29707" name="Clip" r:id="rId15" imgW="981000" imgH="1209600" progId="MS_ClipArt_Gallery.2">
                    <p:embed/>
                  </p:oleObj>
                </mc:Choice>
                <mc:Fallback>
                  <p:oleObj name="Clip" r:id="rId15" imgW="981000" imgH="1209600" progId="MS_ClipArt_Gallery.2">
                    <p:embed/>
                    <p:pic>
                      <p:nvPicPr>
                        <p:cNvPr id="95302" name="Object 70">
                          <a:extLst>
                            <a:ext uri="{FF2B5EF4-FFF2-40B4-BE49-F238E27FC236}">
                              <a16:creationId xmlns:a16="http://schemas.microsoft.com/office/drawing/2014/main" id="{F75F345A-E3E9-492A-821E-EBEDB599D5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0" y="2360"/>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303" name="Freeform 71">
              <a:extLst>
                <a:ext uri="{FF2B5EF4-FFF2-40B4-BE49-F238E27FC236}">
                  <a16:creationId xmlns:a16="http://schemas.microsoft.com/office/drawing/2014/main" id="{AFDD6BF1-DA42-4EE6-B40D-C8BAE2355E21}"/>
                </a:ext>
              </a:extLst>
            </p:cNvPr>
            <p:cNvSpPr>
              <a:spLocks/>
            </p:cNvSpPr>
            <p:nvPr/>
          </p:nvSpPr>
          <p:spPr bwMode="auto">
            <a:xfrm>
              <a:off x="3911" y="2218"/>
              <a:ext cx="853" cy="192"/>
            </a:xfrm>
            <a:custGeom>
              <a:avLst/>
              <a:gdLst>
                <a:gd name="T0" fmla="*/ 0 w 972"/>
                <a:gd name="T1" fmla="*/ 228 h 228"/>
                <a:gd name="T2" fmla="*/ 432 w 972"/>
                <a:gd name="T3" fmla="*/ 9 h 228"/>
                <a:gd name="T4" fmla="*/ 972 w 972"/>
                <a:gd name="T5" fmla="*/ 171 h 228"/>
              </a:gdLst>
              <a:ahLst/>
              <a:cxnLst>
                <a:cxn ang="0">
                  <a:pos x="T0" y="T1"/>
                </a:cxn>
                <a:cxn ang="0">
                  <a:pos x="T2" y="T3"/>
                </a:cxn>
                <a:cxn ang="0">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04" name="Group 72">
              <a:extLst>
                <a:ext uri="{FF2B5EF4-FFF2-40B4-BE49-F238E27FC236}">
                  <a16:creationId xmlns:a16="http://schemas.microsoft.com/office/drawing/2014/main" id="{B291928A-7DC1-4996-BCEF-54ED1F7A1888}"/>
                </a:ext>
              </a:extLst>
            </p:cNvPr>
            <p:cNvGrpSpPr>
              <a:grpSpLocks/>
            </p:cNvGrpSpPr>
            <p:nvPr/>
          </p:nvGrpSpPr>
          <p:grpSpPr bwMode="auto">
            <a:xfrm>
              <a:off x="4079" y="3114"/>
              <a:ext cx="256" cy="269"/>
              <a:chOff x="2870" y="1518"/>
              <a:chExt cx="292" cy="320"/>
            </a:xfrm>
          </p:grpSpPr>
          <p:graphicFrame>
            <p:nvGraphicFramePr>
              <p:cNvPr id="95305" name="Object 73">
                <a:extLst>
                  <a:ext uri="{FF2B5EF4-FFF2-40B4-BE49-F238E27FC236}">
                    <a16:creationId xmlns:a16="http://schemas.microsoft.com/office/drawing/2014/main" id="{870782FC-7DF7-46D2-B81F-3BBAAAC2BE5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9708" name="Clip" r:id="rId16" imgW="819000" imgH="847800" progId="MS_ClipArt_Gallery.2">
                      <p:embed/>
                    </p:oleObj>
                  </mc:Choice>
                  <mc:Fallback>
                    <p:oleObj name="Clip" r:id="rId16" imgW="819000" imgH="847800" progId="MS_ClipArt_Gallery.2">
                      <p:embed/>
                      <p:pic>
                        <p:nvPicPr>
                          <p:cNvPr id="95305" name="Object 73">
                            <a:extLst>
                              <a:ext uri="{FF2B5EF4-FFF2-40B4-BE49-F238E27FC236}">
                                <a16:creationId xmlns:a16="http://schemas.microsoft.com/office/drawing/2014/main" id="{870782FC-7DF7-46D2-B81F-3BBAAAC2BE5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306" name="Object 74">
                <a:extLst>
                  <a:ext uri="{FF2B5EF4-FFF2-40B4-BE49-F238E27FC236}">
                    <a16:creationId xmlns:a16="http://schemas.microsoft.com/office/drawing/2014/main" id="{06B42DDF-C998-4F2D-9760-0B8CEA6E346E}"/>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9709" name="Clip" r:id="rId18" imgW="1266840" imgH="1200240" progId="MS_ClipArt_Gallery.2">
                      <p:embed/>
                    </p:oleObj>
                  </mc:Choice>
                  <mc:Fallback>
                    <p:oleObj name="Clip" r:id="rId18" imgW="1266840" imgH="1200240" progId="MS_ClipArt_Gallery.2">
                      <p:embed/>
                      <p:pic>
                        <p:nvPicPr>
                          <p:cNvPr id="95306" name="Object 74">
                            <a:extLst>
                              <a:ext uri="{FF2B5EF4-FFF2-40B4-BE49-F238E27FC236}">
                                <a16:creationId xmlns:a16="http://schemas.microsoft.com/office/drawing/2014/main" id="{06B42DDF-C998-4F2D-9760-0B8CEA6E346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5307" name="Group 75">
              <a:extLst>
                <a:ext uri="{FF2B5EF4-FFF2-40B4-BE49-F238E27FC236}">
                  <a16:creationId xmlns:a16="http://schemas.microsoft.com/office/drawing/2014/main" id="{23C52981-6895-4D8E-A60D-F94FDFDDE92D}"/>
                </a:ext>
              </a:extLst>
            </p:cNvPr>
            <p:cNvGrpSpPr>
              <a:grpSpLocks/>
            </p:cNvGrpSpPr>
            <p:nvPr/>
          </p:nvGrpSpPr>
          <p:grpSpPr bwMode="auto">
            <a:xfrm>
              <a:off x="4569" y="3134"/>
              <a:ext cx="256" cy="269"/>
              <a:chOff x="2870" y="1518"/>
              <a:chExt cx="292" cy="320"/>
            </a:xfrm>
          </p:grpSpPr>
          <p:graphicFrame>
            <p:nvGraphicFramePr>
              <p:cNvPr id="95308" name="Object 76">
                <a:extLst>
                  <a:ext uri="{FF2B5EF4-FFF2-40B4-BE49-F238E27FC236}">
                    <a16:creationId xmlns:a16="http://schemas.microsoft.com/office/drawing/2014/main" id="{3790AEB1-DD9E-4E3B-8326-3210F669BA48}"/>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29710" name="Clip" r:id="rId20" imgW="819000" imgH="847800" progId="MS_ClipArt_Gallery.2">
                      <p:embed/>
                    </p:oleObj>
                  </mc:Choice>
                  <mc:Fallback>
                    <p:oleObj name="Clip" r:id="rId20" imgW="819000" imgH="847800" progId="MS_ClipArt_Gallery.2">
                      <p:embed/>
                      <p:pic>
                        <p:nvPicPr>
                          <p:cNvPr id="95308" name="Object 76">
                            <a:extLst>
                              <a:ext uri="{FF2B5EF4-FFF2-40B4-BE49-F238E27FC236}">
                                <a16:creationId xmlns:a16="http://schemas.microsoft.com/office/drawing/2014/main" id="{3790AEB1-DD9E-4E3B-8326-3210F669BA4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5309" name="Object 77">
                <a:extLst>
                  <a:ext uri="{FF2B5EF4-FFF2-40B4-BE49-F238E27FC236}">
                    <a16:creationId xmlns:a16="http://schemas.microsoft.com/office/drawing/2014/main" id="{F1840C7B-B4EE-4948-982C-64A60A16A0A2}"/>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29711" name="Clip" r:id="rId21" imgW="1266840" imgH="1200240" progId="MS_ClipArt_Gallery.2">
                      <p:embed/>
                    </p:oleObj>
                  </mc:Choice>
                  <mc:Fallback>
                    <p:oleObj name="Clip" r:id="rId21" imgW="1266840" imgH="1200240" progId="MS_ClipArt_Gallery.2">
                      <p:embed/>
                      <p:pic>
                        <p:nvPicPr>
                          <p:cNvPr id="95309" name="Object 77">
                            <a:extLst>
                              <a:ext uri="{FF2B5EF4-FFF2-40B4-BE49-F238E27FC236}">
                                <a16:creationId xmlns:a16="http://schemas.microsoft.com/office/drawing/2014/main" id="{F1840C7B-B4EE-4948-982C-64A60A16A0A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5310" name="Group 78">
              <a:extLst>
                <a:ext uri="{FF2B5EF4-FFF2-40B4-BE49-F238E27FC236}">
                  <a16:creationId xmlns:a16="http://schemas.microsoft.com/office/drawing/2014/main" id="{41465ED9-1FA8-43B5-9605-16B2FC15A3DA}"/>
                </a:ext>
              </a:extLst>
            </p:cNvPr>
            <p:cNvGrpSpPr>
              <a:grpSpLocks/>
            </p:cNvGrpSpPr>
            <p:nvPr/>
          </p:nvGrpSpPr>
          <p:grpSpPr bwMode="auto">
            <a:xfrm>
              <a:off x="4308" y="2955"/>
              <a:ext cx="239" cy="237"/>
              <a:chOff x="4733" y="2082"/>
              <a:chExt cx="272" cy="282"/>
            </a:xfrm>
          </p:grpSpPr>
          <p:graphicFrame>
            <p:nvGraphicFramePr>
              <p:cNvPr id="95311" name="Object 79">
                <a:extLst>
                  <a:ext uri="{FF2B5EF4-FFF2-40B4-BE49-F238E27FC236}">
                    <a16:creationId xmlns:a16="http://schemas.microsoft.com/office/drawing/2014/main" id="{1C141909-CF6C-42B3-A201-686A6DA8F165}"/>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29712" name="Clip" r:id="rId22" imgW="819000" imgH="847800" progId="MS_ClipArt_Gallery.2">
                      <p:embed/>
                    </p:oleObj>
                  </mc:Choice>
                  <mc:Fallback>
                    <p:oleObj name="Clip" r:id="rId22" imgW="819000" imgH="847800" progId="MS_ClipArt_Gallery.2">
                      <p:embed/>
                      <p:pic>
                        <p:nvPicPr>
                          <p:cNvPr id="95311" name="Object 79">
                            <a:extLst>
                              <a:ext uri="{FF2B5EF4-FFF2-40B4-BE49-F238E27FC236}">
                                <a16:creationId xmlns:a16="http://schemas.microsoft.com/office/drawing/2014/main" id="{1C141909-CF6C-42B3-A201-686A6DA8F16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5312" name="Rectangle 80">
                <a:extLst>
                  <a:ext uri="{FF2B5EF4-FFF2-40B4-BE49-F238E27FC236}">
                    <a16:creationId xmlns:a16="http://schemas.microsoft.com/office/drawing/2014/main" id="{B1256CC4-2D3E-4FD8-BA6A-85D019F1941E}"/>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5313" name="Line 81">
              <a:extLst>
                <a:ext uri="{FF2B5EF4-FFF2-40B4-BE49-F238E27FC236}">
                  <a16:creationId xmlns:a16="http://schemas.microsoft.com/office/drawing/2014/main" id="{CC31A4E6-B7E4-41FE-9FAA-2ADABB8A7EDB}"/>
                </a:ext>
              </a:extLst>
            </p:cNvPr>
            <p:cNvSpPr>
              <a:spLocks noChangeShapeType="1"/>
            </p:cNvSpPr>
            <p:nvPr/>
          </p:nvSpPr>
          <p:spPr bwMode="auto">
            <a:xfrm>
              <a:off x="4501" y="2894"/>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14" name="Group 82">
              <a:extLst>
                <a:ext uri="{FF2B5EF4-FFF2-40B4-BE49-F238E27FC236}">
                  <a16:creationId xmlns:a16="http://schemas.microsoft.com/office/drawing/2014/main" id="{5B8EA5B3-A626-4861-A067-9C8D934E7A65}"/>
                </a:ext>
              </a:extLst>
            </p:cNvPr>
            <p:cNvGrpSpPr>
              <a:grpSpLocks/>
            </p:cNvGrpSpPr>
            <p:nvPr/>
          </p:nvGrpSpPr>
          <p:grpSpPr bwMode="auto">
            <a:xfrm>
              <a:off x="4955" y="2531"/>
              <a:ext cx="131" cy="258"/>
              <a:chOff x="4180" y="783"/>
              <a:chExt cx="150" cy="307"/>
            </a:xfrm>
          </p:grpSpPr>
          <p:sp>
            <p:nvSpPr>
              <p:cNvPr id="95315" name="AutoShape 83">
                <a:extLst>
                  <a:ext uri="{FF2B5EF4-FFF2-40B4-BE49-F238E27FC236}">
                    <a16:creationId xmlns:a16="http://schemas.microsoft.com/office/drawing/2014/main" id="{35A10FDD-B0A8-4F7A-8944-752AEF3F5E30}"/>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16" name="Rectangle 84">
                <a:extLst>
                  <a:ext uri="{FF2B5EF4-FFF2-40B4-BE49-F238E27FC236}">
                    <a16:creationId xmlns:a16="http://schemas.microsoft.com/office/drawing/2014/main" id="{5597DB61-BA7F-4ECE-B982-4CCD955015B0}"/>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17" name="Rectangle 85">
                <a:extLst>
                  <a:ext uri="{FF2B5EF4-FFF2-40B4-BE49-F238E27FC236}">
                    <a16:creationId xmlns:a16="http://schemas.microsoft.com/office/drawing/2014/main" id="{AE7495DF-4BEB-45B2-9E54-5226AC97B9D3}"/>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18" name="AutoShape 86">
                <a:extLst>
                  <a:ext uri="{FF2B5EF4-FFF2-40B4-BE49-F238E27FC236}">
                    <a16:creationId xmlns:a16="http://schemas.microsoft.com/office/drawing/2014/main" id="{87DCBF56-0D31-4C6A-BA1B-C929B62592D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19" name="Line 87">
                <a:extLst>
                  <a:ext uri="{FF2B5EF4-FFF2-40B4-BE49-F238E27FC236}">
                    <a16:creationId xmlns:a16="http://schemas.microsoft.com/office/drawing/2014/main" id="{07F50E4B-0766-464E-95D6-5AFE1D45E34F}"/>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0" name="Line 88">
                <a:extLst>
                  <a:ext uri="{FF2B5EF4-FFF2-40B4-BE49-F238E27FC236}">
                    <a16:creationId xmlns:a16="http://schemas.microsoft.com/office/drawing/2014/main" id="{A5E8360E-CBCF-42B4-BEA2-2CBB4BBED881}"/>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1" name="Rectangle 89">
                <a:extLst>
                  <a:ext uri="{FF2B5EF4-FFF2-40B4-BE49-F238E27FC236}">
                    <a16:creationId xmlns:a16="http://schemas.microsoft.com/office/drawing/2014/main" id="{51E079FD-5AD9-47D3-8C09-E268F0D2E4EB}"/>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2" name="Rectangle 90">
                <a:extLst>
                  <a:ext uri="{FF2B5EF4-FFF2-40B4-BE49-F238E27FC236}">
                    <a16:creationId xmlns:a16="http://schemas.microsoft.com/office/drawing/2014/main" id="{74EA87B6-63C1-4D39-8EB8-DF0014B8275C}"/>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323" name="Group 91">
              <a:extLst>
                <a:ext uri="{FF2B5EF4-FFF2-40B4-BE49-F238E27FC236}">
                  <a16:creationId xmlns:a16="http://schemas.microsoft.com/office/drawing/2014/main" id="{62AADB68-0BB6-4A6B-A973-9A7FB16B34A7}"/>
                </a:ext>
              </a:extLst>
            </p:cNvPr>
            <p:cNvGrpSpPr>
              <a:grpSpLocks/>
            </p:cNvGrpSpPr>
            <p:nvPr/>
          </p:nvGrpSpPr>
          <p:grpSpPr bwMode="auto">
            <a:xfrm>
              <a:off x="4947" y="2811"/>
              <a:ext cx="131" cy="258"/>
              <a:chOff x="4180" y="783"/>
              <a:chExt cx="150" cy="307"/>
            </a:xfrm>
          </p:grpSpPr>
          <p:sp>
            <p:nvSpPr>
              <p:cNvPr id="95324" name="AutoShape 92">
                <a:extLst>
                  <a:ext uri="{FF2B5EF4-FFF2-40B4-BE49-F238E27FC236}">
                    <a16:creationId xmlns:a16="http://schemas.microsoft.com/office/drawing/2014/main" id="{5C57E1BC-9770-4B24-B2B5-5A22CCD63F2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5" name="Rectangle 93">
                <a:extLst>
                  <a:ext uri="{FF2B5EF4-FFF2-40B4-BE49-F238E27FC236}">
                    <a16:creationId xmlns:a16="http://schemas.microsoft.com/office/drawing/2014/main" id="{05DCC592-263A-4C15-9E23-DB9BB1A31021}"/>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6" name="Rectangle 94">
                <a:extLst>
                  <a:ext uri="{FF2B5EF4-FFF2-40B4-BE49-F238E27FC236}">
                    <a16:creationId xmlns:a16="http://schemas.microsoft.com/office/drawing/2014/main" id="{EF6F6D92-76F7-475C-A369-1901FE15B4E1}"/>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7" name="AutoShape 95">
                <a:extLst>
                  <a:ext uri="{FF2B5EF4-FFF2-40B4-BE49-F238E27FC236}">
                    <a16:creationId xmlns:a16="http://schemas.microsoft.com/office/drawing/2014/main" id="{55E687E8-9DDA-4463-90B9-8BE71B6A555C}"/>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8" name="Line 96">
                <a:extLst>
                  <a:ext uri="{FF2B5EF4-FFF2-40B4-BE49-F238E27FC236}">
                    <a16:creationId xmlns:a16="http://schemas.microsoft.com/office/drawing/2014/main" id="{2B408153-2082-41C1-A23C-1267D7313DC1}"/>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29" name="Line 97">
                <a:extLst>
                  <a:ext uri="{FF2B5EF4-FFF2-40B4-BE49-F238E27FC236}">
                    <a16:creationId xmlns:a16="http://schemas.microsoft.com/office/drawing/2014/main" id="{7875112A-01AB-4469-AE69-702C46DEA4F1}"/>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0" name="Rectangle 98">
                <a:extLst>
                  <a:ext uri="{FF2B5EF4-FFF2-40B4-BE49-F238E27FC236}">
                    <a16:creationId xmlns:a16="http://schemas.microsoft.com/office/drawing/2014/main" id="{CD20E45A-2C61-4EB3-BD7B-44D1AF88E1F3}"/>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1" name="Rectangle 99">
                <a:extLst>
                  <a:ext uri="{FF2B5EF4-FFF2-40B4-BE49-F238E27FC236}">
                    <a16:creationId xmlns:a16="http://schemas.microsoft.com/office/drawing/2014/main" id="{81E1FD77-DDD0-488E-ADCB-5083FE1F4200}"/>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5332" name="Line 100">
              <a:extLst>
                <a:ext uri="{FF2B5EF4-FFF2-40B4-BE49-F238E27FC236}">
                  <a16:creationId xmlns:a16="http://schemas.microsoft.com/office/drawing/2014/main" id="{5F3A0DB7-533C-459A-B78F-5CD355929027}"/>
                </a:ext>
              </a:extLst>
            </p:cNvPr>
            <p:cNvSpPr>
              <a:spLocks noChangeShapeType="1"/>
            </p:cNvSpPr>
            <p:nvPr/>
          </p:nvSpPr>
          <p:spPr bwMode="auto">
            <a:xfrm rot="5400000" flipH="1">
              <a:off x="4711" y="2767"/>
              <a:ext cx="3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3" name="Line 101">
              <a:extLst>
                <a:ext uri="{FF2B5EF4-FFF2-40B4-BE49-F238E27FC236}">
                  <a16:creationId xmlns:a16="http://schemas.microsoft.com/office/drawing/2014/main" id="{E7C2D36C-9E17-4C8B-A510-76A320A08EBF}"/>
                </a:ext>
              </a:extLst>
            </p:cNvPr>
            <p:cNvSpPr>
              <a:spLocks noChangeShapeType="1"/>
            </p:cNvSpPr>
            <p:nvPr/>
          </p:nvSpPr>
          <p:spPr bwMode="auto">
            <a:xfrm rot="-5400000">
              <a:off x="4935" y="2925"/>
              <a:ext cx="0" cy="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4" name="Line 102">
              <a:extLst>
                <a:ext uri="{FF2B5EF4-FFF2-40B4-BE49-F238E27FC236}">
                  <a16:creationId xmlns:a16="http://schemas.microsoft.com/office/drawing/2014/main" id="{074A7E24-908E-446E-9AB0-C28AD259F2FC}"/>
                </a:ext>
              </a:extLst>
            </p:cNvPr>
            <p:cNvSpPr>
              <a:spLocks noChangeShapeType="1"/>
            </p:cNvSpPr>
            <p:nvPr/>
          </p:nvSpPr>
          <p:spPr bwMode="auto">
            <a:xfrm rot="-5400000">
              <a:off x="4928" y="2630"/>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5" name="Line 103">
              <a:extLst>
                <a:ext uri="{FF2B5EF4-FFF2-40B4-BE49-F238E27FC236}">
                  <a16:creationId xmlns:a16="http://schemas.microsoft.com/office/drawing/2014/main" id="{F4129725-1C43-40D1-965C-BA9D8B924C4C}"/>
                </a:ext>
              </a:extLst>
            </p:cNvPr>
            <p:cNvSpPr>
              <a:spLocks noChangeShapeType="1"/>
            </p:cNvSpPr>
            <p:nvPr/>
          </p:nvSpPr>
          <p:spPr bwMode="auto">
            <a:xfrm flipV="1">
              <a:off x="4096" y="1459"/>
              <a:ext cx="289"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6" name="Line 104">
              <a:extLst>
                <a:ext uri="{FF2B5EF4-FFF2-40B4-BE49-F238E27FC236}">
                  <a16:creationId xmlns:a16="http://schemas.microsoft.com/office/drawing/2014/main" id="{8D70B7BB-7BCD-497D-9E10-B241A0BFD443}"/>
                </a:ext>
              </a:extLst>
            </p:cNvPr>
            <p:cNvSpPr>
              <a:spLocks noChangeShapeType="1"/>
            </p:cNvSpPr>
            <p:nvPr/>
          </p:nvSpPr>
          <p:spPr bwMode="auto">
            <a:xfrm>
              <a:off x="4685" y="1449"/>
              <a:ext cx="306"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7" name="Line 105">
              <a:extLst>
                <a:ext uri="{FF2B5EF4-FFF2-40B4-BE49-F238E27FC236}">
                  <a16:creationId xmlns:a16="http://schemas.microsoft.com/office/drawing/2014/main" id="{8BCAC701-98AF-4420-ACF8-CFF4A5B359A9}"/>
                </a:ext>
              </a:extLst>
            </p:cNvPr>
            <p:cNvSpPr>
              <a:spLocks noChangeShapeType="1"/>
            </p:cNvSpPr>
            <p:nvPr/>
          </p:nvSpPr>
          <p:spPr bwMode="auto">
            <a:xfrm flipH="1">
              <a:off x="5012" y="1661"/>
              <a:ext cx="152" cy="4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8" name="Line 106">
              <a:extLst>
                <a:ext uri="{FF2B5EF4-FFF2-40B4-BE49-F238E27FC236}">
                  <a16:creationId xmlns:a16="http://schemas.microsoft.com/office/drawing/2014/main" id="{B7D8911D-2634-44F5-A0D7-84F2E7C4FFB1}"/>
                </a:ext>
              </a:extLst>
            </p:cNvPr>
            <p:cNvSpPr>
              <a:spLocks noChangeShapeType="1"/>
            </p:cNvSpPr>
            <p:nvPr/>
          </p:nvSpPr>
          <p:spPr bwMode="auto">
            <a:xfrm>
              <a:off x="4527" y="1520"/>
              <a:ext cx="0" cy="2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39" name="Line 107">
              <a:extLst>
                <a:ext uri="{FF2B5EF4-FFF2-40B4-BE49-F238E27FC236}">
                  <a16:creationId xmlns:a16="http://schemas.microsoft.com/office/drawing/2014/main" id="{149128AF-3E05-476F-8D27-7FDA30AFC15B}"/>
                </a:ext>
              </a:extLst>
            </p:cNvPr>
            <p:cNvSpPr>
              <a:spLocks noChangeShapeType="1"/>
            </p:cNvSpPr>
            <p:nvPr/>
          </p:nvSpPr>
          <p:spPr bwMode="auto">
            <a:xfrm>
              <a:off x="4543" y="1928"/>
              <a:ext cx="337"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0" name="Line 108">
              <a:extLst>
                <a:ext uri="{FF2B5EF4-FFF2-40B4-BE49-F238E27FC236}">
                  <a16:creationId xmlns:a16="http://schemas.microsoft.com/office/drawing/2014/main" id="{8E06581C-24F0-41A4-A2E6-A27867436782}"/>
                </a:ext>
              </a:extLst>
            </p:cNvPr>
            <p:cNvSpPr>
              <a:spLocks noChangeShapeType="1"/>
            </p:cNvSpPr>
            <p:nvPr/>
          </p:nvSpPr>
          <p:spPr bwMode="auto">
            <a:xfrm flipH="1">
              <a:off x="4833" y="2221"/>
              <a:ext cx="168" cy="2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1" name="Line 109">
              <a:extLst>
                <a:ext uri="{FF2B5EF4-FFF2-40B4-BE49-F238E27FC236}">
                  <a16:creationId xmlns:a16="http://schemas.microsoft.com/office/drawing/2014/main" id="{7E8444E6-D41E-424E-B691-82D357B00E95}"/>
                </a:ext>
              </a:extLst>
            </p:cNvPr>
            <p:cNvSpPr>
              <a:spLocks noChangeShapeType="1"/>
            </p:cNvSpPr>
            <p:nvPr/>
          </p:nvSpPr>
          <p:spPr bwMode="auto">
            <a:xfrm flipH="1">
              <a:off x="4690" y="1641"/>
              <a:ext cx="353" cy="2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2" name="Line 110">
              <a:extLst>
                <a:ext uri="{FF2B5EF4-FFF2-40B4-BE49-F238E27FC236}">
                  <a16:creationId xmlns:a16="http://schemas.microsoft.com/office/drawing/2014/main" id="{D75A5A9D-D5A4-4998-A8B4-375490991B77}"/>
                </a:ext>
              </a:extLst>
            </p:cNvPr>
            <p:cNvSpPr>
              <a:spLocks noChangeShapeType="1"/>
            </p:cNvSpPr>
            <p:nvPr/>
          </p:nvSpPr>
          <p:spPr bwMode="auto">
            <a:xfrm flipH="1">
              <a:off x="4696" y="1288"/>
              <a:ext cx="221" cy="1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3" name="Line 111">
              <a:extLst>
                <a:ext uri="{FF2B5EF4-FFF2-40B4-BE49-F238E27FC236}">
                  <a16:creationId xmlns:a16="http://schemas.microsoft.com/office/drawing/2014/main" id="{DA50C28F-978E-4BE2-A615-75D42835E86B}"/>
                </a:ext>
              </a:extLst>
            </p:cNvPr>
            <p:cNvSpPr>
              <a:spLocks noChangeShapeType="1"/>
            </p:cNvSpPr>
            <p:nvPr/>
          </p:nvSpPr>
          <p:spPr bwMode="auto">
            <a:xfrm flipH="1">
              <a:off x="5148" y="1399"/>
              <a:ext cx="127" cy="1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44" name="Group 112">
              <a:extLst>
                <a:ext uri="{FF2B5EF4-FFF2-40B4-BE49-F238E27FC236}">
                  <a16:creationId xmlns:a16="http://schemas.microsoft.com/office/drawing/2014/main" id="{421FA7EB-204A-46A6-B158-FD9C20D858C3}"/>
                </a:ext>
              </a:extLst>
            </p:cNvPr>
            <p:cNvGrpSpPr>
              <a:grpSpLocks/>
            </p:cNvGrpSpPr>
            <p:nvPr/>
          </p:nvGrpSpPr>
          <p:grpSpPr bwMode="auto">
            <a:xfrm>
              <a:off x="3769" y="1520"/>
              <a:ext cx="316" cy="147"/>
              <a:chOff x="3600" y="219"/>
              <a:chExt cx="360" cy="175"/>
            </a:xfrm>
          </p:grpSpPr>
          <p:sp>
            <p:nvSpPr>
              <p:cNvPr id="95345" name="Oval 113">
                <a:extLst>
                  <a:ext uri="{FF2B5EF4-FFF2-40B4-BE49-F238E27FC236}">
                    <a16:creationId xmlns:a16="http://schemas.microsoft.com/office/drawing/2014/main" id="{5BD0E522-8CAB-4004-9366-42762D816B6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6" name="Line 114">
                <a:extLst>
                  <a:ext uri="{FF2B5EF4-FFF2-40B4-BE49-F238E27FC236}">
                    <a16:creationId xmlns:a16="http://schemas.microsoft.com/office/drawing/2014/main" id="{5D677CD7-22DE-48B8-ABAD-62B133CC3712}"/>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7" name="Line 115">
                <a:extLst>
                  <a:ext uri="{FF2B5EF4-FFF2-40B4-BE49-F238E27FC236}">
                    <a16:creationId xmlns:a16="http://schemas.microsoft.com/office/drawing/2014/main" id="{C1F4932D-72B1-4E8C-AB98-FAE05A930247}"/>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48" name="Rectangle 116">
                <a:extLst>
                  <a:ext uri="{FF2B5EF4-FFF2-40B4-BE49-F238E27FC236}">
                    <a16:creationId xmlns:a16="http://schemas.microsoft.com/office/drawing/2014/main" id="{0BC48CD4-8DAC-4443-A4BC-BC80719D69BE}"/>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349" name="Oval 117">
                <a:extLst>
                  <a:ext uri="{FF2B5EF4-FFF2-40B4-BE49-F238E27FC236}">
                    <a16:creationId xmlns:a16="http://schemas.microsoft.com/office/drawing/2014/main" id="{4F19E16C-1BBE-4F17-B56E-DE547C3CF06E}"/>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50" name="Group 118">
                <a:extLst>
                  <a:ext uri="{FF2B5EF4-FFF2-40B4-BE49-F238E27FC236}">
                    <a16:creationId xmlns:a16="http://schemas.microsoft.com/office/drawing/2014/main" id="{797624B0-D43E-477B-A3C8-72C39DB3B4FF}"/>
                  </a:ext>
                </a:extLst>
              </p:cNvPr>
              <p:cNvGrpSpPr>
                <a:grpSpLocks/>
              </p:cNvGrpSpPr>
              <p:nvPr/>
            </p:nvGrpSpPr>
            <p:grpSpPr bwMode="auto">
              <a:xfrm>
                <a:off x="3686" y="244"/>
                <a:ext cx="177" cy="66"/>
                <a:chOff x="2848" y="848"/>
                <a:chExt cx="140" cy="98"/>
              </a:xfrm>
            </p:grpSpPr>
            <p:sp>
              <p:nvSpPr>
                <p:cNvPr id="95351" name="Line 119">
                  <a:extLst>
                    <a:ext uri="{FF2B5EF4-FFF2-40B4-BE49-F238E27FC236}">
                      <a16:creationId xmlns:a16="http://schemas.microsoft.com/office/drawing/2014/main" id="{D1FAE16B-08D4-4134-B929-7A26795946C2}"/>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52" name="Line 120">
                  <a:extLst>
                    <a:ext uri="{FF2B5EF4-FFF2-40B4-BE49-F238E27FC236}">
                      <a16:creationId xmlns:a16="http://schemas.microsoft.com/office/drawing/2014/main" id="{8E8FA69E-40B4-420D-B966-D499F464B81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53" name="Line 121">
                  <a:extLst>
                    <a:ext uri="{FF2B5EF4-FFF2-40B4-BE49-F238E27FC236}">
                      <a16:creationId xmlns:a16="http://schemas.microsoft.com/office/drawing/2014/main" id="{25DDBE93-F7C9-44F7-8BF8-E869A14E3408}"/>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354" name="Group 122">
                <a:extLst>
                  <a:ext uri="{FF2B5EF4-FFF2-40B4-BE49-F238E27FC236}">
                    <a16:creationId xmlns:a16="http://schemas.microsoft.com/office/drawing/2014/main" id="{3CEEA78D-583B-4490-98D6-252ABE4B11FF}"/>
                  </a:ext>
                </a:extLst>
              </p:cNvPr>
              <p:cNvGrpSpPr>
                <a:grpSpLocks/>
              </p:cNvGrpSpPr>
              <p:nvPr/>
            </p:nvGrpSpPr>
            <p:grpSpPr bwMode="auto">
              <a:xfrm flipV="1">
                <a:off x="3686" y="243"/>
                <a:ext cx="177" cy="66"/>
                <a:chOff x="2848" y="848"/>
                <a:chExt cx="140" cy="98"/>
              </a:xfrm>
            </p:grpSpPr>
            <p:sp>
              <p:nvSpPr>
                <p:cNvPr id="95355" name="Line 123">
                  <a:extLst>
                    <a:ext uri="{FF2B5EF4-FFF2-40B4-BE49-F238E27FC236}">
                      <a16:creationId xmlns:a16="http://schemas.microsoft.com/office/drawing/2014/main" id="{3AC4121B-E7F1-4210-80D0-C0C5F8DC1F32}"/>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56" name="Line 124">
                  <a:extLst>
                    <a:ext uri="{FF2B5EF4-FFF2-40B4-BE49-F238E27FC236}">
                      <a16:creationId xmlns:a16="http://schemas.microsoft.com/office/drawing/2014/main" id="{263AA2B5-19C7-4B76-992A-CC570A1FFAE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57" name="Line 125">
                  <a:extLst>
                    <a:ext uri="{FF2B5EF4-FFF2-40B4-BE49-F238E27FC236}">
                      <a16:creationId xmlns:a16="http://schemas.microsoft.com/office/drawing/2014/main" id="{A0B23247-4870-4352-B078-5BFD5936D20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358" name="Group 126">
              <a:extLst>
                <a:ext uri="{FF2B5EF4-FFF2-40B4-BE49-F238E27FC236}">
                  <a16:creationId xmlns:a16="http://schemas.microsoft.com/office/drawing/2014/main" id="{8E76EE44-E081-4B7B-BADD-62C81EDF51DB}"/>
                </a:ext>
              </a:extLst>
            </p:cNvPr>
            <p:cNvGrpSpPr>
              <a:grpSpLocks/>
            </p:cNvGrpSpPr>
            <p:nvPr/>
          </p:nvGrpSpPr>
          <p:grpSpPr bwMode="auto">
            <a:xfrm>
              <a:off x="4369" y="1376"/>
              <a:ext cx="316" cy="147"/>
              <a:chOff x="3600" y="219"/>
              <a:chExt cx="360" cy="175"/>
            </a:xfrm>
          </p:grpSpPr>
          <p:sp>
            <p:nvSpPr>
              <p:cNvPr id="95359" name="Oval 127">
                <a:extLst>
                  <a:ext uri="{FF2B5EF4-FFF2-40B4-BE49-F238E27FC236}">
                    <a16:creationId xmlns:a16="http://schemas.microsoft.com/office/drawing/2014/main" id="{E8A73CEA-8894-40B8-B8DD-C58A8D034E2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60" name="Line 128">
                <a:extLst>
                  <a:ext uri="{FF2B5EF4-FFF2-40B4-BE49-F238E27FC236}">
                    <a16:creationId xmlns:a16="http://schemas.microsoft.com/office/drawing/2014/main" id="{B12AC264-90D9-4B3F-97B1-DEB35DC50CB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61" name="Line 129">
                <a:extLst>
                  <a:ext uri="{FF2B5EF4-FFF2-40B4-BE49-F238E27FC236}">
                    <a16:creationId xmlns:a16="http://schemas.microsoft.com/office/drawing/2014/main" id="{E3CD226A-BCA1-479F-B45F-DC40FB28BFC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62" name="Rectangle 130">
                <a:extLst>
                  <a:ext uri="{FF2B5EF4-FFF2-40B4-BE49-F238E27FC236}">
                    <a16:creationId xmlns:a16="http://schemas.microsoft.com/office/drawing/2014/main" id="{5A9D7121-B505-436B-9333-CBB6780ED7A6}"/>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363" name="Oval 131">
                <a:extLst>
                  <a:ext uri="{FF2B5EF4-FFF2-40B4-BE49-F238E27FC236}">
                    <a16:creationId xmlns:a16="http://schemas.microsoft.com/office/drawing/2014/main" id="{3B1DBCBF-EC0A-48E6-93CA-8CF0213F385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64" name="Group 132">
                <a:extLst>
                  <a:ext uri="{FF2B5EF4-FFF2-40B4-BE49-F238E27FC236}">
                    <a16:creationId xmlns:a16="http://schemas.microsoft.com/office/drawing/2014/main" id="{F97AEA69-6935-42A9-AC01-7D6485C71544}"/>
                  </a:ext>
                </a:extLst>
              </p:cNvPr>
              <p:cNvGrpSpPr>
                <a:grpSpLocks/>
              </p:cNvGrpSpPr>
              <p:nvPr/>
            </p:nvGrpSpPr>
            <p:grpSpPr bwMode="auto">
              <a:xfrm>
                <a:off x="3686" y="244"/>
                <a:ext cx="177" cy="66"/>
                <a:chOff x="2848" y="848"/>
                <a:chExt cx="140" cy="98"/>
              </a:xfrm>
            </p:grpSpPr>
            <p:sp>
              <p:nvSpPr>
                <p:cNvPr id="95365" name="Line 133">
                  <a:extLst>
                    <a:ext uri="{FF2B5EF4-FFF2-40B4-BE49-F238E27FC236}">
                      <a16:creationId xmlns:a16="http://schemas.microsoft.com/office/drawing/2014/main" id="{AF973E86-B5E4-4D78-92F0-FB8AA152674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66" name="Line 134">
                  <a:extLst>
                    <a:ext uri="{FF2B5EF4-FFF2-40B4-BE49-F238E27FC236}">
                      <a16:creationId xmlns:a16="http://schemas.microsoft.com/office/drawing/2014/main" id="{7E2D484F-8309-42AA-BD9A-5D8417840CF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67" name="Line 135">
                  <a:extLst>
                    <a:ext uri="{FF2B5EF4-FFF2-40B4-BE49-F238E27FC236}">
                      <a16:creationId xmlns:a16="http://schemas.microsoft.com/office/drawing/2014/main" id="{39655259-0F9A-4BA3-90E3-BA41436B2970}"/>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368" name="Group 136">
                <a:extLst>
                  <a:ext uri="{FF2B5EF4-FFF2-40B4-BE49-F238E27FC236}">
                    <a16:creationId xmlns:a16="http://schemas.microsoft.com/office/drawing/2014/main" id="{8B791062-FB17-479E-A373-F896943209AD}"/>
                  </a:ext>
                </a:extLst>
              </p:cNvPr>
              <p:cNvGrpSpPr>
                <a:grpSpLocks/>
              </p:cNvGrpSpPr>
              <p:nvPr/>
            </p:nvGrpSpPr>
            <p:grpSpPr bwMode="auto">
              <a:xfrm flipV="1">
                <a:off x="3686" y="243"/>
                <a:ext cx="177" cy="66"/>
                <a:chOff x="2848" y="848"/>
                <a:chExt cx="140" cy="98"/>
              </a:xfrm>
            </p:grpSpPr>
            <p:sp>
              <p:nvSpPr>
                <p:cNvPr id="95369" name="Line 137">
                  <a:extLst>
                    <a:ext uri="{FF2B5EF4-FFF2-40B4-BE49-F238E27FC236}">
                      <a16:creationId xmlns:a16="http://schemas.microsoft.com/office/drawing/2014/main" id="{57CE82A0-DBB5-4D54-B491-F054E197F6E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70" name="Line 138">
                  <a:extLst>
                    <a:ext uri="{FF2B5EF4-FFF2-40B4-BE49-F238E27FC236}">
                      <a16:creationId xmlns:a16="http://schemas.microsoft.com/office/drawing/2014/main" id="{A624098D-C14C-4FBC-8509-9045BC700BF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71" name="Line 139">
                  <a:extLst>
                    <a:ext uri="{FF2B5EF4-FFF2-40B4-BE49-F238E27FC236}">
                      <a16:creationId xmlns:a16="http://schemas.microsoft.com/office/drawing/2014/main" id="{ECC705E7-3188-4CBA-8478-879C6BBFD56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372" name="Group 140">
              <a:extLst>
                <a:ext uri="{FF2B5EF4-FFF2-40B4-BE49-F238E27FC236}">
                  <a16:creationId xmlns:a16="http://schemas.microsoft.com/office/drawing/2014/main" id="{A1B74A8E-910A-4744-9E25-09285C52633C}"/>
                </a:ext>
              </a:extLst>
            </p:cNvPr>
            <p:cNvGrpSpPr>
              <a:grpSpLocks/>
            </p:cNvGrpSpPr>
            <p:nvPr/>
          </p:nvGrpSpPr>
          <p:grpSpPr bwMode="auto">
            <a:xfrm>
              <a:off x="4380" y="1790"/>
              <a:ext cx="316" cy="147"/>
              <a:chOff x="3600" y="219"/>
              <a:chExt cx="360" cy="175"/>
            </a:xfrm>
          </p:grpSpPr>
          <p:sp>
            <p:nvSpPr>
              <p:cNvPr id="95373" name="Oval 141">
                <a:extLst>
                  <a:ext uri="{FF2B5EF4-FFF2-40B4-BE49-F238E27FC236}">
                    <a16:creationId xmlns:a16="http://schemas.microsoft.com/office/drawing/2014/main" id="{2C44F923-2846-4538-B643-DF2B49B66E4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74" name="Line 142">
                <a:extLst>
                  <a:ext uri="{FF2B5EF4-FFF2-40B4-BE49-F238E27FC236}">
                    <a16:creationId xmlns:a16="http://schemas.microsoft.com/office/drawing/2014/main" id="{FD8C617A-20FC-456C-B3CD-E636DB3D8C99}"/>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75" name="Line 143">
                <a:extLst>
                  <a:ext uri="{FF2B5EF4-FFF2-40B4-BE49-F238E27FC236}">
                    <a16:creationId xmlns:a16="http://schemas.microsoft.com/office/drawing/2014/main" id="{2284917D-4D58-42FF-83AF-BA37F45AE538}"/>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76" name="Rectangle 144">
                <a:extLst>
                  <a:ext uri="{FF2B5EF4-FFF2-40B4-BE49-F238E27FC236}">
                    <a16:creationId xmlns:a16="http://schemas.microsoft.com/office/drawing/2014/main" id="{E03B10DA-18E6-491E-A528-7C0854FBFA1B}"/>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377" name="Oval 145">
                <a:extLst>
                  <a:ext uri="{FF2B5EF4-FFF2-40B4-BE49-F238E27FC236}">
                    <a16:creationId xmlns:a16="http://schemas.microsoft.com/office/drawing/2014/main" id="{C9FE22E9-3C90-4771-8215-C5A238965419}"/>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78" name="Group 146">
                <a:extLst>
                  <a:ext uri="{FF2B5EF4-FFF2-40B4-BE49-F238E27FC236}">
                    <a16:creationId xmlns:a16="http://schemas.microsoft.com/office/drawing/2014/main" id="{145F1BC6-F242-4A7A-B39E-3C764EE7F231}"/>
                  </a:ext>
                </a:extLst>
              </p:cNvPr>
              <p:cNvGrpSpPr>
                <a:grpSpLocks/>
              </p:cNvGrpSpPr>
              <p:nvPr/>
            </p:nvGrpSpPr>
            <p:grpSpPr bwMode="auto">
              <a:xfrm>
                <a:off x="3686" y="244"/>
                <a:ext cx="177" cy="66"/>
                <a:chOff x="2848" y="848"/>
                <a:chExt cx="140" cy="98"/>
              </a:xfrm>
            </p:grpSpPr>
            <p:sp>
              <p:nvSpPr>
                <p:cNvPr id="95379" name="Line 147">
                  <a:extLst>
                    <a:ext uri="{FF2B5EF4-FFF2-40B4-BE49-F238E27FC236}">
                      <a16:creationId xmlns:a16="http://schemas.microsoft.com/office/drawing/2014/main" id="{F3D9100A-24A2-447D-8085-843142C5849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80" name="Line 148">
                  <a:extLst>
                    <a:ext uri="{FF2B5EF4-FFF2-40B4-BE49-F238E27FC236}">
                      <a16:creationId xmlns:a16="http://schemas.microsoft.com/office/drawing/2014/main" id="{60FB8284-46CB-4E43-B208-F2FD97754C0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81" name="Line 149">
                  <a:extLst>
                    <a:ext uri="{FF2B5EF4-FFF2-40B4-BE49-F238E27FC236}">
                      <a16:creationId xmlns:a16="http://schemas.microsoft.com/office/drawing/2014/main" id="{2EA96D8E-4C87-4D77-BA36-E057455952FC}"/>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382" name="Group 150">
                <a:extLst>
                  <a:ext uri="{FF2B5EF4-FFF2-40B4-BE49-F238E27FC236}">
                    <a16:creationId xmlns:a16="http://schemas.microsoft.com/office/drawing/2014/main" id="{87FB6CD7-B839-4F3B-BADD-77D398B65449}"/>
                  </a:ext>
                </a:extLst>
              </p:cNvPr>
              <p:cNvGrpSpPr>
                <a:grpSpLocks/>
              </p:cNvGrpSpPr>
              <p:nvPr/>
            </p:nvGrpSpPr>
            <p:grpSpPr bwMode="auto">
              <a:xfrm flipV="1">
                <a:off x="3686" y="243"/>
                <a:ext cx="177" cy="66"/>
                <a:chOff x="2848" y="848"/>
                <a:chExt cx="140" cy="98"/>
              </a:xfrm>
            </p:grpSpPr>
            <p:sp>
              <p:nvSpPr>
                <p:cNvPr id="95383" name="Line 151">
                  <a:extLst>
                    <a:ext uri="{FF2B5EF4-FFF2-40B4-BE49-F238E27FC236}">
                      <a16:creationId xmlns:a16="http://schemas.microsoft.com/office/drawing/2014/main" id="{0119334E-29E0-4AF3-B89C-978D04D129B5}"/>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84" name="Line 152">
                  <a:extLst>
                    <a:ext uri="{FF2B5EF4-FFF2-40B4-BE49-F238E27FC236}">
                      <a16:creationId xmlns:a16="http://schemas.microsoft.com/office/drawing/2014/main" id="{75DEFBBE-01B8-408E-AC77-2B3C56AEBC87}"/>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85" name="Line 153">
                  <a:extLst>
                    <a:ext uri="{FF2B5EF4-FFF2-40B4-BE49-F238E27FC236}">
                      <a16:creationId xmlns:a16="http://schemas.microsoft.com/office/drawing/2014/main" id="{607DD33B-31C5-48CE-8252-717F58CAE48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386" name="Group 154">
              <a:extLst>
                <a:ext uri="{FF2B5EF4-FFF2-40B4-BE49-F238E27FC236}">
                  <a16:creationId xmlns:a16="http://schemas.microsoft.com/office/drawing/2014/main" id="{C4840531-48F8-43DD-B6D7-EF5A2DDA6ACE}"/>
                </a:ext>
              </a:extLst>
            </p:cNvPr>
            <p:cNvGrpSpPr>
              <a:grpSpLocks/>
            </p:cNvGrpSpPr>
            <p:nvPr/>
          </p:nvGrpSpPr>
          <p:grpSpPr bwMode="auto">
            <a:xfrm>
              <a:off x="4991" y="1507"/>
              <a:ext cx="315" cy="147"/>
              <a:chOff x="3600" y="219"/>
              <a:chExt cx="360" cy="175"/>
            </a:xfrm>
          </p:grpSpPr>
          <p:sp>
            <p:nvSpPr>
              <p:cNvPr id="95387" name="Oval 155">
                <a:extLst>
                  <a:ext uri="{FF2B5EF4-FFF2-40B4-BE49-F238E27FC236}">
                    <a16:creationId xmlns:a16="http://schemas.microsoft.com/office/drawing/2014/main" id="{636BB37D-0396-427D-B17C-430CE7D99034}"/>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88" name="Line 156">
                <a:extLst>
                  <a:ext uri="{FF2B5EF4-FFF2-40B4-BE49-F238E27FC236}">
                    <a16:creationId xmlns:a16="http://schemas.microsoft.com/office/drawing/2014/main" id="{13ED3E4C-7FA5-43F2-92C9-8717CF0DE3D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89" name="Line 157">
                <a:extLst>
                  <a:ext uri="{FF2B5EF4-FFF2-40B4-BE49-F238E27FC236}">
                    <a16:creationId xmlns:a16="http://schemas.microsoft.com/office/drawing/2014/main" id="{D0B302BB-A8F7-44F8-90B8-94F2928743BB}"/>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90" name="Rectangle 158">
                <a:extLst>
                  <a:ext uri="{FF2B5EF4-FFF2-40B4-BE49-F238E27FC236}">
                    <a16:creationId xmlns:a16="http://schemas.microsoft.com/office/drawing/2014/main" id="{2F2AC45F-386C-42D8-86A7-C46B5ADC53CA}"/>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391" name="Oval 159">
                <a:extLst>
                  <a:ext uri="{FF2B5EF4-FFF2-40B4-BE49-F238E27FC236}">
                    <a16:creationId xmlns:a16="http://schemas.microsoft.com/office/drawing/2014/main" id="{14A7C426-CDA9-410F-9E5C-4E93B51B93BA}"/>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392" name="Group 160">
                <a:extLst>
                  <a:ext uri="{FF2B5EF4-FFF2-40B4-BE49-F238E27FC236}">
                    <a16:creationId xmlns:a16="http://schemas.microsoft.com/office/drawing/2014/main" id="{BF0E617C-3366-472D-A367-5DD457F41A57}"/>
                  </a:ext>
                </a:extLst>
              </p:cNvPr>
              <p:cNvGrpSpPr>
                <a:grpSpLocks/>
              </p:cNvGrpSpPr>
              <p:nvPr/>
            </p:nvGrpSpPr>
            <p:grpSpPr bwMode="auto">
              <a:xfrm>
                <a:off x="3686" y="244"/>
                <a:ext cx="177" cy="66"/>
                <a:chOff x="2848" y="848"/>
                <a:chExt cx="140" cy="98"/>
              </a:xfrm>
            </p:grpSpPr>
            <p:sp>
              <p:nvSpPr>
                <p:cNvPr id="95393" name="Line 161">
                  <a:extLst>
                    <a:ext uri="{FF2B5EF4-FFF2-40B4-BE49-F238E27FC236}">
                      <a16:creationId xmlns:a16="http://schemas.microsoft.com/office/drawing/2014/main" id="{76A8D35F-651F-4B40-B6B7-619E37F40886}"/>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94" name="Line 162">
                  <a:extLst>
                    <a:ext uri="{FF2B5EF4-FFF2-40B4-BE49-F238E27FC236}">
                      <a16:creationId xmlns:a16="http://schemas.microsoft.com/office/drawing/2014/main" id="{4AC8C097-0C8C-41C0-8806-E170EF818FD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95" name="Line 163">
                  <a:extLst>
                    <a:ext uri="{FF2B5EF4-FFF2-40B4-BE49-F238E27FC236}">
                      <a16:creationId xmlns:a16="http://schemas.microsoft.com/office/drawing/2014/main" id="{5BC135D8-ED6C-4670-B492-CF5E6FDBEE3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396" name="Group 164">
                <a:extLst>
                  <a:ext uri="{FF2B5EF4-FFF2-40B4-BE49-F238E27FC236}">
                    <a16:creationId xmlns:a16="http://schemas.microsoft.com/office/drawing/2014/main" id="{83EE0EC1-22AC-4D62-B481-21F1384ADADD}"/>
                  </a:ext>
                </a:extLst>
              </p:cNvPr>
              <p:cNvGrpSpPr>
                <a:grpSpLocks/>
              </p:cNvGrpSpPr>
              <p:nvPr/>
            </p:nvGrpSpPr>
            <p:grpSpPr bwMode="auto">
              <a:xfrm flipV="1">
                <a:off x="3686" y="243"/>
                <a:ext cx="177" cy="66"/>
                <a:chOff x="2848" y="848"/>
                <a:chExt cx="140" cy="98"/>
              </a:xfrm>
            </p:grpSpPr>
            <p:sp>
              <p:nvSpPr>
                <p:cNvPr id="95397" name="Line 165">
                  <a:extLst>
                    <a:ext uri="{FF2B5EF4-FFF2-40B4-BE49-F238E27FC236}">
                      <a16:creationId xmlns:a16="http://schemas.microsoft.com/office/drawing/2014/main" id="{352C9DDB-78EC-479B-8C8F-5CFF16FC232C}"/>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98" name="Line 166">
                  <a:extLst>
                    <a:ext uri="{FF2B5EF4-FFF2-40B4-BE49-F238E27FC236}">
                      <a16:creationId xmlns:a16="http://schemas.microsoft.com/office/drawing/2014/main" id="{35F6AAA3-38D6-4A98-AC83-D88D6A4C014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399" name="Line 167">
                  <a:extLst>
                    <a:ext uri="{FF2B5EF4-FFF2-40B4-BE49-F238E27FC236}">
                      <a16:creationId xmlns:a16="http://schemas.microsoft.com/office/drawing/2014/main" id="{E17F6EC6-FF41-4E48-A872-4A01F8C88C4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400" name="Group 168">
              <a:extLst>
                <a:ext uri="{FF2B5EF4-FFF2-40B4-BE49-F238E27FC236}">
                  <a16:creationId xmlns:a16="http://schemas.microsoft.com/office/drawing/2014/main" id="{0F7D4E3C-10A7-4B5A-8B60-9B48A1A3E9EA}"/>
                </a:ext>
              </a:extLst>
            </p:cNvPr>
            <p:cNvGrpSpPr>
              <a:grpSpLocks/>
            </p:cNvGrpSpPr>
            <p:nvPr/>
          </p:nvGrpSpPr>
          <p:grpSpPr bwMode="auto">
            <a:xfrm>
              <a:off x="4869" y="2072"/>
              <a:ext cx="316" cy="147"/>
              <a:chOff x="3600" y="219"/>
              <a:chExt cx="360" cy="175"/>
            </a:xfrm>
          </p:grpSpPr>
          <p:sp>
            <p:nvSpPr>
              <p:cNvPr id="95401" name="Oval 169">
                <a:extLst>
                  <a:ext uri="{FF2B5EF4-FFF2-40B4-BE49-F238E27FC236}">
                    <a16:creationId xmlns:a16="http://schemas.microsoft.com/office/drawing/2014/main" id="{631EC4CB-DA3B-4B4C-87A0-85C300125AA5}"/>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02" name="Line 170">
                <a:extLst>
                  <a:ext uri="{FF2B5EF4-FFF2-40B4-BE49-F238E27FC236}">
                    <a16:creationId xmlns:a16="http://schemas.microsoft.com/office/drawing/2014/main" id="{567A628C-49C0-4FBD-8968-654E1A11445C}"/>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03" name="Line 171">
                <a:extLst>
                  <a:ext uri="{FF2B5EF4-FFF2-40B4-BE49-F238E27FC236}">
                    <a16:creationId xmlns:a16="http://schemas.microsoft.com/office/drawing/2014/main" id="{E4BB6F9C-6DCE-4CA3-881E-D6E1CF81A193}"/>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04" name="Rectangle 172">
                <a:extLst>
                  <a:ext uri="{FF2B5EF4-FFF2-40B4-BE49-F238E27FC236}">
                    <a16:creationId xmlns:a16="http://schemas.microsoft.com/office/drawing/2014/main" id="{10497092-1D13-48C5-B0B1-33ECDA2A4958}"/>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405" name="Oval 173">
                <a:extLst>
                  <a:ext uri="{FF2B5EF4-FFF2-40B4-BE49-F238E27FC236}">
                    <a16:creationId xmlns:a16="http://schemas.microsoft.com/office/drawing/2014/main" id="{E0572E16-9404-4DFA-B25D-F14D360DFCC3}"/>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406" name="Group 174">
                <a:extLst>
                  <a:ext uri="{FF2B5EF4-FFF2-40B4-BE49-F238E27FC236}">
                    <a16:creationId xmlns:a16="http://schemas.microsoft.com/office/drawing/2014/main" id="{C148C220-35C1-4B7D-89C1-B2A1C4B67E3D}"/>
                  </a:ext>
                </a:extLst>
              </p:cNvPr>
              <p:cNvGrpSpPr>
                <a:grpSpLocks/>
              </p:cNvGrpSpPr>
              <p:nvPr/>
            </p:nvGrpSpPr>
            <p:grpSpPr bwMode="auto">
              <a:xfrm>
                <a:off x="3686" y="244"/>
                <a:ext cx="177" cy="66"/>
                <a:chOff x="2848" y="848"/>
                <a:chExt cx="140" cy="98"/>
              </a:xfrm>
            </p:grpSpPr>
            <p:sp>
              <p:nvSpPr>
                <p:cNvPr id="95407" name="Line 175">
                  <a:extLst>
                    <a:ext uri="{FF2B5EF4-FFF2-40B4-BE49-F238E27FC236}">
                      <a16:creationId xmlns:a16="http://schemas.microsoft.com/office/drawing/2014/main" id="{D8A954AC-A747-45D6-BDE2-E4099DCA0962}"/>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08" name="Line 176">
                  <a:extLst>
                    <a:ext uri="{FF2B5EF4-FFF2-40B4-BE49-F238E27FC236}">
                      <a16:creationId xmlns:a16="http://schemas.microsoft.com/office/drawing/2014/main" id="{95926307-110E-4BB6-B41E-863E01A712F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09" name="Line 177">
                  <a:extLst>
                    <a:ext uri="{FF2B5EF4-FFF2-40B4-BE49-F238E27FC236}">
                      <a16:creationId xmlns:a16="http://schemas.microsoft.com/office/drawing/2014/main" id="{9BA46495-A47C-4614-B3C6-E7464D203132}"/>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10" name="Group 178">
                <a:extLst>
                  <a:ext uri="{FF2B5EF4-FFF2-40B4-BE49-F238E27FC236}">
                    <a16:creationId xmlns:a16="http://schemas.microsoft.com/office/drawing/2014/main" id="{EF224FCE-9D74-445C-AF27-E2BD2A63D9EC}"/>
                  </a:ext>
                </a:extLst>
              </p:cNvPr>
              <p:cNvGrpSpPr>
                <a:grpSpLocks/>
              </p:cNvGrpSpPr>
              <p:nvPr/>
            </p:nvGrpSpPr>
            <p:grpSpPr bwMode="auto">
              <a:xfrm flipV="1">
                <a:off x="3686" y="243"/>
                <a:ext cx="177" cy="66"/>
                <a:chOff x="2848" y="848"/>
                <a:chExt cx="140" cy="98"/>
              </a:xfrm>
            </p:grpSpPr>
            <p:sp>
              <p:nvSpPr>
                <p:cNvPr id="95411" name="Line 179">
                  <a:extLst>
                    <a:ext uri="{FF2B5EF4-FFF2-40B4-BE49-F238E27FC236}">
                      <a16:creationId xmlns:a16="http://schemas.microsoft.com/office/drawing/2014/main" id="{40F35F1D-C0AB-4923-9913-29146BBB89C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12" name="Line 180">
                  <a:extLst>
                    <a:ext uri="{FF2B5EF4-FFF2-40B4-BE49-F238E27FC236}">
                      <a16:creationId xmlns:a16="http://schemas.microsoft.com/office/drawing/2014/main" id="{56FDF75C-CFDC-4A95-9F9E-FF97C39E660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13" name="Line 181">
                  <a:extLst>
                    <a:ext uri="{FF2B5EF4-FFF2-40B4-BE49-F238E27FC236}">
                      <a16:creationId xmlns:a16="http://schemas.microsoft.com/office/drawing/2014/main" id="{03C3B641-6A0C-43AA-BC71-24EB13AB172A}"/>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414" name="Group 182">
              <a:extLst>
                <a:ext uri="{FF2B5EF4-FFF2-40B4-BE49-F238E27FC236}">
                  <a16:creationId xmlns:a16="http://schemas.microsoft.com/office/drawing/2014/main" id="{E655484E-F340-4B0D-ABC4-8B141220DC00}"/>
                </a:ext>
              </a:extLst>
            </p:cNvPr>
            <p:cNvGrpSpPr>
              <a:grpSpLocks/>
            </p:cNvGrpSpPr>
            <p:nvPr/>
          </p:nvGrpSpPr>
          <p:grpSpPr bwMode="auto">
            <a:xfrm>
              <a:off x="4659" y="2440"/>
              <a:ext cx="316" cy="148"/>
              <a:chOff x="3600" y="219"/>
              <a:chExt cx="360" cy="175"/>
            </a:xfrm>
          </p:grpSpPr>
          <p:sp>
            <p:nvSpPr>
              <p:cNvPr id="95415" name="Oval 183">
                <a:extLst>
                  <a:ext uri="{FF2B5EF4-FFF2-40B4-BE49-F238E27FC236}">
                    <a16:creationId xmlns:a16="http://schemas.microsoft.com/office/drawing/2014/main" id="{CB426748-C4A9-41D0-B308-50B54A80BC26}"/>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16" name="Line 184">
                <a:extLst>
                  <a:ext uri="{FF2B5EF4-FFF2-40B4-BE49-F238E27FC236}">
                    <a16:creationId xmlns:a16="http://schemas.microsoft.com/office/drawing/2014/main" id="{6E4A914A-3D2D-4DF0-8F64-65B8FE16C99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17" name="Line 185">
                <a:extLst>
                  <a:ext uri="{FF2B5EF4-FFF2-40B4-BE49-F238E27FC236}">
                    <a16:creationId xmlns:a16="http://schemas.microsoft.com/office/drawing/2014/main" id="{9CCF496E-FA9C-4F13-B7FD-CA71A019E892}"/>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18" name="Rectangle 186">
                <a:extLst>
                  <a:ext uri="{FF2B5EF4-FFF2-40B4-BE49-F238E27FC236}">
                    <a16:creationId xmlns:a16="http://schemas.microsoft.com/office/drawing/2014/main" id="{40654781-4B2E-4D5E-BBAC-4EBB7B35BC53}"/>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419" name="Oval 187">
                <a:extLst>
                  <a:ext uri="{FF2B5EF4-FFF2-40B4-BE49-F238E27FC236}">
                    <a16:creationId xmlns:a16="http://schemas.microsoft.com/office/drawing/2014/main" id="{F4476068-8700-40EA-808C-A02A2A8FB2E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420" name="Group 188">
                <a:extLst>
                  <a:ext uri="{FF2B5EF4-FFF2-40B4-BE49-F238E27FC236}">
                    <a16:creationId xmlns:a16="http://schemas.microsoft.com/office/drawing/2014/main" id="{0219DF84-6A45-4D75-A061-44B1F8F00075}"/>
                  </a:ext>
                </a:extLst>
              </p:cNvPr>
              <p:cNvGrpSpPr>
                <a:grpSpLocks/>
              </p:cNvGrpSpPr>
              <p:nvPr/>
            </p:nvGrpSpPr>
            <p:grpSpPr bwMode="auto">
              <a:xfrm>
                <a:off x="3686" y="244"/>
                <a:ext cx="177" cy="66"/>
                <a:chOff x="2848" y="848"/>
                <a:chExt cx="140" cy="98"/>
              </a:xfrm>
            </p:grpSpPr>
            <p:sp>
              <p:nvSpPr>
                <p:cNvPr id="95421" name="Line 189">
                  <a:extLst>
                    <a:ext uri="{FF2B5EF4-FFF2-40B4-BE49-F238E27FC236}">
                      <a16:creationId xmlns:a16="http://schemas.microsoft.com/office/drawing/2014/main" id="{CBB5DC73-39F5-4423-83F2-DE953A559D9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22" name="Line 190">
                  <a:extLst>
                    <a:ext uri="{FF2B5EF4-FFF2-40B4-BE49-F238E27FC236}">
                      <a16:creationId xmlns:a16="http://schemas.microsoft.com/office/drawing/2014/main" id="{2468E97E-7989-47C6-B982-1EE24BF17E8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23" name="Line 191">
                  <a:extLst>
                    <a:ext uri="{FF2B5EF4-FFF2-40B4-BE49-F238E27FC236}">
                      <a16:creationId xmlns:a16="http://schemas.microsoft.com/office/drawing/2014/main" id="{737C6942-6BD7-451A-B38E-5E77AC4E98E0}"/>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24" name="Group 192">
                <a:extLst>
                  <a:ext uri="{FF2B5EF4-FFF2-40B4-BE49-F238E27FC236}">
                    <a16:creationId xmlns:a16="http://schemas.microsoft.com/office/drawing/2014/main" id="{C564A7E2-F0E3-4776-9CD3-8644851081EF}"/>
                  </a:ext>
                </a:extLst>
              </p:cNvPr>
              <p:cNvGrpSpPr>
                <a:grpSpLocks/>
              </p:cNvGrpSpPr>
              <p:nvPr/>
            </p:nvGrpSpPr>
            <p:grpSpPr bwMode="auto">
              <a:xfrm flipV="1">
                <a:off x="3686" y="243"/>
                <a:ext cx="177" cy="66"/>
                <a:chOff x="2848" y="848"/>
                <a:chExt cx="140" cy="98"/>
              </a:xfrm>
            </p:grpSpPr>
            <p:sp>
              <p:nvSpPr>
                <p:cNvPr id="95425" name="Line 193">
                  <a:extLst>
                    <a:ext uri="{FF2B5EF4-FFF2-40B4-BE49-F238E27FC236}">
                      <a16:creationId xmlns:a16="http://schemas.microsoft.com/office/drawing/2014/main" id="{437D18AD-88B7-4258-9969-39F077E9DA4E}"/>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26" name="Line 194">
                  <a:extLst>
                    <a:ext uri="{FF2B5EF4-FFF2-40B4-BE49-F238E27FC236}">
                      <a16:creationId xmlns:a16="http://schemas.microsoft.com/office/drawing/2014/main" id="{BC5C8718-281A-4210-8E9B-B9C2DF20914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27" name="Line 195">
                  <a:extLst>
                    <a:ext uri="{FF2B5EF4-FFF2-40B4-BE49-F238E27FC236}">
                      <a16:creationId xmlns:a16="http://schemas.microsoft.com/office/drawing/2014/main" id="{3F0EDBD4-FD78-43CD-A62A-7028D36DE12F}"/>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428" name="Group 196">
              <a:extLst>
                <a:ext uri="{FF2B5EF4-FFF2-40B4-BE49-F238E27FC236}">
                  <a16:creationId xmlns:a16="http://schemas.microsoft.com/office/drawing/2014/main" id="{69CE2459-4DF6-4B5D-9F8C-BE03BDE8BA38}"/>
                </a:ext>
              </a:extLst>
            </p:cNvPr>
            <p:cNvGrpSpPr>
              <a:grpSpLocks/>
            </p:cNvGrpSpPr>
            <p:nvPr/>
          </p:nvGrpSpPr>
          <p:grpSpPr bwMode="auto">
            <a:xfrm>
              <a:off x="4275" y="2748"/>
              <a:ext cx="315" cy="147"/>
              <a:chOff x="3600" y="219"/>
              <a:chExt cx="360" cy="175"/>
            </a:xfrm>
          </p:grpSpPr>
          <p:sp>
            <p:nvSpPr>
              <p:cNvPr id="95429" name="Oval 197">
                <a:extLst>
                  <a:ext uri="{FF2B5EF4-FFF2-40B4-BE49-F238E27FC236}">
                    <a16:creationId xmlns:a16="http://schemas.microsoft.com/office/drawing/2014/main" id="{C5F427F4-E5AF-4FE4-85CC-BD0F6F9EB14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30" name="Line 198">
                <a:extLst>
                  <a:ext uri="{FF2B5EF4-FFF2-40B4-BE49-F238E27FC236}">
                    <a16:creationId xmlns:a16="http://schemas.microsoft.com/office/drawing/2014/main" id="{C6B4B0A5-C1F8-4E9B-8E0E-0E6FFFA368BA}"/>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31" name="Line 199">
                <a:extLst>
                  <a:ext uri="{FF2B5EF4-FFF2-40B4-BE49-F238E27FC236}">
                    <a16:creationId xmlns:a16="http://schemas.microsoft.com/office/drawing/2014/main" id="{7305FC83-FC06-4EE2-82DC-45BD3319C203}"/>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32" name="Rectangle 200">
                <a:extLst>
                  <a:ext uri="{FF2B5EF4-FFF2-40B4-BE49-F238E27FC236}">
                    <a16:creationId xmlns:a16="http://schemas.microsoft.com/office/drawing/2014/main" id="{5501B0C6-3B18-4480-9EA7-3104DC054440}"/>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433" name="Oval 201">
                <a:extLst>
                  <a:ext uri="{FF2B5EF4-FFF2-40B4-BE49-F238E27FC236}">
                    <a16:creationId xmlns:a16="http://schemas.microsoft.com/office/drawing/2014/main" id="{E59A54E7-18EA-4466-A17A-43EBBDF30DC4}"/>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434" name="Group 202">
                <a:extLst>
                  <a:ext uri="{FF2B5EF4-FFF2-40B4-BE49-F238E27FC236}">
                    <a16:creationId xmlns:a16="http://schemas.microsoft.com/office/drawing/2014/main" id="{7FA3B999-B01F-4602-978B-EFAB5311F3F9}"/>
                  </a:ext>
                </a:extLst>
              </p:cNvPr>
              <p:cNvGrpSpPr>
                <a:grpSpLocks/>
              </p:cNvGrpSpPr>
              <p:nvPr/>
            </p:nvGrpSpPr>
            <p:grpSpPr bwMode="auto">
              <a:xfrm>
                <a:off x="3686" y="244"/>
                <a:ext cx="177" cy="66"/>
                <a:chOff x="2848" y="848"/>
                <a:chExt cx="140" cy="98"/>
              </a:xfrm>
            </p:grpSpPr>
            <p:sp>
              <p:nvSpPr>
                <p:cNvPr id="95435" name="Line 203">
                  <a:extLst>
                    <a:ext uri="{FF2B5EF4-FFF2-40B4-BE49-F238E27FC236}">
                      <a16:creationId xmlns:a16="http://schemas.microsoft.com/office/drawing/2014/main" id="{4409F553-31B9-446B-8545-2E1EFBC48EEC}"/>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36" name="Line 204">
                  <a:extLst>
                    <a:ext uri="{FF2B5EF4-FFF2-40B4-BE49-F238E27FC236}">
                      <a16:creationId xmlns:a16="http://schemas.microsoft.com/office/drawing/2014/main" id="{798C0BB3-E4FA-44C8-8DC6-861E36E1759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37" name="Line 205">
                  <a:extLst>
                    <a:ext uri="{FF2B5EF4-FFF2-40B4-BE49-F238E27FC236}">
                      <a16:creationId xmlns:a16="http://schemas.microsoft.com/office/drawing/2014/main" id="{D9E77F6F-DABF-4635-B3F5-74ABF356F1D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38" name="Group 206">
                <a:extLst>
                  <a:ext uri="{FF2B5EF4-FFF2-40B4-BE49-F238E27FC236}">
                    <a16:creationId xmlns:a16="http://schemas.microsoft.com/office/drawing/2014/main" id="{799E24B6-578C-45B0-A7B0-4D19AF3E3516}"/>
                  </a:ext>
                </a:extLst>
              </p:cNvPr>
              <p:cNvGrpSpPr>
                <a:grpSpLocks/>
              </p:cNvGrpSpPr>
              <p:nvPr/>
            </p:nvGrpSpPr>
            <p:grpSpPr bwMode="auto">
              <a:xfrm flipV="1">
                <a:off x="3686" y="243"/>
                <a:ext cx="177" cy="66"/>
                <a:chOff x="2848" y="848"/>
                <a:chExt cx="140" cy="98"/>
              </a:xfrm>
            </p:grpSpPr>
            <p:sp>
              <p:nvSpPr>
                <p:cNvPr id="95439" name="Line 207">
                  <a:extLst>
                    <a:ext uri="{FF2B5EF4-FFF2-40B4-BE49-F238E27FC236}">
                      <a16:creationId xmlns:a16="http://schemas.microsoft.com/office/drawing/2014/main" id="{5EA542DC-14C6-4FB6-B527-C0B92C4B773A}"/>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40" name="Line 208">
                  <a:extLst>
                    <a:ext uri="{FF2B5EF4-FFF2-40B4-BE49-F238E27FC236}">
                      <a16:creationId xmlns:a16="http://schemas.microsoft.com/office/drawing/2014/main" id="{A50057F2-9F33-471A-A763-15DA0055943F}"/>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41" name="Line 209">
                  <a:extLst>
                    <a:ext uri="{FF2B5EF4-FFF2-40B4-BE49-F238E27FC236}">
                      <a16:creationId xmlns:a16="http://schemas.microsoft.com/office/drawing/2014/main" id="{24513393-698D-4678-90D0-1FAB9A8CC2E0}"/>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5442" name="Group 210">
              <a:extLst>
                <a:ext uri="{FF2B5EF4-FFF2-40B4-BE49-F238E27FC236}">
                  <a16:creationId xmlns:a16="http://schemas.microsoft.com/office/drawing/2014/main" id="{546D379C-2E18-4689-9BF9-B0A481BFAD77}"/>
                </a:ext>
              </a:extLst>
            </p:cNvPr>
            <p:cNvGrpSpPr>
              <a:grpSpLocks/>
            </p:cNvGrpSpPr>
            <p:nvPr/>
          </p:nvGrpSpPr>
          <p:grpSpPr bwMode="auto">
            <a:xfrm>
              <a:off x="3769" y="2511"/>
              <a:ext cx="316" cy="147"/>
              <a:chOff x="3600" y="219"/>
              <a:chExt cx="360" cy="175"/>
            </a:xfrm>
          </p:grpSpPr>
          <p:sp>
            <p:nvSpPr>
              <p:cNvPr id="95443" name="Oval 211">
                <a:extLst>
                  <a:ext uri="{FF2B5EF4-FFF2-40B4-BE49-F238E27FC236}">
                    <a16:creationId xmlns:a16="http://schemas.microsoft.com/office/drawing/2014/main" id="{9039AC8E-828C-4D56-850D-9A4F4EAF1F1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44" name="Line 212">
                <a:extLst>
                  <a:ext uri="{FF2B5EF4-FFF2-40B4-BE49-F238E27FC236}">
                    <a16:creationId xmlns:a16="http://schemas.microsoft.com/office/drawing/2014/main" id="{5FDCEA88-9C88-448D-99C6-2F10CC65E9EE}"/>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45" name="Line 213">
                <a:extLst>
                  <a:ext uri="{FF2B5EF4-FFF2-40B4-BE49-F238E27FC236}">
                    <a16:creationId xmlns:a16="http://schemas.microsoft.com/office/drawing/2014/main" id="{339F0DE6-3537-488A-A879-4BDEA89CA3F2}"/>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46" name="Rectangle 214">
                <a:extLst>
                  <a:ext uri="{FF2B5EF4-FFF2-40B4-BE49-F238E27FC236}">
                    <a16:creationId xmlns:a16="http://schemas.microsoft.com/office/drawing/2014/main" id="{1D228715-8DB6-45A4-B4B7-66814E354C0F}"/>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5447" name="Oval 215">
                <a:extLst>
                  <a:ext uri="{FF2B5EF4-FFF2-40B4-BE49-F238E27FC236}">
                    <a16:creationId xmlns:a16="http://schemas.microsoft.com/office/drawing/2014/main" id="{2ADD34A4-C9C3-45DE-B6BF-DCADCD5DB92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5448" name="Group 216">
                <a:extLst>
                  <a:ext uri="{FF2B5EF4-FFF2-40B4-BE49-F238E27FC236}">
                    <a16:creationId xmlns:a16="http://schemas.microsoft.com/office/drawing/2014/main" id="{66A943E7-C439-4A73-82BD-A0B82EF978A8}"/>
                  </a:ext>
                </a:extLst>
              </p:cNvPr>
              <p:cNvGrpSpPr>
                <a:grpSpLocks/>
              </p:cNvGrpSpPr>
              <p:nvPr/>
            </p:nvGrpSpPr>
            <p:grpSpPr bwMode="auto">
              <a:xfrm>
                <a:off x="3686" y="244"/>
                <a:ext cx="177" cy="66"/>
                <a:chOff x="2848" y="848"/>
                <a:chExt cx="140" cy="98"/>
              </a:xfrm>
            </p:grpSpPr>
            <p:sp>
              <p:nvSpPr>
                <p:cNvPr id="95449" name="Line 217">
                  <a:extLst>
                    <a:ext uri="{FF2B5EF4-FFF2-40B4-BE49-F238E27FC236}">
                      <a16:creationId xmlns:a16="http://schemas.microsoft.com/office/drawing/2014/main" id="{C60AA6B5-4E2D-4E8D-BE56-7A1591A2BEB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50" name="Line 218">
                  <a:extLst>
                    <a:ext uri="{FF2B5EF4-FFF2-40B4-BE49-F238E27FC236}">
                      <a16:creationId xmlns:a16="http://schemas.microsoft.com/office/drawing/2014/main" id="{69477995-6B2D-40AE-9F0C-ABB8DBC9B2D3}"/>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51" name="Line 219">
                  <a:extLst>
                    <a:ext uri="{FF2B5EF4-FFF2-40B4-BE49-F238E27FC236}">
                      <a16:creationId xmlns:a16="http://schemas.microsoft.com/office/drawing/2014/main" id="{7DE53B7D-D7F6-45D6-AB2C-F144420D2C49}"/>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52" name="Group 220">
                <a:extLst>
                  <a:ext uri="{FF2B5EF4-FFF2-40B4-BE49-F238E27FC236}">
                    <a16:creationId xmlns:a16="http://schemas.microsoft.com/office/drawing/2014/main" id="{1C1A613C-4262-4ECB-B97D-F516943A589C}"/>
                  </a:ext>
                </a:extLst>
              </p:cNvPr>
              <p:cNvGrpSpPr>
                <a:grpSpLocks/>
              </p:cNvGrpSpPr>
              <p:nvPr/>
            </p:nvGrpSpPr>
            <p:grpSpPr bwMode="auto">
              <a:xfrm flipV="1">
                <a:off x="3686" y="243"/>
                <a:ext cx="177" cy="66"/>
                <a:chOff x="2848" y="848"/>
                <a:chExt cx="140" cy="98"/>
              </a:xfrm>
            </p:grpSpPr>
            <p:sp>
              <p:nvSpPr>
                <p:cNvPr id="95453" name="Line 221">
                  <a:extLst>
                    <a:ext uri="{FF2B5EF4-FFF2-40B4-BE49-F238E27FC236}">
                      <a16:creationId xmlns:a16="http://schemas.microsoft.com/office/drawing/2014/main" id="{9EEBF03F-1824-408D-AA9C-AE2F9CE0E502}"/>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54" name="Line 222">
                  <a:extLst>
                    <a:ext uri="{FF2B5EF4-FFF2-40B4-BE49-F238E27FC236}">
                      <a16:creationId xmlns:a16="http://schemas.microsoft.com/office/drawing/2014/main" id="{6DB9A596-42C6-4D89-857F-D2533018974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55" name="Line 223">
                  <a:extLst>
                    <a:ext uri="{FF2B5EF4-FFF2-40B4-BE49-F238E27FC236}">
                      <a16:creationId xmlns:a16="http://schemas.microsoft.com/office/drawing/2014/main" id="{4F2F1E74-069D-4B75-8B3F-5D8C8C52C804}"/>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sp>
          <p:nvSpPr>
            <p:cNvPr id="95456" name="Line 224">
              <a:extLst>
                <a:ext uri="{FF2B5EF4-FFF2-40B4-BE49-F238E27FC236}">
                  <a16:creationId xmlns:a16="http://schemas.microsoft.com/office/drawing/2014/main" id="{9746FAEC-1A48-4CF8-AAA4-7A2917527D10}"/>
                </a:ext>
              </a:extLst>
            </p:cNvPr>
            <p:cNvSpPr>
              <a:spLocks noChangeShapeType="1"/>
            </p:cNvSpPr>
            <p:nvPr/>
          </p:nvSpPr>
          <p:spPr bwMode="auto">
            <a:xfrm flipV="1">
              <a:off x="3930" y="2645"/>
              <a:ext cx="1" cy="1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57" name="Group 225">
            <a:extLst>
              <a:ext uri="{FF2B5EF4-FFF2-40B4-BE49-F238E27FC236}">
                <a16:creationId xmlns:a16="http://schemas.microsoft.com/office/drawing/2014/main" id="{33203D70-922A-4B74-B74D-B9241FB0F321}"/>
              </a:ext>
            </a:extLst>
          </p:cNvPr>
          <p:cNvGrpSpPr>
            <a:grpSpLocks/>
          </p:cNvGrpSpPr>
          <p:nvPr/>
        </p:nvGrpSpPr>
        <p:grpSpPr bwMode="auto">
          <a:xfrm>
            <a:off x="4740275" y="1897063"/>
            <a:ext cx="3738563" cy="3830637"/>
            <a:chOff x="2986" y="945"/>
            <a:chExt cx="2355" cy="2413"/>
          </a:xfrm>
        </p:grpSpPr>
        <p:grpSp>
          <p:nvGrpSpPr>
            <p:cNvPr id="95458" name="Group 226">
              <a:extLst>
                <a:ext uri="{FF2B5EF4-FFF2-40B4-BE49-F238E27FC236}">
                  <a16:creationId xmlns:a16="http://schemas.microsoft.com/office/drawing/2014/main" id="{EDD78A56-24B9-4FD2-9DC3-8ABEF4E066A5}"/>
                </a:ext>
              </a:extLst>
            </p:cNvPr>
            <p:cNvGrpSpPr>
              <a:grpSpLocks/>
            </p:cNvGrpSpPr>
            <p:nvPr/>
          </p:nvGrpSpPr>
          <p:grpSpPr bwMode="auto">
            <a:xfrm>
              <a:off x="2986" y="945"/>
              <a:ext cx="513" cy="541"/>
              <a:chOff x="2938" y="2925"/>
              <a:chExt cx="513" cy="541"/>
            </a:xfrm>
          </p:grpSpPr>
          <p:sp>
            <p:nvSpPr>
              <p:cNvPr id="95459" name="Rectangle 227">
                <a:extLst>
                  <a:ext uri="{FF2B5EF4-FFF2-40B4-BE49-F238E27FC236}">
                    <a16:creationId xmlns:a16="http://schemas.microsoft.com/office/drawing/2014/main" id="{AF3DB03D-B021-4E11-802D-C06138CBEAB2}"/>
                  </a:ext>
                </a:extLst>
              </p:cNvPr>
              <p:cNvSpPr>
                <a:spLocks noChangeArrowheads="1"/>
              </p:cNvSpPr>
              <p:nvPr/>
            </p:nvSpPr>
            <p:spPr bwMode="auto">
              <a:xfrm>
                <a:off x="3000" y="2925"/>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0" name="Rectangle 228">
                <a:extLst>
                  <a:ext uri="{FF2B5EF4-FFF2-40B4-BE49-F238E27FC236}">
                    <a16:creationId xmlns:a16="http://schemas.microsoft.com/office/drawing/2014/main" id="{3AE6712A-2038-4EA9-A07C-A05B48C51B49}"/>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1" name="Rectangle 229">
                <a:extLst>
                  <a:ext uri="{FF2B5EF4-FFF2-40B4-BE49-F238E27FC236}">
                    <a16:creationId xmlns:a16="http://schemas.microsoft.com/office/drawing/2014/main" id="{57ED2FA0-B622-4ECB-B4DD-ED5B3069F24B}"/>
                  </a:ext>
                </a:extLst>
              </p:cNvPr>
              <p:cNvSpPr>
                <a:spLocks noChangeArrowheads="1"/>
              </p:cNvSpPr>
              <p:nvPr/>
            </p:nvSpPr>
            <p:spPr bwMode="auto">
              <a:xfrm>
                <a:off x="2982" y="2943"/>
                <a:ext cx="426" cy="12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2" name="Text Box 230">
                <a:extLst>
                  <a:ext uri="{FF2B5EF4-FFF2-40B4-BE49-F238E27FC236}">
                    <a16:creationId xmlns:a16="http://schemas.microsoft.com/office/drawing/2014/main" id="{6D4EB762-F5AA-419C-BB24-6332D9B009B3}"/>
                  </a:ext>
                </a:extLst>
              </p:cNvPr>
              <p:cNvSpPr txBox="1">
                <a:spLocks noChangeArrowheads="1"/>
              </p:cNvSpPr>
              <p:nvPr/>
            </p:nvSpPr>
            <p:spPr bwMode="auto">
              <a:xfrm>
                <a:off x="2938" y="292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eaLnBrk="0" hangingPunct="0"/>
                <a:r>
                  <a:rPr lang="en-US" altLang="en-US" sz="1000">
                    <a:latin typeface="Arial" panose="020B0604020202020204" pitchFamily="34" charset="0"/>
                  </a:rPr>
                  <a:t>transport</a:t>
                </a:r>
              </a:p>
              <a:p>
                <a:pPr algn="ctr" eaLnBrk="0" hangingPunct="0"/>
                <a:r>
                  <a:rPr lang="en-US" altLang="en-US" sz="1000">
                    <a:latin typeface="Arial" panose="020B0604020202020204" pitchFamily="34" charset="0"/>
                  </a:rPr>
                  <a:t>network</a:t>
                </a:r>
              </a:p>
              <a:p>
                <a:pPr algn="ctr" eaLnBrk="0" hangingPunct="0"/>
                <a:r>
                  <a:rPr lang="en-US" altLang="en-US" sz="1000">
                    <a:latin typeface="Arial" panose="020B0604020202020204" pitchFamily="34" charset="0"/>
                  </a:rPr>
                  <a:t>data link</a:t>
                </a:r>
              </a:p>
              <a:p>
                <a:pPr algn="ctr" eaLnBrk="0" hangingPunct="0"/>
                <a:r>
                  <a:rPr lang="en-US" altLang="en-US" sz="1000">
                    <a:latin typeface="Arial" panose="020B0604020202020204" pitchFamily="34" charset="0"/>
                  </a:rPr>
                  <a:t>physical</a:t>
                </a:r>
                <a:endParaRPr lang="en-US" altLang="en-US">
                  <a:latin typeface="Arial" panose="020B0604020202020204" pitchFamily="34" charset="0"/>
                </a:endParaRPr>
              </a:p>
            </p:txBody>
          </p:sp>
          <p:sp>
            <p:nvSpPr>
              <p:cNvPr id="95463" name="Line 231">
                <a:extLst>
                  <a:ext uri="{FF2B5EF4-FFF2-40B4-BE49-F238E27FC236}">
                    <a16:creationId xmlns:a16="http://schemas.microsoft.com/office/drawing/2014/main" id="{96C8EE55-90A3-4B11-ABE5-B25D3BFB10F4}"/>
                  </a:ext>
                </a:extLst>
              </p:cNvPr>
              <p:cNvSpPr>
                <a:spLocks noChangeShapeType="1"/>
              </p:cNvSpPr>
              <p:nvPr/>
            </p:nvSpPr>
            <p:spPr bwMode="auto">
              <a:xfrm>
                <a:off x="2979" y="3156"/>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4" name="Line 232">
                <a:extLst>
                  <a:ext uri="{FF2B5EF4-FFF2-40B4-BE49-F238E27FC236}">
                    <a16:creationId xmlns:a16="http://schemas.microsoft.com/office/drawing/2014/main" id="{3A0A6C8A-C1CD-4C4C-93FD-23AC5B02FFC8}"/>
                  </a:ext>
                </a:extLst>
              </p:cNvPr>
              <p:cNvSpPr>
                <a:spLocks noChangeShapeType="1"/>
              </p:cNvSpPr>
              <p:nvPr/>
            </p:nvSpPr>
            <p:spPr bwMode="auto">
              <a:xfrm>
                <a:off x="2985" y="3243"/>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5" name="Line 233">
                <a:extLst>
                  <a:ext uri="{FF2B5EF4-FFF2-40B4-BE49-F238E27FC236}">
                    <a16:creationId xmlns:a16="http://schemas.microsoft.com/office/drawing/2014/main" id="{AA81B1A4-90B1-406F-8D3E-B70A2B481165}"/>
                  </a:ext>
                </a:extLst>
              </p:cNvPr>
              <p:cNvSpPr>
                <a:spLocks noChangeShapeType="1"/>
              </p:cNvSpPr>
              <p:nvPr/>
            </p:nvSpPr>
            <p:spPr bwMode="auto">
              <a:xfrm>
                <a:off x="2985" y="333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66" name="Group 234">
              <a:extLst>
                <a:ext uri="{FF2B5EF4-FFF2-40B4-BE49-F238E27FC236}">
                  <a16:creationId xmlns:a16="http://schemas.microsoft.com/office/drawing/2014/main" id="{05E8A680-FBA9-4BF3-99CF-823C0EA80F8A}"/>
                </a:ext>
              </a:extLst>
            </p:cNvPr>
            <p:cNvGrpSpPr>
              <a:grpSpLocks/>
            </p:cNvGrpSpPr>
            <p:nvPr/>
          </p:nvGrpSpPr>
          <p:grpSpPr bwMode="auto">
            <a:xfrm>
              <a:off x="4828" y="2751"/>
              <a:ext cx="513" cy="541"/>
              <a:chOff x="2938" y="2925"/>
              <a:chExt cx="513" cy="541"/>
            </a:xfrm>
          </p:grpSpPr>
          <p:sp>
            <p:nvSpPr>
              <p:cNvPr id="95467" name="Rectangle 235">
                <a:extLst>
                  <a:ext uri="{FF2B5EF4-FFF2-40B4-BE49-F238E27FC236}">
                    <a16:creationId xmlns:a16="http://schemas.microsoft.com/office/drawing/2014/main" id="{399C662A-91D8-4635-A6FB-BBB9897A71E6}"/>
                  </a:ext>
                </a:extLst>
              </p:cNvPr>
              <p:cNvSpPr>
                <a:spLocks noChangeArrowheads="1"/>
              </p:cNvSpPr>
              <p:nvPr/>
            </p:nvSpPr>
            <p:spPr bwMode="auto">
              <a:xfrm>
                <a:off x="3000" y="2925"/>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8" name="Rectangle 236">
                <a:extLst>
                  <a:ext uri="{FF2B5EF4-FFF2-40B4-BE49-F238E27FC236}">
                    <a16:creationId xmlns:a16="http://schemas.microsoft.com/office/drawing/2014/main" id="{905701BC-21AB-4B1C-908C-11C7EB216093}"/>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69" name="Rectangle 237">
                <a:extLst>
                  <a:ext uri="{FF2B5EF4-FFF2-40B4-BE49-F238E27FC236}">
                    <a16:creationId xmlns:a16="http://schemas.microsoft.com/office/drawing/2014/main" id="{F06761E7-D41D-4AF1-9E46-AAD2F088FAE3}"/>
                  </a:ext>
                </a:extLst>
              </p:cNvPr>
              <p:cNvSpPr>
                <a:spLocks noChangeArrowheads="1"/>
              </p:cNvSpPr>
              <p:nvPr/>
            </p:nvSpPr>
            <p:spPr bwMode="auto">
              <a:xfrm>
                <a:off x="2982" y="2943"/>
                <a:ext cx="426" cy="12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70" name="Text Box 238">
                <a:extLst>
                  <a:ext uri="{FF2B5EF4-FFF2-40B4-BE49-F238E27FC236}">
                    <a16:creationId xmlns:a16="http://schemas.microsoft.com/office/drawing/2014/main" id="{B4ED3104-0F76-4707-ABEB-F42C6529EA3C}"/>
                  </a:ext>
                </a:extLst>
              </p:cNvPr>
              <p:cNvSpPr txBox="1">
                <a:spLocks noChangeArrowheads="1"/>
              </p:cNvSpPr>
              <p:nvPr/>
            </p:nvSpPr>
            <p:spPr bwMode="auto">
              <a:xfrm>
                <a:off x="2938" y="292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eaLnBrk="0" hangingPunct="0"/>
                <a:r>
                  <a:rPr lang="en-US" altLang="en-US" sz="1000">
                    <a:latin typeface="Arial" panose="020B0604020202020204" pitchFamily="34" charset="0"/>
                  </a:rPr>
                  <a:t>transport</a:t>
                </a:r>
              </a:p>
              <a:p>
                <a:pPr algn="ctr" eaLnBrk="0" hangingPunct="0"/>
                <a:r>
                  <a:rPr lang="en-US" altLang="en-US" sz="1000">
                    <a:latin typeface="Arial" panose="020B0604020202020204" pitchFamily="34" charset="0"/>
                  </a:rPr>
                  <a:t>network</a:t>
                </a:r>
              </a:p>
              <a:p>
                <a:pPr algn="ctr" eaLnBrk="0" hangingPunct="0"/>
                <a:r>
                  <a:rPr lang="en-US" altLang="en-US" sz="1000">
                    <a:latin typeface="Arial" panose="020B0604020202020204" pitchFamily="34" charset="0"/>
                  </a:rPr>
                  <a:t>data link</a:t>
                </a:r>
              </a:p>
              <a:p>
                <a:pPr algn="ctr" eaLnBrk="0" hangingPunct="0"/>
                <a:r>
                  <a:rPr lang="en-US" altLang="en-US" sz="1000">
                    <a:latin typeface="Arial" panose="020B0604020202020204" pitchFamily="34" charset="0"/>
                  </a:rPr>
                  <a:t>physical</a:t>
                </a:r>
                <a:endParaRPr lang="en-US" altLang="en-US">
                  <a:latin typeface="Arial" panose="020B0604020202020204" pitchFamily="34" charset="0"/>
                </a:endParaRPr>
              </a:p>
            </p:txBody>
          </p:sp>
          <p:sp>
            <p:nvSpPr>
              <p:cNvPr id="95471" name="Line 239">
                <a:extLst>
                  <a:ext uri="{FF2B5EF4-FFF2-40B4-BE49-F238E27FC236}">
                    <a16:creationId xmlns:a16="http://schemas.microsoft.com/office/drawing/2014/main" id="{1D0079DA-D15B-4F03-9313-A318F7559F40}"/>
                  </a:ext>
                </a:extLst>
              </p:cNvPr>
              <p:cNvSpPr>
                <a:spLocks noChangeShapeType="1"/>
              </p:cNvSpPr>
              <p:nvPr/>
            </p:nvSpPr>
            <p:spPr bwMode="auto">
              <a:xfrm>
                <a:off x="2979" y="3156"/>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72" name="Line 240">
                <a:extLst>
                  <a:ext uri="{FF2B5EF4-FFF2-40B4-BE49-F238E27FC236}">
                    <a16:creationId xmlns:a16="http://schemas.microsoft.com/office/drawing/2014/main" id="{F8B41157-7045-4FCE-843D-75122A48F151}"/>
                  </a:ext>
                </a:extLst>
              </p:cNvPr>
              <p:cNvSpPr>
                <a:spLocks noChangeShapeType="1"/>
              </p:cNvSpPr>
              <p:nvPr/>
            </p:nvSpPr>
            <p:spPr bwMode="auto">
              <a:xfrm>
                <a:off x="2985" y="3243"/>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73" name="Line 241">
                <a:extLst>
                  <a:ext uri="{FF2B5EF4-FFF2-40B4-BE49-F238E27FC236}">
                    <a16:creationId xmlns:a16="http://schemas.microsoft.com/office/drawing/2014/main" id="{FDC42F24-EA36-4A20-8415-AEF5088CF6B7}"/>
                  </a:ext>
                </a:extLst>
              </p:cNvPr>
              <p:cNvSpPr>
                <a:spLocks noChangeShapeType="1"/>
              </p:cNvSpPr>
              <p:nvPr/>
            </p:nvSpPr>
            <p:spPr bwMode="auto">
              <a:xfrm>
                <a:off x="2985" y="333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5474" name="Group 242">
              <a:extLst>
                <a:ext uri="{FF2B5EF4-FFF2-40B4-BE49-F238E27FC236}">
                  <a16:creationId xmlns:a16="http://schemas.microsoft.com/office/drawing/2014/main" id="{BC6FF48A-38F1-4A24-B44F-50608703112E}"/>
                </a:ext>
              </a:extLst>
            </p:cNvPr>
            <p:cNvGrpSpPr>
              <a:grpSpLocks/>
            </p:cNvGrpSpPr>
            <p:nvPr/>
          </p:nvGrpSpPr>
          <p:grpSpPr bwMode="auto">
            <a:xfrm>
              <a:off x="3352" y="2817"/>
              <a:ext cx="513" cy="541"/>
              <a:chOff x="2938" y="2925"/>
              <a:chExt cx="513" cy="541"/>
            </a:xfrm>
          </p:grpSpPr>
          <p:sp>
            <p:nvSpPr>
              <p:cNvPr id="95475" name="Rectangle 243">
                <a:extLst>
                  <a:ext uri="{FF2B5EF4-FFF2-40B4-BE49-F238E27FC236}">
                    <a16:creationId xmlns:a16="http://schemas.microsoft.com/office/drawing/2014/main" id="{9DC32399-E397-45ED-A12E-D02D91A5AD1E}"/>
                  </a:ext>
                </a:extLst>
              </p:cNvPr>
              <p:cNvSpPr>
                <a:spLocks noChangeArrowheads="1"/>
              </p:cNvSpPr>
              <p:nvPr/>
            </p:nvSpPr>
            <p:spPr bwMode="auto">
              <a:xfrm>
                <a:off x="3000" y="2925"/>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76" name="Rectangle 244">
                <a:extLst>
                  <a:ext uri="{FF2B5EF4-FFF2-40B4-BE49-F238E27FC236}">
                    <a16:creationId xmlns:a16="http://schemas.microsoft.com/office/drawing/2014/main" id="{C4821BF8-93C6-4ABB-AE71-2B5E71350D72}"/>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77" name="Rectangle 245">
                <a:extLst>
                  <a:ext uri="{FF2B5EF4-FFF2-40B4-BE49-F238E27FC236}">
                    <a16:creationId xmlns:a16="http://schemas.microsoft.com/office/drawing/2014/main" id="{D66539A7-E228-41B2-BCC7-A9472198A9FF}"/>
                  </a:ext>
                </a:extLst>
              </p:cNvPr>
              <p:cNvSpPr>
                <a:spLocks noChangeArrowheads="1"/>
              </p:cNvSpPr>
              <p:nvPr/>
            </p:nvSpPr>
            <p:spPr bwMode="auto">
              <a:xfrm>
                <a:off x="2982" y="2943"/>
                <a:ext cx="426" cy="12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78" name="Text Box 246">
                <a:extLst>
                  <a:ext uri="{FF2B5EF4-FFF2-40B4-BE49-F238E27FC236}">
                    <a16:creationId xmlns:a16="http://schemas.microsoft.com/office/drawing/2014/main" id="{EF6BED93-8FFE-43FC-80BE-1110C99EC3B4}"/>
                  </a:ext>
                </a:extLst>
              </p:cNvPr>
              <p:cNvSpPr txBox="1">
                <a:spLocks noChangeArrowheads="1"/>
              </p:cNvSpPr>
              <p:nvPr/>
            </p:nvSpPr>
            <p:spPr bwMode="auto">
              <a:xfrm>
                <a:off x="2938" y="292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eaLnBrk="0" hangingPunct="0"/>
                <a:r>
                  <a:rPr lang="en-US" altLang="en-US" sz="1000">
                    <a:latin typeface="Arial" panose="020B0604020202020204" pitchFamily="34" charset="0"/>
                  </a:rPr>
                  <a:t>transport</a:t>
                </a:r>
              </a:p>
              <a:p>
                <a:pPr algn="ctr" eaLnBrk="0" hangingPunct="0"/>
                <a:r>
                  <a:rPr lang="en-US" altLang="en-US" sz="1000">
                    <a:latin typeface="Arial" panose="020B0604020202020204" pitchFamily="34" charset="0"/>
                  </a:rPr>
                  <a:t>network</a:t>
                </a:r>
              </a:p>
              <a:p>
                <a:pPr algn="ctr" eaLnBrk="0" hangingPunct="0"/>
                <a:r>
                  <a:rPr lang="en-US" altLang="en-US" sz="1000">
                    <a:latin typeface="Arial" panose="020B0604020202020204" pitchFamily="34" charset="0"/>
                  </a:rPr>
                  <a:t>data link</a:t>
                </a:r>
              </a:p>
              <a:p>
                <a:pPr algn="ctr" eaLnBrk="0" hangingPunct="0"/>
                <a:r>
                  <a:rPr lang="en-US" altLang="en-US" sz="1000">
                    <a:latin typeface="Arial" panose="020B0604020202020204" pitchFamily="34" charset="0"/>
                  </a:rPr>
                  <a:t>physical</a:t>
                </a:r>
                <a:endParaRPr lang="en-US" altLang="en-US">
                  <a:latin typeface="Arial" panose="020B0604020202020204" pitchFamily="34" charset="0"/>
                </a:endParaRPr>
              </a:p>
            </p:txBody>
          </p:sp>
          <p:sp>
            <p:nvSpPr>
              <p:cNvPr id="95479" name="Line 247">
                <a:extLst>
                  <a:ext uri="{FF2B5EF4-FFF2-40B4-BE49-F238E27FC236}">
                    <a16:creationId xmlns:a16="http://schemas.microsoft.com/office/drawing/2014/main" id="{9644B86E-C468-423D-A070-C5CC848342EF}"/>
                  </a:ext>
                </a:extLst>
              </p:cNvPr>
              <p:cNvSpPr>
                <a:spLocks noChangeShapeType="1"/>
              </p:cNvSpPr>
              <p:nvPr/>
            </p:nvSpPr>
            <p:spPr bwMode="auto">
              <a:xfrm>
                <a:off x="2979" y="3156"/>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80" name="Line 248">
                <a:extLst>
                  <a:ext uri="{FF2B5EF4-FFF2-40B4-BE49-F238E27FC236}">
                    <a16:creationId xmlns:a16="http://schemas.microsoft.com/office/drawing/2014/main" id="{04E988E1-0A86-40D4-B844-100143AC9B68}"/>
                  </a:ext>
                </a:extLst>
              </p:cNvPr>
              <p:cNvSpPr>
                <a:spLocks noChangeShapeType="1"/>
              </p:cNvSpPr>
              <p:nvPr/>
            </p:nvSpPr>
            <p:spPr bwMode="auto">
              <a:xfrm>
                <a:off x="2985" y="3243"/>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81" name="Line 249">
                <a:extLst>
                  <a:ext uri="{FF2B5EF4-FFF2-40B4-BE49-F238E27FC236}">
                    <a16:creationId xmlns:a16="http://schemas.microsoft.com/office/drawing/2014/main" id="{757C4A80-35F1-479B-B361-B1659AB1F502}"/>
                  </a:ext>
                </a:extLst>
              </p:cNvPr>
              <p:cNvSpPr>
                <a:spLocks noChangeShapeType="1"/>
              </p:cNvSpPr>
              <p:nvPr/>
            </p:nvSpPr>
            <p:spPr bwMode="auto">
              <a:xfrm>
                <a:off x="2985" y="333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5482" name="Line 250">
              <a:extLst>
                <a:ext uri="{FF2B5EF4-FFF2-40B4-BE49-F238E27FC236}">
                  <a16:creationId xmlns:a16="http://schemas.microsoft.com/office/drawing/2014/main" id="{76A02815-91DC-40D7-BBDA-94102BD01620}"/>
                </a:ext>
              </a:extLst>
            </p:cNvPr>
            <p:cNvSpPr>
              <a:spLocks noChangeShapeType="1"/>
            </p:cNvSpPr>
            <p:nvPr/>
          </p:nvSpPr>
          <p:spPr bwMode="auto">
            <a:xfrm>
              <a:off x="3480" y="1020"/>
              <a:ext cx="1380" cy="1794"/>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5483" name="Line 251">
              <a:extLst>
                <a:ext uri="{FF2B5EF4-FFF2-40B4-BE49-F238E27FC236}">
                  <a16:creationId xmlns:a16="http://schemas.microsoft.com/office/drawing/2014/main" id="{54E0136D-0748-4DBF-9BEE-8F0A06D82DC0}"/>
                </a:ext>
              </a:extLst>
            </p:cNvPr>
            <p:cNvSpPr>
              <a:spLocks noChangeShapeType="1"/>
            </p:cNvSpPr>
            <p:nvPr/>
          </p:nvSpPr>
          <p:spPr bwMode="auto">
            <a:xfrm flipV="1">
              <a:off x="3846" y="2850"/>
              <a:ext cx="1002" cy="36"/>
            </a:xfrm>
            <a:prstGeom prst="line">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2" name="Datumsplatzhalter 1">
            <a:extLst>
              <a:ext uri="{FF2B5EF4-FFF2-40B4-BE49-F238E27FC236}">
                <a16:creationId xmlns:a16="http://schemas.microsoft.com/office/drawing/2014/main" id="{972B416D-2B8E-4616-BCD9-689769FC70C6}"/>
              </a:ext>
            </a:extLst>
          </p:cNvPr>
          <p:cNvSpPr>
            <a:spLocks noGrp="1"/>
          </p:cNvSpPr>
          <p:nvPr>
            <p:ph type="dt" sz="half" idx="10"/>
          </p:nvPr>
        </p:nvSpPr>
        <p:spPr/>
        <p:txBody>
          <a:bodyP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5457"/>
                                        </p:tgtEl>
                                        <p:attrNameLst>
                                          <p:attrName>style.visibility</p:attrName>
                                        </p:attrNameLst>
                                      </p:cBhvr>
                                      <p:to>
                                        <p:strVal val="visible"/>
                                      </p:to>
                                    </p:set>
                                    <p:animEffect transition="in" filter="dissolve">
                                      <p:cBhvr>
                                        <p:cTn id="7" dur="500"/>
                                        <p:tgtEl>
                                          <p:spTgt spid="95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ußzeilenplatzhalter 5">
            <a:extLst>
              <a:ext uri="{FF2B5EF4-FFF2-40B4-BE49-F238E27FC236}">
                <a16:creationId xmlns:a16="http://schemas.microsoft.com/office/drawing/2014/main" id="{A3B354BC-182C-4745-928C-04A409442848}"/>
              </a:ext>
            </a:extLst>
          </p:cNvPr>
          <p:cNvSpPr>
            <a:spLocks noGrp="1"/>
          </p:cNvSpPr>
          <p:nvPr>
            <p:ph type="ftr" sz="quarter" idx="11"/>
          </p:nvPr>
        </p:nvSpPr>
        <p:spPr/>
        <p:txBody>
          <a:bodyPr/>
          <a:lstStyle/>
          <a:p>
            <a:r>
              <a:rPr lang="en-US" altLang="en-US"/>
              <a:t>Realtime Programming Prof. Dr. Markus Pfeil</a:t>
            </a:r>
          </a:p>
        </p:txBody>
      </p:sp>
      <p:sp>
        <p:nvSpPr>
          <p:cNvPr id="256" name="Foliennummernplatzhalter 6">
            <a:extLst>
              <a:ext uri="{FF2B5EF4-FFF2-40B4-BE49-F238E27FC236}">
                <a16:creationId xmlns:a16="http://schemas.microsoft.com/office/drawing/2014/main" id="{80A239ED-9FEE-4F33-BB82-75671359D0F5}"/>
              </a:ext>
            </a:extLst>
          </p:cNvPr>
          <p:cNvSpPr>
            <a:spLocks noGrp="1"/>
          </p:cNvSpPr>
          <p:nvPr>
            <p:ph type="sldNum" sz="quarter" idx="12"/>
          </p:nvPr>
        </p:nvSpPr>
        <p:spPr/>
        <p:txBody>
          <a:bodyPr/>
          <a:lstStyle/>
          <a:p>
            <a:fld id="{45B011A9-21DB-4B52-9ECD-A4E00345A0BC}" type="slidenum">
              <a:rPr lang="en-US" altLang="en-US"/>
              <a:pPr/>
              <a:t>444</a:t>
            </a:fld>
            <a:endParaRPr lang="en-US" altLang="en-US"/>
          </a:p>
        </p:txBody>
      </p:sp>
      <p:sp>
        <p:nvSpPr>
          <p:cNvPr id="96510" name="Rectangle 254">
            <a:extLst>
              <a:ext uri="{FF2B5EF4-FFF2-40B4-BE49-F238E27FC236}">
                <a16:creationId xmlns:a16="http://schemas.microsoft.com/office/drawing/2014/main" id="{66CCFDC7-71A9-4974-87CC-DD03466986D1}"/>
              </a:ext>
            </a:extLst>
          </p:cNvPr>
          <p:cNvSpPr>
            <a:spLocks noChangeArrowheads="1"/>
          </p:cNvSpPr>
          <p:nvPr/>
        </p:nvSpPr>
        <p:spPr bwMode="auto">
          <a:xfrm>
            <a:off x="4724400" y="2057400"/>
            <a:ext cx="4114800" cy="43434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96259" name="Rectangle 3">
            <a:extLst>
              <a:ext uri="{FF2B5EF4-FFF2-40B4-BE49-F238E27FC236}">
                <a16:creationId xmlns:a16="http://schemas.microsoft.com/office/drawing/2014/main" id="{C4AC464D-6CDF-496B-AD56-E362F6E0D978}"/>
              </a:ext>
            </a:extLst>
          </p:cNvPr>
          <p:cNvSpPr>
            <a:spLocks noGrp="1" noChangeArrowheads="1"/>
          </p:cNvSpPr>
          <p:nvPr>
            <p:ph type="title"/>
          </p:nvPr>
        </p:nvSpPr>
        <p:spPr>
          <a:xfrm>
            <a:off x="419100" y="238125"/>
            <a:ext cx="8267700" cy="760092"/>
          </a:xfrm>
        </p:spPr>
        <p:txBody>
          <a:bodyPr/>
          <a:lstStyle/>
          <a:p>
            <a:r>
              <a:rPr lang="en-US" altLang="en-US" dirty="0"/>
              <a:t>Client-Server Paradigm</a:t>
            </a:r>
            <a:endParaRPr lang="en-US" altLang="en-US" sz="4800" dirty="0"/>
          </a:p>
        </p:txBody>
      </p:sp>
      <p:sp>
        <p:nvSpPr>
          <p:cNvPr id="96260" name="Rectangle 4">
            <a:extLst>
              <a:ext uri="{FF2B5EF4-FFF2-40B4-BE49-F238E27FC236}">
                <a16:creationId xmlns:a16="http://schemas.microsoft.com/office/drawing/2014/main" id="{2ED98EB4-8BF9-4634-AC54-9AB76D678315}"/>
              </a:ext>
            </a:extLst>
          </p:cNvPr>
          <p:cNvSpPr>
            <a:spLocks noGrp="1" noChangeArrowheads="1"/>
          </p:cNvSpPr>
          <p:nvPr>
            <p:ph type="body" sz="half" idx="1"/>
          </p:nvPr>
        </p:nvSpPr>
        <p:spPr>
          <a:xfrm>
            <a:off x="152400" y="1447800"/>
            <a:ext cx="8001000" cy="781050"/>
          </a:xfrm>
        </p:spPr>
        <p:txBody>
          <a:bodyPr/>
          <a:lstStyle/>
          <a:p>
            <a:pPr algn="ctr">
              <a:buFontTx/>
              <a:buNone/>
            </a:pPr>
            <a:r>
              <a:rPr lang="en-US" altLang="en-US" sz="2400"/>
              <a:t>Typical network app has two pieces: </a:t>
            </a:r>
            <a:r>
              <a:rPr lang="en-US" altLang="en-US" sz="2400" i="1">
                <a:solidFill>
                  <a:schemeClr val="accent2"/>
                </a:solidFill>
              </a:rPr>
              <a:t>client</a:t>
            </a:r>
            <a:r>
              <a:rPr lang="en-US" altLang="en-US" sz="2400"/>
              <a:t> and </a:t>
            </a:r>
            <a:r>
              <a:rPr lang="en-US" altLang="en-US" sz="2400" i="1">
                <a:solidFill>
                  <a:schemeClr val="accent2"/>
                </a:solidFill>
              </a:rPr>
              <a:t>server</a:t>
            </a:r>
          </a:p>
        </p:txBody>
      </p:sp>
      <p:grpSp>
        <p:nvGrpSpPr>
          <p:cNvPr id="96261" name="Group 5">
            <a:extLst>
              <a:ext uri="{FF2B5EF4-FFF2-40B4-BE49-F238E27FC236}">
                <a16:creationId xmlns:a16="http://schemas.microsoft.com/office/drawing/2014/main" id="{8CC77F92-1AD3-470C-BE37-7CB049F1934C}"/>
              </a:ext>
            </a:extLst>
          </p:cNvPr>
          <p:cNvGrpSpPr>
            <a:grpSpLocks/>
          </p:cNvGrpSpPr>
          <p:nvPr/>
        </p:nvGrpSpPr>
        <p:grpSpPr bwMode="auto">
          <a:xfrm>
            <a:off x="4899025" y="2654300"/>
            <a:ext cx="3678238" cy="3670300"/>
            <a:chOff x="3092" y="1182"/>
            <a:chExt cx="2317" cy="2312"/>
          </a:xfrm>
        </p:grpSpPr>
        <p:sp>
          <p:nvSpPr>
            <p:cNvPr id="96262" name="Freeform 6">
              <a:extLst>
                <a:ext uri="{FF2B5EF4-FFF2-40B4-BE49-F238E27FC236}">
                  <a16:creationId xmlns:a16="http://schemas.microsoft.com/office/drawing/2014/main" id="{77A04E5A-9479-45C3-BB1E-638BBD1C069E}"/>
                </a:ext>
              </a:extLst>
            </p:cNvPr>
            <p:cNvSpPr>
              <a:spLocks/>
            </p:cNvSpPr>
            <p:nvPr/>
          </p:nvSpPr>
          <p:spPr bwMode="auto">
            <a:xfrm>
              <a:off x="4276" y="1272"/>
              <a:ext cx="1133" cy="1055"/>
            </a:xfrm>
            <a:custGeom>
              <a:avLst/>
              <a:gdLst>
                <a:gd name="T0" fmla="*/ 239 w 1292"/>
                <a:gd name="T1" fmla="*/ 7 h 1255"/>
                <a:gd name="T2" fmla="*/ 35 w 1292"/>
                <a:gd name="T3" fmla="*/ 157 h 1255"/>
                <a:gd name="T4" fmla="*/ 29 w 1292"/>
                <a:gd name="T5" fmla="*/ 523 h 1255"/>
                <a:gd name="T6" fmla="*/ 53 w 1292"/>
                <a:gd name="T7" fmla="*/ 829 h 1255"/>
                <a:gd name="T8" fmla="*/ 245 w 1292"/>
                <a:gd name="T9" fmla="*/ 871 h 1255"/>
                <a:gd name="T10" fmla="*/ 647 w 1292"/>
                <a:gd name="T11" fmla="*/ 1129 h 1255"/>
                <a:gd name="T12" fmla="*/ 995 w 1292"/>
                <a:gd name="T13" fmla="*/ 1237 h 1255"/>
                <a:gd name="T14" fmla="*/ 1199 w 1292"/>
                <a:gd name="T15" fmla="*/ 1021 h 1255"/>
                <a:gd name="T16" fmla="*/ 1271 w 1292"/>
                <a:gd name="T17" fmla="*/ 445 h 1255"/>
                <a:gd name="T18" fmla="*/ 1205 w 1292"/>
                <a:gd name="T19" fmla="*/ 211 h 1255"/>
                <a:gd name="T20" fmla="*/ 749 w 1292"/>
                <a:gd name="T21" fmla="*/ 115 h 1255"/>
                <a:gd name="T22" fmla="*/ 239 w 1292"/>
                <a:gd name="T23" fmla="*/ 7 h 1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63" name="Freeform 7">
              <a:extLst>
                <a:ext uri="{FF2B5EF4-FFF2-40B4-BE49-F238E27FC236}">
                  <a16:creationId xmlns:a16="http://schemas.microsoft.com/office/drawing/2014/main" id="{D9749B8C-67C4-4EAB-9027-151D312D35E5}"/>
                </a:ext>
              </a:extLst>
            </p:cNvPr>
            <p:cNvSpPr>
              <a:spLocks/>
            </p:cNvSpPr>
            <p:nvPr/>
          </p:nvSpPr>
          <p:spPr bwMode="auto">
            <a:xfrm>
              <a:off x="3092" y="1182"/>
              <a:ext cx="1176" cy="1001"/>
            </a:xfrm>
            <a:custGeom>
              <a:avLst/>
              <a:gdLst>
                <a:gd name="T0" fmla="*/ 550 w 1340"/>
                <a:gd name="T1" fmla="*/ 42 h 1191"/>
                <a:gd name="T2" fmla="*/ 82 w 1340"/>
                <a:gd name="T3" fmla="*/ 60 h 1191"/>
                <a:gd name="T4" fmla="*/ 58 w 1340"/>
                <a:gd name="T5" fmla="*/ 402 h 1191"/>
                <a:gd name="T6" fmla="*/ 28 w 1340"/>
                <a:gd name="T7" fmla="*/ 720 h 1191"/>
                <a:gd name="T8" fmla="*/ 112 w 1340"/>
                <a:gd name="T9" fmla="*/ 870 h 1191"/>
                <a:gd name="T10" fmla="*/ 538 w 1340"/>
                <a:gd name="T11" fmla="*/ 876 h 1191"/>
                <a:gd name="T12" fmla="*/ 640 w 1340"/>
                <a:gd name="T13" fmla="*/ 1128 h 1191"/>
                <a:gd name="T14" fmla="*/ 1234 w 1340"/>
                <a:gd name="T15" fmla="*/ 1098 h 1191"/>
                <a:gd name="T16" fmla="*/ 1276 w 1340"/>
                <a:gd name="T17" fmla="*/ 570 h 1191"/>
                <a:gd name="T18" fmla="*/ 1204 w 1340"/>
                <a:gd name="T19" fmla="*/ 342 h 1191"/>
                <a:gd name="T20" fmla="*/ 760 w 1340"/>
                <a:gd name="T21" fmla="*/ 288 h 1191"/>
                <a:gd name="T22" fmla="*/ 550 w 1340"/>
                <a:gd name="T23" fmla="*/ 42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64" name="Freeform 8">
              <a:extLst>
                <a:ext uri="{FF2B5EF4-FFF2-40B4-BE49-F238E27FC236}">
                  <a16:creationId xmlns:a16="http://schemas.microsoft.com/office/drawing/2014/main" id="{CA989D3C-B6E1-4B36-B046-71F5E28ABE20}"/>
                </a:ext>
              </a:extLst>
            </p:cNvPr>
            <p:cNvSpPr>
              <a:spLocks/>
            </p:cNvSpPr>
            <p:nvPr/>
          </p:nvSpPr>
          <p:spPr bwMode="auto">
            <a:xfrm>
              <a:off x="3324" y="2096"/>
              <a:ext cx="1874" cy="1398"/>
            </a:xfrm>
            <a:custGeom>
              <a:avLst/>
              <a:gdLst>
                <a:gd name="T0" fmla="*/ 27 w 2135"/>
                <a:gd name="T1" fmla="*/ 652 h 1662"/>
                <a:gd name="T2" fmla="*/ 105 w 2135"/>
                <a:gd name="T3" fmla="*/ 76 h 1662"/>
                <a:gd name="T4" fmla="*/ 657 w 2135"/>
                <a:gd name="T5" fmla="*/ 196 h 1662"/>
                <a:gd name="T6" fmla="*/ 1209 w 2135"/>
                <a:gd name="T7" fmla="*/ 100 h 1662"/>
                <a:gd name="T8" fmla="*/ 2001 w 2135"/>
                <a:gd name="T9" fmla="*/ 406 h 1662"/>
                <a:gd name="T10" fmla="*/ 2013 w 2135"/>
                <a:gd name="T11" fmla="*/ 1144 h 1662"/>
                <a:gd name="T12" fmla="*/ 1581 w 2135"/>
                <a:gd name="T13" fmla="*/ 1600 h 1662"/>
                <a:gd name="T14" fmla="*/ 813 w 2135"/>
                <a:gd name="T15" fmla="*/ 1516 h 1662"/>
                <a:gd name="T16" fmla="*/ 501 w 2135"/>
                <a:gd name="T17" fmla="*/ 1270 h 1662"/>
                <a:gd name="T18" fmla="*/ 183 w 2135"/>
                <a:gd name="T19" fmla="*/ 1066 h 1662"/>
                <a:gd name="T20" fmla="*/ 27 w 2135"/>
                <a:gd name="T21" fmla="*/ 652 h 1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265" name="Group 9">
              <a:extLst>
                <a:ext uri="{FF2B5EF4-FFF2-40B4-BE49-F238E27FC236}">
                  <a16:creationId xmlns:a16="http://schemas.microsoft.com/office/drawing/2014/main" id="{7AACEAD5-7BFC-4FFB-B801-5C68E3DCA49F}"/>
                </a:ext>
              </a:extLst>
            </p:cNvPr>
            <p:cNvGrpSpPr>
              <a:grpSpLocks/>
            </p:cNvGrpSpPr>
            <p:nvPr/>
          </p:nvGrpSpPr>
          <p:grpSpPr bwMode="auto">
            <a:xfrm>
              <a:off x="3166" y="1267"/>
              <a:ext cx="462" cy="201"/>
              <a:chOff x="3552" y="246"/>
              <a:chExt cx="527" cy="248"/>
            </a:xfrm>
          </p:grpSpPr>
          <p:graphicFrame>
            <p:nvGraphicFramePr>
              <p:cNvPr id="96266" name="Object 10">
                <a:extLst>
                  <a:ext uri="{FF2B5EF4-FFF2-40B4-BE49-F238E27FC236}">
                    <a16:creationId xmlns:a16="http://schemas.microsoft.com/office/drawing/2014/main" id="{7150FD44-4964-4579-AE9F-EA20983BCCC5}"/>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0722" name="Clip" r:id="rId3" imgW="1305000" imgH="1085760" progId="MS_ClipArt_Gallery.2">
                      <p:embed/>
                    </p:oleObj>
                  </mc:Choice>
                  <mc:Fallback>
                    <p:oleObj name="Clip" r:id="rId3" imgW="1305000" imgH="1085760" progId="MS_ClipArt_Gallery.2">
                      <p:embed/>
                      <p:pic>
                        <p:nvPicPr>
                          <p:cNvPr id="96266" name="Object 10">
                            <a:extLst>
                              <a:ext uri="{FF2B5EF4-FFF2-40B4-BE49-F238E27FC236}">
                                <a16:creationId xmlns:a16="http://schemas.microsoft.com/office/drawing/2014/main" id="{7150FD44-4964-4579-AE9F-EA20983BC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7" name="Object 11">
                <a:extLst>
                  <a:ext uri="{FF2B5EF4-FFF2-40B4-BE49-F238E27FC236}">
                    <a16:creationId xmlns:a16="http://schemas.microsoft.com/office/drawing/2014/main" id="{934A42EA-092C-464A-8490-98745816B948}"/>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0723" name="Clip" r:id="rId5" imgW="676440" imgH="485640" progId="MS_ClipArt_Gallery.2">
                      <p:embed/>
                    </p:oleObj>
                  </mc:Choice>
                  <mc:Fallback>
                    <p:oleObj name="Clip" r:id="rId5" imgW="676440" imgH="485640" progId="MS_ClipArt_Gallery.2">
                      <p:embed/>
                      <p:pic>
                        <p:nvPicPr>
                          <p:cNvPr id="96267" name="Object 11">
                            <a:extLst>
                              <a:ext uri="{FF2B5EF4-FFF2-40B4-BE49-F238E27FC236}">
                                <a16:creationId xmlns:a16="http://schemas.microsoft.com/office/drawing/2014/main" id="{934A42EA-092C-464A-8490-98745816B9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68" name="Line 12">
                <a:extLst>
                  <a:ext uri="{FF2B5EF4-FFF2-40B4-BE49-F238E27FC236}">
                    <a16:creationId xmlns:a16="http://schemas.microsoft.com/office/drawing/2014/main" id="{1F3551DB-56D1-4B43-B09C-F8E418F38B99}"/>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269" name="Group 13">
              <a:extLst>
                <a:ext uri="{FF2B5EF4-FFF2-40B4-BE49-F238E27FC236}">
                  <a16:creationId xmlns:a16="http://schemas.microsoft.com/office/drawing/2014/main" id="{7CCB2299-40B7-4E03-B180-88BCFACC0796}"/>
                </a:ext>
              </a:extLst>
            </p:cNvPr>
            <p:cNvGrpSpPr>
              <a:grpSpLocks/>
            </p:cNvGrpSpPr>
            <p:nvPr/>
          </p:nvGrpSpPr>
          <p:grpSpPr bwMode="auto">
            <a:xfrm>
              <a:off x="3166" y="1642"/>
              <a:ext cx="462" cy="201"/>
              <a:chOff x="3552" y="246"/>
              <a:chExt cx="527" cy="248"/>
            </a:xfrm>
          </p:grpSpPr>
          <p:graphicFrame>
            <p:nvGraphicFramePr>
              <p:cNvPr id="96270" name="Object 14">
                <a:extLst>
                  <a:ext uri="{FF2B5EF4-FFF2-40B4-BE49-F238E27FC236}">
                    <a16:creationId xmlns:a16="http://schemas.microsoft.com/office/drawing/2014/main" id="{94447423-A06C-4BA7-B626-86C75F74F5D0}"/>
                  </a:ext>
                </a:extLst>
              </p:cNvPr>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30724" name="Clip" r:id="rId7" imgW="1305000" imgH="1085760" progId="MS_ClipArt_Gallery.2">
                      <p:embed/>
                    </p:oleObj>
                  </mc:Choice>
                  <mc:Fallback>
                    <p:oleObj name="Clip" r:id="rId7" imgW="1305000" imgH="1085760" progId="MS_ClipArt_Gallery.2">
                      <p:embed/>
                      <p:pic>
                        <p:nvPicPr>
                          <p:cNvPr id="96270" name="Object 14">
                            <a:extLst>
                              <a:ext uri="{FF2B5EF4-FFF2-40B4-BE49-F238E27FC236}">
                                <a16:creationId xmlns:a16="http://schemas.microsoft.com/office/drawing/2014/main" id="{94447423-A06C-4BA7-B626-86C75F74F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71" name="Object 15">
                <a:extLst>
                  <a:ext uri="{FF2B5EF4-FFF2-40B4-BE49-F238E27FC236}">
                    <a16:creationId xmlns:a16="http://schemas.microsoft.com/office/drawing/2014/main" id="{835921A9-8621-4EE6-976A-52C5FFFAEAD5}"/>
                  </a:ext>
                </a:extLst>
              </p:cNvPr>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30725" name="Clip" r:id="rId8" imgW="676440" imgH="485640" progId="MS_ClipArt_Gallery.2">
                      <p:embed/>
                    </p:oleObj>
                  </mc:Choice>
                  <mc:Fallback>
                    <p:oleObj name="Clip" r:id="rId8" imgW="676440" imgH="485640" progId="MS_ClipArt_Gallery.2">
                      <p:embed/>
                      <p:pic>
                        <p:nvPicPr>
                          <p:cNvPr id="96271" name="Object 15">
                            <a:extLst>
                              <a:ext uri="{FF2B5EF4-FFF2-40B4-BE49-F238E27FC236}">
                                <a16:creationId xmlns:a16="http://schemas.microsoft.com/office/drawing/2014/main" id="{835921A9-8621-4EE6-976A-52C5FFFAE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272" name="Line 16">
                <a:extLst>
                  <a:ext uri="{FF2B5EF4-FFF2-40B4-BE49-F238E27FC236}">
                    <a16:creationId xmlns:a16="http://schemas.microsoft.com/office/drawing/2014/main" id="{495FE7FF-C61A-4890-A913-830439CA6F08}"/>
                  </a:ext>
                </a:extLst>
              </p:cNvPr>
              <p:cNvSpPr>
                <a:spLocks noChangeShapeType="1"/>
              </p:cNvSpPr>
              <p:nvPr/>
            </p:nvSpPr>
            <p:spPr bwMode="auto">
              <a:xfrm flipV="1">
                <a:off x="3844" y="434"/>
                <a:ext cx="8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273" name="Group 17">
              <a:extLst>
                <a:ext uri="{FF2B5EF4-FFF2-40B4-BE49-F238E27FC236}">
                  <a16:creationId xmlns:a16="http://schemas.microsoft.com/office/drawing/2014/main" id="{98BA334A-E836-4D7A-A2C4-5DA6681CFC58}"/>
                </a:ext>
              </a:extLst>
            </p:cNvPr>
            <p:cNvGrpSpPr>
              <a:grpSpLocks/>
            </p:cNvGrpSpPr>
            <p:nvPr/>
          </p:nvGrpSpPr>
          <p:grpSpPr bwMode="auto">
            <a:xfrm>
              <a:off x="3403" y="1508"/>
              <a:ext cx="44" cy="135"/>
              <a:chOff x="3842" y="406"/>
              <a:chExt cx="51" cy="167"/>
            </a:xfrm>
          </p:grpSpPr>
          <p:sp>
            <p:nvSpPr>
              <p:cNvPr id="96274" name="Oval 18">
                <a:extLst>
                  <a:ext uri="{FF2B5EF4-FFF2-40B4-BE49-F238E27FC236}">
                    <a16:creationId xmlns:a16="http://schemas.microsoft.com/office/drawing/2014/main" id="{343944D3-1A5F-45C5-82C1-EE8F5F2EB264}"/>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75" name="Oval 19">
                <a:extLst>
                  <a:ext uri="{FF2B5EF4-FFF2-40B4-BE49-F238E27FC236}">
                    <a16:creationId xmlns:a16="http://schemas.microsoft.com/office/drawing/2014/main" id="{51252179-413C-4F1A-8008-0F976C0A4DC7}"/>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76" name="Oval 20">
                <a:extLst>
                  <a:ext uri="{FF2B5EF4-FFF2-40B4-BE49-F238E27FC236}">
                    <a16:creationId xmlns:a16="http://schemas.microsoft.com/office/drawing/2014/main" id="{3F8CBCEA-EB84-4071-8200-854FCD6C7D82}"/>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277" name="Group 21">
              <a:extLst>
                <a:ext uri="{FF2B5EF4-FFF2-40B4-BE49-F238E27FC236}">
                  <a16:creationId xmlns:a16="http://schemas.microsoft.com/office/drawing/2014/main" id="{310A86E1-2AE4-4E43-9B34-8BC3E3585C11}"/>
                </a:ext>
              </a:extLst>
            </p:cNvPr>
            <p:cNvGrpSpPr>
              <a:grpSpLocks/>
            </p:cNvGrpSpPr>
            <p:nvPr/>
          </p:nvGrpSpPr>
          <p:grpSpPr bwMode="auto">
            <a:xfrm>
              <a:off x="3699" y="1825"/>
              <a:ext cx="132" cy="249"/>
              <a:chOff x="4180" y="783"/>
              <a:chExt cx="150" cy="307"/>
            </a:xfrm>
          </p:grpSpPr>
          <p:sp>
            <p:nvSpPr>
              <p:cNvPr id="96278" name="AutoShape 22">
                <a:extLst>
                  <a:ext uri="{FF2B5EF4-FFF2-40B4-BE49-F238E27FC236}">
                    <a16:creationId xmlns:a16="http://schemas.microsoft.com/office/drawing/2014/main" id="{C4B2ADA7-3FFB-492D-995C-59F5DCA0CE7C}"/>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79" name="Rectangle 23">
                <a:extLst>
                  <a:ext uri="{FF2B5EF4-FFF2-40B4-BE49-F238E27FC236}">
                    <a16:creationId xmlns:a16="http://schemas.microsoft.com/office/drawing/2014/main" id="{B0434EA0-A015-4533-9F46-1107EE7D8F59}"/>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0" name="Rectangle 24">
                <a:extLst>
                  <a:ext uri="{FF2B5EF4-FFF2-40B4-BE49-F238E27FC236}">
                    <a16:creationId xmlns:a16="http://schemas.microsoft.com/office/drawing/2014/main" id="{D905F7E9-00E1-4534-B62D-51DC3A7900D3}"/>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1" name="AutoShape 25">
                <a:extLst>
                  <a:ext uri="{FF2B5EF4-FFF2-40B4-BE49-F238E27FC236}">
                    <a16:creationId xmlns:a16="http://schemas.microsoft.com/office/drawing/2014/main" id="{CAD5CDE9-AA44-4568-9CBD-CBDC4DA50D3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2" name="Line 26">
                <a:extLst>
                  <a:ext uri="{FF2B5EF4-FFF2-40B4-BE49-F238E27FC236}">
                    <a16:creationId xmlns:a16="http://schemas.microsoft.com/office/drawing/2014/main" id="{D42EB06C-A6FE-4EC2-AAD7-C43FBDF92270}"/>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3" name="Line 27">
                <a:extLst>
                  <a:ext uri="{FF2B5EF4-FFF2-40B4-BE49-F238E27FC236}">
                    <a16:creationId xmlns:a16="http://schemas.microsoft.com/office/drawing/2014/main" id="{180BEA07-9C98-4489-9F3C-334D62B060B3}"/>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4" name="Rectangle 28">
                <a:extLst>
                  <a:ext uri="{FF2B5EF4-FFF2-40B4-BE49-F238E27FC236}">
                    <a16:creationId xmlns:a16="http://schemas.microsoft.com/office/drawing/2014/main" id="{6A184B31-5184-4903-BF7F-EF6A23382FEB}"/>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5" name="Rectangle 29">
                <a:extLst>
                  <a:ext uri="{FF2B5EF4-FFF2-40B4-BE49-F238E27FC236}">
                    <a16:creationId xmlns:a16="http://schemas.microsoft.com/office/drawing/2014/main" id="{8A14BB9E-A4A1-4B42-8EDD-AACD9F2815F1}"/>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286" name="Group 30">
              <a:extLst>
                <a:ext uri="{FF2B5EF4-FFF2-40B4-BE49-F238E27FC236}">
                  <a16:creationId xmlns:a16="http://schemas.microsoft.com/office/drawing/2014/main" id="{9E9FEA2B-CE37-420F-806E-E52BC2174F0E}"/>
                </a:ext>
              </a:extLst>
            </p:cNvPr>
            <p:cNvGrpSpPr>
              <a:grpSpLocks/>
            </p:cNvGrpSpPr>
            <p:nvPr/>
          </p:nvGrpSpPr>
          <p:grpSpPr bwMode="auto">
            <a:xfrm rot="-5400000">
              <a:off x="3896" y="1874"/>
              <a:ext cx="51" cy="147"/>
              <a:chOff x="3842" y="406"/>
              <a:chExt cx="51" cy="167"/>
            </a:xfrm>
          </p:grpSpPr>
          <p:sp>
            <p:nvSpPr>
              <p:cNvPr id="96287" name="Oval 31">
                <a:extLst>
                  <a:ext uri="{FF2B5EF4-FFF2-40B4-BE49-F238E27FC236}">
                    <a16:creationId xmlns:a16="http://schemas.microsoft.com/office/drawing/2014/main" id="{B3801076-E6CC-41D5-B578-8B9CBBB5F376}"/>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8" name="Oval 32">
                <a:extLst>
                  <a:ext uri="{FF2B5EF4-FFF2-40B4-BE49-F238E27FC236}">
                    <a16:creationId xmlns:a16="http://schemas.microsoft.com/office/drawing/2014/main" id="{9CB842AB-9490-4D1D-BB39-3D4CFA034A69}"/>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89" name="Oval 33">
                <a:extLst>
                  <a:ext uri="{FF2B5EF4-FFF2-40B4-BE49-F238E27FC236}">
                    <a16:creationId xmlns:a16="http://schemas.microsoft.com/office/drawing/2014/main" id="{47C77A23-A579-47BA-8D21-D4F03AC42548}"/>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6290" name="Line 34">
              <a:extLst>
                <a:ext uri="{FF2B5EF4-FFF2-40B4-BE49-F238E27FC236}">
                  <a16:creationId xmlns:a16="http://schemas.microsoft.com/office/drawing/2014/main" id="{3F1C7AA1-C652-4277-A0DF-BAABD1FE9C78}"/>
                </a:ext>
              </a:extLst>
            </p:cNvPr>
            <p:cNvSpPr>
              <a:spLocks noChangeShapeType="1"/>
            </p:cNvSpPr>
            <p:nvPr/>
          </p:nvSpPr>
          <p:spPr bwMode="auto">
            <a:xfrm>
              <a:off x="3785" y="1767"/>
              <a:ext cx="312" cy="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1" name="Line 35">
              <a:extLst>
                <a:ext uri="{FF2B5EF4-FFF2-40B4-BE49-F238E27FC236}">
                  <a16:creationId xmlns:a16="http://schemas.microsoft.com/office/drawing/2014/main" id="{365EABF9-9F4F-439F-AD24-4DA35CF52F6E}"/>
                </a:ext>
              </a:extLst>
            </p:cNvPr>
            <p:cNvSpPr>
              <a:spLocks noChangeShapeType="1"/>
            </p:cNvSpPr>
            <p:nvPr/>
          </p:nvSpPr>
          <p:spPr bwMode="auto">
            <a:xfrm>
              <a:off x="3787" y="1765"/>
              <a:ext cx="1"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2" name="Line 36">
              <a:extLst>
                <a:ext uri="{FF2B5EF4-FFF2-40B4-BE49-F238E27FC236}">
                  <a16:creationId xmlns:a16="http://schemas.microsoft.com/office/drawing/2014/main" id="{9FF4D3CD-5267-4F9D-9777-270F81582BC0}"/>
                </a:ext>
              </a:extLst>
            </p:cNvPr>
            <p:cNvSpPr>
              <a:spLocks noChangeShapeType="1"/>
            </p:cNvSpPr>
            <p:nvPr/>
          </p:nvSpPr>
          <p:spPr bwMode="auto">
            <a:xfrm>
              <a:off x="4099" y="1764"/>
              <a:ext cx="1" cy="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3" name="Line 37">
              <a:extLst>
                <a:ext uri="{FF2B5EF4-FFF2-40B4-BE49-F238E27FC236}">
                  <a16:creationId xmlns:a16="http://schemas.microsoft.com/office/drawing/2014/main" id="{BCA4100B-701B-4EB5-90A4-C8C90B1A954E}"/>
                </a:ext>
              </a:extLst>
            </p:cNvPr>
            <p:cNvSpPr>
              <a:spLocks noChangeShapeType="1"/>
            </p:cNvSpPr>
            <p:nvPr/>
          </p:nvSpPr>
          <p:spPr bwMode="auto">
            <a:xfrm>
              <a:off x="3596" y="1427"/>
              <a:ext cx="182" cy="1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4" name="Line 38">
              <a:extLst>
                <a:ext uri="{FF2B5EF4-FFF2-40B4-BE49-F238E27FC236}">
                  <a16:creationId xmlns:a16="http://schemas.microsoft.com/office/drawing/2014/main" id="{E0B1CB74-253D-46EC-A2D0-453C72263469}"/>
                </a:ext>
              </a:extLst>
            </p:cNvPr>
            <p:cNvSpPr>
              <a:spLocks noChangeShapeType="1"/>
            </p:cNvSpPr>
            <p:nvPr/>
          </p:nvSpPr>
          <p:spPr bwMode="auto">
            <a:xfrm flipV="1">
              <a:off x="3604" y="1607"/>
              <a:ext cx="174" cy="2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5" name="Line 39">
              <a:extLst>
                <a:ext uri="{FF2B5EF4-FFF2-40B4-BE49-F238E27FC236}">
                  <a16:creationId xmlns:a16="http://schemas.microsoft.com/office/drawing/2014/main" id="{85AFF691-189E-48D0-82D9-C29BFC7EF57C}"/>
                </a:ext>
              </a:extLst>
            </p:cNvPr>
            <p:cNvSpPr>
              <a:spLocks noChangeShapeType="1"/>
            </p:cNvSpPr>
            <p:nvPr/>
          </p:nvSpPr>
          <p:spPr bwMode="auto">
            <a:xfrm flipV="1">
              <a:off x="3936" y="1661"/>
              <a:ext cx="1" cy="10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296" name="Group 40">
              <a:extLst>
                <a:ext uri="{FF2B5EF4-FFF2-40B4-BE49-F238E27FC236}">
                  <a16:creationId xmlns:a16="http://schemas.microsoft.com/office/drawing/2014/main" id="{3E4EF2F1-647B-485D-939C-204C865CD8C9}"/>
                </a:ext>
              </a:extLst>
            </p:cNvPr>
            <p:cNvGrpSpPr>
              <a:grpSpLocks/>
            </p:cNvGrpSpPr>
            <p:nvPr/>
          </p:nvGrpSpPr>
          <p:grpSpPr bwMode="auto">
            <a:xfrm>
              <a:off x="4011" y="1811"/>
              <a:ext cx="132" cy="249"/>
              <a:chOff x="4180" y="783"/>
              <a:chExt cx="150" cy="307"/>
            </a:xfrm>
          </p:grpSpPr>
          <p:sp>
            <p:nvSpPr>
              <p:cNvPr id="96297" name="AutoShape 41">
                <a:extLst>
                  <a:ext uri="{FF2B5EF4-FFF2-40B4-BE49-F238E27FC236}">
                    <a16:creationId xmlns:a16="http://schemas.microsoft.com/office/drawing/2014/main" id="{AC2B9C15-8646-4C60-B3F2-0AC0033528A3}"/>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8" name="Rectangle 42">
                <a:extLst>
                  <a:ext uri="{FF2B5EF4-FFF2-40B4-BE49-F238E27FC236}">
                    <a16:creationId xmlns:a16="http://schemas.microsoft.com/office/drawing/2014/main" id="{F79DCD5F-182E-4733-A845-1E802826B2B3}"/>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299" name="Rectangle 43">
                <a:extLst>
                  <a:ext uri="{FF2B5EF4-FFF2-40B4-BE49-F238E27FC236}">
                    <a16:creationId xmlns:a16="http://schemas.microsoft.com/office/drawing/2014/main" id="{B9D20C4F-5082-4B5D-9875-7746F51D5D7C}"/>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00" name="AutoShape 44">
                <a:extLst>
                  <a:ext uri="{FF2B5EF4-FFF2-40B4-BE49-F238E27FC236}">
                    <a16:creationId xmlns:a16="http://schemas.microsoft.com/office/drawing/2014/main" id="{4A5D39F7-4940-48A4-BC49-FF2A250EAA09}"/>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01" name="Line 45">
                <a:extLst>
                  <a:ext uri="{FF2B5EF4-FFF2-40B4-BE49-F238E27FC236}">
                    <a16:creationId xmlns:a16="http://schemas.microsoft.com/office/drawing/2014/main" id="{3FA9EC39-D60F-4DC5-A91D-EFC5E9C62566}"/>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02" name="Line 46">
                <a:extLst>
                  <a:ext uri="{FF2B5EF4-FFF2-40B4-BE49-F238E27FC236}">
                    <a16:creationId xmlns:a16="http://schemas.microsoft.com/office/drawing/2014/main" id="{CB1BB88E-F68B-4447-B052-A7267CC8E674}"/>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03" name="Rectangle 47">
                <a:extLst>
                  <a:ext uri="{FF2B5EF4-FFF2-40B4-BE49-F238E27FC236}">
                    <a16:creationId xmlns:a16="http://schemas.microsoft.com/office/drawing/2014/main" id="{A9C809E0-39AB-4EB9-9F39-37FE8E4DF281}"/>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04" name="Rectangle 48">
                <a:extLst>
                  <a:ext uri="{FF2B5EF4-FFF2-40B4-BE49-F238E27FC236}">
                    <a16:creationId xmlns:a16="http://schemas.microsoft.com/office/drawing/2014/main" id="{E76BAE9F-337A-488C-A143-F6EDD9453D7B}"/>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305" name="Group 49">
              <a:extLst>
                <a:ext uri="{FF2B5EF4-FFF2-40B4-BE49-F238E27FC236}">
                  <a16:creationId xmlns:a16="http://schemas.microsoft.com/office/drawing/2014/main" id="{8E2BA066-1FE9-4262-8440-DEFD8E43809A}"/>
                </a:ext>
              </a:extLst>
            </p:cNvPr>
            <p:cNvGrpSpPr>
              <a:grpSpLocks/>
            </p:cNvGrpSpPr>
            <p:nvPr/>
          </p:nvGrpSpPr>
          <p:grpSpPr bwMode="auto">
            <a:xfrm>
              <a:off x="3408" y="2201"/>
              <a:ext cx="302" cy="583"/>
              <a:chOff x="3314" y="1248"/>
              <a:chExt cx="344" cy="694"/>
            </a:xfrm>
          </p:grpSpPr>
          <p:graphicFrame>
            <p:nvGraphicFramePr>
              <p:cNvPr id="96306" name="Object 50">
                <a:extLst>
                  <a:ext uri="{FF2B5EF4-FFF2-40B4-BE49-F238E27FC236}">
                    <a16:creationId xmlns:a16="http://schemas.microsoft.com/office/drawing/2014/main" id="{C263B6E6-95A6-4A5E-AE50-AB1B3EF472D0}"/>
                  </a:ext>
                </a:extLst>
              </p:cNvPr>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30726" name="Clip" r:id="rId9" imgW="1305000" imgH="1085760" progId="MS_ClipArt_Gallery.2">
                      <p:embed/>
                    </p:oleObj>
                  </mc:Choice>
                  <mc:Fallback>
                    <p:oleObj name="Clip" r:id="rId9" imgW="1305000" imgH="1085760" progId="MS_ClipArt_Gallery.2">
                      <p:embed/>
                      <p:pic>
                        <p:nvPicPr>
                          <p:cNvPr id="96306" name="Object 50">
                            <a:extLst>
                              <a:ext uri="{FF2B5EF4-FFF2-40B4-BE49-F238E27FC236}">
                                <a16:creationId xmlns:a16="http://schemas.microsoft.com/office/drawing/2014/main" id="{C263B6E6-95A6-4A5E-AE50-AB1B3EF47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7" name="Line 51">
                <a:extLst>
                  <a:ext uri="{FF2B5EF4-FFF2-40B4-BE49-F238E27FC236}">
                    <a16:creationId xmlns:a16="http://schemas.microsoft.com/office/drawing/2014/main" id="{20A694D4-83FA-4B0F-BE71-9A5DB2913469}"/>
                  </a:ext>
                </a:extLst>
              </p:cNvPr>
              <p:cNvSpPr>
                <a:spLocks noChangeShapeType="1"/>
              </p:cNvSpPr>
              <p:nvPr/>
            </p:nvSpPr>
            <p:spPr bwMode="auto">
              <a:xfrm flipV="1">
                <a:off x="3606" y="1433"/>
                <a:ext cx="52" cy="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96308" name="Object 52">
                <a:extLst>
                  <a:ext uri="{FF2B5EF4-FFF2-40B4-BE49-F238E27FC236}">
                    <a16:creationId xmlns:a16="http://schemas.microsoft.com/office/drawing/2014/main" id="{B7D100CC-0C76-478B-A25B-F8AC64C121B8}"/>
                  </a:ext>
                </a:extLst>
              </p:cNvPr>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30727" name="Clip" r:id="rId10" imgW="1305000" imgH="1085760" progId="MS_ClipArt_Gallery.2">
                      <p:embed/>
                    </p:oleObj>
                  </mc:Choice>
                  <mc:Fallback>
                    <p:oleObj name="Clip" r:id="rId10" imgW="1305000" imgH="1085760" progId="MS_ClipArt_Gallery.2">
                      <p:embed/>
                      <p:pic>
                        <p:nvPicPr>
                          <p:cNvPr id="96308" name="Object 52">
                            <a:extLst>
                              <a:ext uri="{FF2B5EF4-FFF2-40B4-BE49-F238E27FC236}">
                                <a16:creationId xmlns:a16="http://schemas.microsoft.com/office/drawing/2014/main" id="{B7D100CC-0C76-478B-A25B-F8AC64C12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09" name="Line 53">
                <a:extLst>
                  <a:ext uri="{FF2B5EF4-FFF2-40B4-BE49-F238E27FC236}">
                    <a16:creationId xmlns:a16="http://schemas.microsoft.com/office/drawing/2014/main" id="{54F4F223-A949-44B3-8028-EC31D1A87193}"/>
                  </a:ext>
                </a:extLst>
              </p:cNvPr>
              <p:cNvSpPr>
                <a:spLocks noChangeShapeType="1"/>
              </p:cNvSpPr>
              <p:nvPr/>
            </p:nvSpPr>
            <p:spPr bwMode="auto">
              <a:xfrm flipV="1">
                <a:off x="3606" y="1882"/>
                <a:ext cx="52" cy="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310" name="Group 54">
                <a:extLst>
                  <a:ext uri="{FF2B5EF4-FFF2-40B4-BE49-F238E27FC236}">
                    <a16:creationId xmlns:a16="http://schemas.microsoft.com/office/drawing/2014/main" id="{8290F584-3AC1-41CA-8F4A-66E7B1755F44}"/>
                  </a:ext>
                </a:extLst>
              </p:cNvPr>
              <p:cNvGrpSpPr>
                <a:grpSpLocks/>
              </p:cNvGrpSpPr>
              <p:nvPr/>
            </p:nvGrpSpPr>
            <p:grpSpPr bwMode="auto">
              <a:xfrm>
                <a:off x="3404" y="1504"/>
                <a:ext cx="51" cy="167"/>
                <a:chOff x="3842" y="406"/>
                <a:chExt cx="51" cy="167"/>
              </a:xfrm>
            </p:grpSpPr>
            <p:sp>
              <p:nvSpPr>
                <p:cNvPr id="96311" name="Oval 55">
                  <a:extLst>
                    <a:ext uri="{FF2B5EF4-FFF2-40B4-BE49-F238E27FC236}">
                      <a16:creationId xmlns:a16="http://schemas.microsoft.com/office/drawing/2014/main" id="{2B5EC76A-BC2F-4B1D-B999-614DE84BD655}"/>
                    </a:ext>
                  </a:extLst>
                </p:cNvPr>
                <p:cNvSpPr>
                  <a:spLocks noChangeArrowheads="1"/>
                </p:cNvSpPr>
                <p:nvPr/>
              </p:nvSpPr>
              <p:spPr bwMode="auto">
                <a:xfrm>
                  <a:off x="3842" y="40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12" name="Oval 56">
                  <a:extLst>
                    <a:ext uri="{FF2B5EF4-FFF2-40B4-BE49-F238E27FC236}">
                      <a16:creationId xmlns:a16="http://schemas.microsoft.com/office/drawing/2014/main" id="{6F79CD6D-C593-4D55-A743-4E855E99BE47}"/>
                    </a:ext>
                  </a:extLst>
                </p:cNvPr>
                <p:cNvSpPr>
                  <a:spLocks noChangeArrowheads="1"/>
                </p:cNvSpPr>
                <p:nvPr/>
              </p:nvSpPr>
              <p:spPr bwMode="auto">
                <a:xfrm>
                  <a:off x="3844" y="46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13" name="Oval 57">
                  <a:extLst>
                    <a:ext uri="{FF2B5EF4-FFF2-40B4-BE49-F238E27FC236}">
                      <a16:creationId xmlns:a16="http://schemas.microsoft.com/office/drawing/2014/main" id="{03806ED9-A228-46F0-9B10-A1CA87F8BD02}"/>
                    </a:ext>
                  </a:extLst>
                </p:cNvPr>
                <p:cNvSpPr>
                  <a:spLocks noChangeArrowheads="1"/>
                </p:cNvSpPr>
                <p:nvPr/>
              </p:nvSpPr>
              <p:spPr bwMode="auto">
                <a:xfrm>
                  <a:off x="3846" y="526"/>
                  <a:ext cx="47" cy="47"/>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6314" name="Line 58">
                <a:extLst>
                  <a:ext uri="{FF2B5EF4-FFF2-40B4-BE49-F238E27FC236}">
                    <a16:creationId xmlns:a16="http://schemas.microsoft.com/office/drawing/2014/main" id="{55FD7438-4813-4566-A36C-39B8A4D7CBEF}"/>
                  </a:ext>
                </a:extLst>
              </p:cNvPr>
              <p:cNvSpPr>
                <a:spLocks noChangeShapeType="1"/>
              </p:cNvSpPr>
              <p:nvPr/>
            </p:nvSpPr>
            <p:spPr bwMode="auto">
              <a:xfrm>
                <a:off x="3654" y="1431"/>
                <a:ext cx="0" cy="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aphicFrame>
          <p:nvGraphicFramePr>
            <p:cNvPr id="96315" name="Object 59">
              <a:extLst>
                <a:ext uri="{FF2B5EF4-FFF2-40B4-BE49-F238E27FC236}">
                  <a16:creationId xmlns:a16="http://schemas.microsoft.com/office/drawing/2014/main" id="{9E610F9D-A65E-443E-9F3C-D068692C2DCC}"/>
                </a:ext>
              </a:extLst>
            </p:cNvPr>
            <p:cNvGraphicFramePr>
              <a:graphicFrameLocks noChangeAspect="1"/>
            </p:cNvGraphicFramePr>
            <p:nvPr/>
          </p:nvGraphicFramePr>
          <p:xfrm>
            <a:off x="3955" y="2837"/>
            <a:ext cx="263" cy="209"/>
          </p:xfrm>
          <a:graphic>
            <a:graphicData uri="http://schemas.openxmlformats.org/presentationml/2006/ole">
              <mc:AlternateContent xmlns:mc="http://schemas.openxmlformats.org/markup-compatibility/2006">
                <mc:Choice xmlns:v="urn:schemas-microsoft-com:vml" Requires="v">
                  <p:oleObj spid="_x0000_s30728" name="Clip" r:id="rId11" imgW="1305000" imgH="1085760" progId="MS_ClipArt_Gallery.2">
                    <p:embed/>
                  </p:oleObj>
                </mc:Choice>
                <mc:Fallback>
                  <p:oleObj name="Clip" r:id="rId11" imgW="1305000" imgH="1085760" progId="MS_ClipArt_Gallery.2">
                    <p:embed/>
                    <p:pic>
                      <p:nvPicPr>
                        <p:cNvPr id="96315" name="Object 59">
                          <a:extLst>
                            <a:ext uri="{FF2B5EF4-FFF2-40B4-BE49-F238E27FC236}">
                              <a16:creationId xmlns:a16="http://schemas.microsoft.com/office/drawing/2014/main" id="{9E610F9D-A65E-443E-9F3C-D068692C2D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 y="2837"/>
                          <a:ext cx="263"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16" name="Object 60">
              <a:extLst>
                <a:ext uri="{FF2B5EF4-FFF2-40B4-BE49-F238E27FC236}">
                  <a16:creationId xmlns:a16="http://schemas.microsoft.com/office/drawing/2014/main" id="{20C402D8-3C1E-457F-AB21-00347DA23C09}"/>
                </a:ext>
              </a:extLst>
            </p:cNvPr>
            <p:cNvGraphicFramePr>
              <a:graphicFrameLocks noChangeAspect="1"/>
            </p:cNvGraphicFramePr>
            <p:nvPr/>
          </p:nvGraphicFramePr>
          <p:xfrm>
            <a:off x="3568" y="2830"/>
            <a:ext cx="262" cy="208"/>
          </p:xfrm>
          <a:graphic>
            <a:graphicData uri="http://schemas.openxmlformats.org/presentationml/2006/ole">
              <mc:AlternateContent xmlns:mc="http://schemas.openxmlformats.org/markup-compatibility/2006">
                <mc:Choice xmlns:v="urn:schemas-microsoft-com:vml" Requires="v">
                  <p:oleObj spid="_x0000_s30729" name="Clip" r:id="rId12" imgW="1305000" imgH="1085760" progId="MS_ClipArt_Gallery.2">
                    <p:embed/>
                  </p:oleObj>
                </mc:Choice>
                <mc:Fallback>
                  <p:oleObj name="Clip" r:id="rId12" imgW="1305000" imgH="1085760" progId="MS_ClipArt_Gallery.2">
                    <p:embed/>
                    <p:pic>
                      <p:nvPicPr>
                        <p:cNvPr id="96316" name="Object 60">
                          <a:extLst>
                            <a:ext uri="{FF2B5EF4-FFF2-40B4-BE49-F238E27FC236}">
                              <a16:creationId xmlns:a16="http://schemas.microsoft.com/office/drawing/2014/main" id="{20C402D8-3C1E-457F-AB21-00347DA23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8" y="2830"/>
                          <a:ext cx="26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17" name="Oval 61">
              <a:extLst>
                <a:ext uri="{FF2B5EF4-FFF2-40B4-BE49-F238E27FC236}">
                  <a16:creationId xmlns:a16="http://schemas.microsoft.com/office/drawing/2014/main" id="{0EE4A120-F214-4304-848A-B8C7DDA096CB}"/>
                </a:ext>
              </a:extLst>
            </p:cNvPr>
            <p:cNvSpPr>
              <a:spLocks noChangeArrowheads="1"/>
            </p:cNvSpPr>
            <p:nvPr/>
          </p:nvSpPr>
          <p:spPr bwMode="auto">
            <a:xfrm rot="-5400000">
              <a:off x="3831" y="2895"/>
              <a:ext cx="40"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18" name="Oval 62">
              <a:extLst>
                <a:ext uri="{FF2B5EF4-FFF2-40B4-BE49-F238E27FC236}">
                  <a16:creationId xmlns:a16="http://schemas.microsoft.com/office/drawing/2014/main" id="{135A5D00-08A7-4891-AA61-B491550229C5}"/>
                </a:ext>
              </a:extLst>
            </p:cNvPr>
            <p:cNvSpPr>
              <a:spLocks noChangeArrowheads="1"/>
            </p:cNvSpPr>
            <p:nvPr/>
          </p:nvSpPr>
          <p:spPr bwMode="auto">
            <a:xfrm rot="-5400000">
              <a:off x="3884" y="2894"/>
              <a:ext cx="40" cy="42"/>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19" name="Oval 63">
              <a:extLst>
                <a:ext uri="{FF2B5EF4-FFF2-40B4-BE49-F238E27FC236}">
                  <a16:creationId xmlns:a16="http://schemas.microsoft.com/office/drawing/2014/main" id="{C2F0102A-8843-43B1-83FF-A3B5C6DBF4EE}"/>
                </a:ext>
              </a:extLst>
            </p:cNvPr>
            <p:cNvSpPr>
              <a:spLocks noChangeArrowheads="1"/>
            </p:cNvSpPr>
            <p:nvPr/>
          </p:nvSpPr>
          <p:spPr bwMode="auto">
            <a:xfrm rot="-5400000">
              <a:off x="3933" y="2897"/>
              <a:ext cx="39" cy="41"/>
            </a:xfrm>
            <a:prstGeom prst="ellipse">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20" name="Line 64">
              <a:extLst>
                <a:ext uri="{FF2B5EF4-FFF2-40B4-BE49-F238E27FC236}">
                  <a16:creationId xmlns:a16="http://schemas.microsoft.com/office/drawing/2014/main" id="{EBA1616A-390B-4E8A-8ADC-96CB64AB7FBC}"/>
                </a:ext>
              </a:extLst>
            </p:cNvPr>
            <p:cNvSpPr>
              <a:spLocks noChangeShapeType="1"/>
            </p:cNvSpPr>
            <p:nvPr/>
          </p:nvSpPr>
          <p:spPr bwMode="auto">
            <a:xfrm rot="-5400000">
              <a:off x="4097" y="2821"/>
              <a:ext cx="3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21" name="Line 65">
              <a:extLst>
                <a:ext uri="{FF2B5EF4-FFF2-40B4-BE49-F238E27FC236}">
                  <a16:creationId xmlns:a16="http://schemas.microsoft.com/office/drawing/2014/main" id="{2EAAE3AB-1BC1-4670-9E3A-F0EBD67D3D2D}"/>
                </a:ext>
              </a:extLst>
            </p:cNvPr>
            <p:cNvSpPr>
              <a:spLocks noChangeShapeType="1"/>
            </p:cNvSpPr>
            <p:nvPr/>
          </p:nvSpPr>
          <p:spPr bwMode="auto">
            <a:xfrm rot="5400000" flipH="1">
              <a:off x="3702" y="2816"/>
              <a:ext cx="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22" name="Line 66">
              <a:extLst>
                <a:ext uri="{FF2B5EF4-FFF2-40B4-BE49-F238E27FC236}">
                  <a16:creationId xmlns:a16="http://schemas.microsoft.com/office/drawing/2014/main" id="{A50A00CD-A7FF-4E6C-986A-284720955A5D}"/>
                </a:ext>
              </a:extLst>
            </p:cNvPr>
            <p:cNvSpPr>
              <a:spLocks noChangeShapeType="1"/>
            </p:cNvSpPr>
            <p:nvPr/>
          </p:nvSpPr>
          <p:spPr bwMode="auto">
            <a:xfrm rot="16200000" flipV="1">
              <a:off x="3921" y="2602"/>
              <a:ext cx="0" cy="39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23" name="Line 67">
              <a:extLst>
                <a:ext uri="{FF2B5EF4-FFF2-40B4-BE49-F238E27FC236}">
                  <a16:creationId xmlns:a16="http://schemas.microsoft.com/office/drawing/2014/main" id="{44A3181C-7E7E-4BC8-B615-51987865FA48}"/>
                </a:ext>
              </a:extLst>
            </p:cNvPr>
            <p:cNvSpPr>
              <a:spLocks noChangeShapeType="1"/>
            </p:cNvSpPr>
            <p:nvPr/>
          </p:nvSpPr>
          <p:spPr bwMode="auto">
            <a:xfrm flipV="1">
              <a:off x="3710" y="2564"/>
              <a:ext cx="59" cy="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24" name="Line 68">
              <a:extLst>
                <a:ext uri="{FF2B5EF4-FFF2-40B4-BE49-F238E27FC236}">
                  <a16:creationId xmlns:a16="http://schemas.microsoft.com/office/drawing/2014/main" id="{8AF3FDCE-796A-4285-AF8B-2BFAA30F5349}"/>
                </a:ext>
              </a:extLst>
            </p:cNvPr>
            <p:cNvSpPr>
              <a:spLocks noChangeShapeType="1"/>
            </p:cNvSpPr>
            <p:nvPr/>
          </p:nvSpPr>
          <p:spPr bwMode="auto">
            <a:xfrm>
              <a:off x="4089" y="2593"/>
              <a:ext cx="191" cy="24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25" name="Line 69">
              <a:extLst>
                <a:ext uri="{FF2B5EF4-FFF2-40B4-BE49-F238E27FC236}">
                  <a16:creationId xmlns:a16="http://schemas.microsoft.com/office/drawing/2014/main" id="{9E81572D-3720-4670-9B2B-69FA19D117CB}"/>
                </a:ext>
              </a:extLst>
            </p:cNvPr>
            <p:cNvSpPr>
              <a:spLocks noChangeShapeType="1"/>
            </p:cNvSpPr>
            <p:nvPr/>
          </p:nvSpPr>
          <p:spPr bwMode="auto">
            <a:xfrm flipH="1">
              <a:off x="4590" y="2591"/>
              <a:ext cx="176" cy="2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aphicFrame>
          <p:nvGraphicFramePr>
            <p:cNvPr id="96326" name="Object 70">
              <a:extLst>
                <a:ext uri="{FF2B5EF4-FFF2-40B4-BE49-F238E27FC236}">
                  <a16:creationId xmlns:a16="http://schemas.microsoft.com/office/drawing/2014/main" id="{ACAE20C2-4811-4522-BA05-32DC6B9BDFB6}"/>
                </a:ext>
              </a:extLst>
            </p:cNvPr>
            <p:cNvGraphicFramePr>
              <a:graphicFrameLocks noChangeAspect="1"/>
            </p:cNvGraphicFramePr>
            <p:nvPr/>
          </p:nvGraphicFramePr>
          <p:xfrm>
            <a:off x="4702" y="2309"/>
            <a:ext cx="128" cy="152"/>
          </p:xfrm>
          <a:graphic>
            <a:graphicData uri="http://schemas.openxmlformats.org/presentationml/2006/ole">
              <mc:AlternateContent xmlns:mc="http://schemas.openxmlformats.org/markup-compatibility/2006">
                <mc:Choice xmlns:v="urn:schemas-microsoft-com:vml" Requires="v">
                  <p:oleObj spid="_x0000_s30730" name="Clip" r:id="rId13" imgW="981000" imgH="1209600" progId="MS_ClipArt_Gallery.2">
                    <p:embed/>
                  </p:oleObj>
                </mc:Choice>
                <mc:Fallback>
                  <p:oleObj name="Clip" r:id="rId13" imgW="981000" imgH="1209600" progId="MS_ClipArt_Gallery.2">
                    <p:embed/>
                    <p:pic>
                      <p:nvPicPr>
                        <p:cNvPr id="96326" name="Object 70">
                          <a:extLst>
                            <a:ext uri="{FF2B5EF4-FFF2-40B4-BE49-F238E27FC236}">
                              <a16:creationId xmlns:a16="http://schemas.microsoft.com/office/drawing/2014/main" id="{ACAE20C2-4811-4522-BA05-32DC6B9BDF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02" y="2309"/>
                          <a:ext cx="12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27" name="Object 71">
              <a:extLst>
                <a:ext uri="{FF2B5EF4-FFF2-40B4-BE49-F238E27FC236}">
                  <a16:creationId xmlns:a16="http://schemas.microsoft.com/office/drawing/2014/main" id="{9D35715F-7EE1-4FF1-BE26-5552E8FEFCE7}"/>
                </a:ext>
              </a:extLst>
            </p:cNvPr>
            <p:cNvGraphicFramePr>
              <a:graphicFrameLocks noChangeAspect="1"/>
            </p:cNvGraphicFramePr>
            <p:nvPr/>
          </p:nvGraphicFramePr>
          <p:xfrm>
            <a:off x="3860" y="2360"/>
            <a:ext cx="128" cy="151"/>
          </p:xfrm>
          <a:graphic>
            <a:graphicData uri="http://schemas.openxmlformats.org/presentationml/2006/ole">
              <mc:AlternateContent xmlns:mc="http://schemas.openxmlformats.org/markup-compatibility/2006">
                <mc:Choice xmlns:v="urn:schemas-microsoft-com:vml" Requires="v">
                  <p:oleObj spid="_x0000_s30731" name="Clip" r:id="rId15" imgW="981000" imgH="1209600" progId="MS_ClipArt_Gallery.2">
                    <p:embed/>
                  </p:oleObj>
                </mc:Choice>
                <mc:Fallback>
                  <p:oleObj name="Clip" r:id="rId15" imgW="981000" imgH="1209600" progId="MS_ClipArt_Gallery.2">
                    <p:embed/>
                    <p:pic>
                      <p:nvPicPr>
                        <p:cNvPr id="96327" name="Object 71">
                          <a:extLst>
                            <a:ext uri="{FF2B5EF4-FFF2-40B4-BE49-F238E27FC236}">
                              <a16:creationId xmlns:a16="http://schemas.microsoft.com/office/drawing/2014/main" id="{9D35715F-7EE1-4FF1-BE26-5552E8FEFCE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0" y="2360"/>
                          <a:ext cx="128" cy="1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28" name="Freeform 72">
              <a:extLst>
                <a:ext uri="{FF2B5EF4-FFF2-40B4-BE49-F238E27FC236}">
                  <a16:creationId xmlns:a16="http://schemas.microsoft.com/office/drawing/2014/main" id="{6F49D457-4CD8-4063-8009-E5FE7F0C157F}"/>
                </a:ext>
              </a:extLst>
            </p:cNvPr>
            <p:cNvSpPr>
              <a:spLocks/>
            </p:cNvSpPr>
            <p:nvPr/>
          </p:nvSpPr>
          <p:spPr bwMode="auto">
            <a:xfrm>
              <a:off x="3911" y="2218"/>
              <a:ext cx="853" cy="192"/>
            </a:xfrm>
            <a:custGeom>
              <a:avLst/>
              <a:gdLst>
                <a:gd name="T0" fmla="*/ 0 w 972"/>
                <a:gd name="T1" fmla="*/ 228 h 228"/>
                <a:gd name="T2" fmla="*/ 432 w 972"/>
                <a:gd name="T3" fmla="*/ 9 h 228"/>
                <a:gd name="T4" fmla="*/ 972 w 972"/>
                <a:gd name="T5" fmla="*/ 171 h 228"/>
              </a:gdLst>
              <a:ahLst/>
              <a:cxnLst>
                <a:cxn ang="0">
                  <a:pos x="T0" y="T1"/>
                </a:cxn>
                <a:cxn ang="0">
                  <a:pos x="T2" y="T3"/>
                </a:cxn>
                <a:cxn ang="0">
                  <a:pos x="T4" y="T5"/>
                </a:cxn>
              </a:cxnLst>
              <a:rect l="0" t="0" r="r" b="b"/>
              <a:pathLst>
                <a:path w="972" h="228">
                  <a:moveTo>
                    <a:pt x="0" y="228"/>
                  </a:moveTo>
                  <a:cubicBezTo>
                    <a:pt x="135" y="123"/>
                    <a:pt x="270" y="18"/>
                    <a:pt x="432" y="9"/>
                  </a:cubicBezTo>
                  <a:cubicBezTo>
                    <a:pt x="594" y="0"/>
                    <a:pt x="783" y="85"/>
                    <a:pt x="972" y="171"/>
                  </a:cubicBezTo>
                </a:path>
              </a:pathLst>
            </a:custGeom>
            <a:noFill/>
            <a:ln w="19050" cap="flat" cmpd="sng">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329" name="Group 73">
              <a:extLst>
                <a:ext uri="{FF2B5EF4-FFF2-40B4-BE49-F238E27FC236}">
                  <a16:creationId xmlns:a16="http://schemas.microsoft.com/office/drawing/2014/main" id="{7D62F6EA-B381-486D-BB09-50D49ACD46D3}"/>
                </a:ext>
              </a:extLst>
            </p:cNvPr>
            <p:cNvGrpSpPr>
              <a:grpSpLocks/>
            </p:cNvGrpSpPr>
            <p:nvPr/>
          </p:nvGrpSpPr>
          <p:grpSpPr bwMode="auto">
            <a:xfrm>
              <a:off x="4079" y="3114"/>
              <a:ext cx="256" cy="269"/>
              <a:chOff x="2870" y="1518"/>
              <a:chExt cx="292" cy="320"/>
            </a:xfrm>
          </p:grpSpPr>
          <p:graphicFrame>
            <p:nvGraphicFramePr>
              <p:cNvPr id="96330" name="Object 74">
                <a:extLst>
                  <a:ext uri="{FF2B5EF4-FFF2-40B4-BE49-F238E27FC236}">
                    <a16:creationId xmlns:a16="http://schemas.microsoft.com/office/drawing/2014/main" id="{5B92B7BC-21BD-4241-8E6D-31C8A303A64D}"/>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32" name="Clip" r:id="rId16" imgW="819000" imgH="847800" progId="MS_ClipArt_Gallery.2">
                      <p:embed/>
                    </p:oleObj>
                  </mc:Choice>
                  <mc:Fallback>
                    <p:oleObj name="Clip" r:id="rId16" imgW="819000" imgH="847800" progId="MS_ClipArt_Gallery.2">
                      <p:embed/>
                      <p:pic>
                        <p:nvPicPr>
                          <p:cNvPr id="96330" name="Object 74">
                            <a:extLst>
                              <a:ext uri="{FF2B5EF4-FFF2-40B4-BE49-F238E27FC236}">
                                <a16:creationId xmlns:a16="http://schemas.microsoft.com/office/drawing/2014/main" id="{5B92B7BC-21BD-4241-8E6D-31C8A303A6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31" name="Object 75">
                <a:extLst>
                  <a:ext uri="{FF2B5EF4-FFF2-40B4-BE49-F238E27FC236}">
                    <a16:creationId xmlns:a16="http://schemas.microsoft.com/office/drawing/2014/main" id="{95175859-B025-4650-A415-4C537CE95B83}"/>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33" name="Clip" r:id="rId18" imgW="1266840" imgH="1200240" progId="MS_ClipArt_Gallery.2">
                      <p:embed/>
                    </p:oleObj>
                  </mc:Choice>
                  <mc:Fallback>
                    <p:oleObj name="Clip" r:id="rId18" imgW="1266840" imgH="1200240" progId="MS_ClipArt_Gallery.2">
                      <p:embed/>
                      <p:pic>
                        <p:nvPicPr>
                          <p:cNvPr id="96331" name="Object 75">
                            <a:extLst>
                              <a:ext uri="{FF2B5EF4-FFF2-40B4-BE49-F238E27FC236}">
                                <a16:creationId xmlns:a16="http://schemas.microsoft.com/office/drawing/2014/main" id="{95175859-B025-4650-A415-4C537CE95B8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6332" name="Group 76">
              <a:extLst>
                <a:ext uri="{FF2B5EF4-FFF2-40B4-BE49-F238E27FC236}">
                  <a16:creationId xmlns:a16="http://schemas.microsoft.com/office/drawing/2014/main" id="{C21170AC-9B01-4871-9037-4D27177D1120}"/>
                </a:ext>
              </a:extLst>
            </p:cNvPr>
            <p:cNvGrpSpPr>
              <a:grpSpLocks/>
            </p:cNvGrpSpPr>
            <p:nvPr/>
          </p:nvGrpSpPr>
          <p:grpSpPr bwMode="auto">
            <a:xfrm>
              <a:off x="4569" y="3134"/>
              <a:ext cx="256" cy="269"/>
              <a:chOff x="2870" y="1518"/>
              <a:chExt cx="292" cy="320"/>
            </a:xfrm>
          </p:grpSpPr>
          <p:graphicFrame>
            <p:nvGraphicFramePr>
              <p:cNvPr id="96333" name="Object 77">
                <a:extLst>
                  <a:ext uri="{FF2B5EF4-FFF2-40B4-BE49-F238E27FC236}">
                    <a16:creationId xmlns:a16="http://schemas.microsoft.com/office/drawing/2014/main" id="{6BCD6A41-07B8-49A1-8465-817E3370EEF3}"/>
                  </a:ext>
                </a:extLst>
              </p:cNvPr>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30734" name="Clip" r:id="rId20" imgW="819000" imgH="847800" progId="MS_ClipArt_Gallery.2">
                      <p:embed/>
                    </p:oleObj>
                  </mc:Choice>
                  <mc:Fallback>
                    <p:oleObj name="Clip" r:id="rId20" imgW="819000" imgH="847800" progId="MS_ClipArt_Gallery.2">
                      <p:embed/>
                      <p:pic>
                        <p:nvPicPr>
                          <p:cNvPr id="96333" name="Object 77">
                            <a:extLst>
                              <a:ext uri="{FF2B5EF4-FFF2-40B4-BE49-F238E27FC236}">
                                <a16:creationId xmlns:a16="http://schemas.microsoft.com/office/drawing/2014/main" id="{6BCD6A41-07B8-49A1-8465-817E3370EEF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334" name="Object 78">
                <a:extLst>
                  <a:ext uri="{FF2B5EF4-FFF2-40B4-BE49-F238E27FC236}">
                    <a16:creationId xmlns:a16="http://schemas.microsoft.com/office/drawing/2014/main" id="{823DFE68-463B-478C-AE64-C3D91E643C30}"/>
                  </a:ext>
                </a:extLst>
              </p:cNvPr>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30735" name="Clip" r:id="rId21" imgW="1266840" imgH="1200240" progId="MS_ClipArt_Gallery.2">
                      <p:embed/>
                    </p:oleObj>
                  </mc:Choice>
                  <mc:Fallback>
                    <p:oleObj name="Clip" r:id="rId21" imgW="1266840" imgH="1200240" progId="MS_ClipArt_Gallery.2">
                      <p:embed/>
                      <p:pic>
                        <p:nvPicPr>
                          <p:cNvPr id="96334" name="Object 78">
                            <a:extLst>
                              <a:ext uri="{FF2B5EF4-FFF2-40B4-BE49-F238E27FC236}">
                                <a16:creationId xmlns:a16="http://schemas.microsoft.com/office/drawing/2014/main" id="{823DFE68-463B-478C-AE64-C3D91E643C3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6335" name="Group 79">
              <a:extLst>
                <a:ext uri="{FF2B5EF4-FFF2-40B4-BE49-F238E27FC236}">
                  <a16:creationId xmlns:a16="http://schemas.microsoft.com/office/drawing/2014/main" id="{ADBBF465-B684-47EF-BB90-F9EF27F6B74C}"/>
                </a:ext>
              </a:extLst>
            </p:cNvPr>
            <p:cNvGrpSpPr>
              <a:grpSpLocks/>
            </p:cNvGrpSpPr>
            <p:nvPr/>
          </p:nvGrpSpPr>
          <p:grpSpPr bwMode="auto">
            <a:xfrm>
              <a:off x="4308" y="2955"/>
              <a:ext cx="239" cy="237"/>
              <a:chOff x="4733" y="2082"/>
              <a:chExt cx="272" cy="282"/>
            </a:xfrm>
          </p:grpSpPr>
          <p:graphicFrame>
            <p:nvGraphicFramePr>
              <p:cNvPr id="96336" name="Object 80">
                <a:extLst>
                  <a:ext uri="{FF2B5EF4-FFF2-40B4-BE49-F238E27FC236}">
                    <a16:creationId xmlns:a16="http://schemas.microsoft.com/office/drawing/2014/main" id="{990AE076-FA25-4BEB-BECC-F181D1BFBB5C}"/>
                  </a:ext>
                </a:extLst>
              </p:cNvPr>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30736" name="Clip" r:id="rId22" imgW="819000" imgH="847800" progId="MS_ClipArt_Gallery.2">
                      <p:embed/>
                    </p:oleObj>
                  </mc:Choice>
                  <mc:Fallback>
                    <p:oleObj name="Clip" r:id="rId22" imgW="819000" imgH="847800" progId="MS_ClipArt_Gallery.2">
                      <p:embed/>
                      <p:pic>
                        <p:nvPicPr>
                          <p:cNvPr id="96336" name="Object 80">
                            <a:extLst>
                              <a:ext uri="{FF2B5EF4-FFF2-40B4-BE49-F238E27FC236}">
                                <a16:creationId xmlns:a16="http://schemas.microsoft.com/office/drawing/2014/main" id="{990AE076-FA25-4BEB-BECC-F181D1BFBB5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6337" name="Rectangle 81">
                <a:extLst>
                  <a:ext uri="{FF2B5EF4-FFF2-40B4-BE49-F238E27FC236}">
                    <a16:creationId xmlns:a16="http://schemas.microsoft.com/office/drawing/2014/main" id="{501F146A-15A2-4137-8211-AC83E37281B5}"/>
                  </a:ext>
                </a:extLst>
              </p:cNvPr>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6338" name="Line 82">
              <a:extLst>
                <a:ext uri="{FF2B5EF4-FFF2-40B4-BE49-F238E27FC236}">
                  <a16:creationId xmlns:a16="http://schemas.microsoft.com/office/drawing/2014/main" id="{D8ED73B7-8B11-42AE-8D1D-72700EA3279B}"/>
                </a:ext>
              </a:extLst>
            </p:cNvPr>
            <p:cNvSpPr>
              <a:spLocks noChangeShapeType="1"/>
            </p:cNvSpPr>
            <p:nvPr/>
          </p:nvSpPr>
          <p:spPr bwMode="auto">
            <a:xfrm>
              <a:off x="4501" y="2894"/>
              <a:ext cx="0" cy="1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339" name="Group 83">
              <a:extLst>
                <a:ext uri="{FF2B5EF4-FFF2-40B4-BE49-F238E27FC236}">
                  <a16:creationId xmlns:a16="http://schemas.microsoft.com/office/drawing/2014/main" id="{638F0D8E-33F0-4EF8-9539-2A3262507648}"/>
                </a:ext>
              </a:extLst>
            </p:cNvPr>
            <p:cNvGrpSpPr>
              <a:grpSpLocks/>
            </p:cNvGrpSpPr>
            <p:nvPr/>
          </p:nvGrpSpPr>
          <p:grpSpPr bwMode="auto">
            <a:xfrm>
              <a:off x="4955" y="2531"/>
              <a:ext cx="131" cy="258"/>
              <a:chOff x="4180" y="783"/>
              <a:chExt cx="150" cy="307"/>
            </a:xfrm>
          </p:grpSpPr>
          <p:sp>
            <p:nvSpPr>
              <p:cNvPr id="96340" name="AutoShape 84">
                <a:extLst>
                  <a:ext uri="{FF2B5EF4-FFF2-40B4-BE49-F238E27FC236}">
                    <a16:creationId xmlns:a16="http://schemas.microsoft.com/office/drawing/2014/main" id="{E359C3B4-67B9-4D0E-B5CD-3913056B782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1" name="Rectangle 85">
                <a:extLst>
                  <a:ext uri="{FF2B5EF4-FFF2-40B4-BE49-F238E27FC236}">
                    <a16:creationId xmlns:a16="http://schemas.microsoft.com/office/drawing/2014/main" id="{96966863-040B-4AF5-9EEE-8DDF2FCC5395}"/>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2" name="Rectangle 86">
                <a:extLst>
                  <a:ext uri="{FF2B5EF4-FFF2-40B4-BE49-F238E27FC236}">
                    <a16:creationId xmlns:a16="http://schemas.microsoft.com/office/drawing/2014/main" id="{3AF991DC-362B-4E45-B36F-32E4C0A5BDE7}"/>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3" name="AutoShape 87">
                <a:extLst>
                  <a:ext uri="{FF2B5EF4-FFF2-40B4-BE49-F238E27FC236}">
                    <a16:creationId xmlns:a16="http://schemas.microsoft.com/office/drawing/2014/main" id="{E9B5B6FE-D544-41BE-95B0-BB44751C712E}"/>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4" name="Line 88">
                <a:extLst>
                  <a:ext uri="{FF2B5EF4-FFF2-40B4-BE49-F238E27FC236}">
                    <a16:creationId xmlns:a16="http://schemas.microsoft.com/office/drawing/2014/main" id="{2C83D6F3-FDE2-49A7-BA1B-4859B12DB50C}"/>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5" name="Line 89">
                <a:extLst>
                  <a:ext uri="{FF2B5EF4-FFF2-40B4-BE49-F238E27FC236}">
                    <a16:creationId xmlns:a16="http://schemas.microsoft.com/office/drawing/2014/main" id="{1FEAEBD8-BECA-403B-87C4-07D886DA12FF}"/>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6" name="Rectangle 90">
                <a:extLst>
                  <a:ext uri="{FF2B5EF4-FFF2-40B4-BE49-F238E27FC236}">
                    <a16:creationId xmlns:a16="http://schemas.microsoft.com/office/drawing/2014/main" id="{EA70D5A1-7D31-409B-A975-3B192E844374}"/>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47" name="Rectangle 91">
                <a:extLst>
                  <a:ext uri="{FF2B5EF4-FFF2-40B4-BE49-F238E27FC236}">
                    <a16:creationId xmlns:a16="http://schemas.microsoft.com/office/drawing/2014/main" id="{05D9CC24-2B07-460F-A183-11DE73D9722B}"/>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348" name="Group 92">
              <a:extLst>
                <a:ext uri="{FF2B5EF4-FFF2-40B4-BE49-F238E27FC236}">
                  <a16:creationId xmlns:a16="http://schemas.microsoft.com/office/drawing/2014/main" id="{DDC28470-43A5-4169-8312-A001CE3E4A5B}"/>
                </a:ext>
              </a:extLst>
            </p:cNvPr>
            <p:cNvGrpSpPr>
              <a:grpSpLocks/>
            </p:cNvGrpSpPr>
            <p:nvPr/>
          </p:nvGrpSpPr>
          <p:grpSpPr bwMode="auto">
            <a:xfrm>
              <a:off x="4947" y="2811"/>
              <a:ext cx="131" cy="258"/>
              <a:chOff x="4180" y="783"/>
              <a:chExt cx="150" cy="307"/>
            </a:xfrm>
          </p:grpSpPr>
          <p:sp>
            <p:nvSpPr>
              <p:cNvPr id="96349" name="AutoShape 93">
                <a:extLst>
                  <a:ext uri="{FF2B5EF4-FFF2-40B4-BE49-F238E27FC236}">
                    <a16:creationId xmlns:a16="http://schemas.microsoft.com/office/drawing/2014/main" id="{962CE4F2-A03C-4787-B00F-0F822CD32844}"/>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0" name="Rectangle 94">
                <a:extLst>
                  <a:ext uri="{FF2B5EF4-FFF2-40B4-BE49-F238E27FC236}">
                    <a16:creationId xmlns:a16="http://schemas.microsoft.com/office/drawing/2014/main" id="{C5F43248-D107-45DC-AD27-00721435CCD6}"/>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1" name="Rectangle 95">
                <a:extLst>
                  <a:ext uri="{FF2B5EF4-FFF2-40B4-BE49-F238E27FC236}">
                    <a16:creationId xmlns:a16="http://schemas.microsoft.com/office/drawing/2014/main" id="{18B95288-F4A8-4B6D-A0AF-D00C6A1099FB}"/>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2" name="AutoShape 96">
                <a:extLst>
                  <a:ext uri="{FF2B5EF4-FFF2-40B4-BE49-F238E27FC236}">
                    <a16:creationId xmlns:a16="http://schemas.microsoft.com/office/drawing/2014/main" id="{BBF022D6-B9FA-405B-A859-C9B2919518D8}"/>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3" name="Line 97">
                <a:extLst>
                  <a:ext uri="{FF2B5EF4-FFF2-40B4-BE49-F238E27FC236}">
                    <a16:creationId xmlns:a16="http://schemas.microsoft.com/office/drawing/2014/main" id="{C294E6D1-B5EC-4707-97D8-079E86C0F39B}"/>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4" name="Line 98">
                <a:extLst>
                  <a:ext uri="{FF2B5EF4-FFF2-40B4-BE49-F238E27FC236}">
                    <a16:creationId xmlns:a16="http://schemas.microsoft.com/office/drawing/2014/main" id="{B50964EB-DBF4-4DB6-8B57-586BDF2A6AEC}"/>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5" name="Rectangle 99">
                <a:extLst>
                  <a:ext uri="{FF2B5EF4-FFF2-40B4-BE49-F238E27FC236}">
                    <a16:creationId xmlns:a16="http://schemas.microsoft.com/office/drawing/2014/main" id="{678021C7-0BDD-47CF-A8C0-5F604B2E0046}"/>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6" name="Rectangle 100">
                <a:extLst>
                  <a:ext uri="{FF2B5EF4-FFF2-40B4-BE49-F238E27FC236}">
                    <a16:creationId xmlns:a16="http://schemas.microsoft.com/office/drawing/2014/main" id="{159A59EB-C3F3-45B7-83CF-98623A101F9B}"/>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6357" name="Line 101">
              <a:extLst>
                <a:ext uri="{FF2B5EF4-FFF2-40B4-BE49-F238E27FC236}">
                  <a16:creationId xmlns:a16="http://schemas.microsoft.com/office/drawing/2014/main" id="{7FF7BB1F-822E-4395-B6F9-C2B17E0A247D}"/>
                </a:ext>
              </a:extLst>
            </p:cNvPr>
            <p:cNvSpPr>
              <a:spLocks noChangeShapeType="1"/>
            </p:cNvSpPr>
            <p:nvPr/>
          </p:nvSpPr>
          <p:spPr bwMode="auto">
            <a:xfrm rot="5400000" flipH="1">
              <a:off x="4711" y="2767"/>
              <a:ext cx="3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8" name="Line 102">
              <a:extLst>
                <a:ext uri="{FF2B5EF4-FFF2-40B4-BE49-F238E27FC236}">
                  <a16:creationId xmlns:a16="http://schemas.microsoft.com/office/drawing/2014/main" id="{46DD1765-AD7F-48C1-AA9E-BA04C44C9EF1}"/>
                </a:ext>
              </a:extLst>
            </p:cNvPr>
            <p:cNvSpPr>
              <a:spLocks noChangeShapeType="1"/>
            </p:cNvSpPr>
            <p:nvPr/>
          </p:nvSpPr>
          <p:spPr bwMode="auto">
            <a:xfrm rot="-5400000">
              <a:off x="4935" y="2925"/>
              <a:ext cx="0" cy="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59" name="Line 103">
              <a:extLst>
                <a:ext uri="{FF2B5EF4-FFF2-40B4-BE49-F238E27FC236}">
                  <a16:creationId xmlns:a16="http://schemas.microsoft.com/office/drawing/2014/main" id="{DB613BD7-6E2D-4753-9412-5F9198E2F43A}"/>
                </a:ext>
              </a:extLst>
            </p:cNvPr>
            <p:cNvSpPr>
              <a:spLocks noChangeShapeType="1"/>
            </p:cNvSpPr>
            <p:nvPr/>
          </p:nvSpPr>
          <p:spPr bwMode="auto">
            <a:xfrm rot="-5400000">
              <a:off x="4928" y="2630"/>
              <a:ext cx="0" cy="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0" name="Line 104">
              <a:extLst>
                <a:ext uri="{FF2B5EF4-FFF2-40B4-BE49-F238E27FC236}">
                  <a16:creationId xmlns:a16="http://schemas.microsoft.com/office/drawing/2014/main" id="{E438D0FA-9CDD-41EA-924E-C2791378D0ED}"/>
                </a:ext>
              </a:extLst>
            </p:cNvPr>
            <p:cNvSpPr>
              <a:spLocks noChangeShapeType="1"/>
            </p:cNvSpPr>
            <p:nvPr/>
          </p:nvSpPr>
          <p:spPr bwMode="auto">
            <a:xfrm flipV="1">
              <a:off x="4096" y="1459"/>
              <a:ext cx="289"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1" name="Line 105">
              <a:extLst>
                <a:ext uri="{FF2B5EF4-FFF2-40B4-BE49-F238E27FC236}">
                  <a16:creationId xmlns:a16="http://schemas.microsoft.com/office/drawing/2014/main" id="{38D1FE8A-E38E-4D9E-877A-7521281970FA}"/>
                </a:ext>
              </a:extLst>
            </p:cNvPr>
            <p:cNvSpPr>
              <a:spLocks noChangeShapeType="1"/>
            </p:cNvSpPr>
            <p:nvPr/>
          </p:nvSpPr>
          <p:spPr bwMode="auto">
            <a:xfrm>
              <a:off x="4685" y="1449"/>
              <a:ext cx="306" cy="13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2" name="Line 106">
              <a:extLst>
                <a:ext uri="{FF2B5EF4-FFF2-40B4-BE49-F238E27FC236}">
                  <a16:creationId xmlns:a16="http://schemas.microsoft.com/office/drawing/2014/main" id="{83F0E378-DA34-492A-8375-B82708A915DB}"/>
                </a:ext>
              </a:extLst>
            </p:cNvPr>
            <p:cNvSpPr>
              <a:spLocks noChangeShapeType="1"/>
            </p:cNvSpPr>
            <p:nvPr/>
          </p:nvSpPr>
          <p:spPr bwMode="auto">
            <a:xfrm flipH="1">
              <a:off x="5012" y="1661"/>
              <a:ext cx="152" cy="4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3" name="Line 107">
              <a:extLst>
                <a:ext uri="{FF2B5EF4-FFF2-40B4-BE49-F238E27FC236}">
                  <a16:creationId xmlns:a16="http://schemas.microsoft.com/office/drawing/2014/main" id="{7E17DF12-9DAE-4D3C-801D-7CCE4E27927D}"/>
                </a:ext>
              </a:extLst>
            </p:cNvPr>
            <p:cNvSpPr>
              <a:spLocks noChangeShapeType="1"/>
            </p:cNvSpPr>
            <p:nvPr/>
          </p:nvSpPr>
          <p:spPr bwMode="auto">
            <a:xfrm>
              <a:off x="4527" y="1520"/>
              <a:ext cx="0" cy="27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4" name="Line 108">
              <a:extLst>
                <a:ext uri="{FF2B5EF4-FFF2-40B4-BE49-F238E27FC236}">
                  <a16:creationId xmlns:a16="http://schemas.microsoft.com/office/drawing/2014/main" id="{B67F16C2-7C3A-473C-8A53-53374BE50C3D}"/>
                </a:ext>
              </a:extLst>
            </p:cNvPr>
            <p:cNvSpPr>
              <a:spLocks noChangeShapeType="1"/>
            </p:cNvSpPr>
            <p:nvPr/>
          </p:nvSpPr>
          <p:spPr bwMode="auto">
            <a:xfrm>
              <a:off x="4543" y="1928"/>
              <a:ext cx="337" cy="23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5" name="Line 109">
              <a:extLst>
                <a:ext uri="{FF2B5EF4-FFF2-40B4-BE49-F238E27FC236}">
                  <a16:creationId xmlns:a16="http://schemas.microsoft.com/office/drawing/2014/main" id="{7E487546-CE0A-4ABA-8FB9-1512AAF7D11A}"/>
                </a:ext>
              </a:extLst>
            </p:cNvPr>
            <p:cNvSpPr>
              <a:spLocks noChangeShapeType="1"/>
            </p:cNvSpPr>
            <p:nvPr/>
          </p:nvSpPr>
          <p:spPr bwMode="auto">
            <a:xfrm flipH="1">
              <a:off x="4833" y="2221"/>
              <a:ext cx="168" cy="2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6" name="Line 110">
              <a:extLst>
                <a:ext uri="{FF2B5EF4-FFF2-40B4-BE49-F238E27FC236}">
                  <a16:creationId xmlns:a16="http://schemas.microsoft.com/office/drawing/2014/main" id="{9E1421F3-E881-46CD-9FAB-3892707E2656}"/>
                </a:ext>
              </a:extLst>
            </p:cNvPr>
            <p:cNvSpPr>
              <a:spLocks noChangeShapeType="1"/>
            </p:cNvSpPr>
            <p:nvPr/>
          </p:nvSpPr>
          <p:spPr bwMode="auto">
            <a:xfrm flipH="1">
              <a:off x="4690" y="1641"/>
              <a:ext cx="353" cy="24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7" name="Line 111">
              <a:extLst>
                <a:ext uri="{FF2B5EF4-FFF2-40B4-BE49-F238E27FC236}">
                  <a16:creationId xmlns:a16="http://schemas.microsoft.com/office/drawing/2014/main" id="{A8F13F13-831B-4F1F-933F-16B4694A8B68}"/>
                </a:ext>
              </a:extLst>
            </p:cNvPr>
            <p:cNvSpPr>
              <a:spLocks noChangeShapeType="1"/>
            </p:cNvSpPr>
            <p:nvPr/>
          </p:nvSpPr>
          <p:spPr bwMode="auto">
            <a:xfrm flipH="1">
              <a:off x="4696" y="1288"/>
              <a:ext cx="221" cy="1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68" name="Line 112">
              <a:extLst>
                <a:ext uri="{FF2B5EF4-FFF2-40B4-BE49-F238E27FC236}">
                  <a16:creationId xmlns:a16="http://schemas.microsoft.com/office/drawing/2014/main" id="{8B298036-D916-4B79-850F-64D06C5F3787}"/>
                </a:ext>
              </a:extLst>
            </p:cNvPr>
            <p:cNvSpPr>
              <a:spLocks noChangeShapeType="1"/>
            </p:cNvSpPr>
            <p:nvPr/>
          </p:nvSpPr>
          <p:spPr bwMode="auto">
            <a:xfrm flipH="1">
              <a:off x="5148" y="1399"/>
              <a:ext cx="127" cy="11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369" name="Group 113">
              <a:extLst>
                <a:ext uri="{FF2B5EF4-FFF2-40B4-BE49-F238E27FC236}">
                  <a16:creationId xmlns:a16="http://schemas.microsoft.com/office/drawing/2014/main" id="{5506232E-E5C6-40C3-B280-1A4F15B1AC72}"/>
                </a:ext>
              </a:extLst>
            </p:cNvPr>
            <p:cNvGrpSpPr>
              <a:grpSpLocks/>
            </p:cNvGrpSpPr>
            <p:nvPr/>
          </p:nvGrpSpPr>
          <p:grpSpPr bwMode="auto">
            <a:xfrm>
              <a:off x="3769" y="1520"/>
              <a:ext cx="316" cy="147"/>
              <a:chOff x="3600" y="219"/>
              <a:chExt cx="360" cy="175"/>
            </a:xfrm>
          </p:grpSpPr>
          <p:sp>
            <p:nvSpPr>
              <p:cNvPr id="96370" name="Oval 114">
                <a:extLst>
                  <a:ext uri="{FF2B5EF4-FFF2-40B4-BE49-F238E27FC236}">
                    <a16:creationId xmlns:a16="http://schemas.microsoft.com/office/drawing/2014/main" id="{403EAB89-F067-4D8E-8BE3-4658A931441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71" name="Line 115">
                <a:extLst>
                  <a:ext uri="{FF2B5EF4-FFF2-40B4-BE49-F238E27FC236}">
                    <a16:creationId xmlns:a16="http://schemas.microsoft.com/office/drawing/2014/main" id="{5D95845D-E58B-47D7-B4A5-C52F33542B8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72" name="Line 116">
                <a:extLst>
                  <a:ext uri="{FF2B5EF4-FFF2-40B4-BE49-F238E27FC236}">
                    <a16:creationId xmlns:a16="http://schemas.microsoft.com/office/drawing/2014/main" id="{D0A9F5D4-3AF6-4C87-8BF1-2C1583EB19AE}"/>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73" name="Rectangle 117">
                <a:extLst>
                  <a:ext uri="{FF2B5EF4-FFF2-40B4-BE49-F238E27FC236}">
                    <a16:creationId xmlns:a16="http://schemas.microsoft.com/office/drawing/2014/main" id="{87293C7C-560F-4F6F-8EBE-1E2CCC2955B5}"/>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374" name="Oval 118">
                <a:extLst>
                  <a:ext uri="{FF2B5EF4-FFF2-40B4-BE49-F238E27FC236}">
                    <a16:creationId xmlns:a16="http://schemas.microsoft.com/office/drawing/2014/main" id="{2AD23B4A-47C2-4830-AB76-96B1080CA0CD}"/>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375" name="Group 119">
                <a:extLst>
                  <a:ext uri="{FF2B5EF4-FFF2-40B4-BE49-F238E27FC236}">
                    <a16:creationId xmlns:a16="http://schemas.microsoft.com/office/drawing/2014/main" id="{2AB55AFC-B946-47BB-8C79-6A7A292F6AF9}"/>
                  </a:ext>
                </a:extLst>
              </p:cNvPr>
              <p:cNvGrpSpPr>
                <a:grpSpLocks/>
              </p:cNvGrpSpPr>
              <p:nvPr/>
            </p:nvGrpSpPr>
            <p:grpSpPr bwMode="auto">
              <a:xfrm>
                <a:off x="3686" y="244"/>
                <a:ext cx="177" cy="66"/>
                <a:chOff x="2848" y="848"/>
                <a:chExt cx="140" cy="98"/>
              </a:xfrm>
            </p:grpSpPr>
            <p:sp>
              <p:nvSpPr>
                <p:cNvPr id="96376" name="Line 120">
                  <a:extLst>
                    <a:ext uri="{FF2B5EF4-FFF2-40B4-BE49-F238E27FC236}">
                      <a16:creationId xmlns:a16="http://schemas.microsoft.com/office/drawing/2014/main" id="{F6455F80-0044-460B-9EEA-B91B5CB4120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77" name="Line 121">
                  <a:extLst>
                    <a:ext uri="{FF2B5EF4-FFF2-40B4-BE49-F238E27FC236}">
                      <a16:creationId xmlns:a16="http://schemas.microsoft.com/office/drawing/2014/main" id="{66192B0A-22E1-4CD1-8F26-A35F17F223BF}"/>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78" name="Line 122">
                  <a:extLst>
                    <a:ext uri="{FF2B5EF4-FFF2-40B4-BE49-F238E27FC236}">
                      <a16:creationId xmlns:a16="http://schemas.microsoft.com/office/drawing/2014/main" id="{335E43EF-C1C0-418B-B07A-0186EDBE36EB}"/>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379" name="Group 123">
                <a:extLst>
                  <a:ext uri="{FF2B5EF4-FFF2-40B4-BE49-F238E27FC236}">
                    <a16:creationId xmlns:a16="http://schemas.microsoft.com/office/drawing/2014/main" id="{7EC5B90C-C2F6-4C7A-BB63-4A6137C605E4}"/>
                  </a:ext>
                </a:extLst>
              </p:cNvPr>
              <p:cNvGrpSpPr>
                <a:grpSpLocks/>
              </p:cNvGrpSpPr>
              <p:nvPr/>
            </p:nvGrpSpPr>
            <p:grpSpPr bwMode="auto">
              <a:xfrm flipV="1">
                <a:off x="3686" y="243"/>
                <a:ext cx="177" cy="66"/>
                <a:chOff x="2848" y="848"/>
                <a:chExt cx="140" cy="98"/>
              </a:xfrm>
            </p:grpSpPr>
            <p:sp>
              <p:nvSpPr>
                <p:cNvPr id="96380" name="Line 124">
                  <a:extLst>
                    <a:ext uri="{FF2B5EF4-FFF2-40B4-BE49-F238E27FC236}">
                      <a16:creationId xmlns:a16="http://schemas.microsoft.com/office/drawing/2014/main" id="{79FE28A0-C6B8-4368-B230-94037DCFB36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81" name="Line 125">
                  <a:extLst>
                    <a:ext uri="{FF2B5EF4-FFF2-40B4-BE49-F238E27FC236}">
                      <a16:creationId xmlns:a16="http://schemas.microsoft.com/office/drawing/2014/main" id="{FB234E80-7574-4DB1-AA5C-E4BB1CE8ACDB}"/>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82" name="Line 126">
                  <a:extLst>
                    <a:ext uri="{FF2B5EF4-FFF2-40B4-BE49-F238E27FC236}">
                      <a16:creationId xmlns:a16="http://schemas.microsoft.com/office/drawing/2014/main" id="{CA953DB4-68D5-4126-9D12-A7203920A51F}"/>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383" name="Group 127">
              <a:extLst>
                <a:ext uri="{FF2B5EF4-FFF2-40B4-BE49-F238E27FC236}">
                  <a16:creationId xmlns:a16="http://schemas.microsoft.com/office/drawing/2014/main" id="{086D6640-BA35-421C-B204-5B0B7B8EE0DF}"/>
                </a:ext>
              </a:extLst>
            </p:cNvPr>
            <p:cNvGrpSpPr>
              <a:grpSpLocks/>
            </p:cNvGrpSpPr>
            <p:nvPr/>
          </p:nvGrpSpPr>
          <p:grpSpPr bwMode="auto">
            <a:xfrm>
              <a:off x="4369" y="1376"/>
              <a:ext cx="316" cy="147"/>
              <a:chOff x="3600" y="219"/>
              <a:chExt cx="360" cy="175"/>
            </a:xfrm>
          </p:grpSpPr>
          <p:sp>
            <p:nvSpPr>
              <p:cNvPr id="96384" name="Oval 128">
                <a:extLst>
                  <a:ext uri="{FF2B5EF4-FFF2-40B4-BE49-F238E27FC236}">
                    <a16:creationId xmlns:a16="http://schemas.microsoft.com/office/drawing/2014/main" id="{07D82CD0-651D-4CB3-A633-5B9CF5E5825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85" name="Line 129">
                <a:extLst>
                  <a:ext uri="{FF2B5EF4-FFF2-40B4-BE49-F238E27FC236}">
                    <a16:creationId xmlns:a16="http://schemas.microsoft.com/office/drawing/2014/main" id="{D526545C-CD28-4FA8-844E-4F8B10B3321D}"/>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86" name="Line 130">
                <a:extLst>
                  <a:ext uri="{FF2B5EF4-FFF2-40B4-BE49-F238E27FC236}">
                    <a16:creationId xmlns:a16="http://schemas.microsoft.com/office/drawing/2014/main" id="{91BB83EB-8718-4438-917C-8FA5646E8D6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87" name="Rectangle 131">
                <a:extLst>
                  <a:ext uri="{FF2B5EF4-FFF2-40B4-BE49-F238E27FC236}">
                    <a16:creationId xmlns:a16="http://schemas.microsoft.com/office/drawing/2014/main" id="{D79B673C-BB2F-4605-8685-97577F2C9D02}"/>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388" name="Oval 132">
                <a:extLst>
                  <a:ext uri="{FF2B5EF4-FFF2-40B4-BE49-F238E27FC236}">
                    <a16:creationId xmlns:a16="http://schemas.microsoft.com/office/drawing/2014/main" id="{6F1B82EC-EEED-4B01-B2D4-A9F5E667FAC2}"/>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389" name="Group 133">
                <a:extLst>
                  <a:ext uri="{FF2B5EF4-FFF2-40B4-BE49-F238E27FC236}">
                    <a16:creationId xmlns:a16="http://schemas.microsoft.com/office/drawing/2014/main" id="{C30C4878-EE03-4642-9AC0-036E6692F39A}"/>
                  </a:ext>
                </a:extLst>
              </p:cNvPr>
              <p:cNvGrpSpPr>
                <a:grpSpLocks/>
              </p:cNvGrpSpPr>
              <p:nvPr/>
            </p:nvGrpSpPr>
            <p:grpSpPr bwMode="auto">
              <a:xfrm>
                <a:off x="3686" y="244"/>
                <a:ext cx="177" cy="66"/>
                <a:chOff x="2848" y="848"/>
                <a:chExt cx="140" cy="98"/>
              </a:xfrm>
            </p:grpSpPr>
            <p:sp>
              <p:nvSpPr>
                <p:cNvPr id="96390" name="Line 134">
                  <a:extLst>
                    <a:ext uri="{FF2B5EF4-FFF2-40B4-BE49-F238E27FC236}">
                      <a16:creationId xmlns:a16="http://schemas.microsoft.com/office/drawing/2014/main" id="{3005F313-1311-4678-8813-3110A1DFC0A3}"/>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91" name="Line 135">
                  <a:extLst>
                    <a:ext uri="{FF2B5EF4-FFF2-40B4-BE49-F238E27FC236}">
                      <a16:creationId xmlns:a16="http://schemas.microsoft.com/office/drawing/2014/main" id="{189C8679-9F1B-4365-BC29-8193869363FE}"/>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92" name="Line 136">
                  <a:extLst>
                    <a:ext uri="{FF2B5EF4-FFF2-40B4-BE49-F238E27FC236}">
                      <a16:creationId xmlns:a16="http://schemas.microsoft.com/office/drawing/2014/main" id="{C1D35BFB-6488-42AA-93B1-582BBEC96BD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393" name="Group 137">
                <a:extLst>
                  <a:ext uri="{FF2B5EF4-FFF2-40B4-BE49-F238E27FC236}">
                    <a16:creationId xmlns:a16="http://schemas.microsoft.com/office/drawing/2014/main" id="{51FE8F89-C444-4028-B45F-4DFE32102922}"/>
                  </a:ext>
                </a:extLst>
              </p:cNvPr>
              <p:cNvGrpSpPr>
                <a:grpSpLocks/>
              </p:cNvGrpSpPr>
              <p:nvPr/>
            </p:nvGrpSpPr>
            <p:grpSpPr bwMode="auto">
              <a:xfrm flipV="1">
                <a:off x="3686" y="243"/>
                <a:ext cx="177" cy="66"/>
                <a:chOff x="2848" y="848"/>
                <a:chExt cx="140" cy="98"/>
              </a:xfrm>
            </p:grpSpPr>
            <p:sp>
              <p:nvSpPr>
                <p:cNvPr id="96394" name="Line 138">
                  <a:extLst>
                    <a:ext uri="{FF2B5EF4-FFF2-40B4-BE49-F238E27FC236}">
                      <a16:creationId xmlns:a16="http://schemas.microsoft.com/office/drawing/2014/main" id="{89C3889F-0719-483E-860A-BDEA99CFFBB9}"/>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95" name="Line 139">
                  <a:extLst>
                    <a:ext uri="{FF2B5EF4-FFF2-40B4-BE49-F238E27FC236}">
                      <a16:creationId xmlns:a16="http://schemas.microsoft.com/office/drawing/2014/main" id="{9975C048-94A3-46DB-86AC-E3646FCE0EFA}"/>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96" name="Line 140">
                  <a:extLst>
                    <a:ext uri="{FF2B5EF4-FFF2-40B4-BE49-F238E27FC236}">
                      <a16:creationId xmlns:a16="http://schemas.microsoft.com/office/drawing/2014/main" id="{D6BF90D3-B7A5-455D-B130-062F1299AF0D}"/>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397" name="Group 141">
              <a:extLst>
                <a:ext uri="{FF2B5EF4-FFF2-40B4-BE49-F238E27FC236}">
                  <a16:creationId xmlns:a16="http://schemas.microsoft.com/office/drawing/2014/main" id="{BDCC43F2-4676-4308-8A83-C0D5D4CA626E}"/>
                </a:ext>
              </a:extLst>
            </p:cNvPr>
            <p:cNvGrpSpPr>
              <a:grpSpLocks/>
            </p:cNvGrpSpPr>
            <p:nvPr/>
          </p:nvGrpSpPr>
          <p:grpSpPr bwMode="auto">
            <a:xfrm>
              <a:off x="4380" y="1790"/>
              <a:ext cx="316" cy="147"/>
              <a:chOff x="3600" y="219"/>
              <a:chExt cx="360" cy="175"/>
            </a:xfrm>
          </p:grpSpPr>
          <p:sp>
            <p:nvSpPr>
              <p:cNvPr id="96398" name="Oval 142">
                <a:extLst>
                  <a:ext uri="{FF2B5EF4-FFF2-40B4-BE49-F238E27FC236}">
                    <a16:creationId xmlns:a16="http://schemas.microsoft.com/office/drawing/2014/main" id="{B4106ED1-5139-4721-A1EA-D24DC5361879}"/>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399" name="Line 143">
                <a:extLst>
                  <a:ext uri="{FF2B5EF4-FFF2-40B4-BE49-F238E27FC236}">
                    <a16:creationId xmlns:a16="http://schemas.microsoft.com/office/drawing/2014/main" id="{7005E749-9B9C-46EA-B9DD-C5D79343FAE6}"/>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00" name="Line 144">
                <a:extLst>
                  <a:ext uri="{FF2B5EF4-FFF2-40B4-BE49-F238E27FC236}">
                    <a16:creationId xmlns:a16="http://schemas.microsoft.com/office/drawing/2014/main" id="{3D6ABD17-B2CB-43D4-8EF5-096C9816E88A}"/>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01" name="Rectangle 145">
                <a:extLst>
                  <a:ext uri="{FF2B5EF4-FFF2-40B4-BE49-F238E27FC236}">
                    <a16:creationId xmlns:a16="http://schemas.microsoft.com/office/drawing/2014/main" id="{DB634055-9424-4ACE-8288-93BB60B345A7}"/>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402" name="Oval 146">
                <a:extLst>
                  <a:ext uri="{FF2B5EF4-FFF2-40B4-BE49-F238E27FC236}">
                    <a16:creationId xmlns:a16="http://schemas.microsoft.com/office/drawing/2014/main" id="{B244593F-85FB-43FB-89FF-6D2BD54C1CB7}"/>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403" name="Group 147">
                <a:extLst>
                  <a:ext uri="{FF2B5EF4-FFF2-40B4-BE49-F238E27FC236}">
                    <a16:creationId xmlns:a16="http://schemas.microsoft.com/office/drawing/2014/main" id="{84A025A2-FCE5-4506-91FB-61067D62BACD}"/>
                  </a:ext>
                </a:extLst>
              </p:cNvPr>
              <p:cNvGrpSpPr>
                <a:grpSpLocks/>
              </p:cNvGrpSpPr>
              <p:nvPr/>
            </p:nvGrpSpPr>
            <p:grpSpPr bwMode="auto">
              <a:xfrm>
                <a:off x="3686" y="244"/>
                <a:ext cx="177" cy="66"/>
                <a:chOff x="2848" y="848"/>
                <a:chExt cx="140" cy="98"/>
              </a:xfrm>
            </p:grpSpPr>
            <p:sp>
              <p:nvSpPr>
                <p:cNvPr id="96404" name="Line 148">
                  <a:extLst>
                    <a:ext uri="{FF2B5EF4-FFF2-40B4-BE49-F238E27FC236}">
                      <a16:creationId xmlns:a16="http://schemas.microsoft.com/office/drawing/2014/main" id="{38B6565D-0AC7-4533-B380-DA375A10D39B}"/>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05" name="Line 149">
                  <a:extLst>
                    <a:ext uri="{FF2B5EF4-FFF2-40B4-BE49-F238E27FC236}">
                      <a16:creationId xmlns:a16="http://schemas.microsoft.com/office/drawing/2014/main" id="{D4491829-BB8D-4CEA-8291-6A020F69132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06" name="Line 150">
                  <a:extLst>
                    <a:ext uri="{FF2B5EF4-FFF2-40B4-BE49-F238E27FC236}">
                      <a16:creationId xmlns:a16="http://schemas.microsoft.com/office/drawing/2014/main" id="{2CE7628B-7D76-4039-81B3-4075B3512F5C}"/>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07" name="Group 151">
                <a:extLst>
                  <a:ext uri="{FF2B5EF4-FFF2-40B4-BE49-F238E27FC236}">
                    <a16:creationId xmlns:a16="http://schemas.microsoft.com/office/drawing/2014/main" id="{AB391DB2-2A97-4401-A4D8-AFFD34897B93}"/>
                  </a:ext>
                </a:extLst>
              </p:cNvPr>
              <p:cNvGrpSpPr>
                <a:grpSpLocks/>
              </p:cNvGrpSpPr>
              <p:nvPr/>
            </p:nvGrpSpPr>
            <p:grpSpPr bwMode="auto">
              <a:xfrm flipV="1">
                <a:off x="3686" y="243"/>
                <a:ext cx="177" cy="66"/>
                <a:chOff x="2848" y="848"/>
                <a:chExt cx="140" cy="98"/>
              </a:xfrm>
            </p:grpSpPr>
            <p:sp>
              <p:nvSpPr>
                <p:cNvPr id="96408" name="Line 152">
                  <a:extLst>
                    <a:ext uri="{FF2B5EF4-FFF2-40B4-BE49-F238E27FC236}">
                      <a16:creationId xmlns:a16="http://schemas.microsoft.com/office/drawing/2014/main" id="{CC079DCC-1453-4A40-9509-20D825D1FAC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09" name="Line 153">
                  <a:extLst>
                    <a:ext uri="{FF2B5EF4-FFF2-40B4-BE49-F238E27FC236}">
                      <a16:creationId xmlns:a16="http://schemas.microsoft.com/office/drawing/2014/main" id="{A9DFCB4B-04CA-416F-B10E-264FDC970829}"/>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10" name="Line 154">
                  <a:extLst>
                    <a:ext uri="{FF2B5EF4-FFF2-40B4-BE49-F238E27FC236}">
                      <a16:creationId xmlns:a16="http://schemas.microsoft.com/office/drawing/2014/main" id="{F8863DCE-7769-48F0-AF7D-65BBAA4662D5}"/>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411" name="Group 155">
              <a:extLst>
                <a:ext uri="{FF2B5EF4-FFF2-40B4-BE49-F238E27FC236}">
                  <a16:creationId xmlns:a16="http://schemas.microsoft.com/office/drawing/2014/main" id="{6B224388-C71D-44B3-8071-21D2AC722C74}"/>
                </a:ext>
              </a:extLst>
            </p:cNvPr>
            <p:cNvGrpSpPr>
              <a:grpSpLocks/>
            </p:cNvGrpSpPr>
            <p:nvPr/>
          </p:nvGrpSpPr>
          <p:grpSpPr bwMode="auto">
            <a:xfrm>
              <a:off x="4991" y="1507"/>
              <a:ext cx="315" cy="147"/>
              <a:chOff x="3600" y="219"/>
              <a:chExt cx="360" cy="175"/>
            </a:xfrm>
          </p:grpSpPr>
          <p:sp>
            <p:nvSpPr>
              <p:cNvPr id="96412" name="Oval 156">
                <a:extLst>
                  <a:ext uri="{FF2B5EF4-FFF2-40B4-BE49-F238E27FC236}">
                    <a16:creationId xmlns:a16="http://schemas.microsoft.com/office/drawing/2014/main" id="{7C72AD0C-2EE6-405B-B0CB-ABD0CA658208}"/>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13" name="Line 157">
                <a:extLst>
                  <a:ext uri="{FF2B5EF4-FFF2-40B4-BE49-F238E27FC236}">
                    <a16:creationId xmlns:a16="http://schemas.microsoft.com/office/drawing/2014/main" id="{586E33B4-2F60-479E-BB71-5250DF843D48}"/>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14" name="Line 158">
                <a:extLst>
                  <a:ext uri="{FF2B5EF4-FFF2-40B4-BE49-F238E27FC236}">
                    <a16:creationId xmlns:a16="http://schemas.microsoft.com/office/drawing/2014/main" id="{199C2DFB-4FF0-4D43-B236-EC8B80E6C811}"/>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15" name="Rectangle 159">
                <a:extLst>
                  <a:ext uri="{FF2B5EF4-FFF2-40B4-BE49-F238E27FC236}">
                    <a16:creationId xmlns:a16="http://schemas.microsoft.com/office/drawing/2014/main" id="{1B149F6C-82F7-4B3F-98A5-729057F05A94}"/>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416" name="Oval 160">
                <a:extLst>
                  <a:ext uri="{FF2B5EF4-FFF2-40B4-BE49-F238E27FC236}">
                    <a16:creationId xmlns:a16="http://schemas.microsoft.com/office/drawing/2014/main" id="{DBBD972B-3A15-4D15-B11C-30012EFB8380}"/>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417" name="Group 161">
                <a:extLst>
                  <a:ext uri="{FF2B5EF4-FFF2-40B4-BE49-F238E27FC236}">
                    <a16:creationId xmlns:a16="http://schemas.microsoft.com/office/drawing/2014/main" id="{758056E1-4C62-4C3D-87FA-DA18B418938E}"/>
                  </a:ext>
                </a:extLst>
              </p:cNvPr>
              <p:cNvGrpSpPr>
                <a:grpSpLocks/>
              </p:cNvGrpSpPr>
              <p:nvPr/>
            </p:nvGrpSpPr>
            <p:grpSpPr bwMode="auto">
              <a:xfrm>
                <a:off x="3686" y="244"/>
                <a:ext cx="177" cy="66"/>
                <a:chOff x="2848" y="848"/>
                <a:chExt cx="140" cy="98"/>
              </a:xfrm>
            </p:grpSpPr>
            <p:sp>
              <p:nvSpPr>
                <p:cNvPr id="96418" name="Line 162">
                  <a:extLst>
                    <a:ext uri="{FF2B5EF4-FFF2-40B4-BE49-F238E27FC236}">
                      <a16:creationId xmlns:a16="http://schemas.microsoft.com/office/drawing/2014/main" id="{2048CD34-1226-4AA4-BB32-F6C56716D994}"/>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19" name="Line 163">
                  <a:extLst>
                    <a:ext uri="{FF2B5EF4-FFF2-40B4-BE49-F238E27FC236}">
                      <a16:creationId xmlns:a16="http://schemas.microsoft.com/office/drawing/2014/main" id="{597A2FF6-88A0-43A7-9187-BBCCAA179FE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20" name="Line 164">
                  <a:extLst>
                    <a:ext uri="{FF2B5EF4-FFF2-40B4-BE49-F238E27FC236}">
                      <a16:creationId xmlns:a16="http://schemas.microsoft.com/office/drawing/2014/main" id="{3DDB8F96-D15F-417B-A53E-00322C4C7554}"/>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21" name="Group 165">
                <a:extLst>
                  <a:ext uri="{FF2B5EF4-FFF2-40B4-BE49-F238E27FC236}">
                    <a16:creationId xmlns:a16="http://schemas.microsoft.com/office/drawing/2014/main" id="{5080CC5A-3072-4AE7-80F2-8F781FE86FEA}"/>
                  </a:ext>
                </a:extLst>
              </p:cNvPr>
              <p:cNvGrpSpPr>
                <a:grpSpLocks/>
              </p:cNvGrpSpPr>
              <p:nvPr/>
            </p:nvGrpSpPr>
            <p:grpSpPr bwMode="auto">
              <a:xfrm flipV="1">
                <a:off x="3686" y="243"/>
                <a:ext cx="177" cy="66"/>
                <a:chOff x="2848" y="848"/>
                <a:chExt cx="140" cy="98"/>
              </a:xfrm>
            </p:grpSpPr>
            <p:sp>
              <p:nvSpPr>
                <p:cNvPr id="96422" name="Line 166">
                  <a:extLst>
                    <a:ext uri="{FF2B5EF4-FFF2-40B4-BE49-F238E27FC236}">
                      <a16:creationId xmlns:a16="http://schemas.microsoft.com/office/drawing/2014/main" id="{697C5A74-AD0C-4D81-85D7-1EA1ECB77708}"/>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23" name="Line 167">
                  <a:extLst>
                    <a:ext uri="{FF2B5EF4-FFF2-40B4-BE49-F238E27FC236}">
                      <a16:creationId xmlns:a16="http://schemas.microsoft.com/office/drawing/2014/main" id="{4AF5B038-D1FF-4E46-B617-DDF5D2782144}"/>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24" name="Line 168">
                  <a:extLst>
                    <a:ext uri="{FF2B5EF4-FFF2-40B4-BE49-F238E27FC236}">
                      <a16:creationId xmlns:a16="http://schemas.microsoft.com/office/drawing/2014/main" id="{76AB74D0-25BA-4BE5-8BD8-229440ECE4FE}"/>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425" name="Group 169">
              <a:extLst>
                <a:ext uri="{FF2B5EF4-FFF2-40B4-BE49-F238E27FC236}">
                  <a16:creationId xmlns:a16="http://schemas.microsoft.com/office/drawing/2014/main" id="{E16B815C-6B58-4DBF-8C87-51764C166582}"/>
                </a:ext>
              </a:extLst>
            </p:cNvPr>
            <p:cNvGrpSpPr>
              <a:grpSpLocks/>
            </p:cNvGrpSpPr>
            <p:nvPr/>
          </p:nvGrpSpPr>
          <p:grpSpPr bwMode="auto">
            <a:xfrm>
              <a:off x="4869" y="2072"/>
              <a:ext cx="316" cy="147"/>
              <a:chOff x="3600" y="219"/>
              <a:chExt cx="360" cy="175"/>
            </a:xfrm>
          </p:grpSpPr>
          <p:sp>
            <p:nvSpPr>
              <p:cNvPr id="96426" name="Oval 170">
                <a:extLst>
                  <a:ext uri="{FF2B5EF4-FFF2-40B4-BE49-F238E27FC236}">
                    <a16:creationId xmlns:a16="http://schemas.microsoft.com/office/drawing/2014/main" id="{B6ED42D8-7A9F-4C3C-8DD0-23F61A60775A}"/>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27" name="Line 171">
                <a:extLst>
                  <a:ext uri="{FF2B5EF4-FFF2-40B4-BE49-F238E27FC236}">
                    <a16:creationId xmlns:a16="http://schemas.microsoft.com/office/drawing/2014/main" id="{7B538585-41F6-4DC3-A86D-3F2551396C5D}"/>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28" name="Line 172">
                <a:extLst>
                  <a:ext uri="{FF2B5EF4-FFF2-40B4-BE49-F238E27FC236}">
                    <a16:creationId xmlns:a16="http://schemas.microsoft.com/office/drawing/2014/main" id="{6F0DB8D7-840F-4932-B6E7-E59C0C85FE8A}"/>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29" name="Rectangle 173">
                <a:extLst>
                  <a:ext uri="{FF2B5EF4-FFF2-40B4-BE49-F238E27FC236}">
                    <a16:creationId xmlns:a16="http://schemas.microsoft.com/office/drawing/2014/main" id="{DF4B4CAF-2D0E-47DD-94E0-C9A61DB05474}"/>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430" name="Oval 174">
                <a:extLst>
                  <a:ext uri="{FF2B5EF4-FFF2-40B4-BE49-F238E27FC236}">
                    <a16:creationId xmlns:a16="http://schemas.microsoft.com/office/drawing/2014/main" id="{B9F5B1B0-2F78-4890-9F8E-9EFC919BDA9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431" name="Group 175">
                <a:extLst>
                  <a:ext uri="{FF2B5EF4-FFF2-40B4-BE49-F238E27FC236}">
                    <a16:creationId xmlns:a16="http://schemas.microsoft.com/office/drawing/2014/main" id="{269ABB2A-7378-49A7-AC83-FD00518FBB41}"/>
                  </a:ext>
                </a:extLst>
              </p:cNvPr>
              <p:cNvGrpSpPr>
                <a:grpSpLocks/>
              </p:cNvGrpSpPr>
              <p:nvPr/>
            </p:nvGrpSpPr>
            <p:grpSpPr bwMode="auto">
              <a:xfrm>
                <a:off x="3686" y="244"/>
                <a:ext cx="177" cy="66"/>
                <a:chOff x="2848" y="848"/>
                <a:chExt cx="140" cy="98"/>
              </a:xfrm>
            </p:grpSpPr>
            <p:sp>
              <p:nvSpPr>
                <p:cNvPr id="96432" name="Line 176">
                  <a:extLst>
                    <a:ext uri="{FF2B5EF4-FFF2-40B4-BE49-F238E27FC236}">
                      <a16:creationId xmlns:a16="http://schemas.microsoft.com/office/drawing/2014/main" id="{107A40A2-4E82-49DE-B7F7-3428D2C80480}"/>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33" name="Line 177">
                  <a:extLst>
                    <a:ext uri="{FF2B5EF4-FFF2-40B4-BE49-F238E27FC236}">
                      <a16:creationId xmlns:a16="http://schemas.microsoft.com/office/drawing/2014/main" id="{5FB1B113-A53C-41BC-A23E-22BDDDBD451C}"/>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34" name="Line 178">
                  <a:extLst>
                    <a:ext uri="{FF2B5EF4-FFF2-40B4-BE49-F238E27FC236}">
                      <a16:creationId xmlns:a16="http://schemas.microsoft.com/office/drawing/2014/main" id="{B198091A-19CB-4645-A540-94253A5CB5F6}"/>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35" name="Group 179">
                <a:extLst>
                  <a:ext uri="{FF2B5EF4-FFF2-40B4-BE49-F238E27FC236}">
                    <a16:creationId xmlns:a16="http://schemas.microsoft.com/office/drawing/2014/main" id="{AC97E80C-121F-4896-B168-C9F911628477}"/>
                  </a:ext>
                </a:extLst>
              </p:cNvPr>
              <p:cNvGrpSpPr>
                <a:grpSpLocks/>
              </p:cNvGrpSpPr>
              <p:nvPr/>
            </p:nvGrpSpPr>
            <p:grpSpPr bwMode="auto">
              <a:xfrm flipV="1">
                <a:off x="3686" y="243"/>
                <a:ext cx="177" cy="66"/>
                <a:chOff x="2848" y="848"/>
                <a:chExt cx="140" cy="98"/>
              </a:xfrm>
            </p:grpSpPr>
            <p:sp>
              <p:nvSpPr>
                <p:cNvPr id="96436" name="Line 180">
                  <a:extLst>
                    <a:ext uri="{FF2B5EF4-FFF2-40B4-BE49-F238E27FC236}">
                      <a16:creationId xmlns:a16="http://schemas.microsoft.com/office/drawing/2014/main" id="{8A205222-D8AC-4C5C-9428-E502A9B9194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37" name="Line 181">
                  <a:extLst>
                    <a:ext uri="{FF2B5EF4-FFF2-40B4-BE49-F238E27FC236}">
                      <a16:creationId xmlns:a16="http://schemas.microsoft.com/office/drawing/2014/main" id="{4A5022B9-C5FC-46FC-9D23-E21950F40548}"/>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38" name="Line 182">
                  <a:extLst>
                    <a:ext uri="{FF2B5EF4-FFF2-40B4-BE49-F238E27FC236}">
                      <a16:creationId xmlns:a16="http://schemas.microsoft.com/office/drawing/2014/main" id="{1EFA8246-F3CB-4BCF-B05E-90CCD3F18B9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439" name="Group 183">
              <a:extLst>
                <a:ext uri="{FF2B5EF4-FFF2-40B4-BE49-F238E27FC236}">
                  <a16:creationId xmlns:a16="http://schemas.microsoft.com/office/drawing/2014/main" id="{96DA2B05-7420-4578-9330-6DD29CD9A2D9}"/>
                </a:ext>
              </a:extLst>
            </p:cNvPr>
            <p:cNvGrpSpPr>
              <a:grpSpLocks/>
            </p:cNvGrpSpPr>
            <p:nvPr/>
          </p:nvGrpSpPr>
          <p:grpSpPr bwMode="auto">
            <a:xfrm>
              <a:off x="4659" y="2440"/>
              <a:ext cx="316" cy="148"/>
              <a:chOff x="3600" y="219"/>
              <a:chExt cx="360" cy="175"/>
            </a:xfrm>
          </p:grpSpPr>
          <p:sp>
            <p:nvSpPr>
              <p:cNvPr id="96440" name="Oval 184">
                <a:extLst>
                  <a:ext uri="{FF2B5EF4-FFF2-40B4-BE49-F238E27FC236}">
                    <a16:creationId xmlns:a16="http://schemas.microsoft.com/office/drawing/2014/main" id="{D8C86502-5AEA-4ECF-8BB7-AAE862309E52}"/>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41" name="Line 185">
                <a:extLst>
                  <a:ext uri="{FF2B5EF4-FFF2-40B4-BE49-F238E27FC236}">
                    <a16:creationId xmlns:a16="http://schemas.microsoft.com/office/drawing/2014/main" id="{3D733D99-4440-4B8E-912F-90C40B42E5E1}"/>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42" name="Line 186">
                <a:extLst>
                  <a:ext uri="{FF2B5EF4-FFF2-40B4-BE49-F238E27FC236}">
                    <a16:creationId xmlns:a16="http://schemas.microsoft.com/office/drawing/2014/main" id="{653004A5-7D90-4EB2-A14F-C98DF9173E2D}"/>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43" name="Rectangle 187">
                <a:extLst>
                  <a:ext uri="{FF2B5EF4-FFF2-40B4-BE49-F238E27FC236}">
                    <a16:creationId xmlns:a16="http://schemas.microsoft.com/office/drawing/2014/main" id="{F1B204F3-3A1C-478F-A209-78D2109901FF}"/>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444" name="Oval 188">
                <a:extLst>
                  <a:ext uri="{FF2B5EF4-FFF2-40B4-BE49-F238E27FC236}">
                    <a16:creationId xmlns:a16="http://schemas.microsoft.com/office/drawing/2014/main" id="{86F58370-1AA7-4DC9-B27F-E542F9559BDF}"/>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445" name="Group 189">
                <a:extLst>
                  <a:ext uri="{FF2B5EF4-FFF2-40B4-BE49-F238E27FC236}">
                    <a16:creationId xmlns:a16="http://schemas.microsoft.com/office/drawing/2014/main" id="{B32D8C94-2DF4-4FD8-9D6E-F4058A7B3B5F}"/>
                  </a:ext>
                </a:extLst>
              </p:cNvPr>
              <p:cNvGrpSpPr>
                <a:grpSpLocks/>
              </p:cNvGrpSpPr>
              <p:nvPr/>
            </p:nvGrpSpPr>
            <p:grpSpPr bwMode="auto">
              <a:xfrm>
                <a:off x="3686" y="244"/>
                <a:ext cx="177" cy="66"/>
                <a:chOff x="2848" y="848"/>
                <a:chExt cx="140" cy="98"/>
              </a:xfrm>
            </p:grpSpPr>
            <p:sp>
              <p:nvSpPr>
                <p:cNvPr id="96446" name="Line 190">
                  <a:extLst>
                    <a:ext uri="{FF2B5EF4-FFF2-40B4-BE49-F238E27FC236}">
                      <a16:creationId xmlns:a16="http://schemas.microsoft.com/office/drawing/2014/main" id="{86F39E91-5B8C-4981-A1DE-889AB424F4CB}"/>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47" name="Line 191">
                  <a:extLst>
                    <a:ext uri="{FF2B5EF4-FFF2-40B4-BE49-F238E27FC236}">
                      <a16:creationId xmlns:a16="http://schemas.microsoft.com/office/drawing/2014/main" id="{F9D6D7AA-F84E-4D5F-A24F-45DAA55FF625}"/>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48" name="Line 192">
                  <a:extLst>
                    <a:ext uri="{FF2B5EF4-FFF2-40B4-BE49-F238E27FC236}">
                      <a16:creationId xmlns:a16="http://schemas.microsoft.com/office/drawing/2014/main" id="{BA6AD6AF-F649-4BE0-BFBB-D6A8E69F06F4}"/>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49" name="Group 193">
                <a:extLst>
                  <a:ext uri="{FF2B5EF4-FFF2-40B4-BE49-F238E27FC236}">
                    <a16:creationId xmlns:a16="http://schemas.microsoft.com/office/drawing/2014/main" id="{AFEE72C1-2D30-4EEF-B565-CE77561A914E}"/>
                  </a:ext>
                </a:extLst>
              </p:cNvPr>
              <p:cNvGrpSpPr>
                <a:grpSpLocks/>
              </p:cNvGrpSpPr>
              <p:nvPr/>
            </p:nvGrpSpPr>
            <p:grpSpPr bwMode="auto">
              <a:xfrm flipV="1">
                <a:off x="3686" y="243"/>
                <a:ext cx="177" cy="66"/>
                <a:chOff x="2848" y="848"/>
                <a:chExt cx="140" cy="98"/>
              </a:xfrm>
            </p:grpSpPr>
            <p:sp>
              <p:nvSpPr>
                <p:cNvPr id="96450" name="Line 194">
                  <a:extLst>
                    <a:ext uri="{FF2B5EF4-FFF2-40B4-BE49-F238E27FC236}">
                      <a16:creationId xmlns:a16="http://schemas.microsoft.com/office/drawing/2014/main" id="{EA9BC073-9081-4A8B-88D1-FCE4D3E70F2D}"/>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51" name="Line 195">
                  <a:extLst>
                    <a:ext uri="{FF2B5EF4-FFF2-40B4-BE49-F238E27FC236}">
                      <a16:creationId xmlns:a16="http://schemas.microsoft.com/office/drawing/2014/main" id="{D7FFE692-E0F4-414D-8291-8F50F1E21301}"/>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52" name="Line 196">
                  <a:extLst>
                    <a:ext uri="{FF2B5EF4-FFF2-40B4-BE49-F238E27FC236}">
                      <a16:creationId xmlns:a16="http://schemas.microsoft.com/office/drawing/2014/main" id="{59561F3A-D500-4564-ADFF-C7DAB07DC73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453" name="Group 197">
              <a:extLst>
                <a:ext uri="{FF2B5EF4-FFF2-40B4-BE49-F238E27FC236}">
                  <a16:creationId xmlns:a16="http://schemas.microsoft.com/office/drawing/2014/main" id="{0355B122-D787-4C51-85FC-A5F871E1916A}"/>
                </a:ext>
              </a:extLst>
            </p:cNvPr>
            <p:cNvGrpSpPr>
              <a:grpSpLocks/>
            </p:cNvGrpSpPr>
            <p:nvPr/>
          </p:nvGrpSpPr>
          <p:grpSpPr bwMode="auto">
            <a:xfrm>
              <a:off x="4275" y="2748"/>
              <a:ext cx="315" cy="147"/>
              <a:chOff x="3600" y="219"/>
              <a:chExt cx="360" cy="175"/>
            </a:xfrm>
          </p:grpSpPr>
          <p:sp>
            <p:nvSpPr>
              <p:cNvPr id="96454" name="Oval 198">
                <a:extLst>
                  <a:ext uri="{FF2B5EF4-FFF2-40B4-BE49-F238E27FC236}">
                    <a16:creationId xmlns:a16="http://schemas.microsoft.com/office/drawing/2014/main" id="{E9EB1E45-FDB8-4A03-9AB4-8455A04A5E50}"/>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55" name="Line 199">
                <a:extLst>
                  <a:ext uri="{FF2B5EF4-FFF2-40B4-BE49-F238E27FC236}">
                    <a16:creationId xmlns:a16="http://schemas.microsoft.com/office/drawing/2014/main" id="{12464A94-42B4-4CCE-8B35-8232C86FAFD4}"/>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56" name="Line 200">
                <a:extLst>
                  <a:ext uri="{FF2B5EF4-FFF2-40B4-BE49-F238E27FC236}">
                    <a16:creationId xmlns:a16="http://schemas.microsoft.com/office/drawing/2014/main" id="{5010F8C1-3D01-4238-89B5-F717198AB2A7}"/>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57" name="Rectangle 201">
                <a:extLst>
                  <a:ext uri="{FF2B5EF4-FFF2-40B4-BE49-F238E27FC236}">
                    <a16:creationId xmlns:a16="http://schemas.microsoft.com/office/drawing/2014/main" id="{B3340E06-587E-4DD0-B959-D3B5236C8A10}"/>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458" name="Oval 202">
                <a:extLst>
                  <a:ext uri="{FF2B5EF4-FFF2-40B4-BE49-F238E27FC236}">
                    <a16:creationId xmlns:a16="http://schemas.microsoft.com/office/drawing/2014/main" id="{00BA3B12-7B14-4E1B-B529-359470455A28}"/>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459" name="Group 203">
                <a:extLst>
                  <a:ext uri="{FF2B5EF4-FFF2-40B4-BE49-F238E27FC236}">
                    <a16:creationId xmlns:a16="http://schemas.microsoft.com/office/drawing/2014/main" id="{FADE4CB9-4317-4B3B-B21F-3FC41855C571}"/>
                  </a:ext>
                </a:extLst>
              </p:cNvPr>
              <p:cNvGrpSpPr>
                <a:grpSpLocks/>
              </p:cNvGrpSpPr>
              <p:nvPr/>
            </p:nvGrpSpPr>
            <p:grpSpPr bwMode="auto">
              <a:xfrm>
                <a:off x="3686" y="244"/>
                <a:ext cx="177" cy="66"/>
                <a:chOff x="2848" y="848"/>
                <a:chExt cx="140" cy="98"/>
              </a:xfrm>
            </p:grpSpPr>
            <p:sp>
              <p:nvSpPr>
                <p:cNvPr id="96460" name="Line 204">
                  <a:extLst>
                    <a:ext uri="{FF2B5EF4-FFF2-40B4-BE49-F238E27FC236}">
                      <a16:creationId xmlns:a16="http://schemas.microsoft.com/office/drawing/2014/main" id="{61C0AD5A-8664-4BE8-9F5A-AADB9AA6F777}"/>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61" name="Line 205">
                  <a:extLst>
                    <a:ext uri="{FF2B5EF4-FFF2-40B4-BE49-F238E27FC236}">
                      <a16:creationId xmlns:a16="http://schemas.microsoft.com/office/drawing/2014/main" id="{4C01698B-7DE4-4D71-BDBF-91B501DF5B2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62" name="Line 206">
                  <a:extLst>
                    <a:ext uri="{FF2B5EF4-FFF2-40B4-BE49-F238E27FC236}">
                      <a16:creationId xmlns:a16="http://schemas.microsoft.com/office/drawing/2014/main" id="{B4A1D99F-7EFA-42A9-890D-CE575D3D8AB7}"/>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63" name="Group 207">
                <a:extLst>
                  <a:ext uri="{FF2B5EF4-FFF2-40B4-BE49-F238E27FC236}">
                    <a16:creationId xmlns:a16="http://schemas.microsoft.com/office/drawing/2014/main" id="{D8C51782-195C-460B-BFC7-97BD9CE803B4}"/>
                  </a:ext>
                </a:extLst>
              </p:cNvPr>
              <p:cNvGrpSpPr>
                <a:grpSpLocks/>
              </p:cNvGrpSpPr>
              <p:nvPr/>
            </p:nvGrpSpPr>
            <p:grpSpPr bwMode="auto">
              <a:xfrm flipV="1">
                <a:off x="3686" y="243"/>
                <a:ext cx="177" cy="66"/>
                <a:chOff x="2848" y="848"/>
                <a:chExt cx="140" cy="98"/>
              </a:xfrm>
            </p:grpSpPr>
            <p:sp>
              <p:nvSpPr>
                <p:cNvPr id="96464" name="Line 208">
                  <a:extLst>
                    <a:ext uri="{FF2B5EF4-FFF2-40B4-BE49-F238E27FC236}">
                      <a16:creationId xmlns:a16="http://schemas.microsoft.com/office/drawing/2014/main" id="{CFDC170A-96D0-40F4-87DD-A4A6E557B005}"/>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65" name="Line 209">
                  <a:extLst>
                    <a:ext uri="{FF2B5EF4-FFF2-40B4-BE49-F238E27FC236}">
                      <a16:creationId xmlns:a16="http://schemas.microsoft.com/office/drawing/2014/main" id="{C3416FC6-D668-4827-BD6A-7938194BFBA6}"/>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66" name="Line 210">
                  <a:extLst>
                    <a:ext uri="{FF2B5EF4-FFF2-40B4-BE49-F238E27FC236}">
                      <a16:creationId xmlns:a16="http://schemas.microsoft.com/office/drawing/2014/main" id="{CD8616C3-A72E-452E-846B-5E6F664FA848}"/>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grpSp>
          <p:nvGrpSpPr>
            <p:cNvPr id="96467" name="Group 211">
              <a:extLst>
                <a:ext uri="{FF2B5EF4-FFF2-40B4-BE49-F238E27FC236}">
                  <a16:creationId xmlns:a16="http://schemas.microsoft.com/office/drawing/2014/main" id="{261524D7-53A7-475C-B276-2B35182C4053}"/>
                </a:ext>
              </a:extLst>
            </p:cNvPr>
            <p:cNvGrpSpPr>
              <a:grpSpLocks/>
            </p:cNvGrpSpPr>
            <p:nvPr/>
          </p:nvGrpSpPr>
          <p:grpSpPr bwMode="auto">
            <a:xfrm>
              <a:off x="3769" y="2511"/>
              <a:ext cx="316" cy="147"/>
              <a:chOff x="3600" y="219"/>
              <a:chExt cx="360" cy="175"/>
            </a:xfrm>
          </p:grpSpPr>
          <p:sp>
            <p:nvSpPr>
              <p:cNvPr id="96468" name="Oval 212">
                <a:extLst>
                  <a:ext uri="{FF2B5EF4-FFF2-40B4-BE49-F238E27FC236}">
                    <a16:creationId xmlns:a16="http://schemas.microsoft.com/office/drawing/2014/main" id="{D9CA2B3F-B860-4B52-8D1E-D0D2E981843F}"/>
                  </a:ext>
                </a:extLst>
              </p:cNvPr>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69" name="Line 213">
                <a:extLst>
                  <a:ext uri="{FF2B5EF4-FFF2-40B4-BE49-F238E27FC236}">
                    <a16:creationId xmlns:a16="http://schemas.microsoft.com/office/drawing/2014/main" id="{2E54EBD6-5A63-4230-9937-27ABCE7FC8C4}"/>
                  </a:ext>
                </a:extLst>
              </p:cNvPr>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70" name="Line 214">
                <a:extLst>
                  <a:ext uri="{FF2B5EF4-FFF2-40B4-BE49-F238E27FC236}">
                    <a16:creationId xmlns:a16="http://schemas.microsoft.com/office/drawing/2014/main" id="{CF8CCF0B-449D-4267-AF6C-27B2324E99A4}"/>
                  </a:ext>
                </a:extLst>
              </p:cNvPr>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71" name="Rectangle 215">
                <a:extLst>
                  <a:ext uri="{FF2B5EF4-FFF2-40B4-BE49-F238E27FC236}">
                    <a16:creationId xmlns:a16="http://schemas.microsoft.com/office/drawing/2014/main" id="{37F8FAD1-23C1-4369-A5AC-650DFF9DFCC8}"/>
                  </a:ext>
                </a:extLst>
              </p:cNvPr>
              <p:cNvSpPr>
                <a:spLocks noChangeArrowheads="1"/>
              </p:cNvSpPr>
              <p:nvPr/>
            </p:nvSpPr>
            <p:spPr bwMode="auto">
              <a:xfrm>
                <a:off x="3603" y="289"/>
                <a:ext cx="354" cy="59"/>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6472" name="Oval 216">
                <a:extLst>
                  <a:ext uri="{FF2B5EF4-FFF2-40B4-BE49-F238E27FC236}">
                    <a16:creationId xmlns:a16="http://schemas.microsoft.com/office/drawing/2014/main" id="{093A3343-5199-49D8-844E-B4DA95CB7066}"/>
                  </a:ext>
                </a:extLst>
              </p:cNvPr>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473" name="Group 217">
                <a:extLst>
                  <a:ext uri="{FF2B5EF4-FFF2-40B4-BE49-F238E27FC236}">
                    <a16:creationId xmlns:a16="http://schemas.microsoft.com/office/drawing/2014/main" id="{99790341-769C-456B-8A15-C1CDB300893A}"/>
                  </a:ext>
                </a:extLst>
              </p:cNvPr>
              <p:cNvGrpSpPr>
                <a:grpSpLocks/>
              </p:cNvGrpSpPr>
              <p:nvPr/>
            </p:nvGrpSpPr>
            <p:grpSpPr bwMode="auto">
              <a:xfrm>
                <a:off x="3686" y="244"/>
                <a:ext cx="177" cy="66"/>
                <a:chOff x="2848" y="848"/>
                <a:chExt cx="140" cy="98"/>
              </a:xfrm>
            </p:grpSpPr>
            <p:sp>
              <p:nvSpPr>
                <p:cNvPr id="96474" name="Line 218">
                  <a:extLst>
                    <a:ext uri="{FF2B5EF4-FFF2-40B4-BE49-F238E27FC236}">
                      <a16:creationId xmlns:a16="http://schemas.microsoft.com/office/drawing/2014/main" id="{E510B0F2-D677-48E9-93A8-64E826AE874F}"/>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75" name="Line 219">
                  <a:extLst>
                    <a:ext uri="{FF2B5EF4-FFF2-40B4-BE49-F238E27FC236}">
                      <a16:creationId xmlns:a16="http://schemas.microsoft.com/office/drawing/2014/main" id="{5A591358-6EAB-4C21-91BE-659F3A8BBD8D}"/>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76" name="Line 220">
                  <a:extLst>
                    <a:ext uri="{FF2B5EF4-FFF2-40B4-BE49-F238E27FC236}">
                      <a16:creationId xmlns:a16="http://schemas.microsoft.com/office/drawing/2014/main" id="{EDB2EF62-921B-4FCD-A937-F249A3F04961}"/>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77" name="Group 221">
                <a:extLst>
                  <a:ext uri="{FF2B5EF4-FFF2-40B4-BE49-F238E27FC236}">
                    <a16:creationId xmlns:a16="http://schemas.microsoft.com/office/drawing/2014/main" id="{095A9066-21B9-4E4F-9C3B-95B5902714A3}"/>
                  </a:ext>
                </a:extLst>
              </p:cNvPr>
              <p:cNvGrpSpPr>
                <a:grpSpLocks/>
              </p:cNvGrpSpPr>
              <p:nvPr/>
            </p:nvGrpSpPr>
            <p:grpSpPr bwMode="auto">
              <a:xfrm flipV="1">
                <a:off x="3686" y="243"/>
                <a:ext cx="177" cy="66"/>
                <a:chOff x="2848" y="848"/>
                <a:chExt cx="140" cy="98"/>
              </a:xfrm>
            </p:grpSpPr>
            <p:sp>
              <p:nvSpPr>
                <p:cNvPr id="96478" name="Line 222">
                  <a:extLst>
                    <a:ext uri="{FF2B5EF4-FFF2-40B4-BE49-F238E27FC236}">
                      <a16:creationId xmlns:a16="http://schemas.microsoft.com/office/drawing/2014/main" id="{478281D4-976D-4ED4-99E0-05FFAD451031}"/>
                    </a:ext>
                  </a:extLst>
                </p:cNvPr>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79" name="Line 223">
                  <a:extLst>
                    <a:ext uri="{FF2B5EF4-FFF2-40B4-BE49-F238E27FC236}">
                      <a16:creationId xmlns:a16="http://schemas.microsoft.com/office/drawing/2014/main" id="{B6862789-7659-46AE-B615-0A7960BBED12}"/>
                    </a:ext>
                  </a:extLst>
                </p:cNvPr>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80" name="Line 224">
                  <a:extLst>
                    <a:ext uri="{FF2B5EF4-FFF2-40B4-BE49-F238E27FC236}">
                      <a16:creationId xmlns:a16="http://schemas.microsoft.com/office/drawing/2014/main" id="{BD65FCA3-0F10-4101-9A77-AA344CB4198F}"/>
                    </a:ext>
                  </a:extLst>
                </p:cNvPr>
                <p:cNvSpPr>
                  <a:spLocks noChangeShapeType="1"/>
                </p:cNvSpPr>
                <p:nvPr/>
              </p:nvSpPr>
              <p:spPr bwMode="auto">
                <a:xfrm>
                  <a:off x="2894" y="850"/>
                  <a:ext cx="52" cy="9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sp>
          <p:nvSpPr>
            <p:cNvPr id="96481" name="Line 225">
              <a:extLst>
                <a:ext uri="{FF2B5EF4-FFF2-40B4-BE49-F238E27FC236}">
                  <a16:creationId xmlns:a16="http://schemas.microsoft.com/office/drawing/2014/main" id="{555F526C-D66C-4889-BCA2-92B2E078F54C}"/>
                </a:ext>
              </a:extLst>
            </p:cNvPr>
            <p:cNvSpPr>
              <a:spLocks noChangeShapeType="1"/>
            </p:cNvSpPr>
            <p:nvPr/>
          </p:nvSpPr>
          <p:spPr bwMode="auto">
            <a:xfrm flipV="1">
              <a:off x="3930" y="2645"/>
              <a:ext cx="1" cy="15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82" name="Group 226">
            <a:extLst>
              <a:ext uri="{FF2B5EF4-FFF2-40B4-BE49-F238E27FC236}">
                <a16:creationId xmlns:a16="http://schemas.microsoft.com/office/drawing/2014/main" id="{8041DDE4-4845-4418-908E-E240B100B659}"/>
              </a:ext>
            </a:extLst>
          </p:cNvPr>
          <p:cNvGrpSpPr>
            <a:grpSpLocks/>
          </p:cNvGrpSpPr>
          <p:nvPr/>
        </p:nvGrpSpPr>
        <p:grpSpPr bwMode="auto">
          <a:xfrm>
            <a:off x="4740275" y="2306638"/>
            <a:ext cx="3738563" cy="3725862"/>
            <a:chOff x="2986" y="945"/>
            <a:chExt cx="2355" cy="2347"/>
          </a:xfrm>
        </p:grpSpPr>
        <p:grpSp>
          <p:nvGrpSpPr>
            <p:cNvPr id="96483" name="Group 227">
              <a:extLst>
                <a:ext uri="{FF2B5EF4-FFF2-40B4-BE49-F238E27FC236}">
                  <a16:creationId xmlns:a16="http://schemas.microsoft.com/office/drawing/2014/main" id="{BCC1DF8F-79B2-46F8-B1CC-94E36D82F1EF}"/>
                </a:ext>
              </a:extLst>
            </p:cNvPr>
            <p:cNvGrpSpPr>
              <a:grpSpLocks/>
            </p:cNvGrpSpPr>
            <p:nvPr/>
          </p:nvGrpSpPr>
          <p:grpSpPr bwMode="auto">
            <a:xfrm>
              <a:off x="2986" y="945"/>
              <a:ext cx="513" cy="541"/>
              <a:chOff x="2938" y="2925"/>
              <a:chExt cx="513" cy="541"/>
            </a:xfrm>
          </p:grpSpPr>
          <p:sp>
            <p:nvSpPr>
              <p:cNvPr id="96484" name="Rectangle 228">
                <a:extLst>
                  <a:ext uri="{FF2B5EF4-FFF2-40B4-BE49-F238E27FC236}">
                    <a16:creationId xmlns:a16="http://schemas.microsoft.com/office/drawing/2014/main" id="{05E18C7A-7FC4-4B1B-9CBB-98B30AA5F29C}"/>
                  </a:ext>
                </a:extLst>
              </p:cNvPr>
              <p:cNvSpPr>
                <a:spLocks noChangeArrowheads="1"/>
              </p:cNvSpPr>
              <p:nvPr/>
            </p:nvSpPr>
            <p:spPr bwMode="auto">
              <a:xfrm>
                <a:off x="3000" y="2925"/>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85" name="Rectangle 229">
                <a:extLst>
                  <a:ext uri="{FF2B5EF4-FFF2-40B4-BE49-F238E27FC236}">
                    <a16:creationId xmlns:a16="http://schemas.microsoft.com/office/drawing/2014/main" id="{BBB8BC6C-DA18-48E0-85DC-1E8C61791AD3}"/>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86" name="Rectangle 230">
                <a:extLst>
                  <a:ext uri="{FF2B5EF4-FFF2-40B4-BE49-F238E27FC236}">
                    <a16:creationId xmlns:a16="http://schemas.microsoft.com/office/drawing/2014/main" id="{E62B5F51-37B3-4EE9-960C-FE747526B520}"/>
                  </a:ext>
                </a:extLst>
              </p:cNvPr>
              <p:cNvSpPr>
                <a:spLocks noChangeArrowheads="1"/>
              </p:cNvSpPr>
              <p:nvPr/>
            </p:nvSpPr>
            <p:spPr bwMode="auto">
              <a:xfrm>
                <a:off x="2982" y="2943"/>
                <a:ext cx="426" cy="12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87" name="Text Box 231">
                <a:extLst>
                  <a:ext uri="{FF2B5EF4-FFF2-40B4-BE49-F238E27FC236}">
                    <a16:creationId xmlns:a16="http://schemas.microsoft.com/office/drawing/2014/main" id="{96F42CB8-B5E5-4C34-BE25-FF46CCE8A1B6}"/>
                  </a:ext>
                </a:extLst>
              </p:cNvPr>
              <p:cNvSpPr txBox="1">
                <a:spLocks noChangeArrowheads="1"/>
              </p:cNvSpPr>
              <p:nvPr/>
            </p:nvSpPr>
            <p:spPr bwMode="auto">
              <a:xfrm>
                <a:off x="2938" y="292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eaLnBrk="0" hangingPunct="0"/>
                <a:r>
                  <a:rPr lang="en-US" altLang="en-US" sz="1000">
                    <a:latin typeface="Arial" panose="020B0604020202020204" pitchFamily="34" charset="0"/>
                  </a:rPr>
                  <a:t>transport</a:t>
                </a:r>
              </a:p>
              <a:p>
                <a:pPr algn="ctr" eaLnBrk="0" hangingPunct="0"/>
                <a:r>
                  <a:rPr lang="en-US" altLang="en-US" sz="1000">
                    <a:latin typeface="Arial" panose="020B0604020202020204" pitchFamily="34" charset="0"/>
                  </a:rPr>
                  <a:t>network</a:t>
                </a:r>
              </a:p>
              <a:p>
                <a:pPr algn="ctr" eaLnBrk="0" hangingPunct="0"/>
                <a:r>
                  <a:rPr lang="en-US" altLang="en-US" sz="1000">
                    <a:latin typeface="Arial" panose="020B0604020202020204" pitchFamily="34" charset="0"/>
                  </a:rPr>
                  <a:t>data link</a:t>
                </a:r>
              </a:p>
              <a:p>
                <a:pPr algn="ctr" eaLnBrk="0" hangingPunct="0"/>
                <a:r>
                  <a:rPr lang="en-US" altLang="en-US" sz="1000">
                    <a:latin typeface="Arial" panose="020B0604020202020204" pitchFamily="34" charset="0"/>
                  </a:rPr>
                  <a:t>physical</a:t>
                </a:r>
                <a:endParaRPr lang="en-US" altLang="en-US">
                  <a:latin typeface="Arial" panose="020B0604020202020204" pitchFamily="34" charset="0"/>
                </a:endParaRPr>
              </a:p>
            </p:txBody>
          </p:sp>
          <p:sp>
            <p:nvSpPr>
              <p:cNvPr id="96488" name="Line 232">
                <a:extLst>
                  <a:ext uri="{FF2B5EF4-FFF2-40B4-BE49-F238E27FC236}">
                    <a16:creationId xmlns:a16="http://schemas.microsoft.com/office/drawing/2014/main" id="{4BBF8A58-7EE5-4F75-B79A-B2CB8404FB9C}"/>
                  </a:ext>
                </a:extLst>
              </p:cNvPr>
              <p:cNvSpPr>
                <a:spLocks noChangeShapeType="1"/>
              </p:cNvSpPr>
              <p:nvPr/>
            </p:nvSpPr>
            <p:spPr bwMode="auto">
              <a:xfrm>
                <a:off x="2979" y="3156"/>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89" name="Line 233">
                <a:extLst>
                  <a:ext uri="{FF2B5EF4-FFF2-40B4-BE49-F238E27FC236}">
                    <a16:creationId xmlns:a16="http://schemas.microsoft.com/office/drawing/2014/main" id="{9D1B82D8-6529-4CB8-A3F8-20406BD34695}"/>
                  </a:ext>
                </a:extLst>
              </p:cNvPr>
              <p:cNvSpPr>
                <a:spLocks noChangeShapeType="1"/>
              </p:cNvSpPr>
              <p:nvPr/>
            </p:nvSpPr>
            <p:spPr bwMode="auto">
              <a:xfrm>
                <a:off x="2985" y="3243"/>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90" name="Line 234">
                <a:extLst>
                  <a:ext uri="{FF2B5EF4-FFF2-40B4-BE49-F238E27FC236}">
                    <a16:creationId xmlns:a16="http://schemas.microsoft.com/office/drawing/2014/main" id="{D5DEE4BE-881F-4E20-9AFA-246A82C15F38}"/>
                  </a:ext>
                </a:extLst>
              </p:cNvPr>
              <p:cNvSpPr>
                <a:spLocks noChangeShapeType="1"/>
              </p:cNvSpPr>
              <p:nvPr/>
            </p:nvSpPr>
            <p:spPr bwMode="auto">
              <a:xfrm>
                <a:off x="2985" y="333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nvGrpSpPr>
            <p:cNvPr id="96491" name="Group 235">
              <a:extLst>
                <a:ext uri="{FF2B5EF4-FFF2-40B4-BE49-F238E27FC236}">
                  <a16:creationId xmlns:a16="http://schemas.microsoft.com/office/drawing/2014/main" id="{E4F46D94-D4AD-43D3-B882-3328FDF2986F}"/>
                </a:ext>
              </a:extLst>
            </p:cNvPr>
            <p:cNvGrpSpPr>
              <a:grpSpLocks/>
            </p:cNvGrpSpPr>
            <p:nvPr/>
          </p:nvGrpSpPr>
          <p:grpSpPr bwMode="auto">
            <a:xfrm>
              <a:off x="4828" y="2751"/>
              <a:ext cx="513" cy="541"/>
              <a:chOff x="2938" y="2925"/>
              <a:chExt cx="513" cy="541"/>
            </a:xfrm>
          </p:grpSpPr>
          <p:sp>
            <p:nvSpPr>
              <p:cNvPr id="96492" name="Rectangle 236">
                <a:extLst>
                  <a:ext uri="{FF2B5EF4-FFF2-40B4-BE49-F238E27FC236}">
                    <a16:creationId xmlns:a16="http://schemas.microsoft.com/office/drawing/2014/main" id="{D73DE1A5-EF87-409F-B119-7E2BAA0B5B97}"/>
                  </a:ext>
                </a:extLst>
              </p:cNvPr>
              <p:cNvSpPr>
                <a:spLocks noChangeArrowheads="1"/>
              </p:cNvSpPr>
              <p:nvPr/>
            </p:nvSpPr>
            <p:spPr bwMode="auto">
              <a:xfrm>
                <a:off x="3000" y="2925"/>
                <a:ext cx="426" cy="489"/>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93" name="Rectangle 237">
                <a:extLst>
                  <a:ext uri="{FF2B5EF4-FFF2-40B4-BE49-F238E27FC236}">
                    <a16:creationId xmlns:a16="http://schemas.microsoft.com/office/drawing/2014/main" id="{64CBD75E-70B9-4A02-B20A-EC308B723F58}"/>
                  </a:ext>
                </a:extLst>
              </p:cNvPr>
              <p:cNvSpPr>
                <a:spLocks noChangeArrowheads="1"/>
              </p:cNvSpPr>
              <p:nvPr/>
            </p:nvSpPr>
            <p:spPr bwMode="auto">
              <a:xfrm>
                <a:off x="2979" y="2940"/>
                <a:ext cx="435" cy="5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94" name="Rectangle 238">
                <a:extLst>
                  <a:ext uri="{FF2B5EF4-FFF2-40B4-BE49-F238E27FC236}">
                    <a16:creationId xmlns:a16="http://schemas.microsoft.com/office/drawing/2014/main" id="{BB5BB43E-72C0-4F6F-97C4-BE70381CD16B}"/>
                  </a:ext>
                </a:extLst>
              </p:cNvPr>
              <p:cNvSpPr>
                <a:spLocks noChangeArrowheads="1"/>
              </p:cNvSpPr>
              <p:nvPr/>
            </p:nvSpPr>
            <p:spPr bwMode="auto">
              <a:xfrm>
                <a:off x="2982" y="2943"/>
                <a:ext cx="426" cy="126"/>
              </a:xfrm>
              <a:prstGeom prst="rect">
                <a:avLst/>
              </a:prstGeom>
              <a:solidFill>
                <a:srgbClr val="FF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95" name="Text Box 239">
                <a:extLst>
                  <a:ext uri="{FF2B5EF4-FFF2-40B4-BE49-F238E27FC236}">
                    <a16:creationId xmlns:a16="http://schemas.microsoft.com/office/drawing/2014/main" id="{96F71F49-3E48-4458-B1C0-DDB4549976A0}"/>
                  </a:ext>
                </a:extLst>
              </p:cNvPr>
              <p:cNvSpPr txBox="1">
                <a:spLocks noChangeArrowheads="1"/>
              </p:cNvSpPr>
              <p:nvPr/>
            </p:nvSpPr>
            <p:spPr bwMode="auto">
              <a:xfrm>
                <a:off x="2938" y="2928"/>
                <a:ext cx="513"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000">
                    <a:solidFill>
                      <a:schemeClr val="bg1"/>
                    </a:solidFill>
                    <a:latin typeface="Arial" panose="020B0604020202020204" pitchFamily="34" charset="0"/>
                  </a:rPr>
                  <a:t>application</a:t>
                </a:r>
                <a:endParaRPr lang="en-US" altLang="en-US" sz="1000">
                  <a:latin typeface="Arial" panose="020B0604020202020204" pitchFamily="34" charset="0"/>
                </a:endParaRPr>
              </a:p>
              <a:p>
                <a:pPr algn="ctr" eaLnBrk="0" hangingPunct="0"/>
                <a:r>
                  <a:rPr lang="en-US" altLang="en-US" sz="1000">
                    <a:latin typeface="Arial" panose="020B0604020202020204" pitchFamily="34" charset="0"/>
                  </a:rPr>
                  <a:t>transport</a:t>
                </a:r>
              </a:p>
              <a:p>
                <a:pPr algn="ctr" eaLnBrk="0" hangingPunct="0"/>
                <a:r>
                  <a:rPr lang="en-US" altLang="en-US" sz="1000">
                    <a:latin typeface="Arial" panose="020B0604020202020204" pitchFamily="34" charset="0"/>
                  </a:rPr>
                  <a:t>network</a:t>
                </a:r>
              </a:p>
              <a:p>
                <a:pPr algn="ctr" eaLnBrk="0" hangingPunct="0"/>
                <a:r>
                  <a:rPr lang="en-US" altLang="en-US" sz="1000">
                    <a:latin typeface="Arial" panose="020B0604020202020204" pitchFamily="34" charset="0"/>
                  </a:rPr>
                  <a:t>data link</a:t>
                </a:r>
              </a:p>
              <a:p>
                <a:pPr algn="ctr" eaLnBrk="0" hangingPunct="0"/>
                <a:r>
                  <a:rPr lang="en-US" altLang="en-US" sz="1000">
                    <a:latin typeface="Arial" panose="020B0604020202020204" pitchFamily="34" charset="0"/>
                  </a:rPr>
                  <a:t>physical</a:t>
                </a:r>
                <a:endParaRPr lang="en-US" altLang="en-US">
                  <a:latin typeface="Arial" panose="020B0604020202020204" pitchFamily="34" charset="0"/>
                </a:endParaRPr>
              </a:p>
            </p:txBody>
          </p:sp>
          <p:sp>
            <p:nvSpPr>
              <p:cNvPr id="96496" name="Line 240">
                <a:extLst>
                  <a:ext uri="{FF2B5EF4-FFF2-40B4-BE49-F238E27FC236}">
                    <a16:creationId xmlns:a16="http://schemas.microsoft.com/office/drawing/2014/main" id="{9FAEABED-354A-46B4-8BFF-1F8D1E3EAF77}"/>
                  </a:ext>
                </a:extLst>
              </p:cNvPr>
              <p:cNvSpPr>
                <a:spLocks noChangeShapeType="1"/>
              </p:cNvSpPr>
              <p:nvPr/>
            </p:nvSpPr>
            <p:spPr bwMode="auto">
              <a:xfrm>
                <a:off x="2979" y="3156"/>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97" name="Line 241">
                <a:extLst>
                  <a:ext uri="{FF2B5EF4-FFF2-40B4-BE49-F238E27FC236}">
                    <a16:creationId xmlns:a16="http://schemas.microsoft.com/office/drawing/2014/main" id="{DCBE3B4E-74FE-49E0-9890-E5A02EE8E612}"/>
                  </a:ext>
                </a:extLst>
              </p:cNvPr>
              <p:cNvSpPr>
                <a:spLocks noChangeShapeType="1"/>
              </p:cNvSpPr>
              <p:nvPr/>
            </p:nvSpPr>
            <p:spPr bwMode="auto">
              <a:xfrm>
                <a:off x="2985" y="3243"/>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498" name="Line 242">
                <a:extLst>
                  <a:ext uri="{FF2B5EF4-FFF2-40B4-BE49-F238E27FC236}">
                    <a16:creationId xmlns:a16="http://schemas.microsoft.com/office/drawing/2014/main" id="{045F0BAF-605D-4DC7-B310-ADD14A880507}"/>
                  </a:ext>
                </a:extLst>
              </p:cNvPr>
              <p:cNvSpPr>
                <a:spLocks noChangeShapeType="1"/>
              </p:cNvSpPr>
              <p:nvPr/>
            </p:nvSpPr>
            <p:spPr bwMode="auto">
              <a:xfrm>
                <a:off x="2985" y="3330"/>
                <a:ext cx="435" cy="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grpSp>
      <p:sp>
        <p:nvSpPr>
          <p:cNvPr id="96499" name="Rectangle 243">
            <a:extLst>
              <a:ext uri="{FF2B5EF4-FFF2-40B4-BE49-F238E27FC236}">
                <a16:creationId xmlns:a16="http://schemas.microsoft.com/office/drawing/2014/main" id="{7812DF5B-010C-4C3C-9138-137E8F30B748}"/>
              </a:ext>
            </a:extLst>
          </p:cNvPr>
          <p:cNvSpPr>
            <a:spLocks noChangeArrowheads="1"/>
          </p:cNvSpPr>
          <p:nvPr/>
        </p:nvSpPr>
        <p:spPr bwMode="auto">
          <a:xfrm>
            <a:off x="457200" y="1894682"/>
            <a:ext cx="4295775" cy="4351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92500"/>
          </a:bodyPr>
          <a:lstStyle>
            <a:lvl1pPr marL="342900" indent="-342900">
              <a:spcBef>
                <a:spcPct val="20000"/>
              </a:spcBef>
              <a:buClr>
                <a:schemeClr val="accent2"/>
              </a:buClr>
              <a:buChar char="•"/>
              <a:defRPr sz="2800">
                <a:solidFill>
                  <a:schemeClr val="tx1"/>
                </a:solidFill>
                <a:latin typeface="Arial" panose="020B0604020202020204" pitchFamily="34" charset="0"/>
              </a:defRPr>
            </a:lvl1pPr>
            <a:lvl2pPr marL="742950" indent="-285750">
              <a:spcBef>
                <a:spcPct val="20000"/>
              </a:spcBef>
              <a:buClr>
                <a:schemeClr val="accent2"/>
              </a:buClr>
              <a:buChar char="•"/>
              <a:defRPr sz="2400">
                <a:solidFill>
                  <a:schemeClr val="tx1"/>
                </a:solidFill>
                <a:latin typeface="Arial" panose="020B0604020202020204" pitchFamily="34" charset="0"/>
              </a:defRPr>
            </a:lvl2pPr>
            <a:lvl3pPr marL="1085850" indent="-228600">
              <a:spcBef>
                <a:spcPct val="20000"/>
              </a:spcBef>
              <a:buClr>
                <a:schemeClr val="accent2"/>
              </a:buClr>
              <a:buChar char="•"/>
              <a:defRPr sz="2000">
                <a:solidFill>
                  <a:schemeClr val="tx1"/>
                </a:solidFill>
                <a:latin typeface="Arial" panose="020B0604020202020204" pitchFamily="34" charset="0"/>
              </a:defRPr>
            </a:lvl3pPr>
            <a:lvl4pPr marL="1428750" indent="-228600">
              <a:spcBef>
                <a:spcPct val="20000"/>
              </a:spcBef>
              <a:buClr>
                <a:schemeClr val="accent2"/>
              </a:buClr>
              <a:buChar char="•"/>
              <a:defRPr>
                <a:solidFill>
                  <a:schemeClr val="tx1"/>
                </a:solidFill>
                <a:latin typeface="Arial" panose="020B0604020202020204" pitchFamily="34" charset="0"/>
              </a:defRPr>
            </a:lvl4pPr>
            <a:lvl5pPr marL="1771650" indent="-228600">
              <a:spcBef>
                <a:spcPct val="20000"/>
              </a:spcBef>
              <a:buClr>
                <a:schemeClr val="accent2"/>
              </a:buClr>
              <a:buChar char="•"/>
              <a:defRPr sz="1600">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sz="1600">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sz="1600">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sz="1600">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sz="1600">
                <a:solidFill>
                  <a:schemeClr val="tx1"/>
                </a:solidFill>
                <a:latin typeface="Arial" panose="020B0604020202020204" pitchFamily="34" charset="0"/>
              </a:defRPr>
            </a:lvl9pPr>
          </a:lstStyle>
          <a:p>
            <a:pPr>
              <a:buFontTx/>
              <a:buNone/>
            </a:pPr>
            <a:r>
              <a:rPr lang="en-US" altLang="en-US" sz="2400" dirty="0">
                <a:solidFill>
                  <a:srgbClr val="FF0000"/>
                </a:solidFill>
              </a:rPr>
              <a:t>Client:</a:t>
            </a:r>
          </a:p>
          <a:p>
            <a:r>
              <a:rPr lang="en-US" altLang="en-US" sz="2000" dirty="0"/>
              <a:t>Initiates contact with server (“speaks first”)</a:t>
            </a:r>
          </a:p>
          <a:p>
            <a:r>
              <a:rPr lang="en-US" altLang="en-US" sz="2000" dirty="0"/>
              <a:t>Typically requests service from server, </a:t>
            </a:r>
          </a:p>
          <a:p>
            <a:r>
              <a:rPr lang="en-US" altLang="en-US" sz="2000" dirty="0"/>
              <a:t>For Web, client is implemented in browser; for e-mail, in mail reader</a:t>
            </a:r>
          </a:p>
          <a:p>
            <a:pPr>
              <a:buFontTx/>
              <a:buNone/>
            </a:pPr>
            <a:r>
              <a:rPr lang="en-US" altLang="en-US" sz="2400" dirty="0">
                <a:solidFill>
                  <a:srgbClr val="FF0000"/>
                </a:solidFill>
              </a:rPr>
              <a:t>Server:</a:t>
            </a:r>
          </a:p>
          <a:p>
            <a:r>
              <a:rPr lang="en-US" altLang="en-US" sz="2000" dirty="0"/>
              <a:t>Provides requested service to client</a:t>
            </a:r>
          </a:p>
          <a:p>
            <a:r>
              <a:rPr lang="en-US" altLang="en-US" sz="2000" dirty="0"/>
              <a:t>e.g., Web server sends requested Web page, mail server delivers e-mail</a:t>
            </a:r>
            <a:endParaRPr lang="en-US" altLang="en-US" sz="2400" dirty="0"/>
          </a:p>
        </p:txBody>
      </p:sp>
      <p:grpSp>
        <p:nvGrpSpPr>
          <p:cNvPr id="96500" name="Group 244">
            <a:extLst>
              <a:ext uri="{FF2B5EF4-FFF2-40B4-BE49-F238E27FC236}">
                <a16:creationId xmlns:a16="http://schemas.microsoft.com/office/drawing/2014/main" id="{21F1FF2E-B82A-4A77-A0A4-A44C374427AF}"/>
              </a:ext>
            </a:extLst>
          </p:cNvPr>
          <p:cNvGrpSpPr>
            <a:grpSpLocks/>
          </p:cNvGrpSpPr>
          <p:nvPr/>
        </p:nvGrpSpPr>
        <p:grpSpPr bwMode="auto">
          <a:xfrm>
            <a:off x="5495925" y="2530475"/>
            <a:ext cx="2219325" cy="2743200"/>
            <a:chOff x="3462" y="1086"/>
            <a:chExt cx="1398" cy="1728"/>
          </a:xfrm>
        </p:grpSpPr>
        <p:sp>
          <p:nvSpPr>
            <p:cNvPr id="96501" name="Line 245">
              <a:extLst>
                <a:ext uri="{FF2B5EF4-FFF2-40B4-BE49-F238E27FC236}">
                  <a16:creationId xmlns:a16="http://schemas.microsoft.com/office/drawing/2014/main" id="{E008D43F-CAF6-49E7-B350-D475F03E0FFE}"/>
                </a:ext>
              </a:extLst>
            </p:cNvPr>
            <p:cNvSpPr>
              <a:spLocks noChangeShapeType="1"/>
            </p:cNvSpPr>
            <p:nvPr/>
          </p:nvSpPr>
          <p:spPr bwMode="auto">
            <a:xfrm>
              <a:off x="3462" y="1086"/>
              <a:ext cx="1398" cy="1728"/>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502" name="Group 246">
              <a:extLst>
                <a:ext uri="{FF2B5EF4-FFF2-40B4-BE49-F238E27FC236}">
                  <a16:creationId xmlns:a16="http://schemas.microsoft.com/office/drawing/2014/main" id="{45EBEE28-6F7C-49EE-AD0E-7283B31DF282}"/>
                </a:ext>
              </a:extLst>
            </p:cNvPr>
            <p:cNvGrpSpPr>
              <a:grpSpLocks/>
            </p:cNvGrpSpPr>
            <p:nvPr/>
          </p:nvGrpSpPr>
          <p:grpSpPr bwMode="auto">
            <a:xfrm>
              <a:off x="3469" y="1477"/>
              <a:ext cx="649" cy="250"/>
              <a:chOff x="4051" y="2299"/>
              <a:chExt cx="649" cy="250"/>
            </a:xfrm>
          </p:grpSpPr>
          <p:sp>
            <p:nvSpPr>
              <p:cNvPr id="96503" name="Rectangle 247">
                <a:extLst>
                  <a:ext uri="{FF2B5EF4-FFF2-40B4-BE49-F238E27FC236}">
                    <a16:creationId xmlns:a16="http://schemas.microsoft.com/office/drawing/2014/main" id="{B141274E-67E4-4477-BEEC-00A49F7892ED}"/>
                  </a:ext>
                </a:extLst>
              </p:cNvPr>
              <p:cNvSpPr>
                <a:spLocks noChangeArrowheads="1"/>
              </p:cNvSpPr>
              <p:nvPr/>
            </p:nvSpPr>
            <p:spPr bwMode="auto">
              <a:xfrm>
                <a:off x="4086" y="2358"/>
                <a:ext cx="594" cy="1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504" name="Text Box 248">
                <a:extLst>
                  <a:ext uri="{FF2B5EF4-FFF2-40B4-BE49-F238E27FC236}">
                    <a16:creationId xmlns:a16="http://schemas.microsoft.com/office/drawing/2014/main" id="{5CF84D4E-7490-4A1E-B059-B1D67391CD37}"/>
                  </a:ext>
                </a:extLst>
              </p:cNvPr>
              <p:cNvSpPr txBox="1">
                <a:spLocks noChangeArrowheads="1"/>
              </p:cNvSpPr>
              <p:nvPr/>
            </p:nvSpPr>
            <p:spPr bwMode="auto">
              <a:xfrm>
                <a:off x="4051" y="2299"/>
                <a:ext cx="64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rgbClr val="FF0000"/>
                    </a:solidFill>
                    <a:latin typeface="Arial" panose="020B0604020202020204" pitchFamily="34" charset="0"/>
                  </a:rPr>
                  <a:t>request</a:t>
                </a:r>
                <a:endParaRPr lang="en-US" altLang="en-US">
                  <a:latin typeface="Arial" panose="020B0604020202020204" pitchFamily="34" charset="0"/>
                </a:endParaRPr>
              </a:p>
            </p:txBody>
          </p:sp>
        </p:grpSp>
      </p:grpSp>
      <p:grpSp>
        <p:nvGrpSpPr>
          <p:cNvPr id="96505" name="Group 249">
            <a:extLst>
              <a:ext uri="{FF2B5EF4-FFF2-40B4-BE49-F238E27FC236}">
                <a16:creationId xmlns:a16="http://schemas.microsoft.com/office/drawing/2014/main" id="{7801A367-1D24-479C-ADBF-A31A9380F79B}"/>
              </a:ext>
            </a:extLst>
          </p:cNvPr>
          <p:cNvGrpSpPr>
            <a:grpSpLocks/>
          </p:cNvGrpSpPr>
          <p:nvPr/>
        </p:nvGrpSpPr>
        <p:grpSpPr bwMode="auto">
          <a:xfrm>
            <a:off x="5572125" y="2416175"/>
            <a:ext cx="2914650" cy="2743200"/>
            <a:chOff x="3510" y="1014"/>
            <a:chExt cx="1836" cy="1728"/>
          </a:xfrm>
        </p:grpSpPr>
        <p:sp>
          <p:nvSpPr>
            <p:cNvPr id="96506" name="Line 250">
              <a:extLst>
                <a:ext uri="{FF2B5EF4-FFF2-40B4-BE49-F238E27FC236}">
                  <a16:creationId xmlns:a16="http://schemas.microsoft.com/office/drawing/2014/main" id="{AA0E083B-27C7-4BCB-AA78-98B8202E8643}"/>
                </a:ext>
              </a:extLst>
            </p:cNvPr>
            <p:cNvSpPr>
              <a:spLocks noChangeShapeType="1"/>
            </p:cNvSpPr>
            <p:nvPr/>
          </p:nvSpPr>
          <p:spPr bwMode="auto">
            <a:xfrm>
              <a:off x="3510" y="1014"/>
              <a:ext cx="1440" cy="1728"/>
            </a:xfrm>
            <a:prstGeom prst="line">
              <a:avLst/>
            </a:prstGeom>
            <a:noFill/>
            <a:ln w="381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6507" name="Group 251">
              <a:extLst>
                <a:ext uri="{FF2B5EF4-FFF2-40B4-BE49-F238E27FC236}">
                  <a16:creationId xmlns:a16="http://schemas.microsoft.com/office/drawing/2014/main" id="{8A51C7B2-10B1-4483-94D6-42A16A1CAFA5}"/>
                </a:ext>
              </a:extLst>
            </p:cNvPr>
            <p:cNvGrpSpPr>
              <a:grpSpLocks/>
            </p:cNvGrpSpPr>
            <p:nvPr/>
          </p:nvGrpSpPr>
          <p:grpSpPr bwMode="auto">
            <a:xfrm>
              <a:off x="4752" y="2383"/>
              <a:ext cx="594" cy="250"/>
              <a:chOff x="4086" y="2299"/>
              <a:chExt cx="594" cy="250"/>
            </a:xfrm>
          </p:grpSpPr>
          <p:sp>
            <p:nvSpPr>
              <p:cNvPr id="96508" name="Rectangle 252">
                <a:extLst>
                  <a:ext uri="{FF2B5EF4-FFF2-40B4-BE49-F238E27FC236}">
                    <a16:creationId xmlns:a16="http://schemas.microsoft.com/office/drawing/2014/main" id="{F18DDBC8-AC19-4869-AE86-C388F67E4457}"/>
                  </a:ext>
                </a:extLst>
              </p:cNvPr>
              <p:cNvSpPr>
                <a:spLocks noChangeArrowheads="1"/>
              </p:cNvSpPr>
              <p:nvPr/>
            </p:nvSpPr>
            <p:spPr bwMode="auto">
              <a:xfrm>
                <a:off x="4086" y="2358"/>
                <a:ext cx="594" cy="16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6509" name="Text Box 253">
                <a:extLst>
                  <a:ext uri="{FF2B5EF4-FFF2-40B4-BE49-F238E27FC236}">
                    <a16:creationId xmlns:a16="http://schemas.microsoft.com/office/drawing/2014/main" id="{902D48DB-D994-4B0C-A558-510ADA30F7D6}"/>
                  </a:ext>
                </a:extLst>
              </p:cNvPr>
              <p:cNvSpPr txBox="1">
                <a:spLocks noChangeArrowheads="1"/>
              </p:cNvSpPr>
              <p:nvPr/>
            </p:nvSpPr>
            <p:spPr bwMode="auto">
              <a:xfrm>
                <a:off x="4144" y="2299"/>
                <a:ext cx="46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000">
                    <a:solidFill>
                      <a:srgbClr val="FF0000"/>
                    </a:solidFill>
                    <a:latin typeface="Arial" panose="020B0604020202020204" pitchFamily="34" charset="0"/>
                  </a:rPr>
                  <a:t>reply</a:t>
                </a:r>
                <a:endParaRPr lang="en-US" altLang="en-US">
                  <a:latin typeface="Arial" panose="020B0604020202020204" pitchFamily="34" charset="0"/>
                </a:endParaRPr>
              </a:p>
            </p:txBody>
          </p:sp>
        </p:grpSp>
      </p:grpSp>
      <p:sp>
        <p:nvSpPr>
          <p:cNvPr id="2" name="Datumsplatzhalter 1">
            <a:extLst>
              <a:ext uri="{FF2B5EF4-FFF2-40B4-BE49-F238E27FC236}">
                <a16:creationId xmlns:a16="http://schemas.microsoft.com/office/drawing/2014/main" id="{06F334DE-EFED-45C5-95E8-DE2E291BB335}"/>
              </a:ext>
            </a:extLst>
          </p:cNvPr>
          <p:cNvSpPr>
            <a:spLocks noGrp="1"/>
          </p:cNvSpPr>
          <p:nvPr>
            <p:ph type="dt" sz="half" idx="10"/>
          </p:nvPr>
        </p:nvSpPr>
        <p:spPr/>
        <p:txBody>
          <a:bodyP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96482"/>
                                        </p:tgtEl>
                                        <p:attrNameLst>
                                          <p:attrName>style.visibility</p:attrName>
                                        </p:attrNameLst>
                                      </p:cBhvr>
                                      <p:to>
                                        <p:strVal val="visible"/>
                                      </p:to>
                                    </p:set>
                                    <p:animEffect transition="in" filter="dissolve">
                                      <p:cBhvr>
                                        <p:cTn id="7" dur="500"/>
                                        <p:tgtEl>
                                          <p:spTgt spid="96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96500"/>
                                        </p:tgtEl>
                                        <p:attrNameLst>
                                          <p:attrName>style.visibility</p:attrName>
                                        </p:attrNameLst>
                                      </p:cBhvr>
                                      <p:to>
                                        <p:strVal val="visible"/>
                                      </p:to>
                                    </p:set>
                                    <p:animEffect transition="in" filter="strips(downLeft)">
                                      <p:cBhvr>
                                        <p:cTn id="12" dur="500"/>
                                        <p:tgtEl>
                                          <p:spTgt spid="965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96505"/>
                                        </p:tgtEl>
                                        <p:attrNameLst>
                                          <p:attrName>style.visibility</p:attrName>
                                        </p:attrNameLst>
                                      </p:cBhvr>
                                      <p:to>
                                        <p:strVal val="visible"/>
                                      </p:to>
                                    </p:set>
                                    <p:animEffect transition="in" filter="strips(upRight)">
                                      <p:cBhvr>
                                        <p:cTn id="17" dur="500"/>
                                        <p:tgtEl>
                                          <p:spTgt spid="96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ußzeilenplatzhalter 5">
            <a:extLst>
              <a:ext uri="{FF2B5EF4-FFF2-40B4-BE49-F238E27FC236}">
                <a16:creationId xmlns:a16="http://schemas.microsoft.com/office/drawing/2014/main" id="{9EB203E4-811D-4373-A19C-556259365CCF}"/>
              </a:ext>
            </a:extLst>
          </p:cNvPr>
          <p:cNvSpPr>
            <a:spLocks noGrp="1"/>
          </p:cNvSpPr>
          <p:nvPr>
            <p:ph type="ftr" sz="quarter" idx="11"/>
          </p:nvPr>
        </p:nvSpPr>
        <p:spPr/>
        <p:txBody>
          <a:bodyPr/>
          <a:lstStyle/>
          <a:p>
            <a:r>
              <a:rPr lang="en-US" altLang="en-US"/>
              <a:t>Realtime Programming Prof. Dr. Markus Pfeil</a:t>
            </a:r>
          </a:p>
        </p:txBody>
      </p:sp>
      <p:sp>
        <p:nvSpPr>
          <p:cNvPr id="49" name="Foliennummernplatzhalter 6">
            <a:extLst>
              <a:ext uri="{FF2B5EF4-FFF2-40B4-BE49-F238E27FC236}">
                <a16:creationId xmlns:a16="http://schemas.microsoft.com/office/drawing/2014/main" id="{956075F1-736A-4AFC-A979-5D58489C9F05}"/>
              </a:ext>
            </a:extLst>
          </p:cNvPr>
          <p:cNvSpPr>
            <a:spLocks noGrp="1"/>
          </p:cNvSpPr>
          <p:nvPr>
            <p:ph type="sldNum" sz="quarter" idx="12"/>
          </p:nvPr>
        </p:nvSpPr>
        <p:spPr/>
        <p:txBody>
          <a:bodyPr/>
          <a:lstStyle/>
          <a:p>
            <a:fld id="{AAD66F06-9553-4AB8-9F71-88562722DC2B}" type="slidenum">
              <a:rPr lang="en-US" altLang="en-US"/>
              <a:pPr/>
              <a:t>445</a:t>
            </a:fld>
            <a:endParaRPr lang="en-US" altLang="en-US"/>
          </a:p>
        </p:txBody>
      </p:sp>
      <p:sp>
        <p:nvSpPr>
          <p:cNvPr id="99374" name="Rectangle 46">
            <a:extLst>
              <a:ext uri="{FF2B5EF4-FFF2-40B4-BE49-F238E27FC236}">
                <a16:creationId xmlns:a16="http://schemas.microsoft.com/office/drawing/2014/main" id="{D43799F3-A9FC-499D-BC94-6E66D25E0A83}"/>
              </a:ext>
            </a:extLst>
          </p:cNvPr>
          <p:cNvSpPr>
            <a:spLocks noChangeArrowheads="1"/>
          </p:cNvSpPr>
          <p:nvPr/>
        </p:nvSpPr>
        <p:spPr bwMode="auto">
          <a:xfrm>
            <a:off x="685800" y="1524000"/>
            <a:ext cx="8153400" cy="22860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99330" name="Rectangle 2">
            <a:extLst>
              <a:ext uri="{FF2B5EF4-FFF2-40B4-BE49-F238E27FC236}">
                <a16:creationId xmlns:a16="http://schemas.microsoft.com/office/drawing/2014/main" id="{CD82A2FD-B771-4BCB-94C8-5532CE372702}"/>
              </a:ext>
            </a:extLst>
          </p:cNvPr>
          <p:cNvSpPr>
            <a:spLocks noGrp="1" noChangeArrowheads="1"/>
          </p:cNvSpPr>
          <p:nvPr>
            <p:ph type="title"/>
          </p:nvPr>
        </p:nvSpPr>
        <p:spPr/>
        <p:txBody>
          <a:bodyPr/>
          <a:lstStyle/>
          <a:p>
            <a:r>
              <a:rPr lang="en-US" altLang="en-US"/>
              <a:t>Ftp: The File Transfer Protocol</a:t>
            </a:r>
            <a:endParaRPr lang="en-US" altLang="en-US" sz="4000"/>
          </a:p>
        </p:txBody>
      </p:sp>
      <p:sp>
        <p:nvSpPr>
          <p:cNvPr id="99331" name="Rectangle 3">
            <a:extLst>
              <a:ext uri="{FF2B5EF4-FFF2-40B4-BE49-F238E27FC236}">
                <a16:creationId xmlns:a16="http://schemas.microsoft.com/office/drawing/2014/main" id="{B96B390A-A7E9-40B0-AD86-CC5D4C79111B}"/>
              </a:ext>
            </a:extLst>
          </p:cNvPr>
          <p:cNvSpPr>
            <a:spLocks noGrp="1" noChangeArrowheads="1"/>
          </p:cNvSpPr>
          <p:nvPr>
            <p:ph type="body" sz="half" idx="1"/>
          </p:nvPr>
        </p:nvSpPr>
        <p:spPr>
          <a:xfrm>
            <a:off x="533400" y="3886200"/>
            <a:ext cx="8305800" cy="2543175"/>
          </a:xfrm>
        </p:spPr>
        <p:txBody>
          <a:bodyPr>
            <a:normAutofit lnSpcReduction="10000"/>
          </a:bodyPr>
          <a:lstStyle/>
          <a:p>
            <a:pPr>
              <a:lnSpc>
                <a:spcPct val="90000"/>
              </a:lnSpc>
            </a:pPr>
            <a:r>
              <a:rPr lang="en-US" altLang="en-US" sz="2400" dirty="0"/>
              <a:t>Transfer file to/from remote host</a:t>
            </a:r>
          </a:p>
          <a:p>
            <a:pPr>
              <a:lnSpc>
                <a:spcPct val="90000"/>
              </a:lnSpc>
            </a:pPr>
            <a:r>
              <a:rPr lang="en-US" altLang="en-US" sz="2400" dirty="0"/>
              <a:t>Client/server model</a:t>
            </a:r>
          </a:p>
          <a:p>
            <a:pPr lvl="1">
              <a:lnSpc>
                <a:spcPct val="90000"/>
              </a:lnSpc>
            </a:pPr>
            <a:r>
              <a:rPr lang="en-US" altLang="en-US" sz="2400" i="1" dirty="0">
                <a:solidFill>
                  <a:schemeClr val="accent2"/>
                </a:solidFill>
              </a:rPr>
              <a:t>Client:</a:t>
            </a:r>
            <a:r>
              <a:rPr lang="en-US" altLang="en-US" sz="2400" dirty="0"/>
              <a:t> side that initiates transfer (either to/from remote)</a:t>
            </a:r>
          </a:p>
          <a:p>
            <a:pPr lvl="1">
              <a:lnSpc>
                <a:spcPct val="90000"/>
              </a:lnSpc>
            </a:pPr>
            <a:r>
              <a:rPr lang="en-US" altLang="en-US" sz="2400" i="1" dirty="0">
                <a:solidFill>
                  <a:schemeClr val="accent2"/>
                </a:solidFill>
              </a:rPr>
              <a:t>Server:</a:t>
            </a:r>
            <a:r>
              <a:rPr lang="en-US" altLang="en-US" sz="2400" dirty="0"/>
              <a:t> remote host</a:t>
            </a:r>
          </a:p>
          <a:p>
            <a:pPr>
              <a:lnSpc>
                <a:spcPct val="90000"/>
              </a:lnSpc>
            </a:pPr>
            <a:r>
              <a:rPr lang="en-US" altLang="en-US" sz="2400" dirty="0"/>
              <a:t>ftp: RFC 959</a:t>
            </a:r>
          </a:p>
          <a:p>
            <a:pPr>
              <a:lnSpc>
                <a:spcPct val="90000"/>
              </a:lnSpc>
            </a:pPr>
            <a:r>
              <a:rPr lang="en-US" altLang="en-US" sz="2400" dirty="0"/>
              <a:t>ftp server: port 21</a:t>
            </a:r>
          </a:p>
        </p:txBody>
      </p:sp>
      <p:graphicFrame>
        <p:nvGraphicFramePr>
          <p:cNvPr id="99333" name="Object 5">
            <a:extLst>
              <a:ext uri="{FF2B5EF4-FFF2-40B4-BE49-F238E27FC236}">
                <a16:creationId xmlns:a16="http://schemas.microsoft.com/office/drawing/2014/main" id="{B8025FF9-C589-45AD-B61A-58F732CFB74B}"/>
              </a:ext>
            </a:extLst>
          </p:cNvPr>
          <p:cNvGraphicFramePr>
            <a:graphicFrameLocks noChangeAspect="1"/>
          </p:cNvGraphicFramePr>
          <p:nvPr/>
        </p:nvGraphicFramePr>
        <p:xfrm>
          <a:off x="3228975" y="1824038"/>
          <a:ext cx="776288" cy="623887"/>
        </p:xfrm>
        <a:graphic>
          <a:graphicData uri="http://schemas.openxmlformats.org/presentationml/2006/ole">
            <mc:AlternateContent xmlns:mc="http://schemas.openxmlformats.org/markup-compatibility/2006">
              <mc:Choice xmlns:v="urn:schemas-microsoft-com:vml" Requires="v">
                <p:oleObj spid="_x0000_s31746" name="Clip" r:id="rId3" imgW="1305000" imgH="1085760" progId="MS_ClipArt_Gallery.2">
                  <p:embed/>
                </p:oleObj>
              </mc:Choice>
              <mc:Fallback>
                <p:oleObj name="Clip" r:id="rId3" imgW="1305000" imgH="1085760" progId="MS_ClipArt_Gallery.2">
                  <p:embed/>
                  <p:pic>
                    <p:nvPicPr>
                      <p:cNvPr id="99333" name="Object 5">
                        <a:extLst>
                          <a:ext uri="{FF2B5EF4-FFF2-40B4-BE49-F238E27FC236}">
                            <a16:creationId xmlns:a16="http://schemas.microsoft.com/office/drawing/2014/main" id="{B8025FF9-C589-45AD-B61A-58F732CFB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975" y="1824038"/>
                        <a:ext cx="776288"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9334" name="Group 6">
            <a:extLst>
              <a:ext uri="{FF2B5EF4-FFF2-40B4-BE49-F238E27FC236}">
                <a16:creationId xmlns:a16="http://schemas.microsoft.com/office/drawing/2014/main" id="{4B11A2E1-E3EC-4169-927D-1F7943231FA2}"/>
              </a:ext>
            </a:extLst>
          </p:cNvPr>
          <p:cNvGrpSpPr>
            <a:grpSpLocks/>
          </p:cNvGrpSpPr>
          <p:nvPr/>
        </p:nvGrpSpPr>
        <p:grpSpPr bwMode="auto">
          <a:xfrm>
            <a:off x="6680200" y="1662113"/>
            <a:ext cx="355600" cy="933450"/>
            <a:chOff x="4180" y="783"/>
            <a:chExt cx="150" cy="307"/>
          </a:xfrm>
        </p:grpSpPr>
        <p:sp>
          <p:nvSpPr>
            <p:cNvPr id="99335" name="AutoShape 7">
              <a:extLst>
                <a:ext uri="{FF2B5EF4-FFF2-40B4-BE49-F238E27FC236}">
                  <a16:creationId xmlns:a16="http://schemas.microsoft.com/office/drawing/2014/main" id="{88559A5C-EB94-4CE6-8B14-3A2D3A1D41C7}"/>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36" name="Rectangle 8">
              <a:extLst>
                <a:ext uri="{FF2B5EF4-FFF2-40B4-BE49-F238E27FC236}">
                  <a16:creationId xmlns:a16="http://schemas.microsoft.com/office/drawing/2014/main" id="{55961CB6-5B8D-4610-B2C8-012AA46F2847}"/>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37" name="Rectangle 9">
              <a:extLst>
                <a:ext uri="{FF2B5EF4-FFF2-40B4-BE49-F238E27FC236}">
                  <a16:creationId xmlns:a16="http://schemas.microsoft.com/office/drawing/2014/main" id="{02C7DB4B-FCC5-47ED-B12D-7776DE4AD5CE}"/>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38" name="AutoShape 10">
              <a:extLst>
                <a:ext uri="{FF2B5EF4-FFF2-40B4-BE49-F238E27FC236}">
                  <a16:creationId xmlns:a16="http://schemas.microsoft.com/office/drawing/2014/main" id="{F6E03C05-98E5-4457-A51E-9D88F3CB6D1A}"/>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39" name="Line 11">
              <a:extLst>
                <a:ext uri="{FF2B5EF4-FFF2-40B4-BE49-F238E27FC236}">
                  <a16:creationId xmlns:a16="http://schemas.microsoft.com/office/drawing/2014/main" id="{0C6C5DEA-5047-4F81-AEEF-CED2C62B11B6}"/>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40" name="Line 12">
              <a:extLst>
                <a:ext uri="{FF2B5EF4-FFF2-40B4-BE49-F238E27FC236}">
                  <a16:creationId xmlns:a16="http://schemas.microsoft.com/office/drawing/2014/main" id="{A56C0C5A-36F3-4F08-BFEF-883ABA09DDA7}"/>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41" name="Rectangle 13">
              <a:extLst>
                <a:ext uri="{FF2B5EF4-FFF2-40B4-BE49-F238E27FC236}">
                  <a16:creationId xmlns:a16="http://schemas.microsoft.com/office/drawing/2014/main" id="{F1161C28-1B7C-4CB9-9A22-4305AFF0DD3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42" name="Rectangle 14">
              <a:extLst>
                <a:ext uri="{FF2B5EF4-FFF2-40B4-BE49-F238E27FC236}">
                  <a16:creationId xmlns:a16="http://schemas.microsoft.com/office/drawing/2014/main" id="{369CB3BE-6DA2-4B76-ACF0-078A198475E9}"/>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9343" name="Line 15">
            <a:extLst>
              <a:ext uri="{FF2B5EF4-FFF2-40B4-BE49-F238E27FC236}">
                <a16:creationId xmlns:a16="http://schemas.microsoft.com/office/drawing/2014/main" id="{4AB8542E-5242-4B37-B426-A754AFB2B073}"/>
              </a:ext>
            </a:extLst>
          </p:cNvPr>
          <p:cNvSpPr>
            <a:spLocks noChangeShapeType="1"/>
          </p:cNvSpPr>
          <p:nvPr/>
        </p:nvSpPr>
        <p:spPr bwMode="auto">
          <a:xfrm>
            <a:off x="4268788" y="2439988"/>
            <a:ext cx="2209800" cy="9525"/>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44" name="Text Box 16">
            <a:extLst>
              <a:ext uri="{FF2B5EF4-FFF2-40B4-BE49-F238E27FC236}">
                <a16:creationId xmlns:a16="http://schemas.microsoft.com/office/drawing/2014/main" id="{D21DE12F-DB72-48A8-AE5E-1B617149C48D}"/>
              </a:ext>
            </a:extLst>
          </p:cNvPr>
          <p:cNvSpPr txBox="1">
            <a:spLocks noChangeArrowheads="1"/>
          </p:cNvSpPr>
          <p:nvPr/>
        </p:nvSpPr>
        <p:spPr bwMode="auto">
          <a:xfrm>
            <a:off x="4191000" y="2124075"/>
            <a:ext cx="240982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a:solidFill>
                  <a:srgbClr val="FF0000"/>
                </a:solidFill>
                <a:latin typeface="Arial" panose="020B0604020202020204" pitchFamily="34" charset="0"/>
              </a:rPr>
              <a:t>file transfer</a:t>
            </a:r>
            <a:endParaRPr lang="en-US" altLang="en-US">
              <a:latin typeface="Arial" panose="020B0604020202020204" pitchFamily="34" charset="0"/>
            </a:endParaRPr>
          </a:p>
        </p:txBody>
      </p:sp>
      <p:grpSp>
        <p:nvGrpSpPr>
          <p:cNvPr id="99345" name="Group 17">
            <a:extLst>
              <a:ext uri="{FF2B5EF4-FFF2-40B4-BE49-F238E27FC236}">
                <a16:creationId xmlns:a16="http://schemas.microsoft.com/office/drawing/2014/main" id="{FAC6521A-6750-48CE-ABCD-0C090B512003}"/>
              </a:ext>
            </a:extLst>
          </p:cNvPr>
          <p:cNvGrpSpPr>
            <a:grpSpLocks/>
          </p:cNvGrpSpPr>
          <p:nvPr/>
        </p:nvGrpSpPr>
        <p:grpSpPr bwMode="auto">
          <a:xfrm>
            <a:off x="6453188" y="2116138"/>
            <a:ext cx="749300" cy="828675"/>
            <a:chOff x="3914" y="1386"/>
            <a:chExt cx="472" cy="522"/>
          </a:xfrm>
        </p:grpSpPr>
        <p:sp>
          <p:nvSpPr>
            <p:cNvPr id="99346" name="Rectangle 18">
              <a:extLst>
                <a:ext uri="{FF2B5EF4-FFF2-40B4-BE49-F238E27FC236}">
                  <a16:creationId xmlns:a16="http://schemas.microsoft.com/office/drawing/2014/main" id="{079AEA40-DBF2-4D54-B60F-D67E5AFC04A0}"/>
                </a:ext>
              </a:extLst>
            </p:cNvPr>
            <p:cNvSpPr>
              <a:spLocks noChangeArrowheads="1"/>
            </p:cNvSpPr>
            <p:nvPr/>
          </p:nvSpPr>
          <p:spPr bwMode="auto">
            <a:xfrm>
              <a:off x="3930" y="1386"/>
              <a:ext cx="444" cy="522"/>
            </a:xfrm>
            <a:prstGeom prst="rect">
              <a:avLst/>
            </a:prstGeom>
            <a:solidFill>
              <a:schemeClr va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47" name="Text Box 19">
              <a:extLst>
                <a:ext uri="{FF2B5EF4-FFF2-40B4-BE49-F238E27FC236}">
                  <a16:creationId xmlns:a16="http://schemas.microsoft.com/office/drawing/2014/main" id="{E72B9B72-39DD-47AC-B585-067F05C5A801}"/>
                </a:ext>
              </a:extLst>
            </p:cNvPr>
            <p:cNvSpPr txBox="1">
              <a:spLocks noChangeArrowheads="1"/>
            </p:cNvSpPr>
            <p:nvPr/>
          </p:nvSpPr>
          <p:spPr bwMode="auto">
            <a:xfrm>
              <a:off x="3914" y="1460"/>
              <a:ext cx="472"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solidFill>
                    <a:schemeClr val="bg1"/>
                  </a:solidFill>
                  <a:latin typeface="Arial" panose="020B0604020202020204" pitchFamily="34" charset="0"/>
                </a:rPr>
                <a:t>FTP</a:t>
              </a:r>
            </a:p>
            <a:p>
              <a:pPr algn="ctr" eaLnBrk="0" hangingPunct="0"/>
              <a:r>
                <a:rPr lang="en-US" altLang="en-US" sz="1600">
                  <a:solidFill>
                    <a:schemeClr val="bg1"/>
                  </a:solidFill>
                  <a:latin typeface="Arial" panose="020B0604020202020204" pitchFamily="34" charset="0"/>
                </a:rPr>
                <a:t>server</a:t>
              </a:r>
              <a:endParaRPr lang="en-US" altLang="en-US">
                <a:solidFill>
                  <a:schemeClr val="bg1"/>
                </a:solidFill>
                <a:latin typeface="Arial" panose="020B0604020202020204" pitchFamily="34" charset="0"/>
              </a:endParaRPr>
            </a:p>
          </p:txBody>
        </p:sp>
      </p:grpSp>
      <p:grpSp>
        <p:nvGrpSpPr>
          <p:cNvPr id="99348" name="Group 20">
            <a:extLst>
              <a:ext uri="{FF2B5EF4-FFF2-40B4-BE49-F238E27FC236}">
                <a16:creationId xmlns:a16="http://schemas.microsoft.com/office/drawing/2014/main" id="{FAF8EAF7-5C6F-40FE-B73B-F85970008E19}"/>
              </a:ext>
            </a:extLst>
          </p:cNvPr>
          <p:cNvGrpSpPr>
            <a:grpSpLocks/>
          </p:cNvGrpSpPr>
          <p:nvPr/>
        </p:nvGrpSpPr>
        <p:grpSpPr bwMode="auto">
          <a:xfrm>
            <a:off x="2498725" y="2106613"/>
            <a:ext cx="1789113" cy="852487"/>
            <a:chOff x="1645" y="1326"/>
            <a:chExt cx="1127" cy="537"/>
          </a:xfrm>
        </p:grpSpPr>
        <p:sp>
          <p:nvSpPr>
            <p:cNvPr id="99349" name="Rectangle 21">
              <a:extLst>
                <a:ext uri="{FF2B5EF4-FFF2-40B4-BE49-F238E27FC236}">
                  <a16:creationId xmlns:a16="http://schemas.microsoft.com/office/drawing/2014/main" id="{7193BA9B-07FF-4AF8-81B9-BEE514F308D0}"/>
                </a:ext>
              </a:extLst>
            </p:cNvPr>
            <p:cNvSpPr>
              <a:spLocks noChangeArrowheads="1"/>
            </p:cNvSpPr>
            <p:nvPr/>
          </p:nvSpPr>
          <p:spPr bwMode="auto">
            <a:xfrm>
              <a:off x="2328" y="1326"/>
              <a:ext cx="444" cy="522"/>
            </a:xfrm>
            <a:prstGeom prst="rect">
              <a:avLst/>
            </a:prstGeom>
            <a:solidFill>
              <a:schemeClr val="hlink"/>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50" name="Rectangle 22">
              <a:extLst>
                <a:ext uri="{FF2B5EF4-FFF2-40B4-BE49-F238E27FC236}">
                  <a16:creationId xmlns:a16="http://schemas.microsoft.com/office/drawing/2014/main" id="{5CA415F0-D771-49E5-9EEE-C514FB8484C5}"/>
                </a:ext>
              </a:extLst>
            </p:cNvPr>
            <p:cNvSpPr>
              <a:spLocks noChangeArrowheads="1"/>
            </p:cNvSpPr>
            <p:nvPr/>
          </p:nvSpPr>
          <p:spPr bwMode="auto">
            <a:xfrm>
              <a:off x="1704" y="1332"/>
              <a:ext cx="606" cy="522"/>
            </a:xfrm>
            <a:prstGeom prst="rect">
              <a:avLst/>
            </a:prstGeom>
            <a:solidFill>
              <a:srgbClr val="33CC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51" name="Text Box 23">
              <a:extLst>
                <a:ext uri="{FF2B5EF4-FFF2-40B4-BE49-F238E27FC236}">
                  <a16:creationId xmlns:a16="http://schemas.microsoft.com/office/drawing/2014/main" id="{6EBB616C-2A88-4449-ACFE-51A837434EFE}"/>
                </a:ext>
              </a:extLst>
            </p:cNvPr>
            <p:cNvSpPr txBox="1">
              <a:spLocks noChangeArrowheads="1"/>
            </p:cNvSpPr>
            <p:nvPr/>
          </p:nvSpPr>
          <p:spPr bwMode="auto">
            <a:xfrm>
              <a:off x="1645" y="1343"/>
              <a:ext cx="738" cy="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a:latin typeface="Arial" panose="020B0604020202020204" pitchFamily="34" charset="0"/>
                </a:rPr>
                <a:t>FTP</a:t>
              </a:r>
            </a:p>
            <a:p>
              <a:pPr algn="ctr" eaLnBrk="0" hangingPunct="0"/>
              <a:r>
                <a:rPr lang="en-US" altLang="en-US" sz="1600">
                  <a:latin typeface="Arial" panose="020B0604020202020204" pitchFamily="34" charset="0"/>
                </a:rPr>
                <a:t>user</a:t>
              </a:r>
            </a:p>
            <a:p>
              <a:pPr algn="ctr" eaLnBrk="0" hangingPunct="0"/>
              <a:r>
                <a:rPr lang="en-US" altLang="en-US" sz="1600">
                  <a:latin typeface="Arial" panose="020B0604020202020204" pitchFamily="34" charset="0"/>
                </a:rPr>
                <a:t>interface</a:t>
              </a:r>
              <a:endParaRPr lang="en-US" altLang="en-US">
                <a:latin typeface="Arial" panose="020B0604020202020204" pitchFamily="34" charset="0"/>
              </a:endParaRPr>
            </a:p>
          </p:txBody>
        </p:sp>
        <p:sp>
          <p:nvSpPr>
            <p:cNvPr id="99352" name="Text Box 24">
              <a:extLst>
                <a:ext uri="{FF2B5EF4-FFF2-40B4-BE49-F238E27FC236}">
                  <a16:creationId xmlns:a16="http://schemas.microsoft.com/office/drawing/2014/main" id="{440D4D82-888D-461B-AE0B-7511A3A7A112}"/>
                </a:ext>
              </a:extLst>
            </p:cNvPr>
            <p:cNvSpPr txBox="1">
              <a:spLocks noChangeArrowheads="1"/>
            </p:cNvSpPr>
            <p:nvPr/>
          </p:nvSpPr>
          <p:spPr bwMode="auto">
            <a:xfrm>
              <a:off x="2341" y="1400"/>
              <a:ext cx="414"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1600">
                  <a:solidFill>
                    <a:schemeClr val="bg1"/>
                  </a:solidFill>
                  <a:latin typeface="Arial" panose="020B0604020202020204" pitchFamily="34" charset="0"/>
                </a:rPr>
                <a:t>FTP</a:t>
              </a:r>
            </a:p>
            <a:p>
              <a:pPr algn="ctr" eaLnBrk="0" hangingPunct="0"/>
              <a:r>
                <a:rPr lang="en-US" altLang="en-US" sz="1600">
                  <a:solidFill>
                    <a:schemeClr val="bg1"/>
                  </a:solidFill>
                  <a:latin typeface="Arial" panose="020B0604020202020204" pitchFamily="34" charset="0"/>
                </a:rPr>
                <a:t>client</a:t>
              </a:r>
              <a:endParaRPr lang="en-US" altLang="en-US">
                <a:solidFill>
                  <a:schemeClr val="bg1"/>
                </a:solidFill>
                <a:latin typeface="Arial" panose="020B0604020202020204" pitchFamily="34" charset="0"/>
              </a:endParaRPr>
            </a:p>
          </p:txBody>
        </p:sp>
      </p:grpSp>
      <p:grpSp>
        <p:nvGrpSpPr>
          <p:cNvPr id="99353" name="Group 25">
            <a:extLst>
              <a:ext uri="{FF2B5EF4-FFF2-40B4-BE49-F238E27FC236}">
                <a16:creationId xmlns:a16="http://schemas.microsoft.com/office/drawing/2014/main" id="{7566EB6A-D150-42AC-A184-174FD726E339}"/>
              </a:ext>
            </a:extLst>
          </p:cNvPr>
          <p:cNvGrpSpPr>
            <a:grpSpLocks/>
          </p:cNvGrpSpPr>
          <p:nvPr/>
        </p:nvGrpSpPr>
        <p:grpSpPr bwMode="auto">
          <a:xfrm>
            <a:off x="3135313" y="2944813"/>
            <a:ext cx="1674812" cy="712787"/>
            <a:chOff x="1812" y="1776"/>
            <a:chExt cx="1055" cy="449"/>
          </a:xfrm>
        </p:grpSpPr>
        <p:grpSp>
          <p:nvGrpSpPr>
            <p:cNvPr id="99354" name="Group 26">
              <a:extLst>
                <a:ext uri="{FF2B5EF4-FFF2-40B4-BE49-F238E27FC236}">
                  <a16:creationId xmlns:a16="http://schemas.microsoft.com/office/drawing/2014/main" id="{3A29B7EE-21C5-4375-8FEE-3BA19B05BF1C}"/>
                </a:ext>
              </a:extLst>
            </p:cNvPr>
            <p:cNvGrpSpPr>
              <a:grpSpLocks/>
            </p:cNvGrpSpPr>
            <p:nvPr/>
          </p:nvGrpSpPr>
          <p:grpSpPr bwMode="auto">
            <a:xfrm>
              <a:off x="1903" y="1845"/>
              <a:ext cx="316" cy="313"/>
              <a:chOff x="4939" y="1431"/>
              <a:chExt cx="316" cy="313"/>
            </a:xfrm>
          </p:grpSpPr>
          <p:sp>
            <p:nvSpPr>
              <p:cNvPr id="99355" name="Oval 27">
                <a:extLst>
                  <a:ext uri="{FF2B5EF4-FFF2-40B4-BE49-F238E27FC236}">
                    <a16:creationId xmlns:a16="http://schemas.microsoft.com/office/drawing/2014/main" id="{4CBBE796-3DDE-42B0-8BAB-72EDD4395064}"/>
                  </a:ext>
                </a:extLst>
              </p:cNvPr>
              <p:cNvSpPr>
                <a:spLocks noChangeArrowheads="1"/>
              </p:cNvSpPr>
              <p:nvPr/>
            </p:nvSpPr>
            <p:spPr bwMode="auto">
              <a:xfrm>
                <a:off x="4941" y="1663"/>
                <a:ext cx="310" cy="81"/>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56" name="Rectangle 28">
                <a:extLst>
                  <a:ext uri="{FF2B5EF4-FFF2-40B4-BE49-F238E27FC236}">
                    <a16:creationId xmlns:a16="http://schemas.microsoft.com/office/drawing/2014/main" id="{DAE9C797-3B2B-409A-813C-69089089EDAD}"/>
                  </a:ext>
                </a:extLst>
              </p:cNvPr>
              <p:cNvSpPr>
                <a:spLocks noChangeArrowheads="1"/>
              </p:cNvSpPr>
              <p:nvPr/>
            </p:nvSpPr>
            <p:spPr bwMode="auto">
              <a:xfrm>
                <a:off x="4942" y="1490"/>
                <a:ext cx="313" cy="214"/>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9357" name="Oval 29">
                <a:extLst>
                  <a:ext uri="{FF2B5EF4-FFF2-40B4-BE49-F238E27FC236}">
                    <a16:creationId xmlns:a16="http://schemas.microsoft.com/office/drawing/2014/main" id="{218F3D84-723C-416A-9DDA-DAE97CC23913}"/>
                  </a:ext>
                </a:extLst>
              </p:cNvPr>
              <p:cNvSpPr>
                <a:spLocks noChangeArrowheads="1"/>
              </p:cNvSpPr>
              <p:nvPr/>
            </p:nvSpPr>
            <p:spPr bwMode="auto">
              <a:xfrm>
                <a:off x="4939" y="1431"/>
                <a:ext cx="313" cy="95"/>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58" name="Line 30">
                <a:extLst>
                  <a:ext uri="{FF2B5EF4-FFF2-40B4-BE49-F238E27FC236}">
                    <a16:creationId xmlns:a16="http://schemas.microsoft.com/office/drawing/2014/main" id="{2987EB2F-1AA4-4954-B682-07E20E48A2F4}"/>
                  </a:ext>
                </a:extLst>
              </p:cNvPr>
              <p:cNvSpPr>
                <a:spLocks noChangeShapeType="1"/>
              </p:cNvSpPr>
              <p:nvPr/>
            </p:nvSpPr>
            <p:spPr bwMode="auto">
              <a:xfrm>
                <a:off x="5251" y="1479"/>
                <a:ext cx="1" cy="2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59" name="Line 31">
                <a:extLst>
                  <a:ext uri="{FF2B5EF4-FFF2-40B4-BE49-F238E27FC236}">
                    <a16:creationId xmlns:a16="http://schemas.microsoft.com/office/drawing/2014/main" id="{FB08758B-4BE6-4497-AB34-44483CF4A6ED}"/>
                  </a:ext>
                </a:extLst>
              </p:cNvPr>
              <p:cNvSpPr>
                <a:spLocks noChangeShapeType="1"/>
              </p:cNvSpPr>
              <p:nvPr/>
            </p:nvSpPr>
            <p:spPr bwMode="auto">
              <a:xfrm flipH="1">
                <a:off x="4939" y="1483"/>
                <a:ext cx="1" cy="2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9360" name="Text Box 32">
              <a:extLst>
                <a:ext uri="{FF2B5EF4-FFF2-40B4-BE49-F238E27FC236}">
                  <a16:creationId xmlns:a16="http://schemas.microsoft.com/office/drawing/2014/main" id="{81981799-7CED-446C-B0D6-A08339D15456}"/>
                </a:ext>
              </a:extLst>
            </p:cNvPr>
            <p:cNvSpPr txBox="1">
              <a:spLocks noChangeArrowheads="1"/>
            </p:cNvSpPr>
            <p:nvPr/>
          </p:nvSpPr>
          <p:spPr bwMode="auto">
            <a:xfrm>
              <a:off x="2189" y="1859"/>
              <a:ext cx="678"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a:latin typeface="Arial" panose="020B0604020202020204" pitchFamily="34" charset="0"/>
                </a:rPr>
                <a:t>local file</a:t>
              </a:r>
            </a:p>
            <a:p>
              <a:pPr eaLnBrk="0" hangingPunct="0"/>
              <a:r>
                <a:rPr lang="en-US" altLang="en-US" sz="1600">
                  <a:latin typeface="Arial" panose="020B0604020202020204" pitchFamily="34" charset="0"/>
                </a:rPr>
                <a:t>system</a:t>
              </a:r>
              <a:endParaRPr lang="en-US" altLang="en-US">
                <a:latin typeface="Arial" panose="020B0604020202020204" pitchFamily="34" charset="0"/>
              </a:endParaRPr>
            </a:p>
          </p:txBody>
        </p:sp>
        <p:sp>
          <p:nvSpPr>
            <p:cNvPr id="99361" name="Line 33">
              <a:extLst>
                <a:ext uri="{FF2B5EF4-FFF2-40B4-BE49-F238E27FC236}">
                  <a16:creationId xmlns:a16="http://schemas.microsoft.com/office/drawing/2014/main" id="{5B98D9E0-AB90-451D-AF87-721E5C37A36C}"/>
                </a:ext>
              </a:extLst>
            </p:cNvPr>
            <p:cNvSpPr>
              <a:spLocks noChangeShapeType="1"/>
            </p:cNvSpPr>
            <p:nvPr/>
          </p:nvSpPr>
          <p:spPr bwMode="auto">
            <a:xfrm>
              <a:off x="1812" y="1776"/>
              <a:ext cx="204" cy="276"/>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9362" name="Line 34">
            <a:extLst>
              <a:ext uri="{FF2B5EF4-FFF2-40B4-BE49-F238E27FC236}">
                <a16:creationId xmlns:a16="http://schemas.microsoft.com/office/drawing/2014/main" id="{FF2414C3-BC3E-43D1-974B-38F5EAEBB053}"/>
              </a:ext>
            </a:extLst>
          </p:cNvPr>
          <p:cNvSpPr>
            <a:spLocks noChangeShapeType="1"/>
          </p:cNvSpPr>
          <p:nvPr/>
        </p:nvSpPr>
        <p:spPr bwMode="auto">
          <a:xfrm flipH="1">
            <a:off x="3630613" y="2935288"/>
            <a:ext cx="333375" cy="43815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9363" name="Group 35">
            <a:extLst>
              <a:ext uri="{FF2B5EF4-FFF2-40B4-BE49-F238E27FC236}">
                <a16:creationId xmlns:a16="http://schemas.microsoft.com/office/drawing/2014/main" id="{B03B3FDC-7B56-4851-9C0D-02E986E9BD54}"/>
              </a:ext>
            </a:extLst>
          </p:cNvPr>
          <p:cNvGrpSpPr>
            <a:grpSpLocks/>
          </p:cNvGrpSpPr>
          <p:nvPr/>
        </p:nvGrpSpPr>
        <p:grpSpPr bwMode="auto">
          <a:xfrm>
            <a:off x="6575425" y="3073400"/>
            <a:ext cx="501650" cy="496888"/>
            <a:chOff x="4939" y="1431"/>
            <a:chExt cx="316" cy="313"/>
          </a:xfrm>
        </p:grpSpPr>
        <p:sp>
          <p:nvSpPr>
            <p:cNvPr id="99364" name="Oval 36">
              <a:extLst>
                <a:ext uri="{FF2B5EF4-FFF2-40B4-BE49-F238E27FC236}">
                  <a16:creationId xmlns:a16="http://schemas.microsoft.com/office/drawing/2014/main" id="{EF636488-79EE-417F-BD2A-679CE52534B2}"/>
                </a:ext>
              </a:extLst>
            </p:cNvPr>
            <p:cNvSpPr>
              <a:spLocks noChangeArrowheads="1"/>
            </p:cNvSpPr>
            <p:nvPr/>
          </p:nvSpPr>
          <p:spPr bwMode="auto">
            <a:xfrm>
              <a:off x="4941" y="1663"/>
              <a:ext cx="310" cy="81"/>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65" name="Rectangle 37">
              <a:extLst>
                <a:ext uri="{FF2B5EF4-FFF2-40B4-BE49-F238E27FC236}">
                  <a16:creationId xmlns:a16="http://schemas.microsoft.com/office/drawing/2014/main" id="{03F0C7FC-42B8-4A2D-925E-248753616E24}"/>
                </a:ext>
              </a:extLst>
            </p:cNvPr>
            <p:cNvSpPr>
              <a:spLocks noChangeArrowheads="1"/>
            </p:cNvSpPr>
            <p:nvPr/>
          </p:nvSpPr>
          <p:spPr bwMode="auto">
            <a:xfrm>
              <a:off x="4942" y="1490"/>
              <a:ext cx="313" cy="214"/>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latin typeface="Arial" panose="020B0604020202020204" pitchFamily="34" charset="0"/>
              </a:endParaRPr>
            </a:p>
          </p:txBody>
        </p:sp>
        <p:sp>
          <p:nvSpPr>
            <p:cNvPr id="99366" name="Oval 38">
              <a:extLst>
                <a:ext uri="{FF2B5EF4-FFF2-40B4-BE49-F238E27FC236}">
                  <a16:creationId xmlns:a16="http://schemas.microsoft.com/office/drawing/2014/main" id="{6E674DC0-544C-4ADD-B566-6131EB9F0287}"/>
                </a:ext>
              </a:extLst>
            </p:cNvPr>
            <p:cNvSpPr>
              <a:spLocks noChangeArrowheads="1"/>
            </p:cNvSpPr>
            <p:nvPr/>
          </p:nvSpPr>
          <p:spPr bwMode="auto">
            <a:xfrm>
              <a:off x="4939" y="1431"/>
              <a:ext cx="313" cy="95"/>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67" name="Line 39">
              <a:extLst>
                <a:ext uri="{FF2B5EF4-FFF2-40B4-BE49-F238E27FC236}">
                  <a16:creationId xmlns:a16="http://schemas.microsoft.com/office/drawing/2014/main" id="{1B2E90B8-40C5-4D06-B7A4-2DDB3BF5BA78}"/>
                </a:ext>
              </a:extLst>
            </p:cNvPr>
            <p:cNvSpPr>
              <a:spLocks noChangeShapeType="1"/>
            </p:cNvSpPr>
            <p:nvPr/>
          </p:nvSpPr>
          <p:spPr bwMode="auto">
            <a:xfrm>
              <a:off x="5251" y="1479"/>
              <a:ext cx="1" cy="22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9368" name="Line 40">
              <a:extLst>
                <a:ext uri="{FF2B5EF4-FFF2-40B4-BE49-F238E27FC236}">
                  <a16:creationId xmlns:a16="http://schemas.microsoft.com/office/drawing/2014/main" id="{6B14A269-DEE8-4DE0-87F9-97A3020E862F}"/>
                </a:ext>
              </a:extLst>
            </p:cNvPr>
            <p:cNvSpPr>
              <a:spLocks noChangeShapeType="1"/>
            </p:cNvSpPr>
            <p:nvPr/>
          </p:nvSpPr>
          <p:spPr bwMode="auto">
            <a:xfrm flipH="1">
              <a:off x="4939" y="1483"/>
              <a:ext cx="1" cy="22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99369" name="Text Box 41">
            <a:extLst>
              <a:ext uri="{FF2B5EF4-FFF2-40B4-BE49-F238E27FC236}">
                <a16:creationId xmlns:a16="http://schemas.microsoft.com/office/drawing/2014/main" id="{85F734CC-61BF-460E-BFA2-C4A0D9E3D9B6}"/>
              </a:ext>
            </a:extLst>
          </p:cNvPr>
          <p:cNvSpPr txBox="1">
            <a:spLocks noChangeArrowheads="1"/>
          </p:cNvSpPr>
          <p:nvPr/>
        </p:nvSpPr>
        <p:spPr bwMode="auto">
          <a:xfrm>
            <a:off x="7077075" y="3038475"/>
            <a:ext cx="1457325"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a:latin typeface="Arial" panose="020B0604020202020204" pitchFamily="34" charset="0"/>
              </a:rPr>
              <a:t>remote file</a:t>
            </a:r>
          </a:p>
          <a:p>
            <a:pPr eaLnBrk="0" hangingPunct="0"/>
            <a:r>
              <a:rPr lang="en-US" altLang="en-US" sz="1600">
                <a:latin typeface="Arial" panose="020B0604020202020204" pitchFamily="34" charset="0"/>
              </a:rPr>
              <a:t>system</a:t>
            </a:r>
            <a:endParaRPr lang="en-US" altLang="en-US">
              <a:latin typeface="Arial" panose="020B0604020202020204" pitchFamily="34" charset="0"/>
            </a:endParaRPr>
          </a:p>
        </p:txBody>
      </p:sp>
      <p:sp>
        <p:nvSpPr>
          <p:cNvPr id="99370" name="Line 42">
            <a:extLst>
              <a:ext uri="{FF2B5EF4-FFF2-40B4-BE49-F238E27FC236}">
                <a16:creationId xmlns:a16="http://schemas.microsoft.com/office/drawing/2014/main" id="{1D167C65-D05B-4158-9A98-5AAA9C19098A}"/>
              </a:ext>
            </a:extLst>
          </p:cNvPr>
          <p:cNvSpPr>
            <a:spLocks noChangeShapeType="1"/>
          </p:cNvSpPr>
          <p:nvPr/>
        </p:nvSpPr>
        <p:spPr bwMode="auto">
          <a:xfrm>
            <a:off x="6831013" y="2944813"/>
            <a:ext cx="0" cy="428625"/>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99371" name="Picture 43">
            <a:extLst>
              <a:ext uri="{FF2B5EF4-FFF2-40B4-BE49-F238E27FC236}">
                <a16:creationId xmlns:a16="http://schemas.microsoft.com/office/drawing/2014/main" id="{344EDA77-82A9-46BC-B1CF-F1A264620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6525" y="2159000"/>
            <a:ext cx="561975" cy="693738"/>
          </a:xfrm>
          <a:prstGeom prst="rect">
            <a:avLst/>
          </a:prstGeom>
          <a:noFill/>
          <a:extLst>
            <a:ext uri="{909E8E84-426E-40DD-AFC4-6F175D3DCCD1}">
              <a14:hiddenFill xmlns:a14="http://schemas.microsoft.com/office/drawing/2010/main">
                <a:solidFill>
                  <a:srgbClr val="FFFFFF"/>
                </a:solidFill>
              </a14:hiddenFill>
            </a:ext>
          </a:extLst>
        </p:spPr>
      </p:pic>
      <p:sp>
        <p:nvSpPr>
          <p:cNvPr id="99372" name="Text Box 44">
            <a:extLst>
              <a:ext uri="{FF2B5EF4-FFF2-40B4-BE49-F238E27FC236}">
                <a16:creationId xmlns:a16="http://schemas.microsoft.com/office/drawing/2014/main" id="{572F8AD7-2101-4A15-9337-E3F55F49188B}"/>
              </a:ext>
            </a:extLst>
          </p:cNvPr>
          <p:cNvSpPr txBox="1">
            <a:spLocks noChangeArrowheads="1"/>
          </p:cNvSpPr>
          <p:nvPr/>
        </p:nvSpPr>
        <p:spPr bwMode="auto">
          <a:xfrm>
            <a:off x="1295400" y="2867025"/>
            <a:ext cx="971550" cy="58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a:latin typeface="Arial" panose="020B0604020202020204" pitchFamily="34" charset="0"/>
              </a:rPr>
              <a:t>user </a:t>
            </a:r>
          </a:p>
          <a:p>
            <a:pPr algn="ctr" eaLnBrk="0" hangingPunct="0"/>
            <a:r>
              <a:rPr lang="en-US" altLang="en-US" sz="1600">
                <a:latin typeface="Arial" panose="020B0604020202020204" pitchFamily="34" charset="0"/>
              </a:rPr>
              <a:t>at host</a:t>
            </a:r>
            <a:endParaRPr lang="en-US" altLang="en-US">
              <a:latin typeface="Arial" panose="020B0604020202020204" pitchFamily="34" charset="0"/>
            </a:endParaRPr>
          </a:p>
        </p:txBody>
      </p:sp>
      <p:sp>
        <p:nvSpPr>
          <p:cNvPr id="99373" name="Line 45">
            <a:extLst>
              <a:ext uri="{FF2B5EF4-FFF2-40B4-BE49-F238E27FC236}">
                <a16:creationId xmlns:a16="http://schemas.microsoft.com/office/drawing/2014/main" id="{2ACE93D4-261B-425C-92D6-BFEB8CA6583B}"/>
              </a:ext>
            </a:extLst>
          </p:cNvPr>
          <p:cNvSpPr>
            <a:spLocks noChangeShapeType="1"/>
          </p:cNvSpPr>
          <p:nvPr/>
        </p:nvSpPr>
        <p:spPr bwMode="auto">
          <a:xfrm>
            <a:off x="1944688" y="2554288"/>
            <a:ext cx="581025"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7EB54188-DEF6-408C-B54A-C8819370D855}"/>
              </a:ext>
            </a:extLst>
          </p:cNvPr>
          <p:cNvSpPr>
            <a:spLocks noGrp="1"/>
          </p:cNvSpPr>
          <p:nvPr>
            <p:ph type="dt" sz="half" idx="10"/>
          </p:nvPr>
        </p:nvSpPr>
        <p:spPr/>
        <p:txBody>
          <a:bodyPr/>
          <a:lstStyle/>
          <a:p>
            <a:pPr>
              <a:defRPr/>
            </a:pPr>
            <a:endParaRPr lang="en-US"/>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ußzeilenplatzhalter 5">
            <a:extLst>
              <a:ext uri="{FF2B5EF4-FFF2-40B4-BE49-F238E27FC236}">
                <a16:creationId xmlns:a16="http://schemas.microsoft.com/office/drawing/2014/main" id="{15E4A339-F38A-4F38-8FE3-9119BCB9670F}"/>
              </a:ext>
            </a:extLst>
          </p:cNvPr>
          <p:cNvSpPr>
            <a:spLocks noGrp="1"/>
          </p:cNvSpPr>
          <p:nvPr>
            <p:ph type="ftr" sz="quarter" idx="11"/>
          </p:nvPr>
        </p:nvSpPr>
        <p:spPr/>
        <p:txBody>
          <a:bodyPr/>
          <a:lstStyle/>
          <a:p>
            <a:r>
              <a:rPr lang="en-US" altLang="en-US"/>
              <a:t>Realtime Programming Prof. Dr. Markus Pfeil</a:t>
            </a:r>
          </a:p>
        </p:txBody>
      </p:sp>
      <p:sp>
        <p:nvSpPr>
          <p:cNvPr id="24" name="Foliennummernplatzhalter 6">
            <a:extLst>
              <a:ext uri="{FF2B5EF4-FFF2-40B4-BE49-F238E27FC236}">
                <a16:creationId xmlns:a16="http://schemas.microsoft.com/office/drawing/2014/main" id="{3A0F17B1-08B4-4D3F-81A8-09CEBB883A88}"/>
              </a:ext>
            </a:extLst>
          </p:cNvPr>
          <p:cNvSpPr>
            <a:spLocks noGrp="1"/>
          </p:cNvSpPr>
          <p:nvPr>
            <p:ph type="sldNum" sz="quarter" idx="12"/>
          </p:nvPr>
        </p:nvSpPr>
        <p:spPr/>
        <p:txBody>
          <a:bodyPr/>
          <a:lstStyle/>
          <a:p>
            <a:fld id="{0ED94AD6-1645-4FF5-AC5D-CAA03D496B2D}" type="slidenum">
              <a:rPr lang="en-US" altLang="en-US"/>
              <a:pPr/>
              <a:t>446</a:t>
            </a:fld>
            <a:endParaRPr lang="en-US" altLang="en-US"/>
          </a:p>
        </p:txBody>
      </p:sp>
      <p:sp>
        <p:nvSpPr>
          <p:cNvPr id="100373" name="Rectangle 21">
            <a:extLst>
              <a:ext uri="{FF2B5EF4-FFF2-40B4-BE49-F238E27FC236}">
                <a16:creationId xmlns:a16="http://schemas.microsoft.com/office/drawing/2014/main" id="{D0CBC700-ADB2-4732-B6DE-0B2D8B40CB20}"/>
              </a:ext>
            </a:extLst>
          </p:cNvPr>
          <p:cNvSpPr>
            <a:spLocks noChangeArrowheads="1"/>
          </p:cNvSpPr>
          <p:nvPr/>
        </p:nvSpPr>
        <p:spPr bwMode="auto">
          <a:xfrm>
            <a:off x="4800600" y="2057400"/>
            <a:ext cx="4114800" cy="3505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00354" name="Rectangle 2">
            <a:extLst>
              <a:ext uri="{FF2B5EF4-FFF2-40B4-BE49-F238E27FC236}">
                <a16:creationId xmlns:a16="http://schemas.microsoft.com/office/drawing/2014/main" id="{EB6193CB-5AAD-497C-A0E3-6A17B9BF2A24}"/>
              </a:ext>
            </a:extLst>
          </p:cNvPr>
          <p:cNvSpPr>
            <a:spLocks noGrp="1" noChangeArrowheads="1"/>
          </p:cNvSpPr>
          <p:nvPr>
            <p:ph type="title"/>
          </p:nvPr>
        </p:nvSpPr>
        <p:spPr>
          <a:xfrm>
            <a:off x="457200" y="228600"/>
            <a:ext cx="7086600" cy="1143000"/>
          </a:xfrm>
        </p:spPr>
        <p:txBody>
          <a:bodyPr/>
          <a:lstStyle/>
          <a:p>
            <a:r>
              <a:rPr lang="en-US" altLang="en-US"/>
              <a:t>Ftp: Separate Control, Data Connections</a:t>
            </a:r>
            <a:endParaRPr lang="en-US" altLang="en-US" sz="4400"/>
          </a:p>
        </p:txBody>
      </p:sp>
      <p:sp>
        <p:nvSpPr>
          <p:cNvPr id="100355" name="Rectangle 3">
            <a:extLst>
              <a:ext uri="{FF2B5EF4-FFF2-40B4-BE49-F238E27FC236}">
                <a16:creationId xmlns:a16="http://schemas.microsoft.com/office/drawing/2014/main" id="{7CEBE735-3F6D-4FDA-8492-4479ECE9D4F5}"/>
              </a:ext>
            </a:extLst>
          </p:cNvPr>
          <p:cNvSpPr>
            <a:spLocks noGrp="1" noChangeArrowheads="1"/>
          </p:cNvSpPr>
          <p:nvPr>
            <p:ph type="body" sz="half" idx="1"/>
          </p:nvPr>
        </p:nvSpPr>
        <p:spPr>
          <a:xfrm>
            <a:off x="381000" y="1524000"/>
            <a:ext cx="4435475" cy="4724400"/>
          </a:xfrm>
        </p:spPr>
        <p:txBody>
          <a:bodyPr/>
          <a:lstStyle/>
          <a:p>
            <a:pPr>
              <a:lnSpc>
                <a:spcPct val="90000"/>
              </a:lnSpc>
            </a:pPr>
            <a:r>
              <a:rPr lang="en-US" altLang="en-US" sz="2400"/>
              <a:t>Ftp client contacts ftp server at port 21, specifying TCP as transport protocol</a:t>
            </a:r>
          </a:p>
          <a:p>
            <a:pPr>
              <a:lnSpc>
                <a:spcPct val="90000"/>
              </a:lnSpc>
            </a:pPr>
            <a:r>
              <a:rPr lang="en-US" altLang="en-US" sz="2400"/>
              <a:t>Two parallel TCP connections opened:</a:t>
            </a:r>
          </a:p>
          <a:p>
            <a:pPr lvl="1">
              <a:lnSpc>
                <a:spcPct val="90000"/>
              </a:lnSpc>
            </a:pPr>
            <a:r>
              <a:rPr lang="en-US" altLang="en-US" sz="2000">
                <a:solidFill>
                  <a:srgbClr val="FF0000"/>
                </a:solidFill>
              </a:rPr>
              <a:t>Control:</a:t>
            </a:r>
            <a:r>
              <a:rPr lang="en-US" altLang="en-US" sz="2000"/>
              <a:t> exchange commands, responses between client, server.</a:t>
            </a:r>
          </a:p>
          <a:p>
            <a:pPr marL="1143000" lvl="2">
              <a:lnSpc>
                <a:spcPct val="90000"/>
              </a:lnSpc>
              <a:buFontTx/>
              <a:buNone/>
            </a:pPr>
            <a:r>
              <a:rPr lang="en-US" altLang="en-US" sz="2000">
                <a:solidFill>
                  <a:srgbClr val="FF0000"/>
                </a:solidFill>
              </a:rPr>
              <a:t>“out of band control”</a:t>
            </a:r>
            <a:endParaRPr lang="en-US" altLang="en-US" sz="1800"/>
          </a:p>
          <a:p>
            <a:pPr lvl="1">
              <a:lnSpc>
                <a:spcPct val="90000"/>
              </a:lnSpc>
            </a:pPr>
            <a:r>
              <a:rPr lang="en-US" altLang="en-US" sz="2000">
                <a:solidFill>
                  <a:srgbClr val="FF0000"/>
                </a:solidFill>
              </a:rPr>
              <a:t>Data:</a:t>
            </a:r>
            <a:r>
              <a:rPr lang="en-US" altLang="en-US" sz="2000"/>
              <a:t> file data to/from server</a:t>
            </a:r>
          </a:p>
          <a:p>
            <a:pPr>
              <a:lnSpc>
                <a:spcPct val="90000"/>
              </a:lnSpc>
            </a:pPr>
            <a:r>
              <a:rPr lang="en-US" altLang="en-US" sz="2400"/>
              <a:t>Ftp server maintains “state”: current directory, earlier authentication</a:t>
            </a:r>
          </a:p>
        </p:txBody>
      </p:sp>
      <p:grpSp>
        <p:nvGrpSpPr>
          <p:cNvPr id="100356" name="Group 4">
            <a:extLst>
              <a:ext uri="{FF2B5EF4-FFF2-40B4-BE49-F238E27FC236}">
                <a16:creationId xmlns:a16="http://schemas.microsoft.com/office/drawing/2014/main" id="{8F9D0183-62C5-41C4-B2B1-70E543DD51DF}"/>
              </a:ext>
            </a:extLst>
          </p:cNvPr>
          <p:cNvGrpSpPr>
            <a:grpSpLocks/>
          </p:cNvGrpSpPr>
          <p:nvPr/>
        </p:nvGrpSpPr>
        <p:grpSpPr bwMode="auto">
          <a:xfrm>
            <a:off x="4856163" y="2779713"/>
            <a:ext cx="3965575" cy="1876425"/>
            <a:chOff x="3011" y="1511"/>
            <a:chExt cx="2498" cy="1182"/>
          </a:xfrm>
        </p:grpSpPr>
        <p:graphicFrame>
          <p:nvGraphicFramePr>
            <p:cNvPr id="100357" name="Object 5">
              <a:extLst>
                <a:ext uri="{FF2B5EF4-FFF2-40B4-BE49-F238E27FC236}">
                  <a16:creationId xmlns:a16="http://schemas.microsoft.com/office/drawing/2014/main" id="{A35BD62A-4131-4D6E-9CA7-F9B5FD2456C5}"/>
                </a:ext>
              </a:extLst>
            </p:cNvPr>
            <p:cNvGraphicFramePr>
              <a:graphicFrameLocks noChangeAspect="1"/>
            </p:cNvGraphicFramePr>
            <p:nvPr/>
          </p:nvGraphicFramePr>
          <p:xfrm>
            <a:off x="3011" y="1826"/>
            <a:ext cx="489" cy="393"/>
          </p:xfrm>
          <a:graphic>
            <a:graphicData uri="http://schemas.openxmlformats.org/presentationml/2006/ole">
              <mc:AlternateContent xmlns:mc="http://schemas.openxmlformats.org/markup-compatibility/2006">
                <mc:Choice xmlns:v="urn:schemas-microsoft-com:vml" Requires="v">
                  <p:oleObj spid="_x0000_s32770" name="Clip" r:id="rId3" imgW="1305000" imgH="1085760" progId="MS_ClipArt_Gallery.2">
                    <p:embed/>
                  </p:oleObj>
                </mc:Choice>
                <mc:Fallback>
                  <p:oleObj name="Clip" r:id="rId3" imgW="1305000" imgH="1085760" progId="MS_ClipArt_Gallery.2">
                    <p:embed/>
                    <p:pic>
                      <p:nvPicPr>
                        <p:cNvPr id="100357" name="Object 5">
                          <a:extLst>
                            <a:ext uri="{FF2B5EF4-FFF2-40B4-BE49-F238E27FC236}">
                              <a16:creationId xmlns:a16="http://schemas.microsoft.com/office/drawing/2014/main" id="{A35BD62A-4131-4D6E-9CA7-F9B5FD2456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1" y="1826"/>
                          <a:ext cx="489" cy="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0358" name="Group 6">
              <a:extLst>
                <a:ext uri="{FF2B5EF4-FFF2-40B4-BE49-F238E27FC236}">
                  <a16:creationId xmlns:a16="http://schemas.microsoft.com/office/drawing/2014/main" id="{34D367F6-7A91-4DF2-9820-0F6AC778B6E9}"/>
                </a:ext>
              </a:extLst>
            </p:cNvPr>
            <p:cNvGrpSpPr>
              <a:grpSpLocks/>
            </p:cNvGrpSpPr>
            <p:nvPr/>
          </p:nvGrpSpPr>
          <p:grpSpPr bwMode="auto">
            <a:xfrm>
              <a:off x="5161" y="1688"/>
              <a:ext cx="224" cy="588"/>
              <a:chOff x="4180" y="783"/>
              <a:chExt cx="150" cy="307"/>
            </a:xfrm>
          </p:grpSpPr>
          <p:sp>
            <p:nvSpPr>
              <p:cNvPr id="100359" name="AutoShape 7">
                <a:extLst>
                  <a:ext uri="{FF2B5EF4-FFF2-40B4-BE49-F238E27FC236}">
                    <a16:creationId xmlns:a16="http://schemas.microsoft.com/office/drawing/2014/main" id="{2D8E6A96-AAB8-4CCA-B06E-76AE9D9002DB}"/>
                  </a:ext>
                </a:extLst>
              </p:cNvPr>
              <p:cNvSpPr>
                <a:spLocks noChangeArrowheads="1"/>
              </p:cNvSpPr>
              <p:nvPr/>
            </p:nvSpPr>
            <p:spPr bwMode="auto">
              <a:xfrm>
                <a:off x="4180" y="1019"/>
                <a:ext cx="150" cy="71"/>
              </a:xfrm>
              <a:prstGeom prst="parallelogram">
                <a:avLst>
                  <a:gd name="adj" fmla="val 81387"/>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0" name="Rectangle 8">
                <a:extLst>
                  <a:ext uri="{FF2B5EF4-FFF2-40B4-BE49-F238E27FC236}">
                    <a16:creationId xmlns:a16="http://schemas.microsoft.com/office/drawing/2014/main" id="{72EB11DF-C639-4144-B1A5-7156EC90A386}"/>
                  </a:ext>
                </a:extLst>
              </p:cNvPr>
              <p:cNvSpPr>
                <a:spLocks noChangeArrowheads="1"/>
              </p:cNvSpPr>
              <p:nvPr/>
            </p:nvSpPr>
            <p:spPr bwMode="auto">
              <a:xfrm>
                <a:off x="4256" y="785"/>
                <a:ext cx="69" cy="236"/>
              </a:xfrm>
              <a:prstGeom prst="rect">
                <a:avLst/>
              </a:prstGeom>
              <a:solidFill>
                <a:srgbClr val="33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1" name="Rectangle 9">
                <a:extLst>
                  <a:ext uri="{FF2B5EF4-FFF2-40B4-BE49-F238E27FC236}">
                    <a16:creationId xmlns:a16="http://schemas.microsoft.com/office/drawing/2014/main" id="{39A5C74F-B337-438E-B537-FC3857685326}"/>
                  </a:ext>
                </a:extLst>
              </p:cNvPr>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2" name="AutoShape 10">
                <a:extLst>
                  <a:ext uri="{FF2B5EF4-FFF2-40B4-BE49-F238E27FC236}">
                    <a16:creationId xmlns:a16="http://schemas.microsoft.com/office/drawing/2014/main" id="{BA3E7959-616E-4E16-A163-E5ED33B3CA41}"/>
                  </a:ext>
                </a:extLst>
              </p:cNvPr>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3" name="Line 11">
                <a:extLst>
                  <a:ext uri="{FF2B5EF4-FFF2-40B4-BE49-F238E27FC236}">
                    <a16:creationId xmlns:a16="http://schemas.microsoft.com/office/drawing/2014/main" id="{D9E573FC-FC6B-42B4-98E8-3ACA8E9DCB72}"/>
                  </a:ext>
                </a:extLst>
              </p:cNvPr>
              <p:cNvSpPr>
                <a:spLocks noChangeShapeType="1"/>
              </p:cNvSpPr>
              <p:nvPr/>
            </p:nvSpPr>
            <p:spPr bwMode="auto">
              <a:xfrm>
                <a:off x="4330" y="788"/>
                <a:ext cx="0" cy="2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4" name="Line 12">
                <a:extLst>
                  <a:ext uri="{FF2B5EF4-FFF2-40B4-BE49-F238E27FC236}">
                    <a16:creationId xmlns:a16="http://schemas.microsoft.com/office/drawing/2014/main" id="{565BC26F-4597-4D45-99A5-34A34934A68E}"/>
                  </a:ext>
                </a:extLst>
              </p:cNvPr>
              <p:cNvSpPr>
                <a:spLocks noChangeShapeType="1"/>
              </p:cNvSpPr>
              <p:nvPr/>
            </p:nvSpPr>
            <p:spPr bwMode="auto">
              <a:xfrm flipH="1">
                <a:off x="4276" y="1019"/>
                <a:ext cx="54" cy="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5" name="Rectangle 13">
                <a:extLst>
                  <a:ext uri="{FF2B5EF4-FFF2-40B4-BE49-F238E27FC236}">
                    <a16:creationId xmlns:a16="http://schemas.microsoft.com/office/drawing/2014/main" id="{AA5056A9-CC68-4E41-9A5B-81C1458174CE}"/>
                  </a:ext>
                </a:extLst>
              </p:cNvPr>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66" name="Rectangle 14">
                <a:extLst>
                  <a:ext uri="{FF2B5EF4-FFF2-40B4-BE49-F238E27FC236}">
                    <a16:creationId xmlns:a16="http://schemas.microsoft.com/office/drawing/2014/main" id="{8C2AAB21-E15E-4346-A0D8-DB600F1C1C68}"/>
                  </a:ext>
                </a:extLst>
              </p:cNvPr>
              <p:cNvSpPr>
                <a:spLocks noChangeArrowheads="1"/>
              </p:cNvSpPr>
              <p:nvPr/>
            </p:nvSpPr>
            <p:spPr bwMode="auto">
              <a:xfrm>
                <a:off x="4202" y="924"/>
                <a:ext cx="48" cy="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00367" name="Text Box 15">
              <a:extLst>
                <a:ext uri="{FF2B5EF4-FFF2-40B4-BE49-F238E27FC236}">
                  <a16:creationId xmlns:a16="http://schemas.microsoft.com/office/drawing/2014/main" id="{B51BFEEF-7624-4F65-9D05-AF26EB321627}"/>
                </a:ext>
              </a:extLst>
            </p:cNvPr>
            <p:cNvSpPr txBox="1">
              <a:spLocks noChangeArrowheads="1"/>
            </p:cNvSpPr>
            <p:nvPr/>
          </p:nvSpPr>
          <p:spPr bwMode="auto">
            <a:xfrm>
              <a:off x="3051" y="2245"/>
              <a:ext cx="490"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000">
                  <a:latin typeface="Arial" panose="020B0604020202020204" pitchFamily="34" charset="0"/>
                </a:rPr>
                <a:t>FTP</a:t>
              </a:r>
            </a:p>
            <a:p>
              <a:pPr algn="ctr" eaLnBrk="0" hangingPunct="0"/>
              <a:r>
                <a:rPr lang="en-US" altLang="en-US" sz="2000">
                  <a:latin typeface="Arial" panose="020B0604020202020204" pitchFamily="34" charset="0"/>
                </a:rPr>
                <a:t>client</a:t>
              </a:r>
              <a:endParaRPr lang="en-US" altLang="en-US">
                <a:latin typeface="Arial" panose="020B0604020202020204" pitchFamily="34" charset="0"/>
              </a:endParaRPr>
            </a:p>
          </p:txBody>
        </p:sp>
        <p:sp>
          <p:nvSpPr>
            <p:cNvPr id="100368" name="Text Box 16">
              <a:extLst>
                <a:ext uri="{FF2B5EF4-FFF2-40B4-BE49-F238E27FC236}">
                  <a16:creationId xmlns:a16="http://schemas.microsoft.com/office/drawing/2014/main" id="{35B09E14-01C1-4599-926F-EA057A1F85B4}"/>
                </a:ext>
              </a:extLst>
            </p:cNvPr>
            <p:cNvSpPr txBox="1">
              <a:spLocks noChangeArrowheads="1"/>
            </p:cNvSpPr>
            <p:nvPr/>
          </p:nvSpPr>
          <p:spPr bwMode="auto">
            <a:xfrm>
              <a:off x="4949" y="2251"/>
              <a:ext cx="560"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000">
                  <a:latin typeface="Arial" panose="020B0604020202020204" pitchFamily="34" charset="0"/>
                </a:rPr>
                <a:t>FTP</a:t>
              </a:r>
            </a:p>
            <a:p>
              <a:pPr algn="ctr" eaLnBrk="0" hangingPunct="0"/>
              <a:r>
                <a:rPr lang="en-US" altLang="en-US" sz="2000">
                  <a:latin typeface="Arial" panose="020B0604020202020204" pitchFamily="34" charset="0"/>
                </a:rPr>
                <a:t>server</a:t>
              </a:r>
            </a:p>
          </p:txBody>
        </p:sp>
        <p:sp>
          <p:nvSpPr>
            <p:cNvPr id="100369" name="Line 17">
              <a:extLst>
                <a:ext uri="{FF2B5EF4-FFF2-40B4-BE49-F238E27FC236}">
                  <a16:creationId xmlns:a16="http://schemas.microsoft.com/office/drawing/2014/main" id="{F6B9AC51-6C31-4BA4-81D0-F606CFBF6F54}"/>
                </a:ext>
              </a:extLst>
            </p:cNvPr>
            <p:cNvSpPr>
              <a:spLocks noChangeShapeType="1"/>
            </p:cNvSpPr>
            <p:nvPr/>
          </p:nvSpPr>
          <p:spPr bwMode="auto">
            <a:xfrm>
              <a:off x="3492" y="1920"/>
              <a:ext cx="1614" cy="0"/>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70" name="Line 18">
              <a:extLst>
                <a:ext uri="{FF2B5EF4-FFF2-40B4-BE49-F238E27FC236}">
                  <a16:creationId xmlns:a16="http://schemas.microsoft.com/office/drawing/2014/main" id="{778F456C-4469-4A8E-95D5-49476B54C2AE}"/>
                </a:ext>
              </a:extLst>
            </p:cNvPr>
            <p:cNvSpPr>
              <a:spLocks noChangeShapeType="1"/>
            </p:cNvSpPr>
            <p:nvPr/>
          </p:nvSpPr>
          <p:spPr bwMode="auto">
            <a:xfrm flipV="1">
              <a:off x="3504" y="2118"/>
              <a:ext cx="1614" cy="6"/>
            </a:xfrm>
            <a:prstGeom prst="line">
              <a:avLst/>
            </a:prstGeom>
            <a:noFill/>
            <a:ln w="28575">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00371" name="Text Box 19">
              <a:extLst>
                <a:ext uri="{FF2B5EF4-FFF2-40B4-BE49-F238E27FC236}">
                  <a16:creationId xmlns:a16="http://schemas.microsoft.com/office/drawing/2014/main" id="{4035BFD0-3C71-4905-A627-7F3BCACD29EF}"/>
                </a:ext>
              </a:extLst>
            </p:cNvPr>
            <p:cNvSpPr txBox="1">
              <a:spLocks noChangeArrowheads="1"/>
            </p:cNvSpPr>
            <p:nvPr/>
          </p:nvSpPr>
          <p:spPr bwMode="auto">
            <a:xfrm>
              <a:off x="3551" y="1511"/>
              <a:ext cx="1518"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a:solidFill>
                    <a:srgbClr val="FF0000"/>
                  </a:solidFill>
                  <a:latin typeface="Arial" panose="020B0604020202020204" pitchFamily="34" charset="0"/>
                </a:rPr>
                <a:t>TCP control connection</a:t>
              </a:r>
            </a:p>
            <a:p>
              <a:pPr algn="ctr" eaLnBrk="0" hangingPunct="0"/>
              <a:r>
                <a:rPr lang="en-US" altLang="en-US" sz="1600">
                  <a:solidFill>
                    <a:srgbClr val="FF0000"/>
                  </a:solidFill>
                  <a:latin typeface="Arial" panose="020B0604020202020204" pitchFamily="34" charset="0"/>
                </a:rPr>
                <a:t>port 21</a:t>
              </a:r>
              <a:endParaRPr lang="en-US" altLang="en-US">
                <a:latin typeface="Arial" panose="020B0604020202020204" pitchFamily="34" charset="0"/>
              </a:endParaRPr>
            </a:p>
          </p:txBody>
        </p:sp>
        <p:sp>
          <p:nvSpPr>
            <p:cNvPr id="100372" name="Text Box 20">
              <a:extLst>
                <a:ext uri="{FF2B5EF4-FFF2-40B4-BE49-F238E27FC236}">
                  <a16:creationId xmlns:a16="http://schemas.microsoft.com/office/drawing/2014/main" id="{0A2A4749-6EB8-46A7-94DA-212B66B8C576}"/>
                </a:ext>
              </a:extLst>
            </p:cNvPr>
            <p:cNvSpPr txBox="1">
              <a:spLocks noChangeArrowheads="1"/>
            </p:cNvSpPr>
            <p:nvPr/>
          </p:nvSpPr>
          <p:spPr bwMode="auto">
            <a:xfrm>
              <a:off x="3521" y="2165"/>
              <a:ext cx="1518"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1600">
                  <a:solidFill>
                    <a:srgbClr val="FF0000"/>
                  </a:solidFill>
                  <a:latin typeface="Arial" panose="020B0604020202020204" pitchFamily="34" charset="0"/>
                </a:rPr>
                <a:t>TCP data connection</a:t>
              </a:r>
            </a:p>
            <a:p>
              <a:pPr algn="ctr" eaLnBrk="0" hangingPunct="0"/>
              <a:r>
                <a:rPr lang="en-US" altLang="en-US" sz="1600">
                  <a:solidFill>
                    <a:srgbClr val="FF0000"/>
                  </a:solidFill>
                  <a:latin typeface="Arial" panose="020B0604020202020204" pitchFamily="34" charset="0"/>
                </a:rPr>
                <a:t>port 20</a:t>
              </a:r>
              <a:endParaRPr lang="en-US" altLang="en-US">
                <a:latin typeface="Arial" panose="020B0604020202020204" pitchFamily="34" charset="0"/>
              </a:endParaRPr>
            </a:p>
          </p:txBody>
        </p:sp>
      </p:grpSp>
      <p:sp>
        <p:nvSpPr>
          <p:cNvPr id="2" name="Datumsplatzhalter 1">
            <a:extLst>
              <a:ext uri="{FF2B5EF4-FFF2-40B4-BE49-F238E27FC236}">
                <a16:creationId xmlns:a16="http://schemas.microsoft.com/office/drawing/2014/main" id="{522D9506-0F57-4001-A850-EC5CDD1EDD8C}"/>
              </a:ext>
            </a:extLst>
          </p:cNvPr>
          <p:cNvSpPr>
            <a:spLocks noGrp="1"/>
          </p:cNvSpPr>
          <p:nvPr>
            <p:ph type="dt" sz="half" idx="10"/>
          </p:nvPr>
        </p:nvSpPr>
        <p:spPr/>
        <p:txBody>
          <a:bodyPr/>
          <a:lstStyle/>
          <a:p>
            <a:pPr>
              <a:defRPr/>
            </a:pPr>
            <a:endParaRPr lang="en-US"/>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5">
            <a:extLst>
              <a:ext uri="{FF2B5EF4-FFF2-40B4-BE49-F238E27FC236}">
                <a16:creationId xmlns:a16="http://schemas.microsoft.com/office/drawing/2014/main" id="{89EE7EAF-2EB8-455D-A127-32CB3B634409}"/>
              </a:ext>
            </a:extLst>
          </p:cNvPr>
          <p:cNvSpPr>
            <a:spLocks noGrp="1"/>
          </p:cNvSpPr>
          <p:nvPr>
            <p:ph type="ftr" sz="quarter" idx="11"/>
          </p:nvPr>
        </p:nvSpPr>
        <p:spPr/>
        <p:txBody>
          <a:bodyPr/>
          <a:lstStyle/>
          <a:p>
            <a:r>
              <a:rPr lang="en-US" altLang="en-US"/>
              <a:t>Realtime Programming Prof. Dr. Markus Pfeil</a:t>
            </a:r>
          </a:p>
        </p:txBody>
      </p:sp>
      <p:sp>
        <p:nvSpPr>
          <p:cNvPr id="9" name="Foliennummernplatzhalter 6">
            <a:extLst>
              <a:ext uri="{FF2B5EF4-FFF2-40B4-BE49-F238E27FC236}">
                <a16:creationId xmlns:a16="http://schemas.microsoft.com/office/drawing/2014/main" id="{7846A4A2-334F-45C4-A461-0050984DFCFB}"/>
              </a:ext>
            </a:extLst>
          </p:cNvPr>
          <p:cNvSpPr>
            <a:spLocks noGrp="1"/>
          </p:cNvSpPr>
          <p:nvPr>
            <p:ph type="sldNum" sz="quarter" idx="12"/>
          </p:nvPr>
        </p:nvSpPr>
        <p:spPr/>
        <p:txBody>
          <a:bodyPr/>
          <a:lstStyle/>
          <a:p>
            <a:fld id="{98F9C879-2E25-4871-A4CC-095762AC651E}" type="slidenum">
              <a:rPr lang="en-US" altLang="en-US"/>
              <a:pPr/>
              <a:t>447</a:t>
            </a:fld>
            <a:endParaRPr lang="en-US" altLang="en-US"/>
          </a:p>
        </p:txBody>
      </p:sp>
      <p:sp>
        <p:nvSpPr>
          <p:cNvPr id="101382" name="Rectangle 6">
            <a:extLst>
              <a:ext uri="{FF2B5EF4-FFF2-40B4-BE49-F238E27FC236}">
                <a16:creationId xmlns:a16="http://schemas.microsoft.com/office/drawing/2014/main" id="{84B2E08B-3D9D-4FEB-B682-849C07FF6C8E}"/>
              </a:ext>
            </a:extLst>
          </p:cNvPr>
          <p:cNvSpPr>
            <a:spLocks noChangeArrowheads="1"/>
          </p:cNvSpPr>
          <p:nvPr/>
        </p:nvSpPr>
        <p:spPr bwMode="auto">
          <a:xfrm>
            <a:off x="457200" y="1600200"/>
            <a:ext cx="4114800" cy="47244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01381" name="Rectangle 5">
            <a:extLst>
              <a:ext uri="{FF2B5EF4-FFF2-40B4-BE49-F238E27FC236}">
                <a16:creationId xmlns:a16="http://schemas.microsoft.com/office/drawing/2014/main" id="{B08F2A9C-2364-4BD9-8A44-2F7FF259827D}"/>
              </a:ext>
            </a:extLst>
          </p:cNvPr>
          <p:cNvSpPr>
            <a:spLocks noChangeArrowheads="1"/>
          </p:cNvSpPr>
          <p:nvPr/>
        </p:nvSpPr>
        <p:spPr bwMode="auto">
          <a:xfrm>
            <a:off x="4724400" y="1600200"/>
            <a:ext cx="4114800" cy="47244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01378" name="Rectangle 2">
            <a:extLst>
              <a:ext uri="{FF2B5EF4-FFF2-40B4-BE49-F238E27FC236}">
                <a16:creationId xmlns:a16="http://schemas.microsoft.com/office/drawing/2014/main" id="{F5FBD5C6-4A84-484F-84A2-AF9B4D0CBE45}"/>
              </a:ext>
            </a:extLst>
          </p:cNvPr>
          <p:cNvSpPr>
            <a:spLocks noGrp="1" noChangeArrowheads="1"/>
          </p:cNvSpPr>
          <p:nvPr>
            <p:ph type="title"/>
          </p:nvPr>
        </p:nvSpPr>
        <p:spPr/>
        <p:txBody>
          <a:bodyPr/>
          <a:lstStyle/>
          <a:p>
            <a:r>
              <a:rPr lang="en-US" altLang="en-US"/>
              <a:t>Ftp Commands, Responses</a:t>
            </a:r>
            <a:endParaRPr lang="en-US" altLang="en-US" sz="4000"/>
          </a:p>
        </p:txBody>
      </p:sp>
      <p:sp>
        <p:nvSpPr>
          <p:cNvPr id="101379" name="Rectangle 3">
            <a:extLst>
              <a:ext uri="{FF2B5EF4-FFF2-40B4-BE49-F238E27FC236}">
                <a16:creationId xmlns:a16="http://schemas.microsoft.com/office/drawing/2014/main" id="{4041C62F-246A-4352-B045-1F12F80F510D}"/>
              </a:ext>
            </a:extLst>
          </p:cNvPr>
          <p:cNvSpPr>
            <a:spLocks noGrp="1" noChangeArrowheads="1"/>
          </p:cNvSpPr>
          <p:nvPr>
            <p:ph type="body" sz="half" idx="1"/>
          </p:nvPr>
        </p:nvSpPr>
        <p:spPr>
          <a:xfrm>
            <a:off x="457200" y="1600200"/>
            <a:ext cx="4154488" cy="4724400"/>
          </a:xfrm>
        </p:spPr>
        <p:txBody>
          <a:bodyPr/>
          <a:lstStyle/>
          <a:p>
            <a:pPr algn="ctr">
              <a:lnSpc>
                <a:spcPct val="90000"/>
              </a:lnSpc>
              <a:buFontTx/>
              <a:buNone/>
            </a:pPr>
            <a:r>
              <a:rPr lang="en-US" altLang="en-US" sz="2800" u="sng">
                <a:solidFill>
                  <a:srgbClr val="FF0000"/>
                </a:solidFill>
              </a:rPr>
              <a:t>Sample Commands:</a:t>
            </a:r>
            <a:endParaRPr lang="en-US" altLang="en-US" sz="2400"/>
          </a:p>
          <a:p>
            <a:pPr>
              <a:lnSpc>
                <a:spcPct val="90000"/>
              </a:lnSpc>
            </a:pPr>
            <a:r>
              <a:rPr lang="en-US" altLang="en-US" sz="2400"/>
              <a:t>sent as ASCII text over control channel</a:t>
            </a:r>
            <a:endParaRPr lang="en-US" altLang="en-US" sz="2800"/>
          </a:p>
          <a:p>
            <a:pPr>
              <a:lnSpc>
                <a:spcPct val="90000"/>
              </a:lnSpc>
            </a:pPr>
            <a:r>
              <a:rPr lang="en-US" altLang="en-US" sz="2400" b="1">
                <a:latin typeface="Courier New" panose="02070309020205020404" pitchFamily="49" charset="0"/>
              </a:rPr>
              <a:t>USER </a:t>
            </a:r>
            <a:r>
              <a:rPr lang="en-US" altLang="en-US" sz="2400" b="1" i="1">
                <a:latin typeface="Courier New" panose="02070309020205020404" pitchFamily="49" charset="0"/>
              </a:rPr>
              <a:t>username</a:t>
            </a:r>
            <a:endParaRPr lang="en-US" altLang="en-US" sz="2800" i="1"/>
          </a:p>
          <a:p>
            <a:pPr>
              <a:lnSpc>
                <a:spcPct val="90000"/>
              </a:lnSpc>
            </a:pPr>
            <a:r>
              <a:rPr lang="en-US" altLang="en-US" sz="2400" b="1">
                <a:latin typeface="Courier New" panose="02070309020205020404" pitchFamily="49" charset="0"/>
              </a:rPr>
              <a:t>PASS </a:t>
            </a:r>
            <a:r>
              <a:rPr lang="en-US" altLang="en-US" sz="2400" b="1" i="1">
                <a:latin typeface="Courier New" panose="02070309020205020404" pitchFamily="49" charset="0"/>
              </a:rPr>
              <a:t>password</a:t>
            </a:r>
            <a:endParaRPr lang="en-US" altLang="en-US" sz="2800" i="1"/>
          </a:p>
          <a:p>
            <a:pPr>
              <a:lnSpc>
                <a:spcPct val="90000"/>
              </a:lnSpc>
            </a:pPr>
            <a:r>
              <a:rPr lang="en-US" altLang="en-US" sz="2400" b="1">
                <a:latin typeface="Courier New" panose="02070309020205020404" pitchFamily="49" charset="0"/>
              </a:rPr>
              <a:t>LIST</a:t>
            </a:r>
            <a:r>
              <a:rPr lang="en-US" altLang="en-US" sz="2800"/>
              <a:t> </a:t>
            </a:r>
            <a:r>
              <a:rPr lang="en-US" altLang="en-US" sz="2400"/>
              <a:t>return list of files in current directory</a:t>
            </a:r>
            <a:endParaRPr lang="en-US" altLang="en-US" sz="2800"/>
          </a:p>
          <a:p>
            <a:pPr>
              <a:lnSpc>
                <a:spcPct val="90000"/>
              </a:lnSpc>
            </a:pPr>
            <a:r>
              <a:rPr lang="en-US" altLang="en-US" sz="2400" b="1">
                <a:latin typeface="Courier New" panose="02070309020205020404" pitchFamily="49" charset="0"/>
              </a:rPr>
              <a:t>RETR filename</a:t>
            </a:r>
            <a:r>
              <a:rPr lang="en-US" altLang="en-US" sz="2800"/>
              <a:t> </a:t>
            </a:r>
            <a:r>
              <a:rPr lang="en-US" altLang="en-US" sz="2400"/>
              <a:t>retrieves (gets) file</a:t>
            </a:r>
            <a:endParaRPr lang="en-US" altLang="en-US" sz="2800"/>
          </a:p>
          <a:p>
            <a:pPr>
              <a:lnSpc>
                <a:spcPct val="90000"/>
              </a:lnSpc>
            </a:pPr>
            <a:r>
              <a:rPr lang="en-US" altLang="en-US" sz="2400" b="1">
                <a:latin typeface="Courier New" panose="02070309020205020404" pitchFamily="49" charset="0"/>
              </a:rPr>
              <a:t>STOR filename</a:t>
            </a:r>
            <a:r>
              <a:rPr lang="en-US" altLang="en-US" sz="2800"/>
              <a:t> </a:t>
            </a:r>
            <a:r>
              <a:rPr lang="en-US" altLang="en-US" sz="2400"/>
              <a:t>stores (puts) file onto remote host</a:t>
            </a:r>
          </a:p>
        </p:txBody>
      </p:sp>
      <p:sp>
        <p:nvSpPr>
          <p:cNvPr id="101380" name="Rectangle 4">
            <a:extLst>
              <a:ext uri="{FF2B5EF4-FFF2-40B4-BE49-F238E27FC236}">
                <a16:creationId xmlns:a16="http://schemas.microsoft.com/office/drawing/2014/main" id="{C3885412-A1EF-4A9F-935E-4F8A86CCD7E4}"/>
              </a:ext>
            </a:extLst>
          </p:cNvPr>
          <p:cNvSpPr>
            <a:spLocks noGrp="1" noChangeArrowheads="1"/>
          </p:cNvSpPr>
          <p:nvPr>
            <p:ph type="body" sz="half" idx="2"/>
          </p:nvPr>
        </p:nvSpPr>
        <p:spPr>
          <a:xfrm>
            <a:off x="4778375" y="1600200"/>
            <a:ext cx="4154488" cy="4724400"/>
          </a:xfrm>
        </p:spPr>
        <p:txBody>
          <a:bodyPr/>
          <a:lstStyle/>
          <a:p>
            <a:pPr algn="ctr">
              <a:buFontTx/>
              <a:buNone/>
            </a:pPr>
            <a:r>
              <a:rPr lang="en-US" altLang="en-US" sz="2800" u="sng">
                <a:solidFill>
                  <a:srgbClr val="FF0000"/>
                </a:solidFill>
              </a:rPr>
              <a:t>Sample Return Codes</a:t>
            </a:r>
            <a:endParaRPr lang="en-US" altLang="en-US" sz="2800"/>
          </a:p>
          <a:p>
            <a:r>
              <a:rPr lang="en-US" altLang="en-US" sz="2400"/>
              <a:t>status code and phrase</a:t>
            </a:r>
            <a:endParaRPr lang="en-US" altLang="en-US" sz="2800"/>
          </a:p>
          <a:p>
            <a:r>
              <a:rPr lang="en-US" altLang="en-US" sz="2400" b="1">
                <a:latin typeface="Courier New" panose="02070309020205020404" pitchFamily="49" charset="0"/>
              </a:rPr>
              <a:t>331 Username OK, password required</a:t>
            </a:r>
          </a:p>
          <a:p>
            <a:r>
              <a:rPr lang="en-US" altLang="en-US" sz="2400" b="1">
                <a:latin typeface="Courier New" panose="02070309020205020404" pitchFamily="49" charset="0"/>
              </a:rPr>
              <a:t>125 data connection already open; transfer starting</a:t>
            </a:r>
          </a:p>
          <a:p>
            <a:r>
              <a:rPr lang="en-US" altLang="en-US" sz="2400" b="1">
                <a:latin typeface="Courier New" panose="02070309020205020404" pitchFamily="49" charset="0"/>
              </a:rPr>
              <a:t>425 Can’t open data connection</a:t>
            </a:r>
          </a:p>
          <a:p>
            <a:r>
              <a:rPr lang="en-US" altLang="en-US" sz="2400" b="1">
                <a:latin typeface="Courier New" panose="02070309020205020404" pitchFamily="49" charset="0"/>
              </a:rPr>
              <a:t>452 Error writing file</a:t>
            </a:r>
            <a:endParaRPr lang="en-US" altLang="en-US" sz="2800"/>
          </a:p>
        </p:txBody>
      </p:sp>
      <p:sp>
        <p:nvSpPr>
          <p:cNvPr id="2" name="Datumsplatzhalter 1">
            <a:extLst>
              <a:ext uri="{FF2B5EF4-FFF2-40B4-BE49-F238E27FC236}">
                <a16:creationId xmlns:a16="http://schemas.microsoft.com/office/drawing/2014/main" id="{E004C3F5-5D7B-46B9-A443-9708279AB122}"/>
              </a:ext>
            </a:extLst>
          </p:cNvPr>
          <p:cNvSpPr>
            <a:spLocks noGrp="1"/>
          </p:cNvSpPr>
          <p:nvPr>
            <p:ph type="dt" sz="half" idx="10"/>
          </p:nvPr>
        </p:nvSpPr>
        <p:spPr/>
        <p:txBody>
          <a:bodyPr/>
          <a:lstStyle/>
          <a:p>
            <a:pPr>
              <a:defRPr/>
            </a:pPr>
            <a:endParaRPr lang="en-US"/>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5">
            <a:extLst>
              <a:ext uri="{FF2B5EF4-FFF2-40B4-BE49-F238E27FC236}">
                <a16:creationId xmlns:a16="http://schemas.microsoft.com/office/drawing/2014/main" id="{EE37C7FF-EA56-4B26-A677-18679A83E4F8}"/>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6">
            <a:extLst>
              <a:ext uri="{FF2B5EF4-FFF2-40B4-BE49-F238E27FC236}">
                <a16:creationId xmlns:a16="http://schemas.microsoft.com/office/drawing/2014/main" id="{619A1FA1-0245-44AD-8EE8-5DAF77D51273}"/>
              </a:ext>
            </a:extLst>
          </p:cNvPr>
          <p:cNvSpPr>
            <a:spLocks noGrp="1"/>
          </p:cNvSpPr>
          <p:nvPr>
            <p:ph type="sldNum" sz="quarter" idx="12"/>
          </p:nvPr>
        </p:nvSpPr>
        <p:spPr/>
        <p:txBody>
          <a:bodyPr/>
          <a:lstStyle/>
          <a:p>
            <a:fld id="{73199F15-C207-420A-A531-F7C4BE65C336}" type="slidenum">
              <a:rPr lang="en-US" altLang="en-US"/>
              <a:pPr/>
              <a:t>448</a:t>
            </a:fld>
            <a:endParaRPr lang="en-US" altLang="en-US"/>
          </a:p>
        </p:txBody>
      </p:sp>
      <p:sp>
        <p:nvSpPr>
          <p:cNvPr id="97282" name="Rectangle 2">
            <a:extLst>
              <a:ext uri="{FF2B5EF4-FFF2-40B4-BE49-F238E27FC236}">
                <a16:creationId xmlns:a16="http://schemas.microsoft.com/office/drawing/2014/main" id="{D41E735D-44DC-4265-B1EB-0BA390659EDB}"/>
              </a:ext>
            </a:extLst>
          </p:cNvPr>
          <p:cNvSpPr>
            <a:spLocks noGrp="1" noChangeArrowheads="1"/>
          </p:cNvSpPr>
          <p:nvPr>
            <p:ph type="title"/>
          </p:nvPr>
        </p:nvSpPr>
        <p:spPr>
          <a:xfrm>
            <a:off x="533400" y="228600"/>
            <a:ext cx="7010400" cy="1143000"/>
          </a:xfrm>
        </p:spPr>
        <p:txBody>
          <a:bodyPr/>
          <a:lstStyle/>
          <a:p>
            <a:r>
              <a:rPr lang="en-US" altLang="en-US"/>
              <a:t>What Transport Service Does an Application Need?</a:t>
            </a:r>
            <a:endParaRPr lang="en-US" altLang="en-US" sz="4400"/>
          </a:p>
        </p:txBody>
      </p:sp>
      <p:sp>
        <p:nvSpPr>
          <p:cNvPr id="97283" name="Rectangle 3">
            <a:extLst>
              <a:ext uri="{FF2B5EF4-FFF2-40B4-BE49-F238E27FC236}">
                <a16:creationId xmlns:a16="http://schemas.microsoft.com/office/drawing/2014/main" id="{ACEAB73F-F8A1-4D16-97B1-9BD3E7603694}"/>
              </a:ext>
            </a:extLst>
          </p:cNvPr>
          <p:cNvSpPr>
            <a:spLocks noGrp="1" noChangeArrowheads="1"/>
          </p:cNvSpPr>
          <p:nvPr>
            <p:ph type="body" sz="half" idx="1"/>
          </p:nvPr>
        </p:nvSpPr>
        <p:spPr>
          <a:xfrm>
            <a:off x="476250" y="1581150"/>
            <a:ext cx="3886200" cy="2228850"/>
          </a:xfrm>
        </p:spPr>
        <p:txBody>
          <a:bodyPr/>
          <a:lstStyle/>
          <a:p>
            <a:pPr>
              <a:buFontTx/>
              <a:buNone/>
            </a:pPr>
            <a:r>
              <a:rPr lang="en-US" altLang="en-US" sz="2400">
                <a:solidFill>
                  <a:srgbClr val="FF0000"/>
                </a:solidFill>
              </a:rPr>
              <a:t>Data loss</a:t>
            </a:r>
            <a:endParaRPr lang="en-US" altLang="en-US" sz="2400"/>
          </a:p>
          <a:p>
            <a:r>
              <a:rPr lang="en-US" altLang="en-US" sz="2000"/>
              <a:t>Some apps (e.g., audio) can tolerate some loss</a:t>
            </a:r>
          </a:p>
          <a:p>
            <a:r>
              <a:rPr lang="en-US" altLang="en-US" sz="2000"/>
              <a:t>Other apps (e.g., file transfer, telnet) require 100% reliable data transfer</a:t>
            </a:r>
            <a:r>
              <a:rPr lang="en-US" altLang="en-US" sz="2400"/>
              <a:t> </a:t>
            </a:r>
          </a:p>
        </p:txBody>
      </p:sp>
      <p:sp>
        <p:nvSpPr>
          <p:cNvPr id="97284" name="Rectangle 4">
            <a:extLst>
              <a:ext uri="{FF2B5EF4-FFF2-40B4-BE49-F238E27FC236}">
                <a16:creationId xmlns:a16="http://schemas.microsoft.com/office/drawing/2014/main" id="{130D1E02-108E-41F0-8E27-BF68B86CADB4}"/>
              </a:ext>
            </a:extLst>
          </p:cNvPr>
          <p:cNvSpPr>
            <a:spLocks noGrp="1" noChangeArrowheads="1"/>
          </p:cNvSpPr>
          <p:nvPr>
            <p:ph type="body" sz="half" idx="2"/>
          </p:nvPr>
        </p:nvSpPr>
        <p:spPr>
          <a:xfrm>
            <a:off x="4876800" y="1581150"/>
            <a:ext cx="3810000" cy="1847850"/>
          </a:xfrm>
        </p:spPr>
        <p:txBody>
          <a:bodyPr/>
          <a:lstStyle/>
          <a:p>
            <a:pPr>
              <a:buFontTx/>
              <a:buNone/>
            </a:pPr>
            <a:r>
              <a:rPr lang="en-US" altLang="en-US" sz="2400">
                <a:solidFill>
                  <a:srgbClr val="FF0000"/>
                </a:solidFill>
              </a:rPr>
              <a:t>Timing</a:t>
            </a:r>
            <a:endParaRPr lang="en-US" altLang="en-US" sz="2400"/>
          </a:p>
          <a:p>
            <a:r>
              <a:rPr lang="en-US" altLang="en-US" sz="2000"/>
              <a:t>Some apps (e.g., Internet telephony, interactive games) require low delay to be “effective”</a:t>
            </a:r>
          </a:p>
        </p:txBody>
      </p:sp>
      <p:sp>
        <p:nvSpPr>
          <p:cNvPr id="97285" name="Rectangle 5">
            <a:extLst>
              <a:ext uri="{FF2B5EF4-FFF2-40B4-BE49-F238E27FC236}">
                <a16:creationId xmlns:a16="http://schemas.microsoft.com/office/drawing/2014/main" id="{D0570B0F-0CAD-44F9-B65A-50CC6B5370EC}"/>
              </a:ext>
            </a:extLst>
          </p:cNvPr>
          <p:cNvSpPr>
            <a:spLocks noChangeArrowheads="1"/>
          </p:cNvSpPr>
          <p:nvPr/>
        </p:nvSpPr>
        <p:spPr bwMode="auto">
          <a:xfrm>
            <a:off x="523875" y="4019550"/>
            <a:ext cx="8010525"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2800">
                <a:solidFill>
                  <a:schemeClr val="tx1"/>
                </a:solidFill>
                <a:latin typeface="Arial" panose="020B0604020202020204" pitchFamily="34" charset="0"/>
              </a:defRPr>
            </a:lvl1pPr>
            <a:lvl2pPr marL="742950" indent="-285750">
              <a:spcBef>
                <a:spcPct val="20000"/>
              </a:spcBef>
              <a:buClr>
                <a:schemeClr val="accent2"/>
              </a:buClr>
              <a:buChar char="•"/>
              <a:defRPr sz="2400">
                <a:solidFill>
                  <a:schemeClr val="tx1"/>
                </a:solidFill>
                <a:latin typeface="Arial" panose="020B0604020202020204" pitchFamily="34" charset="0"/>
              </a:defRPr>
            </a:lvl2pPr>
            <a:lvl3pPr marL="1085850" indent="-228600">
              <a:spcBef>
                <a:spcPct val="20000"/>
              </a:spcBef>
              <a:buClr>
                <a:schemeClr val="accent2"/>
              </a:buClr>
              <a:buChar char="•"/>
              <a:defRPr sz="2000">
                <a:solidFill>
                  <a:schemeClr val="tx1"/>
                </a:solidFill>
                <a:latin typeface="Arial" panose="020B0604020202020204" pitchFamily="34" charset="0"/>
              </a:defRPr>
            </a:lvl3pPr>
            <a:lvl4pPr marL="1428750" indent="-228600">
              <a:spcBef>
                <a:spcPct val="20000"/>
              </a:spcBef>
              <a:buClr>
                <a:schemeClr val="accent2"/>
              </a:buClr>
              <a:buChar char="•"/>
              <a:defRPr>
                <a:solidFill>
                  <a:schemeClr val="tx1"/>
                </a:solidFill>
                <a:latin typeface="Arial" panose="020B0604020202020204" pitchFamily="34" charset="0"/>
              </a:defRPr>
            </a:lvl4pPr>
            <a:lvl5pPr marL="1771650" indent="-228600">
              <a:spcBef>
                <a:spcPct val="20000"/>
              </a:spcBef>
              <a:buClr>
                <a:schemeClr val="accent2"/>
              </a:buClr>
              <a:buChar char="•"/>
              <a:defRPr sz="1600">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sz="1600">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sz="1600">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sz="1600">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sz="1600">
                <a:solidFill>
                  <a:schemeClr val="tx1"/>
                </a:solidFill>
                <a:latin typeface="Arial" panose="020B0604020202020204" pitchFamily="34" charset="0"/>
              </a:defRPr>
            </a:lvl9pPr>
          </a:lstStyle>
          <a:p>
            <a:pPr>
              <a:buFontTx/>
              <a:buNone/>
            </a:pPr>
            <a:r>
              <a:rPr lang="en-US" altLang="en-US" sz="2400">
                <a:solidFill>
                  <a:srgbClr val="FF0000"/>
                </a:solidFill>
              </a:rPr>
              <a:t>Bandwidth</a:t>
            </a:r>
            <a:endParaRPr lang="en-US" altLang="en-US" sz="2400"/>
          </a:p>
          <a:p>
            <a:r>
              <a:rPr lang="en-US" altLang="en-US" sz="2000"/>
              <a:t>Some apps (e.g., multimedia) require minimum amount of bandwidth to be “effective”</a:t>
            </a:r>
          </a:p>
          <a:p>
            <a:r>
              <a:rPr lang="en-US" altLang="en-US" sz="2000"/>
              <a:t>Other apps (“elastic apps”) make use of whatever bandwidth they get</a:t>
            </a:r>
            <a:r>
              <a:rPr lang="en-US" altLang="en-US" sz="2400"/>
              <a:t> </a:t>
            </a:r>
          </a:p>
        </p:txBody>
      </p:sp>
      <p:sp>
        <p:nvSpPr>
          <p:cNvPr id="2" name="Datumsplatzhalter 1">
            <a:extLst>
              <a:ext uri="{FF2B5EF4-FFF2-40B4-BE49-F238E27FC236}">
                <a16:creationId xmlns:a16="http://schemas.microsoft.com/office/drawing/2014/main" id="{EF9202CF-A1E1-4004-BFB7-D672050EBA56}"/>
              </a:ext>
            </a:extLst>
          </p:cNvPr>
          <p:cNvSpPr>
            <a:spLocks noGrp="1"/>
          </p:cNvSpPr>
          <p:nvPr>
            <p:ph type="dt" sz="half" idx="10"/>
          </p:nvPr>
        </p:nvSpPr>
        <p:spPr/>
        <p:txBody>
          <a:bodyPr/>
          <a:lstStyle/>
          <a:p>
            <a:pPr>
              <a:defRPr/>
            </a:pPr>
            <a:endParaRPr lang="en-US"/>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ußzeilenplatzhalter 3">
            <a:extLst>
              <a:ext uri="{FF2B5EF4-FFF2-40B4-BE49-F238E27FC236}">
                <a16:creationId xmlns:a16="http://schemas.microsoft.com/office/drawing/2014/main" id="{F44F4F71-1C12-4137-B70E-811E1B3153C4}"/>
              </a:ext>
            </a:extLst>
          </p:cNvPr>
          <p:cNvSpPr>
            <a:spLocks noGrp="1"/>
          </p:cNvSpPr>
          <p:nvPr>
            <p:ph type="ftr" sz="quarter" idx="11"/>
          </p:nvPr>
        </p:nvSpPr>
        <p:spPr/>
        <p:txBody>
          <a:bodyPr/>
          <a:lstStyle/>
          <a:p>
            <a:r>
              <a:rPr lang="en-US" altLang="en-US"/>
              <a:t>Realtime Programming Prof. Dr. Markus Pfeil</a:t>
            </a:r>
          </a:p>
        </p:txBody>
      </p:sp>
      <p:sp>
        <p:nvSpPr>
          <p:cNvPr id="23" name="Foliennummernplatzhalter 4">
            <a:extLst>
              <a:ext uri="{FF2B5EF4-FFF2-40B4-BE49-F238E27FC236}">
                <a16:creationId xmlns:a16="http://schemas.microsoft.com/office/drawing/2014/main" id="{880E7B14-57DA-46DC-8DC9-F900A5F323A0}"/>
              </a:ext>
            </a:extLst>
          </p:cNvPr>
          <p:cNvSpPr>
            <a:spLocks noGrp="1"/>
          </p:cNvSpPr>
          <p:nvPr>
            <p:ph type="sldNum" sz="quarter" idx="12"/>
          </p:nvPr>
        </p:nvSpPr>
        <p:spPr/>
        <p:txBody>
          <a:bodyPr/>
          <a:lstStyle/>
          <a:p>
            <a:fld id="{BE21B264-A73C-4611-9B63-C18B8E247FB3}" type="slidenum">
              <a:rPr lang="en-US" altLang="en-US"/>
              <a:pPr/>
              <a:t>449</a:t>
            </a:fld>
            <a:endParaRPr lang="en-US" altLang="en-US"/>
          </a:p>
        </p:txBody>
      </p:sp>
      <p:sp>
        <p:nvSpPr>
          <p:cNvPr id="98319" name="Rectangle 15">
            <a:extLst>
              <a:ext uri="{FF2B5EF4-FFF2-40B4-BE49-F238E27FC236}">
                <a16:creationId xmlns:a16="http://schemas.microsoft.com/office/drawing/2014/main" id="{1828B270-56CE-4ED0-A4F1-18740B5D815B}"/>
              </a:ext>
            </a:extLst>
          </p:cNvPr>
          <p:cNvSpPr>
            <a:spLocks noChangeArrowheads="1"/>
          </p:cNvSpPr>
          <p:nvPr/>
        </p:nvSpPr>
        <p:spPr bwMode="auto">
          <a:xfrm>
            <a:off x="685800" y="1676400"/>
            <a:ext cx="8153400" cy="3505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98306" name="Rectangle 2">
            <a:extLst>
              <a:ext uri="{FF2B5EF4-FFF2-40B4-BE49-F238E27FC236}">
                <a16:creationId xmlns:a16="http://schemas.microsoft.com/office/drawing/2014/main" id="{06714F13-3180-4081-92AD-D9D8E12609C6}"/>
              </a:ext>
            </a:extLst>
          </p:cNvPr>
          <p:cNvSpPr>
            <a:spLocks noGrp="1" noChangeArrowheads="1"/>
          </p:cNvSpPr>
          <p:nvPr>
            <p:ph type="title"/>
          </p:nvPr>
        </p:nvSpPr>
        <p:spPr>
          <a:xfrm>
            <a:off x="533400" y="228600"/>
            <a:ext cx="7010400" cy="1143000"/>
          </a:xfrm>
        </p:spPr>
        <p:txBody>
          <a:bodyPr/>
          <a:lstStyle/>
          <a:p>
            <a:r>
              <a:rPr lang="en-US" altLang="en-US"/>
              <a:t>Transport Service Requirements of Common Apps</a:t>
            </a:r>
            <a:endParaRPr lang="en-US" altLang="en-US" sz="4800"/>
          </a:p>
        </p:txBody>
      </p:sp>
      <p:sp>
        <p:nvSpPr>
          <p:cNvPr id="98308" name="Text Box 4">
            <a:extLst>
              <a:ext uri="{FF2B5EF4-FFF2-40B4-BE49-F238E27FC236}">
                <a16:creationId xmlns:a16="http://schemas.microsoft.com/office/drawing/2014/main" id="{AAD6213F-E7AF-4614-AD50-C52AE6ED497B}"/>
              </a:ext>
            </a:extLst>
          </p:cNvPr>
          <p:cNvSpPr txBox="1">
            <a:spLocks noChangeArrowheads="1"/>
          </p:cNvSpPr>
          <p:nvPr/>
        </p:nvSpPr>
        <p:spPr bwMode="auto">
          <a:xfrm>
            <a:off x="3048000" y="1811338"/>
            <a:ext cx="1566863"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2000" b="1">
              <a:latin typeface="Arial" panose="020B0604020202020204" pitchFamily="34" charset="0"/>
            </a:endParaRPr>
          </a:p>
          <a:p>
            <a:pPr eaLnBrk="0" hangingPunct="0"/>
            <a:endParaRPr lang="en-US" altLang="en-US" sz="2000">
              <a:latin typeface="Arial" panose="020B0604020202020204" pitchFamily="34" charset="0"/>
            </a:endParaRPr>
          </a:p>
          <a:p>
            <a:pPr eaLnBrk="0" hangingPunct="0"/>
            <a:r>
              <a:rPr lang="en-US" altLang="en-US" sz="2000">
                <a:latin typeface="Arial" panose="020B0604020202020204" pitchFamily="34" charset="0"/>
              </a:rPr>
              <a:t>no loss</a:t>
            </a:r>
          </a:p>
          <a:p>
            <a:pPr eaLnBrk="0" hangingPunct="0"/>
            <a:r>
              <a:rPr lang="en-US" altLang="en-US" sz="2000">
                <a:latin typeface="Arial" panose="020B0604020202020204" pitchFamily="34" charset="0"/>
              </a:rPr>
              <a:t>no loss</a:t>
            </a:r>
          </a:p>
          <a:p>
            <a:pPr eaLnBrk="0" hangingPunct="0"/>
            <a:r>
              <a:rPr lang="en-US" altLang="en-US" sz="2000">
                <a:latin typeface="Arial" panose="020B0604020202020204" pitchFamily="34" charset="0"/>
              </a:rPr>
              <a:t>no loss</a:t>
            </a:r>
          </a:p>
          <a:p>
            <a:pPr eaLnBrk="0" hangingPunct="0"/>
            <a:r>
              <a:rPr lang="en-US" altLang="en-US" sz="2000">
                <a:latin typeface="Arial" panose="020B0604020202020204" pitchFamily="34" charset="0"/>
              </a:rPr>
              <a:t>loss-tolerant</a:t>
            </a:r>
          </a:p>
          <a:p>
            <a:pPr eaLnBrk="0" hangingPunct="0"/>
            <a:endParaRPr lang="en-US" altLang="en-US" sz="2000">
              <a:latin typeface="Arial" panose="020B0604020202020204" pitchFamily="34" charset="0"/>
            </a:endParaRPr>
          </a:p>
          <a:p>
            <a:pPr eaLnBrk="0" hangingPunct="0"/>
            <a:r>
              <a:rPr lang="en-US" altLang="en-US" sz="2000">
                <a:latin typeface="Arial" panose="020B0604020202020204" pitchFamily="34" charset="0"/>
              </a:rPr>
              <a:t>loss-tolerant</a:t>
            </a:r>
          </a:p>
          <a:p>
            <a:pPr eaLnBrk="0" hangingPunct="0"/>
            <a:r>
              <a:rPr lang="en-US" altLang="en-US" sz="2000">
                <a:latin typeface="Arial" panose="020B0604020202020204" pitchFamily="34" charset="0"/>
              </a:rPr>
              <a:t>loss-tolerant</a:t>
            </a:r>
          </a:p>
          <a:p>
            <a:pPr eaLnBrk="0" hangingPunct="0"/>
            <a:r>
              <a:rPr lang="en-US" altLang="en-US" sz="2000">
                <a:latin typeface="Arial" panose="020B0604020202020204" pitchFamily="34" charset="0"/>
              </a:rPr>
              <a:t>no loss</a:t>
            </a:r>
            <a:endParaRPr lang="en-US" altLang="en-US"/>
          </a:p>
        </p:txBody>
      </p:sp>
      <p:sp>
        <p:nvSpPr>
          <p:cNvPr id="98309" name="Text Box 5">
            <a:extLst>
              <a:ext uri="{FF2B5EF4-FFF2-40B4-BE49-F238E27FC236}">
                <a16:creationId xmlns:a16="http://schemas.microsoft.com/office/drawing/2014/main" id="{0D77ECAB-8B14-414D-A2F8-463BAB085942}"/>
              </a:ext>
            </a:extLst>
          </p:cNvPr>
          <p:cNvSpPr txBox="1">
            <a:spLocks noChangeArrowheads="1"/>
          </p:cNvSpPr>
          <p:nvPr/>
        </p:nvSpPr>
        <p:spPr bwMode="auto">
          <a:xfrm>
            <a:off x="4772025" y="1811338"/>
            <a:ext cx="2062163"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2000">
              <a:latin typeface="Arial" panose="020B0604020202020204" pitchFamily="34" charset="0"/>
            </a:endParaRPr>
          </a:p>
          <a:p>
            <a:pPr eaLnBrk="0" hangingPunct="0"/>
            <a:endParaRPr lang="en-US" altLang="en-US" sz="2000">
              <a:latin typeface="Arial" panose="020B0604020202020204" pitchFamily="34" charset="0"/>
            </a:endParaRPr>
          </a:p>
          <a:p>
            <a:pPr eaLnBrk="0" hangingPunct="0"/>
            <a:r>
              <a:rPr lang="en-US" altLang="en-US" sz="2000">
                <a:latin typeface="Arial" panose="020B0604020202020204" pitchFamily="34" charset="0"/>
              </a:rPr>
              <a:t>elastic</a:t>
            </a:r>
          </a:p>
          <a:p>
            <a:pPr eaLnBrk="0" hangingPunct="0"/>
            <a:r>
              <a:rPr lang="en-US" altLang="en-US" sz="2000">
                <a:latin typeface="Arial" panose="020B0604020202020204" pitchFamily="34" charset="0"/>
              </a:rPr>
              <a:t>elastic</a:t>
            </a:r>
          </a:p>
          <a:p>
            <a:pPr eaLnBrk="0" hangingPunct="0"/>
            <a:r>
              <a:rPr lang="en-US" altLang="en-US" sz="2000">
                <a:latin typeface="Arial" panose="020B0604020202020204" pitchFamily="34" charset="0"/>
              </a:rPr>
              <a:t>elastic</a:t>
            </a:r>
          </a:p>
          <a:p>
            <a:pPr eaLnBrk="0" hangingPunct="0"/>
            <a:r>
              <a:rPr lang="en-US" altLang="en-US" sz="2000">
                <a:latin typeface="Arial" panose="020B0604020202020204" pitchFamily="34" charset="0"/>
              </a:rPr>
              <a:t>audio: 5Kb-1Mb</a:t>
            </a:r>
          </a:p>
          <a:p>
            <a:pPr eaLnBrk="0" hangingPunct="0"/>
            <a:r>
              <a:rPr lang="en-US" altLang="en-US" sz="2000">
                <a:latin typeface="Arial" panose="020B0604020202020204" pitchFamily="34" charset="0"/>
              </a:rPr>
              <a:t>video:10Kb-5Mb</a:t>
            </a:r>
          </a:p>
          <a:p>
            <a:pPr eaLnBrk="0" hangingPunct="0"/>
            <a:r>
              <a:rPr lang="en-US" altLang="en-US" sz="2000">
                <a:latin typeface="Arial" panose="020B0604020202020204" pitchFamily="34" charset="0"/>
              </a:rPr>
              <a:t>same as above </a:t>
            </a:r>
          </a:p>
          <a:p>
            <a:pPr eaLnBrk="0" hangingPunct="0"/>
            <a:r>
              <a:rPr lang="en-US" altLang="en-US" sz="2000">
                <a:latin typeface="Arial" panose="020B0604020202020204" pitchFamily="34" charset="0"/>
              </a:rPr>
              <a:t>few Kbps</a:t>
            </a:r>
          </a:p>
          <a:p>
            <a:pPr eaLnBrk="0" hangingPunct="0"/>
            <a:r>
              <a:rPr lang="en-US" altLang="en-US" sz="2000">
                <a:latin typeface="Arial" panose="020B0604020202020204" pitchFamily="34" charset="0"/>
              </a:rPr>
              <a:t>elastic</a:t>
            </a:r>
          </a:p>
        </p:txBody>
      </p:sp>
      <p:sp>
        <p:nvSpPr>
          <p:cNvPr id="98310" name="Text Box 6">
            <a:extLst>
              <a:ext uri="{FF2B5EF4-FFF2-40B4-BE49-F238E27FC236}">
                <a16:creationId xmlns:a16="http://schemas.microsoft.com/office/drawing/2014/main" id="{A8963168-603E-4CE7-AE1B-24D6E42C7890}"/>
              </a:ext>
            </a:extLst>
          </p:cNvPr>
          <p:cNvSpPr txBox="1">
            <a:spLocks noChangeArrowheads="1"/>
          </p:cNvSpPr>
          <p:nvPr/>
        </p:nvSpPr>
        <p:spPr bwMode="auto">
          <a:xfrm>
            <a:off x="6715125" y="1792288"/>
            <a:ext cx="2062163" cy="314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endParaRPr lang="en-US" altLang="en-US" sz="2000">
              <a:latin typeface="Arial" panose="020B0604020202020204" pitchFamily="34" charset="0"/>
            </a:endParaRPr>
          </a:p>
          <a:p>
            <a:pPr eaLnBrk="0" hangingPunct="0"/>
            <a:endParaRPr lang="en-US" altLang="en-US" sz="2000">
              <a:latin typeface="Arial" panose="020B0604020202020204" pitchFamily="34" charset="0"/>
            </a:endParaRPr>
          </a:p>
          <a:p>
            <a:pPr eaLnBrk="0" hangingPunct="0"/>
            <a:r>
              <a:rPr lang="en-US" altLang="en-US" sz="2000">
                <a:latin typeface="Arial" panose="020B0604020202020204" pitchFamily="34" charset="0"/>
              </a:rPr>
              <a:t>no</a:t>
            </a:r>
          </a:p>
          <a:p>
            <a:pPr eaLnBrk="0" hangingPunct="0"/>
            <a:r>
              <a:rPr lang="en-US" altLang="en-US" sz="2000">
                <a:latin typeface="Arial" panose="020B0604020202020204" pitchFamily="34" charset="0"/>
              </a:rPr>
              <a:t>no</a:t>
            </a:r>
          </a:p>
          <a:p>
            <a:pPr eaLnBrk="0" hangingPunct="0"/>
            <a:r>
              <a:rPr lang="en-US" altLang="en-US" sz="2000">
                <a:latin typeface="Arial" panose="020B0604020202020204" pitchFamily="34" charset="0"/>
              </a:rPr>
              <a:t>no</a:t>
            </a:r>
          </a:p>
          <a:p>
            <a:pPr eaLnBrk="0" hangingPunct="0"/>
            <a:r>
              <a:rPr lang="en-US" altLang="en-US" sz="2000">
                <a:latin typeface="Arial" panose="020B0604020202020204" pitchFamily="34" charset="0"/>
              </a:rPr>
              <a:t>yes, 100’s msec</a:t>
            </a:r>
          </a:p>
          <a:p>
            <a:pPr eaLnBrk="0" hangingPunct="0"/>
            <a:endParaRPr lang="en-US" altLang="en-US" sz="2000">
              <a:latin typeface="Arial" panose="020B0604020202020204" pitchFamily="34" charset="0"/>
            </a:endParaRPr>
          </a:p>
          <a:p>
            <a:pPr eaLnBrk="0" hangingPunct="0"/>
            <a:r>
              <a:rPr lang="en-US" altLang="en-US" sz="2000">
                <a:latin typeface="Arial" panose="020B0604020202020204" pitchFamily="34" charset="0"/>
              </a:rPr>
              <a:t>yes, few secs</a:t>
            </a:r>
          </a:p>
          <a:p>
            <a:pPr eaLnBrk="0" hangingPunct="0"/>
            <a:r>
              <a:rPr lang="en-US" altLang="en-US" sz="2000">
                <a:latin typeface="Arial" panose="020B0604020202020204" pitchFamily="34" charset="0"/>
              </a:rPr>
              <a:t>yes, 100’s msec</a:t>
            </a:r>
          </a:p>
          <a:p>
            <a:pPr eaLnBrk="0" hangingPunct="0"/>
            <a:r>
              <a:rPr lang="en-US" altLang="en-US" sz="2000">
                <a:latin typeface="Arial" panose="020B0604020202020204" pitchFamily="34" charset="0"/>
              </a:rPr>
              <a:t>yes and no</a:t>
            </a:r>
          </a:p>
        </p:txBody>
      </p:sp>
      <p:sp>
        <p:nvSpPr>
          <p:cNvPr id="98311" name="Line 7">
            <a:extLst>
              <a:ext uri="{FF2B5EF4-FFF2-40B4-BE49-F238E27FC236}">
                <a16:creationId xmlns:a16="http://schemas.microsoft.com/office/drawing/2014/main" id="{40EC1033-76A4-446A-BB7A-083C1D19334C}"/>
              </a:ext>
            </a:extLst>
          </p:cNvPr>
          <p:cNvSpPr>
            <a:spLocks noChangeShapeType="1"/>
          </p:cNvSpPr>
          <p:nvPr/>
        </p:nvSpPr>
        <p:spPr bwMode="auto">
          <a:xfrm flipV="1">
            <a:off x="993775" y="2181225"/>
            <a:ext cx="7562850" cy="9525"/>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2" name="Line 8">
            <a:extLst>
              <a:ext uri="{FF2B5EF4-FFF2-40B4-BE49-F238E27FC236}">
                <a16:creationId xmlns:a16="http://schemas.microsoft.com/office/drawing/2014/main" id="{8CDAF53D-553B-4B3C-B740-398668D9103B}"/>
              </a:ext>
            </a:extLst>
          </p:cNvPr>
          <p:cNvSpPr>
            <a:spLocks noChangeShapeType="1"/>
          </p:cNvSpPr>
          <p:nvPr/>
        </p:nvSpPr>
        <p:spPr bwMode="auto">
          <a:xfrm flipV="1">
            <a:off x="946150" y="2781300"/>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3" name="Line 9">
            <a:extLst>
              <a:ext uri="{FF2B5EF4-FFF2-40B4-BE49-F238E27FC236}">
                <a16:creationId xmlns:a16="http://schemas.microsoft.com/office/drawing/2014/main" id="{6A595FE0-6DAE-4D47-AF04-7DBBB9B6B5DA}"/>
              </a:ext>
            </a:extLst>
          </p:cNvPr>
          <p:cNvSpPr>
            <a:spLocks noChangeShapeType="1"/>
          </p:cNvSpPr>
          <p:nvPr/>
        </p:nvSpPr>
        <p:spPr bwMode="auto">
          <a:xfrm flipV="1">
            <a:off x="955675" y="3076575"/>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4" name="Line 10">
            <a:extLst>
              <a:ext uri="{FF2B5EF4-FFF2-40B4-BE49-F238E27FC236}">
                <a16:creationId xmlns:a16="http://schemas.microsoft.com/office/drawing/2014/main" id="{1B3E924E-047A-44E4-AE60-B309A711B0AB}"/>
              </a:ext>
            </a:extLst>
          </p:cNvPr>
          <p:cNvSpPr>
            <a:spLocks noChangeShapeType="1"/>
          </p:cNvSpPr>
          <p:nvPr/>
        </p:nvSpPr>
        <p:spPr bwMode="auto">
          <a:xfrm flipV="1">
            <a:off x="965200" y="3371850"/>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5" name="Line 11">
            <a:extLst>
              <a:ext uri="{FF2B5EF4-FFF2-40B4-BE49-F238E27FC236}">
                <a16:creationId xmlns:a16="http://schemas.microsoft.com/office/drawing/2014/main" id="{2754660A-4AAA-42E1-999F-A3ABF2C9699F}"/>
              </a:ext>
            </a:extLst>
          </p:cNvPr>
          <p:cNvSpPr>
            <a:spLocks noChangeShapeType="1"/>
          </p:cNvSpPr>
          <p:nvPr/>
        </p:nvSpPr>
        <p:spPr bwMode="auto">
          <a:xfrm flipV="1">
            <a:off x="984250" y="3981450"/>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6" name="Line 12">
            <a:extLst>
              <a:ext uri="{FF2B5EF4-FFF2-40B4-BE49-F238E27FC236}">
                <a16:creationId xmlns:a16="http://schemas.microsoft.com/office/drawing/2014/main" id="{58F3A0A5-1CAE-4CB2-BD4F-411D764BD798}"/>
              </a:ext>
            </a:extLst>
          </p:cNvPr>
          <p:cNvSpPr>
            <a:spLocks noChangeShapeType="1"/>
          </p:cNvSpPr>
          <p:nvPr/>
        </p:nvSpPr>
        <p:spPr bwMode="auto">
          <a:xfrm flipV="1">
            <a:off x="936625" y="4295775"/>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7" name="Line 13">
            <a:extLst>
              <a:ext uri="{FF2B5EF4-FFF2-40B4-BE49-F238E27FC236}">
                <a16:creationId xmlns:a16="http://schemas.microsoft.com/office/drawing/2014/main" id="{58AFF751-9008-4421-8527-A7B3D05D4C6B}"/>
              </a:ext>
            </a:extLst>
          </p:cNvPr>
          <p:cNvSpPr>
            <a:spLocks noChangeShapeType="1"/>
          </p:cNvSpPr>
          <p:nvPr/>
        </p:nvSpPr>
        <p:spPr bwMode="auto">
          <a:xfrm flipV="1">
            <a:off x="936625" y="4619625"/>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98318" name="Line 14">
            <a:extLst>
              <a:ext uri="{FF2B5EF4-FFF2-40B4-BE49-F238E27FC236}">
                <a16:creationId xmlns:a16="http://schemas.microsoft.com/office/drawing/2014/main" id="{C231FE41-BAF2-47F4-BA89-9B56E89CA8E8}"/>
              </a:ext>
            </a:extLst>
          </p:cNvPr>
          <p:cNvSpPr>
            <a:spLocks noChangeShapeType="1"/>
          </p:cNvSpPr>
          <p:nvPr/>
        </p:nvSpPr>
        <p:spPr bwMode="auto">
          <a:xfrm flipV="1">
            <a:off x="898525" y="4953000"/>
            <a:ext cx="762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nvGrpSpPr>
          <p:cNvPr id="98324" name="Group 20">
            <a:extLst>
              <a:ext uri="{FF2B5EF4-FFF2-40B4-BE49-F238E27FC236}">
                <a16:creationId xmlns:a16="http://schemas.microsoft.com/office/drawing/2014/main" id="{29A9ACFA-FC1D-43FD-99F4-26A289C5F736}"/>
              </a:ext>
            </a:extLst>
          </p:cNvPr>
          <p:cNvGrpSpPr>
            <a:grpSpLocks/>
          </p:cNvGrpSpPr>
          <p:nvPr/>
        </p:nvGrpSpPr>
        <p:grpSpPr bwMode="auto">
          <a:xfrm>
            <a:off x="685800" y="1736725"/>
            <a:ext cx="8091488" cy="3214688"/>
            <a:chOff x="432" y="1094"/>
            <a:chExt cx="5097" cy="2025"/>
          </a:xfrm>
        </p:grpSpPr>
        <p:sp>
          <p:nvSpPr>
            <p:cNvPr id="98307" name="Text Box 3">
              <a:extLst>
                <a:ext uri="{FF2B5EF4-FFF2-40B4-BE49-F238E27FC236}">
                  <a16:creationId xmlns:a16="http://schemas.microsoft.com/office/drawing/2014/main" id="{00E87CFA-1C3F-48A3-B372-830BCE8011BA}"/>
                </a:ext>
              </a:extLst>
            </p:cNvPr>
            <p:cNvSpPr txBox="1">
              <a:spLocks noChangeArrowheads="1"/>
            </p:cNvSpPr>
            <p:nvPr/>
          </p:nvSpPr>
          <p:spPr bwMode="auto">
            <a:xfrm>
              <a:off x="432" y="1141"/>
              <a:ext cx="1423" cy="19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endParaRPr lang="en-US" altLang="en-US" sz="2000">
                <a:latin typeface="Arial" panose="020B0604020202020204" pitchFamily="34" charset="0"/>
              </a:endParaRPr>
            </a:p>
            <a:p>
              <a:pPr algn="r" eaLnBrk="0" hangingPunct="0"/>
              <a:endParaRPr lang="en-US" altLang="en-US" sz="2000">
                <a:latin typeface="Arial" panose="020B0604020202020204" pitchFamily="34" charset="0"/>
              </a:endParaRPr>
            </a:p>
            <a:p>
              <a:pPr algn="r" eaLnBrk="0" hangingPunct="0"/>
              <a:r>
                <a:rPr lang="en-US" altLang="en-US" sz="2000">
                  <a:latin typeface="Arial" panose="020B0604020202020204" pitchFamily="34" charset="0"/>
                </a:rPr>
                <a:t>file transfer</a:t>
              </a:r>
            </a:p>
            <a:p>
              <a:pPr algn="r" eaLnBrk="0" hangingPunct="0"/>
              <a:r>
                <a:rPr lang="en-US" altLang="en-US" sz="2000">
                  <a:latin typeface="Arial" panose="020B0604020202020204" pitchFamily="34" charset="0"/>
                </a:rPr>
                <a:t>e-mail</a:t>
              </a:r>
            </a:p>
            <a:p>
              <a:pPr algn="r" eaLnBrk="0" hangingPunct="0"/>
              <a:r>
                <a:rPr lang="en-US" altLang="en-US" sz="2000">
                  <a:latin typeface="Arial" panose="020B0604020202020204" pitchFamily="34" charset="0"/>
                </a:rPr>
                <a:t>web documents</a:t>
              </a:r>
            </a:p>
            <a:p>
              <a:pPr algn="r" eaLnBrk="0" hangingPunct="0"/>
              <a:r>
                <a:rPr lang="en-US" altLang="en-US" sz="2000">
                  <a:latin typeface="Arial" panose="020B0604020202020204" pitchFamily="34" charset="0"/>
                </a:rPr>
                <a:t>real-time audio/</a:t>
              </a:r>
            </a:p>
            <a:p>
              <a:pPr algn="r" eaLnBrk="0" hangingPunct="0"/>
              <a:r>
                <a:rPr lang="en-US" altLang="en-US" sz="2000">
                  <a:latin typeface="Arial" panose="020B0604020202020204" pitchFamily="34" charset="0"/>
                </a:rPr>
                <a:t>video</a:t>
              </a:r>
            </a:p>
            <a:p>
              <a:pPr algn="r" eaLnBrk="0" hangingPunct="0"/>
              <a:r>
                <a:rPr lang="en-US" altLang="en-US" sz="2000">
                  <a:latin typeface="Arial" panose="020B0604020202020204" pitchFamily="34" charset="0"/>
                </a:rPr>
                <a:t>stored audio/video</a:t>
              </a:r>
            </a:p>
            <a:p>
              <a:pPr algn="r" eaLnBrk="0" hangingPunct="0"/>
              <a:r>
                <a:rPr lang="en-US" altLang="en-US" sz="2000">
                  <a:latin typeface="Arial" panose="020B0604020202020204" pitchFamily="34" charset="0"/>
                </a:rPr>
                <a:t>interactive games</a:t>
              </a:r>
            </a:p>
            <a:p>
              <a:pPr algn="r" eaLnBrk="0" hangingPunct="0"/>
              <a:r>
                <a:rPr lang="en-US" altLang="en-US" sz="2000">
                  <a:latin typeface="Arial" panose="020B0604020202020204" pitchFamily="34" charset="0"/>
                </a:rPr>
                <a:t>financial apps</a:t>
              </a:r>
              <a:endParaRPr lang="en-US" altLang="en-US"/>
            </a:p>
          </p:txBody>
        </p:sp>
        <p:sp>
          <p:nvSpPr>
            <p:cNvPr id="98320" name="Text Box 16">
              <a:extLst>
                <a:ext uri="{FF2B5EF4-FFF2-40B4-BE49-F238E27FC236}">
                  <a16:creationId xmlns:a16="http://schemas.microsoft.com/office/drawing/2014/main" id="{646E3AB1-F588-40BB-B768-9DFAAA3A736D}"/>
                </a:ext>
              </a:extLst>
            </p:cNvPr>
            <p:cNvSpPr txBox="1">
              <a:spLocks noChangeArrowheads="1"/>
            </p:cNvSpPr>
            <p:nvPr/>
          </p:nvSpPr>
          <p:spPr bwMode="auto">
            <a:xfrm>
              <a:off x="868" y="1094"/>
              <a:ext cx="98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en-US" altLang="en-US" sz="2000" b="1">
                  <a:latin typeface="Arial" panose="020B0604020202020204" pitchFamily="34" charset="0"/>
                </a:rPr>
                <a:t>Application</a:t>
              </a:r>
              <a:endParaRPr lang="en-US" altLang="en-US" sz="2000">
                <a:latin typeface="Arial" panose="020B0604020202020204" pitchFamily="34" charset="0"/>
              </a:endParaRPr>
            </a:p>
          </p:txBody>
        </p:sp>
        <p:sp>
          <p:nvSpPr>
            <p:cNvPr id="98321" name="Text Box 17">
              <a:extLst>
                <a:ext uri="{FF2B5EF4-FFF2-40B4-BE49-F238E27FC236}">
                  <a16:creationId xmlns:a16="http://schemas.microsoft.com/office/drawing/2014/main" id="{9063BF76-EDD7-495B-A566-920A98B2C2C4}"/>
                </a:ext>
              </a:extLst>
            </p:cNvPr>
            <p:cNvSpPr txBox="1">
              <a:spLocks noChangeArrowheads="1"/>
            </p:cNvSpPr>
            <p:nvPr/>
          </p:nvSpPr>
          <p:spPr bwMode="auto">
            <a:xfrm>
              <a:off x="1920" y="1095"/>
              <a:ext cx="82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b="1">
                  <a:latin typeface="Arial" panose="020B0604020202020204" pitchFamily="34" charset="0"/>
                </a:rPr>
                <a:t>Data loss</a:t>
              </a:r>
              <a:endParaRPr lang="en-US" altLang="en-US"/>
            </a:p>
          </p:txBody>
        </p:sp>
        <p:sp>
          <p:nvSpPr>
            <p:cNvPr id="98322" name="Text Box 18">
              <a:extLst>
                <a:ext uri="{FF2B5EF4-FFF2-40B4-BE49-F238E27FC236}">
                  <a16:creationId xmlns:a16="http://schemas.microsoft.com/office/drawing/2014/main" id="{7C6EB670-F9A0-4124-A2F5-9EBCCE82AD8C}"/>
                </a:ext>
              </a:extLst>
            </p:cNvPr>
            <p:cNvSpPr txBox="1">
              <a:spLocks noChangeArrowheads="1"/>
            </p:cNvSpPr>
            <p:nvPr/>
          </p:nvSpPr>
          <p:spPr bwMode="auto">
            <a:xfrm>
              <a:off x="3006" y="1094"/>
              <a:ext cx="1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b="1">
                  <a:latin typeface="Arial" panose="020B0604020202020204" pitchFamily="34" charset="0"/>
                </a:rPr>
                <a:t>Bandwidth</a:t>
              </a:r>
              <a:endParaRPr lang="en-US" altLang="en-US" sz="2000">
                <a:latin typeface="Arial" panose="020B0604020202020204" pitchFamily="34" charset="0"/>
              </a:endParaRPr>
            </a:p>
          </p:txBody>
        </p:sp>
        <p:sp>
          <p:nvSpPr>
            <p:cNvPr id="98323" name="Text Box 19">
              <a:extLst>
                <a:ext uri="{FF2B5EF4-FFF2-40B4-BE49-F238E27FC236}">
                  <a16:creationId xmlns:a16="http://schemas.microsoft.com/office/drawing/2014/main" id="{6F84974A-0AD0-4B42-9D93-211B9C485120}"/>
                </a:ext>
              </a:extLst>
            </p:cNvPr>
            <p:cNvSpPr txBox="1">
              <a:spLocks noChangeArrowheads="1"/>
            </p:cNvSpPr>
            <p:nvPr/>
          </p:nvSpPr>
          <p:spPr bwMode="auto">
            <a:xfrm>
              <a:off x="4230" y="1104"/>
              <a:ext cx="129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b="1">
                  <a:latin typeface="Arial" panose="020B0604020202020204" pitchFamily="34" charset="0"/>
                </a:rPr>
                <a:t>Time Sensitive</a:t>
              </a:r>
              <a:endParaRPr lang="en-US" altLang="en-US" sz="2000">
                <a:latin typeface="Arial" panose="020B0604020202020204" pitchFamily="34" charset="0"/>
              </a:endParaRPr>
            </a:p>
          </p:txBody>
        </p:sp>
      </p:grpSp>
      <p:sp>
        <p:nvSpPr>
          <p:cNvPr id="2" name="Datumsplatzhalter 1">
            <a:extLst>
              <a:ext uri="{FF2B5EF4-FFF2-40B4-BE49-F238E27FC236}">
                <a16:creationId xmlns:a16="http://schemas.microsoft.com/office/drawing/2014/main" id="{8AB4002E-4A75-4244-932C-16341B54451F}"/>
              </a:ext>
            </a:extLst>
          </p:cNvPr>
          <p:cNvSpPr>
            <a:spLocks noGrp="1"/>
          </p:cNvSpPr>
          <p:nvPr>
            <p:ph type="dt" sz="half" idx="10"/>
          </p:nvPr>
        </p:nvSpPr>
        <p:spPr/>
        <p:txBody>
          <a:bodyP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8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8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utoUpdateAnimBg="0"/>
      <p:bldP spid="98309" grpId="0" autoUpdateAnimBg="0"/>
      <p:bldP spid="98310"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 really simple program</a:t>
            </a:r>
          </a:p>
        </p:txBody>
      </p:sp>
      <p:sp>
        <p:nvSpPr>
          <p:cNvPr id="12" name="Footer Placeholder 11"/>
          <p:cNvSpPr>
            <a:spLocks noGrp="1"/>
          </p:cNvSpPr>
          <p:nvPr>
            <p:ph type="ftr" sz="quarter" idx="11"/>
          </p:nvPr>
        </p:nvSpPr>
        <p:spPr/>
        <p:txBody>
          <a:bodyPr/>
          <a:lstStyle/>
          <a:p>
            <a:r>
              <a:rPr lang="en-US"/>
              <a:t>Realtime Programming Prof. Dr. Markus Pfeil</a:t>
            </a:r>
            <a:endParaRPr lang="en-US" dirty="0"/>
          </a:p>
        </p:txBody>
      </p:sp>
      <p:sp>
        <p:nvSpPr>
          <p:cNvPr id="13" name="Slide Number Placeholder 12"/>
          <p:cNvSpPr>
            <a:spLocks noGrp="1"/>
          </p:cNvSpPr>
          <p:nvPr>
            <p:ph type="sldNum" sz="quarter" idx="12"/>
          </p:nvPr>
        </p:nvSpPr>
        <p:spPr/>
        <p:txBody>
          <a:bodyPr/>
          <a:lstStyle/>
          <a:p>
            <a:fld id="{3A9916B7-A748-6149-8245-A3DC3058343F}" type="slidenum">
              <a:rPr lang="en-US" smtClean="0"/>
              <a:t>45</a:t>
            </a:fld>
            <a:endParaRPr lang="en-US"/>
          </a:p>
        </p:txBody>
      </p:sp>
      <p:sp>
        <p:nvSpPr>
          <p:cNvPr id="11" name="Content Placeholder 10"/>
          <p:cNvSpPr>
            <a:spLocks noGrp="1"/>
          </p:cNvSpPr>
          <p:nvPr>
            <p:ph sz="quarter" idx="1"/>
          </p:nvPr>
        </p:nvSpPr>
        <p:spPr/>
        <p:txBody>
          <a:bodyPr/>
          <a:lstStyle/>
          <a:p>
            <a:r>
              <a:rPr lang="en-US" dirty="0"/>
              <a:t>Some variables (</a:t>
            </a:r>
            <a:r>
              <a:rPr lang="en-US" dirty="0" err="1"/>
              <a:t>ij</a:t>
            </a:r>
            <a:r>
              <a:rPr lang="en-US" dirty="0"/>
              <a:t>)</a:t>
            </a:r>
          </a:p>
          <a:p>
            <a:r>
              <a:rPr lang="en-US" dirty="0"/>
              <a:t>Set variables to  initial values</a:t>
            </a:r>
          </a:p>
          <a:p>
            <a:r>
              <a:rPr lang="en-US" dirty="0"/>
              <a:t>A loop</a:t>
            </a:r>
          </a:p>
          <a:p>
            <a:pPr lvl="1"/>
            <a:r>
              <a:rPr lang="en-US" dirty="0"/>
              <a:t>Check a condition to see if we are finished</a:t>
            </a:r>
          </a:p>
          <a:p>
            <a:pPr lvl="1"/>
            <a:r>
              <a:rPr lang="en-US" dirty="0"/>
              <a:t>Do some arithmetic</a:t>
            </a:r>
          </a:p>
          <a:p>
            <a:pPr lvl="1"/>
            <a:r>
              <a:rPr lang="en-US" dirty="0"/>
              <a:t>Output some information</a:t>
            </a:r>
          </a:p>
          <a:p>
            <a:pPr lvl="1"/>
            <a:r>
              <a:rPr lang="en-US" dirty="0"/>
              <a:t>Increment the loop counter</a:t>
            </a:r>
          </a:p>
        </p:txBody>
      </p:sp>
      <p:sp>
        <p:nvSpPr>
          <p:cNvPr id="9" name="TextBox 8"/>
          <p:cNvSpPr txBox="1"/>
          <p:nvPr/>
        </p:nvSpPr>
        <p:spPr>
          <a:xfrm>
            <a:off x="5888173" y="1535660"/>
            <a:ext cx="2917499" cy="3970318"/>
          </a:xfrm>
          <a:prstGeom prst="rect">
            <a:avLst/>
          </a:prstGeom>
          <a:noFill/>
        </p:spPr>
        <p:txBody>
          <a:bodyPr wrap="square" rtlCol="0">
            <a:spAutoFit/>
          </a:bodyPr>
          <a:lstStyle/>
          <a:p>
            <a:r>
              <a:rPr lang="en-US" dirty="0" err="1"/>
              <a:t>int</a:t>
            </a:r>
            <a:r>
              <a:rPr lang="en-US" dirty="0"/>
              <a:t> main(void)</a:t>
            </a:r>
          </a:p>
          <a:p>
            <a:r>
              <a:rPr lang="en-US" dirty="0"/>
              <a:t>{</a:t>
            </a:r>
          </a:p>
          <a:p>
            <a:r>
              <a:rPr lang="en-US" dirty="0"/>
              <a:t>	char </a:t>
            </a:r>
            <a:r>
              <a:rPr lang="en-US" dirty="0" err="1"/>
              <a:t>i</a:t>
            </a:r>
            <a:r>
              <a:rPr lang="en-US" dirty="0"/>
              <a:t>;</a:t>
            </a:r>
          </a:p>
          <a:p>
            <a:r>
              <a:rPr lang="en-US" dirty="0"/>
              <a:t>	char j;</a:t>
            </a:r>
          </a:p>
          <a:p>
            <a:r>
              <a:rPr lang="en-US" dirty="0"/>
              <a:t>	</a:t>
            </a:r>
            <a:r>
              <a:rPr lang="en-US" dirty="0" err="1"/>
              <a:t>i</a:t>
            </a:r>
            <a:r>
              <a:rPr lang="en-US" dirty="0"/>
              <a:t>=0;</a:t>
            </a:r>
          </a:p>
          <a:p>
            <a:r>
              <a:rPr lang="en-US" dirty="0"/>
              <a:t>	j=0;</a:t>
            </a:r>
          </a:p>
          <a:p>
            <a:r>
              <a:rPr lang="en-US" dirty="0"/>
              <a:t>	while (</a:t>
            </a:r>
            <a:r>
              <a:rPr lang="en-US" dirty="0" err="1"/>
              <a:t>i</a:t>
            </a:r>
            <a:r>
              <a:rPr lang="en-US" dirty="0"/>
              <a:t>&lt;10) {</a:t>
            </a:r>
          </a:p>
          <a:p>
            <a:r>
              <a:rPr lang="en-US" dirty="0"/>
              <a:t>		j = j + </a:t>
            </a:r>
            <a:r>
              <a:rPr lang="en-US" dirty="0" err="1"/>
              <a:t>i</a:t>
            </a:r>
            <a:r>
              <a:rPr lang="en-US" dirty="0"/>
              <a:t>;</a:t>
            </a:r>
          </a:p>
          <a:p>
            <a:r>
              <a:rPr lang="en-US" dirty="0"/>
              <a:t>		PORTB = j;</a:t>
            </a:r>
          </a:p>
          <a:p>
            <a:r>
              <a:rPr lang="en-US" dirty="0"/>
              <a:t>		PORTB = </a:t>
            </a:r>
            <a:r>
              <a:rPr lang="en-US" dirty="0" err="1"/>
              <a:t>i</a:t>
            </a:r>
            <a:r>
              <a:rPr lang="en-US" dirty="0"/>
              <a:t>;   </a:t>
            </a:r>
          </a:p>
          <a:p>
            <a:r>
              <a:rPr lang="en-US" dirty="0"/>
              <a:t>		</a:t>
            </a:r>
            <a:r>
              <a:rPr lang="en-US" dirty="0" err="1"/>
              <a:t>i</a:t>
            </a:r>
            <a:r>
              <a:rPr lang="en-US" dirty="0"/>
              <a:t>++;</a:t>
            </a:r>
          </a:p>
          <a:p>
            <a:r>
              <a:rPr lang="en-US" dirty="0"/>
              <a:t>	}</a:t>
            </a:r>
          </a:p>
          <a:p>
            <a:r>
              <a:rPr lang="en-US" dirty="0"/>
              <a:t>	return 0;         </a:t>
            </a:r>
          </a:p>
          <a:p>
            <a:r>
              <a:rPr lang="en-US" dirty="0"/>
              <a:t>}</a:t>
            </a:r>
          </a:p>
        </p:txBody>
      </p:sp>
      <p:sp>
        <p:nvSpPr>
          <p:cNvPr id="2" name="Datumsplatzhalter 1">
            <a:extLst>
              <a:ext uri="{FF2B5EF4-FFF2-40B4-BE49-F238E27FC236}">
                <a16:creationId xmlns:a16="http://schemas.microsoft.com/office/drawing/2014/main" id="{A54944B5-E890-4484-BFAF-FC04A19F3B92}"/>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89146718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26873D47-6EC2-43F7-9723-923F57A3A057}"/>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DFED1ACF-D128-45E2-BAB5-A6D0391779D5}"/>
              </a:ext>
            </a:extLst>
          </p:cNvPr>
          <p:cNvSpPr>
            <a:spLocks noGrp="1"/>
          </p:cNvSpPr>
          <p:nvPr>
            <p:ph type="sldNum" sz="quarter" idx="12"/>
          </p:nvPr>
        </p:nvSpPr>
        <p:spPr/>
        <p:txBody>
          <a:bodyPr/>
          <a:lstStyle/>
          <a:p>
            <a:fld id="{C7B090EC-8A2F-4AEA-B1B8-6215159773F3}" type="slidenum">
              <a:rPr lang="en-US" altLang="en-US"/>
              <a:pPr/>
              <a:t>450</a:t>
            </a:fld>
            <a:endParaRPr lang="en-US" altLang="en-US"/>
          </a:p>
        </p:txBody>
      </p:sp>
      <p:sp>
        <p:nvSpPr>
          <p:cNvPr id="107522" name="Rectangle 2">
            <a:extLst>
              <a:ext uri="{FF2B5EF4-FFF2-40B4-BE49-F238E27FC236}">
                <a16:creationId xmlns:a16="http://schemas.microsoft.com/office/drawing/2014/main" id="{AC508DD5-AF2E-48B8-89D9-5E54D41EC169}"/>
              </a:ext>
            </a:extLst>
          </p:cNvPr>
          <p:cNvSpPr>
            <a:spLocks noGrp="1" noChangeArrowheads="1"/>
          </p:cNvSpPr>
          <p:nvPr>
            <p:ph type="title"/>
          </p:nvPr>
        </p:nvSpPr>
        <p:spPr/>
        <p:txBody>
          <a:bodyPr/>
          <a:lstStyle/>
          <a:p>
            <a:r>
              <a:rPr lang="en-US" altLang="en-US"/>
              <a:t>Lecture Overview</a:t>
            </a:r>
          </a:p>
        </p:txBody>
      </p:sp>
      <p:sp>
        <p:nvSpPr>
          <p:cNvPr id="107523" name="Rectangle 3">
            <a:extLst>
              <a:ext uri="{FF2B5EF4-FFF2-40B4-BE49-F238E27FC236}">
                <a16:creationId xmlns:a16="http://schemas.microsoft.com/office/drawing/2014/main" id="{D47DEAC3-4024-47A4-BB23-E655AFF31643}"/>
              </a:ext>
            </a:extLst>
          </p:cNvPr>
          <p:cNvSpPr>
            <a:spLocks noGrp="1" noChangeArrowheads="1"/>
          </p:cNvSpPr>
          <p:nvPr>
            <p:ph type="body" idx="1"/>
          </p:nvPr>
        </p:nvSpPr>
        <p:spPr/>
        <p:txBody>
          <a:bodyPr/>
          <a:lstStyle/>
          <a:p>
            <a:pPr>
              <a:lnSpc>
                <a:spcPct val="90000"/>
              </a:lnSpc>
            </a:pPr>
            <a:r>
              <a:rPr lang="en-US" altLang="en-US"/>
              <a:t>Application layer</a:t>
            </a:r>
          </a:p>
          <a:p>
            <a:pPr lvl="1">
              <a:lnSpc>
                <a:spcPct val="90000"/>
              </a:lnSpc>
            </a:pPr>
            <a:r>
              <a:rPr lang="en-US" altLang="en-US"/>
              <a:t>Client-server</a:t>
            </a:r>
          </a:p>
          <a:p>
            <a:pPr lvl="1">
              <a:lnSpc>
                <a:spcPct val="90000"/>
              </a:lnSpc>
            </a:pPr>
            <a:r>
              <a:rPr lang="en-US" altLang="en-US"/>
              <a:t>Application requirements</a:t>
            </a:r>
          </a:p>
          <a:p>
            <a:pPr>
              <a:lnSpc>
                <a:spcPct val="90000"/>
              </a:lnSpc>
            </a:pPr>
            <a:r>
              <a:rPr lang="en-US" altLang="en-US">
                <a:solidFill>
                  <a:srgbClr val="CC0000"/>
                </a:solidFill>
              </a:rPr>
              <a:t>Background</a:t>
            </a:r>
          </a:p>
          <a:p>
            <a:pPr lvl="1">
              <a:lnSpc>
                <a:spcPct val="90000"/>
              </a:lnSpc>
            </a:pPr>
            <a:r>
              <a:rPr lang="en-US" altLang="en-US">
                <a:solidFill>
                  <a:srgbClr val="CC0000"/>
                </a:solidFill>
              </a:rPr>
              <a:t>TCP vs. UDP</a:t>
            </a:r>
          </a:p>
          <a:p>
            <a:pPr lvl="1">
              <a:lnSpc>
                <a:spcPct val="90000"/>
              </a:lnSpc>
            </a:pPr>
            <a:r>
              <a:rPr lang="en-US" altLang="en-US">
                <a:solidFill>
                  <a:srgbClr val="CC0000"/>
                </a:solidFill>
              </a:rPr>
              <a:t>Byte ordering </a:t>
            </a:r>
          </a:p>
          <a:p>
            <a:pPr>
              <a:lnSpc>
                <a:spcPct val="90000"/>
              </a:lnSpc>
            </a:pPr>
            <a:r>
              <a:rPr lang="en-US" altLang="en-US"/>
              <a:t>Socket I/O</a:t>
            </a:r>
          </a:p>
          <a:p>
            <a:pPr lvl="1">
              <a:lnSpc>
                <a:spcPct val="90000"/>
              </a:lnSpc>
            </a:pPr>
            <a:r>
              <a:rPr lang="en-US" altLang="en-US"/>
              <a:t>TCP/UDP server and client</a:t>
            </a:r>
          </a:p>
          <a:p>
            <a:pPr lvl="1">
              <a:lnSpc>
                <a:spcPct val="90000"/>
              </a:lnSpc>
            </a:pPr>
            <a:r>
              <a:rPr lang="en-US" altLang="en-US"/>
              <a:t>I/O multiplexing</a:t>
            </a:r>
          </a:p>
        </p:txBody>
      </p:sp>
      <p:sp>
        <p:nvSpPr>
          <p:cNvPr id="2" name="Datumsplatzhalter 1">
            <a:extLst>
              <a:ext uri="{FF2B5EF4-FFF2-40B4-BE49-F238E27FC236}">
                <a16:creationId xmlns:a16="http://schemas.microsoft.com/office/drawing/2014/main" id="{A8D28D49-7401-4581-AD48-EA3E0E9DFD26}"/>
              </a:ext>
            </a:extLst>
          </p:cNvPr>
          <p:cNvSpPr>
            <a:spLocks noGrp="1"/>
          </p:cNvSpPr>
          <p:nvPr>
            <p:ph type="dt" sz="half" idx="10"/>
          </p:nvPr>
        </p:nvSpPr>
        <p:spPr/>
        <p:txBody>
          <a:bodyPr/>
          <a:lstStyle/>
          <a:p>
            <a:pPr>
              <a:defRPr/>
            </a:pPr>
            <a:endParaRPr lang="en-US"/>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ußzeilenplatzhalter 4">
            <a:extLst>
              <a:ext uri="{FF2B5EF4-FFF2-40B4-BE49-F238E27FC236}">
                <a16:creationId xmlns:a16="http://schemas.microsoft.com/office/drawing/2014/main" id="{D1BB361A-2C1C-4F59-9417-A24E50C0360D}"/>
              </a:ext>
            </a:extLst>
          </p:cNvPr>
          <p:cNvSpPr>
            <a:spLocks noGrp="1"/>
          </p:cNvSpPr>
          <p:nvPr>
            <p:ph type="ftr" sz="quarter" idx="11"/>
          </p:nvPr>
        </p:nvSpPr>
        <p:spPr/>
        <p:txBody>
          <a:bodyPr/>
          <a:lstStyle/>
          <a:p>
            <a:r>
              <a:rPr lang="en-US" altLang="en-US"/>
              <a:t>Realtime Programming Prof. Dr. Markus Pfeil</a:t>
            </a:r>
          </a:p>
        </p:txBody>
      </p:sp>
      <p:sp>
        <p:nvSpPr>
          <p:cNvPr id="47" name="Foliennummernplatzhalter 5">
            <a:extLst>
              <a:ext uri="{FF2B5EF4-FFF2-40B4-BE49-F238E27FC236}">
                <a16:creationId xmlns:a16="http://schemas.microsoft.com/office/drawing/2014/main" id="{EACA2E76-6858-4C41-AF60-8DB2D175034E}"/>
              </a:ext>
            </a:extLst>
          </p:cNvPr>
          <p:cNvSpPr>
            <a:spLocks noGrp="1"/>
          </p:cNvSpPr>
          <p:nvPr>
            <p:ph type="sldNum" sz="quarter" idx="12"/>
          </p:nvPr>
        </p:nvSpPr>
        <p:spPr/>
        <p:txBody>
          <a:bodyPr/>
          <a:lstStyle/>
          <a:p>
            <a:fld id="{EF28539E-0A27-4853-9D42-DBCEA95F61AD}" type="slidenum">
              <a:rPr lang="en-US" altLang="en-US"/>
              <a:pPr/>
              <a:t>451</a:t>
            </a:fld>
            <a:endParaRPr lang="en-US" altLang="en-US"/>
          </a:p>
        </p:txBody>
      </p:sp>
      <p:sp>
        <p:nvSpPr>
          <p:cNvPr id="87042" name="Rectangle 2">
            <a:extLst>
              <a:ext uri="{FF2B5EF4-FFF2-40B4-BE49-F238E27FC236}">
                <a16:creationId xmlns:a16="http://schemas.microsoft.com/office/drawing/2014/main" id="{E74DB4B0-AC48-4C6F-A5BA-ED8D69BE620C}"/>
              </a:ext>
            </a:extLst>
          </p:cNvPr>
          <p:cNvSpPr>
            <a:spLocks noGrp="1" noChangeArrowheads="1"/>
          </p:cNvSpPr>
          <p:nvPr>
            <p:ph type="title"/>
          </p:nvPr>
        </p:nvSpPr>
        <p:spPr/>
        <p:txBody>
          <a:bodyPr/>
          <a:lstStyle/>
          <a:p>
            <a:r>
              <a:rPr lang="en-US" altLang="en-US"/>
              <a:t>Server and Client</a:t>
            </a:r>
          </a:p>
        </p:txBody>
      </p:sp>
      <p:sp>
        <p:nvSpPr>
          <p:cNvPr id="87043" name="Text Box 3">
            <a:extLst>
              <a:ext uri="{FF2B5EF4-FFF2-40B4-BE49-F238E27FC236}">
                <a16:creationId xmlns:a16="http://schemas.microsoft.com/office/drawing/2014/main" id="{13036CA0-471A-4C73-AD41-A154511660CB}"/>
              </a:ext>
            </a:extLst>
          </p:cNvPr>
          <p:cNvSpPr txBox="1">
            <a:spLocks noChangeArrowheads="1"/>
          </p:cNvSpPr>
          <p:nvPr/>
        </p:nvSpPr>
        <p:spPr bwMode="auto">
          <a:xfrm>
            <a:off x="866776" y="3901282"/>
            <a:ext cx="1455737" cy="523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Arial" panose="020B0604020202020204" pitchFamily="34" charset="0"/>
              </a:rPr>
              <a:t>TCP/UDP</a:t>
            </a:r>
          </a:p>
        </p:txBody>
      </p:sp>
      <p:sp>
        <p:nvSpPr>
          <p:cNvPr id="87044" name="Text Box 4">
            <a:extLst>
              <a:ext uri="{FF2B5EF4-FFF2-40B4-BE49-F238E27FC236}">
                <a16:creationId xmlns:a16="http://schemas.microsoft.com/office/drawing/2014/main" id="{4EA6EBF4-4212-4E54-8D8F-3B49FFCE641D}"/>
              </a:ext>
            </a:extLst>
          </p:cNvPr>
          <p:cNvSpPr txBox="1">
            <a:spLocks noChangeArrowheads="1"/>
          </p:cNvSpPr>
          <p:nvPr/>
        </p:nvSpPr>
        <p:spPr bwMode="auto">
          <a:xfrm>
            <a:off x="866776" y="4731544"/>
            <a:ext cx="1455737" cy="523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Arial" panose="020B0604020202020204" pitchFamily="34" charset="0"/>
              </a:rPr>
              <a:t>IP</a:t>
            </a:r>
          </a:p>
        </p:txBody>
      </p:sp>
      <p:sp>
        <p:nvSpPr>
          <p:cNvPr id="87045" name="Text Box 5">
            <a:extLst>
              <a:ext uri="{FF2B5EF4-FFF2-40B4-BE49-F238E27FC236}">
                <a16:creationId xmlns:a16="http://schemas.microsoft.com/office/drawing/2014/main" id="{BEF88B9E-58ED-4CE1-A51C-A147D1BC0471}"/>
              </a:ext>
            </a:extLst>
          </p:cNvPr>
          <p:cNvSpPr txBox="1">
            <a:spLocks noChangeArrowheads="1"/>
          </p:cNvSpPr>
          <p:nvPr/>
        </p:nvSpPr>
        <p:spPr bwMode="auto">
          <a:xfrm>
            <a:off x="552451" y="5577682"/>
            <a:ext cx="2114550" cy="5905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spAutoFit/>
          </a:bodyPr>
          <a:lstStyle/>
          <a:p>
            <a:pPr algn="ctr" eaLnBrk="0" hangingPunct="0"/>
            <a:r>
              <a:rPr lang="en-US" altLang="en-US" sz="2000">
                <a:latin typeface="Arial" panose="020B0604020202020204" pitchFamily="34" charset="0"/>
              </a:rPr>
              <a:t>Ethernet Adapter</a:t>
            </a:r>
          </a:p>
        </p:txBody>
      </p:sp>
      <p:sp>
        <p:nvSpPr>
          <p:cNvPr id="87046" name="Line 6">
            <a:extLst>
              <a:ext uri="{FF2B5EF4-FFF2-40B4-BE49-F238E27FC236}">
                <a16:creationId xmlns:a16="http://schemas.microsoft.com/office/drawing/2014/main" id="{1923E5AC-954F-445D-A058-ACF5C9D138F0}"/>
              </a:ext>
            </a:extLst>
          </p:cNvPr>
          <p:cNvSpPr>
            <a:spLocks noChangeShapeType="1"/>
          </p:cNvSpPr>
          <p:nvPr/>
        </p:nvSpPr>
        <p:spPr bwMode="auto">
          <a:xfrm>
            <a:off x="1595438" y="4421982"/>
            <a:ext cx="1588" cy="311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47" name="Line 7">
            <a:extLst>
              <a:ext uri="{FF2B5EF4-FFF2-40B4-BE49-F238E27FC236}">
                <a16:creationId xmlns:a16="http://schemas.microsoft.com/office/drawing/2014/main" id="{B6014ADD-2FB5-4D8B-850D-DF42BA713DE7}"/>
              </a:ext>
            </a:extLst>
          </p:cNvPr>
          <p:cNvSpPr>
            <a:spLocks noChangeShapeType="1"/>
          </p:cNvSpPr>
          <p:nvPr/>
        </p:nvSpPr>
        <p:spPr bwMode="auto">
          <a:xfrm>
            <a:off x="1595438" y="5268119"/>
            <a:ext cx="1588" cy="311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48" name="Oval 8">
            <a:extLst>
              <a:ext uri="{FF2B5EF4-FFF2-40B4-BE49-F238E27FC236}">
                <a16:creationId xmlns:a16="http://schemas.microsoft.com/office/drawing/2014/main" id="{CE9551E8-9D0D-4A95-A559-AD541749A857}"/>
              </a:ext>
            </a:extLst>
          </p:cNvPr>
          <p:cNvSpPr>
            <a:spLocks noChangeArrowheads="1"/>
          </p:cNvSpPr>
          <p:nvPr/>
        </p:nvSpPr>
        <p:spPr bwMode="auto">
          <a:xfrm>
            <a:off x="635001" y="2210594"/>
            <a:ext cx="1939925" cy="10287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pPr algn="ctr" eaLnBrk="0" hangingPunct="0"/>
            <a:r>
              <a:rPr lang="en-US" altLang="en-US" sz="2000">
                <a:latin typeface="Arial" panose="020B0604020202020204" pitchFamily="34" charset="0"/>
              </a:rPr>
              <a:t>Server</a:t>
            </a:r>
          </a:p>
        </p:txBody>
      </p:sp>
      <p:sp>
        <p:nvSpPr>
          <p:cNvPr id="87049" name="Line 9">
            <a:extLst>
              <a:ext uri="{FF2B5EF4-FFF2-40B4-BE49-F238E27FC236}">
                <a16:creationId xmlns:a16="http://schemas.microsoft.com/office/drawing/2014/main" id="{F2DB8869-A55C-46C7-91FB-8CB99990F4E8}"/>
              </a:ext>
            </a:extLst>
          </p:cNvPr>
          <p:cNvSpPr>
            <a:spLocks noChangeShapeType="1"/>
          </p:cNvSpPr>
          <p:nvPr/>
        </p:nvSpPr>
        <p:spPr bwMode="auto">
          <a:xfrm>
            <a:off x="706438" y="3629819"/>
            <a:ext cx="1828800"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0" name="Rectangle 10">
            <a:extLst>
              <a:ext uri="{FF2B5EF4-FFF2-40B4-BE49-F238E27FC236}">
                <a16:creationId xmlns:a16="http://schemas.microsoft.com/office/drawing/2014/main" id="{9156C5E6-EB52-440A-8570-36B9152031E0}"/>
              </a:ext>
            </a:extLst>
          </p:cNvPr>
          <p:cNvSpPr>
            <a:spLocks noChangeArrowheads="1"/>
          </p:cNvSpPr>
          <p:nvPr/>
        </p:nvSpPr>
        <p:spPr bwMode="auto">
          <a:xfrm>
            <a:off x="503580" y="2056629"/>
            <a:ext cx="2347913" cy="426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1" name="Oval 11">
            <a:extLst>
              <a:ext uri="{FF2B5EF4-FFF2-40B4-BE49-F238E27FC236}">
                <a16:creationId xmlns:a16="http://schemas.microsoft.com/office/drawing/2014/main" id="{F4FF0051-0ED1-4EA1-9342-9B346D0D5BE5}"/>
              </a:ext>
            </a:extLst>
          </p:cNvPr>
          <p:cNvSpPr>
            <a:spLocks noChangeArrowheads="1"/>
          </p:cNvSpPr>
          <p:nvPr/>
        </p:nvSpPr>
        <p:spPr bwMode="auto">
          <a:xfrm>
            <a:off x="977901" y="2848769"/>
            <a:ext cx="220662" cy="22225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2" name="Line 12">
            <a:extLst>
              <a:ext uri="{FF2B5EF4-FFF2-40B4-BE49-F238E27FC236}">
                <a16:creationId xmlns:a16="http://schemas.microsoft.com/office/drawing/2014/main" id="{CF2F0752-D17C-4CE2-9023-32241723E143}"/>
              </a:ext>
            </a:extLst>
          </p:cNvPr>
          <p:cNvSpPr>
            <a:spLocks noChangeShapeType="1"/>
          </p:cNvSpPr>
          <p:nvPr/>
        </p:nvSpPr>
        <p:spPr bwMode="auto">
          <a:xfrm>
            <a:off x="1117601" y="3064669"/>
            <a:ext cx="314325" cy="83820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3" name="Oval 13">
            <a:extLst>
              <a:ext uri="{FF2B5EF4-FFF2-40B4-BE49-F238E27FC236}">
                <a16:creationId xmlns:a16="http://schemas.microsoft.com/office/drawing/2014/main" id="{120E1BC4-0740-4EB7-B938-BF2D38A45F28}"/>
              </a:ext>
            </a:extLst>
          </p:cNvPr>
          <p:cNvSpPr>
            <a:spLocks noChangeArrowheads="1"/>
          </p:cNvSpPr>
          <p:nvPr/>
        </p:nvSpPr>
        <p:spPr bwMode="auto">
          <a:xfrm>
            <a:off x="2103438" y="2848769"/>
            <a:ext cx="220663"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4" name="Line 14">
            <a:extLst>
              <a:ext uri="{FF2B5EF4-FFF2-40B4-BE49-F238E27FC236}">
                <a16:creationId xmlns:a16="http://schemas.microsoft.com/office/drawing/2014/main" id="{0B4226E6-CBD4-4C9B-A89B-FAFFEDE41781}"/>
              </a:ext>
            </a:extLst>
          </p:cNvPr>
          <p:cNvSpPr>
            <a:spLocks noChangeShapeType="1"/>
          </p:cNvSpPr>
          <p:nvPr/>
        </p:nvSpPr>
        <p:spPr bwMode="auto">
          <a:xfrm flipH="1">
            <a:off x="1778001" y="3064669"/>
            <a:ext cx="388937" cy="833438"/>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5" name="Text Box 15">
            <a:extLst>
              <a:ext uri="{FF2B5EF4-FFF2-40B4-BE49-F238E27FC236}">
                <a16:creationId xmlns:a16="http://schemas.microsoft.com/office/drawing/2014/main" id="{09B493BD-AA51-4168-B2F9-8CF5C99E1DCD}"/>
              </a:ext>
            </a:extLst>
          </p:cNvPr>
          <p:cNvSpPr txBox="1">
            <a:spLocks noChangeArrowheads="1"/>
          </p:cNvSpPr>
          <p:nvPr/>
        </p:nvSpPr>
        <p:spPr bwMode="auto">
          <a:xfrm>
            <a:off x="5594351" y="3899694"/>
            <a:ext cx="1465262" cy="523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Arial" panose="020B0604020202020204" pitchFamily="34" charset="0"/>
              </a:rPr>
              <a:t>TCP/UDP</a:t>
            </a:r>
          </a:p>
        </p:txBody>
      </p:sp>
      <p:sp>
        <p:nvSpPr>
          <p:cNvPr id="87056" name="Text Box 16">
            <a:extLst>
              <a:ext uri="{FF2B5EF4-FFF2-40B4-BE49-F238E27FC236}">
                <a16:creationId xmlns:a16="http://schemas.microsoft.com/office/drawing/2014/main" id="{A8E69A09-677B-45D3-A8B6-64FE9CC7141E}"/>
              </a:ext>
            </a:extLst>
          </p:cNvPr>
          <p:cNvSpPr txBox="1">
            <a:spLocks noChangeArrowheads="1"/>
          </p:cNvSpPr>
          <p:nvPr/>
        </p:nvSpPr>
        <p:spPr bwMode="auto">
          <a:xfrm>
            <a:off x="5594351" y="4729957"/>
            <a:ext cx="1465262" cy="523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Arial" panose="020B0604020202020204" pitchFamily="34" charset="0"/>
              </a:rPr>
              <a:t>IP</a:t>
            </a:r>
          </a:p>
        </p:txBody>
      </p:sp>
      <p:sp>
        <p:nvSpPr>
          <p:cNvPr id="87057" name="Text Box 17">
            <a:extLst>
              <a:ext uri="{FF2B5EF4-FFF2-40B4-BE49-F238E27FC236}">
                <a16:creationId xmlns:a16="http://schemas.microsoft.com/office/drawing/2014/main" id="{77126F45-58FC-4A20-80A8-586A6062DBBE}"/>
              </a:ext>
            </a:extLst>
          </p:cNvPr>
          <p:cNvSpPr txBox="1">
            <a:spLocks noChangeArrowheads="1"/>
          </p:cNvSpPr>
          <p:nvPr/>
        </p:nvSpPr>
        <p:spPr bwMode="auto">
          <a:xfrm>
            <a:off x="5283201" y="5574507"/>
            <a:ext cx="2114550" cy="5905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spAutoFit/>
          </a:bodyPr>
          <a:lstStyle/>
          <a:p>
            <a:pPr algn="ctr" eaLnBrk="0" hangingPunct="0"/>
            <a:r>
              <a:rPr lang="en-US" altLang="en-US" sz="2000">
                <a:latin typeface="Arial" panose="020B0604020202020204" pitchFamily="34" charset="0"/>
              </a:rPr>
              <a:t>Ethernet Adapter</a:t>
            </a:r>
          </a:p>
        </p:txBody>
      </p:sp>
      <p:sp>
        <p:nvSpPr>
          <p:cNvPr id="87058" name="Line 18">
            <a:extLst>
              <a:ext uri="{FF2B5EF4-FFF2-40B4-BE49-F238E27FC236}">
                <a16:creationId xmlns:a16="http://schemas.microsoft.com/office/drawing/2014/main" id="{0B47EBE3-CE3A-4835-AE58-8D399EC98096}"/>
              </a:ext>
            </a:extLst>
          </p:cNvPr>
          <p:cNvSpPr>
            <a:spLocks noChangeShapeType="1"/>
          </p:cNvSpPr>
          <p:nvPr/>
        </p:nvSpPr>
        <p:spPr bwMode="auto">
          <a:xfrm>
            <a:off x="6326188" y="4420394"/>
            <a:ext cx="0" cy="311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59" name="Line 19">
            <a:extLst>
              <a:ext uri="{FF2B5EF4-FFF2-40B4-BE49-F238E27FC236}">
                <a16:creationId xmlns:a16="http://schemas.microsoft.com/office/drawing/2014/main" id="{927F2113-416D-49C3-8861-FBFFEAB79736}"/>
              </a:ext>
            </a:extLst>
          </p:cNvPr>
          <p:cNvSpPr>
            <a:spLocks noChangeShapeType="1"/>
          </p:cNvSpPr>
          <p:nvPr/>
        </p:nvSpPr>
        <p:spPr bwMode="auto">
          <a:xfrm>
            <a:off x="6326188" y="5266532"/>
            <a:ext cx="0" cy="311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0" name="Line 20">
            <a:extLst>
              <a:ext uri="{FF2B5EF4-FFF2-40B4-BE49-F238E27FC236}">
                <a16:creationId xmlns:a16="http://schemas.microsoft.com/office/drawing/2014/main" id="{DF76170C-A20A-4F17-81E2-E5AAF916B446}"/>
              </a:ext>
            </a:extLst>
          </p:cNvPr>
          <p:cNvSpPr>
            <a:spLocks noChangeShapeType="1"/>
          </p:cNvSpPr>
          <p:nvPr/>
        </p:nvSpPr>
        <p:spPr bwMode="auto">
          <a:xfrm>
            <a:off x="5432426" y="3628232"/>
            <a:ext cx="183991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1" name="Rectangle 21">
            <a:extLst>
              <a:ext uri="{FF2B5EF4-FFF2-40B4-BE49-F238E27FC236}">
                <a16:creationId xmlns:a16="http://schemas.microsoft.com/office/drawing/2014/main" id="{2A1D97D6-74D9-4A1F-869C-D9E4E3409788}"/>
              </a:ext>
            </a:extLst>
          </p:cNvPr>
          <p:cNvSpPr>
            <a:spLocks noChangeArrowheads="1"/>
          </p:cNvSpPr>
          <p:nvPr/>
        </p:nvSpPr>
        <p:spPr bwMode="auto">
          <a:xfrm>
            <a:off x="5157788" y="2042319"/>
            <a:ext cx="2362200" cy="419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2" name="Oval 22">
            <a:extLst>
              <a:ext uri="{FF2B5EF4-FFF2-40B4-BE49-F238E27FC236}">
                <a16:creationId xmlns:a16="http://schemas.microsoft.com/office/drawing/2014/main" id="{A7E67DD8-EB5B-47E4-80C6-F819280660A5}"/>
              </a:ext>
            </a:extLst>
          </p:cNvPr>
          <p:cNvSpPr>
            <a:spLocks noChangeArrowheads="1"/>
          </p:cNvSpPr>
          <p:nvPr/>
        </p:nvSpPr>
        <p:spPr bwMode="auto">
          <a:xfrm>
            <a:off x="5767388" y="3032919"/>
            <a:ext cx="220663" cy="2206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3" name="Line 23">
            <a:extLst>
              <a:ext uri="{FF2B5EF4-FFF2-40B4-BE49-F238E27FC236}">
                <a16:creationId xmlns:a16="http://schemas.microsoft.com/office/drawing/2014/main" id="{C2EE0487-B69E-4642-AF6D-CE1213DFF2EF}"/>
              </a:ext>
            </a:extLst>
          </p:cNvPr>
          <p:cNvSpPr>
            <a:spLocks noChangeShapeType="1"/>
          </p:cNvSpPr>
          <p:nvPr/>
        </p:nvSpPr>
        <p:spPr bwMode="auto">
          <a:xfrm>
            <a:off x="5919788" y="3261519"/>
            <a:ext cx="242888" cy="639763"/>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4" name="Oval 24">
            <a:extLst>
              <a:ext uri="{FF2B5EF4-FFF2-40B4-BE49-F238E27FC236}">
                <a16:creationId xmlns:a16="http://schemas.microsoft.com/office/drawing/2014/main" id="{193AE52C-78C9-4E5B-9432-9E2F90422929}"/>
              </a:ext>
            </a:extLst>
          </p:cNvPr>
          <p:cNvSpPr>
            <a:spLocks noChangeArrowheads="1"/>
          </p:cNvSpPr>
          <p:nvPr/>
        </p:nvSpPr>
        <p:spPr bwMode="auto">
          <a:xfrm>
            <a:off x="6757988" y="3032919"/>
            <a:ext cx="222250" cy="220663"/>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5" name="Line 25">
            <a:extLst>
              <a:ext uri="{FF2B5EF4-FFF2-40B4-BE49-F238E27FC236}">
                <a16:creationId xmlns:a16="http://schemas.microsoft.com/office/drawing/2014/main" id="{707F3E26-5984-47FF-A83A-E51D22306D11}"/>
              </a:ext>
            </a:extLst>
          </p:cNvPr>
          <p:cNvSpPr>
            <a:spLocks noChangeShapeType="1"/>
          </p:cNvSpPr>
          <p:nvPr/>
        </p:nvSpPr>
        <p:spPr bwMode="auto">
          <a:xfrm flipH="1">
            <a:off x="6510338" y="3261519"/>
            <a:ext cx="323850" cy="635000"/>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6" name="Oval 26">
            <a:extLst>
              <a:ext uri="{FF2B5EF4-FFF2-40B4-BE49-F238E27FC236}">
                <a16:creationId xmlns:a16="http://schemas.microsoft.com/office/drawing/2014/main" id="{A4DC7504-6465-405F-A062-B85870AAA001}"/>
              </a:ext>
            </a:extLst>
          </p:cNvPr>
          <p:cNvSpPr>
            <a:spLocks noChangeArrowheads="1"/>
          </p:cNvSpPr>
          <p:nvPr/>
        </p:nvSpPr>
        <p:spPr bwMode="auto">
          <a:xfrm>
            <a:off x="5399088" y="2558257"/>
            <a:ext cx="809625" cy="8048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7" name="Oval 27">
            <a:extLst>
              <a:ext uri="{FF2B5EF4-FFF2-40B4-BE49-F238E27FC236}">
                <a16:creationId xmlns:a16="http://schemas.microsoft.com/office/drawing/2014/main" id="{9A81B3FC-06D3-449B-9405-30F5C2248CBF}"/>
              </a:ext>
            </a:extLst>
          </p:cNvPr>
          <p:cNvSpPr>
            <a:spLocks noChangeArrowheads="1"/>
          </p:cNvSpPr>
          <p:nvPr/>
        </p:nvSpPr>
        <p:spPr bwMode="auto">
          <a:xfrm>
            <a:off x="6527801" y="2558257"/>
            <a:ext cx="808037" cy="804862"/>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68" name="Text Box 28">
            <a:extLst>
              <a:ext uri="{FF2B5EF4-FFF2-40B4-BE49-F238E27FC236}">
                <a16:creationId xmlns:a16="http://schemas.microsoft.com/office/drawing/2014/main" id="{5282705B-6FAE-4E6E-9E6C-112FAAD91A4E}"/>
              </a:ext>
            </a:extLst>
          </p:cNvPr>
          <p:cNvSpPr txBox="1">
            <a:spLocks noChangeArrowheads="1"/>
          </p:cNvSpPr>
          <p:nvPr/>
        </p:nvSpPr>
        <p:spPr bwMode="auto">
          <a:xfrm>
            <a:off x="5919788" y="2194719"/>
            <a:ext cx="981075"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2000">
                <a:latin typeface="Arial" panose="020B0604020202020204" pitchFamily="34" charset="0"/>
              </a:rPr>
              <a:t>Clients</a:t>
            </a:r>
          </a:p>
        </p:txBody>
      </p:sp>
      <p:sp>
        <p:nvSpPr>
          <p:cNvPr id="87069" name="Line 29">
            <a:extLst>
              <a:ext uri="{FF2B5EF4-FFF2-40B4-BE49-F238E27FC236}">
                <a16:creationId xmlns:a16="http://schemas.microsoft.com/office/drawing/2014/main" id="{A98DF2AC-EF3C-49CD-AC31-1D8939766462}"/>
              </a:ext>
            </a:extLst>
          </p:cNvPr>
          <p:cNvSpPr>
            <a:spLocks noChangeShapeType="1"/>
          </p:cNvSpPr>
          <p:nvPr/>
        </p:nvSpPr>
        <p:spPr bwMode="auto">
          <a:xfrm>
            <a:off x="2719388" y="5928519"/>
            <a:ext cx="2438400" cy="0"/>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0" name="Text Box 30">
            <a:extLst>
              <a:ext uri="{FF2B5EF4-FFF2-40B4-BE49-F238E27FC236}">
                <a16:creationId xmlns:a16="http://schemas.microsoft.com/office/drawing/2014/main" id="{BEB70488-1CB5-437C-8A07-B2386D8260DD}"/>
              </a:ext>
            </a:extLst>
          </p:cNvPr>
          <p:cNvSpPr txBox="1">
            <a:spLocks noChangeArrowheads="1"/>
          </p:cNvSpPr>
          <p:nvPr/>
        </p:nvSpPr>
        <p:spPr bwMode="auto">
          <a:xfrm>
            <a:off x="762000" y="1454150"/>
            <a:ext cx="76200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600" tIns="50800" rIns="101600" bIns="50800">
            <a:spAutoFit/>
          </a:bodyPr>
          <a:lstStyle/>
          <a:p>
            <a:pPr eaLnBrk="0" hangingPunct="0"/>
            <a:r>
              <a:rPr lang="en-US" altLang="en-US">
                <a:solidFill>
                  <a:schemeClr val="tx2"/>
                </a:solidFill>
                <a:latin typeface="Arial" panose="020B0604020202020204" pitchFamily="34" charset="0"/>
              </a:rPr>
              <a:t>Server and Client exchange messages over the network through a common</a:t>
            </a:r>
            <a:r>
              <a:rPr lang="en-US" altLang="en-US">
                <a:solidFill>
                  <a:srgbClr val="CC0000"/>
                </a:solidFill>
                <a:latin typeface="Arial" panose="020B0604020202020204" pitchFamily="34" charset="0"/>
              </a:rPr>
              <a:t> Socket API</a:t>
            </a:r>
            <a:endParaRPr lang="en-US" altLang="en-US">
              <a:latin typeface="Arial" panose="020B0604020202020204" pitchFamily="34" charset="0"/>
            </a:endParaRPr>
          </a:p>
        </p:txBody>
      </p:sp>
      <p:sp>
        <p:nvSpPr>
          <p:cNvPr id="87071" name="Rectangle 31">
            <a:extLst>
              <a:ext uri="{FF2B5EF4-FFF2-40B4-BE49-F238E27FC236}">
                <a16:creationId xmlns:a16="http://schemas.microsoft.com/office/drawing/2014/main" id="{FEE4850B-7154-425A-8E46-4ABD2EA0364C}"/>
              </a:ext>
            </a:extLst>
          </p:cNvPr>
          <p:cNvSpPr>
            <a:spLocks noChangeArrowheads="1"/>
          </p:cNvSpPr>
          <p:nvPr/>
        </p:nvSpPr>
        <p:spPr bwMode="auto">
          <a:xfrm>
            <a:off x="3100388" y="4099719"/>
            <a:ext cx="17097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a:solidFill>
                  <a:srgbClr val="CC0000"/>
                </a:solidFill>
                <a:latin typeface="Arial" panose="020B0604020202020204" pitchFamily="34" charset="0"/>
              </a:rPr>
              <a:t>Socket API</a:t>
            </a:r>
          </a:p>
        </p:txBody>
      </p:sp>
      <p:sp>
        <p:nvSpPr>
          <p:cNvPr id="87072" name="Line 32">
            <a:extLst>
              <a:ext uri="{FF2B5EF4-FFF2-40B4-BE49-F238E27FC236}">
                <a16:creationId xmlns:a16="http://schemas.microsoft.com/office/drawing/2014/main" id="{F726AD51-6E2E-43B0-889C-84369DD46544}"/>
              </a:ext>
            </a:extLst>
          </p:cNvPr>
          <p:cNvSpPr>
            <a:spLocks noChangeShapeType="1"/>
          </p:cNvSpPr>
          <p:nvPr/>
        </p:nvSpPr>
        <p:spPr bwMode="auto">
          <a:xfrm flipH="1" flipV="1">
            <a:off x="2414588" y="3718719"/>
            <a:ext cx="685800" cy="685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3" name="Line 33">
            <a:extLst>
              <a:ext uri="{FF2B5EF4-FFF2-40B4-BE49-F238E27FC236}">
                <a16:creationId xmlns:a16="http://schemas.microsoft.com/office/drawing/2014/main" id="{009FB69A-0BE3-4FA4-BB08-C5F6CB32D6F4}"/>
              </a:ext>
            </a:extLst>
          </p:cNvPr>
          <p:cNvSpPr>
            <a:spLocks noChangeShapeType="1"/>
          </p:cNvSpPr>
          <p:nvPr/>
        </p:nvSpPr>
        <p:spPr bwMode="auto">
          <a:xfrm flipV="1">
            <a:off x="4929188" y="3718719"/>
            <a:ext cx="533400" cy="609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4" name="Line 34">
            <a:extLst>
              <a:ext uri="{FF2B5EF4-FFF2-40B4-BE49-F238E27FC236}">
                <a16:creationId xmlns:a16="http://schemas.microsoft.com/office/drawing/2014/main" id="{18EAF1DB-DA4C-4C48-A273-BAE0AC0D5DB6}"/>
              </a:ext>
            </a:extLst>
          </p:cNvPr>
          <p:cNvSpPr>
            <a:spLocks noChangeShapeType="1"/>
          </p:cNvSpPr>
          <p:nvPr/>
        </p:nvSpPr>
        <p:spPr bwMode="auto">
          <a:xfrm>
            <a:off x="738188" y="5395119"/>
            <a:ext cx="1828800"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5" name="Line 35">
            <a:extLst>
              <a:ext uri="{FF2B5EF4-FFF2-40B4-BE49-F238E27FC236}">
                <a16:creationId xmlns:a16="http://schemas.microsoft.com/office/drawing/2014/main" id="{E70C18A3-6F47-4E5B-9019-3AD818F1AD55}"/>
              </a:ext>
            </a:extLst>
          </p:cNvPr>
          <p:cNvSpPr>
            <a:spLocks noChangeShapeType="1"/>
          </p:cNvSpPr>
          <p:nvPr/>
        </p:nvSpPr>
        <p:spPr bwMode="auto">
          <a:xfrm>
            <a:off x="5462588" y="5395119"/>
            <a:ext cx="1828800"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6" name="AutoShape 36">
            <a:extLst>
              <a:ext uri="{FF2B5EF4-FFF2-40B4-BE49-F238E27FC236}">
                <a16:creationId xmlns:a16="http://schemas.microsoft.com/office/drawing/2014/main" id="{BF4C811B-0B58-4DA2-9ACE-E02D0468078D}"/>
              </a:ext>
            </a:extLst>
          </p:cNvPr>
          <p:cNvSpPr>
            <a:spLocks/>
          </p:cNvSpPr>
          <p:nvPr/>
        </p:nvSpPr>
        <p:spPr bwMode="auto">
          <a:xfrm>
            <a:off x="7596188" y="2118519"/>
            <a:ext cx="152400" cy="1447800"/>
          </a:xfrm>
          <a:prstGeom prst="rightBrace">
            <a:avLst>
              <a:gd name="adj1" fmla="val 791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7" name="AutoShape 37">
            <a:extLst>
              <a:ext uri="{FF2B5EF4-FFF2-40B4-BE49-F238E27FC236}">
                <a16:creationId xmlns:a16="http://schemas.microsoft.com/office/drawing/2014/main" id="{6DC1CE16-C10E-4189-A9F1-F9EA2FCD8545}"/>
              </a:ext>
            </a:extLst>
          </p:cNvPr>
          <p:cNvSpPr>
            <a:spLocks/>
          </p:cNvSpPr>
          <p:nvPr/>
        </p:nvSpPr>
        <p:spPr bwMode="auto">
          <a:xfrm>
            <a:off x="7596188" y="3794919"/>
            <a:ext cx="152400" cy="1447800"/>
          </a:xfrm>
          <a:prstGeom prst="rightBrace">
            <a:avLst>
              <a:gd name="adj1" fmla="val 79167"/>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8" name="AutoShape 38">
            <a:extLst>
              <a:ext uri="{FF2B5EF4-FFF2-40B4-BE49-F238E27FC236}">
                <a16:creationId xmlns:a16="http://schemas.microsoft.com/office/drawing/2014/main" id="{6A83DC8C-4443-4675-A778-2EFFE4A2CF8D}"/>
              </a:ext>
            </a:extLst>
          </p:cNvPr>
          <p:cNvSpPr>
            <a:spLocks/>
          </p:cNvSpPr>
          <p:nvPr/>
        </p:nvSpPr>
        <p:spPr bwMode="auto">
          <a:xfrm>
            <a:off x="7596188" y="5547519"/>
            <a:ext cx="228600" cy="609600"/>
          </a:xfrm>
          <a:prstGeom prst="rightBrace">
            <a:avLst>
              <a:gd name="adj1" fmla="val 22222"/>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79" name="Text Box 39">
            <a:extLst>
              <a:ext uri="{FF2B5EF4-FFF2-40B4-BE49-F238E27FC236}">
                <a16:creationId xmlns:a16="http://schemas.microsoft.com/office/drawing/2014/main" id="{EE10DE09-9594-4DAE-AFAD-6C0983EFE7B1}"/>
              </a:ext>
            </a:extLst>
          </p:cNvPr>
          <p:cNvSpPr txBox="1">
            <a:spLocks noChangeArrowheads="1"/>
          </p:cNvSpPr>
          <p:nvPr/>
        </p:nvSpPr>
        <p:spPr bwMode="auto">
          <a:xfrm>
            <a:off x="8072438" y="5989638"/>
            <a:ext cx="10493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600">
                <a:latin typeface="Arial" panose="020B0604020202020204" pitchFamily="34" charset="0"/>
              </a:rPr>
              <a:t>hardware</a:t>
            </a:r>
          </a:p>
        </p:txBody>
      </p:sp>
      <p:sp>
        <p:nvSpPr>
          <p:cNvPr id="87080" name="Text Box 40">
            <a:extLst>
              <a:ext uri="{FF2B5EF4-FFF2-40B4-BE49-F238E27FC236}">
                <a16:creationId xmlns:a16="http://schemas.microsoft.com/office/drawing/2014/main" id="{777EFF81-371B-48E7-A5EF-726641307B9C}"/>
              </a:ext>
            </a:extLst>
          </p:cNvPr>
          <p:cNvSpPr txBox="1">
            <a:spLocks noChangeArrowheads="1"/>
          </p:cNvSpPr>
          <p:nvPr/>
        </p:nvSpPr>
        <p:spPr bwMode="auto">
          <a:xfrm>
            <a:off x="7824788" y="4145757"/>
            <a:ext cx="8128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600">
                <a:latin typeface="Arial" panose="020B0604020202020204" pitchFamily="34" charset="0"/>
              </a:rPr>
              <a:t>kernel </a:t>
            </a:r>
          </a:p>
          <a:p>
            <a:pPr eaLnBrk="0" hangingPunct="0"/>
            <a:r>
              <a:rPr lang="en-US" altLang="en-US" sz="1600">
                <a:latin typeface="Arial" panose="020B0604020202020204" pitchFamily="34" charset="0"/>
              </a:rPr>
              <a:t>space</a:t>
            </a:r>
          </a:p>
        </p:txBody>
      </p:sp>
      <p:sp>
        <p:nvSpPr>
          <p:cNvPr id="87081" name="Text Box 41">
            <a:extLst>
              <a:ext uri="{FF2B5EF4-FFF2-40B4-BE49-F238E27FC236}">
                <a16:creationId xmlns:a16="http://schemas.microsoft.com/office/drawing/2014/main" id="{93812A42-8741-4E65-A082-6ED2BA73162C}"/>
              </a:ext>
            </a:extLst>
          </p:cNvPr>
          <p:cNvSpPr txBox="1">
            <a:spLocks noChangeArrowheads="1"/>
          </p:cNvSpPr>
          <p:nvPr/>
        </p:nvSpPr>
        <p:spPr bwMode="auto">
          <a:xfrm>
            <a:off x="7824788" y="2469357"/>
            <a:ext cx="744538"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600">
                <a:latin typeface="Arial" panose="020B0604020202020204" pitchFamily="34" charset="0"/>
              </a:rPr>
              <a:t>user </a:t>
            </a:r>
          </a:p>
          <a:p>
            <a:pPr eaLnBrk="0" hangingPunct="0"/>
            <a:r>
              <a:rPr lang="en-US" altLang="en-US" sz="1600">
                <a:latin typeface="Arial" panose="020B0604020202020204" pitchFamily="34" charset="0"/>
              </a:rPr>
              <a:t>space</a:t>
            </a:r>
          </a:p>
        </p:txBody>
      </p:sp>
      <p:sp>
        <p:nvSpPr>
          <p:cNvPr id="87082" name="Line 42">
            <a:extLst>
              <a:ext uri="{FF2B5EF4-FFF2-40B4-BE49-F238E27FC236}">
                <a16:creationId xmlns:a16="http://schemas.microsoft.com/office/drawing/2014/main" id="{0C996A19-F7A6-47FD-92C6-1989CAB7927F}"/>
              </a:ext>
            </a:extLst>
          </p:cNvPr>
          <p:cNvSpPr>
            <a:spLocks noChangeShapeType="1"/>
          </p:cNvSpPr>
          <p:nvPr/>
        </p:nvSpPr>
        <p:spPr bwMode="auto">
          <a:xfrm flipH="1" flipV="1">
            <a:off x="2338388" y="2956719"/>
            <a:ext cx="12192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7083" name="Rectangle 43">
            <a:extLst>
              <a:ext uri="{FF2B5EF4-FFF2-40B4-BE49-F238E27FC236}">
                <a16:creationId xmlns:a16="http://schemas.microsoft.com/office/drawing/2014/main" id="{F45CA600-BB7D-4A2E-9CEE-8949B95A07E3}"/>
              </a:ext>
            </a:extLst>
          </p:cNvPr>
          <p:cNvSpPr>
            <a:spLocks noChangeArrowheads="1"/>
          </p:cNvSpPr>
          <p:nvPr/>
        </p:nvSpPr>
        <p:spPr bwMode="auto">
          <a:xfrm>
            <a:off x="3557588" y="2728119"/>
            <a:ext cx="766763"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2000">
                <a:solidFill>
                  <a:schemeClr val="tx2"/>
                </a:solidFill>
                <a:latin typeface="Arial" panose="020B0604020202020204" pitchFamily="34" charset="0"/>
              </a:rPr>
              <a:t>ports</a:t>
            </a:r>
          </a:p>
        </p:txBody>
      </p:sp>
      <p:sp>
        <p:nvSpPr>
          <p:cNvPr id="87084" name="Line 44">
            <a:extLst>
              <a:ext uri="{FF2B5EF4-FFF2-40B4-BE49-F238E27FC236}">
                <a16:creationId xmlns:a16="http://schemas.microsoft.com/office/drawing/2014/main" id="{C69978E6-A53F-4D01-8EC0-BF4B39F89A90}"/>
              </a:ext>
            </a:extLst>
          </p:cNvPr>
          <p:cNvSpPr>
            <a:spLocks noChangeShapeType="1"/>
          </p:cNvSpPr>
          <p:nvPr/>
        </p:nvSpPr>
        <p:spPr bwMode="auto">
          <a:xfrm>
            <a:off x="4319588" y="2956719"/>
            <a:ext cx="1371600" cy="1524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2" name="Datumsplatzhalter 1">
            <a:extLst>
              <a:ext uri="{FF2B5EF4-FFF2-40B4-BE49-F238E27FC236}">
                <a16:creationId xmlns:a16="http://schemas.microsoft.com/office/drawing/2014/main" id="{686E2211-7190-419A-B744-ADFF3E5089F8}"/>
              </a:ext>
            </a:extLst>
          </p:cNvPr>
          <p:cNvSpPr>
            <a:spLocks noGrp="1"/>
          </p:cNvSpPr>
          <p:nvPr>
            <p:ph type="dt" sz="half" idx="10"/>
          </p:nvPr>
        </p:nvSpPr>
        <p:spPr/>
        <p:txBody>
          <a:bodyPr/>
          <a:lstStyle/>
          <a:p>
            <a:pPr>
              <a:defRPr/>
            </a:pPr>
            <a:endParaRPr lang="en-US"/>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ußzeilenplatzhalter 4">
            <a:extLst>
              <a:ext uri="{FF2B5EF4-FFF2-40B4-BE49-F238E27FC236}">
                <a16:creationId xmlns:a16="http://schemas.microsoft.com/office/drawing/2014/main" id="{9E4260D0-A153-43EF-8F23-E5CFF5F15A84}"/>
              </a:ext>
            </a:extLst>
          </p:cNvPr>
          <p:cNvSpPr>
            <a:spLocks noGrp="1"/>
          </p:cNvSpPr>
          <p:nvPr>
            <p:ph type="ftr" sz="quarter" idx="11"/>
          </p:nvPr>
        </p:nvSpPr>
        <p:spPr/>
        <p:txBody>
          <a:bodyPr/>
          <a:lstStyle/>
          <a:p>
            <a:r>
              <a:rPr lang="en-US" altLang="en-US"/>
              <a:t>Realtime Programming Prof. Dr. Markus Pfeil</a:t>
            </a:r>
          </a:p>
        </p:txBody>
      </p:sp>
      <p:sp>
        <p:nvSpPr>
          <p:cNvPr id="12" name="Foliennummernplatzhalter 5">
            <a:extLst>
              <a:ext uri="{FF2B5EF4-FFF2-40B4-BE49-F238E27FC236}">
                <a16:creationId xmlns:a16="http://schemas.microsoft.com/office/drawing/2014/main" id="{6EB6433E-D44B-4DB1-B368-D1BAE12A8CCF}"/>
              </a:ext>
            </a:extLst>
          </p:cNvPr>
          <p:cNvSpPr>
            <a:spLocks noGrp="1"/>
          </p:cNvSpPr>
          <p:nvPr>
            <p:ph type="sldNum" sz="quarter" idx="12"/>
          </p:nvPr>
        </p:nvSpPr>
        <p:spPr/>
        <p:txBody>
          <a:bodyPr/>
          <a:lstStyle/>
          <a:p>
            <a:fld id="{E363B509-0F65-4AF9-B5CD-A64D82242136}" type="slidenum">
              <a:rPr lang="en-US" altLang="en-US"/>
              <a:pPr/>
              <a:t>452</a:t>
            </a:fld>
            <a:endParaRPr lang="en-US" altLang="en-US"/>
          </a:p>
        </p:txBody>
      </p:sp>
      <p:sp>
        <p:nvSpPr>
          <p:cNvPr id="16391" name="Rectangle 7">
            <a:extLst>
              <a:ext uri="{FF2B5EF4-FFF2-40B4-BE49-F238E27FC236}">
                <a16:creationId xmlns:a16="http://schemas.microsoft.com/office/drawing/2014/main" id="{76DE291F-4895-4987-AB8D-403002A4FF6F}"/>
              </a:ext>
            </a:extLst>
          </p:cNvPr>
          <p:cNvSpPr>
            <a:spLocks noChangeArrowheads="1"/>
          </p:cNvSpPr>
          <p:nvPr/>
        </p:nvSpPr>
        <p:spPr bwMode="auto">
          <a:xfrm>
            <a:off x="533400" y="1524000"/>
            <a:ext cx="4038600" cy="3733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6386" name="Rectangle 2">
            <a:extLst>
              <a:ext uri="{FF2B5EF4-FFF2-40B4-BE49-F238E27FC236}">
                <a16:creationId xmlns:a16="http://schemas.microsoft.com/office/drawing/2014/main" id="{C77182A5-A14C-4F2F-A1BF-B2267BAF2D57}"/>
              </a:ext>
            </a:extLst>
          </p:cNvPr>
          <p:cNvSpPr>
            <a:spLocks noGrp="1" noChangeArrowheads="1"/>
          </p:cNvSpPr>
          <p:nvPr>
            <p:ph type="title"/>
          </p:nvPr>
        </p:nvSpPr>
        <p:spPr>
          <a:xfrm>
            <a:off x="286519" y="306388"/>
            <a:ext cx="8534400" cy="758825"/>
          </a:xfrm>
        </p:spPr>
        <p:txBody>
          <a:bodyPr>
            <a:normAutofit fontScale="90000"/>
          </a:bodyPr>
          <a:lstStyle/>
          <a:p>
            <a:r>
              <a:rPr lang="en-US" altLang="en-US" dirty="0"/>
              <a:t>User Datagram Protocol(UDP): </a:t>
            </a:r>
            <a:br>
              <a:rPr lang="en-US" altLang="en-US" dirty="0"/>
            </a:br>
            <a:r>
              <a:rPr lang="en-US" altLang="en-US" dirty="0"/>
              <a:t>An Analogy</a:t>
            </a:r>
          </a:p>
        </p:txBody>
      </p:sp>
      <p:sp>
        <p:nvSpPr>
          <p:cNvPr id="16387" name="Rectangle 3">
            <a:extLst>
              <a:ext uri="{FF2B5EF4-FFF2-40B4-BE49-F238E27FC236}">
                <a16:creationId xmlns:a16="http://schemas.microsoft.com/office/drawing/2014/main" id="{9A8FE14C-93F6-4B8D-A3CD-FA275031B74B}"/>
              </a:ext>
            </a:extLst>
          </p:cNvPr>
          <p:cNvSpPr>
            <a:spLocks noGrp="1" noChangeArrowheads="1"/>
          </p:cNvSpPr>
          <p:nvPr>
            <p:ph type="body" idx="1"/>
          </p:nvPr>
        </p:nvSpPr>
        <p:spPr>
          <a:xfrm>
            <a:off x="4800600" y="1524000"/>
            <a:ext cx="4114800" cy="4724400"/>
          </a:xfrm>
        </p:spPr>
        <p:txBody>
          <a:bodyPr/>
          <a:lstStyle/>
          <a:p>
            <a:pPr algn="ctr">
              <a:lnSpc>
                <a:spcPct val="90000"/>
              </a:lnSpc>
              <a:buFontTx/>
              <a:buNone/>
            </a:pPr>
            <a:r>
              <a:rPr lang="en-US" altLang="en-US" sz="2800"/>
              <a:t>Postal Mail</a:t>
            </a:r>
          </a:p>
          <a:p>
            <a:pPr>
              <a:lnSpc>
                <a:spcPct val="90000"/>
              </a:lnSpc>
            </a:pPr>
            <a:r>
              <a:rPr lang="en-US" altLang="en-US" sz="2400"/>
              <a:t>Single mailbox to receive messages</a:t>
            </a:r>
          </a:p>
          <a:p>
            <a:pPr>
              <a:lnSpc>
                <a:spcPct val="90000"/>
              </a:lnSpc>
            </a:pPr>
            <a:r>
              <a:rPr lang="en-US" altLang="en-US" sz="2400"/>
              <a:t>Unreliable </a:t>
            </a:r>
            <a:r>
              <a:rPr lang="en-US" altLang="en-US" sz="2400">
                <a:sym typeface="Wingdings" panose="05000000000000000000" pitchFamily="2" charset="2"/>
              </a:rPr>
              <a:t> </a:t>
            </a:r>
            <a:endParaRPr lang="en-US" altLang="en-US" sz="2400"/>
          </a:p>
          <a:p>
            <a:pPr>
              <a:lnSpc>
                <a:spcPct val="90000"/>
              </a:lnSpc>
            </a:pPr>
            <a:r>
              <a:rPr lang="en-US" altLang="en-US" sz="2400"/>
              <a:t>Not necessarily in-order delivery</a:t>
            </a:r>
          </a:p>
          <a:p>
            <a:pPr>
              <a:lnSpc>
                <a:spcPct val="90000"/>
              </a:lnSpc>
            </a:pPr>
            <a:r>
              <a:rPr lang="en-US" altLang="en-US" sz="2400"/>
              <a:t>Each letter is independent</a:t>
            </a:r>
          </a:p>
          <a:p>
            <a:pPr>
              <a:lnSpc>
                <a:spcPct val="90000"/>
              </a:lnSpc>
            </a:pPr>
            <a:r>
              <a:rPr lang="en-US" altLang="en-US" sz="2400"/>
              <a:t>Must address each reply</a:t>
            </a:r>
          </a:p>
        </p:txBody>
      </p:sp>
      <p:sp>
        <p:nvSpPr>
          <p:cNvPr id="16388" name="Rectangle 4">
            <a:extLst>
              <a:ext uri="{FF2B5EF4-FFF2-40B4-BE49-F238E27FC236}">
                <a16:creationId xmlns:a16="http://schemas.microsoft.com/office/drawing/2014/main" id="{7B5CDEF3-B206-4542-A54B-AB62AC90FBF5}"/>
              </a:ext>
            </a:extLst>
          </p:cNvPr>
          <p:cNvSpPr>
            <a:spLocks noChangeArrowheads="1"/>
          </p:cNvSpPr>
          <p:nvPr/>
        </p:nvSpPr>
        <p:spPr bwMode="auto">
          <a:xfrm>
            <a:off x="2209800" y="3200400"/>
            <a:ext cx="4267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085850" indent="-228600">
              <a:spcBef>
                <a:spcPct val="20000"/>
              </a:spcBef>
              <a:buClr>
                <a:schemeClr val="accent2"/>
              </a:buClr>
              <a:buChar char="•"/>
              <a:defRPr sz="2400">
                <a:solidFill>
                  <a:schemeClr val="tx1"/>
                </a:solidFill>
                <a:latin typeface="Arial" panose="020B0604020202020204" pitchFamily="34" charset="0"/>
              </a:defRPr>
            </a:lvl3pPr>
            <a:lvl4pPr marL="1428750" indent="-228600">
              <a:spcBef>
                <a:spcPct val="20000"/>
              </a:spcBef>
              <a:buClr>
                <a:schemeClr val="accent2"/>
              </a:buClr>
              <a:buChar char="•"/>
              <a:defRPr sz="2000">
                <a:solidFill>
                  <a:schemeClr val="tx1"/>
                </a:solidFill>
                <a:latin typeface="Arial" panose="020B0604020202020204" pitchFamily="34" charset="0"/>
              </a:defRPr>
            </a:lvl4pPr>
            <a:lvl5pPr marL="1771650" indent="-228600">
              <a:spcBef>
                <a:spcPct val="20000"/>
              </a:spcBef>
              <a:buClr>
                <a:schemeClr val="accent2"/>
              </a:buClr>
              <a:buChar char="•"/>
              <a:defRPr>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lnSpc>
                <a:spcPct val="90000"/>
              </a:lnSpc>
              <a:buFontTx/>
              <a:buNone/>
            </a:pPr>
            <a:endParaRPr lang="en-US" altLang="en-US" sz="2800"/>
          </a:p>
        </p:txBody>
      </p:sp>
      <p:sp>
        <p:nvSpPr>
          <p:cNvPr id="16389" name="Rectangle 5">
            <a:extLst>
              <a:ext uri="{FF2B5EF4-FFF2-40B4-BE49-F238E27FC236}">
                <a16:creationId xmlns:a16="http://schemas.microsoft.com/office/drawing/2014/main" id="{C40F968D-FEE8-4387-8598-B46752161BF9}"/>
              </a:ext>
            </a:extLst>
          </p:cNvPr>
          <p:cNvSpPr>
            <a:spLocks noChangeArrowheads="1"/>
          </p:cNvSpPr>
          <p:nvPr/>
        </p:nvSpPr>
        <p:spPr bwMode="auto">
          <a:xfrm>
            <a:off x="1447800" y="5562600"/>
            <a:ext cx="6400800" cy="7620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085850" indent="-228600">
              <a:spcBef>
                <a:spcPct val="20000"/>
              </a:spcBef>
              <a:buClr>
                <a:schemeClr val="accent2"/>
              </a:buClr>
              <a:buChar char="•"/>
              <a:defRPr sz="2400">
                <a:solidFill>
                  <a:schemeClr val="tx1"/>
                </a:solidFill>
                <a:latin typeface="Arial" panose="020B0604020202020204" pitchFamily="34" charset="0"/>
              </a:defRPr>
            </a:lvl3pPr>
            <a:lvl4pPr marL="1428750" indent="-228600">
              <a:spcBef>
                <a:spcPct val="20000"/>
              </a:spcBef>
              <a:buClr>
                <a:schemeClr val="accent2"/>
              </a:buClr>
              <a:buChar char="•"/>
              <a:defRPr sz="2000">
                <a:solidFill>
                  <a:schemeClr val="tx1"/>
                </a:solidFill>
                <a:latin typeface="Arial" panose="020B0604020202020204" pitchFamily="34" charset="0"/>
              </a:defRPr>
            </a:lvl4pPr>
            <a:lvl5pPr marL="1771650" indent="-228600">
              <a:spcBef>
                <a:spcPct val="20000"/>
              </a:spcBef>
              <a:buClr>
                <a:schemeClr val="accent2"/>
              </a:buClr>
              <a:buChar char="•"/>
              <a:defRPr>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lnSpc>
                <a:spcPct val="90000"/>
              </a:lnSpc>
              <a:buFontTx/>
              <a:buNone/>
            </a:pPr>
            <a:r>
              <a:rPr lang="en-US" altLang="en-US" sz="2400"/>
              <a:t>Example UDP applications</a:t>
            </a:r>
          </a:p>
          <a:p>
            <a:pPr algn="ctr">
              <a:lnSpc>
                <a:spcPct val="90000"/>
              </a:lnSpc>
              <a:buFontTx/>
              <a:buNone/>
            </a:pPr>
            <a:r>
              <a:rPr lang="en-US" altLang="en-US" sz="2400"/>
              <a:t>Multimedia, voice over IP</a:t>
            </a:r>
          </a:p>
        </p:txBody>
      </p:sp>
      <p:sp>
        <p:nvSpPr>
          <p:cNvPr id="16390" name="Rectangle 6">
            <a:extLst>
              <a:ext uri="{FF2B5EF4-FFF2-40B4-BE49-F238E27FC236}">
                <a16:creationId xmlns:a16="http://schemas.microsoft.com/office/drawing/2014/main" id="{6B3C3B68-835F-49D8-BE4D-1C33B50E861E}"/>
              </a:ext>
            </a:extLst>
          </p:cNvPr>
          <p:cNvSpPr>
            <a:spLocks noChangeArrowheads="1"/>
          </p:cNvSpPr>
          <p:nvPr/>
        </p:nvSpPr>
        <p:spPr bwMode="auto">
          <a:xfrm>
            <a:off x="533400" y="1524000"/>
            <a:ext cx="4114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085850" indent="-228600">
              <a:spcBef>
                <a:spcPct val="20000"/>
              </a:spcBef>
              <a:buClr>
                <a:schemeClr val="accent2"/>
              </a:buClr>
              <a:buChar char="•"/>
              <a:defRPr sz="2400">
                <a:solidFill>
                  <a:schemeClr val="tx1"/>
                </a:solidFill>
                <a:latin typeface="Arial" panose="020B0604020202020204" pitchFamily="34" charset="0"/>
              </a:defRPr>
            </a:lvl3pPr>
            <a:lvl4pPr marL="1428750" indent="-228600">
              <a:spcBef>
                <a:spcPct val="20000"/>
              </a:spcBef>
              <a:buClr>
                <a:schemeClr val="accent2"/>
              </a:buClr>
              <a:buChar char="•"/>
              <a:defRPr sz="2000">
                <a:solidFill>
                  <a:schemeClr val="tx1"/>
                </a:solidFill>
                <a:latin typeface="Arial" panose="020B0604020202020204" pitchFamily="34" charset="0"/>
              </a:defRPr>
            </a:lvl4pPr>
            <a:lvl5pPr marL="1771650" indent="-228600">
              <a:spcBef>
                <a:spcPct val="20000"/>
              </a:spcBef>
              <a:buClr>
                <a:schemeClr val="accent2"/>
              </a:buClr>
              <a:buChar char="•"/>
              <a:defRPr>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lnSpc>
                <a:spcPct val="90000"/>
              </a:lnSpc>
              <a:buFontTx/>
              <a:buNone/>
            </a:pPr>
            <a:r>
              <a:rPr lang="en-US" altLang="en-US" sz="2800"/>
              <a:t>UDP</a:t>
            </a:r>
          </a:p>
          <a:p>
            <a:pPr>
              <a:lnSpc>
                <a:spcPct val="90000"/>
              </a:lnSpc>
            </a:pPr>
            <a:r>
              <a:rPr lang="en-US" altLang="en-US" sz="2400"/>
              <a:t>Single socket to receive messages</a:t>
            </a:r>
          </a:p>
          <a:p>
            <a:pPr>
              <a:lnSpc>
                <a:spcPct val="90000"/>
              </a:lnSpc>
            </a:pPr>
            <a:r>
              <a:rPr lang="en-US" altLang="en-US" sz="2400"/>
              <a:t>No guarantee of delivery</a:t>
            </a:r>
          </a:p>
          <a:p>
            <a:pPr>
              <a:lnSpc>
                <a:spcPct val="90000"/>
              </a:lnSpc>
            </a:pPr>
            <a:r>
              <a:rPr lang="en-US" altLang="en-US" sz="2400"/>
              <a:t>Not necessarily in-order delivery</a:t>
            </a:r>
          </a:p>
          <a:p>
            <a:pPr>
              <a:lnSpc>
                <a:spcPct val="90000"/>
              </a:lnSpc>
            </a:pPr>
            <a:r>
              <a:rPr lang="en-US" altLang="en-US" sz="2400"/>
              <a:t>Datagram – independent packets</a:t>
            </a:r>
          </a:p>
          <a:p>
            <a:pPr>
              <a:lnSpc>
                <a:spcPct val="90000"/>
              </a:lnSpc>
            </a:pPr>
            <a:r>
              <a:rPr lang="en-US" altLang="en-US" sz="2400"/>
              <a:t>Must address each packet</a:t>
            </a:r>
          </a:p>
        </p:txBody>
      </p:sp>
      <p:sp>
        <p:nvSpPr>
          <p:cNvPr id="16392" name="Rectangle 8">
            <a:extLst>
              <a:ext uri="{FF2B5EF4-FFF2-40B4-BE49-F238E27FC236}">
                <a16:creationId xmlns:a16="http://schemas.microsoft.com/office/drawing/2014/main" id="{AB94D9FA-F627-458C-BC61-57304F883407}"/>
              </a:ext>
            </a:extLst>
          </p:cNvPr>
          <p:cNvSpPr>
            <a:spLocks noChangeArrowheads="1"/>
          </p:cNvSpPr>
          <p:nvPr/>
        </p:nvSpPr>
        <p:spPr bwMode="auto">
          <a:xfrm>
            <a:off x="4800600" y="1524000"/>
            <a:ext cx="4038600" cy="3733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6393" name="Rectangle 9">
            <a:extLst>
              <a:ext uri="{FF2B5EF4-FFF2-40B4-BE49-F238E27FC236}">
                <a16:creationId xmlns:a16="http://schemas.microsoft.com/office/drawing/2014/main" id="{DB368609-2E34-4DCF-8BAF-1556A076888D}"/>
              </a:ext>
            </a:extLst>
          </p:cNvPr>
          <p:cNvSpPr>
            <a:spLocks noChangeArrowheads="1"/>
          </p:cNvSpPr>
          <p:nvPr/>
        </p:nvSpPr>
        <p:spPr bwMode="auto">
          <a:xfrm>
            <a:off x="4800600" y="1524000"/>
            <a:ext cx="4114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085850" indent="-228600">
              <a:spcBef>
                <a:spcPct val="20000"/>
              </a:spcBef>
              <a:buClr>
                <a:schemeClr val="accent2"/>
              </a:buClr>
              <a:buChar char="•"/>
              <a:defRPr sz="2400">
                <a:solidFill>
                  <a:schemeClr val="tx1"/>
                </a:solidFill>
                <a:latin typeface="Arial" panose="020B0604020202020204" pitchFamily="34" charset="0"/>
              </a:defRPr>
            </a:lvl3pPr>
            <a:lvl4pPr marL="1428750" indent="-228600">
              <a:spcBef>
                <a:spcPct val="20000"/>
              </a:spcBef>
              <a:buClr>
                <a:schemeClr val="accent2"/>
              </a:buClr>
              <a:buChar char="•"/>
              <a:defRPr sz="2000">
                <a:solidFill>
                  <a:schemeClr val="tx1"/>
                </a:solidFill>
                <a:latin typeface="Arial" panose="020B0604020202020204" pitchFamily="34" charset="0"/>
              </a:defRPr>
            </a:lvl4pPr>
            <a:lvl5pPr marL="1771650" indent="-228600">
              <a:spcBef>
                <a:spcPct val="20000"/>
              </a:spcBef>
              <a:buClr>
                <a:schemeClr val="accent2"/>
              </a:buClr>
              <a:buChar char="•"/>
              <a:defRPr>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lnSpc>
                <a:spcPct val="90000"/>
              </a:lnSpc>
              <a:buFontTx/>
              <a:buNone/>
            </a:pPr>
            <a:r>
              <a:rPr lang="en-US" altLang="en-US" sz="2800"/>
              <a:t>Postal Mail</a:t>
            </a:r>
          </a:p>
          <a:p>
            <a:pPr>
              <a:lnSpc>
                <a:spcPct val="90000"/>
              </a:lnSpc>
            </a:pPr>
            <a:r>
              <a:rPr lang="en-US" altLang="en-US" sz="2400"/>
              <a:t>Single mailbox to receive letters</a:t>
            </a:r>
          </a:p>
          <a:p>
            <a:pPr>
              <a:lnSpc>
                <a:spcPct val="90000"/>
              </a:lnSpc>
            </a:pPr>
            <a:r>
              <a:rPr lang="en-US" altLang="en-US" sz="2400"/>
              <a:t>Unreliable </a:t>
            </a:r>
            <a:r>
              <a:rPr lang="en-US" altLang="en-US" sz="2400">
                <a:sym typeface="Wingdings" panose="05000000000000000000" pitchFamily="2" charset="2"/>
              </a:rPr>
              <a:t></a:t>
            </a:r>
            <a:endParaRPr lang="en-US" altLang="en-US" sz="2400"/>
          </a:p>
          <a:p>
            <a:pPr>
              <a:lnSpc>
                <a:spcPct val="90000"/>
              </a:lnSpc>
            </a:pPr>
            <a:r>
              <a:rPr lang="en-US" altLang="en-US" sz="2400"/>
              <a:t>Not necessarily in-order delivery</a:t>
            </a:r>
          </a:p>
          <a:p>
            <a:pPr>
              <a:lnSpc>
                <a:spcPct val="90000"/>
              </a:lnSpc>
            </a:pPr>
            <a:r>
              <a:rPr lang="en-US" altLang="en-US" sz="2400"/>
              <a:t>Letters sent independently         </a:t>
            </a:r>
          </a:p>
          <a:p>
            <a:pPr>
              <a:lnSpc>
                <a:spcPct val="90000"/>
              </a:lnSpc>
            </a:pPr>
            <a:r>
              <a:rPr lang="en-US" altLang="en-US" sz="2400"/>
              <a:t>Must address each reply</a:t>
            </a:r>
          </a:p>
        </p:txBody>
      </p:sp>
      <p:sp>
        <p:nvSpPr>
          <p:cNvPr id="2" name="Datumsplatzhalter 1">
            <a:extLst>
              <a:ext uri="{FF2B5EF4-FFF2-40B4-BE49-F238E27FC236}">
                <a16:creationId xmlns:a16="http://schemas.microsoft.com/office/drawing/2014/main" id="{6D89436F-2806-4F6C-AE73-288B4E3C6F44}"/>
              </a:ext>
            </a:extLst>
          </p:cNvPr>
          <p:cNvSpPr>
            <a:spLocks noGrp="1"/>
          </p:cNvSpPr>
          <p:nvPr>
            <p:ph type="dt" sz="half" idx="10"/>
          </p:nvPr>
        </p:nvSpPr>
        <p:spPr/>
        <p:txBody>
          <a:bodyPr/>
          <a:lstStyle/>
          <a:p>
            <a:pPr>
              <a:defRPr/>
            </a:pPr>
            <a:endParaRPr lang="en-US"/>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4">
            <a:extLst>
              <a:ext uri="{FF2B5EF4-FFF2-40B4-BE49-F238E27FC236}">
                <a16:creationId xmlns:a16="http://schemas.microsoft.com/office/drawing/2014/main" id="{E2E256F7-148F-4B0C-B95B-BCB18CFB1131}"/>
              </a:ext>
            </a:extLst>
          </p:cNvPr>
          <p:cNvSpPr>
            <a:spLocks noGrp="1"/>
          </p:cNvSpPr>
          <p:nvPr>
            <p:ph type="ftr" sz="quarter" idx="11"/>
          </p:nvPr>
        </p:nvSpPr>
        <p:spPr/>
        <p:txBody>
          <a:bodyPr/>
          <a:lstStyle/>
          <a:p>
            <a:r>
              <a:rPr lang="en-US" altLang="en-US"/>
              <a:t>Realtime Programming Prof. Dr. Markus Pfeil</a:t>
            </a:r>
          </a:p>
        </p:txBody>
      </p:sp>
      <p:sp>
        <p:nvSpPr>
          <p:cNvPr id="10" name="Foliennummernplatzhalter 5">
            <a:extLst>
              <a:ext uri="{FF2B5EF4-FFF2-40B4-BE49-F238E27FC236}">
                <a16:creationId xmlns:a16="http://schemas.microsoft.com/office/drawing/2014/main" id="{5D940119-8865-43BE-B89E-86D2D3D92C57}"/>
              </a:ext>
            </a:extLst>
          </p:cNvPr>
          <p:cNvSpPr>
            <a:spLocks noGrp="1"/>
          </p:cNvSpPr>
          <p:nvPr>
            <p:ph type="sldNum" sz="quarter" idx="12"/>
          </p:nvPr>
        </p:nvSpPr>
        <p:spPr/>
        <p:txBody>
          <a:bodyPr/>
          <a:lstStyle/>
          <a:p>
            <a:fld id="{886F9669-9659-41C8-AA52-8E10608771A3}" type="slidenum">
              <a:rPr lang="en-US" altLang="en-US"/>
              <a:pPr/>
              <a:t>453</a:t>
            </a:fld>
            <a:endParaRPr lang="en-US" altLang="en-US"/>
          </a:p>
        </p:txBody>
      </p:sp>
      <p:sp>
        <p:nvSpPr>
          <p:cNvPr id="106502" name="Rectangle 6">
            <a:extLst>
              <a:ext uri="{FF2B5EF4-FFF2-40B4-BE49-F238E27FC236}">
                <a16:creationId xmlns:a16="http://schemas.microsoft.com/office/drawing/2014/main" id="{C6CF24C2-8199-4B78-ADFE-F112808C7AF0}"/>
              </a:ext>
            </a:extLst>
          </p:cNvPr>
          <p:cNvSpPr>
            <a:spLocks noChangeArrowheads="1"/>
          </p:cNvSpPr>
          <p:nvPr/>
        </p:nvSpPr>
        <p:spPr bwMode="auto">
          <a:xfrm>
            <a:off x="457200" y="1600200"/>
            <a:ext cx="3962400" cy="3733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06503" name="Rectangle 7">
            <a:extLst>
              <a:ext uri="{FF2B5EF4-FFF2-40B4-BE49-F238E27FC236}">
                <a16:creationId xmlns:a16="http://schemas.microsoft.com/office/drawing/2014/main" id="{D3FC66D6-4201-4ADB-B83F-DCAE5348BC08}"/>
              </a:ext>
            </a:extLst>
          </p:cNvPr>
          <p:cNvSpPr>
            <a:spLocks noChangeArrowheads="1"/>
          </p:cNvSpPr>
          <p:nvPr/>
        </p:nvSpPr>
        <p:spPr bwMode="auto">
          <a:xfrm>
            <a:off x="4800600" y="1600200"/>
            <a:ext cx="3962400" cy="37338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106498" name="Rectangle 2">
            <a:extLst>
              <a:ext uri="{FF2B5EF4-FFF2-40B4-BE49-F238E27FC236}">
                <a16:creationId xmlns:a16="http://schemas.microsoft.com/office/drawing/2014/main" id="{F9D71C29-FD5D-472B-ADD2-748E2F3709F6}"/>
              </a:ext>
            </a:extLst>
          </p:cNvPr>
          <p:cNvSpPr>
            <a:spLocks noGrp="1" noChangeArrowheads="1"/>
          </p:cNvSpPr>
          <p:nvPr>
            <p:ph type="title"/>
          </p:nvPr>
        </p:nvSpPr>
        <p:spPr>
          <a:xfrm>
            <a:off x="457200" y="228600"/>
            <a:ext cx="7162800" cy="968152"/>
          </a:xfrm>
        </p:spPr>
        <p:txBody>
          <a:bodyPr/>
          <a:lstStyle/>
          <a:p>
            <a:r>
              <a:rPr lang="en-US" altLang="en-US" dirty="0"/>
              <a:t>Transmission Control Protocol (TCP): An Analogy </a:t>
            </a:r>
          </a:p>
        </p:txBody>
      </p:sp>
      <p:sp>
        <p:nvSpPr>
          <p:cNvPr id="106499" name="Rectangle 3">
            <a:extLst>
              <a:ext uri="{FF2B5EF4-FFF2-40B4-BE49-F238E27FC236}">
                <a16:creationId xmlns:a16="http://schemas.microsoft.com/office/drawing/2014/main" id="{5E7FA38D-AE01-4CE4-AD08-9DF8A7003C04}"/>
              </a:ext>
            </a:extLst>
          </p:cNvPr>
          <p:cNvSpPr>
            <a:spLocks noGrp="1" noChangeArrowheads="1"/>
          </p:cNvSpPr>
          <p:nvPr>
            <p:ph type="body" idx="1"/>
          </p:nvPr>
        </p:nvSpPr>
        <p:spPr>
          <a:xfrm>
            <a:off x="457200" y="1600200"/>
            <a:ext cx="3886200" cy="4724400"/>
          </a:xfrm>
        </p:spPr>
        <p:txBody>
          <a:bodyPr/>
          <a:lstStyle/>
          <a:p>
            <a:pPr algn="ctr">
              <a:lnSpc>
                <a:spcPct val="90000"/>
              </a:lnSpc>
              <a:buFontTx/>
              <a:buNone/>
            </a:pPr>
            <a:r>
              <a:rPr lang="en-US" altLang="en-US" sz="2800"/>
              <a:t>TCP</a:t>
            </a:r>
          </a:p>
          <a:p>
            <a:pPr>
              <a:lnSpc>
                <a:spcPct val="90000"/>
              </a:lnSpc>
            </a:pPr>
            <a:r>
              <a:rPr lang="en-US" altLang="en-US" sz="2400"/>
              <a:t>Reliable – guarantee delivery</a:t>
            </a:r>
          </a:p>
          <a:p>
            <a:pPr>
              <a:lnSpc>
                <a:spcPct val="90000"/>
              </a:lnSpc>
            </a:pPr>
            <a:r>
              <a:rPr lang="en-US" altLang="en-US" sz="2400"/>
              <a:t>Byte stream – in-order delivery</a:t>
            </a:r>
          </a:p>
          <a:p>
            <a:pPr>
              <a:lnSpc>
                <a:spcPct val="90000"/>
              </a:lnSpc>
            </a:pPr>
            <a:r>
              <a:rPr lang="en-US" altLang="en-US" sz="2400"/>
              <a:t>Connection-oriented – single socket per connection</a:t>
            </a:r>
          </a:p>
          <a:p>
            <a:pPr>
              <a:lnSpc>
                <a:spcPct val="90000"/>
              </a:lnSpc>
            </a:pPr>
            <a:r>
              <a:rPr lang="en-US" altLang="en-US" sz="2400"/>
              <a:t>Setup connection followed by data transfer</a:t>
            </a:r>
          </a:p>
        </p:txBody>
      </p:sp>
      <p:sp>
        <p:nvSpPr>
          <p:cNvPr id="106500" name="Rectangle 4">
            <a:extLst>
              <a:ext uri="{FF2B5EF4-FFF2-40B4-BE49-F238E27FC236}">
                <a16:creationId xmlns:a16="http://schemas.microsoft.com/office/drawing/2014/main" id="{073BF819-3B2C-42FF-91E5-7CC5CDC3EA1D}"/>
              </a:ext>
            </a:extLst>
          </p:cNvPr>
          <p:cNvSpPr>
            <a:spLocks noChangeArrowheads="1"/>
          </p:cNvSpPr>
          <p:nvPr/>
        </p:nvSpPr>
        <p:spPr bwMode="auto">
          <a:xfrm>
            <a:off x="4800600" y="1600200"/>
            <a:ext cx="38862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085850" indent="-228600">
              <a:spcBef>
                <a:spcPct val="20000"/>
              </a:spcBef>
              <a:buClr>
                <a:schemeClr val="accent2"/>
              </a:buClr>
              <a:buChar char="•"/>
              <a:defRPr sz="2400">
                <a:solidFill>
                  <a:schemeClr val="tx1"/>
                </a:solidFill>
                <a:latin typeface="Arial" panose="020B0604020202020204" pitchFamily="34" charset="0"/>
              </a:defRPr>
            </a:lvl3pPr>
            <a:lvl4pPr marL="1428750" indent="-228600">
              <a:spcBef>
                <a:spcPct val="20000"/>
              </a:spcBef>
              <a:buClr>
                <a:schemeClr val="accent2"/>
              </a:buClr>
              <a:buChar char="•"/>
              <a:defRPr sz="2000">
                <a:solidFill>
                  <a:schemeClr val="tx1"/>
                </a:solidFill>
                <a:latin typeface="Arial" panose="020B0604020202020204" pitchFamily="34" charset="0"/>
              </a:defRPr>
            </a:lvl4pPr>
            <a:lvl5pPr marL="1771650" indent="-228600">
              <a:spcBef>
                <a:spcPct val="20000"/>
              </a:spcBef>
              <a:buClr>
                <a:schemeClr val="accent2"/>
              </a:buClr>
              <a:buChar char="•"/>
              <a:defRPr>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lnSpc>
                <a:spcPct val="90000"/>
              </a:lnSpc>
              <a:buFontTx/>
              <a:buNone/>
            </a:pPr>
            <a:r>
              <a:rPr lang="en-US" altLang="en-US" sz="2800"/>
              <a:t>Telephone Call</a:t>
            </a:r>
          </a:p>
          <a:p>
            <a:pPr>
              <a:lnSpc>
                <a:spcPct val="90000"/>
              </a:lnSpc>
            </a:pPr>
            <a:r>
              <a:rPr lang="en-US" altLang="en-US" sz="2400"/>
              <a:t>Guaranteed delivery</a:t>
            </a:r>
          </a:p>
          <a:p>
            <a:pPr>
              <a:lnSpc>
                <a:spcPct val="90000"/>
              </a:lnSpc>
            </a:pPr>
            <a:r>
              <a:rPr lang="en-US" altLang="en-US" sz="2400"/>
              <a:t>In-order delivery</a:t>
            </a:r>
          </a:p>
          <a:p>
            <a:pPr>
              <a:lnSpc>
                <a:spcPct val="90000"/>
              </a:lnSpc>
            </a:pPr>
            <a:r>
              <a:rPr lang="en-US" altLang="en-US" sz="2400"/>
              <a:t>Connection-oriented </a:t>
            </a:r>
          </a:p>
          <a:p>
            <a:pPr>
              <a:lnSpc>
                <a:spcPct val="90000"/>
              </a:lnSpc>
            </a:pPr>
            <a:r>
              <a:rPr lang="en-US" altLang="en-US" sz="2400"/>
              <a:t>Setup connection followed by conversation</a:t>
            </a:r>
          </a:p>
        </p:txBody>
      </p:sp>
      <p:sp>
        <p:nvSpPr>
          <p:cNvPr id="106501" name="Rectangle 5">
            <a:extLst>
              <a:ext uri="{FF2B5EF4-FFF2-40B4-BE49-F238E27FC236}">
                <a16:creationId xmlns:a16="http://schemas.microsoft.com/office/drawing/2014/main" id="{9E1A7C32-9719-4271-89AB-CFB99B8D265B}"/>
              </a:ext>
            </a:extLst>
          </p:cNvPr>
          <p:cNvSpPr>
            <a:spLocks noChangeArrowheads="1"/>
          </p:cNvSpPr>
          <p:nvPr/>
        </p:nvSpPr>
        <p:spPr bwMode="auto">
          <a:xfrm>
            <a:off x="2362200" y="5486400"/>
            <a:ext cx="4343400" cy="990600"/>
          </a:xfrm>
          <a:prstGeom prst="rect">
            <a:avLst/>
          </a:prstGeom>
          <a:noFill/>
          <a:ln w="952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accent2"/>
              </a:buClr>
              <a:buChar char="•"/>
              <a:defRPr sz="3200">
                <a:solidFill>
                  <a:schemeClr val="tx1"/>
                </a:solidFill>
                <a:latin typeface="Arial" panose="020B0604020202020204" pitchFamily="34" charset="0"/>
              </a:defRPr>
            </a:lvl1pPr>
            <a:lvl2pPr marL="742950" indent="-285750">
              <a:spcBef>
                <a:spcPct val="20000"/>
              </a:spcBef>
              <a:buClr>
                <a:schemeClr val="accent2"/>
              </a:buClr>
              <a:buChar char="•"/>
              <a:defRPr sz="2800">
                <a:solidFill>
                  <a:schemeClr val="tx1"/>
                </a:solidFill>
                <a:latin typeface="Arial" panose="020B0604020202020204" pitchFamily="34" charset="0"/>
              </a:defRPr>
            </a:lvl2pPr>
            <a:lvl3pPr marL="1085850" indent="-228600">
              <a:spcBef>
                <a:spcPct val="20000"/>
              </a:spcBef>
              <a:buClr>
                <a:schemeClr val="accent2"/>
              </a:buClr>
              <a:buChar char="•"/>
              <a:defRPr sz="2400">
                <a:solidFill>
                  <a:schemeClr val="tx1"/>
                </a:solidFill>
                <a:latin typeface="Arial" panose="020B0604020202020204" pitchFamily="34" charset="0"/>
              </a:defRPr>
            </a:lvl3pPr>
            <a:lvl4pPr marL="1428750" indent="-228600">
              <a:spcBef>
                <a:spcPct val="20000"/>
              </a:spcBef>
              <a:buClr>
                <a:schemeClr val="accent2"/>
              </a:buClr>
              <a:buChar char="•"/>
              <a:defRPr sz="2000">
                <a:solidFill>
                  <a:schemeClr val="tx1"/>
                </a:solidFill>
                <a:latin typeface="Arial" panose="020B0604020202020204" pitchFamily="34" charset="0"/>
              </a:defRPr>
            </a:lvl4pPr>
            <a:lvl5pPr marL="1771650" indent="-228600">
              <a:spcBef>
                <a:spcPct val="20000"/>
              </a:spcBef>
              <a:buClr>
                <a:schemeClr val="accent2"/>
              </a:buClr>
              <a:buChar char="•"/>
              <a:defRPr>
                <a:solidFill>
                  <a:schemeClr val="tx1"/>
                </a:solidFill>
                <a:latin typeface="Arial" panose="020B0604020202020204" pitchFamily="34" charset="0"/>
              </a:defRPr>
            </a:lvl5pPr>
            <a:lvl6pPr marL="2228850" indent="-228600" fontAlgn="base">
              <a:spcBef>
                <a:spcPct val="20000"/>
              </a:spcBef>
              <a:spcAft>
                <a:spcPct val="0"/>
              </a:spcAft>
              <a:buClr>
                <a:schemeClr val="accent2"/>
              </a:buClr>
              <a:buChar char="•"/>
              <a:defRPr>
                <a:solidFill>
                  <a:schemeClr val="tx1"/>
                </a:solidFill>
                <a:latin typeface="Arial" panose="020B0604020202020204" pitchFamily="34" charset="0"/>
              </a:defRPr>
            </a:lvl6pPr>
            <a:lvl7pPr marL="2686050" indent="-228600" fontAlgn="base">
              <a:spcBef>
                <a:spcPct val="20000"/>
              </a:spcBef>
              <a:spcAft>
                <a:spcPct val="0"/>
              </a:spcAft>
              <a:buClr>
                <a:schemeClr val="accent2"/>
              </a:buClr>
              <a:buChar char="•"/>
              <a:defRPr>
                <a:solidFill>
                  <a:schemeClr val="tx1"/>
                </a:solidFill>
                <a:latin typeface="Arial" panose="020B0604020202020204" pitchFamily="34" charset="0"/>
              </a:defRPr>
            </a:lvl7pPr>
            <a:lvl8pPr marL="3143250" indent="-228600" fontAlgn="base">
              <a:spcBef>
                <a:spcPct val="20000"/>
              </a:spcBef>
              <a:spcAft>
                <a:spcPct val="0"/>
              </a:spcAft>
              <a:buClr>
                <a:schemeClr val="accent2"/>
              </a:buClr>
              <a:buChar char="•"/>
              <a:defRPr>
                <a:solidFill>
                  <a:schemeClr val="tx1"/>
                </a:solidFill>
                <a:latin typeface="Arial" panose="020B0604020202020204" pitchFamily="34" charset="0"/>
              </a:defRPr>
            </a:lvl8pPr>
            <a:lvl9pPr marL="3600450" indent="-228600"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lnSpc>
                <a:spcPct val="90000"/>
              </a:lnSpc>
              <a:buFontTx/>
              <a:buNone/>
            </a:pPr>
            <a:r>
              <a:rPr lang="en-US" altLang="en-US" sz="2400"/>
              <a:t>Example TCP applications</a:t>
            </a:r>
          </a:p>
          <a:p>
            <a:pPr lvl="1" algn="ctr">
              <a:lnSpc>
                <a:spcPct val="90000"/>
              </a:lnSpc>
              <a:buFontTx/>
              <a:buNone/>
            </a:pPr>
            <a:r>
              <a:rPr lang="en-US" altLang="en-US" sz="2400"/>
              <a:t>Web, Email, Telnet</a:t>
            </a:r>
          </a:p>
        </p:txBody>
      </p:sp>
      <p:sp>
        <p:nvSpPr>
          <p:cNvPr id="2" name="Datumsplatzhalter 1">
            <a:extLst>
              <a:ext uri="{FF2B5EF4-FFF2-40B4-BE49-F238E27FC236}">
                <a16:creationId xmlns:a16="http://schemas.microsoft.com/office/drawing/2014/main" id="{2EE0ED27-F10D-42B0-BB20-5434E55D2917}"/>
              </a:ext>
            </a:extLst>
          </p:cNvPr>
          <p:cNvSpPr>
            <a:spLocks noGrp="1"/>
          </p:cNvSpPr>
          <p:nvPr>
            <p:ph type="dt" sz="half" idx="10"/>
          </p:nvPr>
        </p:nvSpPr>
        <p:spPr/>
        <p:txBody>
          <a:bodyPr/>
          <a:lstStyle/>
          <a:p>
            <a:pPr>
              <a:defRPr/>
            </a:pPr>
            <a:endParaRPr lang="en-US"/>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Fußzeilenplatzhalter 4">
            <a:extLst>
              <a:ext uri="{FF2B5EF4-FFF2-40B4-BE49-F238E27FC236}">
                <a16:creationId xmlns:a16="http://schemas.microsoft.com/office/drawing/2014/main" id="{7DD5D661-E17D-4A8C-A884-D6AFA9E44A42}"/>
              </a:ext>
            </a:extLst>
          </p:cNvPr>
          <p:cNvSpPr>
            <a:spLocks noGrp="1"/>
          </p:cNvSpPr>
          <p:nvPr>
            <p:ph type="ftr" sz="quarter" idx="11"/>
          </p:nvPr>
        </p:nvSpPr>
        <p:spPr/>
        <p:txBody>
          <a:bodyPr/>
          <a:lstStyle/>
          <a:p>
            <a:r>
              <a:rPr lang="en-US" altLang="en-US"/>
              <a:t>Realtime Programming Prof. Dr. Markus Pfeil</a:t>
            </a:r>
          </a:p>
        </p:txBody>
      </p:sp>
      <p:sp>
        <p:nvSpPr>
          <p:cNvPr id="54" name="Foliennummernplatzhalter 5">
            <a:extLst>
              <a:ext uri="{FF2B5EF4-FFF2-40B4-BE49-F238E27FC236}">
                <a16:creationId xmlns:a16="http://schemas.microsoft.com/office/drawing/2014/main" id="{8A915368-D1CA-48B6-B660-CD5FDECD0632}"/>
              </a:ext>
            </a:extLst>
          </p:cNvPr>
          <p:cNvSpPr>
            <a:spLocks noGrp="1"/>
          </p:cNvSpPr>
          <p:nvPr>
            <p:ph type="sldNum" sz="quarter" idx="12"/>
          </p:nvPr>
        </p:nvSpPr>
        <p:spPr/>
        <p:txBody>
          <a:bodyPr/>
          <a:lstStyle/>
          <a:p>
            <a:fld id="{ACB590AD-B4CB-4288-869B-2CF20771A44A}" type="slidenum">
              <a:rPr lang="en-US" altLang="en-US"/>
              <a:pPr/>
              <a:t>454</a:t>
            </a:fld>
            <a:endParaRPr lang="en-US" altLang="en-US"/>
          </a:p>
        </p:txBody>
      </p:sp>
      <p:sp>
        <p:nvSpPr>
          <p:cNvPr id="86098" name="Rectangle 82">
            <a:extLst>
              <a:ext uri="{FF2B5EF4-FFF2-40B4-BE49-F238E27FC236}">
                <a16:creationId xmlns:a16="http://schemas.microsoft.com/office/drawing/2014/main" id="{2F1BE644-D0AC-4BED-89B4-5F6F22F83EC6}"/>
              </a:ext>
            </a:extLst>
          </p:cNvPr>
          <p:cNvSpPr>
            <a:spLocks noChangeArrowheads="1"/>
          </p:cNvSpPr>
          <p:nvPr/>
        </p:nvSpPr>
        <p:spPr bwMode="auto">
          <a:xfrm>
            <a:off x="4876800" y="1600200"/>
            <a:ext cx="3505200" cy="1143000"/>
          </a:xfrm>
          <a:prstGeom prst="rect">
            <a:avLst/>
          </a:prstGeom>
          <a:solidFill>
            <a:schemeClr val="bg2"/>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86099" name="Rectangle 83">
            <a:extLst>
              <a:ext uri="{FF2B5EF4-FFF2-40B4-BE49-F238E27FC236}">
                <a16:creationId xmlns:a16="http://schemas.microsoft.com/office/drawing/2014/main" id="{D459887E-F4D7-43B4-8025-F95228FE20B6}"/>
              </a:ext>
            </a:extLst>
          </p:cNvPr>
          <p:cNvSpPr>
            <a:spLocks noChangeArrowheads="1"/>
          </p:cNvSpPr>
          <p:nvPr/>
        </p:nvSpPr>
        <p:spPr bwMode="auto">
          <a:xfrm>
            <a:off x="4876800" y="2057400"/>
            <a:ext cx="3505200" cy="426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86097" name="Rectangle 81">
            <a:extLst>
              <a:ext uri="{FF2B5EF4-FFF2-40B4-BE49-F238E27FC236}">
                <a16:creationId xmlns:a16="http://schemas.microsoft.com/office/drawing/2014/main" id="{D532D2DF-BBD5-451A-85BD-0CE3A0CF008C}"/>
              </a:ext>
            </a:extLst>
          </p:cNvPr>
          <p:cNvSpPr>
            <a:spLocks noChangeArrowheads="1"/>
          </p:cNvSpPr>
          <p:nvPr/>
        </p:nvSpPr>
        <p:spPr bwMode="auto">
          <a:xfrm>
            <a:off x="762000" y="1600200"/>
            <a:ext cx="3505200" cy="1143000"/>
          </a:xfrm>
          <a:prstGeom prst="rect">
            <a:avLst/>
          </a:prstGeom>
          <a:solidFill>
            <a:schemeClr val="bg2"/>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86084" name="Rectangle 68">
            <a:extLst>
              <a:ext uri="{FF2B5EF4-FFF2-40B4-BE49-F238E27FC236}">
                <a16:creationId xmlns:a16="http://schemas.microsoft.com/office/drawing/2014/main" id="{A9C5A339-364A-4942-800F-97E42DF7895A}"/>
              </a:ext>
            </a:extLst>
          </p:cNvPr>
          <p:cNvSpPr>
            <a:spLocks noChangeArrowheads="1"/>
          </p:cNvSpPr>
          <p:nvPr/>
        </p:nvSpPr>
        <p:spPr bwMode="auto">
          <a:xfrm>
            <a:off x="762000" y="2057400"/>
            <a:ext cx="3505200" cy="4267200"/>
          </a:xfrm>
          <a:prstGeom prst="rect">
            <a:avLst/>
          </a:prstGeom>
          <a:solidFill>
            <a:schemeClr val="bg1"/>
          </a:solidFill>
          <a:ln w="9525">
            <a:solidFill>
              <a:schemeClr val="tx1"/>
            </a:solidFill>
            <a:miter lim="800000"/>
            <a:headEnd/>
            <a:tailEnd/>
          </a:ln>
          <a:effectLst>
            <a:outerShdw dist="107763" dir="2700000" algn="ctr" rotWithShape="0">
              <a:schemeClr val="bg2"/>
            </a:outerShdw>
          </a:effectLst>
        </p:spPr>
        <p:txBody>
          <a:bodyPr wrap="none" lIns="101600" tIns="50800" rIns="101600" bIns="50800" anchor="ctr"/>
          <a:lstStyle/>
          <a:p>
            <a:endParaRPr lang="en-GB"/>
          </a:p>
        </p:txBody>
      </p:sp>
      <p:sp>
        <p:nvSpPr>
          <p:cNvPr id="86018" name="Rectangle 2">
            <a:extLst>
              <a:ext uri="{FF2B5EF4-FFF2-40B4-BE49-F238E27FC236}">
                <a16:creationId xmlns:a16="http://schemas.microsoft.com/office/drawing/2014/main" id="{27170DA9-CA15-4007-863A-1F5E8FB3594C}"/>
              </a:ext>
            </a:extLst>
          </p:cNvPr>
          <p:cNvSpPr>
            <a:spLocks noGrp="1" noChangeArrowheads="1"/>
          </p:cNvSpPr>
          <p:nvPr>
            <p:ph type="title"/>
          </p:nvPr>
        </p:nvSpPr>
        <p:spPr/>
        <p:txBody>
          <a:bodyPr/>
          <a:lstStyle/>
          <a:p>
            <a:r>
              <a:rPr lang="en-US" altLang="en-US"/>
              <a:t>Network Addressing Analogy</a:t>
            </a:r>
          </a:p>
        </p:txBody>
      </p:sp>
      <p:sp>
        <p:nvSpPr>
          <p:cNvPr id="86020" name="Text Box 4">
            <a:extLst>
              <a:ext uri="{FF2B5EF4-FFF2-40B4-BE49-F238E27FC236}">
                <a16:creationId xmlns:a16="http://schemas.microsoft.com/office/drawing/2014/main" id="{14281352-E622-4BC1-A57D-39867CDA54E0}"/>
              </a:ext>
            </a:extLst>
          </p:cNvPr>
          <p:cNvSpPr txBox="1">
            <a:spLocks noChangeArrowheads="1"/>
          </p:cNvSpPr>
          <p:nvPr/>
        </p:nvSpPr>
        <p:spPr bwMode="auto">
          <a:xfrm>
            <a:off x="762000" y="2590800"/>
            <a:ext cx="144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eaLnBrk="0" hangingPunct="0"/>
            <a:r>
              <a:rPr lang="en-US" altLang="en-US" sz="1400">
                <a:latin typeface="Arial" panose="020B0604020202020204" pitchFamily="34" charset="0"/>
              </a:rPr>
              <a:t>412-268-8000 ext.123</a:t>
            </a:r>
          </a:p>
        </p:txBody>
      </p:sp>
      <p:sp>
        <p:nvSpPr>
          <p:cNvPr id="86021" name="Text Box 5">
            <a:extLst>
              <a:ext uri="{FF2B5EF4-FFF2-40B4-BE49-F238E27FC236}">
                <a16:creationId xmlns:a16="http://schemas.microsoft.com/office/drawing/2014/main" id="{EA9B1784-27B7-41D3-A7CD-BBF4A98CBF99}"/>
              </a:ext>
            </a:extLst>
          </p:cNvPr>
          <p:cNvSpPr txBox="1">
            <a:spLocks noChangeArrowheads="1"/>
          </p:cNvSpPr>
          <p:nvPr/>
        </p:nvSpPr>
        <p:spPr bwMode="auto">
          <a:xfrm>
            <a:off x="1423988" y="4343400"/>
            <a:ext cx="2081212"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Central Number</a:t>
            </a:r>
          </a:p>
        </p:txBody>
      </p:sp>
      <p:sp>
        <p:nvSpPr>
          <p:cNvPr id="86030" name="Oval 14">
            <a:extLst>
              <a:ext uri="{FF2B5EF4-FFF2-40B4-BE49-F238E27FC236}">
                <a16:creationId xmlns:a16="http://schemas.microsoft.com/office/drawing/2014/main" id="{FE79D6F3-9DD6-41A2-A781-07078709AAE5}"/>
              </a:ext>
            </a:extLst>
          </p:cNvPr>
          <p:cNvSpPr>
            <a:spLocks noChangeArrowheads="1"/>
          </p:cNvSpPr>
          <p:nvPr/>
        </p:nvSpPr>
        <p:spPr bwMode="auto">
          <a:xfrm>
            <a:off x="1989138" y="2584450"/>
            <a:ext cx="220662"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45" name="Text Box 29">
            <a:extLst>
              <a:ext uri="{FF2B5EF4-FFF2-40B4-BE49-F238E27FC236}">
                <a16:creationId xmlns:a16="http://schemas.microsoft.com/office/drawing/2014/main" id="{9FD14834-2F1D-4458-A18F-DE9E7B142559}"/>
              </a:ext>
            </a:extLst>
          </p:cNvPr>
          <p:cNvSpPr txBox="1">
            <a:spLocks noChangeArrowheads="1"/>
          </p:cNvSpPr>
          <p:nvPr/>
        </p:nvSpPr>
        <p:spPr bwMode="auto">
          <a:xfrm>
            <a:off x="5392738" y="2076450"/>
            <a:ext cx="22860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800">
                <a:latin typeface="Arial" panose="020B0604020202020204" pitchFamily="34" charset="0"/>
              </a:rPr>
              <a:t>Applications/Servers</a:t>
            </a:r>
          </a:p>
        </p:txBody>
      </p:sp>
      <p:sp>
        <p:nvSpPr>
          <p:cNvPr id="86046" name="Line 30">
            <a:extLst>
              <a:ext uri="{FF2B5EF4-FFF2-40B4-BE49-F238E27FC236}">
                <a16:creationId xmlns:a16="http://schemas.microsoft.com/office/drawing/2014/main" id="{AE4A186F-63E5-4419-98D9-E583CAF77420}"/>
              </a:ext>
            </a:extLst>
          </p:cNvPr>
          <p:cNvSpPr>
            <a:spLocks noChangeShapeType="1"/>
          </p:cNvSpPr>
          <p:nvPr/>
        </p:nvSpPr>
        <p:spPr bwMode="auto">
          <a:xfrm>
            <a:off x="3581400" y="4870450"/>
            <a:ext cx="2057400" cy="0"/>
          </a:xfrm>
          <a:prstGeom prst="line">
            <a:avLst/>
          </a:prstGeom>
          <a:noFill/>
          <a:ln w="254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65" name="Oval 49">
            <a:extLst>
              <a:ext uri="{FF2B5EF4-FFF2-40B4-BE49-F238E27FC236}">
                <a16:creationId xmlns:a16="http://schemas.microsoft.com/office/drawing/2014/main" id="{5403740D-BF32-4FC6-B97F-FD47C1AB68E4}"/>
              </a:ext>
            </a:extLst>
          </p:cNvPr>
          <p:cNvSpPr>
            <a:spLocks noChangeArrowheads="1"/>
          </p:cNvSpPr>
          <p:nvPr/>
        </p:nvSpPr>
        <p:spPr bwMode="auto">
          <a:xfrm>
            <a:off x="2674938" y="2584450"/>
            <a:ext cx="220662"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66" name="Oval 50">
            <a:extLst>
              <a:ext uri="{FF2B5EF4-FFF2-40B4-BE49-F238E27FC236}">
                <a16:creationId xmlns:a16="http://schemas.microsoft.com/office/drawing/2014/main" id="{F68E0562-3FE4-4C7B-90C0-76254E8518BD}"/>
              </a:ext>
            </a:extLst>
          </p:cNvPr>
          <p:cNvSpPr>
            <a:spLocks noChangeArrowheads="1"/>
          </p:cNvSpPr>
          <p:nvPr/>
        </p:nvSpPr>
        <p:spPr bwMode="auto">
          <a:xfrm>
            <a:off x="5621338" y="2508250"/>
            <a:ext cx="220662"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67" name="Text Box 51">
            <a:extLst>
              <a:ext uri="{FF2B5EF4-FFF2-40B4-BE49-F238E27FC236}">
                <a16:creationId xmlns:a16="http://schemas.microsoft.com/office/drawing/2014/main" id="{0C645D9B-0CDE-49CD-9F20-B66582EBC14D}"/>
              </a:ext>
            </a:extLst>
          </p:cNvPr>
          <p:cNvSpPr txBox="1">
            <a:spLocks noChangeArrowheads="1"/>
          </p:cNvSpPr>
          <p:nvPr/>
        </p:nvSpPr>
        <p:spPr bwMode="auto">
          <a:xfrm>
            <a:off x="5321300" y="2711450"/>
            <a:ext cx="7747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algn="ctr"/>
            <a:r>
              <a:rPr lang="en-US" altLang="en-US" sz="1400">
                <a:latin typeface="Arial" panose="020B0604020202020204" pitchFamily="34" charset="0"/>
              </a:rPr>
              <a:t>Web</a:t>
            </a:r>
          </a:p>
          <a:p>
            <a:pPr algn="ctr"/>
            <a:r>
              <a:rPr lang="en-US" altLang="en-US" sz="1400">
                <a:latin typeface="Arial" panose="020B0604020202020204" pitchFamily="34" charset="0"/>
              </a:rPr>
              <a:t>Port 80</a:t>
            </a:r>
          </a:p>
        </p:txBody>
      </p:sp>
      <p:sp>
        <p:nvSpPr>
          <p:cNvPr id="86068" name="Text Box 52">
            <a:extLst>
              <a:ext uri="{FF2B5EF4-FFF2-40B4-BE49-F238E27FC236}">
                <a16:creationId xmlns:a16="http://schemas.microsoft.com/office/drawing/2014/main" id="{D56577B9-D762-4BA3-A44B-101224ED2368}"/>
              </a:ext>
            </a:extLst>
          </p:cNvPr>
          <p:cNvSpPr txBox="1">
            <a:spLocks noChangeArrowheads="1"/>
          </p:cNvSpPr>
          <p:nvPr/>
        </p:nvSpPr>
        <p:spPr bwMode="auto">
          <a:xfrm>
            <a:off x="7302500" y="2711450"/>
            <a:ext cx="774700" cy="52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algn="ctr"/>
            <a:r>
              <a:rPr lang="en-US" altLang="en-US" sz="1400">
                <a:latin typeface="Arial" panose="020B0604020202020204" pitchFamily="34" charset="0"/>
              </a:rPr>
              <a:t>Mail</a:t>
            </a:r>
          </a:p>
          <a:p>
            <a:pPr algn="ctr"/>
            <a:r>
              <a:rPr lang="en-US" altLang="en-US" sz="1400">
                <a:latin typeface="Arial" panose="020B0604020202020204" pitchFamily="34" charset="0"/>
              </a:rPr>
              <a:t>Port 25</a:t>
            </a:r>
          </a:p>
        </p:txBody>
      </p:sp>
      <p:sp>
        <p:nvSpPr>
          <p:cNvPr id="86069" name="Text Box 53">
            <a:extLst>
              <a:ext uri="{FF2B5EF4-FFF2-40B4-BE49-F238E27FC236}">
                <a16:creationId xmlns:a16="http://schemas.microsoft.com/office/drawing/2014/main" id="{D0824D0D-E580-48B8-91B7-389ABA6B582B}"/>
              </a:ext>
            </a:extLst>
          </p:cNvPr>
          <p:cNvSpPr txBox="1">
            <a:spLocks noChangeArrowheads="1"/>
          </p:cNvSpPr>
          <p:nvPr/>
        </p:nvSpPr>
        <p:spPr bwMode="auto">
          <a:xfrm>
            <a:off x="1423988" y="4724400"/>
            <a:ext cx="2081212"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Exchange</a:t>
            </a:r>
          </a:p>
        </p:txBody>
      </p:sp>
      <p:sp>
        <p:nvSpPr>
          <p:cNvPr id="86070" name="Text Box 54">
            <a:extLst>
              <a:ext uri="{FF2B5EF4-FFF2-40B4-BE49-F238E27FC236}">
                <a16:creationId xmlns:a16="http://schemas.microsoft.com/office/drawing/2014/main" id="{171425DC-46F4-47AE-ABF3-6D13596F7FCC}"/>
              </a:ext>
            </a:extLst>
          </p:cNvPr>
          <p:cNvSpPr txBox="1">
            <a:spLocks noChangeArrowheads="1"/>
          </p:cNvSpPr>
          <p:nvPr/>
        </p:nvSpPr>
        <p:spPr bwMode="auto">
          <a:xfrm>
            <a:off x="1423988" y="5105400"/>
            <a:ext cx="2081212"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Area Code</a:t>
            </a:r>
          </a:p>
        </p:txBody>
      </p:sp>
      <p:sp>
        <p:nvSpPr>
          <p:cNvPr id="86071" name="Oval 55">
            <a:extLst>
              <a:ext uri="{FF2B5EF4-FFF2-40B4-BE49-F238E27FC236}">
                <a16:creationId xmlns:a16="http://schemas.microsoft.com/office/drawing/2014/main" id="{70F784BE-343D-4EBE-AEDD-EFE7141DFACD}"/>
              </a:ext>
            </a:extLst>
          </p:cNvPr>
          <p:cNvSpPr>
            <a:spLocks noChangeArrowheads="1"/>
          </p:cNvSpPr>
          <p:nvPr/>
        </p:nvSpPr>
        <p:spPr bwMode="auto">
          <a:xfrm>
            <a:off x="1997075"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72" name="Oval 56">
            <a:extLst>
              <a:ext uri="{FF2B5EF4-FFF2-40B4-BE49-F238E27FC236}">
                <a16:creationId xmlns:a16="http://schemas.microsoft.com/office/drawing/2014/main" id="{433D59CC-4F54-4020-BAE0-21E0D6872039}"/>
              </a:ext>
            </a:extLst>
          </p:cNvPr>
          <p:cNvSpPr>
            <a:spLocks noChangeArrowheads="1"/>
          </p:cNvSpPr>
          <p:nvPr/>
        </p:nvSpPr>
        <p:spPr bwMode="auto">
          <a:xfrm>
            <a:off x="2378075"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73" name="Oval 57">
            <a:extLst>
              <a:ext uri="{FF2B5EF4-FFF2-40B4-BE49-F238E27FC236}">
                <a16:creationId xmlns:a16="http://schemas.microsoft.com/office/drawing/2014/main" id="{B808029F-BE88-425C-BCF0-DE7790497CA4}"/>
              </a:ext>
            </a:extLst>
          </p:cNvPr>
          <p:cNvSpPr>
            <a:spLocks noChangeArrowheads="1"/>
          </p:cNvSpPr>
          <p:nvPr/>
        </p:nvSpPr>
        <p:spPr bwMode="auto">
          <a:xfrm>
            <a:off x="2759075"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74" name="Text Box 58">
            <a:extLst>
              <a:ext uri="{FF2B5EF4-FFF2-40B4-BE49-F238E27FC236}">
                <a16:creationId xmlns:a16="http://schemas.microsoft.com/office/drawing/2014/main" id="{6D1CF930-3286-4DCB-B8B2-AEA59DF2FD2B}"/>
              </a:ext>
            </a:extLst>
          </p:cNvPr>
          <p:cNvSpPr txBox="1">
            <a:spLocks noChangeArrowheads="1"/>
          </p:cNvSpPr>
          <p:nvPr/>
        </p:nvSpPr>
        <p:spPr bwMode="auto">
          <a:xfrm>
            <a:off x="2895600" y="2590800"/>
            <a:ext cx="1447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eaLnBrk="0" hangingPunct="0"/>
            <a:r>
              <a:rPr lang="en-US" altLang="en-US" sz="1400">
                <a:latin typeface="Arial" panose="020B0604020202020204" pitchFamily="34" charset="0"/>
              </a:rPr>
              <a:t>412-268-8000 ext.654</a:t>
            </a:r>
          </a:p>
        </p:txBody>
      </p:sp>
      <p:sp>
        <p:nvSpPr>
          <p:cNvPr id="86075" name="Text Box 59">
            <a:extLst>
              <a:ext uri="{FF2B5EF4-FFF2-40B4-BE49-F238E27FC236}">
                <a16:creationId xmlns:a16="http://schemas.microsoft.com/office/drawing/2014/main" id="{857C855E-0B5B-44BE-B72F-03EC2795A4E6}"/>
              </a:ext>
            </a:extLst>
          </p:cNvPr>
          <p:cNvSpPr txBox="1">
            <a:spLocks noChangeArrowheads="1"/>
          </p:cNvSpPr>
          <p:nvPr/>
        </p:nvSpPr>
        <p:spPr bwMode="auto">
          <a:xfrm>
            <a:off x="5849938" y="4032250"/>
            <a:ext cx="2081212" cy="381000"/>
          </a:xfrm>
          <a:prstGeom prst="rect">
            <a:avLst/>
          </a:prstGeom>
          <a:solidFill>
            <a:schemeClr val="bg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IP Address</a:t>
            </a:r>
          </a:p>
        </p:txBody>
      </p:sp>
      <p:sp>
        <p:nvSpPr>
          <p:cNvPr id="86076" name="Text Box 60">
            <a:extLst>
              <a:ext uri="{FF2B5EF4-FFF2-40B4-BE49-F238E27FC236}">
                <a16:creationId xmlns:a16="http://schemas.microsoft.com/office/drawing/2014/main" id="{5E6D85D0-1F02-4DC3-A40E-6A6889B1AE50}"/>
              </a:ext>
            </a:extLst>
          </p:cNvPr>
          <p:cNvSpPr txBox="1">
            <a:spLocks noChangeArrowheads="1"/>
          </p:cNvSpPr>
          <p:nvPr/>
        </p:nvSpPr>
        <p:spPr bwMode="auto">
          <a:xfrm>
            <a:off x="5849938" y="4413250"/>
            <a:ext cx="2081212"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Network No.</a:t>
            </a:r>
          </a:p>
        </p:txBody>
      </p:sp>
      <p:sp>
        <p:nvSpPr>
          <p:cNvPr id="86077" name="Text Box 61">
            <a:extLst>
              <a:ext uri="{FF2B5EF4-FFF2-40B4-BE49-F238E27FC236}">
                <a16:creationId xmlns:a16="http://schemas.microsoft.com/office/drawing/2014/main" id="{CDB27DD8-5B31-4832-BF9E-5AB95FCB1CE4}"/>
              </a:ext>
            </a:extLst>
          </p:cNvPr>
          <p:cNvSpPr txBox="1">
            <a:spLocks noChangeArrowheads="1"/>
          </p:cNvSpPr>
          <p:nvPr/>
        </p:nvSpPr>
        <p:spPr bwMode="auto">
          <a:xfrm>
            <a:off x="5849938" y="4794250"/>
            <a:ext cx="2081212" cy="3810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Host Number</a:t>
            </a:r>
          </a:p>
        </p:txBody>
      </p:sp>
      <p:sp>
        <p:nvSpPr>
          <p:cNvPr id="86078" name="Text Box 62">
            <a:extLst>
              <a:ext uri="{FF2B5EF4-FFF2-40B4-BE49-F238E27FC236}">
                <a16:creationId xmlns:a16="http://schemas.microsoft.com/office/drawing/2014/main" id="{8133F550-8B5A-48E5-A7B9-242936E8C684}"/>
              </a:ext>
            </a:extLst>
          </p:cNvPr>
          <p:cNvSpPr txBox="1">
            <a:spLocks noChangeArrowheads="1"/>
          </p:cNvSpPr>
          <p:nvPr/>
        </p:nvSpPr>
        <p:spPr bwMode="auto">
          <a:xfrm>
            <a:off x="1423988" y="3962400"/>
            <a:ext cx="2081212" cy="381000"/>
          </a:xfrm>
          <a:prstGeom prst="rect">
            <a:avLst/>
          </a:prstGeom>
          <a:solidFill>
            <a:schemeClr val="bg2"/>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137160" bIns="137160" anchor="ctr"/>
          <a:lstStyle/>
          <a:p>
            <a:pPr algn="ctr" eaLnBrk="0" hangingPunct="0"/>
            <a:r>
              <a:rPr lang="en-US" altLang="en-US" sz="2000">
                <a:latin typeface="Arial" panose="020B0604020202020204" pitchFamily="34" charset="0"/>
              </a:rPr>
              <a:t>Telephone No</a:t>
            </a:r>
          </a:p>
        </p:txBody>
      </p:sp>
      <p:sp>
        <p:nvSpPr>
          <p:cNvPr id="86079" name="Oval 63">
            <a:extLst>
              <a:ext uri="{FF2B5EF4-FFF2-40B4-BE49-F238E27FC236}">
                <a16:creationId xmlns:a16="http://schemas.microsoft.com/office/drawing/2014/main" id="{28C6E6E2-5D3C-4F2F-B96C-6FFE0672AC50}"/>
              </a:ext>
            </a:extLst>
          </p:cNvPr>
          <p:cNvSpPr>
            <a:spLocks noChangeArrowheads="1"/>
          </p:cNvSpPr>
          <p:nvPr/>
        </p:nvSpPr>
        <p:spPr bwMode="auto">
          <a:xfrm>
            <a:off x="6400800"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80" name="Oval 64">
            <a:extLst>
              <a:ext uri="{FF2B5EF4-FFF2-40B4-BE49-F238E27FC236}">
                <a16:creationId xmlns:a16="http://schemas.microsoft.com/office/drawing/2014/main" id="{67D0CAA2-BCA0-42F7-A4A3-FD6759D27706}"/>
              </a:ext>
            </a:extLst>
          </p:cNvPr>
          <p:cNvSpPr>
            <a:spLocks noChangeArrowheads="1"/>
          </p:cNvSpPr>
          <p:nvPr/>
        </p:nvSpPr>
        <p:spPr bwMode="auto">
          <a:xfrm>
            <a:off x="6781800"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81" name="Oval 65">
            <a:extLst>
              <a:ext uri="{FF2B5EF4-FFF2-40B4-BE49-F238E27FC236}">
                <a16:creationId xmlns:a16="http://schemas.microsoft.com/office/drawing/2014/main" id="{5E6FCACB-C081-4255-8089-711A47011A9C}"/>
              </a:ext>
            </a:extLst>
          </p:cNvPr>
          <p:cNvSpPr>
            <a:spLocks noChangeArrowheads="1"/>
          </p:cNvSpPr>
          <p:nvPr/>
        </p:nvSpPr>
        <p:spPr bwMode="auto">
          <a:xfrm>
            <a:off x="7162800"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82" name="Text Box 66">
            <a:extLst>
              <a:ext uri="{FF2B5EF4-FFF2-40B4-BE49-F238E27FC236}">
                <a16:creationId xmlns:a16="http://schemas.microsoft.com/office/drawing/2014/main" id="{79957021-9696-4AE6-AA3A-1C1D81F5610E}"/>
              </a:ext>
            </a:extLst>
          </p:cNvPr>
          <p:cNvSpPr txBox="1">
            <a:spLocks noChangeArrowheads="1"/>
          </p:cNvSpPr>
          <p:nvPr/>
        </p:nvSpPr>
        <p:spPr bwMode="auto">
          <a:xfrm>
            <a:off x="1531938" y="5969000"/>
            <a:ext cx="18796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r>
              <a:rPr lang="en-US" altLang="en-US" sz="1800">
                <a:latin typeface="Arial" panose="020B0604020202020204" pitchFamily="34" charset="0"/>
              </a:rPr>
              <a:t>15-441 Students</a:t>
            </a:r>
          </a:p>
        </p:txBody>
      </p:sp>
      <p:sp>
        <p:nvSpPr>
          <p:cNvPr id="86083" name="Text Box 67">
            <a:extLst>
              <a:ext uri="{FF2B5EF4-FFF2-40B4-BE49-F238E27FC236}">
                <a16:creationId xmlns:a16="http://schemas.microsoft.com/office/drawing/2014/main" id="{490B9BF1-9AFD-4B36-9092-423259525C81}"/>
              </a:ext>
            </a:extLst>
          </p:cNvPr>
          <p:cNvSpPr txBox="1">
            <a:spLocks noChangeArrowheads="1"/>
          </p:cNvSpPr>
          <p:nvPr/>
        </p:nvSpPr>
        <p:spPr bwMode="auto">
          <a:xfrm>
            <a:off x="6410325" y="5969000"/>
            <a:ext cx="9017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r>
              <a:rPr lang="en-US" altLang="en-US" sz="1800">
                <a:latin typeface="Arial" panose="020B0604020202020204" pitchFamily="34" charset="0"/>
              </a:rPr>
              <a:t>Clients</a:t>
            </a:r>
          </a:p>
        </p:txBody>
      </p:sp>
      <p:sp>
        <p:nvSpPr>
          <p:cNvPr id="86085" name="Oval 69">
            <a:extLst>
              <a:ext uri="{FF2B5EF4-FFF2-40B4-BE49-F238E27FC236}">
                <a16:creationId xmlns:a16="http://schemas.microsoft.com/office/drawing/2014/main" id="{CB16BB17-8D07-4C6F-91BD-599E86B1D68F}"/>
              </a:ext>
            </a:extLst>
          </p:cNvPr>
          <p:cNvSpPr>
            <a:spLocks noChangeArrowheads="1"/>
          </p:cNvSpPr>
          <p:nvPr/>
        </p:nvSpPr>
        <p:spPr bwMode="auto">
          <a:xfrm>
            <a:off x="6230938" y="2508250"/>
            <a:ext cx="220662"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86" name="Oval 70">
            <a:extLst>
              <a:ext uri="{FF2B5EF4-FFF2-40B4-BE49-F238E27FC236}">
                <a16:creationId xmlns:a16="http://schemas.microsoft.com/office/drawing/2014/main" id="{88181234-0FFC-4135-91E3-23BD5EAE1253}"/>
              </a:ext>
            </a:extLst>
          </p:cNvPr>
          <p:cNvSpPr>
            <a:spLocks noChangeArrowheads="1"/>
          </p:cNvSpPr>
          <p:nvPr/>
        </p:nvSpPr>
        <p:spPr bwMode="auto">
          <a:xfrm>
            <a:off x="6848475" y="2508250"/>
            <a:ext cx="220663"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87" name="Oval 71">
            <a:extLst>
              <a:ext uri="{FF2B5EF4-FFF2-40B4-BE49-F238E27FC236}">
                <a16:creationId xmlns:a16="http://schemas.microsoft.com/office/drawing/2014/main" id="{105825FC-9569-4788-9E17-8C679C2A9D29}"/>
              </a:ext>
            </a:extLst>
          </p:cNvPr>
          <p:cNvSpPr>
            <a:spLocks noChangeArrowheads="1"/>
          </p:cNvSpPr>
          <p:nvPr/>
        </p:nvSpPr>
        <p:spPr bwMode="auto">
          <a:xfrm>
            <a:off x="7450138" y="2508250"/>
            <a:ext cx="220662"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88" name="Text Box 72">
            <a:extLst>
              <a:ext uri="{FF2B5EF4-FFF2-40B4-BE49-F238E27FC236}">
                <a16:creationId xmlns:a16="http://schemas.microsoft.com/office/drawing/2014/main" id="{3EF21B62-F791-45A6-B485-926A5C34F6EE}"/>
              </a:ext>
            </a:extLst>
          </p:cNvPr>
          <p:cNvSpPr txBox="1">
            <a:spLocks noChangeArrowheads="1"/>
          </p:cNvSpPr>
          <p:nvPr/>
        </p:nvSpPr>
        <p:spPr bwMode="auto">
          <a:xfrm>
            <a:off x="1143000" y="2076450"/>
            <a:ext cx="2133600" cy="37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800">
                <a:latin typeface="Arial" panose="020B0604020202020204" pitchFamily="34" charset="0"/>
              </a:rPr>
              <a:t>Professors at CMU</a:t>
            </a:r>
          </a:p>
        </p:txBody>
      </p:sp>
      <p:sp>
        <p:nvSpPr>
          <p:cNvPr id="86089" name="Oval 73">
            <a:extLst>
              <a:ext uri="{FF2B5EF4-FFF2-40B4-BE49-F238E27FC236}">
                <a16:creationId xmlns:a16="http://schemas.microsoft.com/office/drawing/2014/main" id="{ECF52EC7-0C88-4F76-9B99-AF4443E5CD94}"/>
              </a:ext>
            </a:extLst>
          </p:cNvPr>
          <p:cNvSpPr>
            <a:spLocks noChangeArrowheads="1"/>
          </p:cNvSpPr>
          <p:nvPr/>
        </p:nvSpPr>
        <p:spPr bwMode="auto">
          <a:xfrm>
            <a:off x="3132138" y="5791200"/>
            <a:ext cx="220662"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90" name="Oval 74">
            <a:extLst>
              <a:ext uri="{FF2B5EF4-FFF2-40B4-BE49-F238E27FC236}">
                <a16:creationId xmlns:a16="http://schemas.microsoft.com/office/drawing/2014/main" id="{F174D83D-5DB0-4BEC-8C6E-0B6B57ABB5EE}"/>
              </a:ext>
            </a:extLst>
          </p:cNvPr>
          <p:cNvSpPr>
            <a:spLocks noChangeArrowheads="1"/>
          </p:cNvSpPr>
          <p:nvPr/>
        </p:nvSpPr>
        <p:spPr bwMode="auto">
          <a:xfrm>
            <a:off x="3436938" y="5791200"/>
            <a:ext cx="220662"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91" name="Oval 75">
            <a:extLst>
              <a:ext uri="{FF2B5EF4-FFF2-40B4-BE49-F238E27FC236}">
                <a16:creationId xmlns:a16="http://schemas.microsoft.com/office/drawing/2014/main" id="{3DE80061-D216-403F-ACD3-D3D33D3910BF}"/>
              </a:ext>
            </a:extLst>
          </p:cNvPr>
          <p:cNvSpPr>
            <a:spLocks noChangeArrowheads="1"/>
          </p:cNvSpPr>
          <p:nvPr/>
        </p:nvSpPr>
        <p:spPr bwMode="auto">
          <a:xfrm>
            <a:off x="1608138" y="5791200"/>
            <a:ext cx="220662"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92" name="Oval 76">
            <a:extLst>
              <a:ext uri="{FF2B5EF4-FFF2-40B4-BE49-F238E27FC236}">
                <a16:creationId xmlns:a16="http://schemas.microsoft.com/office/drawing/2014/main" id="{23E8EDFE-85A2-4055-93FF-26A1DDB40097}"/>
              </a:ext>
            </a:extLst>
          </p:cNvPr>
          <p:cNvSpPr>
            <a:spLocks noChangeArrowheads="1"/>
          </p:cNvSpPr>
          <p:nvPr/>
        </p:nvSpPr>
        <p:spPr bwMode="auto">
          <a:xfrm>
            <a:off x="6019800"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93" name="Oval 77">
            <a:extLst>
              <a:ext uri="{FF2B5EF4-FFF2-40B4-BE49-F238E27FC236}">
                <a16:creationId xmlns:a16="http://schemas.microsoft.com/office/drawing/2014/main" id="{93657185-D409-402F-9062-153ABBD19429}"/>
              </a:ext>
            </a:extLst>
          </p:cNvPr>
          <p:cNvSpPr>
            <a:spLocks noChangeArrowheads="1"/>
          </p:cNvSpPr>
          <p:nvPr/>
        </p:nvSpPr>
        <p:spPr bwMode="auto">
          <a:xfrm>
            <a:off x="1227138" y="5791200"/>
            <a:ext cx="220662"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94" name="Oval 78">
            <a:extLst>
              <a:ext uri="{FF2B5EF4-FFF2-40B4-BE49-F238E27FC236}">
                <a16:creationId xmlns:a16="http://schemas.microsoft.com/office/drawing/2014/main" id="{868BEF3E-06C8-46ED-AB8F-15A15AB93BD4}"/>
              </a:ext>
            </a:extLst>
          </p:cNvPr>
          <p:cNvSpPr>
            <a:spLocks noChangeArrowheads="1"/>
          </p:cNvSpPr>
          <p:nvPr/>
        </p:nvSpPr>
        <p:spPr bwMode="auto">
          <a:xfrm>
            <a:off x="7467600" y="5791200"/>
            <a:ext cx="220663" cy="222250"/>
          </a:xfrm>
          <a:prstGeom prst="ellipse">
            <a:avLst/>
          </a:prstGeom>
          <a:solidFill>
            <a:srgbClr val="3333FF"/>
          </a:solidFill>
          <a:ln>
            <a:noFill/>
          </a:ln>
          <a:effectLst/>
          <a:extLst>
            <a:ext uri="{91240B29-F687-4F45-9708-019B960494DF}">
              <a14:hiddenLine xmlns:a14="http://schemas.microsoft.com/office/drawing/2010/main" w="9525">
                <a:solidFill>
                  <a:srgbClr val="FF66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86095" name="Text Box 79">
            <a:extLst>
              <a:ext uri="{FF2B5EF4-FFF2-40B4-BE49-F238E27FC236}">
                <a16:creationId xmlns:a16="http://schemas.microsoft.com/office/drawing/2014/main" id="{12DFFB22-8570-4633-B212-8F7AE13D2224}"/>
              </a:ext>
            </a:extLst>
          </p:cNvPr>
          <p:cNvSpPr txBox="1">
            <a:spLocks noChangeArrowheads="1"/>
          </p:cNvSpPr>
          <p:nvPr/>
        </p:nvSpPr>
        <p:spPr bwMode="auto">
          <a:xfrm>
            <a:off x="5029200" y="1603375"/>
            <a:ext cx="323850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a:solidFill>
                  <a:srgbClr val="CC0000"/>
                </a:solidFill>
                <a:latin typeface="Arial" panose="020B0604020202020204" pitchFamily="34" charset="0"/>
              </a:rPr>
              <a:t>Network Programming</a:t>
            </a:r>
          </a:p>
        </p:txBody>
      </p:sp>
      <p:sp>
        <p:nvSpPr>
          <p:cNvPr id="86096" name="Text Box 80">
            <a:extLst>
              <a:ext uri="{FF2B5EF4-FFF2-40B4-BE49-F238E27FC236}">
                <a16:creationId xmlns:a16="http://schemas.microsoft.com/office/drawing/2014/main" id="{66CCAF2F-F6CD-4E4E-BEAD-169E555B719C}"/>
              </a:ext>
            </a:extLst>
          </p:cNvPr>
          <p:cNvSpPr txBox="1">
            <a:spLocks noChangeArrowheads="1"/>
          </p:cNvSpPr>
          <p:nvPr/>
        </p:nvSpPr>
        <p:spPr bwMode="auto">
          <a:xfrm>
            <a:off x="1295400" y="1603375"/>
            <a:ext cx="22574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a:solidFill>
                  <a:srgbClr val="CC0000"/>
                </a:solidFill>
                <a:latin typeface="Arial" panose="020B0604020202020204" pitchFamily="34" charset="0"/>
              </a:rPr>
              <a:t>Telephone Call</a:t>
            </a:r>
          </a:p>
        </p:txBody>
      </p:sp>
      <p:sp>
        <p:nvSpPr>
          <p:cNvPr id="86100" name="Line 84">
            <a:extLst>
              <a:ext uri="{FF2B5EF4-FFF2-40B4-BE49-F238E27FC236}">
                <a16:creationId xmlns:a16="http://schemas.microsoft.com/office/drawing/2014/main" id="{E43BA932-58F2-43A8-80B4-B228DE10FE0A}"/>
              </a:ext>
            </a:extLst>
          </p:cNvPr>
          <p:cNvSpPr>
            <a:spLocks noChangeShapeType="1"/>
          </p:cNvSpPr>
          <p:nvPr/>
        </p:nvSpPr>
        <p:spPr bwMode="auto">
          <a:xfrm flipV="1">
            <a:off x="2438400" y="5410200"/>
            <a:ext cx="0" cy="304800"/>
          </a:xfrm>
          <a:prstGeom prst="line">
            <a:avLst/>
          </a:prstGeom>
          <a:noFill/>
          <a:ln w="3810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lstStyle/>
          <a:p>
            <a:endParaRPr lang="en-GB"/>
          </a:p>
        </p:txBody>
      </p:sp>
      <p:sp>
        <p:nvSpPr>
          <p:cNvPr id="86101" name="Line 85">
            <a:extLst>
              <a:ext uri="{FF2B5EF4-FFF2-40B4-BE49-F238E27FC236}">
                <a16:creationId xmlns:a16="http://schemas.microsoft.com/office/drawing/2014/main" id="{B1AA0E59-D8BF-4DB8-AC18-79117F05A48D}"/>
              </a:ext>
            </a:extLst>
          </p:cNvPr>
          <p:cNvSpPr>
            <a:spLocks noChangeShapeType="1"/>
          </p:cNvSpPr>
          <p:nvPr/>
        </p:nvSpPr>
        <p:spPr bwMode="auto">
          <a:xfrm flipV="1">
            <a:off x="2514600" y="2819400"/>
            <a:ext cx="304800" cy="381000"/>
          </a:xfrm>
          <a:prstGeom prst="line">
            <a:avLst/>
          </a:prstGeom>
          <a:noFill/>
          <a:ln w="3810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lstStyle/>
          <a:p>
            <a:endParaRPr lang="en-GB"/>
          </a:p>
        </p:txBody>
      </p:sp>
      <p:sp>
        <p:nvSpPr>
          <p:cNvPr id="86102" name="Line 86">
            <a:extLst>
              <a:ext uri="{FF2B5EF4-FFF2-40B4-BE49-F238E27FC236}">
                <a16:creationId xmlns:a16="http://schemas.microsoft.com/office/drawing/2014/main" id="{48461117-144C-4676-AEF3-A2E9839068F5}"/>
              </a:ext>
            </a:extLst>
          </p:cNvPr>
          <p:cNvSpPr>
            <a:spLocks noChangeShapeType="1"/>
          </p:cNvSpPr>
          <p:nvPr/>
        </p:nvSpPr>
        <p:spPr bwMode="auto">
          <a:xfrm flipH="1" flipV="1">
            <a:off x="2133600" y="2819400"/>
            <a:ext cx="228600" cy="381000"/>
          </a:xfrm>
          <a:prstGeom prst="line">
            <a:avLst/>
          </a:prstGeom>
          <a:noFill/>
          <a:ln w="3810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lstStyle/>
          <a:p>
            <a:endParaRPr lang="en-GB"/>
          </a:p>
        </p:txBody>
      </p:sp>
      <p:sp>
        <p:nvSpPr>
          <p:cNvPr id="86103" name="Line 87">
            <a:extLst>
              <a:ext uri="{FF2B5EF4-FFF2-40B4-BE49-F238E27FC236}">
                <a16:creationId xmlns:a16="http://schemas.microsoft.com/office/drawing/2014/main" id="{9D7B0F5E-3C98-4031-B386-0ECE68472A9A}"/>
              </a:ext>
            </a:extLst>
          </p:cNvPr>
          <p:cNvSpPr>
            <a:spLocks noChangeShapeType="1"/>
          </p:cNvSpPr>
          <p:nvPr/>
        </p:nvSpPr>
        <p:spPr bwMode="auto">
          <a:xfrm flipV="1">
            <a:off x="2438400" y="3733800"/>
            <a:ext cx="0" cy="304800"/>
          </a:xfrm>
          <a:prstGeom prst="line">
            <a:avLst/>
          </a:prstGeom>
          <a:noFill/>
          <a:ln w="3810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lstStyle/>
          <a:p>
            <a:endParaRPr lang="en-GB"/>
          </a:p>
        </p:txBody>
      </p:sp>
      <p:sp>
        <p:nvSpPr>
          <p:cNvPr id="86104" name="Line 88">
            <a:extLst>
              <a:ext uri="{FF2B5EF4-FFF2-40B4-BE49-F238E27FC236}">
                <a16:creationId xmlns:a16="http://schemas.microsoft.com/office/drawing/2014/main" id="{855CD818-EE0A-4E10-81F8-B59E23584603}"/>
              </a:ext>
            </a:extLst>
          </p:cNvPr>
          <p:cNvSpPr>
            <a:spLocks noChangeShapeType="1"/>
          </p:cNvSpPr>
          <p:nvPr/>
        </p:nvSpPr>
        <p:spPr bwMode="auto">
          <a:xfrm flipV="1">
            <a:off x="6850063" y="5410200"/>
            <a:ext cx="0" cy="304800"/>
          </a:xfrm>
          <a:prstGeom prst="line">
            <a:avLst/>
          </a:prstGeom>
          <a:noFill/>
          <a:ln w="3810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lstStyle/>
          <a:p>
            <a:endParaRPr lang="en-GB"/>
          </a:p>
        </p:txBody>
      </p:sp>
      <p:sp>
        <p:nvSpPr>
          <p:cNvPr id="86105" name="Line 89">
            <a:extLst>
              <a:ext uri="{FF2B5EF4-FFF2-40B4-BE49-F238E27FC236}">
                <a16:creationId xmlns:a16="http://schemas.microsoft.com/office/drawing/2014/main" id="{DD8310E5-2B27-4C34-A769-59FEE464AD27}"/>
              </a:ext>
            </a:extLst>
          </p:cNvPr>
          <p:cNvSpPr>
            <a:spLocks noChangeShapeType="1"/>
          </p:cNvSpPr>
          <p:nvPr/>
        </p:nvSpPr>
        <p:spPr bwMode="auto">
          <a:xfrm flipV="1">
            <a:off x="6850063" y="3733800"/>
            <a:ext cx="0" cy="304800"/>
          </a:xfrm>
          <a:prstGeom prst="line">
            <a:avLst/>
          </a:prstGeom>
          <a:noFill/>
          <a:ln w="3810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lstStyle/>
          <a:p>
            <a:endParaRPr lang="en-GB"/>
          </a:p>
        </p:txBody>
      </p:sp>
      <p:sp>
        <p:nvSpPr>
          <p:cNvPr id="86106" name="Text Box 90">
            <a:extLst>
              <a:ext uri="{FF2B5EF4-FFF2-40B4-BE49-F238E27FC236}">
                <a16:creationId xmlns:a16="http://schemas.microsoft.com/office/drawing/2014/main" id="{C822BE17-75E5-4414-89B3-16A42DDBFF52}"/>
              </a:ext>
            </a:extLst>
          </p:cNvPr>
          <p:cNvSpPr txBox="1">
            <a:spLocks noChangeArrowheads="1"/>
          </p:cNvSpPr>
          <p:nvPr/>
        </p:nvSpPr>
        <p:spPr bwMode="auto">
          <a:xfrm>
            <a:off x="5867400" y="3276600"/>
            <a:ext cx="2057400" cy="3714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nchor="ctr"/>
          <a:lstStyle/>
          <a:p>
            <a:pPr algn="ctr" eaLnBrk="0" hangingPunct="0"/>
            <a:r>
              <a:rPr lang="en-US" altLang="en-US" sz="2000">
                <a:latin typeface="Arial" panose="020B0604020202020204" pitchFamily="34" charset="0"/>
              </a:rPr>
              <a:t>Port No.</a:t>
            </a:r>
          </a:p>
        </p:txBody>
      </p:sp>
      <p:sp>
        <p:nvSpPr>
          <p:cNvPr id="86107" name="Text Box 91">
            <a:extLst>
              <a:ext uri="{FF2B5EF4-FFF2-40B4-BE49-F238E27FC236}">
                <a16:creationId xmlns:a16="http://schemas.microsoft.com/office/drawing/2014/main" id="{4D9BD971-0725-4605-93DC-C80F736E92A3}"/>
              </a:ext>
            </a:extLst>
          </p:cNvPr>
          <p:cNvSpPr txBox="1">
            <a:spLocks noChangeArrowheads="1"/>
          </p:cNvSpPr>
          <p:nvPr/>
        </p:nvSpPr>
        <p:spPr bwMode="auto">
          <a:xfrm>
            <a:off x="1447800" y="3276600"/>
            <a:ext cx="2057400" cy="3714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nchor="ctr"/>
          <a:lstStyle/>
          <a:p>
            <a:pPr algn="ctr" eaLnBrk="0" hangingPunct="0"/>
            <a:r>
              <a:rPr lang="en-US" altLang="en-US" sz="2000">
                <a:latin typeface="Arial" panose="020B0604020202020204" pitchFamily="34" charset="0"/>
              </a:rPr>
              <a:t>Extension</a:t>
            </a:r>
          </a:p>
        </p:txBody>
      </p:sp>
      <p:sp>
        <p:nvSpPr>
          <p:cNvPr id="86108" name="Line 92">
            <a:extLst>
              <a:ext uri="{FF2B5EF4-FFF2-40B4-BE49-F238E27FC236}">
                <a16:creationId xmlns:a16="http://schemas.microsoft.com/office/drawing/2014/main" id="{4ACC0FB9-3068-4566-92BB-6C1594BF5A77}"/>
              </a:ext>
            </a:extLst>
          </p:cNvPr>
          <p:cNvSpPr>
            <a:spLocks noChangeShapeType="1"/>
          </p:cNvSpPr>
          <p:nvPr/>
        </p:nvSpPr>
        <p:spPr bwMode="auto">
          <a:xfrm>
            <a:off x="3581400" y="3505200"/>
            <a:ext cx="2057400" cy="0"/>
          </a:xfrm>
          <a:prstGeom prst="line">
            <a:avLst/>
          </a:prstGeom>
          <a:noFill/>
          <a:ln w="25400">
            <a:solidFill>
              <a:srgbClr val="3333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2" name="Datumsplatzhalter 1">
            <a:extLst>
              <a:ext uri="{FF2B5EF4-FFF2-40B4-BE49-F238E27FC236}">
                <a16:creationId xmlns:a16="http://schemas.microsoft.com/office/drawing/2014/main" id="{92361711-DF55-453B-A26E-C39208C393C6}"/>
              </a:ext>
            </a:extLst>
          </p:cNvPr>
          <p:cNvSpPr>
            <a:spLocks noGrp="1"/>
          </p:cNvSpPr>
          <p:nvPr>
            <p:ph type="dt" sz="half" idx="10"/>
          </p:nvPr>
        </p:nvSpPr>
        <p:spPr/>
        <p:txBody>
          <a:bodyPr/>
          <a:lstStyle/>
          <a:p>
            <a:pPr>
              <a:defRPr/>
            </a:pPr>
            <a:endParaRPr lang="en-US"/>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ußzeilenplatzhalter 4">
            <a:extLst>
              <a:ext uri="{FF2B5EF4-FFF2-40B4-BE49-F238E27FC236}">
                <a16:creationId xmlns:a16="http://schemas.microsoft.com/office/drawing/2014/main" id="{F6E2E3A4-9064-4EC8-8FE9-7C377FA57949}"/>
              </a:ext>
            </a:extLst>
          </p:cNvPr>
          <p:cNvSpPr>
            <a:spLocks noGrp="1"/>
          </p:cNvSpPr>
          <p:nvPr>
            <p:ph type="ftr" sz="quarter" idx="11"/>
          </p:nvPr>
        </p:nvSpPr>
        <p:spPr/>
        <p:txBody>
          <a:bodyPr/>
          <a:lstStyle/>
          <a:p>
            <a:r>
              <a:rPr lang="en-US" altLang="en-US"/>
              <a:t>Realtime Programming Prof. Dr. Markus Pfeil</a:t>
            </a:r>
          </a:p>
        </p:txBody>
      </p:sp>
      <p:sp>
        <p:nvSpPr>
          <p:cNvPr id="22" name="Foliennummernplatzhalter 5">
            <a:extLst>
              <a:ext uri="{FF2B5EF4-FFF2-40B4-BE49-F238E27FC236}">
                <a16:creationId xmlns:a16="http://schemas.microsoft.com/office/drawing/2014/main" id="{7A9E4A0E-316F-4005-8CD2-7D36D8C16B12}"/>
              </a:ext>
            </a:extLst>
          </p:cNvPr>
          <p:cNvSpPr>
            <a:spLocks noGrp="1"/>
          </p:cNvSpPr>
          <p:nvPr>
            <p:ph type="sldNum" sz="quarter" idx="12"/>
          </p:nvPr>
        </p:nvSpPr>
        <p:spPr/>
        <p:txBody>
          <a:bodyPr/>
          <a:lstStyle/>
          <a:p>
            <a:fld id="{E33F7211-3069-4DE3-BC3D-B60D2C065BAB}" type="slidenum">
              <a:rPr lang="en-US" altLang="en-US"/>
              <a:pPr/>
              <a:t>455</a:t>
            </a:fld>
            <a:endParaRPr lang="en-US" altLang="en-US"/>
          </a:p>
        </p:txBody>
      </p:sp>
      <p:sp>
        <p:nvSpPr>
          <p:cNvPr id="17410" name="Rectangle 2">
            <a:extLst>
              <a:ext uri="{FF2B5EF4-FFF2-40B4-BE49-F238E27FC236}">
                <a16:creationId xmlns:a16="http://schemas.microsoft.com/office/drawing/2014/main" id="{47EAB1B0-DD7C-4125-A861-3DE6C26E7C98}"/>
              </a:ext>
            </a:extLst>
          </p:cNvPr>
          <p:cNvSpPr>
            <a:spLocks noGrp="1" noChangeArrowheads="1"/>
          </p:cNvSpPr>
          <p:nvPr>
            <p:ph type="title"/>
          </p:nvPr>
        </p:nvSpPr>
        <p:spPr/>
        <p:txBody>
          <a:bodyPr/>
          <a:lstStyle/>
          <a:p>
            <a:r>
              <a:rPr lang="en-US" altLang="en-US"/>
              <a:t>Concept of Port Numbers</a:t>
            </a:r>
          </a:p>
        </p:txBody>
      </p:sp>
      <p:sp>
        <p:nvSpPr>
          <p:cNvPr id="17411" name="Rectangle 3">
            <a:extLst>
              <a:ext uri="{FF2B5EF4-FFF2-40B4-BE49-F238E27FC236}">
                <a16:creationId xmlns:a16="http://schemas.microsoft.com/office/drawing/2014/main" id="{E1D47B0D-119B-4D62-8E8D-0172FEE6B188}"/>
              </a:ext>
            </a:extLst>
          </p:cNvPr>
          <p:cNvSpPr>
            <a:spLocks noGrp="1" noChangeArrowheads="1"/>
          </p:cNvSpPr>
          <p:nvPr>
            <p:ph type="body" idx="1"/>
          </p:nvPr>
        </p:nvSpPr>
        <p:spPr>
          <a:xfrm>
            <a:off x="457200" y="1447800"/>
            <a:ext cx="5410200" cy="4800600"/>
          </a:xfrm>
        </p:spPr>
        <p:txBody>
          <a:bodyPr/>
          <a:lstStyle/>
          <a:p>
            <a:pPr marL="288925" lvl="1" indent="-174625"/>
            <a:r>
              <a:rPr lang="en-US" altLang="en-US" sz="2400"/>
              <a:t>Port numbers are used to identify “entities” on a host</a:t>
            </a:r>
          </a:p>
          <a:p>
            <a:pPr marL="288925" lvl="1" indent="-174625"/>
            <a:r>
              <a:rPr lang="en-US" altLang="en-US" sz="2400"/>
              <a:t>Port numbers can be</a:t>
            </a:r>
          </a:p>
          <a:p>
            <a:pPr marL="571500" lvl="2" indent="-168275"/>
            <a:r>
              <a:rPr lang="en-US" altLang="en-US" sz="2000"/>
              <a:t>Well-known (port 0-1023)</a:t>
            </a:r>
          </a:p>
          <a:p>
            <a:pPr marL="571500" lvl="2" indent="-168275"/>
            <a:r>
              <a:rPr lang="en-US" altLang="en-US" sz="2000"/>
              <a:t>Dynamic or private (port 1024-65535)</a:t>
            </a:r>
          </a:p>
          <a:p>
            <a:pPr marL="288925" lvl="1" indent="-174625"/>
            <a:r>
              <a:rPr lang="en-US" altLang="en-US" sz="2400"/>
              <a:t>Servers/daemons usually use well-known ports</a:t>
            </a:r>
          </a:p>
          <a:p>
            <a:pPr marL="571500" lvl="2" indent="-168275"/>
            <a:r>
              <a:rPr lang="en-US" altLang="en-US" sz="2000"/>
              <a:t>Any client can identify the server/service</a:t>
            </a:r>
          </a:p>
          <a:p>
            <a:pPr marL="571500" lvl="2" indent="-168275"/>
            <a:r>
              <a:rPr lang="en-US" altLang="en-US" sz="2000"/>
              <a:t>HTTP = 80, FTP = 21, Telnet = 23, ...</a:t>
            </a:r>
          </a:p>
          <a:p>
            <a:pPr marL="571500" lvl="2" indent="-168275"/>
            <a:r>
              <a:rPr lang="en-US" altLang="en-US" sz="2000">
                <a:solidFill>
                  <a:srgbClr val="CC0000"/>
                </a:solidFill>
              </a:rPr>
              <a:t>/etc/service</a:t>
            </a:r>
            <a:r>
              <a:rPr lang="en-US" altLang="en-US" sz="2000"/>
              <a:t> defines well-known ports</a:t>
            </a:r>
          </a:p>
          <a:p>
            <a:pPr marL="288925" lvl="1" indent="-174625"/>
            <a:r>
              <a:rPr lang="en-US" altLang="en-US" sz="2400"/>
              <a:t>Clients usually use dynamic ports</a:t>
            </a:r>
          </a:p>
          <a:p>
            <a:pPr marL="571500" lvl="2" indent="-168275"/>
            <a:r>
              <a:rPr lang="en-US" altLang="en-US" sz="2000"/>
              <a:t>Assigned by the kernel at run time</a:t>
            </a:r>
          </a:p>
        </p:txBody>
      </p:sp>
      <p:sp>
        <p:nvSpPr>
          <p:cNvPr id="17412" name="Text Box 4">
            <a:extLst>
              <a:ext uri="{FF2B5EF4-FFF2-40B4-BE49-F238E27FC236}">
                <a16:creationId xmlns:a16="http://schemas.microsoft.com/office/drawing/2014/main" id="{A7DDFCF9-867E-42D9-9E55-828084F2C03A}"/>
              </a:ext>
            </a:extLst>
          </p:cNvPr>
          <p:cNvSpPr txBox="1">
            <a:spLocks noChangeArrowheads="1"/>
          </p:cNvSpPr>
          <p:nvPr/>
        </p:nvSpPr>
        <p:spPr bwMode="auto">
          <a:xfrm>
            <a:off x="6605588" y="3459163"/>
            <a:ext cx="1455737" cy="523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Helvetica" panose="020B0604020202020204" pitchFamily="34" charset="0"/>
              </a:rPr>
              <a:t>TCP/UDP</a:t>
            </a:r>
          </a:p>
        </p:txBody>
      </p:sp>
      <p:sp>
        <p:nvSpPr>
          <p:cNvPr id="17413" name="Text Box 5">
            <a:extLst>
              <a:ext uri="{FF2B5EF4-FFF2-40B4-BE49-F238E27FC236}">
                <a16:creationId xmlns:a16="http://schemas.microsoft.com/office/drawing/2014/main" id="{6F36C1CB-A2C2-4DAF-9C16-CA377AF5DC39}"/>
              </a:ext>
            </a:extLst>
          </p:cNvPr>
          <p:cNvSpPr txBox="1">
            <a:spLocks noChangeArrowheads="1"/>
          </p:cNvSpPr>
          <p:nvPr/>
        </p:nvSpPr>
        <p:spPr bwMode="auto">
          <a:xfrm>
            <a:off x="6605588" y="4289425"/>
            <a:ext cx="1455737" cy="523875"/>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Helvetica" panose="020B0604020202020204" pitchFamily="34" charset="0"/>
              </a:rPr>
              <a:t>IP</a:t>
            </a:r>
          </a:p>
        </p:txBody>
      </p:sp>
      <p:sp>
        <p:nvSpPr>
          <p:cNvPr id="17414" name="Text Box 6">
            <a:extLst>
              <a:ext uri="{FF2B5EF4-FFF2-40B4-BE49-F238E27FC236}">
                <a16:creationId xmlns:a16="http://schemas.microsoft.com/office/drawing/2014/main" id="{3B76A8E1-D076-4799-ABE3-80921945261F}"/>
              </a:ext>
            </a:extLst>
          </p:cNvPr>
          <p:cNvSpPr txBox="1">
            <a:spLocks noChangeArrowheads="1"/>
          </p:cNvSpPr>
          <p:nvPr/>
        </p:nvSpPr>
        <p:spPr bwMode="auto">
          <a:xfrm>
            <a:off x="6291263" y="5135563"/>
            <a:ext cx="2114550" cy="59055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spAutoFit/>
          </a:bodyPr>
          <a:lstStyle/>
          <a:p>
            <a:pPr algn="ctr" eaLnBrk="0" hangingPunct="0"/>
            <a:r>
              <a:rPr lang="en-US" altLang="en-US" sz="2000">
                <a:latin typeface="Helvetica" panose="020B0604020202020204" pitchFamily="34" charset="0"/>
              </a:rPr>
              <a:t>Ethernet Adapter</a:t>
            </a:r>
          </a:p>
        </p:txBody>
      </p:sp>
      <p:sp>
        <p:nvSpPr>
          <p:cNvPr id="17415" name="Line 7">
            <a:extLst>
              <a:ext uri="{FF2B5EF4-FFF2-40B4-BE49-F238E27FC236}">
                <a16:creationId xmlns:a16="http://schemas.microsoft.com/office/drawing/2014/main" id="{D1D26FF6-4C71-4219-8589-23F0608796C3}"/>
              </a:ext>
            </a:extLst>
          </p:cNvPr>
          <p:cNvSpPr>
            <a:spLocks noChangeShapeType="1"/>
          </p:cNvSpPr>
          <p:nvPr/>
        </p:nvSpPr>
        <p:spPr bwMode="auto">
          <a:xfrm>
            <a:off x="7334250" y="3979863"/>
            <a:ext cx="1588" cy="311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16" name="Line 8">
            <a:extLst>
              <a:ext uri="{FF2B5EF4-FFF2-40B4-BE49-F238E27FC236}">
                <a16:creationId xmlns:a16="http://schemas.microsoft.com/office/drawing/2014/main" id="{7044292E-4E5B-442A-8B5B-D59CD779B6B8}"/>
              </a:ext>
            </a:extLst>
          </p:cNvPr>
          <p:cNvSpPr>
            <a:spLocks noChangeShapeType="1"/>
          </p:cNvSpPr>
          <p:nvPr/>
        </p:nvSpPr>
        <p:spPr bwMode="auto">
          <a:xfrm>
            <a:off x="7334250" y="4826000"/>
            <a:ext cx="1588" cy="3111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18" name="Line 10">
            <a:extLst>
              <a:ext uri="{FF2B5EF4-FFF2-40B4-BE49-F238E27FC236}">
                <a16:creationId xmlns:a16="http://schemas.microsoft.com/office/drawing/2014/main" id="{12AC3EDA-CA12-48BA-AD59-01368F7C9210}"/>
              </a:ext>
            </a:extLst>
          </p:cNvPr>
          <p:cNvSpPr>
            <a:spLocks noChangeShapeType="1"/>
          </p:cNvSpPr>
          <p:nvPr/>
        </p:nvSpPr>
        <p:spPr bwMode="auto">
          <a:xfrm>
            <a:off x="6445250" y="3187700"/>
            <a:ext cx="1828800"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19" name="Rectangle 11">
            <a:extLst>
              <a:ext uri="{FF2B5EF4-FFF2-40B4-BE49-F238E27FC236}">
                <a16:creationId xmlns:a16="http://schemas.microsoft.com/office/drawing/2014/main" id="{E76F8388-BE2D-4344-9200-2C69BBB6412A}"/>
              </a:ext>
            </a:extLst>
          </p:cNvPr>
          <p:cNvSpPr>
            <a:spLocks noChangeArrowheads="1"/>
          </p:cNvSpPr>
          <p:nvPr/>
        </p:nvSpPr>
        <p:spPr bwMode="auto">
          <a:xfrm>
            <a:off x="6096000" y="1600200"/>
            <a:ext cx="2424113" cy="426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20" name="Oval 12">
            <a:extLst>
              <a:ext uri="{FF2B5EF4-FFF2-40B4-BE49-F238E27FC236}">
                <a16:creationId xmlns:a16="http://schemas.microsoft.com/office/drawing/2014/main" id="{9981DA11-D8BF-4D39-8093-FE2CDE583D85}"/>
              </a:ext>
            </a:extLst>
          </p:cNvPr>
          <p:cNvSpPr>
            <a:spLocks noChangeArrowheads="1"/>
          </p:cNvSpPr>
          <p:nvPr/>
        </p:nvSpPr>
        <p:spPr bwMode="auto">
          <a:xfrm>
            <a:off x="6781800" y="2590800"/>
            <a:ext cx="220663" cy="22225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21" name="Line 13">
            <a:extLst>
              <a:ext uri="{FF2B5EF4-FFF2-40B4-BE49-F238E27FC236}">
                <a16:creationId xmlns:a16="http://schemas.microsoft.com/office/drawing/2014/main" id="{AC906E88-72C2-4C21-863B-9103665B78F4}"/>
              </a:ext>
            </a:extLst>
          </p:cNvPr>
          <p:cNvSpPr>
            <a:spLocks noChangeShapeType="1"/>
          </p:cNvSpPr>
          <p:nvPr/>
        </p:nvSpPr>
        <p:spPr bwMode="auto">
          <a:xfrm>
            <a:off x="6934200" y="2895600"/>
            <a:ext cx="236538" cy="565150"/>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22" name="Oval 14">
            <a:extLst>
              <a:ext uri="{FF2B5EF4-FFF2-40B4-BE49-F238E27FC236}">
                <a16:creationId xmlns:a16="http://schemas.microsoft.com/office/drawing/2014/main" id="{0B9B8EF0-0194-4CAD-B93A-DB0ECFA03197}"/>
              </a:ext>
            </a:extLst>
          </p:cNvPr>
          <p:cNvSpPr>
            <a:spLocks noChangeArrowheads="1"/>
          </p:cNvSpPr>
          <p:nvPr/>
        </p:nvSpPr>
        <p:spPr bwMode="auto">
          <a:xfrm>
            <a:off x="7848600" y="2590800"/>
            <a:ext cx="220663" cy="222250"/>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23" name="Line 15">
            <a:extLst>
              <a:ext uri="{FF2B5EF4-FFF2-40B4-BE49-F238E27FC236}">
                <a16:creationId xmlns:a16="http://schemas.microsoft.com/office/drawing/2014/main" id="{82CCBED7-53EF-47AB-944B-0D1C17D75DFF}"/>
              </a:ext>
            </a:extLst>
          </p:cNvPr>
          <p:cNvSpPr>
            <a:spLocks noChangeShapeType="1"/>
          </p:cNvSpPr>
          <p:nvPr/>
        </p:nvSpPr>
        <p:spPr bwMode="auto">
          <a:xfrm flipH="1">
            <a:off x="7516813" y="2819400"/>
            <a:ext cx="331787" cy="636588"/>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24" name="Line 16">
            <a:extLst>
              <a:ext uri="{FF2B5EF4-FFF2-40B4-BE49-F238E27FC236}">
                <a16:creationId xmlns:a16="http://schemas.microsoft.com/office/drawing/2014/main" id="{CF40E381-D4EC-45C1-B7F1-387103978B87}"/>
              </a:ext>
            </a:extLst>
          </p:cNvPr>
          <p:cNvSpPr>
            <a:spLocks noChangeShapeType="1"/>
          </p:cNvSpPr>
          <p:nvPr/>
        </p:nvSpPr>
        <p:spPr bwMode="auto">
          <a:xfrm>
            <a:off x="6477000" y="4953000"/>
            <a:ext cx="1828800" cy="15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17425" name="Text Box 17">
            <a:extLst>
              <a:ext uri="{FF2B5EF4-FFF2-40B4-BE49-F238E27FC236}">
                <a16:creationId xmlns:a16="http://schemas.microsoft.com/office/drawing/2014/main" id="{CB6E3C3A-6DD0-4092-A8D3-5170805C0A48}"/>
              </a:ext>
            </a:extLst>
          </p:cNvPr>
          <p:cNvSpPr txBox="1">
            <a:spLocks noChangeArrowheads="1"/>
          </p:cNvSpPr>
          <p:nvPr/>
        </p:nvSpPr>
        <p:spPr bwMode="auto">
          <a:xfrm>
            <a:off x="6324600" y="1828800"/>
            <a:ext cx="1066800" cy="8382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Helvetica" panose="020B0604020202020204" pitchFamily="34" charset="0"/>
              </a:rPr>
              <a:t>NTP</a:t>
            </a:r>
          </a:p>
          <a:p>
            <a:pPr algn="ctr" eaLnBrk="0" hangingPunct="0"/>
            <a:r>
              <a:rPr lang="en-US" altLang="en-US" sz="2000">
                <a:latin typeface="Helvetica" panose="020B0604020202020204" pitchFamily="34" charset="0"/>
              </a:rPr>
              <a:t>daemon</a:t>
            </a:r>
          </a:p>
        </p:txBody>
      </p:sp>
      <p:sp>
        <p:nvSpPr>
          <p:cNvPr id="17426" name="Text Box 18">
            <a:extLst>
              <a:ext uri="{FF2B5EF4-FFF2-40B4-BE49-F238E27FC236}">
                <a16:creationId xmlns:a16="http://schemas.microsoft.com/office/drawing/2014/main" id="{40F7E9C9-F8C2-4E9F-8D34-9D894D553163}"/>
              </a:ext>
            </a:extLst>
          </p:cNvPr>
          <p:cNvSpPr txBox="1">
            <a:spLocks noChangeArrowheads="1"/>
          </p:cNvSpPr>
          <p:nvPr/>
        </p:nvSpPr>
        <p:spPr bwMode="auto">
          <a:xfrm>
            <a:off x="7391400" y="1828800"/>
            <a:ext cx="1066800" cy="8382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37160" bIns="137160"/>
          <a:lstStyle/>
          <a:p>
            <a:pPr algn="ctr" eaLnBrk="0" hangingPunct="0"/>
            <a:r>
              <a:rPr lang="en-US" altLang="en-US" sz="2000">
                <a:latin typeface="Helvetica" panose="020B0604020202020204" pitchFamily="34" charset="0"/>
              </a:rPr>
              <a:t>Web </a:t>
            </a:r>
            <a:br>
              <a:rPr lang="en-US" altLang="en-US" sz="2000">
                <a:latin typeface="Helvetica" panose="020B0604020202020204" pitchFamily="34" charset="0"/>
              </a:rPr>
            </a:br>
            <a:r>
              <a:rPr lang="en-US" altLang="en-US" sz="2000">
                <a:latin typeface="Helvetica" panose="020B0604020202020204" pitchFamily="34" charset="0"/>
              </a:rPr>
              <a:t>server</a:t>
            </a:r>
          </a:p>
        </p:txBody>
      </p:sp>
      <p:sp>
        <p:nvSpPr>
          <p:cNvPr id="17427" name="Rectangle 19">
            <a:extLst>
              <a:ext uri="{FF2B5EF4-FFF2-40B4-BE49-F238E27FC236}">
                <a16:creationId xmlns:a16="http://schemas.microsoft.com/office/drawing/2014/main" id="{5E19CEC1-E2AD-4ED8-82D0-89D308164898}"/>
              </a:ext>
            </a:extLst>
          </p:cNvPr>
          <p:cNvSpPr>
            <a:spLocks noChangeArrowheads="1"/>
          </p:cNvSpPr>
          <p:nvPr/>
        </p:nvSpPr>
        <p:spPr bwMode="auto">
          <a:xfrm>
            <a:off x="6096000" y="2743200"/>
            <a:ext cx="949325"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600" i="1">
                <a:latin typeface="Helvetica" panose="020B0604020202020204" pitchFamily="34" charset="0"/>
              </a:rPr>
              <a:t>port 123</a:t>
            </a:r>
          </a:p>
        </p:txBody>
      </p:sp>
      <p:sp>
        <p:nvSpPr>
          <p:cNvPr id="17429" name="Rectangle 21">
            <a:extLst>
              <a:ext uri="{FF2B5EF4-FFF2-40B4-BE49-F238E27FC236}">
                <a16:creationId xmlns:a16="http://schemas.microsoft.com/office/drawing/2014/main" id="{BE390CB0-23EA-4320-BDD5-AD97F6A72CE7}"/>
              </a:ext>
            </a:extLst>
          </p:cNvPr>
          <p:cNvSpPr>
            <a:spLocks noChangeArrowheads="1"/>
          </p:cNvSpPr>
          <p:nvPr/>
        </p:nvSpPr>
        <p:spPr bwMode="auto">
          <a:xfrm>
            <a:off x="7773988" y="2819400"/>
            <a:ext cx="836612"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600" i="1">
                <a:latin typeface="Helvetica" panose="020B0604020202020204" pitchFamily="34" charset="0"/>
              </a:rPr>
              <a:t>port 80</a:t>
            </a:r>
          </a:p>
        </p:txBody>
      </p:sp>
      <p:sp>
        <p:nvSpPr>
          <p:cNvPr id="2" name="Datumsplatzhalter 1">
            <a:extLst>
              <a:ext uri="{FF2B5EF4-FFF2-40B4-BE49-F238E27FC236}">
                <a16:creationId xmlns:a16="http://schemas.microsoft.com/office/drawing/2014/main" id="{BAC4C536-3832-4BEF-9CA3-3044D281E353}"/>
              </a:ext>
            </a:extLst>
          </p:cNvPr>
          <p:cNvSpPr>
            <a:spLocks noGrp="1"/>
          </p:cNvSpPr>
          <p:nvPr>
            <p:ph type="dt" sz="half" idx="10"/>
          </p:nvPr>
        </p:nvSpPr>
        <p:spPr/>
        <p:txBody>
          <a:bodyPr/>
          <a:lstStyle/>
          <a:p>
            <a:pPr>
              <a:defRPr/>
            </a:pPr>
            <a:endParaRPr lang="en-US"/>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5F20397D-4DB3-4B64-BB52-EB8F1A17774A}"/>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A7E250E8-D5B8-4FBC-AE5A-1D0860F75132}"/>
              </a:ext>
            </a:extLst>
          </p:cNvPr>
          <p:cNvSpPr>
            <a:spLocks noGrp="1"/>
          </p:cNvSpPr>
          <p:nvPr>
            <p:ph type="sldNum" sz="quarter" idx="12"/>
          </p:nvPr>
        </p:nvSpPr>
        <p:spPr/>
        <p:txBody>
          <a:bodyPr/>
          <a:lstStyle/>
          <a:p>
            <a:fld id="{58B46A22-2180-4A38-89CF-0EC0EC3E2604}" type="slidenum">
              <a:rPr lang="en-US" altLang="en-US"/>
              <a:pPr/>
              <a:t>456</a:t>
            </a:fld>
            <a:endParaRPr lang="en-US" altLang="en-US"/>
          </a:p>
        </p:txBody>
      </p:sp>
      <p:sp>
        <p:nvSpPr>
          <p:cNvPr id="90114" name="Rectangle 2">
            <a:extLst>
              <a:ext uri="{FF2B5EF4-FFF2-40B4-BE49-F238E27FC236}">
                <a16:creationId xmlns:a16="http://schemas.microsoft.com/office/drawing/2014/main" id="{8B800DF2-3484-4016-A0B7-B4771DDB3934}"/>
              </a:ext>
            </a:extLst>
          </p:cNvPr>
          <p:cNvSpPr>
            <a:spLocks noGrp="1" noChangeArrowheads="1"/>
          </p:cNvSpPr>
          <p:nvPr>
            <p:ph type="title"/>
          </p:nvPr>
        </p:nvSpPr>
        <p:spPr/>
        <p:txBody>
          <a:bodyPr/>
          <a:lstStyle/>
          <a:p>
            <a:r>
              <a:rPr lang="en-US" altLang="en-US"/>
              <a:t>Names and Addresses</a:t>
            </a:r>
          </a:p>
        </p:txBody>
      </p:sp>
      <p:sp>
        <p:nvSpPr>
          <p:cNvPr id="90115" name="Rectangle 3">
            <a:extLst>
              <a:ext uri="{FF2B5EF4-FFF2-40B4-BE49-F238E27FC236}">
                <a16:creationId xmlns:a16="http://schemas.microsoft.com/office/drawing/2014/main" id="{374243EC-1971-44D0-B680-B29A76F24F28}"/>
              </a:ext>
            </a:extLst>
          </p:cNvPr>
          <p:cNvSpPr>
            <a:spLocks noGrp="1" noChangeArrowheads="1"/>
          </p:cNvSpPr>
          <p:nvPr>
            <p:ph type="body" idx="1"/>
          </p:nvPr>
        </p:nvSpPr>
        <p:spPr/>
        <p:txBody>
          <a:bodyPr/>
          <a:lstStyle/>
          <a:p>
            <a:r>
              <a:rPr lang="en-US" altLang="en-US"/>
              <a:t>Each attachment point on Internet is given unique address</a:t>
            </a:r>
          </a:p>
          <a:p>
            <a:pPr lvl="1"/>
            <a:r>
              <a:rPr lang="en-US" altLang="en-US"/>
              <a:t>Based on location within network – like phone numbers</a:t>
            </a:r>
          </a:p>
          <a:p>
            <a:r>
              <a:rPr lang="en-US" altLang="en-US"/>
              <a:t>Humans prefer to deal with names not addresses</a:t>
            </a:r>
          </a:p>
          <a:p>
            <a:pPr lvl="1"/>
            <a:r>
              <a:rPr lang="en-US" altLang="en-US"/>
              <a:t>DNS provides mapping of name to address</a:t>
            </a:r>
          </a:p>
          <a:p>
            <a:pPr lvl="1"/>
            <a:r>
              <a:rPr lang="en-US" altLang="en-US"/>
              <a:t>Name based on administrative ownership of host</a:t>
            </a:r>
          </a:p>
        </p:txBody>
      </p:sp>
      <p:sp>
        <p:nvSpPr>
          <p:cNvPr id="2" name="Datumsplatzhalter 1">
            <a:extLst>
              <a:ext uri="{FF2B5EF4-FFF2-40B4-BE49-F238E27FC236}">
                <a16:creationId xmlns:a16="http://schemas.microsoft.com/office/drawing/2014/main" id="{2139CEDD-D10B-4159-8730-B85B1894678F}"/>
              </a:ext>
            </a:extLst>
          </p:cNvPr>
          <p:cNvSpPr>
            <a:spLocks noGrp="1"/>
          </p:cNvSpPr>
          <p:nvPr>
            <p:ph type="dt" sz="half" idx="10"/>
          </p:nvPr>
        </p:nvSpPr>
        <p:spPr/>
        <p:txBody>
          <a:bodyPr/>
          <a:lstStyle/>
          <a:p>
            <a:pPr>
              <a:defRPr/>
            </a:pPr>
            <a:endParaRPr lang="en-US"/>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2AAA1079-9298-4FDE-A8D0-39EDBDAAD90E}"/>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4114E781-1081-4751-946A-57190470AEA9}"/>
              </a:ext>
            </a:extLst>
          </p:cNvPr>
          <p:cNvSpPr>
            <a:spLocks noGrp="1"/>
          </p:cNvSpPr>
          <p:nvPr>
            <p:ph type="sldNum" sz="quarter" idx="12"/>
          </p:nvPr>
        </p:nvSpPr>
        <p:spPr/>
        <p:txBody>
          <a:bodyPr/>
          <a:lstStyle/>
          <a:p>
            <a:fld id="{D89BA488-2045-4909-9FDC-5F71D5EC8B2E}" type="slidenum">
              <a:rPr lang="en-US" altLang="en-US"/>
              <a:pPr/>
              <a:t>457</a:t>
            </a:fld>
            <a:endParaRPr lang="en-US" altLang="en-US"/>
          </a:p>
        </p:txBody>
      </p:sp>
      <p:sp>
        <p:nvSpPr>
          <p:cNvPr id="71682" name="Text Box 2">
            <a:extLst>
              <a:ext uri="{FF2B5EF4-FFF2-40B4-BE49-F238E27FC236}">
                <a16:creationId xmlns:a16="http://schemas.microsoft.com/office/drawing/2014/main" id="{9323F733-3BB7-42F8-86EF-6DC7C16BCE4E}"/>
              </a:ext>
            </a:extLst>
          </p:cNvPr>
          <p:cNvSpPr txBox="1">
            <a:spLocks noChangeArrowheads="1"/>
          </p:cNvSpPr>
          <p:nvPr/>
        </p:nvSpPr>
        <p:spPr bwMode="auto">
          <a:xfrm>
            <a:off x="533400" y="1600200"/>
            <a:ext cx="8382000" cy="4221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#include &lt;</a:t>
            </a:r>
            <a:r>
              <a:rPr lang="en-US" altLang="en-US" sz="1800" b="1">
                <a:solidFill>
                  <a:srgbClr val="CC0000"/>
                </a:solidFill>
                <a:latin typeface="Courier New" panose="02070309020205020404" pitchFamily="49" charset="0"/>
              </a:rPr>
              <a:t>netinet/in.h</a:t>
            </a:r>
            <a:r>
              <a:rPr lang="en-US" altLang="en-US" sz="1800">
                <a:latin typeface="Courier New" panose="02070309020205020404" pitchFamily="49" charset="0"/>
              </a:rPr>
              <a:t>&gt;</a:t>
            </a:r>
          </a:p>
          <a:p>
            <a:endParaRPr lang="en-US" altLang="en-US" sz="1800">
              <a:latin typeface="Courier New" panose="02070309020205020404" pitchFamily="49" charset="0"/>
            </a:endParaRPr>
          </a:p>
          <a:p>
            <a:r>
              <a:rPr lang="en-US" altLang="en-US" sz="1800">
                <a:latin typeface="Courier New" panose="02070309020205020404" pitchFamily="49" charset="0"/>
              </a:rPr>
              <a:t>/* Internet address structure */</a:t>
            </a:r>
          </a:p>
          <a:p>
            <a:r>
              <a:rPr lang="en-US" altLang="en-US" sz="1800" b="1">
                <a:solidFill>
                  <a:srgbClr val="CC0000"/>
                </a:solidFill>
                <a:latin typeface="Courier New" panose="02070309020205020404" pitchFamily="49" charset="0"/>
              </a:rPr>
              <a:t>struct in_addr</a:t>
            </a:r>
            <a:r>
              <a:rPr lang="en-US" altLang="en-US" sz="1800">
                <a:latin typeface="Courier New" panose="02070309020205020404" pitchFamily="49" charset="0"/>
              </a:rPr>
              <a:t> {</a:t>
            </a:r>
          </a:p>
          <a:p>
            <a:r>
              <a:rPr lang="en-US" altLang="en-US" sz="1800">
                <a:latin typeface="Courier New" panose="02070309020205020404" pitchFamily="49" charset="0"/>
              </a:rPr>
              <a:t>        u_long </a:t>
            </a:r>
            <a:r>
              <a:rPr lang="en-US" altLang="en-US" sz="1800" b="1">
                <a:solidFill>
                  <a:srgbClr val="CC0000"/>
                </a:solidFill>
                <a:latin typeface="Courier New" panose="02070309020205020404" pitchFamily="49" charset="0"/>
              </a:rPr>
              <a:t>s_addr</a:t>
            </a:r>
            <a:r>
              <a:rPr lang="en-US" altLang="en-US" sz="1800">
                <a:latin typeface="Courier New" panose="02070309020205020404" pitchFamily="49" charset="0"/>
              </a:rPr>
              <a:t>;		/* 32-bit IPv4 address */</a:t>
            </a:r>
          </a:p>
          <a:p>
            <a:r>
              <a:rPr lang="en-US" altLang="en-US" sz="1800">
                <a:latin typeface="Courier New" panose="02070309020205020404" pitchFamily="49" charset="0"/>
              </a:rPr>
              <a:t>};					/* network byte ordered */</a:t>
            </a:r>
          </a:p>
          <a:p>
            <a:endParaRPr lang="en-US" altLang="en-US" sz="1800">
              <a:latin typeface="Courier New" panose="02070309020205020404" pitchFamily="49" charset="0"/>
            </a:endParaRPr>
          </a:p>
          <a:p>
            <a:r>
              <a:rPr lang="en-US" altLang="en-US" sz="1800">
                <a:latin typeface="Courier New" panose="02070309020205020404" pitchFamily="49" charset="0"/>
              </a:rPr>
              <a:t>/* Socket address, Internet style. */</a:t>
            </a:r>
          </a:p>
          <a:p>
            <a:r>
              <a:rPr lang="en-US" altLang="en-US" sz="1800" b="1">
                <a:solidFill>
                  <a:srgbClr val="CC0000"/>
                </a:solidFill>
                <a:latin typeface="Courier New" panose="02070309020205020404" pitchFamily="49" charset="0"/>
              </a:rPr>
              <a:t>struct sockaddr_in</a:t>
            </a:r>
            <a:r>
              <a:rPr lang="en-US" altLang="en-US" sz="1800">
                <a:latin typeface="Courier New" panose="02070309020205020404" pitchFamily="49" charset="0"/>
              </a:rPr>
              <a:t> {</a:t>
            </a:r>
          </a:p>
          <a:p>
            <a:r>
              <a:rPr lang="en-US" altLang="en-US" sz="1800">
                <a:latin typeface="Courier New" panose="02070309020205020404" pitchFamily="49" charset="0"/>
              </a:rPr>
              <a:t>	u_char  </a:t>
            </a:r>
            <a:r>
              <a:rPr lang="en-US" altLang="en-US" sz="1800" b="1">
                <a:solidFill>
                  <a:srgbClr val="CC0000"/>
                </a:solidFill>
                <a:latin typeface="Courier New" panose="02070309020205020404" pitchFamily="49" charset="0"/>
              </a:rPr>
              <a:t>sin_family</a:t>
            </a:r>
            <a:r>
              <a:rPr lang="en-US" altLang="en-US" sz="1800">
                <a:latin typeface="Courier New" panose="02070309020205020404" pitchFamily="49" charset="0"/>
              </a:rPr>
              <a:t>;	/* Address Family */</a:t>
            </a:r>
          </a:p>
          <a:p>
            <a:r>
              <a:rPr lang="en-US" altLang="en-US" sz="1800">
                <a:latin typeface="Courier New" panose="02070309020205020404" pitchFamily="49" charset="0"/>
              </a:rPr>
              <a:t>	u_short </a:t>
            </a:r>
            <a:r>
              <a:rPr lang="en-US" altLang="en-US" sz="1800" b="1">
                <a:solidFill>
                  <a:srgbClr val="CC0000"/>
                </a:solidFill>
                <a:latin typeface="Courier New" panose="02070309020205020404" pitchFamily="49" charset="0"/>
              </a:rPr>
              <a:t>sin_port</a:t>
            </a:r>
            <a:r>
              <a:rPr lang="en-US" altLang="en-US" sz="1800">
                <a:latin typeface="Courier New" panose="02070309020205020404" pitchFamily="49" charset="0"/>
              </a:rPr>
              <a:t>;		/* UDP or TCP Port# */</a:t>
            </a:r>
          </a:p>
          <a:p>
            <a:r>
              <a:rPr lang="en-US" altLang="en-US" sz="1800">
                <a:latin typeface="Courier New" panose="02070309020205020404" pitchFamily="49" charset="0"/>
              </a:rPr>
              <a:t>					/* network byte ordered */</a:t>
            </a:r>
          </a:p>
          <a:p>
            <a:r>
              <a:rPr lang="en-US" altLang="en-US" sz="1800">
                <a:latin typeface="Courier New" panose="02070309020205020404" pitchFamily="49" charset="0"/>
              </a:rPr>
              <a:t>	struct in_addr </a:t>
            </a:r>
            <a:r>
              <a:rPr lang="en-US" altLang="en-US" sz="1800" b="1">
                <a:solidFill>
                  <a:srgbClr val="CC0000"/>
                </a:solidFill>
                <a:latin typeface="Courier New" panose="02070309020205020404" pitchFamily="49" charset="0"/>
              </a:rPr>
              <a:t>sin_addr</a:t>
            </a:r>
            <a:r>
              <a:rPr lang="en-US" altLang="en-US" sz="1800">
                <a:latin typeface="Courier New" panose="02070309020205020404" pitchFamily="49" charset="0"/>
              </a:rPr>
              <a:t>;	 /* Internet Address */</a:t>
            </a:r>
          </a:p>
          <a:p>
            <a:r>
              <a:rPr lang="en-US" altLang="en-US" sz="1800">
                <a:latin typeface="Courier New" panose="02070309020205020404" pitchFamily="49" charset="0"/>
              </a:rPr>
              <a:t>	char    sin_zero[8];	/* unused */</a:t>
            </a:r>
          </a:p>
          <a:p>
            <a:r>
              <a:rPr lang="en-US" altLang="en-US" sz="1800">
                <a:latin typeface="Courier New" panose="02070309020205020404" pitchFamily="49" charset="0"/>
              </a:rPr>
              <a:t>};</a:t>
            </a:r>
          </a:p>
        </p:txBody>
      </p:sp>
      <p:sp>
        <p:nvSpPr>
          <p:cNvPr id="71686" name="Rectangle 6">
            <a:extLst>
              <a:ext uri="{FF2B5EF4-FFF2-40B4-BE49-F238E27FC236}">
                <a16:creationId xmlns:a16="http://schemas.microsoft.com/office/drawing/2014/main" id="{BF83C41D-C909-4535-81F6-FE13734FFBBC}"/>
              </a:ext>
            </a:extLst>
          </p:cNvPr>
          <p:cNvSpPr>
            <a:spLocks noGrp="1" noChangeArrowheads="1"/>
          </p:cNvSpPr>
          <p:nvPr>
            <p:ph type="title"/>
          </p:nvPr>
        </p:nvSpPr>
        <p:spPr/>
        <p:txBody>
          <a:bodyPr/>
          <a:lstStyle/>
          <a:p>
            <a:r>
              <a:rPr lang="en-US" altLang="en-US"/>
              <a:t>Internet Addressing Data Structure</a:t>
            </a:r>
          </a:p>
        </p:txBody>
      </p:sp>
      <p:sp>
        <p:nvSpPr>
          <p:cNvPr id="71688" name="Rectangle 8">
            <a:extLst>
              <a:ext uri="{FF2B5EF4-FFF2-40B4-BE49-F238E27FC236}">
                <a16:creationId xmlns:a16="http://schemas.microsoft.com/office/drawing/2014/main" id="{F7803756-FDDB-4532-8586-FCE684DE5ED7}"/>
              </a:ext>
            </a:extLst>
          </p:cNvPr>
          <p:cNvSpPr>
            <a:spLocks noGrp="1" noChangeArrowheads="1"/>
          </p:cNvSpPr>
          <p:nvPr>
            <p:ph type="body" idx="1"/>
          </p:nvPr>
        </p:nvSpPr>
        <p:spPr>
          <a:xfrm>
            <a:off x="603250" y="5943600"/>
            <a:ext cx="8256588" cy="533400"/>
          </a:xfrm>
          <a:noFill/>
          <a:ln/>
        </p:spPr>
        <p:txBody>
          <a:bodyPr/>
          <a:lstStyle/>
          <a:p>
            <a:r>
              <a:rPr lang="en-US" altLang="en-US" sz="2400"/>
              <a:t>sin_family = AF_INET selects Internet address family</a:t>
            </a:r>
          </a:p>
        </p:txBody>
      </p:sp>
      <p:sp>
        <p:nvSpPr>
          <p:cNvPr id="2" name="Datumsplatzhalter 1">
            <a:extLst>
              <a:ext uri="{FF2B5EF4-FFF2-40B4-BE49-F238E27FC236}">
                <a16:creationId xmlns:a16="http://schemas.microsoft.com/office/drawing/2014/main" id="{09EB4411-4BF7-4C5C-BF3F-58821C00898E}"/>
              </a:ext>
            </a:extLst>
          </p:cNvPr>
          <p:cNvSpPr>
            <a:spLocks noGrp="1"/>
          </p:cNvSpPr>
          <p:nvPr>
            <p:ph type="dt" sz="half" idx="10"/>
          </p:nvPr>
        </p:nvSpPr>
        <p:spPr/>
        <p:txBody>
          <a:bodyPr/>
          <a:lstStyle/>
          <a:p>
            <a:pPr>
              <a:defRPr/>
            </a:pPr>
            <a:endParaRPr lang="en-US"/>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ußzeilenplatzhalter 4">
            <a:extLst>
              <a:ext uri="{FF2B5EF4-FFF2-40B4-BE49-F238E27FC236}">
                <a16:creationId xmlns:a16="http://schemas.microsoft.com/office/drawing/2014/main" id="{CFABF039-DA4A-426D-B482-0D3CCE75E34C}"/>
              </a:ext>
            </a:extLst>
          </p:cNvPr>
          <p:cNvSpPr>
            <a:spLocks noGrp="1"/>
          </p:cNvSpPr>
          <p:nvPr>
            <p:ph type="ftr" sz="quarter" idx="11"/>
          </p:nvPr>
        </p:nvSpPr>
        <p:spPr/>
        <p:txBody>
          <a:bodyPr/>
          <a:lstStyle/>
          <a:p>
            <a:r>
              <a:rPr lang="en-US" altLang="en-US"/>
              <a:t>Realtime Programming Prof. Dr. Markus Pfeil</a:t>
            </a:r>
          </a:p>
        </p:txBody>
      </p:sp>
      <p:sp>
        <p:nvSpPr>
          <p:cNvPr id="18" name="Foliennummernplatzhalter 5">
            <a:extLst>
              <a:ext uri="{FF2B5EF4-FFF2-40B4-BE49-F238E27FC236}">
                <a16:creationId xmlns:a16="http://schemas.microsoft.com/office/drawing/2014/main" id="{DC994ACD-2D7E-41D4-A5DF-88A3D2010AD4}"/>
              </a:ext>
            </a:extLst>
          </p:cNvPr>
          <p:cNvSpPr>
            <a:spLocks noGrp="1"/>
          </p:cNvSpPr>
          <p:nvPr>
            <p:ph type="sldNum" sz="quarter" idx="12"/>
          </p:nvPr>
        </p:nvSpPr>
        <p:spPr/>
        <p:txBody>
          <a:bodyPr/>
          <a:lstStyle/>
          <a:p>
            <a:fld id="{9C6B5307-3B5E-409D-AEA0-72A3FD895794}" type="slidenum">
              <a:rPr lang="en-US" altLang="en-US"/>
              <a:pPr/>
              <a:t>458</a:t>
            </a:fld>
            <a:endParaRPr lang="en-US" altLang="en-US"/>
          </a:p>
        </p:txBody>
      </p:sp>
      <p:sp>
        <p:nvSpPr>
          <p:cNvPr id="68610" name="Rectangle 1026">
            <a:extLst>
              <a:ext uri="{FF2B5EF4-FFF2-40B4-BE49-F238E27FC236}">
                <a16:creationId xmlns:a16="http://schemas.microsoft.com/office/drawing/2014/main" id="{E01091F7-007C-43E5-A4EA-76543EBE74AF}"/>
              </a:ext>
            </a:extLst>
          </p:cNvPr>
          <p:cNvSpPr>
            <a:spLocks noGrp="1" noChangeArrowheads="1"/>
          </p:cNvSpPr>
          <p:nvPr>
            <p:ph type="title"/>
          </p:nvPr>
        </p:nvSpPr>
        <p:spPr/>
        <p:txBody>
          <a:bodyPr/>
          <a:lstStyle/>
          <a:p>
            <a:r>
              <a:rPr lang="en-US" altLang="en-US"/>
              <a:t>Byte Ordering</a:t>
            </a:r>
          </a:p>
        </p:txBody>
      </p:sp>
      <p:sp>
        <p:nvSpPr>
          <p:cNvPr id="68611" name="Rectangle 1027">
            <a:extLst>
              <a:ext uri="{FF2B5EF4-FFF2-40B4-BE49-F238E27FC236}">
                <a16:creationId xmlns:a16="http://schemas.microsoft.com/office/drawing/2014/main" id="{B8E6ABBB-2796-4B0F-AD44-A7FC0F87B61D}"/>
              </a:ext>
            </a:extLst>
          </p:cNvPr>
          <p:cNvSpPr>
            <a:spLocks noGrp="1" noChangeArrowheads="1"/>
          </p:cNvSpPr>
          <p:nvPr>
            <p:ph type="body" idx="1"/>
          </p:nvPr>
        </p:nvSpPr>
        <p:spPr>
          <a:xfrm>
            <a:off x="381000" y="4114800"/>
            <a:ext cx="7543800" cy="2590800"/>
          </a:xfrm>
        </p:spPr>
        <p:txBody>
          <a:bodyPr/>
          <a:lstStyle/>
          <a:p>
            <a:pPr marL="173038" indent="-173038"/>
            <a:r>
              <a:rPr lang="en-US" altLang="en-US" sz="2400"/>
              <a:t>Big Endian</a:t>
            </a:r>
          </a:p>
          <a:p>
            <a:pPr marL="514350" lvl="1" indent="-173038"/>
            <a:r>
              <a:rPr lang="en-US" altLang="en-US" sz="2000"/>
              <a:t>Sun Solaris, PowerPC, ...</a:t>
            </a:r>
          </a:p>
          <a:p>
            <a:pPr marL="173038" indent="-173038"/>
            <a:r>
              <a:rPr lang="en-US" altLang="en-US" sz="2400"/>
              <a:t>Little Endian</a:t>
            </a:r>
          </a:p>
          <a:p>
            <a:pPr marL="514350" lvl="1" indent="-173038"/>
            <a:r>
              <a:rPr lang="en-US" altLang="en-US" sz="2000"/>
              <a:t>i386, alpha, ...</a:t>
            </a:r>
          </a:p>
          <a:p>
            <a:pPr marL="173038" indent="-173038"/>
            <a:r>
              <a:rPr lang="en-US" altLang="en-US" sz="2400"/>
              <a:t>Network byte order = Big Endian</a:t>
            </a:r>
          </a:p>
        </p:txBody>
      </p:sp>
      <p:sp>
        <p:nvSpPr>
          <p:cNvPr id="68612" name="Rectangle 1028">
            <a:extLst>
              <a:ext uri="{FF2B5EF4-FFF2-40B4-BE49-F238E27FC236}">
                <a16:creationId xmlns:a16="http://schemas.microsoft.com/office/drawing/2014/main" id="{36A48932-2236-4302-938E-7241D7AC8BFA}"/>
              </a:ext>
            </a:extLst>
          </p:cNvPr>
          <p:cNvSpPr>
            <a:spLocks noChangeArrowheads="1"/>
          </p:cNvSpPr>
          <p:nvPr/>
        </p:nvSpPr>
        <p:spPr bwMode="auto">
          <a:xfrm>
            <a:off x="5257800" y="4129088"/>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128</a:t>
            </a:r>
          </a:p>
        </p:txBody>
      </p:sp>
      <p:sp>
        <p:nvSpPr>
          <p:cNvPr id="68613" name="Rectangle 1029">
            <a:extLst>
              <a:ext uri="{FF2B5EF4-FFF2-40B4-BE49-F238E27FC236}">
                <a16:creationId xmlns:a16="http://schemas.microsoft.com/office/drawing/2014/main" id="{3B1B3615-58FB-4976-81C9-F29670BF9041}"/>
              </a:ext>
            </a:extLst>
          </p:cNvPr>
          <p:cNvSpPr>
            <a:spLocks noChangeArrowheads="1"/>
          </p:cNvSpPr>
          <p:nvPr/>
        </p:nvSpPr>
        <p:spPr bwMode="auto">
          <a:xfrm>
            <a:off x="6096000" y="4129088"/>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2</a:t>
            </a:r>
          </a:p>
        </p:txBody>
      </p:sp>
      <p:sp>
        <p:nvSpPr>
          <p:cNvPr id="68614" name="Rectangle 1030">
            <a:extLst>
              <a:ext uri="{FF2B5EF4-FFF2-40B4-BE49-F238E27FC236}">
                <a16:creationId xmlns:a16="http://schemas.microsoft.com/office/drawing/2014/main" id="{9136F75B-F4C3-457A-88D6-87E753B33F79}"/>
              </a:ext>
            </a:extLst>
          </p:cNvPr>
          <p:cNvSpPr>
            <a:spLocks noChangeArrowheads="1"/>
          </p:cNvSpPr>
          <p:nvPr/>
        </p:nvSpPr>
        <p:spPr bwMode="auto">
          <a:xfrm>
            <a:off x="6934200" y="4129088"/>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194</a:t>
            </a:r>
          </a:p>
        </p:txBody>
      </p:sp>
      <p:sp>
        <p:nvSpPr>
          <p:cNvPr id="68615" name="Rectangle 1031">
            <a:extLst>
              <a:ext uri="{FF2B5EF4-FFF2-40B4-BE49-F238E27FC236}">
                <a16:creationId xmlns:a16="http://schemas.microsoft.com/office/drawing/2014/main" id="{6142CA75-9C15-4FAF-B496-F5A6EFBCB05A}"/>
              </a:ext>
            </a:extLst>
          </p:cNvPr>
          <p:cNvSpPr>
            <a:spLocks noChangeArrowheads="1"/>
          </p:cNvSpPr>
          <p:nvPr/>
        </p:nvSpPr>
        <p:spPr bwMode="auto">
          <a:xfrm>
            <a:off x="7772400" y="4129088"/>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95</a:t>
            </a:r>
          </a:p>
        </p:txBody>
      </p:sp>
      <p:sp>
        <p:nvSpPr>
          <p:cNvPr id="68616" name="Text Box 1032">
            <a:extLst>
              <a:ext uri="{FF2B5EF4-FFF2-40B4-BE49-F238E27FC236}">
                <a16:creationId xmlns:a16="http://schemas.microsoft.com/office/drawing/2014/main" id="{29F683CD-1E13-4744-BD1A-7A8F602A4141}"/>
              </a:ext>
            </a:extLst>
          </p:cNvPr>
          <p:cNvSpPr txBox="1">
            <a:spLocks noChangeArrowheads="1"/>
          </p:cNvSpPr>
          <p:nvPr/>
        </p:nvSpPr>
        <p:spPr bwMode="auto">
          <a:xfrm>
            <a:off x="1143000" y="1524000"/>
            <a:ext cx="7162800" cy="20240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90000"/>
              </a:lnSpc>
            </a:pPr>
            <a:r>
              <a:rPr lang="en-US" altLang="en-US" sz="2000">
                <a:latin typeface="Courier New" panose="02070309020205020404" pitchFamily="49" charset="0"/>
              </a:rPr>
              <a:t>union {</a:t>
            </a:r>
          </a:p>
          <a:p>
            <a:pPr eaLnBrk="0" hangingPunct="0">
              <a:lnSpc>
                <a:spcPct val="90000"/>
              </a:lnSpc>
            </a:pPr>
            <a:r>
              <a:rPr lang="en-US" altLang="en-US" sz="2000">
                <a:latin typeface="Courier New" panose="02070309020205020404" pitchFamily="49" charset="0"/>
              </a:rPr>
              <a:t>   u_int32_t addr;  /* 4 bytes address */</a:t>
            </a:r>
          </a:p>
          <a:p>
            <a:pPr eaLnBrk="0" hangingPunct="0">
              <a:lnSpc>
                <a:spcPct val="90000"/>
              </a:lnSpc>
            </a:pPr>
            <a:r>
              <a:rPr lang="en-US" altLang="en-US" sz="2000">
                <a:latin typeface="Courier New" panose="02070309020205020404" pitchFamily="49" charset="0"/>
              </a:rPr>
              <a:t>   char c[4];</a:t>
            </a:r>
          </a:p>
          <a:p>
            <a:pPr eaLnBrk="0" hangingPunct="0">
              <a:lnSpc>
                <a:spcPct val="90000"/>
              </a:lnSpc>
            </a:pPr>
            <a:r>
              <a:rPr lang="en-US" altLang="en-US" sz="2000">
                <a:latin typeface="Courier New" panose="02070309020205020404" pitchFamily="49" charset="0"/>
              </a:rPr>
              <a:t>} un;</a:t>
            </a:r>
          </a:p>
          <a:p>
            <a:pPr eaLnBrk="0" hangingPunct="0">
              <a:lnSpc>
                <a:spcPct val="90000"/>
              </a:lnSpc>
            </a:pPr>
            <a:r>
              <a:rPr lang="en-US" altLang="en-US" sz="2000">
                <a:latin typeface="Courier New" panose="02070309020205020404" pitchFamily="49" charset="0"/>
              </a:rPr>
              <a:t>/* 128.2.194.95 */</a:t>
            </a:r>
          </a:p>
          <a:p>
            <a:pPr eaLnBrk="0" hangingPunct="0">
              <a:lnSpc>
                <a:spcPct val="90000"/>
              </a:lnSpc>
            </a:pPr>
            <a:r>
              <a:rPr lang="en-US" altLang="en-US" sz="2000">
                <a:latin typeface="Courier New" panose="02070309020205020404" pitchFamily="49" charset="0"/>
              </a:rPr>
              <a:t>un.addr = 0x8002c25f;</a:t>
            </a:r>
          </a:p>
          <a:p>
            <a:pPr eaLnBrk="0" hangingPunct="0">
              <a:lnSpc>
                <a:spcPct val="90000"/>
              </a:lnSpc>
            </a:pPr>
            <a:r>
              <a:rPr lang="en-US" altLang="en-US" sz="2000">
                <a:latin typeface="Courier New" panose="02070309020205020404" pitchFamily="49" charset="0"/>
              </a:rPr>
              <a:t>/* c[0] = ? */</a:t>
            </a:r>
          </a:p>
        </p:txBody>
      </p:sp>
      <p:sp>
        <p:nvSpPr>
          <p:cNvPr id="68617" name="Rectangle 1033">
            <a:extLst>
              <a:ext uri="{FF2B5EF4-FFF2-40B4-BE49-F238E27FC236}">
                <a16:creationId xmlns:a16="http://schemas.microsoft.com/office/drawing/2014/main" id="{BFCC99C8-7305-452F-B665-7B8456C50487}"/>
              </a:ext>
            </a:extLst>
          </p:cNvPr>
          <p:cNvSpPr>
            <a:spLocks noChangeArrowheads="1"/>
          </p:cNvSpPr>
          <p:nvPr/>
        </p:nvSpPr>
        <p:spPr bwMode="auto">
          <a:xfrm>
            <a:off x="5227638" y="3505200"/>
            <a:ext cx="338137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200" b="1">
                <a:latin typeface="Courier New" panose="02070309020205020404" pitchFamily="49" charset="0"/>
              </a:rPr>
              <a:t>c[0] c[1] c[2] c[3]</a:t>
            </a:r>
            <a:endParaRPr lang="en-US" altLang="en-US" sz="2000" b="1">
              <a:latin typeface="Courier New" panose="02070309020205020404" pitchFamily="49" charset="0"/>
            </a:endParaRPr>
          </a:p>
        </p:txBody>
      </p:sp>
      <p:sp>
        <p:nvSpPr>
          <p:cNvPr id="68618" name="Rectangle 1034">
            <a:extLst>
              <a:ext uri="{FF2B5EF4-FFF2-40B4-BE49-F238E27FC236}">
                <a16:creationId xmlns:a16="http://schemas.microsoft.com/office/drawing/2014/main" id="{D5263193-1B44-47E3-89A9-53B22A769BE0}"/>
              </a:ext>
            </a:extLst>
          </p:cNvPr>
          <p:cNvSpPr>
            <a:spLocks noChangeArrowheads="1"/>
          </p:cNvSpPr>
          <p:nvPr/>
        </p:nvSpPr>
        <p:spPr bwMode="auto">
          <a:xfrm>
            <a:off x="5257800" y="4876800"/>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95</a:t>
            </a:r>
          </a:p>
        </p:txBody>
      </p:sp>
      <p:sp>
        <p:nvSpPr>
          <p:cNvPr id="68619" name="Rectangle 1035">
            <a:extLst>
              <a:ext uri="{FF2B5EF4-FFF2-40B4-BE49-F238E27FC236}">
                <a16:creationId xmlns:a16="http://schemas.microsoft.com/office/drawing/2014/main" id="{2E5421A4-5B5B-43DE-8E71-C23722EFEB3D}"/>
              </a:ext>
            </a:extLst>
          </p:cNvPr>
          <p:cNvSpPr>
            <a:spLocks noChangeArrowheads="1"/>
          </p:cNvSpPr>
          <p:nvPr/>
        </p:nvSpPr>
        <p:spPr bwMode="auto">
          <a:xfrm>
            <a:off x="6096000" y="4876800"/>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194</a:t>
            </a:r>
          </a:p>
        </p:txBody>
      </p:sp>
      <p:sp>
        <p:nvSpPr>
          <p:cNvPr id="68620" name="Rectangle 1036">
            <a:extLst>
              <a:ext uri="{FF2B5EF4-FFF2-40B4-BE49-F238E27FC236}">
                <a16:creationId xmlns:a16="http://schemas.microsoft.com/office/drawing/2014/main" id="{694D7349-99C4-4D47-9CF6-7DBA9FFF4BFE}"/>
              </a:ext>
            </a:extLst>
          </p:cNvPr>
          <p:cNvSpPr>
            <a:spLocks noChangeArrowheads="1"/>
          </p:cNvSpPr>
          <p:nvPr/>
        </p:nvSpPr>
        <p:spPr bwMode="auto">
          <a:xfrm>
            <a:off x="6934200" y="4876800"/>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2</a:t>
            </a:r>
          </a:p>
        </p:txBody>
      </p:sp>
      <p:sp>
        <p:nvSpPr>
          <p:cNvPr id="68621" name="Rectangle 1037">
            <a:extLst>
              <a:ext uri="{FF2B5EF4-FFF2-40B4-BE49-F238E27FC236}">
                <a16:creationId xmlns:a16="http://schemas.microsoft.com/office/drawing/2014/main" id="{A53F1ADE-67F6-4022-A308-8A4E8FD42BEC}"/>
              </a:ext>
            </a:extLst>
          </p:cNvPr>
          <p:cNvSpPr>
            <a:spLocks noChangeArrowheads="1"/>
          </p:cNvSpPr>
          <p:nvPr/>
        </p:nvSpPr>
        <p:spPr bwMode="auto">
          <a:xfrm>
            <a:off x="7772400" y="4876800"/>
            <a:ext cx="838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en-US"/>
              <a:t>128</a:t>
            </a:r>
          </a:p>
        </p:txBody>
      </p:sp>
      <p:sp>
        <p:nvSpPr>
          <p:cNvPr id="68622" name="Line 1038">
            <a:extLst>
              <a:ext uri="{FF2B5EF4-FFF2-40B4-BE49-F238E27FC236}">
                <a16:creationId xmlns:a16="http://schemas.microsoft.com/office/drawing/2014/main" id="{F64D7AD6-CD2C-4047-A37A-D24933A0E379}"/>
              </a:ext>
            </a:extLst>
          </p:cNvPr>
          <p:cNvSpPr>
            <a:spLocks noChangeShapeType="1"/>
          </p:cNvSpPr>
          <p:nvPr/>
        </p:nvSpPr>
        <p:spPr bwMode="auto">
          <a:xfrm>
            <a:off x="2819400" y="4343400"/>
            <a:ext cx="2209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8623" name="Line 1039">
            <a:extLst>
              <a:ext uri="{FF2B5EF4-FFF2-40B4-BE49-F238E27FC236}">
                <a16:creationId xmlns:a16="http://schemas.microsoft.com/office/drawing/2014/main" id="{33F512A9-E8CE-4D18-A866-D3F2DC3CF706}"/>
              </a:ext>
            </a:extLst>
          </p:cNvPr>
          <p:cNvSpPr>
            <a:spLocks noChangeShapeType="1"/>
          </p:cNvSpPr>
          <p:nvPr/>
        </p:nvSpPr>
        <p:spPr bwMode="auto">
          <a:xfrm>
            <a:off x="2819400" y="5181600"/>
            <a:ext cx="22098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2" name="Datumsplatzhalter 1">
            <a:extLst>
              <a:ext uri="{FF2B5EF4-FFF2-40B4-BE49-F238E27FC236}">
                <a16:creationId xmlns:a16="http://schemas.microsoft.com/office/drawing/2014/main" id="{D9B553B5-94D4-43AB-BBF3-FAF5C14EB0A3}"/>
              </a:ext>
            </a:extLst>
          </p:cNvPr>
          <p:cNvSpPr>
            <a:spLocks noGrp="1"/>
          </p:cNvSpPr>
          <p:nvPr>
            <p:ph type="dt" sz="half" idx="10"/>
          </p:nvPr>
        </p:nvSpPr>
        <p:spPr/>
        <p:txBody>
          <a:bodyPr/>
          <a:lstStyle/>
          <a:p>
            <a:pPr>
              <a:defRPr/>
            </a:pPr>
            <a:endParaRPr lang="en-US"/>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EE1102E2-DACB-4F3B-8AAB-D740DB79430C}"/>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50D6AF57-5F19-4FDA-974A-FC48C3028B33}"/>
              </a:ext>
            </a:extLst>
          </p:cNvPr>
          <p:cNvSpPr>
            <a:spLocks noGrp="1"/>
          </p:cNvSpPr>
          <p:nvPr>
            <p:ph type="sldNum" sz="quarter" idx="12"/>
          </p:nvPr>
        </p:nvSpPr>
        <p:spPr/>
        <p:txBody>
          <a:bodyPr/>
          <a:lstStyle/>
          <a:p>
            <a:fld id="{21B5CCFC-8D2B-440D-A159-4DB0EFB2CE24}" type="slidenum">
              <a:rPr lang="en-US" altLang="en-US"/>
              <a:pPr/>
              <a:t>459</a:t>
            </a:fld>
            <a:endParaRPr lang="en-US" altLang="en-US"/>
          </a:p>
        </p:txBody>
      </p:sp>
      <p:sp>
        <p:nvSpPr>
          <p:cNvPr id="69634" name="Rectangle 1026">
            <a:extLst>
              <a:ext uri="{FF2B5EF4-FFF2-40B4-BE49-F238E27FC236}">
                <a16:creationId xmlns:a16="http://schemas.microsoft.com/office/drawing/2014/main" id="{5F7C89A6-0D09-4317-9F9B-D9EEC1FD5344}"/>
              </a:ext>
            </a:extLst>
          </p:cNvPr>
          <p:cNvSpPr>
            <a:spLocks noGrp="1" noChangeArrowheads="1"/>
          </p:cNvSpPr>
          <p:nvPr>
            <p:ph type="title"/>
          </p:nvPr>
        </p:nvSpPr>
        <p:spPr/>
        <p:txBody>
          <a:bodyPr/>
          <a:lstStyle/>
          <a:p>
            <a:r>
              <a:rPr lang="en-US" altLang="en-US"/>
              <a:t>Byte Ordering Functions</a:t>
            </a:r>
          </a:p>
        </p:txBody>
      </p:sp>
      <p:sp>
        <p:nvSpPr>
          <p:cNvPr id="69635" name="Rectangle 1027">
            <a:extLst>
              <a:ext uri="{FF2B5EF4-FFF2-40B4-BE49-F238E27FC236}">
                <a16:creationId xmlns:a16="http://schemas.microsoft.com/office/drawing/2014/main" id="{B11DB0F4-5EA8-4AE3-A702-382439E8DD80}"/>
              </a:ext>
            </a:extLst>
          </p:cNvPr>
          <p:cNvSpPr>
            <a:spLocks noGrp="1" noChangeArrowheads="1"/>
          </p:cNvSpPr>
          <p:nvPr>
            <p:ph type="body" idx="1"/>
          </p:nvPr>
        </p:nvSpPr>
        <p:spPr>
          <a:xfrm>
            <a:off x="363538" y="1524000"/>
            <a:ext cx="8475662" cy="2624138"/>
          </a:xfrm>
        </p:spPr>
        <p:txBody>
          <a:bodyPr/>
          <a:lstStyle/>
          <a:p>
            <a:pPr>
              <a:lnSpc>
                <a:spcPct val="90000"/>
              </a:lnSpc>
            </a:pPr>
            <a:r>
              <a:rPr lang="en-US" altLang="en-US" sz="2800"/>
              <a:t>Converts between </a:t>
            </a:r>
            <a:r>
              <a:rPr lang="en-US" altLang="en-US" sz="2800" b="1">
                <a:solidFill>
                  <a:srgbClr val="CC0000"/>
                </a:solidFill>
              </a:rPr>
              <a:t>host byte order </a:t>
            </a:r>
            <a:r>
              <a:rPr lang="en-US" altLang="en-US" sz="2800"/>
              <a:t>and </a:t>
            </a:r>
            <a:r>
              <a:rPr lang="en-US" altLang="en-US" sz="2800" b="1">
                <a:solidFill>
                  <a:srgbClr val="CC0000"/>
                </a:solidFill>
              </a:rPr>
              <a:t>network byte order</a:t>
            </a:r>
          </a:p>
          <a:p>
            <a:pPr lvl="1">
              <a:lnSpc>
                <a:spcPct val="90000"/>
              </a:lnSpc>
            </a:pPr>
            <a:r>
              <a:rPr lang="en-US" altLang="en-US" sz="2400"/>
              <a:t>‘h’ = host byte order</a:t>
            </a:r>
          </a:p>
          <a:p>
            <a:pPr lvl="1">
              <a:lnSpc>
                <a:spcPct val="90000"/>
              </a:lnSpc>
            </a:pPr>
            <a:r>
              <a:rPr lang="en-US" altLang="en-US" sz="2400"/>
              <a:t>‘n’ = network byte order</a:t>
            </a:r>
          </a:p>
          <a:p>
            <a:pPr lvl="1">
              <a:lnSpc>
                <a:spcPct val="90000"/>
              </a:lnSpc>
            </a:pPr>
            <a:r>
              <a:rPr lang="en-US" altLang="en-US" sz="2400"/>
              <a:t>‘l’ = long (4 bytes), converts IP addresses</a:t>
            </a:r>
          </a:p>
          <a:p>
            <a:pPr lvl="1">
              <a:lnSpc>
                <a:spcPct val="90000"/>
              </a:lnSpc>
            </a:pPr>
            <a:r>
              <a:rPr lang="en-US" altLang="en-US" sz="2400"/>
              <a:t>‘s’ = short (2 bytes), converts port numbers</a:t>
            </a:r>
            <a:endParaRPr lang="en-US" altLang="en-US" sz="2400" b="1">
              <a:solidFill>
                <a:srgbClr val="CC0000"/>
              </a:solidFill>
            </a:endParaRPr>
          </a:p>
        </p:txBody>
      </p:sp>
      <p:sp>
        <p:nvSpPr>
          <p:cNvPr id="69636" name="Text Box 1028">
            <a:extLst>
              <a:ext uri="{FF2B5EF4-FFF2-40B4-BE49-F238E27FC236}">
                <a16:creationId xmlns:a16="http://schemas.microsoft.com/office/drawing/2014/main" id="{1BEAA647-087E-43BC-921D-592D7238173A}"/>
              </a:ext>
            </a:extLst>
          </p:cNvPr>
          <p:cNvSpPr txBox="1">
            <a:spLocks noChangeArrowheads="1"/>
          </p:cNvSpPr>
          <p:nvPr/>
        </p:nvSpPr>
        <p:spPr bwMode="auto">
          <a:xfrm>
            <a:off x="609600" y="3962400"/>
            <a:ext cx="8229600" cy="254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a:latin typeface="Courier New" panose="02070309020205020404" pitchFamily="49" charset="0"/>
              </a:rPr>
              <a:t>#include &lt;netinet/in.h&gt;</a:t>
            </a:r>
          </a:p>
          <a:p>
            <a:pPr eaLnBrk="0" hangingPunct="0"/>
            <a:endParaRPr lang="en-US" altLang="en-US" sz="2000">
              <a:latin typeface="Courier New" panose="02070309020205020404" pitchFamily="49" charset="0"/>
            </a:endParaRPr>
          </a:p>
          <a:p>
            <a:pPr eaLnBrk="0" hangingPunct="0"/>
            <a:r>
              <a:rPr lang="en-US" altLang="en-US" sz="2000">
                <a:latin typeface="Courier New" panose="02070309020205020404" pitchFamily="49" charset="0"/>
              </a:rPr>
              <a:t>unsigned long int </a:t>
            </a:r>
            <a:r>
              <a:rPr lang="en-US" altLang="en-US" sz="2000" b="1">
                <a:solidFill>
                  <a:srgbClr val="CC0000"/>
                </a:solidFill>
                <a:latin typeface="Courier New" panose="02070309020205020404" pitchFamily="49" charset="0"/>
              </a:rPr>
              <a:t>htonl</a:t>
            </a:r>
            <a:r>
              <a:rPr lang="en-US" altLang="en-US" sz="2000">
                <a:latin typeface="Courier New" panose="02070309020205020404" pitchFamily="49" charset="0"/>
              </a:rPr>
              <a:t>(unsigned long int hostlong);</a:t>
            </a:r>
          </a:p>
          <a:p>
            <a:pPr eaLnBrk="0" hangingPunct="0"/>
            <a:r>
              <a:rPr lang="en-US" altLang="en-US" sz="2000">
                <a:latin typeface="Courier New" panose="02070309020205020404" pitchFamily="49" charset="0"/>
              </a:rPr>
              <a:t>unsigned short int </a:t>
            </a:r>
            <a:r>
              <a:rPr lang="en-US" altLang="en-US" sz="2000" b="1">
                <a:solidFill>
                  <a:srgbClr val="CC0000"/>
                </a:solidFill>
                <a:latin typeface="Courier New" panose="02070309020205020404" pitchFamily="49" charset="0"/>
              </a:rPr>
              <a:t>htons</a:t>
            </a:r>
            <a:r>
              <a:rPr lang="en-US" altLang="en-US" sz="2000">
                <a:latin typeface="Courier New" panose="02070309020205020404" pitchFamily="49" charset="0"/>
              </a:rPr>
              <a:t>(unsigned short int hostshort);</a:t>
            </a:r>
          </a:p>
          <a:p>
            <a:pPr eaLnBrk="0" hangingPunct="0"/>
            <a:r>
              <a:rPr lang="en-US" altLang="en-US" sz="2000">
                <a:latin typeface="Courier New" panose="02070309020205020404" pitchFamily="49" charset="0"/>
              </a:rPr>
              <a:t>unsigned long int </a:t>
            </a:r>
            <a:r>
              <a:rPr lang="en-US" altLang="en-US" sz="2000" b="1">
                <a:solidFill>
                  <a:srgbClr val="CC0000"/>
                </a:solidFill>
                <a:latin typeface="Courier New" panose="02070309020205020404" pitchFamily="49" charset="0"/>
              </a:rPr>
              <a:t>ntohl</a:t>
            </a:r>
            <a:r>
              <a:rPr lang="en-US" altLang="en-US" sz="2000">
                <a:latin typeface="Courier New" panose="02070309020205020404" pitchFamily="49" charset="0"/>
              </a:rPr>
              <a:t>(unsigned long int netlong);</a:t>
            </a:r>
          </a:p>
          <a:p>
            <a:pPr eaLnBrk="0" hangingPunct="0"/>
            <a:r>
              <a:rPr lang="en-US" altLang="en-US" sz="2000">
                <a:latin typeface="Courier New" panose="02070309020205020404" pitchFamily="49" charset="0"/>
              </a:rPr>
              <a:t>unsigned short int </a:t>
            </a:r>
            <a:r>
              <a:rPr lang="en-US" altLang="en-US" sz="2000" b="1">
                <a:solidFill>
                  <a:srgbClr val="CC0000"/>
                </a:solidFill>
                <a:latin typeface="Courier New" panose="02070309020205020404" pitchFamily="49" charset="0"/>
              </a:rPr>
              <a:t>ntohs</a:t>
            </a:r>
            <a:r>
              <a:rPr lang="en-US" altLang="en-US" sz="2000">
                <a:latin typeface="Courier New" panose="02070309020205020404" pitchFamily="49" charset="0"/>
              </a:rPr>
              <a:t>(unsigned short int netshort);</a:t>
            </a:r>
            <a:endParaRPr lang="en-US" altLang="en-US"/>
          </a:p>
        </p:txBody>
      </p:sp>
      <p:sp>
        <p:nvSpPr>
          <p:cNvPr id="2" name="Datumsplatzhalter 1">
            <a:extLst>
              <a:ext uri="{FF2B5EF4-FFF2-40B4-BE49-F238E27FC236}">
                <a16:creationId xmlns:a16="http://schemas.microsoft.com/office/drawing/2014/main" id="{72B202B3-45FF-4E6F-B966-B3423E76664F}"/>
              </a:ext>
            </a:extLst>
          </p:cNvPr>
          <p:cNvSpPr>
            <a:spLocks noGrp="1"/>
          </p:cNvSpPr>
          <p:nvPr>
            <p:ph type="dt" sz="half" idx="10"/>
          </p:nvPr>
        </p:nvSpPr>
        <p:spPr/>
        <p:txBody>
          <a:bodyPr/>
          <a:lstStyle/>
          <a:p>
            <a:pPr>
              <a:defRPr/>
            </a:pP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Running a program on a microprocessor</a:t>
            </a:r>
          </a:p>
        </p:txBody>
      </p:sp>
      <p:sp>
        <p:nvSpPr>
          <p:cNvPr id="7" name="Footer Placeholder 6"/>
          <p:cNvSpPr>
            <a:spLocks noGrp="1"/>
          </p:cNvSpPr>
          <p:nvPr>
            <p:ph type="ftr" sz="quarter" idx="11"/>
          </p:nvPr>
        </p:nvSpPr>
        <p:spPr/>
        <p:txBody>
          <a:bodyPr/>
          <a:lstStyle/>
          <a:p>
            <a:r>
              <a:rPr lang="en-US"/>
              <a:t>Realtime Programming Prof. Dr. Markus Pfeil</a:t>
            </a:r>
            <a:endParaRPr lang="en-US" dirty="0"/>
          </a:p>
        </p:txBody>
      </p:sp>
      <p:sp>
        <p:nvSpPr>
          <p:cNvPr id="8" name="Slide Number Placeholder 7"/>
          <p:cNvSpPr>
            <a:spLocks noGrp="1"/>
          </p:cNvSpPr>
          <p:nvPr>
            <p:ph type="sldNum" sz="quarter" idx="12"/>
          </p:nvPr>
        </p:nvSpPr>
        <p:spPr/>
        <p:txBody>
          <a:bodyPr/>
          <a:lstStyle/>
          <a:p>
            <a:fld id="{3A9916B7-A748-6149-8245-A3DC3058343F}" type="slidenum">
              <a:rPr lang="en-US" smtClean="0"/>
              <a:t>46</a:t>
            </a:fld>
            <a:endParaRPr lang="en-US"/>
          </a:p>
        </p:txBody>
      </p:sp>
      <p:sp>
        <p:nvSpPr>
          <p:cNvPr id="6" name="Content Placeholder 5"/>
          <p:cNvSpPr>
            <a:spLocks noGrp="1"/>
          </p:cNvSpPr>
          <p:nvPr>
            <p:ph sz="quarter" idx="1"/>
          </p:nvPr>
        </p:nvSpPr>
        <p:spPr/>
        <p:txBody>
          <a:bodyPr>
            <a:normAutofit fontScale="92500"/>
          </a:bodyPr>
          <a:lstStyle/>
          <a:p>
            <a:r>
              <a:rPr lang="en-US" dirty="0"/>
              <a:t>When you want to turn your program into something which runs on a microprocessor you typically </a:t>
            </a:r>
            <a:r>
              <a:rPr lang="en-US" i="1" dirty="0"/>
              <a:t>compile</a:t>
            </a:r>
            <a:r>
              <a:rPr lang="en-US" dirty="0"/>
              <a:t> the program</a:t>
            </a:r>
          </a:p>
          <a:p>
            <a:r>
              <a:rPr lang="en-US" dirty="0"/>
              <a:t>This creates a program in the machine language of the microprocessor</a:t>
            </a:r>
          </a:p>
          <a:p>
            <a:pPr lvl="1"/>
            <a:r>
              <a:rPr lang="en-US" dirty="0"/>
              <a:t>A limited set of low level instructions which can be executed directly by the microprocessor</a:t>
            </a:r>
          </a:p>
          <a:p>
            <a:r>
              <a:rPr lang="en-US" dirty="0"/>
              <a:t>We can also program in this language using an </a:t>
            </a:r>
            <a:r>
              <a:rPr lang="en-US" i="1" dirty="0"/>
              <a:t>assembler</a:t>
            </a:r>
          </a:p>
          <a:p>
            <a:r>
              <a:rPr lang="en-US" dirty="0"/>
              <a:t>We can have a look at the assembly language the c compiler generates for our simple program to understand how this works</a:t>
            </a:r>
          </a:p>
        </p:txBody>
      </p:sp>
      <p:sp>
        <p:nvSpPr>
          <p:cNvPr id="2" name="Datumsplatzhalter 1">
            <a:extLst>
              <a:ext uri="{FF2B5EF4-FFF2-40B4-BE49-F238E27FC236}">
                <a16:creationId xmlns:a16="http://schemas.microsoft.com/office/drawing/2014/main" id="{578ED47C-7FB7-4A85-BA86-5565B2A745DC}"/>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67687100"/>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9B2DC005-C204-4598-A6C3-146EC4FC050A}"/>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9F903804-D39F-4388-B997-33CDAB6039F8}"/>
              </a:ext>
            </a:extLst>
          </p:cNvPr>
          <p:cNvSpPr>
            <a:spLocks noGrp="1"/>
          </p:cNvSpPr>
          <p:nvPr>
            <p:ph type="sldNum" sz="quarter" idx="12"/>
          </p:nvPr>
        </p:nvSpPr>
        <p:spPr/>
        <p:txBody>
          <a:bodyPr/>
          <a:lstStyle/>
          <a:p>
            <a:fld id="{EB550407-3577-4B60-9105-2AF026FFE143}" type="slidenum">
              <a:rPr lang="en-US" altLang="en-US"/>
              <a:pPr/>
              <a:t>460</a:t>
            </a:fld>
            <a:endParaRPr lang="en-US" altLang="en-US"/>
          </a:p>
        </p:txBody>
      </p:sp>
      <p:sp>
        <p:nvSpPr>
          <p:cNvPr id="108546" name="Rectangle 2">
            <a:extLst>
              <a:ext uri="{FF2B5EF4-FFF2-40B4-BE49-F238E27FC236}">
                <a16:creationId xmlns:a16="http://schemas.microsoft.com/office/drawing/2014/main" id="{9E19CD24-7653-48F2-8984-A4F3D2C0E453}"/>
              </a:ext>
            </a:extLst>
          </p:cNvPr>
          <p:cNvSpPr>
            <a:spLocks noGrp="1" noChangeArrowheads="1"/>
          </p:cNvSpPr>
          <p:nvPr>
            <p:ph type="title"/>
          </p:nvPr>
        </p:nvSpPr>
        <p:spPr/>
        <p:txBody>
          <a:bodyPr/>
          <a:lstStyle/>
          <a:p>
            <a:r>
              <a:rPr lang="en-US" altLang="en-US"/>
              <a:t>Lecture Overview</a:t>
            </a:r>
          </a:p>
        </p:txBody>
      </p:sp>
      <p:sp>
        <p:nvSpPr>
          <p:cNvPr id="108547" name="Rectangle 3">
            <a:extLst>
              <a:ext uri="{FF2B5EF4-FFF2-40B4-BE49-F238E27FC236}">
                <a16:creationId xmlns:a16="http://schemas.microsoft.com/office/drawing/2014/main" id="{03C9419E-44B4-4EC1-A9F6-FC67185F6D67}"/>
              </a:ext>
            </a:extLst>
          </p:cNvPr>
          <p:cNvSpPr>
            <a:spLocks noGrp="1" noChangeArrowheads="1"/>
          </p:cNvSpPr>
          <p:nvPr>
            <p:ph type="body" idx="1"/>
          </p:nvPr>
        </p:nvSpPr>
        <p:spPr/>
        <p:txBody>
          <a:bodyPr/>
          <a:lstStyle/>
          <a:p>
            <a:pPr>
              <a:lnSpc>
                <a:spcPct val="90000"/>
              </a:lnSpc>
            </a:pPr>
            <a:r>
              <a:rPr lang="en-US" altLang="en-US"/>
              <a:t>Application layer</a:t>
            </a:r>
          </a:p>
          <a:p>
            <a:pPr lvl="1">
              <a:lnSpc>
                <a:spcPct val="90000"/>
              </a:lnSpc>
            </a:pPr>
            <a:r>
              <a:rPr lang="en-US" altLang="en-US"/>
              <a:t>Client-server</a:t>
            </a:r>
          </a:p>
          <a:p>
            <a:pPr lvl="1">
              <a:lnSpc>
                <a:spcPct val="90000"/>
              </a:lnSpc>
            </a:pPr>
            <a:r>
              <a:rPr lang="en-US" altLang="en-US"/>
              <a:t>Application requirements</a:t>
            </a:r>
          </a:p>
          <a:p>
            <a:pPr>
              <a:lnSpc>
                <a:spcPct val="90000"/>
              </a:lnSpc>
            </a:pPr>
            <a:r>
              <a:rPr lang="en-US" altLang="en-US"/>
              <a:t>Background</a:t>
            </a:r>
          </a:p>
          <a:p>
            <a:pPr lvl="1">
              <a:lnSpc>
                <a:spcPct val="90000"/>
              </a:lnSpc>
            </a:pPr>
            <a:r>
              <a:rPr lang="en-US" altLang="en-US"/>
              <a:t>TCP vs. UDP</a:t>
            </a:r>
          </a:p>
          <a:p>
            <a:pPr lvl="1">
              <a:lnSpc>
                <a:spcPct val="90000"/>
              </a:lnSpc>
            </a:pPr>
            <a:r>
              <a:rPr lang="en-US" altLang="en-US"/>
              <a:t>Byte ordering </a:t>
            </a:r>
          </a:p>
          <a:p>
            <a:pPr>
              <a:lnSpc>
                <a:spcPct val="90000"/>
              </a:lnSpc>
            </a:pPr>
            <a:r>
              <a:rPr lang="en-US" altLang="en-US">
                <a:solidFill>
                  <a:srgbClr val="CC0000"/>
                </a:solidFill>
              </a:rPr>
              <a:t>Socket I/O</a:t>
            </a:r>
          </a:p>
          <a:p>
            <a:pPr lvl="1">
              <a:lnSpc>
                <a:spcPct val="90000"/>
              </a:lnSpc>
            </a:pPr>
            <a:r>
              <a:rPr lang="en-US" altLang="en-US">
                <a:solidFill>
                  <a:srgbClr val="CC0000"/>
                </a:solidFill>
              </a:rPr>
              <a:t>TCP/UDP server and client</a:t>
            </a:r>
          </a:p>
          <a:p>
            <a:pPr lvl="1">
              <a:lnSpc>
                <a:spcPct val="90000"/>
              </a:lnSpc>
            </a:pPr>
            <a:r>
              <a:rPr lang="en-US" altLang="en-US">
                <a:solidFill>
                  <a:srgbClr val="CC0000"/>
                </a:solidFill>
              </a:rPr>
              <a:t>I/O multiplexing</a:t>
            </a:r>
          </a:p>
        </p:txBody>
      </p:sp>
      <p:sp>
        <p:nvSpPr>
          <p:cNvPr id="2" name="Datumsplatzhalter 1">
            <a:extLst>
              <a:ext uri="{FF2B5EF4-FFF2-40B4-BE49-F238E27FC236}">
                <a16:creationId xmlns:a16="http://schemas.microsoft.com/office/drawing/2014/main" id="{661400D2-6245-481A-82AA-140B2AF079F6}"/>
              </a:ext>
            </a:extLst>
          </p:cNvPr>
          <p:cNvSpPr>
            <a:spLocks noGrp="1"/>
          </p:cNvSpPr>
          <p:nvPr>
            <p:ph type="dt" sz="half" idx="10"/>
          </p:nvPr>
        </p:nvSpPr>
        <p:spPr/>
        <p:txBody>
          <a:bodyPr/>
          <a:lstStyle/>
          <a:p>
            <a:pPr>
              <a:defRPr/>
            </a:pPr>
            <a:endParaRPr lang="en-US"/>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FF4BF96B-CE29-4AB6-923D-32313B6325A5}"/>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455FC603-E043-4787-94B3-51B48F8D3088}"/>
              </a:ext>
            </a:extLst>
          </p:cNvPr>
          <p:cNvSpPr>
            <a:spLocks noGrp="1"/>
          </p:cNvSpPr>
          <p:nvPr>
            <p:ph type="sldNum" sz="quarter" idx="12"/>
          </p:nvPr>
        </p:nvSpPr>
        <p:spPr/>
        <p:txBody>
          <a:bodyPr/>
          <a:lstStyle/>
          <a:p>
            <a:fld id="{E4385B06-CE91-4961-9462-3A38AADB51D3}" type="slidenum">
              <a:rPr lang="en-US" altLang="en-US"/>
              <a:pPr/>
              <a:t>461</a:t>
            </a:fld>
            <a:endParaRPr lang="en-US" altLang="en-US"/>
          </a:p>
        </p:txBody>
      </p:sp>
      <p:sp>
        <p:nvSpPr>
          <p:cNvPr id="88066" name="Rectangle 1026">
            <a:extLst>
              <a:ext uri="{FF2B5EF4-FFF2-40B4-BE49-F238E27FC236}">
                <a16:creationId xmlns:a16="http://schemas.microsoft.com/office/drawing/2014/main" id="{DA8753EB-A875-4091-985A-5F390B1A19F5}"/>
              </a:ext>
            </a:extLst>
          </p:cNvPr>
          <p:cNvSpPr>
            <a:spLocks noGrp="1" noChangeArrowheads="1"/>
          </p:cNvSpPr>
          <p:nvPr>
            <p:ph type="body" idx="1"/>
          </p:nvPr>
        </p:nvSpPr>
        <p:spPr>
          <a:xfrm>
            <a:off x="603250" y="1524000"/>
            <a:ext cx="8256588" cy="4724400"/>
          </a:xfrm>
        </p:spPr>
        <p:txBody>
          <a:bodyPr/>
          <a:lstStyle/>
          <a:p>
            <a:pPr>
              <a:lnSpc>
                <a:spcPct val="90000"/>
              </a:lnSpc>
            </a:pPr>
            <a:r>
              <a:rPr lang="en-US" altLang="en-US" sz="2000"/>
              <a:t>A socket is a file descriptor that lets an application read/write data from/to the network</a:t>
            </a:r>
          </a:p>
          <a:p>
            <a:pPr>
              <a:lnSpc>
                <a:spcPct val="90000"/>
              </a:lnSpc>
            </a:pPr>
            <a:endParaRPr lang="en-US" altLang="en-US" sz="2000"/>
          </a:p>
          <a:p>
            <a:pPr>
              <a:lnSpc>
                <a:spcPct val="90000"/>
              </a:lnSpc>
            </a:pPr>
            <a:endParaRPr lang="en-US" altLang="en-US" sz="2000"/>
          </a:p>
          <a:p>
            <a:pPr>
              <a:lnSpc>
                <a:spcPct val="90000"/>
              </a:lnSpc>
            </a:pPr>
            <a:endParaRPr lang="en-US" altLang="en-US" sz="2000"/>
          </a:p>
          <a:p>
            <a:pPr>
              <a:lnSpc>
                <a:spcPct val="90000"/>
              </a:lnSpc>
            </a:pPr>
            <a:endParaRPr lang="en-US" altLang="en-US" sz="2000"/>
          </a:p>
          <a:p>
            <a:pPr>
              <a:lnSpc>
                <a:spcPct val="90000"/>
              </a:lnSpc>
            </a:pPr>
            <a:endParaRPr lang="en-US" altLang="en-US" sz="2000"/>
          </a:p>
          <a:p>
            <a:pPr>
              <a:lnSpc>
                <a:spcPct val="90000"/>
              </a:lnSpc>
            </a:pPr>
            <a:r>
              <a:rPr lang="en-US" altLang="en-US" sz="2000" b="1" i="1"/>
              <a:t>socket</a:t>
            </a:r>
            <a:r>
              <a:rPr lang="en-US" altLang="en-US" sz="2000"/>
              <a:t> returns an integer (socket descriptor)</a:t>
            </a:r>
          </a:p>
          <a:p>
            <a:pPr lvl="1">
              <a:lnSpc>
                <a:spcPct val="90000"/>
              </a:lnSpc>
            </a:pPr>
            <a:r>
              <a:rPr lang="en-US" altLang="en-US" sz="2000"/>
              <a:t>fd &lt; 0 indicates that an error occurred</a:t>
            </a:r>
          </a:p>
          <a:p>
            <a:pPr lvl="1">
              <a:lnSpc>
                <a:spcPct val="90000"/>
              </a:lnSpc>
            </a:pPr>
            <a:r>
              <a:rPr lang="en-US" altLang="en-US" sz="2000"/>
              <a:t>socket descriptors are similar to file descriptors</a:t>
            </a:r>
          </a:p>
          <a:p>
            <a:pPr>
              <a:lnSpc>
                <a:spcPct val="90000"/>
              </a:lnSpc>
            </a:pPr>
            <a:endParaRPr lang="en-US" altLang="en-US" sz="2000"/>
          </a:p>
          <a:p>
            <a:pPr>
              <a:lnSpc>
                <a:spcPct val="90000"/>
              </a:lnSpc>
            </a:pPr>
            <a:r>
              <a:rPr lang="en-US" altLang="en-US" sz="2000"/>
              <a:t>AF_INET: associates a socket with the Internet protocol family</a:t>
            </a:r>
          </a:p>
          <a:p>
            <a:pPr>
              <a:lnSpc>
                <a:spcPct val="90000"/>
              </a:lnSpc>
            </a:pPr>
            <a:r>
              <a:rPr lang="en-US" altLang="en-US" sz="2000"/>
              <a:t>SOCK_STREAM: selects the TCP protocol</a:t>
            </a:r>
          </a:p>
          <a:p>
            <a:pPr>
              <a:lnSpc>
                <a:spcPct val="90000"/>
              </a:lnSpc>
            </a:pPr>
            <a:r>
              <a:rPr lang="en-US" altLang="en-US" sz="2000"/>
              <a:t>SOCK_DGRAM: selects the UDP protocol</a:t>
            </a:r>
          </a:p>
        </p:txBody>
      </p:sp>
      <p:sp>
        <p:nvSpPr>
          <p:cNvPr id="88067" name="Rectangle 1027">
            <a:extLst>
              <a:ext uri="{FF2B5EF4-FFF2-40B4-BE49-F238E27FC236}">
                <a16:creationId xmlns:a16="http://schemas.microsoft.com/office/drawing/2014/main" id="{3CF7F865-25EB-432A-99C2-D54845EB62C4}"/>
              </a:ext>
            </a:extLst>
          </p:cNvPr>
          <p:cNvSpPr>
            <a:spLocks noGrp="1" noChangeArrowheads="1"/>
          </p:cNvSpPr>
          <p:nvPr>
            <p:ph type="title"/>
          </p:nvPr>
        </p:nvSpPr>
        <p:spPr/>
        <p:txBody>
          <a:bodyPr/>
          <a:lstStyle/>
          <a:p>
            <a:r>
              <a:rPr lang="en-US" altLang="en-US"/>
              <a:t>What is a Socket?</a:t>
            </a:r>
          </a:p>
        </p:txBody>
      </p:sp>
      <p:sp>
        <p:nvSpPr>
          <p:cNvPr id="88068" name="Text Box 1028">
            <a:extLst>
              <a:ext uri="{FF2B5EF4-FFF2-40B4-BE49-F238E27FC236}">
                <a16:creationId xmlns:a16="http://schemas.microsoft.com/office/drawing/2014/main" id="{EFA04D68-A2DF-4C4A-A054-4AFC8115E04C}"/>
              </a:ext>
            </a:extLst>
          </p:cNvPr>
          <p:cNvSpPr txBox="1">
            <a:spLocks noChangeArrowheads="1"/>
          </p:cNvSpPr>
          <p:nvPr/>
        </p:nvSpPr>
        <p:spPr bwMode="auto">
          <a:xfrm>
            <a:off x="949325" y="2286000"/>
            <a:ext cx="7661275" cy="14747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lnSpc>
                <a:spcPct val="90000"/>
              </a:lnSpc>
            </a:pPr>
            <a:r>
              <a:rPr lang="en-US" altLang="en-US" sz="2000">
                <a:latin typeface="Courier New" panose="02070309020205020404" pitchFamily="49" charset="0"/>
              </a:rPr>
              <a:t>int fd;        /* socket descriptor */</a:t>
            </a:r>
          </a:p>
          <a:p>
            <a:pPr eaLnBrk="0" hangingPunct="0">
              <a:lnSpc>
                <a:spcPct val="90000"/>
              </a:lnSpc>
            </a:pPr>
            <a:r>
              <a:rPr lang="en-US" altLang="en-US" sz="2000">
                <a:latin typeface="Courier New" panose="02070309020205020404" pitchFamily="49" charset="0"/>
              </a:rPr>
              <a:t>if ((fd = </a:t>
            </a:r>
            <a:r>
              <a:rPr lang="en-US" altLang="en-US" sz="2000" b="1">
                <a:solidFill>
                  <a:srgbClr val="CC0000"/>
                </a:solidFill>
                <a:latin typeface="Courier New" panose="02070309020205020404" pitchFamily="49" charset="0"/>
              </a:rPr>
              <a:t>socket</a:t>
            </a:r>
            <a:r>
              <a:rPr lang="en-US" altLang="en-US" sz="2000">
                <a:latin typeface="Courier New" panose="02070309020205020404" pitchFamily="49" charset="0"/>
              </a:rPr>
              <a:t>(</a:t>
            </a:r>
            <a:r>
              <a:rPr lang="en-US" altLang="en-US" sz="2000" b="1">
                <a:solidFill>
                  <a:srgbClr val="CC0000"/>
                </a:solidFill>
                <a:latin typeface="Courier New" panose="02070309020205020404" pitchFamily="49" charset="0"/>
              </a:rPr>
              <a:t>AF_INET</a:t>
            </a:r>
            <a:r>
              <a:rPr lang="en-US" altLang="en-US" sz="2000">
                <a:latin typeface="Courier New" panose="02070309020205020404" pitchFamily="49" charset="0"/>
              </a:rPr>
              <a:t>, </a:t>
            </a:r>
            <a:r>
              <a:rPr lang="en-US" altLang="en-US" sz="2000" b="1">
                <a:solidFill>
                  <a:srgbClr val="CC0000"/>
                </a:solidFill>
                <a:latin typeface="Courier New" panose="02070309020205020404" pitchFamily="49" charset="0"/>
              </a:rPr>
              <a:t>SOCK_STREAM</a:t>
            </a:r>
            <a:r>
              <a:rPr lang="en-US" altLang="en-US" sz="2000">
                <a:latin typeface="Courier New" panose="02070309020205020404" pitchFamily="49" charset="0"/>
              </a:rPr>
              <a:t>, 0)) &lt; 0) }</a:t>
            </a:r>
          </a:p>
          <a:p>
            <a:pPr eaLnBrk="0" hangingPunct="0">
              <a:lnSpc>
                <a:spcPct val="90000"/>
              </a:lnSpc>
            </a:pPr>
            <a:r>
              <a:rPr lang="en-US" altLang="en-US" sz="2000">
                <a:latin typeface="Courier New" panose="02070309020205020404" pitchFamily="49" charset="0"/>
              </a:rPr>
              <a:t>	perror(“socket”);</a:t>
            </a:r>
          </a:p>
          <a:p>
            <a:pPr eaLnBrk="0" hangingPunct="0">
              <a:lnSpc>
                <a:spcPct val="90000"/>
              </a:lnSpc>
            </a:pPr>
            <a:r>
              <a:rPr lang="en-US" altLang="en-US" sz="2000">
                <a:latin typeface="Courier New" panose="02070309020205020404" pitchFamily="49" charset="0"/>
              </a:rPr>
              <a:t>	exit(1);</a:t>
            </a:r>
          </a:p>
          <a:p>
            <a:pPr eaLnBrk="0" hangingPunct="0">
              <a:lnSpc>
                <a:spcPct val="90000"/>
              </a:lnSpc>
            </a:pPr>
            <a:r>
              <a:rPr lang="en-US" altLang="en-US" sz="2000">
                <a:latin typeface="Courier New" panose="02070309020205020404" pitchFamily="49" charset="0"/>
              </a:rPr>
              <a:t>}</a:t>
            </a:r>
          </a:p>
        </p:txBody>
      </p:sp>
      <p:sp>
        <p:nvSpPr>
          <p:cNvPr id="2" name="Datumsplatzhalter 1">
            <a:extLst>
              <a:ext uri="{FF2B5EF4-FFF2-40B4-BE49-F238E27FC236}">
                <a16:creationId xmlns:a16="http://schemas.microsoft.com/office/drawing/2014/main" id="{11B619CB-C45C-490A-A9F9-B41B74786654}"/>
              </a:ext>
            </a:extLst>
          </p:cNvPr>
          <p:cNvSpPr>
            <a:spLocks noGrp="1"/>
          </p:cNvSpPr>
          <p:nvPr>
            <p:ph type="dt" sz="half" idx="10"/>
          </p:nvPr>
        </p:nvSpPr>
        <p:spPr/>
        <p:txBody>
          <a:bodyPr/>
          <a:lstStyle/>
          <a:p>
            <a:pPr>
              <a:defRPr/>
            </a:pPr>
            <a:endParaRPr lang="en-US"/>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ußzeilenplatzhalter 4">
            <a:extLst>
              <a:ext uri="{FF2B5EF4-FFF2-40B4-BE49-F238E27FC236}">
                <a16:creationId xmlns:a16="http://schemas.microsoft.com/office/drawing/2014/main" id="{600A28A0-7EF6-4368-96D7-B09CFF5D8658}"/>
              </a:ext>
            </a:extLst>
          </p:cNvPr>
          <p:cNvSpPr>
            <a:spLocks noGrp="1"/>
          </p:cNvSpPr>
          <p:nvPr>
            <p:ph type="ftr" sz="quarter" idx="11"/>
          </p:nvPr>
        </p:nvSpPr>
        <p:spPr/>
        <p:txBody>
          <a:bodyPr/>
          <a:lstStyle/>
          <a:p>
            <a:r>
              <a:rPr lang="en-US" altLang="en-US"/>
              <a:t>Realtime Programming Prof. Dr. Markus Pfeil</a:t>
            </a:r>
          </a:p>
        </p:txBody>
      </p:sp>
      <p:sp>
        <p:nvSpPr>
          <p:cNvPr id="17" name="Foliennummernplatzhalter 5">
            <a:extLst>
              <a:ext uri="{FF2B5EF4-FFF2-40B4-BE49-F238E27FC236}">
                <a16:creationId xmlns:a16="http://schemas.microsoft.com/office/drawing/2014/main" id="{DE764F49-7156-4F0D-BA46-9EEE3E850271}"/>
              </a:ext>
            </a:extLst>
          </p:cNvPr>
          <p:cNvSpPr>
            <a:spLocks noGrp="1"/>
          </p:cNvSpPr>
          <p:nvPr>
            <p:ph type="sldNum" sz="quarter" idx="12"/>
          </p:nvPr>
        </p:nvSpPr>
        <p:spPr/>
        <p:txBody>
          <a:bodyPr/>
          <a:lstStyle/>
          <a:p>
            <a:fld id="{CD333C2E-D702-401D-88E4-2CEFF7577F89}" type="slidenum">
              <a:rPr lang="en-US" altLang="en-US"/>
              <a:pPr/>
              <a:t>462</a:t>
            </a:fld>
            <a:endParaRPr lang="en-US" altLang="en-US"/>
          </a:p>
        </p:txBody>
      </p:sp>
      <p:sp>
        <p:nvSpPr>
          <p:cNvPr id="67586" name="Text Box 2">
            <a:extLst>
              <a:ext uri="{FF2B5EF4-FFF2-40B4-BE49-F238E27FC236}">
                <a16:creationId xmlns:a16="http://schemas.microsoft.com/office/drawing/2014/main" id="{E324EB9D-FC13-43A8-82A3-DFD95A15822D}"/>
              </a:ext>
            </a:extLst>
          </p:cNvPr>
          <p:cNvSpPr txBox="1">
            <a:spLocks noChangeArrowheads="1"/>
          </p:cNvSpPr>
          <p:nvPr/>
        </p:nvSpPr>
        <p:spPr bwMode="auto">
          <a:xfrm>
            <a:off x="1436688" y="3509963"/>
            <a:ext cx="1495425"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TCP</a:t>
            </a:r>
          </a:p>
        </p:txBody>
      </p:sp>
      <p:sp>
        <p:nvSpPr>
          <p:cNvPr id="67587" name="Text Box 3">
            <a:extLst>
              <a:ext uri="{FF2B5EF4-FFF2-40B4-BE49-F238E27FC236}">
                <a16:creationId xmlns:a16="http://schemas.microsoft.com/office/drawing/2014/main" id="{62E69CEF-5E95-44F8-A021-65148FE9F077}"/>
              </a:ext>
            </a:extLst>
          </p:cNvPr>
          <p:cNvSpPr txBox="1">
            <a:spLocks noChangeArrowheads="1"/>
          </p:cNvSpPr>
          <p:nvPr/>
        </p:nvSpPr>
        <p:spPr bwMode="auto">
          <a:xfrm>
            <a:off x="1436688" y="4335463"/>
            <a:ext cx="149542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IP</a:t>
            </a:r>
          </a:p>
        </p:txBody>
      </p:sp>
      <p:sp>
        <p:nvSpPr>
          <p:cNvPr id="67589" name="Text Box 5">
            <a:extLst>
              <a:ext uri="{FF2B5EF4-FFF2-40B4-BE49-F238E27FC236}">
                <a16:creationId xmlns:a16="http://schemas.microsoft.com/office/drawing/2014/main" id="{27793594-8804-4021-991B-935E0EEAB106}"/>
              </a:ext>
            </a:extLst>
          </p:cNvPr>
          <p:cNvSpPr txBox="1">
            <a:spLocks noChangeArrowheads="1"/>
          </p:cNvSpPr>
          <p:nvPr/>
        </p:nvSpPr>
        <p:spPr bwMode="auto">
          <a:xfrm>
            <a:off x="1246188" y="5138738"/>
            <a:ext cx="1905000" cy="5349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Ethernet Adapter</a:t>
            </a:r>
          </a:p>
        </p:txBody>
      </p:sp>
      <p:sp>
        <p:nvSpPr>
          <p:cNvPr id="67590" name="Line 6">
            <a:extLst>
              <a:ext uri="{FF2B5EF4-FFF2-40B4-BE49-F238E27FC236}">
                <a16:creationId xmlns:a16="http://schemas.microsoft.com/office/drawing/2014/main" id="{FFA05FE8-27BC-4119-A7E5-AF1245A67A7B}"/>
              </a:ext>
            </a:extLst>
          </p:cNvPr>
          <p:cNvSpPr>
            <a:spLocks noChangeShapeType="1"/>
          </p:cNvSpPr>
          <p:nvPr/>
        </p:nvSpPr>
        <p:spPr bwMode="auto">
          <a:xfrm>
            <a:off x="2184400" y="4027488"/>
            <a:ext cx="0" cy="309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7591" name="Line 7">
            <a:extLst>
              <a:ext uri="{FF2B5EF4-FFF2-40B4-BE49-F238E27FC236}">
                <a16:creationId xmlns:a16="http://schemas.microsoft.com/office/drawing/2014/main" id="{C848BA5B-7353-4D3E-BD67-DD3CAA0A73A0}"/>
              </a:ext>
            </a:extLst>
          </p:cNvPr>
          <p:cNvSpPr>
            <a:spLocks noChangeShapeType="1"/>
          </p:cNvSpPr>
          <p:nvPr/>
        </p:nvSpPr>
        <p:spPr bwMode="auto">
          <a:xfrm>
            <a:off x="2184400" y="4860925"/>
            <a:ext cx="0" cy="3095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7593" name="Oval 9">
            <a:extLst>
              <a:ext uri="{FF2B5EF4-FFF2-40B4-BE49-F238E27FC236}">
                <a16:creationId xmlns:a16="http://schemas.microsoft.com/office/drawing/2014/main" id="{A669A723-BD02-41BB-9E87-A54A03DC8A3C}"/>
              </a:ext>
            </a:extLst>
          </p:cNvPr>
          <p:cNvSpPr>
            <a:spLocks noChangeArrowheads="1"/>
          </p:cNvSpPr>
          <p:nvPr/>
        </p:nvSpPr>
        <p:spPr bwMode="auto">
          <a:xfrm>
            <a:off x="1196975" y="1828800"/>
            <a:ext cx="1993900" cy="1022350"/>
          </a:xfrm>
          <a:prstGeom prst="ellipse">
            <a:avLst/>
          </a:prstGeom>
          <a:noFill/>
          <a:ln w="254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nchor="ct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CC0000"/>
                </a:solidFill>
                <a:latin typeface="Helvetica" panose="020B0604020202020204" pitchFamily="34" charset="0"/>
              </a:rPr>
              <a:t>Web Server</a:t>
            </a:r>
          </a:p>
        </p:txBody>
      </p:sp>
      <p:sp>
        <p:nvSpPr>
          <p:cNvPr id="67594" name="Line 10">
            <a:extLst>
              <a:ext uri="{FF2B5EF4-FFF2-40B4-BE49-F238E27FC236}">
                <a16:creationId xmlns:a16="http://schemas.microsoft.com/office/drawing/2014/main" id="{585D0751-6736-4DFC-97F8-BE0922E1524C}"/>
              </a:ext>
            </a:extLst>
          </p:cNvPr>
          <p:cNvSpPr>
            <a:spLocks noChangeShapeType="1"/>
          </p:cNvSpPr>
          <p:nvPr/>
        </p:nvSpPr>
        <p:spPr bwMode="auto">
          <a:xfrm>
            <a:off x="1270000" y="3240088"/>
            <a:ext cx="1879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7595" name="Rectangle 11">
            <a:extLst>
              <a:ext uri="{FF2B5EF4-FFF2-40B4-BE49-F238E27FC236}">
                <a16:creationId xmlns:a16="http://schemas.microsoft.com/office/drawing/2014/main" id="{DEF14F49-A618-43C0-BD96-3175E7150757}"/>
              </a:ext>
            </a:extLst>
          </p:cNvPr>
          <p:cNvSpPr>
            <a:spLocks noChangeArrowheads="1"/>
          </p:cNvSpPr>
          <p:nvPr/>
        </p:nvSpPr>
        <p:spPr bwMode="auto">
          <a:xfrm>
            <a:off x="990600" y="1600200"/>
            <a:ext cx="2411413" cy="43164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7598" name="Oval 14">
            <a:extLst>
              <a:ext uri="{FF2B5EF4-FFF2-40B4-BE49-F238E27FC236}">
                <a16:creationId xmlns:a16="http://schemas.microsoft.com/office/drawing/2014/main" id="{596E5795-05BA-428F-BCD7-FDA8A31FE438}"/>
              </a:ext>
            </a:extLst>
          </p:cNvPr>
          <p:cNvSpPr>
            <a:spLocks noChangeArrowheads="1"/>
          </p:cNvSpPr>
          <p:nvPr/>
        </p:nvSpPr>
        <p:spPr bwMode="auto">
          <a:xfrm>
            <a:off x="2051050" y="2681288"/>
            <a:ext cx="227013" cy="2190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7599" name="Line 15">
            <a:extLst>
              <a:ext uri="{FF2B5EF4-FFF2-40B4-BE49-F238E27FC236}">
                <a16:creationId xmlns:a16="http://schemas.microsoft.com/office/drawing/2014/main" id="{1A6587DD-B708-4620-866C-87EE99BE8A1F}"/>
              </a:ext>
            </a:extLst>
          </p:cNvPr>
          <p:cNvSpPr>
            <a:spLocks noChangeShapeType="1"/>
          </p:cNvSpPr>
          <p:nvPr/>
        </p:nvSpPr>
        <p:spPr bwMode="auto">
          <a:xfrm flipH="1">
            <a:off x="2176463" y="2833688"/>
            <a:ext cx="0" cy="676275"/>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67602" name="Text Box 18">
            <a:extLst>
              <a:ext uri="{FF2B5EF4-FFF2-40B4-BE49-F238E27FC236}">
                <a16:creationId xmlns:a16="http://schemas.microsoft.com/office/drawing/2014/main" id="{14435CFD-2DEB-49EE-B1AA-CF0827BA8067}"/>
              </a:ext>
            </a:extLst>
          </p:cNvPr>
          <p:cNvSpPr txBox="1">
            <a:spLocks noChangeArrowheads="1"/>
          </p:cNvSpPr>
          <p:nvPr/>
        </p:nvSpPr>
        <p:spPr bwMode="auto">
          <a:xfrm>
            <a:off x="2201863" y="2833688"/>
            <a:ext cx="955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Helvetica" panose="020B0604020202020204" pitchFamily="34" charset="0"/>
              </a:rPr>
              <a:t>Port 80</a:t>
            </a:r>
          </a:p>
        </p:txBody>
      </p:sp>
      <p:sp>
        <p:nvSpPr>
          <p:cNvPr id="67605" name="Rectangle 21">
            <a:extLst>
              <a:ext uri="{FF2B5EF4-FFF2-40B4-BE49-F238E27FC236}">
                <a16:creationId xmlns:a16="http://schemas.microsoft.com/office/drawing/2014/main" id="{D3EBAA1C-2F03-487F-8F5C-5F96B4972DEB}"/>
              </a:ext>
            </a:extLst>
          </p:cNvPr>
          <p:cNvSpPr>
            <a:spLocks noGrp="1" noChangeArrowheads="1"/>
          </p:cNvSpPr>
          <p:nvPr>
            <p:ph type="body" idx="1"/>
          </p:nvPr>
        </p:nvSpPr>
        <p:spPr>
          <a:xfrm>
            <a:off x="3657600" y="1600200"/>
            <a:ext cx="4724400" cy="4800600"/>
          </a:xfrm>
          <a:noFill/>
          <a:ln/>
        </p:spPr>
        <p:txBody>
          <a:bodyPr/>
          <a:lstStyle/>
          <a:p>
            <a:r>
              <a:rPr lang="en-US" altLang="en-US"/>
              <a:t>For example: web server</a:t>
            </a:r>
          </a:p>
          <a:p>
            <a:pPr lvl="1"/>
            <a:endParaRPr lang="en-US" altLang="en-US"/>
          </a:p>
          <a:p>
            <a:r>
              <a:rPr lang="en-US" altLang="en-US" sz="2400" b="1">
                <a:solidFill>
                  <a:srgbClr val="CC0000"/>
                </a:solidFill>
                <a:latin typeface="Helvetica" panose="020B0604020202020204" pitchFamily="34" charset="0"/>
              </a:rPr>
              <a:t>What does a </a:t>
            </a:r>
            <a:r>
              <a:rPr lang="en-US" altLang="en-US" sz="2400" b="1" i="1">
                <a:solidFill>
                  <a:srgbClr val="CC0000"/>
                </a:solidFill>
                <a:latin typeface="Helvetica" panose="020B0604020202020204" pitchFamily="34" charset="0"/>
              </a:rPr>
              <a:t>web server</a:t>
            </a:r>
            <a:r>
              <a:rPr lang="en-US" altLang="en-US" sz="2400" b="1">
                <a:solidFill>
                  <a:srgbClr val="CC0000"/>
                </a:solidFill>
                <a:latin typeface="Helvetica" panose="020B0604020202020204" pitchFamily="34" charset="0"/>
              </a:rPr>
              <a:t> need to do so that a </a:t>
            </a:r>
            <a:r>
              <a:rPr lang="en-US" altLang="en-US" sz="2400" b="1" i="1">
                <a:solidFill>
                  <a:srgbClr val="CC0000"/>
                </a:solidFill>
                <a:latin typeface="Helvetica" panose="020B0604020202020204" pitchFamily="34" charset="0"/>
              </a:rPr>
              <a:t>web client</a:t>
            </a:r>
            <a:r>
              <a:rPr lang="en-US" altLang="en-US" sz="2400" b="1">
                <a:solidFill>
                  <a:srgbClr val="CC0000"/>
                </a:solidFill>
                <a:latin typeface="Helvetica" panose="020B0604020202020204" pitchFamily="34" charset="0"/>
              </a:rPr>
              <a:t> can connect to it?</a:t>
            </a:r>
          </a:p>
        </p:txBody>
      </p:sp>
      <p:sp>
        <p:nvSpPr>
          <p:cNvPr id="67606" name="Rectangle 22">
            <a:extLst>
              <a:ext uri="{FF2B5EF4-FFF2-40B4-BE49-F238E27FC236}">
                <a16:creationId xmlns:a16="http://schemas.microsoft.com/office/drawing/2014/main" id="{EC650AE0-364D-4D87-BC5D-C9FC6F37B2A3}"/>
              </a:ext>
            </a:extLst>
          </p:cNvPr>
          <p:cNvSpPr>
            <a:spLocks noChangeArrowheads="1"/>
          </p:cNvSpPr>
          <p:nvPr/>
        </p:nvSpPr>
        <p:spPr bwMode="auto">
          <a:xfrm>
            <a:off x="457200" y="228600"/>
            <a:ext cx="8458200" cy="11430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85000"/>
              </a:lnSpc>
              <a:defRPr sz="3600">
                <a:solidFill>
                  <a:schemeClr val="folHlink"/>
                </a:solidFill>
                <a:latin typeface="Arial" panose="020B0604020202020204" pitchFamily="34" charset="0"/>
              </a:defRPr>
            </a:lvl1pPr>
            <a:lvl2pPr>
              <a:lnSpc>
                <a:spcPct val="85000"/>
              </a:lnSpc>
              <a:defRPr sz="3600">
                <a:solidFill>
                  <a:schemeClr val="folHlink"/>
                </a:solidFill>
                <a:latin typeface="Arial" panose="020B0604020202020204" pitchFamily="34" charset="0"/>
              </a:defRPr>
            </a:lvl2pPr>
            <a:lvl3pPr>
              <a:lnSpc>
                <a:spcPct val="85000"/>
              </a:lnSpc>
              <a:defRPr sz="3600">
                <a:solidFill>
                  <a:schemeClr val="folHlink"/>
                </a:solidFill>
                <a:latin typeface="Arial" panose="020B0604020202020204" pitchFamily="34" charset="0"/>
              </a:defRPr>
            </a:lvl3pPr>
            <a:lvl4pPr>
              <a:lnSpc>
                <a:spcPct val="85000"/>
              </a:lnSpc>
              <a:defRPr sz="3600">
                <a:solidFill>
                  <a:schemeClr val="folHlink"/>
                </a:solidFill>
                <a:latin typeface="Arial" panose="020B0604020202020204" pitchFamily="34" charset="0"/>
              </a:defRPr>
            </a:lvl4pPr>
            <a:lvl5pPr>
              <a:lnSpc>
                <a:spcPct val="85000"/>
              </a:lnSpc>
              <a:defRPr sz="3600">
                <a:solidFill>
                  <a:schemeClr val="folHlink"/>
                </a:solidFill>
                <a:latin typeface="Arial" panose="020B0604020202020204" pitchFamily="34" charset="0"/>
              </a:defRPr>
            </a:lvl5pPr>
            <a:lvl6pPr marL="457200" fontAlgn="base">
              <a:lnSpc>
                <a:spcPct val="85000"/>
              </a:lnSpc>
              <a:spcBef>
                <a:spcPct val="0"/>
              </a:spcBef>
              <a:spcAft>
                <a:spcPct val="0"/>
              </a:spcAft>
              <a:defRPr sz="3600">
                <a:solidFill>
                  <a:schemeClr val="folHlink"/>
                </a:solidFill>
                <a:latin typeface="Arial" panose="020B0604020202020204" pitchFamily="34" charset="0"/>
              </a:defRPr>
            </a:lvl6pPr>
            <a:lvl7pPr marL="914400" fontAlgn="base">
              <a:lnSpc>
                <a:spcPct val="85000"/>
              </a:lnSpc>
              <a:spcBef>
                <a:spcPct val="0"/>
              </a:spcBef>
              <a:spcAft>
                <a:spcPct val="0"/>
              </a:spcAft>
              <a:defRPr sz="3600">
                <a:solidFill>
                  <a:schemeClr val="folHlink"/>
                </a:solidFill>
                <a:latin typeface="Arial" panose="020B0604020202020204" pitchFamily="34" charset="0"/>
              </a:defRPr>
            </a:lvl7pPr>
            <a:lvl8pPr marL="1371600" fontAlgn="base">
              <a:lnSpc>
                <a:spcPct val="85000"/>
              </a:lnSpc>
              <a:spcBef>
                <a:spcPct val="0"/>
              </a:spcBef>
              <a:spcAft>
                <a:spcPct val="0"/>
              </a:spcAft>
              <a:defRPr sz="3600">
                <a:solidFill>
                  <a:schemeClr val="folHlink"/>
                </a:solidFill>
                <a:latin typeface="Arial" panose="020B0604020202020204" pitchFamily="34" charset="0"/>
              </a:defRPr>
            </a:lvl8pPr>
            <a:lvl9pPr marL="1828800" fontAlgn="base">
              <a:lnSpc>
                <a:spcPct val="85000"/>
              </a:lnSpc>
              <a:spcBef>
                <a:spcPct val="0"/>
              </a:spcBef>
              <a:spcAft>
                <a:spcPct val="0"/>
              </a:spcAft>
              <a:defRPr sz="3600">
                <a:solidFill>
                  <a:schemeClr val="folHlink"/>
                </a:solidFill>
                <a:latin typeface="Arial" panose="020B0604020202020204" pitchFamily="34" charset="0"/>
              </a:defRPr>
            </a:lvl9pPr>
          </a:lstStyle>
          <a:p>
            <a:r>
              <a:rPr lang="en-US" altLang="en-US"/>
              <a:t>TCP Server</a:t>
            </a:r>
          </a:p>
        </p:txBody>
      </p:sp>
      <p:sp>
        <p:nvSpPr>
          <p:cNvPr id="2" name="Datumsplatzhalter 1">
            <a:extLst>
              <a:ext uri="{FF2B5EF4-FFF2-40B4-BE49-F238E27FC236}">
                <a16:creationId xmlns:a16="http://schemas.microsoft.com/office/drawing/2014/main" id="{E72EB3ED-ABBF-4D8E-8E52-BDB25B458F68}"/>
              </a:ext>
            </a:extLst>
          </p:cNvPr>
          <p:cNvSpPr>
            <a:spLocks noGrp="1"/>
          </p:cNvSpPr>
          <p:nvPr>
            <p:ph type="dt" sz="half" idx="10"/>
          </p:nvPr>
        </p:nvSpPr>
        <p:spPr/>
        <p:txBody>
          <a:bodyPr/>
          <a:lstStyle/>
          <a:p>
            <a:pPr>
              <a:defRPr/>
            </a:pPr>
            <a:endParaRPr lang="en-US"/>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4">
            <a:extLst>
              <a:ext uri="{FF2B5EF4-FFF2-40B4-BE49-F238E27FC236}">
                <a16:creationId xmlns:a16="http://schemas.microsoft.com/office/drawing/2014/main" id="{93326E71-6A56-4733-A8A9-4B70C96EE79F}"/>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5">
            <a:extLst>
              <a:ext uri="{FF2B5EF4-FFF2-40B4-BE49-F238E27FC236}">
                <a16:creationId xmlns:a16="http://schemas.microsoft.com/office/drawing/2014/main" id="{1779A9EA-16A5-4FA3-B883-B3B06A30E73D}"/>
              </a:ext>
            </a:extLst>
          </p:cNvPr>
          <p:cNvSpPr>
            <a:spLocks noGrp="1"/>
          </p:cNvSpPr>
          <p:nvPr>
            <p:ph type="sldNum" sz="quarter" idx="12"/>
          </p:nvPr>
        </p:nvSpPr>
        <p:spPr/>
        <p:txBody>
          <a:bodyPr/>
          <a:lstStyle/>
          <a:p>
            <a:fld id="{7EC0A799-B258-4E37-80D3-9C7A75B887C3}" type="slidenum">
              <a:rPr lang="en-US" altLang="en-US"/>
              <a:pPr/>
              <a:t>463</a:t>
            </a:fld>
            <a:endParaRPr lang="en-US" altLang="en-US"/>
          </a:p>
        </p:txBody>
      </p:sp>
      <p:sp>
        <p:nvSpPr>
          <p:cNvPr id="93186" name="Rectangle 2">
            <a:extLst>
              <a:ext uri="{FF2B5EF4-FFF2-40B4-BE49-F238E27FC236}">
                <a16:creationId xmlns:a16="http://schemas.microsoft.com/office/drawing/2014/main" id="{0AD245D1-2B90-4D0F-A25A-FDA79C97E492}"/>
              </a:ext>
            </a:extLst>
          </p:cNvPr>
          <p:cNvSpPr>
            <a:spLocks noGrp="1" noChangeArrowheads="1"/>
          </p:cNvSpPr>
          <p:nvPr>
            <p:ph type="body" idx="1"/>
          </p:nvPr>
        </p:nvSpPr>
        <p:spPr>
          <a:xfrm>
            <a:off x="381000" y="1524000"/>
            <a:ext cx="8034338" cy="577850"/>
          </a:xfrm>
        </p:spPr>
        <p:txBody>
          <a:bodyPr lIns="82058" tIns="41029" rIns="82058" bIns="41029"/>
          <a:lstStyle/>
          <a:p>
            <a:pPr>
              <a:lnSpc>
                <a:spcPct val="90000"/>
              </a:lnSpc>
            </a:pPr>
            <a:r>
              <a:rPr lang="en-US" altLang="en-US" sz="2000"/>
              <a:t>Since web traffic uses TCP, the web server must create a socket of type SOCK_STREAM</a:t>
            </a:r>
          </a:p>
        </p:txBody>
      </p:sp>
      <p:sp>
        <p:nvSpPr>
          <p:cNvPr id="93187" name="Text Box 3">
            <a:extLst>
              <a:ext uri="{FF2B5EF4-FFF2-40B4-BE49-F238E27FC236}">
                <a16:creationId xmlns:a16="http://schemas.microsoft.com/office/drawing/2014/main" id="{0CDBD8EE-6E6C-4AEA-9B69-F473066A64F2}"/>
              </a:ext>
            </a:extLst>
          </p:cNvPr>
          <p:cNvSpPr txBox="1">
            <a:spLocks noChangeArrowheads="1"/>
          </p:cNvSpPr>
          <p:nvPr/>
        </p:nvSpPr>
        <p:spPr bwMode="auto">
          <a:xfrm>
            <a:off x="762000" y="2438400"/>
            <a:ext cx="7543800" cy="1930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a:latin typeface="Courier New" panose="02070309020205020404" pitchFamily="49" charset="0"/>
              </a:rPr>
              <a:t>int fd;		/* socket descriptor */</a:t>
            </a:r>
          </a:p>
          <a:p>
            <a:endParaRPr lang="en-US" altLang="en-US" sz="2000">
              <a:latin typeface="Courier New" panose="02070309020205020404" pitchFamily="49" charset="0"/>
            </a:endParaRPr>
          </a:p>
          <a:p>
            <a:r>
              <a:rPr lang="en-US" altLang="en-US" sz="2000">
                <a:latin typeface="Courier New" panose="02070309020205020404" pitchFamily="49" charset="0"/>
              </a:rPr>
              <a:t>if((fd = </a:t>
            </a:r>
            <a:r>
              <a:rPr lang="en-US" altLang="en-US" sz="2000" b="1">
                <a:solidFill>
                  <a:srgbClr val="CC0000"/>
                </a:solidFill>
                <a:latin typeface="Courier New" panose="02070309020205020404" pitchFamily="49" charset="0"/>
              </a:rPr>
              <a:t>socket</a:t>
            </a:r>
            <a:r>
              <a:rPr lang="en-US" altLang="en-US" sz="2000">
                <a:latin typeface="Courier New" panose="02070309020205020404" pitchFamily="49" charset="0"/>
              </a:rPr>
              <a:t>(</a:t>
            </a:r>
            <a:r>
              <a:rPr lang="en-US" altLang="en-US" sz="2000" b="1">
                <a:solidFill>
                  <a:srgbClr val="CC0000"/>
                </a:solidFill>
                <a:latin typeface="Courier New" panose="02070309020205020404" pitchFamily="49" charset="0"/>
              </a:rPr>
              <a:t>AF_INET</a:t>
            </a:r>
            <a:r>
              <a:rPr lang="en-US" altLang="en-US" sz="2000">
                <a:latin typeface="Courier New" panose="02070309020205020404" pitchFamily="49" charset="0"/>
              </a:rPr>
              <a:t>, </a:t>
            </a:r>
            <a:r>
              <a:rPr lang="en-US" altLang="en-US" sz="2000" b="1">
                <a:solidFill>
                  <a:srgbClr val="CC0000"/>
                </a:solidFill>
                <a:latin typeface="Courier New" panose="02070309020205020404" pitchFamily="49" charset="0"/>
              </a:rPr>
              <a:t>SOCK_STREAM</a:t>
            </a:r>
            <a:r>
              <a:rPr lang="en-US" altLang="en-US" sz="2000">
                <a:latin typeface="Courier New" panose="02070309020205020404" pitchFamily="49" charset="0"/>
              </a:rPr>
              <a:t>, 0)) &lt; 0) {</a:t>
            </a:r>
          </a:p>
          <a:p>
            <a:r>
              <a:rPr lang="en-US" altLang="en-US" sz="2000">
                <a:latin typeface="Courier New" panose="02070309020205020404" pitchFamily="49" charset="0"/>
              </a:rPr>
              <a:t>	perror(“socket”);</a:t>
            </a:r>
          </a:p>
          <a:p>
            <a:r>
              <a:rPr lang="en-US" altLang="en-US" sz="2000">
                <a:latin typeface="Courier New" panose="02070309020205020404" pitchFamily="49" charset="0"/>
              </a:rPr>
              <a:t>	exit(1);</a:t>
            </a:r>
          </a:p>
          <a:p>
            <a:r>
              <a:rPr lang="en-US" altLang="en-US" sz="2000">
                <a:latin typeface="Courier New" panose="02070309020205020404" pitchFamily="49" charset="0"/>
              </a:rPr>
              <a:t>}</a:t>
            </a:r>
          </a:p>
        </p:txBody>
      </p:sp>
      <p:sp>
        <p:nvSpPr>
          <p:cNvPr id="93188" name="Rectangle 4">
            <a:extLst>
              <a:ext uri="{FF2B5EF4-FFF2-40B4-BE49-F238E27FC236}">
                <a16:creationId xmlns:a16="http://schemas.microsoft.com/office/drawing/2014/main" id="{0DF61EEC-B98E-42AE-AA1F-328048DBF2EC}"/>
              </a:ext>
            </a:extLst>
          </p:cNvPr>
          <p:cNvSpPr>
            <a:spLocks noChangeArrowheads="1"/>
          </p:cNvSpPr>
          <p:nvPr/>
        </p:nvSpPr>
        <p:spPr bwMode="auto">
          <a:xfrm>
            <a:off x="381000" y="4521200"/>
            <a:ext cx="87630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000" b="1" i="1"/>
              <a:t>socket</a:t>
            </a:r>
            <a:r>
              <a:rPr lang="en-US" altLang="en-US" sz="2000"/>
              <a:t> returns an integer (</a:t>
            </a:r>
            <a:r>
              <a:rPr lang="en-US" altLang="en-US" sz="2000" b="1"/>
              <a:t>socket descriptor</a:t>
            </a:r>
            <a:r>
              <a:rPr lang="en-US" altLang="en-US" sz="2000"/>
              <a:t>)</a:t>
            </a:r>
          </a:p>
          <a:p>
            <a:pPr lvl="1"/>
            <a:r>
              <a:rPr lang="en-US" altLang="en-US" sz="2000" b="1" i="1"/>
              <a:t>fd</a:t>
            </a:r>
            <a:r>
              <a:rPr lang="en-US" altLang="en-US" sz="2000" i="1"/>
              <a:t> </a:t>
            </a:r>
            <a:r>
              <a:rPr lang="en-US" altLang="en-US" sz="2000"/>
              <a:t>&lt; 0 indicates that an error occurred</a:t>
            </a:r>
          </a:p>
          <a:p>
            <a:r>
              <a:rPr lang="en-US" altLang="en-US" sz="2000" b="1">
                <a:solidFill>
                  <a:srgbClr val="CC0000"/>
                </a:solidFill>
              </a:rPr>
              <a:t>AF_INET</a:t>
            </a:r>
            <a:r>
              <a:rPr lang="en-US" altLang="en-US" sz="2000"/>
              <a:t> associates a socket with the Internet protocol family</a:t>
            </a:r>
          </a:p>
          <a:p>
            <a:r>
              <a:rPr lang="en-US" altLang="en-US" sz="2000" b="1">
                <a:solidFill>
                  <a:srgbClr val="CC0000"/>
                </a:solidFill>
              </a:rPr>
              <a:t>SOCK_STREAM </a:t>
            </a:r>
            <a:r>
              <a:rPr lang="en-US" altLang="en-US" sz="2000" b="1"/>
              <a:t>selects the TCP protocol</a:t>
            </a:r>
          </a:p>
        </p:txBody>
      </p:sp>
      <p:sp>
        <p:nvSpPr>
          <p:cNvPr id="93189" name="Rectangle 5">
            <a:extLst>
              <a:ext uri="{FF2B5EF4-FFF2-40B4-BE49-F238E27FC236}">
                <a16:creationId xmlns:a16="http://schemas.microsoft.com/office/drawing/2014/main" id="{3174C5C7-9AA7-467D-8507-4070352C5CB3}"/>
              </a:ext>
            </a:extLst>
          </p:cNvPr>
          <p:cNvSpPr>
            <a:spLocks noChangeArrowheads="1"/>
          </p:cNvSpPr>
          <p:nvPr/>
        </p:nvSpPr>
        <p:spPr bwMode="auto">
          <a:xfrm>
            <a:off x="457200" y="228600"/>
            <a:ext cx="8458200" cy="11430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85000"/>
              </a:lnSpc>
              <a:defRPr sz="3600">
                <a:solidFill>
                  <a:schemeClr val="folHlink"/>
                </a:solidFill>
                <a:latin typeface="Arial" panose="020B0604020202020204" pitchFamily="34" charset="0"/>
              </a:defRPr>
            </a:lvl1pPr>
            <a:lvl2pPr>
              <a:lnSpc>
                <a:spcPct val="85000"/>
              </a:lnSpc>
              <a:defRPr sz="3600">
                <a:solidFill>
                  <a:schemeClr val="folHlink"/>
                </a:solidFill>
                <a:latin typeface="Arial" panose="020B0604020202020204" pitchFamily="34" charset="0"/>
              </a:defRPr>
            </a:lvl2pPr>
            <a:lvl3pPr>
              <a:lnSpc>
                <a:spcPct val="85000"/>
              </a:lnSpc>
              <a:defRPr sz="3600">
                <a:solidFill>
                  <a:schemeClr val="folHlink"/>
                </a:solidFill>
                <a:latin typeface="Arial" panose="020B0604020202020204" pitchFamily="34" charset="0"/>
              </a:defRPr>
            </a:lvl3pPr>
            <a:lvl4pPr>
              <a:lnSpc>
                <a:spcPct val="85000"/>
              </a:lnSpc>
              <a:defRPr sz="3600">
                <a:solidFill>
                  <a:schemeClr val="folHlink"/>
                </a:solidFill>
                <a:latin typeface="Arial" panose="020B0604020202020204" pitchFamily="34" charset="0"/>
              </a:defRPr>
            </a:lvl4pPr>
            <a:lvl5pPr>
              <a:lnSpc>
                <a:spcPct val="85000"/>
              </a:lnSpc>
              <a:defRPr sz="3600">
                <a:solidFill>
                  <a:schemeClr val="folHlink"/>
                </a:solidFill>
                <a:latin typeface="Arial" panose="020B0604020202020204" pitchFamily="34" charset="0"/>
              </a:defRPr>
            </a:lvl5pPr>
            <a:lvl6pPr marL="457200" fontAlgn="base">
              <a:lnSpc>
                <a:spcPct val="85000"/>
              </a:lnSpc>
              <a:spcBef>
                <a:spcPct val="0"/>
              </a:spcBef>
              <a:spcAft>
                <a:spcPct val="0"/>
              </a:spcAft>
              <a:defRPr sz="3600">
                <a:solidFill>
                  <a:schemeClr val="folHlink"/>
                </a:solidFill>
                <a:latin typeface="Arial" panose="020B0604020202020204" pitchFamily="34" charset="0"/>
              </a:defRPr>
            </a:lvl6pPr>
            <a:lvl7pPr marL="914400" fontAlgn="base">
              <a:lnSpc>
                <a:spcPct val="85000"/>
              </a:lnSpc>
              <a:spcBef>
                <a:spcPct val="0"/>
              </a:spcBef>
              <a:spcAft>
                <a:spcPct val="0"/>
              </a:spcAft>
              <a:defRPr sz="3600">
                <a:solidFill>
                  <a:schemeClr val="folHlink"/>
                </a:solidFill>
                <a:latin typeface="Arial" panose="020B0604020202020204" pitchFamily="34" charset="0"/>
              </a:defRPr>
            </a:lvl7pPr>
            <a:lvl8pPr marL="1371600" fontAlgn="base">
              <a:lnSpc>
                <a:spcPct val="85000"/>
              </a:lnSpc>
              <a:spcBef>
                <a:spcPct val="0"/>
              </a:spcBef>
              <a:spcAft>
                <a:spcPct val="0"/>
              </a:spcAft>
              <a:defRPr sz="3600">
                <a:solidFill>
                  <a:schemeClr val="folHlink"/>
                </a:solidFill>
                <a:latin typeface="Arial" panose="020B0604020202020204" pitchFamily="34" charset="0"/>
              </a:defRPr>
            </a:lvl8pPr>
            <a:lvl9pPr marL="1828800" fontAlgn="base">
              <a:lnSpc>
                <a:spcPct val="85000"/>
              </a:lnSpc>
              <a:spcBef>
                <a:spcPct val="0"/>
              </a:spcBef>
              <a:spcAft>
                <a:spcPct val="0"/>
              </a:spcAft>
              <a:defRPr sz="3600">
                <a:solidFill>
                  <a:schemeClr val="folHlink"/>
                </a:solidFill>
                <a:latin typeface="Arial" panose="020B0604020202020204" pitchFamily="34" charset="0"/>
              </a:defRPr>
            </a:lvl9pPr>
          </a:lstStyle>
          <a:p>
            <a:r>
              <a:rPr lang="en-US" altLang="en-US"/>
              <a:t>Socket I/O: socket()</a:t>
            </a:r>
          </a:p>
        </p:txBody>
      </p:sp>
      <p:sp>
        <p:nvSpPr>
          <p:cNvPr id="2" name="Datumsplatzhalter 1">
            <a:extLst>
              <a:ext uri="{FF2B5EF4-FFF2-40B4-BE49-F238E27FC236}">
                <a16:creationId xmlns:a16="http://schemas.microsoft.com/office/drawing/2014/main" id="{572AD0F3-7D44-41F3-8820-AF3C77F258B7}"/>
              </a:ext>
            </a:extLst>
          </p:cNvPr>
          <p:cNvSpPr>
            <a:spLocks noGrp="1"/>
          </p:cNvSpPr>
          <p:nvPr>
            <p:ph type="dt" sz="half" idx="10"/>
          </p:nvPr>
        </p:nvSpPr>
        <p:spPr/>
        <p:txBody>
          <a:bodyPr/>
          <a:lstStyle/>
          <a:p>
            <a:pPr>
              <a:defRPr/>
            </a:pPr>
            <a:endParaRPr lang="en-US"/>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4">
            <a:extLst>
              <a:ext uri="{FF2B5EF4-FFF2-40B4-BE49-F238E27FC236}">
                <a16:creationId xmlns:a16="http://schemas.microsoft.com/office/drawing/2014/main" id="{1EB671D5-7579-406B-9BBB-C2D102D7DF96}"/>
              </a:ext>
            </a:extLst>
          </p:cNvPr>
          <p:cNvSpPr>
            <a:spLocks noGrp="1"/>
          </p:cNvSpPr>
          <p:nvPr>
            <p:ph type="ftr" sz="quarter" idx="11"/>
          </p:nvPr>
        </p:nvSpPr>
        <p:spPr/>
        <p:txBody>
          <a:bodyPr/>
          <a:lstStyle/>
          <a:p>
            <a:r>
              <a:rPr lang="en-US" altLang="en-US"/>
              <a:t>Realtime Programming Prof. Dr. Markus Pfeil</a:t>
            </a:r>
          </a:p>
        </p:txBody>
      </p:sp>
      <p:sp>
        <p:nvSpPr>
          <p:cNvPr id="9" name="Foliennummernplatzhalter 5">
            <a:extLst>
              <a:ext uri="{FF2B5EF4-FFF2-40B4-BE49-F238E27FC236}">
                <a16:creationId xmlns:a16="http://schemas.microsoft.com/office/drawing/2014/main" id="{0ABF4337-82AF-4DB4-A09F-0C6F4D69C5BA}"/>
              </a:ext>
            </a:extLst>
          </p:cNvPr>
          <p:cNvSpPr>
            <a:spLocks noGrp="1"/>
          </p:cNvSpPr>
          <p:nvPr>
            <p:ph type="sldNum" sz="quarter" idx="12"/>
          </p:nvPr>
        </p:nvSpPr>
        <p:spPr/>
        <p:txBody>
          <a:bodyPr/>
          <a:lstStyle/>
          <a:p>
            <a:fld id="{97AE2A29-483A-4187-A370-C9153D623D28}" type="slidenum">
              <a:rPr lang="en-US" altLang="en-US"/>
              <a:pPr/>
              <a:t>464</a:t>
            </a:fld>
            <a:endParaRPr lang="en-US" altLang="en-US"/>
          </a:p>
        </p:txBody>
      </p:sp>
      <p:sp>
        <p:nvSpPr>
          <p:cNvPr id="35843" name="Rectangle 3">
            <a:extLst>
              <a:ext uri="{FF2B5EF4-FFF2-40B4-BE49-F238E27FC236}">
                <a16:creationId xmlns:a16="http://schemas.microsoft.com/office/drawing/2014/main" id="{FB9EFDBF-1552-4D9C-895F-F5D5310C1ABD}"/>
              </a:ext>
            </a:extLst>
          </p:cNvPr>
          <p:cNvSpPr>
            <a:spLocks noGrp="1" noChangeArrowheads="1"/>
          </p:cNvSpPr>
          <p:nvPr>
            <p:ph type="body" idx="1"/>
          </p:nvPr>
        </p:nvSpPr>
        <p:spPr>
          <a:xfrm>
            <a:off x="381000" y="1549400"/>
            <a:ext cx="6786563" cy="431800"/>
          </a:xfrm>
        </p:spPr>
        <p:txBody>
          <a:bodyPr lIns="82058" tIns="41029" rIns="82058" bIns="41029"/>
          <a:lstStyle/>
          <a:p>
            <a:pPr>
              <a:lnSpc>
                <a:spcPct val="90000"/>
              </a:lnSpc>
            </a:pPr>
            <a:r>
              <a:rPr lang="en-US" altLang="en-US" sz="2400"/>
              <a:t>A </a:t>
            </a:r>
            <a:r>
              <a:rPr lang="en-US" altLang="en-US" sz="2400" b="1" i="1"/>
              <a:t>socket</a:t>
            </a:r>
            <a:r>
              <a:rPr lang="en-US" altLang="en-US" sz="2400"/>
              <a:t> can be bound to a </a:t>
            </a:r>
            <a:r>
              <a:rPr lang="en-US" altLang="en-US" sz="2400" b="1" i="1"/>
              <a:t>port</a:t>
            </a:r>
            <a:endParaRPr lang="en-US" altLang="en-US" sz="2400"/>
          </a:p>
        </p:txBody>
      </p:sp>
      <p:sp>
        <p:nvSpPr>
          <p:cNvPr id="35844" name="Text Box 4">
            <a:extLst>
              <a:ext uri="{FF2B5EF4-FFF2-40B4-BE49-F238E27FC236}">
                <a16:creationId xmlns:a16="http://schemas.microsoft.com/office/drawing/2014/main" id="{DB1D7378-19A9-441E-997B-E8985A08CD74}"/>
              </a:ext>
            </a:extLst>
          </p:cNvPr>
          <p:cNvSpPr txBox="1">
            <a:spLocks noChangeArrowheads="1"/>
          </p:cNvSpPr>
          <p:nvPr/>
        </p:nvSpPr>
        <p:spPr bwMode="auto">
          <a:xfrm>
            <a:off x="762000" y="2174875"/>
            <a:ext cx="7924800" cy="3768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 socket descriptor */</a:t>
            </a:r>
          </a:p>
          <a:p>
            <a:r>
              <a:rPr lang="en-US" altLang="en-US" sz="1600" b="1">
                <a:solidFill>
                  <a:srgbClr val="CC0000"/>
                </a:solidFill>
                <a:latin typeface="Courier New" panose="02070309020205020404" pitchFamily="49" charset="0"/>
              </a:rPr>
              <a:t>struct sockaddr_in</a:t>
            </a:r>
            <a:r>
              <a:rPr lang="en-US" altLang="en-US" sz="1600">
                <a:latin typeface="Courier New" panose="02070309020205020404" pitchFamily="49" charset="0"/>
              </a:rPr>
              <a:t> srv;	/* used by bind() */</a:t>
            </a:r>
          </a:p>
          <a:p>
            <a:endParaRPr lang="en-US" altLang="en-US" sz="1600">
              <a:latin typeface="Courier New" panose="02070309020205020404" pitchFamily="49" charset="0"/>
            </a:endParaRPr>
          </a:p>
          <a:p>
            <a:r>
              <a:rPr lang="en-US" altLang="en-US" sz="1600">
                <a:latin typeface="Courier New" panose="02070309020205020404" pitchFamily="49" charset="0"/>
              </a:rPr>
              <a:t>/* create the socket */</a:t>
            </a:r>
          </a:p>
          <a:p>
            <a:endParaRPr lang="en-US" altLang="en-US" sz="1600">
              <a:latin typeface="Courier New" panose="02070309020205020404" pitchFamily="49" charset="0"/>
            </a:endParaRPr>
          </a:p>
          <a:p>
            <a:r>
              <a:rPr lang="en-US" altLang="en-US" sz="1600">
                <a:latin typeface="Courier New" panose="02070309020205020404" pitchFamily="49" charset="0"/>
              </a:rPr>
              <a:t>srv.sin_family = </a:t>
            </a:r>
            <a:r>
              <a:rPr lang="en-US" altLang="en-US" sz="1600" b="1">
                <a:solidFill>
                  <a:srgbClr val="CC0000"/>
                </a:solidFill>
                <a:latin typeface="Courier New" panose="02070309020205020404" pitchFamily="49" charset="0"/>
              </a:rPr>
              <a:t>AF_INET</a:t>
            </a:r>
            <a:r>
              <a:rPr lang="en-US" altLang="en-US" sz="1600">
                <a:latin typeface="Courier New" panose="02070309020205020404" pitchFamily="49" charset="0"/>
              </a:rPr>
              <a:t>; /* use the Internet addr family */</a:t>
            </a:r>
          </a:p>
          <a:p>
            <a:endParaRPr lang="en-US" altLang="en-US" sz="1600">
              <a:latin typeface="Courier New" panose="02070309020205020404" pitchFamily="49" charset="0"/>
            </a:endParaRPr>
          </a:p>
          <a:p>
            <a:r>
              <a:rPr lang="en-US" altLang="en-US" sz="1600">
                <a:latin typeface="Courier New" panose="02070309020205020404" pitchFamily="49" charset="0"/>
              </a:rPr>
              <a:t>srv.sin_port = </a:t>
            </a:r>
            <a:r>
              <a:rPr lang="en-US" altLang="en-US" sz="1600" b="1">
                <a:solidFill>
                  <a:srgbClr val="CC0000"/>
                </a:solidFill>
                <a:latin typeface="Courier New" panose="02070309020205020404" pitchFamily="49" charset="0"/>
              </a:rPr>
              <a:t>htons</a:t>
            </a:r>
            <a:r>
              <a:rPr lang="en-US" altLang="en-US" sz="1600">
                <a:latin typeface="Courier New" panose="02070309020205020404" pitchFamily="49" charset="0"/>
              </a:rPr>
              <a:t>(</a:t>
            </a:r>
            <a:r>
              <a:rPr lang="en-US" altLang="en-US" sz="1600" b="1">
                <a:solidFill>
                  <a:srgbClr val="CC0000"/>
                </a:solidFill>
                <a:latin typeface="Courier New" panose="02070309020205020404" pitchFamily="49" charset="0"/>
              </a:rPr>
              <a:t>80</a:t>
            </a:r>
            <a:r>
              <a:rPr lang="en-US" altLang="en-US" sz="1600">
                <a:latin typeface="Courier New" panose="02070309020205020404" pitchFamily="49" charset="0"/>
              </a:rPr>
              <a:t>); /* bind socket ‘fd’ to port 80*/</a:t>
            </a:r>
          </a:p>
          <a:p>
            <a:endParaRPr lang="en-US" altLang="en-US" sz="1600">
              <a:latin typeface="Courier New" panose="02070309020205020404" pitchFamily="49" charset="0"/>
            </a:endParaRPr>
          </a:p>
          <a:p>
            <a:r>
              <a:rPr lang="en-US" altLang="en-US" sz="1600">
                <a:latin typeface="Courier New" panose="02070309020205020404" pitchFamily="49" charset="0"/>
              </a:rPr>
              <a:t>/* bind: a client may connect to any of my addresses */</a:t>
            </a:r>
          </a:p>
          <a:p>
            <a:r>
              <a:rPr lang="en-US" altLang="en-US" sz="1600">
                <a:latin typeface="Courier New" panose="02070309020205020404" pitchFamily="49" charset="0"/>
              </a:rPr>
              <a:t>srv.sin_addr.s_addr = </a:t>
            </a:r>
            <a:r>
              <a:rPr lang="en-US" altLang="en-US" sz="1600" b="1">
                <a:solidFill>
                  <a:srgbClr val="CC0000"/>
                </a:solidFill>
                <a:latin typeface="Courier New" panose="02070309020205020404" pitchFamily="49" charset="0"/>
              </a:rPr>
              <a:t>htonl</a:t>
            </a:r>
            <a:r>
              <a:rPr lang="en-US" altLang="en-US" sz="1600">
                <a:latin typeface="Courier New" panose="02070309020205020404" pitchFamily="49" charset="0"/>
              </a:rPr>
              <a:t>(</a:t>
            </a:r>
            <a:r>
              <a:rPr lang="en-US" altLang="en-US" sz="1600" b="1">
                <a:solidFill>
                  <a:srgbClr val="CC0000"/>
                </a:solidFill>
                <a:latin typeface="Courier New" panose="02070309020205020404" pitchFamily="49" charset="0"/>
              </a:rPr>
              <a:t>INADDR_ANY</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if(</a:t>
            </a:r>
            <a:r>
              <a:rPr lang="en-US" altLang="en-US" sz="1600" b="1">
                <a:solidFill>
                  <a:srgbClr val="CC0000"/>
                </a:solidFill>
                <a:latin typeface="Courier New" panose="02070309020205020404" pitchFamily="49" charset="0"/>
              </a:rPr>
              <a:t>bind</a:t>
            </a:r>
            <a:r>
              <a:rPr lang="en-US" altLang="en-US" sz="1600">
                <a:latin typeface="Courier New" panose="02070309020205020404" pitchFamily="49" charset="0"/>
              </a:rPr>
              <a:t>(fd, (struct sockaddr*) &amp;srv, sizeof(srv)) &lt; 0) {</a:t>
            </a:r>
          </a:p>
          <a:p>
            <a:r>
              <a:rPr lang="en-US" altLang="en-US" sz="1600">
                <a:latin typeface="Courier New" panose="02070309020205020404" pitchFamily="49" charset="0"/>
              </a:rPr>
              <a:t>	perror("bind"); exit(1);</a:t>
            </a:r>
          </a:p>
          <a:p>
            <a:r>
              <a:rPr lang="en-US" altLang="en-US" sz="1600">
                <a:latin typeface="Courier New" panose="02070309020205020404" pitchFamily="49" charset="0"/>
              </a:rPr>
              <a:t>}</a:t>
            </a:r>
          </a:p>
        </p:txBody>
      </p:sp>
      <p:sp>
        <p:nvSpPr>
          <p:cNvPr id="35845" name="Rectangle 5">
            <a:extLst>
              <a:ext uri="{FF2B5EF4-FFF2-40B4-BE49-F238E27FC236}">
                <a16:creationId xmlns:a16="http://schemas.microsoft.com/office/drawing/2014/main" id="{E2632E73-DA33-4076-8845-90C3435394FF}"/>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35846" name="Rectangle 6">
            <a:extLst>
              <a:ext uri="{FF2B5EF4-FFF2-40B4-BE49-F238E27FC236}">
                <a16:creationId xmlns:a16="http://schemas.microsoft.com/office/drawing/2014/main" id="{F2163D16-7004-43F8-9121-9CBB0C2525E7}"/>
              </a:ext>
            </a:extLst>
          </p:cNvPr>
          <p:cNvSpPr>
            <a:spLocks noChangeArrowheads="1"/>
          </p:cNvSpPr>
          <p:nvPr/>
        </p:nvSpPr>
        <p:spPr bwMode="auto">
          <a:xfrm>
            <a:off x="381000" y="6096000"/>
            <a:ext cx="76200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100" b="1">
                <a:solidFill>
                  <a:srgbClr val="CC0000"/>
                </a:solidFill>
              </a:rPr>
              <a:t>Still not quite ready to communicate with a client...</a:t>
            </a:r>
          </a:p>
        </p:txBody>
      </p:sp>
      <p:sp>
        <p:nvSpPr>
          <p:cNvPr id="35847" name="Rectangle 7">
            <a:extLst>
              <a:ext uri="{FF2B5EF4-FFF2-40B4-BE49-F238E27FC236}">
                <a16:creationId xmlns:a16="http://schemas.microsoft.com/office/drawing/2014/main" id="{15CAECBC-BB69-4329-837B-176AB8A6362F}"/>
              </a:ext>
            </a:extLst>
          </p:cNvPr>
          <p:cNvSpPr>
            <a:spLocks noChangeArrowheads="1"/>
          </p:cNvSpPr>
          <p:nvPr/>
        </p:nvSpPr>
        <p:spPr bwMode="auto">
          <a:xfrm>
            <a:off x="457200" y="228600"/>
            <a:ext cx="8458200" cy="11430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nSpc>
                <a:spcPct val="85000"/>
              </a:lnSpc>
              <a:defRPr sz="3600">
                <a:solidFill>
                  <a:schemeClr val="folHlink"/>
                </a:solidFill>
                <a:latin typeface="Arial" panose="020B0604020202020204" pitchFamily="34" charset="0"/>
              </a:defRPr>
            </a:lvl1pPr>
            <a:lvl2pPr>
              <a:lnSpc>
                <a:spcPct val="85000"/>
              </a:lnSpc>
              <a:defRPr sz="3600">
                <a:solidFill>
                  <a:schemeClr val="folHlink"/>
                </a:solidFill>
                <a:latin typeface="Arial" panose="020B0604020202020204" pitchFamily="34" charset="0"/>
              </a:defRPr>
            </a:lvl2pPr>
            <a:lvl3pPr>
              <a:lnSpc>
                <a:spcPct val="85000"/>
              </a:lnSpc>
              <a:defRPr sz="3600">
                <a:solidFill>
                  <a:schemeClr val="folHlink"/>
                </a:solidFill>
                <a:latin typeface="Arial" panose="020B0604020202020204" pitchFamily="34" charset="0"/>
              </a:defRPr>
            </a:lvl3pPr>
            <a:lvl4pPr>
              <a:lnSpc>
                <a:spcPct val="85000"/>
              </a:lnSpc>
              <a:defRPr sz="3600">
                <a:solidFill>
                  <a:schemeClr val="folHlink"/>
                </a:solidFill>
                <a:latin typeface="Arial" panose="020B0604020202020204" pitchFamily="34" charset="0"/>
              </a:defRPr>
            </a:lvl4pPr>
            <a:lvl5pPr>
              <a:lnSpc>
                <a:spcPct val="85000"/>
              </a:lnSpc>
              <a:defRPr sz="3600">
                <a:solidFill>
                  <a:schemeClr val="folHlink"/>
                </a:solidFill>
                <a:latin typeface="Arial" panose="020B0604020202020204" pitchFamily="34" charset="0"/>
              </a:defRPr>
            </a:lvl5pPr>
            <a:lvl6pPr marL="457200" fontAlgn="base">
              <a:lnSpc>
                <a:spcPct val="85000"/>
              </a:lnSpc>
              <a:spcBef>
                <a:spcPct val="0"/>
              </a:spcBef>
              <a:spcAft>
                <a:spcPct val="0"/>
              </a:spcAft>
              <a:defRPr sz="3600">
                <a:solidFill>
                  <a:schemeClr val="folHlink"/>
                </a:solidFill>
                <a:latin typeface="Arial" panose="020B0604020202020204" pitchFamily="34" charset="0"/>
              </a:defRPr>
            </a:lvl6pPr>
            <a:lvl7pPr marL="914400" fontAlgn="base">
              <a:lnSpc>
                <a:spcPct val="85000"/>
              </a:lnSpc>
              <a:spcBef>
                <a:spcPct val="0"/>
              </a:spcBef>
              <a:spcAft>
                <a:spcPct val="0"/>
              </a:spcAft>
              <a:defRPr sz="3600">
                <a:solidFill>
                  <a:schemeClr val="folHlink"/>
                </a:solidFill>
                <a:latin typeface="Arial" panose="020B0604020202020204" pitchFamily="34" charset="0"/>
              </a:defRPr>
            </a:lvl7pPr>
            <a:lvl8pPr marL="1371600" fontAlgn="base">
              <a:lnSpc>
                <a:spcPct val="85000"/>
              </a:lnSpc>
              <a:spcBef>
                <a:spcPct val="0"/>
              </a:spcBef>
              <a:spcAft>
                <a:spcPct val="0"/>
              </a:spcAft>
              <a:defRPr sz="3600">
                <a:solidFill>
                  <a:schemeClr val="folHlink"/>
                </a:solidFill>
                <a:latin typeface="Arial" panose="020B0604020202020204" pitchFamily="34" charset="0"/>
              </a:defRPr>
            </a:lvl8pPr>
            <a:lvl9pPr marL="1828800" fontAlgn="base">
              <a:lnSpc>
                <a:spcPct val="85000"/>
              </a:lnSpc>
              <a:spcBef>
                <a:spcPct val="0"/>
              </a:spcBef>
              <a:spcAft>
                <a:spcPct val="0"/>
              </a:spcAft>
              <a:defRPr sz="3600">
                <a:solidFill>
                  <a:schemeClr val="folHlink"/>
                </a:solidFill>
                <a:latin typeface="Arial" panose="020B0604020202020204" pitchFamily="34" charset="0"/>
              </a:defRPr>
            </a:lvl9pPr>
          </a:lstStyle>
          <a:p>
            <a:r>
              <a:rPr lang="en-US" altLang="en-US"/>
              <a:t>Socket I/O: bind()</a:t>
            </a:r>
          </a:p>
        </p:txBody>
      </p:sp>
      <p:sp>
        <p:nvSpPr>
          <p:cNvPr id="2" name="Datumsplatzhalter 1">
            <a:extLst>
              <a:ext uri="{FF2B5EF4-FFF2-40B4-BE49-F238E27FC236}">
                <a16:creationId xmlns:a16="http://schemas.microsoft.com/office/drawing/2014/main" id="{A6D44342-46AB-42C9-83CF-EC694F934985}"/>
              </a:ext>
            </a:extLst>
          </p:cNvPr>
          <p:cNvSpPr>
            <a:spLocks noGrp="1"/>
          </p:cNvSpPr>
          <p:nvPr>
            <p:ph type="dt" sz="half" idx="10"/>
          </p:nvPr>
        </p:nvSpPr>
        <p:spPr/>
        <p:txBody>
          <a:bodyPr/>
          <a:lstStyle/>
          <a:p>
            <a:pPr>
              <a:defRPr/>
            </a:pPr>
            <a:endParaRPr lang="en-US"/>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4">
            <a:extLst>
              <a:ext uri="{FF2B5EF4-FFF2-40B4-BE49-F238E27FC236}">
                <a16:creationId xmlns:a16="http://schemas.microsoft.com/office/drawing/2014/main" id="{303A2649-436A-47E1-89EC-2BFEAB40D690}"/>
              </a:ext>
            </a:extLst>
          </p:cNvPr>
          <p:cNvSpPr>
            <a:spLocks noGrp="1"/>
          </p:cNvSpPr>
          <p:nvPr>
            <p:ph type="ftr" sz="quarter" idx="11"/>
          </p:nvPr>
        </p:nvSpPr>
        <p:spPr/>
        <p:txBody>
          <a:bodyPr/>
          <a:lstStyle/>
          <a:p>
            <a:r>
              <a:rPr lang="en-US" altLang="en-US"/>
              <a:t>Realtime Programming Prof. Dr. Markus Pfeil</a:t>
            </a:r>
          </a:p>
        </p:txBody>
      </p:sp>
      <p:sp>
        <p:nvSpPr>
          <p:cNvPr id="9" name="Foliennummernplatzhalter 5">
            <a:extLst>
              <a:ext uri="{FF2B5EF4-FFF2-40B4-BE49-F238E27FC236}">
                <a16:creationId xmlns:a16="http://schemas.microsoft.com/office/drawing/2014/main" id="{44736F96-888F-4709-ACFF-3518B6BCF52F}"/>
              </a:ext>
            </a:extLst>
          </p:cNvPr>
          <p:cNvSpPr>
            <a:spLocks noGrp="1"/>
          </p:cNvSpPr>
          <p:nvPr>
            <p:ph type="sldNum" sz="quarter" idx="12"/>
          </p:nvPr>
        </p:nvSpPr>
        <p:spPr/>
        <p:txBody>
          <a:bodyPr/>
          <a:lstStyle/>
          <a:p>
            <a:fld id="{0E25CD4A-4E7C-4DBD-8440-1DAF1FF80D2B}" type="slidenum">
              <a:rPr lang="en-US" altLang="en-US"/>
              <a:pPr/>
              <a:t>465</a:t>
            </a:fld>
            <a:endParaRPr lang="en-US" altLang="en-US"/>
          </a:p>
        </p:txBody>
      </p:sp>
      <p:sp>
        <p:nvSpPr>
          <p:cNvPr id="36866" name="Rectangle 2">
            <a:extLst>
              <a:ext uri="{FF2B5EF4-FFF2-40B4-BE49-F238E27FC236}">
                <a16:creationId xmlns:a16="http://schemas.microsoft.com/office/drawing/2014/main" id="{C11681A4-14C4-48C4-9655-C26E864D5445}"/>
              </a:ext>
            </a:extLst>
          </p:cNvPr>
          <p:cNvSpPr>
            <a:spLocks noGrp="1" noChangeArrowheads="1"/>
          </p:cNvSpPr>
          <p:nvPr>
            <p:ph type="title"/>
          </p:nvPr>
        </p:nvSpPr>
        <p:spPr/>
        <p:txBody>
          <a:bodyPr lIns="82058" tIns="41029" rIns="82058" bIns="41029"/>
          <a:lstStyle/>
          <a:p>
            <a:r>
              <a:rPr lang="en-US" altLang="en-US"/>
              <a:t>Socket I/O: listen()</a:t>
            </a:r>
          </a:p>
        </p:txBody>
      </p:sp>
      <p:sp>
        <p:nvSpPr>
          <p:cNvPr id="36867" name="Rectangle 3">
            <a:extLst>
              <a:ext uri="{FF2B5EF4-FFF2-40B4-BE49-F238E27FC236}">
                <a16:creationId xmlns:a16="http://schemas.microsoft.com/office/drawing/2014/main" id="{CB035A66-92BA-4F15-B021-0FD05606DD84}"/>
              </a:ext>
            </a:extLst>
          </p:cNvPr>
          <p:cNvSpPr>
            <a:spLocks noGrp="1" noChangeArrowheads="1"/>
          </p:cNvSpPr>
          <p:nvPr>
            <p:ph type="body" idx="1"/>
          </p:nvPr>
        </p:nvSpPr>
        <p:spPr>
          <a:xfrm>
            <a:off x="381000" y="1524000"/>
            <a:ext cx="8534400" cy="431800"/>
          </a:xfrm>
        </p:spPr>
        <p:txBody>
          <a:bodyPr lIns="82058" tIns="41029" rIns="82058" bIns="41029"/>
          <a:lstStyle/>
          <a:p>
            <a:pPr>
              <a:lnSpc>
                <a:spcPct val="90000"/>
              </a:lnSpc>
            </a:pPr>
            <a:r>
              <a:rPr lang="en-US" altLang="en-US" sz="2400" b="1" i="1"/>
              <a:t>listen</a:t>
            </a:r>
            <a:r>
              <a:rPr lang="en-US" altLang="en-US" sz="2400"/>
              <a:t> indicates that the server will accept a connection</a:t>
            </a:r>
          </a:p>
        </p:txBody>
      </p:sp>
      <p:sp>
        <p:nvSpPr>
          <p:cNvPr id="36868" name="Text Box 4">
            <a:extLst>
              <a:ext uri="{FF2B5EF4-FFF2-40B4-BE49-F238E27FC236}">
                <a16:creationId xmlns:a16="http://schemas.microsoft.com/office/drawing/2014/main" id="{3C43271B-9B97-4133-B30D-87FBFEA4BAAC}"/>
              </a:ext>
            </a:extLst>
          </p:cNvPr>
          <p:cNvSpPr txBox="1">
            <a:spLocks noChangeArrowheads="1"/>
          </p:cNvSpPr>
          <p:nvPr/>
        </p:nvSpPr>
        <p:spPr bwMode="auto">
          <a:xfrm>
            <a:off x="963613" y="2133600"/>
            <a:ext cx="7418387" cy="28479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fd;			   /* socket descriptor */</a:t>
            </a:r>
          </a:p>
          <a:p>
            <a:r>
              <a:rPr lang="en-US" altLang="en-US" sz="1800">
                <a:latin typeface="Courier New" panose="02070309020205020404" pitchFamily="49" charset="0"/>
              </a:rPr>
              <a:t>struct sockaddr_in srv;	   /* used by bind() */</a:t>
            </a:r>
          </a:p>
          <a:p>
            <a:endParaRPr lang="en-US" altLang="en-US" sz="1800">
              <a:latin typeface="Courier New" panose="02070309020205020404" pitchFamily="49" charset="0"/>
            </a:endParaRPr>
          </a:p>
          <a:p>
            <a:r>
              <a:rPr lang="en-US" altLang="en-US" sz="1800">
                <a:latin typeface="Courier New" panose="02070309020205020404" pitchFamily="49" charset="0"/>
              </a:rPr>
              <a:t>/* 1) create the socket */</a:t>
            </a:r>
          </a:p>
          <a:p>
            <a:r>
              <a:rPr lang="en-US" altLang="en-US" sz="1800">
                <a:latin typeface="Courier New" panose="02070309020205020404" pitchFamily="49" charset="0"/>
              </a:rPr>
              <a:t>/* 2) bind the socket to a port */</a:t>
            </a:r>
          </a:p>
          <a:p>
            <a:endParaRPr lang="en-US" altLang="en-US" sz="1800">
              <a:latin typeface="Courier New" panose="02070309020205020404" pitchFamily="49" charset="0"/>
            </a:endParaRPr>
          </a:p>
          <a:p>
            <a:r>
              <a:rPr lang="en-US" altLang="en-US" sz="1800">
                <a:latin typeface="Courier New" panose="02070309020205020404" pitchFamily="49" charset="0"/>
              </a:rPr>
              <a:t>if(</a:t>
            </a:r>
            <a:r>
              <a:rPr lang="en-US" altLang="en-US" sz="1800" b="1">
                <a:solidFill>
                  <a:srgbClr val="CC0000"/>
                </a:solidFill>
                <a:latin typeface="Courier New" panose="02070309020205020404" pitchFamily="49" charset="0"/>
              </a:rPr>
              <a:t>listen</a:t>
            </a:r>
            <a:r>
              <a:rPr lang="en-US" altLang="en-US" sz="1800">
                <a:latin typeface="Courier New" panose="02070309020205020404" pitchFamily="49" charset="0"/>
              </a:rPr>
              <a:t>(fd, 5) &lt; 0) {</a:t>
            </a:r>
          </a:p>
          <a:p>
            <a:r>
              <a:rPr lang="en-US" altLang="en-US" sz="1800">
                <a:latin typeface="Courier New" panose="02070309020205020404" pitchFamily="49" charset="0"/>
              </a:rPr>
              <a:t>	perror(“listen”);</a:t>
            </a:r>
          </a:p>
          <a:p>
            <a:r>
              <a:rPr lang="en-US" altLang="en-US" sz="1800">
                <a:latin typeface="Courier New" panose="02070309020205020404" pitchFamily="49" charset="0"/>
              </a:rPr>
              <a:t>	exit(1);</a:t>
            </a:r>
          </a:p>
          <a:p>
            <a:r>
              <a:rPr lang="en-US" altLang="en-US" sz="1800">
                <a:latin typeface="Courier New" panose="02070309020205020404" pitchFamily="49" charset="0"/>
              </a:rPr>
              <a:t>}</a:t>
            </a:r>
          </a:p>
        </p:txBody>
      </p:sp>
      <p:sp>
        <p:nvSpPr>
          <p:cNvPr id="36869" name="Rectangle 5">
            <a:extLst>
              <a:ext uri="{FF2B5EF4-FFF2-40B4-BE49-F238E27FC236}">
                <a16:creationId xmlns:a16="http://schemas.microsoft.com/office/drawing/2014/main" id="{4187C0DA-3723-4168-830A-F95DECA663D1}"/>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36870" name="Rectangle 6">
            <a:extLst>
              <a:ext uri="{FF2B5EF4-FFF2-40B4-BE49-F238E27FC236}">
                <a16:creationId xmlns:a16="http://schemas.microsoft.com/office/drawing/2014/main" id="{BBCF34C0-FA3E-4929-929F-A61A8A8B2555}"/>
              </a:ext>
            </a:extLst>
          </p:cNvPr>
          <p:cNvSpPr>
            <a:spLocks noChangeArrowheads="1"/>
          </p:cNvSpPr>
          <p:nvPr/>
        </p:nvSpPr>
        <p:spPr bwMode="auto">
          <a:xfrm>
            <a:off x="381000" y="5105400"/>
            <a:ext cx="792480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100" b="1">
                <a:solidFill>
                  <a:srgbClr val="CC0000"/>
                </a:solidFill>
              </a:rPr>
              <a:t>Still not quite ready to communicate with a client...</a:t>
            </a:r>
          </a:p>
        </p:txBody>
      </p:sp>
      <p:sp>
        <p:nvSpPr>
          <p:cNvPr id="2" name="Datumsplatzhalter 1">
            <a:extLst>
              <a:ext uri="{FF2B5EF4-FFF2-40B4-BE49-F238E27FC236}">
                <a16:creationId xmlns:a16="http://schemas.microsoft.com/office/drawing/2014/main" id="{12261A42-B746-43F5-8D90-A5EFD4236E37}"/>
              </a:ext>
            </a:extLst>
          </p:cNvPr>
          <p:cNvSpPr>
            <a:spLocks noGrp="1"/>
          </p:cNvSpPr>
          <p:nvPr>
            <p:ph type="dt" sz="half" idx="10"/>
          </p:nvPr>
        </p:nvSpPr>
        <p:spPr/>
        <p:txBody>
          <a:bodyPr/>
          <a:lstStyle/>
          <a:p>
            <a:pPr>
              <a:defRPr/>
            </a:pPr>
            <a:endParaRPr lang="en-US"/>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4">
            <a:extLst>
              <a:ext uri="{FF2B5EF4-FFF2-40B4-BE49-F238E27FC236}">
                <a16:creationId xmlns:a16="http://schemas.microsoft.com/office/drawing/2014/main" id="{DA313E32-DD13-4BA1-88C5-696489704BB6}"/>
              </a:ext>
            </a:extLst>
          </p:cNvPr>
          <p:cNvSpPr>
            <a:spLocks noGrp="1"/>
          </p:cNvSpPr>
          <p:nvPr>
            <p:ph type="ftr" sz="quarter" idx="11"/>
          </p:nvPr>
        </p:nvSpPr>
        <p:spPr/>
        <p:txBody>
          <a:bodyPr/>
          <a:lstStyle/>
          <a:p>
            <a:r>
              <a:rPr lang="en-US" altLang="en-US"/>
              <a:t>Realtime Programming Prof. Dr. Markus Pfeil</a:t>
            </a:r>
          </a:p>
        </p:txBody>
      </p:sp>
      <p:sp>
        <p:nvSpPr>
          <p:cNvPr id="9" name="Foliennummernplatzhalter 5">
            <a:extLst>
              <a:ext uri="{FF2B5EF4-FFF2-40B4-BE49-F238E27FC236}">
                <a16:creationId xmlns:a16="http://schemas.microsoft.com/office/drawing/2014/main" id="{575BE736-167C-4080-95D9-39230167E8E5}"/>
              </a:ext>
            </a:extLst>
          </p:cNvPr>
          <p:cNvSpPr>
            <a:spLocks noGrp="1"/>
          </p:cNvSpPr>
          <p:nvPr>
            <p:ph type="sldNum" sz="quarter" idx="12"/>
          </p:nvPr>
        </p:nvSpPr>
        <p:spPr/>
        <p:txBody>
          <a:bodyPr/>
          <a:lstStyle/>
          <a:p>
            <a:fld id="{A528B564-6B97-4A54-9E4C-541F701E82DD}" type="slidenum">
              <a:rPr lang="en-US" altLang="en-US"/>
              <a:pPr/>
              <a:t>466</a:t>
            </a:fld>
            <a:endParaRPr lang="en-US" altLang="en-US"/>
          </a:p>
        </p:txBody>
      </p:sp>
      <p:sp>
        <p:nvSpPr>
          <p:cNvPr id="37890" name="Rectangle 2">
            <a:extLst>
              <a:ext uri="{FF2B5EF4-FFF2-40B4-BE49-F238E27FC236}">
                <a16:creationId xmlns:a16="http://schemas.microsoft.com/office/drawing/2014/main" id="{B867B4F6-6A5C-4E0B-8F44-5F82F2A82D63}"/>
              </a:ext>
            </a:extLst>
          </p:cNvPr>
          <p:cNvSpPr>
            <a:spLocks noGrp="1" noChangeArrowheads="1"/>
          </p:cNvSpPr>
          <p:nvPr>
            <p:ph type="title"/>
          </p:nvPr>
        </p:nvSpPr>
        <p:spPr/>
        <p:txBody>
          <a:bodyPr lIns="82058" tIns="41029" rIns="82058" bIns="41029"/>
          <a:lstStyle/>
          <a:p>
            <a:r>
              <a:rPr lang="en-US" altLang="en-US"/>
              <a:t>Socket I/O: accept()</a:t>
            </a:r>
          </a:p>
        </p:txBody>
      </p:sp>
      <p:sp>
        <p:nvSpPr>
          <p:cNvPr id="37891" name="Rectangle 3">
            <a:extLst>
              <a:ext uri="{FF2B5EF4-FFF2-40B4-BE49-F238E27FC236}">
                <a16:creationId xmlns:a16="http://schemas.microsoft.com/office/drawing/2014/main" id="{33518F69-616C-425F-9D42-A7F4A69F29BB}"/>
              </a:ext>
            </a:extLst>
          </p:cNvPr>
          <p:cNvSpPr>
            <a:spLocks noGrp="1" noChangeArrowheads="1"/>
          </p:cNvSpPr>
          <p:nvPr>
            <p:ph type="body" idx="1"/>
          </p:nvPr>
        </p:nvSpPr>
        <p:spPr>
          <a:xfrm>
            <a:off x="381000" y="1524000"/>
            <a:ext cx="6786563" cy="431800"/>
          </a:xfrm>
        </p:spPr>
        <p:txBody>
          <a:bodyPr lIns="82058" tIns="41029" rIns="82058" bIns="41029"/>
          <a:lstStyle/>
          <a:p>
            <a:pPr>
              <a:lnSpc>
                <a:spcPct val="90000"/>
              </a:lnSpc>
            </a:pPr>
            <a:r>
              <a:rPr lang="en-US" altLang="en-US" sz="2400" b="1" i="1"/>
              <a:t>accept</a:t>
            </a:r>
            <a:r>
              <a:rPr lang="en-US" altLang="en-US" sz="2400"/>
              <a:t> blocks waiting for a connection</a:t>
            </a:r>
          </a:p>
        </p:txBody>
      </p:sp>
      <p:sp>
        <p:nvSpPr>
          <p:cNvPr id="37892" name="Text Box 4">
            <a:extLst>
              <a:ext uri="{FF2B5EF4-FFF2-40B4-BE49-F238E27FC236}">
                <a16:creationId xmlns:a16="http://schemas.microsoft.com/office/drawing/2014/main" id="{51255988-5E79-485F-971F-06C6212280B3}"/>
              </a:ext>
            </a:extLst>
          </p:cNvPr>
          <p:cNvSpPr txBox="1">
            <a:spLocks noChangeArrowheads="1"/>
          </p:cNvSpPr>
          <p:nvPr/>
        </p:nvSpPr>
        <p:spPr bwMode="auto">
          <a:xfrm>
            <a:off x="762000" y="1981200"/>
            <a:ext cx="8001000" cy="3524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 socket descriptor */</a:t>
            </a:r>
          </a:p>
          <a:p>
            <a:r>
              <a:rPr lang="en-US" altLang="en-US" sz="1600">
                <a:latin typeface="Courier New" panose="02070309020205020404" pitchFamily="49" charset="0"/>
              </a:rPr>
              <a:t>struct sockaddr_in srv;	      /* used by bind() */</a:t>
            </a:r>
          </a:p>
          <a:p>
            <a:r>
              <a:rPr lang="en-US" altLang="en-US" sz="1600">
                <a:latin typeface="Courier New" panose="02070309020205020404" pitchFamily="49" charset="0"/>
              </a:rPr>
              <a:t>struct sockaddr_in cli;	      /* used by accept() */</a:t>
            </a:r>
          </a:p>
          <a:p>
            <a:r>
              <a:rPr lang="en-US" altLang="en-US" sz="1600">
                <a:latin typeface="Courier New" panose="02070309020205020404" pitchFamily="49" charset="0"/>
              </a:rPr>
              <a:t>int newfd;			      /* returned by accept() */</a:t>
            </a:r>
          </a:p>
          <a:p>
            <a:r>
              <a:rPr lang="en-US" altLang="en-US" sz="1600">
                <a:latin typeface="Courier New" panose="02070309020205020404" pitchFamily="49" charset="0"/>
              </a:rPr>
              <a:t>int cli_len = sizeof(cli);	/* used by accept() */</a:t>
            </a:r>
          </a:p>
          <a:p>
            <a:endParaRPr lang="en-US" altLang="en-US" sz="1600">
              <a:latin typeface="Courier New" panose="02070309020205020404" pitchFamily="49" charset="0"/>
            </a:endParaRPr>
          </a:p>
          <a:p>
            <a:r>
              <a:rPr lang="en-US" altLang="en-US" sz="1600">
                <a:latin typeface="Courier New" panose="02070309020205020404" pitchFamily="49" charset="0"/>
              </a:rPr>
              <a:t>/* 1) create the socket */</a:t>
            </a:r>
          </a:p>
          <a:p>
            <a:r>
              <a:rPr lang="en-US" altLang="en-US" sz="1600">
                <a:latin typeface="Courier New" panose="02070309020205020404" pitchFamily="49" charset="0"/>
              </a:rPr>
              <a:t>/* 2) bind the socket to a port */</a:t>
            </a:r>
          </a:p>
          <a:p>
            <a:r>
              <a:rPr lang="en-US" altLang="en-US" sz="1600">
                <a:latin typeface="Courier New" panose="02070309020205020404" pitchFamily="49" charset="0"/>
              </a:rPr>
              <a:t>/* 3) listen on the socket */</a:t>
            </a:r>
          </a:p>
          <a:p>
            <a:endParaRPr lang="en-US" altLang="en-US" sz="1600">
              <a:latin typeface="Courier New" panose="02070309020205020404" pitchFamily="49" charset="0"/>
            </a:endParaRPr>
          </a:p>
          <a:p>
            <a:r>
              <a:rPr lang="en-US" altLang="en-US" sz="1600">
                <a:latin typeface="Courier New" panose="02070309020205020404" pitchFamily="49" charset="0"/>
              </a:rPr>
              <a:t>newfd = </a:t>
            </a:r>
            <a:r>
              <a:rPr lang="en-US" altLang="en-US" sz="1600" b="1">
                <a:solidFill>
                  <a:srgbClr val="CC0000"/>
                </a:solidFill>
                <a:latin typeface="Courier New" panose="02070309020205020404" pitchFamily="49" charset="0"/>
              </a:rPr>
              <a:t>accept</a:t>
            </a:r>
            <a:r>
              <a:rPr lang="en-US" altLang="en-US" sz="1600">
                <a:latin typeface="Courier New" panose="02070309020205020404" pitchFamily="49" charset="0"/>
              </a:rPr>
              <a:t>(fd, (struct sockaddr*) &amp;cli, &amp;cli_len);</a:t>
            </a:r>
          </a:p>
          <a:p>
            <a:r>
              <a:rPr lang="en-US" altLang="en-US" sz="1600">
                <a:latin typeface="Courier New" panose="02070309020205020404" pitchFamily="49" charset="0"/>
              </a:rPr>
              <a:t>if(newfd &lt; 0) {</a:t>
            </a:r>
          </a:p>
          <a:p>
            <a:r>
              <a:rPr lang="en-US" altLang="en-US" sz="1600">
                <a:latin typeface="Courier New" panose="02070309020205020404" pitchFamily="49" charset="0"/>
              </a:rPr>
              <a:t>	perror("accept");	exit(1);</a:t>
            </a:r>
          </a:p>
          <a:p>
            <a:r>
              <a:rPr lang="en-US" altLang="en-US" sz="1600">
                <a:latin typeface="Courier New" panose="02070309020205020404" pitchFamily="49" charset="0"/>
              </a:rPr>
              <a:t>}</a:t>
            </a:r>
          </a:p>
        </p:txBody>
      </p:sp>
      <p:sp>
        <p:nvSpPr>
          <p:cNvPr id="37893" name="Rectangle 5">
            <a:extLst>
              <a:ext uri="{FF2B5EF4-FFF2-40B4-BE49-F238E27FC236}">
                <a16:creationId xmlns:a16="http://schemas.microsoft.com/office/drawing/2014/main" id="{40A3CC90-2FEA-49A9-8F07-1AC9D19911B7}"/>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37894" name="Rectangle 6">
            <a:extLst>
              <a:ext uri="{FF2B5EF4-FFF2-40B4-BE49-F238E27FC236}">
                <a16:creationId xmlns:a16="http://schemas.microsoft.com/office/drawing/2014/main" id="{EF971FC9-E1BA-4D23-AB41-B8F7C8CD9B10}"/>
              </a:ext>
            </a:extLst>
          </p:cNvPr>
          <p:cNvSpPr>
            <a:spLocks noChangeArrowheads="1"/>
          </p:cNvSpPr>
          <p:nvPr/>
        </p:nvSpPr>
        <p:spPr bwMode="auto">
          <a:xfrm>
            <a:off x="381000" y="5486400"/>
            <a:ext cx="8763000"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100" b="1" i="1"/>
              <a:t>accept</a:t>
            </a:r>
            <a:r>
              <a:rPr lang="en-US" altLang="en-US" sz="2100"/>
              <a:t> returns a new socket (</a:t>
            </a:r>
            <a:r>
              <a:rPr lang="en-US" altLang="en-US" sz="2100" b="1" i="1"/>
              <a:t>newfd</a:t>
            </a:r>
            <a:r>
              <a:rPr lang="en-US" altLang="en-US" sz="2100"/>
              <a:t>) with the same properties as the original socket (</a:t>
            </a:r>
            <a:r>
              <a:rPr lang="en-US" altLang="en-US" sz="2100" b="1" i="1"/>
              <a:t>fd</a:t>
            </a:r>
            <a:r>
              <a:rPr lang="en-US" altLang="en-US" sz="2100"/>
              <a:t>)</a:t>
            </a:r>
          </a:p>
          <a:p>
            <a:pPr lvl="1"/>
            <a:r>
              <a:rPr lang="en-US" altLang="en-US" sz="2000" b="1" i="1"/>
              <a:t>newfd</a:t>
            </a:r>
            <a:r>
              <a:rPr lang="en-US" altLang="en-US" sz="2000"/>
              <a:t> &lt; 0 indicates that an error occurred</a:t>
            </a:r>
            <a:endParaRPr lang="en-US" altLang="en-US" sz="1900"/>
          </a:p>
        </p:txBody>
      </p:sp>
      <p:sp>
        <p:nvSpPr>
          <p:cNvPr id="2" name="Datumsplatzhalter 1">
            <a:extLst>
              <a:ext uri="{FF2B5EF4-FFF2-40B4-BE49-F238E27FC236}">
                <a16:creationId xmlns:a16="http://schemas.microsoft.com/office/drawing/2014/main" id="{77280780-ECBD-4671-925B-39E6CC9B7F05}"/>
              </a:ext>
            </a:extLst>
          </p:cNvPr>
          <p:cNvSpPr>
            <a:spLocks noGrp="1"/>
          </p:cNvSpPr>
          <p:nvPr>
            <p:ph type="dt" sz="half" idx="10"/>
          </p:nvPr>
        </p:nvSpPr>
        <p:spPr/>
        <p:txBody>
          <a:bodyPr/>
          <a:lstStyle/>
          <a:p>
            <a:pPr>
              <a:defRPr/>
            </a:pPr>
            <a:endParaRPr lang="en-US"/>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4">
            <a:extLst>
              <a:ext uri="{FF2B5EF4-FFF2-40B4-BE49-F238E27FC236}">
                <a16:creationId xmlns:a16="http://schemas.microsoft.com/office/drawing/2014/main" id="{C8B4C148-0FA2-4E59-8E5E-6852BBC2DA37}"/>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5">
            <a:extLst>
              <a:ext uri="{FF2B5EF4-FFF2-40B4-BE49-F238E27FC236}">
                <a16:creationId xmlns:a16="http://schemas.microsoft.com/office/drawing/2014/main" id="{E9616E29-52B4-4452-83F8-417E67AE7835}"/>
              </a:ext>
            </a:extLst>
          </p:cNvPr>
          <p:cNvSpPr>
            <a:spLocks noGrp="1"/>
          </p:cNvSpPr>
          <p:nvPr>
            <p:ph type="sldNum" sz="quarter" idx="12"/>
          </p:nvPr>
        </p:nvSpPr>
        <p:spPr/>
        <p:txBody>
          <a:bodyPr/>
          <a:lstStyle/>
          <a:p>
            <a:fld id="{5F93E670-C07E-411B-A283-842036FA2D44}" type="slidenum">
              <a:rPr lang="en-US" altLang="en-US"/>
              <a:pPr/>
              <a:t>467</a:t>
            </a:fld>
            <a:endParaRPr lang="en-US" altLang="en-US"/>
          </a:p>
        </p:txBody>
      </p:sp>
      <p:sp>
        <p:nvSpPr>
          <p:cNvPr id="38914" name="Rectangle 2">
            <a:extLst>
              <a:ext uri="{FF2B5EF4-FFF2-40B4-BE49-F238E27FC236}">
                <a16:creationId xmlns:a16="http://schemas.microsoft.com/office/drawing/2014/main" id="{939873CD-6A25-4986-AD41-E531ED61CA52}"/>
              </a:ext>
            </a:extLst>
          </p:cNvPr>
          <p:cNvSpPr>
            <a:spLocks noGrp="1" noChangeArrowheads="1"/>
          </p:cNvSpPr>
          <p:nvPr>
            <p:ph type="title"/>
          </p:nvPr>
        </p:nvSpPr>
        <p:spPr/>
        <p:txBody>
          <a:bodyPr lIns="82058" tIns="41029" rIns="82058" bIns="41029"/>
          <a:lstStyle/>
          <a:p>
            <a:r>
              <a:rPr lang="en-US" altLang="en-US"/>
              <a:t>Socket I/O: accept() continued...</a:t>
            </a:r>
          </a:p>
        </p:txBody>
      </p:sp>
      <p:sp>
        <p:nvSpPr>
          <p:cNvPr id="38915" name="Text Box 3">
            <a:extLst>
              <a:ext uri="{FF2B5EF4-FFF2-40B4-BE49-F238E27FC236}">
                <a16:creationId xmlns:a16="http://schemas.microsoft.com/office/drawing/2014/main" id="{F20A5BE1-7B5D-4A33-BA3D-F721D3101D32}"/>
              </a:ext>
            </a:extLst>
          </p:cNvPr>
          <p:cNvSpPr txBox="1">
            <a:spLocks noChangeArrowheads="1"/>
          </p:cNvSpPr>
          <p:nvPr/>
        </p:nvSpPr>
        <p:spPr bwMode="auto">
          <a:xfrm>
            <a:off x="609600" y="1465263"/>
            <a:ext cx="8229600" cy="25733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struct sockaddr_in cli;		/* used by accept() */</a:t>
            </a:r>
          </a:p>
          <a:p>
            <a:r>
              <a:rPr lang="en-US" altLang="en-US" sz="1800">
                <a:latin typeface="Courier New" panose="02070309020205020404" pitchFamily="49" charset="0"/>
              </a:rPr>
              <a:t>int newfd;				/* returned by accept() */</a:t>
            </a:r>
          </a:p>
          <a:p>
            <a:r>
              <a:rPr lang="en-US" altLang="en-US" sz="1800">
                <a:latin typeface="Courier New" panose="02070309020205020404" pitchFamily="49" charset="0"/>
              </a:rPr>
              <a:t>int cli_len = sizeof(cli);	/* used by accept() */</a:t>
            </a:r>
          </a:p>
          <a:p>
            <a:endParaRPr lang="en-US" altLang="en-US" sz="1800">
              <a:latin typeface="Courier New" panose="02070309020205020404" pitchFamily="49" charset="0"/>
            </a:endParaRPr>
          </a:p>
          <a:p>
            <a:r>
              <a:rPr lang="en-US" altLang="en-US" sz="1800">
                <a:latin typeface="Courier New" panose="02070309020205020404" pitchFamily="49" charset="0"/>
              </a:rPr>
              <a:t>newfd = </a:t>
            </a:r>
            <a:r>
              <a:rPr lang="en-US" altLang="en-US" sz="1800" b="1">
                <a:solidFill>
                  <a:srgbClr val="CC0000"/>
                </a:solidFill>
                <a:latin typeface="Courier New" panose="02070309020205020404" pitchFamily="49" charset="0"/>
              </a:rPr>
              <a:t>accept</a:t>
            </a:r>
            <a:r>
              <a:rPr lang="en-US" altLang="en-US" sz="1800">
                <a:latin typeface="Courier New" panose="02070309020205020404" pitchFamily="49" charset="0"/>
              </a:rPr>
              <a:t>(fd, (struct sockaddr*) &amp;cli, &amp;cli_len);</a:t>
            </a:r>
          </a:p>
          <a:p>
            <a:r>
              <a:rPr lang="en-US" altLang="en-US" sz="1800">
                <a:latin typeface="Courier New" panose="02070309020205020404" pitchFamily="49" charset="0"/>
              </a:rPr>
              <a:t>if(newfd &lt; 0) {</a:t>
            </a:r>
          </a:p>
          <a:p>
            <a:r>
              <a:rPr lang="en-US" altLang="en-US" sz="1800">
                <a:latin typeface="Courier New" panose="02070309020205020404" pitchFamily="49" charset="0"/>
              </a:rPr>
              <a:t>	perror("accept");</a:t>
            </a:r>
          </a:p>
          <a:p>
            <a:r>
              <a:rPr lang="en-US" altLang="en-US" sz="1800">
                <a:latin typeface="Courier New" panose="02070309020205020404" pitchFamily="49" charset="0"/>
              </a:rPr>
              <a:t>	exit(1);</a:t>
            </a:r>
          </a:p>
          <a:p>
            <a:r>
              <a:rPr lang="en-US" altLang="en-US" sz="1800">
                <a:latin typeface="Courier New" panose="02070309020205020404" pitchFamily="49" charset="0"/>
              </a:rPr>
              <a:t>}</a:t>
            </a:r>
          </a:p>
        </p:txBody>
      </p:sp>
      <p:sp>
        <p:nvSpPr>
          <p:cNvPr id="38916" name="Rectangle 4">
            <a:extLst>
              <a:ext uri="{FF2B5EF4-FFF2-40B4-BE49-F238E27FC236}">
                <a16:creationId xmlns:a16="http://schemas.microsoft.com/office/drawing/2014/main" id="{A1ABA220-D61F-4BFD-B3C9-8A8C1F556A96}"/>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38917" name="Rectangle 5">
            <a:extLst>
              <a:ext uri="{FF2B5EF4-FFF2-40B4-BE49-F238E27FC236}">
                <a16:creationId xmlns:a16="http://schemas.microsoft.com/office/drawing/2014/main" id="{2FBF7D44-725B-4B5F-9951-4652A1BCD663}"/>
              </a:ext>
            </a:extLst>
          </p:cNvPr>
          <p:cNvSpPr>
            <a:spLocks noChangeArrowheads="1"/>
          </p:cNvSpPr>
          <p:nvPr/>
        </p:nvSpPr>
        <p:spPr bwMode="auto">
          <a:xfrm>
            <a:off x="457200" y="3984625"/>
            <a:ext cx="8382000" cy="279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500"/>
              <a:t>How does the server know which client it is?</a:t>
            </a:r>
            <a:endParaRPr lang="en-US" altLang="en-US" sz="2500" b="1"/>
          </a:p>
          <a:p>
            <a:pPr lvl="1"/>
            <a:r>
              <a:rPr lang="en-US" altLang="en-US" sz="2200" b="1">
                <a:solidFill>
                  <a:srgbClr val="CC0000"/>
                </a:solidFill>
              </a:rPr>
              <a:t>cli.sin_addr.s_addr</a:t>
            </a:r>
            <a:r>
              <a:rPr lang="en-US" altLang="en-US" sz="2200" b="1" i="1"/>
              <a:t> </a:t>
            </a:r>
            <a:r>
              <a:rPr lang="en-US" altLang="en-US" sz="2200"/>
              <a:t>contains the client’s </a:t>
            </a:r>
            <a:r>
              <a:rPr lang="en-US" altLang="en-US" sz="2200" b="1" i="1"/>
              <a:t>IP address</a:t>
            </a:r>
            <a:endParaRPr lang="en-US" altLang="en-US" sz="2200"/>
          </a:p>
          <a:p>
            <a:pPr lvl="1"/>
            <a:r>
              <a:rPr lang="en-US" altLang="en-US" sz="2200" b="1">
                <a:solidFill>
                  <a:srgbClr val="CC0000"/>
                </a:solidFill>
              </a:rPr>
              <a:t>cli.sin_port</a:t>
            </a:r>
            <a:r>
              <a:rPr lang="en-US" altLang="en-US" sz="2200"/>
              <a:t> contains the client’s </a:t>
            </a:r>
            <a:r>
              <a:rPr lang="en-US" altLang="en-US" sz="2200" b="1" i="1"/>
              <a:t>port number</a:t>
            </a:r>
            <a:endParaRPr lang="en-US" altLang="en-US" sz="2100"/>
          </a:p>
          <a:p>
            <a:r>
              <a:rPr lang="en-US" altLang="en-US" sz="2500"/>
              <a:t>Now the server can exchange data with the client by using </a:t>
            </a:r>
            <a:r>
              <a:rPr lang="en-US" altLang="en-US" sz="2500" b="1" i="1"/>
              <a:t>read</a:t>
            </a:r>
            <a:r>
              <a:rPr lang="en-US" altLang="en-US" sz="2500"/>
              <a:t> and </a:t>
            </a:r>
            <a:r>
              <a:rPr lang="en-US" altLang="en-US" sz="2500" b="1" i="1"/>
              <a:t>write</a:t>
            </a:r>
            <a:r>
              <a:rPr lang="en-US" altLang="en-US" sz="2500"/>
              <a:t> on the descriptor </a:t>
            </a:r>
            <a:r>
              <a:rPr lang="en-US" altLang="en-US" sz="2500" b="1" i="1"/>
              <a:t>newfd</a:t>
            </a:r>
            <a:r>
              <a:rPr lang="en-US" altLang="en-US" sz="2500" i="1"/>
              <a:t>.</a:t>
            </a:r>
            <a:endParaRPr lang="en-US" altLang="en-US" sz="2500"/>
          </a:p>
          <a:p>
            <a:r>
              <a:rPr lang="en-US" altLang="en-US" sz="2500"/>
              <a:t>Why does </a:t>
            </a:r>
            <a:r>
              <a:rPr lang="en-US" altLang="en-US" sz="2500" b="1" i="1"/>
              <a:t>accept</a:t>
            </a:r>
            <a:r>
              <a:rPr lang="en-US" altLang="en-US" sz="2500"/>
              <a:t> need to return a new descriptor?</a:t>
            </a:r>
          </a:p>
        </p:txBody>
      </p:sp>
      <p:sp>
        <p:nvSpPr>
          <p:cNvPr id="2" name="Datumsplatzhalter 1">
            <a:extLst>
              <a:ext uri="{FF2B5EF4-FFF2-40B4-BE49-F238E27FC236}">
                <a16:creationId xmlns:a16="http://schemas.microsoft.com/office/drawing/2014/main" id="{00B1AA6B-F4B5-42EC-ACB5-B5A8E7322A4C}"/>
              </a:ext>
            </a:extLst>
          </p:cNvPr>
          <p:cNvSpPr>
            <a:spLocks noGrp="1"/>
          </p:cNvSpPr>
          <p:nvPr>
            <p:ph type="dt" sz="half" idx="10"/>
          </p:nvPr>
        </p:nvSpPr>
        <p:spPr/>
        <p:txBody>
          <a:bodyPr/>
          <a:lstStyle/>
          <a:p>
            <a:pPr>
              <a:defRPr/>
            </a:pPr>
            <a:endParaRPr lang="en-US"/>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4">
            <a:extLst>
              <a:ext uri="{FF2B5EF4-FFF2-40B4-BE49-F238E27FC236}">
                <a16:creationId xmlns:a16="http://schemas.microsoft.com/office/drawing/2014/main" id="{1C81DA32-256C-49EF-9C36-CAB753367557}"/>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5">
            <a:extLst>
              <a:ext uri="{FF2B5EF4-FFF2-40B4-BE49-F238E27FC236}">
                <a16:creationId xmlns:a16="http://schemas.microsoft.com/office/drawing/2014/main" id="{D67A81D9-78B9-446D-BF95-E4104E81731A}"/>
              </a:ext>
            </a:extLst>
          </p:cNvPr>
          <p:cNvSpPr>
            <a:spLocks noGrp="1"/>
          </p:cNvSpPr>
          <p:nvPr>
            <p:ph type="sldNum" sz="quarter" idx="12"/>
          </p:nvPr>
        </p:nvSpPr>
        <p:spPr/>
        <p:txBody>
          <a:bodyPr/>
          <a:lstStyle/>
          <a:p>
            <a:fld id="{22C76FE7-0352-4511-8779-0DC7EC0D389B}" type="slidenum">
              <a:rPr lang="en-US" altLang="en-US"/>
              <a:pPr/>
              <a:t>468</a:t>
            </a:fld>
            <a:endParaRPr lang="en-US" altLang="en-US"/>
          </a:p>
        </p:txBody>
      </p:sp>
      <p:sp>
        <p:nvSpPr>
          <p:cNvPr id="39938" name="Rectangle 2">
            <a:extLst>
              <a:ext uri="{FF2B5EF4-FFF2-40B4-BE49-F238E27FC236}">
                <a16:creationId xmlns:a16="http://schemas.microsoft.com/office/drawing/2014/main" id="{D7CD7A34-4BEF-4A03-ACD7-38A83CB5F05D}"/>
              </a:ext>
            </a:extLst>
          </p:cNvPr>
          <p:cNvSpPr>
            <a:spLocks noGrp="1" noChangeArrowheads="1"/>
          </p:cNvSpPr>
          <p:nvPr>
            <p:ph type="title"/>
          </p:nvPr>
        </p:nvSpPr>
        <p:spPr/>
        <p:txBody>
          <a:bodyPr lIns="82058" tIns="41029" rIns="82058" bIns="41029"/>
          <a:lstStyle/>
          <a:p>
            <a:r>
              <a:rPr lang="en-US" altLang="en-US"/>
              <a:t>Socket I/O: read()</a:t>
            </a:r>
          </a:p>
        </p:txBody>
      </p:sp>
      <p:sp>
        <p:nvSpPr>
          <p:cNvPr id="39939" name="Rectangle 3">
            <a:extLst>
              <a:ext uri="{FF2B5EF4-FFF2-40B4-BE49-F238E27FC236}">
                <a16:creationId xmlns:a16="http://schemas.microsoft.com/office/drawing/2014/main" id="{D65221E2-F61E-4502-B832-09902BBC64BB}"/>
              </a:ext>
            </a:extLst>
          </p:cNvPr>
          <p:cNvSpPr>
            <a:spLocks noGrp="1" noChangeArrowheads="1"/>
          </p:cNvSpPr>
          <p:nvPr>
            <p:ph type="body" idx="1"/>
          </p:nvPr>
        </p:nvSpPr>
        <p:spPr>
          <a:xfrm>
            <a:off x="381000" y="1473200"/>
            <a:ext cx="7924800" cy="1498600"/>
          </a:xfrm>
        </p:spPr>
        <p:txBody>
          <a:bodyPr lIns="82058" tIns="41029" rIns="82058" bIns="41029"/>
          <a:lstStyle/>
          <a:p>
            <a:r>
              <a:rPr lang="en-US" altLang="en-US" sz="2400" b="1" i="1"/>
              <a:t>read</a:t>
            </a:r>
            <a:r>
              <a:rPr lang="en-US" altLang="en-US" sz="2400"/>
              <a:t> can be used with a socket</a:t>
            </a:r>
            <a:endParaRPr lang="en-US" altLang="en-US" sz="2400" b="1" i="1"/>
          </a:p>
          <a:p>
            <a:r>
              <a:rPr lang="en-US" altLang="en-US" sz="2400" b="1" i="1">
                <a:solidFill>
                  <a:srgbClr val="CC0000"/>
                </a:solidFill>
              </a:rPr>
              <a:t>read</a:t>
            </a:r>
            <a:r>
              <a:rPr lang="en-US" altLang="en-US" sz="2400" b="1">
                <a:solidFill>
                  <a:srgbClr val="CC0000"/>
                </a:solidFill>
              </a:rPr>
              <a:t> </a:t>
            </a:r>
            <a:r>
              <a:rPr lang="en-US" altLang="en-US" sz="2400" b="1" u="sng">
                <a:solidFill>
                  <a:srgbClr val="CC0000"/>
                </a:solidFill>
              </a:rPr>
              <a:t>blocks</a:t>
            </a:r>
            <a:r>
              <a:rPr lang="en-US" altLang="en-US" sz="2400" b="1">
                <a:solidFill>
                  <a:srgbClr val="CC0000"/>
                </a:solidFill>
              </a:rPr>
              <a:t> waiting for data from the client but does not guarantee that sizeof(buf) is read</a:t>
            </a:r>
            <a:endParaRPr lang="en-US" altLang="en-US" sz="2400"/>
          </a:p>
        </p:txBody>
      </p:sp>
      <p:sp>
        <p:nvSpPr>
          <p:cNvPr id="39940" name="Text Box 4">
            <a:extLst>
              <a:ext uri="{FF2B5EF4-FFF2-40B4-BE49-F238E27FC236}">
                <a16:creationId xmlns:a16="http://schemas.microsoft.com/office/drawing/2014/main" id="{612D4FC8-90E5-4072-BA96-EB7E79F3902E}"/>
              </a:ext>
            </a:extLst>
          </p:cNvPr>
          <p:cNvSpPr txBox="1">
            <a:spLocks noChangeArrowheads="1"/>
          </p:cNvSpPr>
          <p:nvPr/>
        </p:nvSpPr>
        <p:spPr bwMode="auto">
          <a:xfrm>
            <a:off x="609600" y="3213100"/>
            <a:ext cx="8305800" cy="30353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 socket descriptor */</a:t>
            </a:r>
          </a:p>
          <a:p>
            <a:r>
              <a:rPr lang="en-US" altLang="en-US" sz="1600">
                <a:latin typeface="Courier New" panose="02070309020205020404" pitchFamily="49" charset="0"/>
              </a:rPr>
              <a:t>char buf[512];			/* used by read() */</a:t>
            </a:r>
          </a:p>
          <a:p>
            <a:r>
              <a:rPr lang="en-US" altLang="en-US" sz="1600">
                <a:latin typeface="Courier New" panose="02070309020205020404" pitchFamily="49" charset="0"/>
              </a:rPr>
              <a:t>int nbytes;			      /* used by read() */</a:t>
            </a:r>
          </a:p>
          <a:p>
            <a:endParaRPr lang="en-US" altLang="en-US" sz="1600">
              <a:latin typeface="Courier New" panose="02070309020205020404" pitchFamily="49" charset="0"/>
            </a:endParaRPr>
          </a:p>
          <a:p>
            <a:r>
              <a:rPr lang="en-US" altLang="en-US" sz="1600">
                <a:latin typeface="Courier New" panose="02070309020205020404" pitchFamily="49" charset="0"/>
              </a:rPr>
              <a:t>/* 1) create the socket */</a:t>
            </a:r>
          </a:p>
          <a:p>
            <a:r>
              <a:rPr lang="en-US" altLang="en-US" sz="1600">
                <a:latin typeface="Courier New" panose="02070309020205020404" pitchFamily="49" charset="0"/>
              </a:rPr>
              <a:t>/* 2) bind the socket to a port */</a:t>
            </a:r>
          </a:p>
          <a:p>
            <a:r>
              <a:rPr lang="en-US" altLang="en-US" sz="1600">
                <a:latin typeface="Courier New" panose="02070309020205020404" pitchFamily="49" charset="0"/>
              </a:rPr>
              <a:t>/* 3) listen on the socket */</a:t>
            </a:r>
          </a:p>
          <a:p>
            <a:r>
              <a:rPr lang="en-US" altLang="en-US" sz="1600">
                <a:latin typeface="Courier New" panose="02070309020205020404" pitchFamily="49" charset="0"/>
              </a:rPr>
              <a:t>/* 4) accept the incoming connection */</a:t>
            </a:r>
          </a:p>
          <a:p>
            <a:endParaRPr lang="en-US" altLang="en-US" sz="1600">
              <a:latin typeface="Courier New" panose="02070309020205020404" pitchFamily="49" charset="0"/>
            </a:endParaRPr>
          </a:p>
          <a:p>
            <a:r>
              <a:rPr lang="en-US" altLang="en-US" sz="1600">
                <a:latin typeface="Courier New" panose="02070309020205020404" pitchFamily="49" charset="0"/>
              </a:rPr>
              <a:t>if((nbytes = </a:t>
            </a:r>
            <a:r>
              <a:rPr lang="en-US" altLang="en-US" sz="1600" b="1">
                <a:solidFill>
                  <a:srgbClr val="CC0000"/>
                </a:solidFill>
                <a:latin typeface="Courier New" panose="02070309020205020404" pitchFamily="49" charset="0"/>
              </a:rPr>
              <a:t>read</a:t>
            </a:r>
            <a:r>
              <a:rPr lang="en-US" altLang="en-US" sz="1600">
                <a:latin typeface="Courier New" panose="02070309020205020404" pitchFamily="49" charset="0"/>
              </a:rPr>
              <a:t>(newfd, buf, sizeof(buf))) &lt; 0) {</a:t>
            </a:r>
          </a:p>
          <a:p>
            <a:r>
              <a:rPr lang="en-US" altLang="en-US" sz="1600">
                <a:latin typeface="Courier New" panose="02070309020205020404" pitchFamily="49" charset="0"/>
              </a:rPr>
              <a:t>	perror(“read”); exit(1);</a:t>
            </a:r>
          </a:p>
          <a:p>
            <a:r>
              <a:rPr lang="en-US" altLang="en-US" sz="1600">
                <a:latin typeface="Courier New" panose="02070309020205020404" pitchFamily="49" charset="0"/>
              </a:rPr>
              <a:t>}</a:t>
            </a:r>
          </a:p>
        </p:txBody>
      </p:sp>
      <p:sp>
        <p:nvSpPr>
          <p:cNvPr id="39941" name="Rectangle 5">
            <a:extLst>
              <a:ext uri="{FF2B5EF4-FFF2-40B4-BE49-F238E27FC236}">
                <a16:creationId xmlns:a16="http://schemas.microsoft.com/office/drawing/2014/main" id="{5F060E85-DF14-4729-BED5-6C263ED91BD2}"/>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2" name="Datumsplatzhalter 1">
            <a:extLst>
              <a:ext uri="{FF2B5EF4-FFF2-40B4-BE49-F238E27FC236}">
                <a16:creationId xmlns:a16="http://schemas.microsoft.com/office/drawing/2014/main" id="{5CB3DBC2-0CD4-4BBF-9E33-62892BA6BCB2}"/>
              </a:ext>
            </a:extLst>
          </p:cNvPr>
          <p:cNvSpPr>
            <a:spLocks noGrp="1"/>
          </p:cNvSpPr>
          <p:nvPr>
            <p:ph type="dt" sz="half" idx="10"/>
          </p:nvPr>
        </p:nvSpPr>
        <p:spPr/>
        <p:txBody>
          <a:bodyPr/>
          <a:lstStyle/>
          <a:p>
            <a:pPr>
              <a:defRPr/>
            </a:pPr>
            <a:endParaRPr lang="en-US"/>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ußzeilenplatzhalter 4">
            <a:extLst>
              <a:ext uri="{FF2B5EF4-FFF2-40B4-BE49-F238E27FC236}">
                <a16:creationId xmlns:a16="http://schemas.microsoft.com/office/drawing/2014/main" id="{6F3DBDDD-91F9-40A9-B63F-32C0793ED44F}"/>
              </a:ext>
            </a:extLst>
          </p:cNvPr>
          <p:cNvSpPr>
            <a:spLocks noGrp="1"/>
          </p:cNvSpPr>
          <p:nvPr>
            <p:ph type="ftr" sz="quarter" idx="11"/>
          </p:nvPr>
        </p:nvSpPr>
        <p:spPr/>
        <p:txBody>
          <a:bodyPr/>
          <a:lstStyle/>
          <a:p>
            <a:r>
              <a:rPr lang="en-US" altLang="en-US"/>
              <a:t>Realtime Programming Prof. Dr. Markus Pfeil</a:t>
            </a:r>
          </a:p>
        </p:txBody>
      </p:sp>
      <p:sp>
        <p:nvSpPr>
          <p:cNvPr id="20" name="Foliennummernplatzhalter 5">
            <a:extLst>
              <a:ext uri="{FF2B5EF4-FFF2-40B4-BE49-F238E27FC236}">
                <a16:creationId xmlns:a16="http://schemas.microsoft.com/office/drawing/2014/main" id="{20C92681-2CC8-4F80-8655-C959AFFDFDF9}"/>
              </a:ext>
            </a:extLst>
          </p:cNvPr>
          <p:cNvSpPr>
            <a:spLocks noGrp="1"/>
          </p:cNvSpPr>
          <p:nvPr>
            <p:ph type="sldNum" sz="quarter" idx="12"/>
          </p:nvPr>
        </p:nvSpPr>
        <p:spPr/>
        <p:txBody>
          <a:bodyPr/>
          <a:lstStyle/>
          <a:p>
            <a:fld id="{788BDBA9-104C-4DE7-975A-655221BA29AB}" type="slidenum">
              <a:rPr lang="en-US" altLang="en-US"/>
              <a:pPr/>
              <a:t>469</a:t>
            </a:fld>
            <a:endParaRPr lang="en-US" altLang="en-US"/>
          </a:p>
        </p:txBody>
      </p:sp>
      <p:sp>
        <p:nvSpPr>
          <p:cNvPr id="40962" name="Text Box 2">
            <a:extLst>
              <a:ext uri="{FF2B5EF4-FFF2-40B4-BE49-F238E27FC236}">
                <a16:creationId xmlns:a16="http://schemas.microsoft.com/office/drawing/2014/main" id="{B268F094-4D86-4181-BD77-248C7112AE38}"/>
              </a:ext>
            </a:extLst>
          </p:cNvPr>
          <p:cNvSpPr txBox="1">
            <a:spLocks noChangeArrowheads="1"/>
          </p:cNvSpPr>
          <p:nvPr/>
        </p:nvSpPr>
        <p:spPr bwMode="auto">
          <a:xfrm>
            <a:off x="6219825" y="3824288"/>
            <a:ext cx="149542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TCP</a:t>
            </a:r>
          </a:p>
        </p:txBody>
      </p:sp>
      <p:sp>
        <p:nvSpPr>
          <p:cNvPr id="40963" name="Text Box 3">
            <a:extLst>
              <a:ext uri="{FF2B5EF4-FFF2-40B4-BE49-F238E27FC236}">
                <a16:creationId xmlns:a16="http://schemas.microsoft.com/office/drawing/2014/main" id="{66CA8638-8782-42DF-8F84-C4FB2FE2D468}"/>
              </a:ext>
            </a:extLst>
          </p:cNvPr>
          <p:cNvSpPr txBox="1">
            <a:spLocks noChangeArrowheads="1"/>
          </p:cNvSpPr>
          <p:nvPr/>
        </p:nvSpPr>
        <p:spPr bwMode="auto">
          <a:xfrm>
            <a:off x="6219825" y="4651375"/>
            <a:ext cx="1495425"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IP</a:t>
            </a:r>
          </a:p>
        </p:txBody>
      </p:sp>
      <p:sp>
        <p:nvSpPr>
          <p:cNvPr id="40965" name="Text Box 5">
            <a:extLst>
              <a:ext uri="{FF2B5EF4-FFF2-40B4-BE49-F238E27FC236}">
                <a16:creationId xmlns:a16="http://schemas.microsoft.com/office/drawing/2014/main" id="{8F6B1439-ECA1-4B4E-973A-624D08DE18A8}"/>
              </a:ext>
            </a:extLst>
          </p:cNvPr>
          <p:cNvSpPr txBox="1">
            <a:spLocks noChangeArrowheads="1"/>
          </p:cNvSpPr>
          <p:nvPr/>
        </p:nvSpPr>
        <p:spPr bwMode="auto">
          <a:xfrm>
            <a:off x="6021388" y="5526088"/>
            <a:ext cx="1922462"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Ethernet Adapter</a:t>
            </a:r>
          </a:p>
        </p:txBody>
      </p:sp>
      <p:sp>
        <p:nvSpPr>
          <p:cNvPr id="40966" name="Line 6">
            <a:extLst>
              <a:ext uri="{FF2B5EF4-FFF2-40B4-BE49-F238E27FC236}">
                <a16:creationId xmlns:a16="http://schemas.microsoft.com/office/drawing/2014/main" id="{EE456AF4-4BC3-421D-9F16-75672B7C7896}"/>
              </a:ext>
            </a:extLst>
          </p:cNvPr>
          <p:cNvSpPr>
            <a:spLocks noChangeShapeType="1"/>
          </p:cNvSpPr>
          <p:nvPr/>
        </p:nvSpPr>
        <p:spPr bwMode="auto">
          <a:xfrm>
            <a:off x="6967538" y="4343400"/>
            <a:ext cx="0" cy="3095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67" name="Line 7">
            <a:extLst>
              <a:ext uri="{FF2B5EF4-FFF2-40B4-BE49-F238E27FC236}">
                <a16:creationId xmlns:a16="http://schemas.microsoft.com/office/drawing/2014/main" id="{2501035B-891E-4D63-8BEE-B0F75CABE0E9}"/>
              </a:ext>
            </a:extLst>
          </p:cNvPr>
          <p:cNvSpPr>
            <a:spLocks noChangeShapeType="1"/>
          </p:cNvSpPr>
          <p:nvPr/>
        </p:nvSpPr>
        <p:spPr bwMode="auto">
          <a:xfrm>
            <a:off x="6967538" y="5176838"/>
            <a:ext cx="0" cy="309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69" name="Line 9">
            <a:extLst>
              <a:ext uri="{FF2B5EF4-FFF2-40B4-BE49-F238E27FC236}">
                <a16:creationId xmlns:a16="http://schemas.microsoft.com/office/drawing/2014/main" id="{823A00AA-69FD-4846-8D45-E982F7639F15}"/>
              </a:ext>
            </a:extLst>
          </p:cNvPr>
          <p:cNvSpPr>
            <a:spLocks noChangeShapeType="1"/>
          </p:cNvSpPr>
          <p:nvPr/>
        </p:nvSpPr>
        <p:spPr bwMode="auto">
          <a:xfrm>
            <a:off x="6054725" y="3554413"/>
            <a:ext cx="18780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0" name="Rectangle 10">
            <a:extLst>
              <a:ext uri="{FF2B5EF4-FFF2-40B4-BE49-F238E27FC236}">
                <a16:creationId xmlns:a16="http://schemas.microsoft.com/office/drawing/2014/main" id="{B12B47FC-1831-4C77-88B0-3CF8169DCEFC}"/>
              </a:ext>
            </a:extLst>
          </p:cNvPr>
          <p:cNvSpPr>
            <a:spLocks noChangeArrowheads="1"/>
          </p:cNvSpPr>
          <p:nvPr/>
        </p:nvSpPr>
        <p:spPr bwMode="auto">
          <a:xfrm>
            <a:off x="5773738" y="1981200"/>
            <a:ext cx="2411412" cy="43227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1" name="Oval 11">
            <a:extLst>
              <a:ext uri="{FF2B5EF4-FFF2-40B4-BE49-F238E27FC236}">
                <a16:creationId xmlns:a16="http://schemas.microsoft.com/office/drawing/2014/main" id="{82FD2D08-9114-4DC4-A032-395A43C8476E}"/>
              </a:ext>
            </a:extLst>
          </p:cNvPr>
          <p:cNvSpPr>
            <a:spLocks noChangeArrowheads="1"/>
          </p:cNvSpPr>
          <p:nvPr/>
        </p:nvSpPr>
        <p:spPr bwMode="auto">
          <a:xfrm>
            <a:off x="6334125" y="2778125"/>
            <a:ext cx="227013" cy="2206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2" name="Line 12">
            <a:extLst>
              <a:ext uri="{FF2B5EF4-FFF2-40B4-BE49-F238E27FC236}">
                <a16:creationId xmlns:a16="http://schemas.microsoft.com/office/drawing/2014/main" id="{530F0128-0FC8-4BF9-A016-30205B8B693C}"/>
              </a:ext>
            </a:extLst>
          </p:cNvPr>
          <p:cNvSpPr>
            <a:spLocks noChangeShapeType="1"/>
          </p:cNvSpPr>
          <p:nvPr/>
        </p:nvSpPr>
        <p:spPr bwMode="auto">
          <a:xfrm>
            <a:off x="6477000" y="2992438"/>
            <a:ext cx="323850" cy="833437"/>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3" name="Oval 13">
            <a:extLst>
              <a:ext uri="{FF2B5EF4-FFF2-40B4-BE49-F238E27FC236}">
                <a16:creationId xmlns:a16="http://schemas.microsoft.com/office/drawing/2014/main" id="{8368E006-5919-4C9B-88EB-C73579A3309E}"/>
              </a:ext>
            </a:extLst>
          </p:cNvPr>
          <p:cNvSpPr>
            <a:spLocks noChangeArrowheads="1"/>
          </p:cNvSpPr>
          <p:nvPr/>
        </p:nvSpPr>
        <p:spPr bwMode="auto">
          <a:xfrm>
            <a:off x="7489825" y="2778125"/>
            <a:ext cx="227013" cy="220663"/>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4" name="Line 14">
            <a:extLst>
              <a:ext uri="{FF2B5EF4-FFF2-40B4-BE49-F238E27FC236}">
                <a16:creationId xmlns:a16="http://schemas.microsoft.com/office/drawing/2014/main" id="{4B38E0C3-659B-4DED-AB62-A674FE819070}"/>
              </a:ext>
            </a:extLst>
          </p:cNvPr>
          <p:cNvSpPr>
            <a:spLocks noChangeShapeType="1"/>
          </p:cNvSpPr>
          <p:nvPr/>
        </p:nvSpPr>
        <p:spPr bwMode="auto">
          <a:xfrm flipH="1">
            <a:off x="7154863" y="2992438"/>
            <a:ext cx="400050" cy="830262"/>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5" name="Oval 15">
            <a:extLst>
              <a:ext uri="{FF2B5EF4-FFF2-40B4-BE49-F238E27FC236}">
                <a16:creationId xmlns:a16="http://schemas.microsoft.com/office/drawing/2014/main" id="{FF828F9F-51E5-4408-AA5A-F4A89B2A2408}"/>
              </a:ext>
            </a:extLst>
          </p:cNvPr>
          <p:cNvSpPr>
            <a:spLocks noChangeArrowheads="1"/>
          </p:cNvSpPr>
          <p:nvPr/>
        </p:nvSpPr>
        <p:spPr bwMode="auto">
          <a:xfrm>
            <a:off x="6021388" y="2489200"/>
            <a:ext cx="825500" cy="8016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6" name="Oval 16">
            <a:extLst>
              <a:ext uri="{FF2B5EF4-FFF2-40B4-BE49-F238E27FC236}">
                <a16:creationId xmlns:a16="http://schemas.microsoft.com/office/drawing/2014/main" id="{FDE9048B-71AE-4417-9BE0-DEF0480CA044}"/>
              </a:ext>
            </a:extLst>
          </p:cNvPr>
          <p:cNvSpPr>
            <a:spLocks noChangeArrowheads="1"/>
          </p:cNvSpPr>
          <p:nvPr/>
        </p:nvSpPr>
        <p:spPr bwMode="auto">
          <a:xfrm>
            <a:off x="7172325" y="2489200"/>
            <a:ext cx="825500" cy="8016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0977" name="Text Box 17">
            <a:extLst>
              <a:ext uri="{FF2B5EF4-FFF2-40B4-BE49-F238E27FC236}">
                <a16:creationId xmlns:a16="http://schemas.microsoft.com/office/drawing/2014/main" id="{53FF7878-77C7-4D8A-B0B5-0D93E321C17F}"/>
              </a:ext>
            </a:extLst>
          </p:cNvPr>
          <p:cNvSpPr txBox="1">
            <a:spLocks noChangeArrowheads="1"/>
          </p:cNvSpPr>
          <p:nvPr/>
        </p:nvSpPr>
        <p:spPr bwMode="auto">
          <a:xfrm>
            <a:off x="6248400" y="2057400"/>
            <a:ext cx="16033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Helvetica" panose="020B0604020202020204" pitchFamily="34" charset="0"/>
              </a:rPr>
              <a:t>2 Web Clients</a:t>
            </a:r>
          </a:p>
        </p:txBody>
      </p:sp>
      <p:sp>
        <p:nvSpPr>
          <p:cNvPr id="40978" name="Rectangle 18">
            <a:extLst>
              <a:ext uri="{FF2B5EF4-FFF2-40B4-BE49-F238E27FC236}">
                <a16:creationId xmlns:a16="http://schemas.microsoft.com/office/drawing/2014/main" id="{6B82A2E9-F27A-4124-8442-0A2130B940B1}"/>
              </a:ext>
            </a:extLst>
          </p:cNvPr>
          <p:cNvSpPr>
            <a:spLocks noGrp="1" noChangeArrowheads="1"/>
          </p:cNvSpPr>
          <p:nvPr>
            <p:ph type="title"/>
          </p:nvPr>
        </p:nvSpPr>
        <p:spPr/>
        <p:txBody>
          <a:bodyPr lIns="82058" tIns="41029" rIns="82058" bIns="41029"/>
          <a:lstStyle/>
          <a:p>
            <a:r>
              <a:rPr lang="en-US" altLang="en-US"/>
              <a:t>TCP Client</a:t>
            </a:r>
          </a:p>
        </p:txBody>
      </p:sp>
      <p:sp>
        <p:nvSpPr>
          <p:cNvPr id="40982" name="Rectangle 22">
            <a:extLst>
              <a:ext uri="{FF2B5EF4-FFF2-40B4-BE49-F238E27FC236}">
                <a16:creationId xmlns:a16="http://schemas.microsoft.com/office/drawing/2014/main" id="{852266E9-9239-4E9A-BB9C-D959014FE6E9}"/>
              </a:ext>
            </a:extLst>
          </p:cNvPr>
          <p:cNvSpPr>
            <a:spLocks noGrp="1" noChangeArrowheads="1"/>
          </p:cNvSpPr>
          <p:nvPr>
            <p:ph type="body" idx="1"/>
          </p:nvPr>
        </p:nvSpPr>
        <p:spPr>
          <a:xfrm>
            <a:off x="457200" y="1524000"/>
            <a:ext cx="4724400" cy="4800600"/>
          </a:xfrm>
          <a:noFill/>
          <a:ln/>
        </p:spPr>
        <p:txBody>
          <a:bodyPr/>
          <a:lstStyle/>
          <a:p>
            <a:r>
              <a:rPr lang="en-US" altLang="en-US"/>
              <a:t>For example: web client</a:t>
            </a:r>
          </a:p>
          <a:p>
            <a:pPr lvl="1"/>
            <a:endParaRPr lang="en-US" altLang="en-US"/>
          </a:p>
          <a:p>
            <a:r>
              <a:rPr lang="en-US" altLang="en-US" sz="2400" b="1">
                <a:solidFill>
                  <a:srgbClr val="CC0000"/>
                </a:solidFill>
                <a:latin typeface="Helvetica" panose="020B0604020202020204" pitchFamily="34" charset="0"/>
              </a:rPr>
              <a:t>How does a </a:t>
            </a:r>
            <a:r>
              <a:rPr lang="en-US" altLang="en-US" sz="2400" b="1" i="1">
                <a:solidFill>
                  <a:srgbClr val="CC0000"/>
                </a:solidFill>
                <a:latin typeface="Helvetica" panose="020B0604020202020204" pitchFamily="34" charset="0"/>
              </a:rPr>
              <a:t>web client</a:t>
            </a:r>
            <a:r>
              <a:rPr lang="en-US" altLang="en-US" sz="2400" b="1">
                <a:solidFill>
                  <a:srgbClr val="CC0000"/>
                </a:solidFill>
                <a:latin typeface="Helvetica" panose="020B0604020202020204" pitchFamily="34" charset="0"/>
              </a:rPr>
              <a:t> connect to a </a:t>
            </a:r>
            <a:r>
              <a:rPr lang="en-US" altLang="en-US" sz="2400" b="1" i="1">
                <a:solidFill>
                  <a:srgbClr val="CC0000"/>
                </a:solidFill>
                <a:latin typeface="Helvetica" panose="020B0604020202020204" pitchFamily="34" charset="0"/>
              </a:rPr>
              <a:t>web server</a:t>
            </a:r>
            <a:r>
              <a:rPr lang="en-US" altLang="en-US" sz="2400" b="1">
                <a:solidFill>
                  <a:srgbClr val="CC0000"/>
                </a:solidFill>
                <a:latin typeface="Helvetica" panose="020B0604020202020204" pitchFamily="34" charset="0"/>
              </a:rPr>
              <a:t>? </a:t>
            </a:r>
          </a:p>
          <a:p>
            <a:endParaRPr lang="en-US" altLang="en-US" sz="2400" b="1">
              <a:solidFill>
                <a:srgbClr val="CC0000"/>
              </a:solidFill>
              <a:latin typeface="Helvetica" panose="020B0604020202020204" pitchFamily="34" charset="0"/>
            </a:endParaRPr>
          </a:p>
        </p:txBody>
      </p:sp>
      <p:sp>
        <p:nvSpPr>
          <p:cNvPr id="2" name="Datumsplatzhalter 1">
            <a:extLst>
              <a:ext uri="{FF2B5EF4-FFF2-40B4-BE49-F238E27FC236}">
                <a16:creationId xmlns:a16="http://schemas.microsoft.com/office/drawing/2014/main" id="{2A2888FD-EA21-492C-BA6E-8E25A014F1E6}"/>
              </a:ext>
            </a:extLst>
          </p:cNvPr>
          <p:cNvSpPr>
            <a:spLocks noGrp="1"/>
          </p:cNvSpPr>
          <p:nvPr>
            <p:ph type="dt" sz="half" idx="10"/>
          </p:nvPr>
        </p:nvSpPr>
        <p:spPr/>
        <p:txBody>
          <a:bodyPr/>
          <a:lstStyle/>
          <a:p>
            <a:pPr>
              <a:defRPr/>
            </a:pP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a:t>Translating our program into assembly language</a:t>
            </a:r>
          </a:p>
        </p:txBody>
      </p:sp>
      <p:sp>
        <p:nvSpPr>
          <p:cNvPr id="20" name="Footer Placeholder 19"/>
          <p:cNvSpPr>
            <a:spLocks noGrp="1"/>
          </p:cNvSpPr>
          <p:nvPr>
            <p:ph type="ftr" sz="quarter" idx="11"/>
          </p:nvPr>
        </p:nvSpPr>
        <p:spPr/>
        <p:txBody>
          <a:bodyPr/>
          <a:lstStyle/>
          <a:p>
            <a:r>
              <a:rPr lang="en-US"/>
              <a:t>Realtime Programming Prof. Dr. Markus Pfeil</a:t>
            </a:r>
            <a:endParaRPr lang="en-US" dirty="0"/>
          </a:p>
        </p:txBody>
      </p:sp>
      <p:sp>
        <p:nvSpPr>
          <p:cNvPr id="21" name="Slide Number Placeholder 20"/>
          <p:cNvSpPr>
            <a:spLocks noGrp="1"/>
          </p:cNvSpPr>
          <p:nvPr>
            <p:ph type="sldNum" sz="quarter" idx="12"/>
          </p:nvPr>
        </p:nvSpPr>
        <p:spPr/>
        <p:txBody>
          <a:bodyPr/>
          <a:lstStyle/>
          <a:p>
            <a:fld id="{3A9916B7-A748-6149-8245-A3DC3058343F}" type="slidenum">
              <a:rPr lang="en-US" smtClean="0"/>
              <a:t>47</a:t>
            </a:fld>
            <a:endParaRPr lang="en-US"/>
          </a:p>
        </p:txBody>
      </p:sp>
      <p:sp>
        <p:nvSpPr>
          <p:cNvPr id="11" name="Content Placeholder 10"/>
          <p:cNvSpPr txBox="1">
            <a:spLocks noGrp="1"/>
          </p:cNvSpPr>
          <p:nvPr>
            <p:ph sz="quarter" idx="1"/>
          </p:nvPr>
        </p:nvSpPr>
        <p:spPr>
          <a:xfrm>
            <a:off x="3318553" y="1506517"/>
            <a:ext cx="5517599" cy="4808558"/>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pPr marL="0" indent="0">
              <a:buNone/>
            </a:pPr>
            <a:r>
              <a:rPr lang="en-US" sz="1400" dirty="0"/>
              <a:t>000000be &lt;main&gt;:</a:t>
            </a:r>
          </a:p>
          <a:p>
            <a:pPr marL="0" indent="0">
              <a:buNone/>
            </a:pPr>
            <a:r>
              <a:rPr lang="en-US" sz="1400" dirty="0"/>
              <a:t>  be:	80 e0       	</a:t>
            </a:r>
            <a:r>
              <a:rPr lang="en-US" sz="1400" dirty="0" err="1"/>
              <a:t>ldi</a:t>
            </a:r>
            <a:r>
              <a:rPr lang="en-US" sz="1400" dirty="0"/>
              <a:t>	r24 0x00	; 0</a:t>
            </a:r>
          </a:p>
          <a:p>
            <a:pPr marL="0" indent="0">
              <a:buNone/>
            </a:pPr>
            <a:r>
              <a:rPr lang="en-US" sz="1400" dirty="0"/>
              <a:t>  c0:	90 e0       	</a:t>
            </a:r>
            <a:r>
              <a:rPr lang="en-US" sz="1400" dirty="0" err="1"/>
              <a:t>ldi</a:t>
            </a:r>
            <a:r>
              <a:rPr lang="en-US" sz="1400" dirty="0"/>
              <a:t>	r25 0x00	; 0</a:t>
            </a:r>
          </a:p>
          <a:p>
            <a:pPr marL="0" indent="0">
              <a:buNone/>
            </a:pPr>
            <a:r>
              <a:rPr lang="en-US" sz="1400" dirty="0"/>
              <a:t>  c2:	98 0f       	add	r25 r24</a:t>
            </a:r>
          </a:p>
          <a:p>
            <a:pPr marL="0" indent="0">
              <a:buNone/>
            </a:pPr>
            <a:r>
              <a:rPr lang="hu-HU" sz="1400" dirty="0"/>
              <a:t>  c4:	92 bb       	out	0x18 r25	; 18</a:t>
            </a:r>
          </a:p>
          <a:p>
            <a:pPr marL="0" indent="0">
              <a:buNone/>
            </a:pPr>
            <a:r>
              <a:rPr lang="hu-HU" sz="1400" dirty="0"/>
              <a:t>  c6:	82 bb       	out	0x18 r24	; 18</a:t>
            </a:r>
          </a:p>
          <a:p>
            <a:pPr marL="0" indent="0">
              <a:buNone/>
            </a:pPr>
            <a:r>
              <a:rPr lang="hu-HU" sz="1400" dirty="0"/>
              <a:t>  c8:	8f 5f       	subi	r24 0xFF	; 255</a:t>
            </a:r>
          </a:p>
          <a:p>
            <a:pPr marL="0" indent="0">
              <a:buNone/>
            </a:pPr>
            <a:r>
              <a:rPr lang="hu-HU" sz="1400" dirty="0"/>
              <a:t>  ca:	8a 30       	cpi	r24 0x0A	; 10</a:t>
            </a:r>
          </a:p>
          <a:p>
            <a:pPr marL="0" indent="0">
              <a:buNone/>
            </a:pPr>
            <a:r>
              <a:rPr lang="en-US" sz="1400" dirty="0"/>
              <a:t>  cc:	d1 f7       	</a:t>
            </a:r>
            <a:r>
              <a:rPr lang="en-US" sz="1400" dirty="0" err="1"/>
              <a:t>brne</a:t>
            </a:r>
            <a:r>
              <a:rPr lang="en-US" sz="1400" dirty="0"/>
              <a:t>	.-12     	; 0xc2 &lt;main+0x4&gt;</a:t>
            </a:r>
          </a:p>
          <a:p>
            <a:pPr marL="0" indent="0">
              <a:buNone/>
            </a:pPr>
            <a:r>
              <a:rPr lang="en-US" sz="1400" dirty="0"/>
              <a:t>  </a:t>
            </a:r>
            <a:r>
              <a:rPr lang="en-US" sz="1400" dirty="0" err="1"/>
              <a:t>ce</a:t>
            </a:r>
            <a:r>
              <a:rPr lang="en-US" sz="1400" dirty="0"/>
              <a:t>:	80 e0       	</a:t>
            </a:r>
            <a:r>
              <a:rPr lang="en-US" sz="1400" dirty="0" err="1"/>
              <a:t>ldi</a:t>
            </a:r>
            <a:r>
              <a:rPr lang="en-US" sz="1400" dirty="0"/>
              <a:t>	r24 0x00	; 0</a:t>
            </a:r>
          </a:p>
          <a:p>
            <a:pPr marL="0" indent="0">
              <a:buNone/>
            </a:pPr>
            <a:r>
              <a:rPr lang="en-US" sz="1400" dirty="0"/>
              <a:t>  d0:	90 e0       	</a:t>
            </a:r>
            <a:r>
              <a:rPr lang="en-US" sz="1400" dirty="0" err="1"/>
              <a:t>ldi</a:t>
            </a:r>
            <a:r>
              <a:rPr lang="en-US" sz="1400" dirty="0"/>
              <a:t>	r25 0x00	; 0</a:t>
            </a:r>
          </a:p>
          <a:p>
            <a:pPr marL="0" indent="0">
              <a:buNone/>
            </a:pPr>
            <a:r>
              <a:rPr lang="en-US" sz="1400" dirty="0"/>
              <a:t>  d2:	08 95       	ret</a:t>
            </a:r>
          </a:p>
          <a:p>
            <a:endParaRPr lang="en-US" sz="1800" dirty="0"/>
          </a:p>
        </p:txBody>
      </p:sp>
      <p:sp>
        <p:nvSpPr>
          <p:cNvPr id="15" name="Content Placeholder 14"/>
          <p:cNvSpPr>
            <a:spLocks noGrp="1"/>
          </p:cNvSpPr>
          <p:nvPr>
            <p:ph sz="half" idx="4294967295"/>
          </p:nvPr>
        </p:nvSpPr>
        <p:spPr>
          <a:xfrm>
            <a:off x="301752" y="1527048"/>
            <a:ext cx="2916111" cy="4788027"/>
          </a:xfrm>
        </p:spPr>
        <p:style>
          <a:lnRef idx="1">
            <a:schemeClr val="accent2"/>
          </a:lnRef>
          <a:fillRef idx="3">
            <a:schemeClr val="accent2"/>
          </a:fillRef>
          <a:effectRef idx="2">
            <a:schemeClr val="accent2"/>
          </a:effectRef>
          <a:fontRef idx="minor">
            <a:schemeClr val="lt1"/>
          </a:fontRef>
        </p:style>
        <p:txBody>
          <a:bodyPr>
            <a:noAutofit/>
          </a:bodyPr>
          <a:lstStyle/>
          <a:p>
            <a:pPr marL="0" indent="0">
              <a:buNone/>
            </a:pPr>
            <a:r>
              <a:rPr lang="en-US" sz="1800" dirty="0" err="1"/>
              <a:t>int</a:t>
            </a:r>
            <a:r>
              <a:rPr lang="en-US" sz="1800" dirty="0"/>
              <a:t> main(void)</a:t>
            </a:r>
          </a:p>
          <a:p>
            <a:pPr marL="0" indent="0">
              <a:buNone/>
            </a:pPr>
            <a:r>
              <a:rPr lang="en-US" sz="1800" dirty="0"/>
              <a:t>{</a:t>
            </a:r>
          </a:p>
          <a:p>
            <a:pPr marL="0" indent="0">
              <a:buNone/>
            </a:pPr>
            <a:r>
              <a:rPr lang="en-US" sz="1800" dirty="0"/>
              <a:t>        char </a:t>
            </a:r>
            <a:r>
              <a:rPr lang="en-US" sz="1800" dirty="0" err="1"/>
              <a:t>i</a:t>
            </a:r>
            <a:r>
              <a:rPr lang="en-US" sz="1800" dirty="0"/>
              <a:t>;</a:t>
            </a:r>
          </a:p>
          <a:p>
            <a:pPr marL="0" indent="0">
              <a:buNone/>
            </a:pPr>
            <a:r>
              <a:rPr lang="en-US" sz="1800" dirty="0"/>
              <a:t>        char j;</a:t>
            </a:r>
          </a:p>
          <a:p>
            <a:pPr marL="0" indent="0">
              <a:buNone/>
            </a:pPr>
            <a:r>
              <a:rPr lang="en-US" sz="1800" dirty="0"/>
              <a:t>        </a:t>
            </a:r>
            <a:r>
              <a:rPr lang="en-US" sz="1800" dirty="0" err="1"/>
              <a:t>i</a:t>
            </a:r>
            <a:r>
              <a:rPr lang="en-US" sz="1800" dirty="0"/>
              <a:t>=0;</a:t>
            </a:r>
          </a:p>
          <a:p>
            <a:pPr marL="0" indent="0">
              <a:buNone/>
            </a:pPr>
            <a:r>
              <a:rPr lang="en-US" sz="1800" dirty="0"/>
              <a:t>        j=0;</a:t>
            </a:r>
          </a:p>
          <a:p>
            <a:pPr marL="0" indent="0">
              <a:buNone/>
            </a:pPr>
            <a:r>
              <a:rPr lang="en-US" sz="1800" dirty="0"/>
              <a:t>        while (</a:t>
            </a:r>
            <a:r>
              <a:rPr lang="en-US" sz="1800" dirty="0" err="1"/>
              <a:t>i</a:t>
            </a:r>
            <a:r>
              <a:rPr lang="en-US" sz="1800" dirty="0"/>
              <a:t>&lt;10) {</a:t>
            </a:r>
          </a:p>
          <a:p>
            <a:pPr marL="0" indent="0">
              <a:buNone/>
            </a:pPr>
            <a:r>
              <a:rPr lang="en-US" sz="1800" dirty="0"/>
              <a:t>                 j = j + </a:t>
            </a:r>
            <a:r>
              <a:rPr lang="en-US" sz="1800" dirty="0" err="1"/>
              <a:t>i</a:t>
            </a:r>
            <a:r>
              <a:rPr lang="en-US" sz="1800" dirty="0"/>
              <a:t>;</a:t>
            </a:r>
          </a:p>
          <a:p>
            <a:pPr marL="0" indent="0">
              <a:buNone/>
            </a:pPr>
            <a:r>
              <a:rPr lang="en-US" sz="1800" dirty="0"/>
              <a:t>                PORTB = j;</a:t>
            </a:r>
          </a:p>
          <a:p>
            <a:pPr marL="0" indent="0">
              <a:buNone/>
            </a:pPr>
            <a:r>
              <a:rPr lang="en-US" sz="1800" dirty="0"/>
              <a:t>                PORTB = </a:t>
            </a:r>
            <a:r>
              <a:rPr lang="en-US" sz="1800" dirty="0" err="1"/>
              <a:t>i</a:t>
            </a:r>
            <a:r>
              <a:rPr lang="en-US" sz="1800" dirty="0"/>
              <a:t>; </a:t>
            </a:r>
          </a:p>
          <a:p>
            <a:pPr marL="0" indent="0">
              <a:buNone/>
            </a:pPr>
            <a:r>
              <a:rPr lang="en-US" sz="1800" dirty="0"/>
              <a:t>                </a:t>
            </a:r>
            <a:r>
              <a:rPr lang="en-US" sz="1800" dirty="0" err="1"/>
              <a:t>i</a:t>
            </a:r>
            <a:r>
              <a:rPr lang="en-US" sz="1800" dirty="0"/>
              <a:t>++;</a:t>
            </a:r>
          </a:p>
          <a:p>
            <a:pPr marL="0" indent="0">
              <a:buNone/>
            </a:pPr>
            <a:r>
              <a:rPr lang="en-US" sz="1800" dirty="0"/>
              <a:t>        }</a:t>
            </a:r>
          </a:p>
          <a:p>
            <a:pPr marL="0" indent="0">
              <a:buNone/>
            </a:pPr>
            <a:r>
              <a:rPr lang="en-US" sz="1800" dirty="0"/>
              <a:t>        return 0;         </a:t>
            </a:r>
          </a:p>
          <a:p>
            <a:pPr marL="0" indent="0">
              <a:buNone/>
            </a:pPr>
            <a:r>
              <a:rPr lang="en-US" sz="1800" dirty="0"/>
              <a:t>}</a:t>
            </a:r>
          </a:p>
        </p:txBody>
      </p:sp>
      <p:sp>
        <p:nvSpPr>
          <p:cNvPr id="17" name="Line Callout 1 16"/>
          <p:cNvSpPr/>
          <p:nvPr/>
        </p:nvSpPr>
        <p:spPr>
          <a:xfrm>
            <a:off x="3406956" y="5156907"/>
            <a:ext cx="1364013" cy="1158373"/>
          </a:xfrm>
          <a:prstGeom prst="borderCallout1">
            <a:avLst>
              <a:gd name="adj1" fmla="val 732"/>
              <a:gd name="adj2" fmla="val 36300"/>
              <a:gd name="adj3" fmla="val -39011"/>
              <a:gd name="adj4" fmla="val 214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Location in program memory (Address)</a:t>
            </a:r>
          </a:p>
        </p:txBody>
      </p:sp>
      <p:sp>
        <p:nvSpPr>
          <p:cNvPr id="18" name="Line Callout 1 17"/>
          <p:cNvSpPr/>
          <p:nvPr/>
        </p:nvSpPr>
        <p:spPr>
          <a:xfrm>
            <a:off x="4923369" y="5156907"/>
            <a:ext cx="1364013" cy="1158373"/>
          </a:xfrm>
          <a:prstGeom prst="borderCallout1">
            <a:avLst>
              <a:gd name="adj1" fmla="val 732"/>
              <a:gd name="adj2" fmla="val 36300"/>
              <a:gd name="adj3" fmla="val -37530"/>
              <a:gd name="adj4" fmla="val -2387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Opcodes</a:t>
            </a:r>
            <a:r>
              <a:rPr lang="en-US" dirty="0"/>
              <a:t> – the program code</a:t>
            </a:r>
          </a:p>
        </p:txBody>
      </p:sp>
      <p:sp>
        <p:nvSpPr>
          <p:cNvPr id="19" name="Line Callout 1 18"/>
          <p:cNvSpPr/>
          <p:nvPr/>
        </p:nvSpPr>
        <p:spPr>
          <a:xfrm>
            <a:off x="6403056" y="5163438"/>
            <a:ext cx="2358022" cy="1158373"/>
          </a:xfrm>
          <a:prstGeom prst="borderCallout1">
            <a:avLst>
              <a:gd name="adj1" fmla="val 732"/>
              <a:gd name="adj2" fmla="val 36300"/>
              <a:gd name="adj3" fmla="val -44937"/>
              <a:gd name="adj4" fmla="val -275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Assembly language equivalent of the </a:t>
            </a:r>
            <a:r>
              <a:rPr lang="en-US" dirty="0" err="1"/>
              <a:t>opcodes</a:t>
            </a:r>
            <a:endParaRPr lang="en-US" dirty="0"/>
          </a:p>
        </p:txBody>
      </p:sp>
      <p:sp>
        <p:nvSpPr>
          <p:cNvPr id="2" name="Datumsplatzhalter 1">
            <a:extLst>
              <a:ext uri="{FF2B5EF4-FFF2-40B4-BE49-F238E27FC236}">
                <a16:creationId xmlns:a16="http://schemas.microsoft.com/office/drawing/2014/main" id="{A1B8D7DF-6A48-4290-9357-085787C5D392}"/>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321489067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ußzeilenplatzhalter 4">
            <a:extLst>
              <a:ext uri="{FF2B5EF4-FFF2-40B4-BE49-F238E27FC236}">
                <a16:creationId xmlns:a16="http://schemas.microsoft.com/office/drawing/2014/main" id="{A9371A99-158E-4100-9B55-87B143A82563}"/>
              </a:ext>
            </a:extLst>
          </p:cNvPr>
          <p:cNvSpPr>
            <a:spLocks noGrp="1"/>
          </p:cNvSpPr>
          <p:nvPr>
            <p:ph type="ftr" sz="quarter" idx="11"/>
          </p:nvPr>
        </p:nvSpPr>
        <p:spPr/>
        <p:txBody>
          <a:bodyPr/>
          <a:lstStyle/>
          <a:p>
            <a:r>
              <a:rPr lang="en-US" altLang="en-US"/>
              <a:t>Realtime Programming Prof. Dr. Markus Pfeil</a:t>
            </a:r>
          </a:p>
        </p:txBody>
      </p:sp>
      <p:sp>
        <p:nvSpPr>
          <p:cNvPr id="10" name="Foliennummernplatzhalter 5">
            <a:extLst>
              <a:ext uri="{FF2B5EF4-FFF2-40B4-BE49-F238E27FC236}">
                <a16:creationId xmlns:a16="http://schemas.microsoft.com/office/drawing/2014/main" id="{71AFB0A5-8893-4070-8AA7-3FC3FFD1D07C}"/>
              </a:ext>
            </a:extLst>
          </p:cNvPr>
          <p:cNvSpPr>
            <a:spLocks noGrp="1"/>
          </p:cNvSpPr>
          <p:nvPr>
            <p:ph type="sldNum" sz="quarter" idx="12"/>
          </p:nvPr>
        </p:nvSpPr>
        <p:spPr/>
        <p:txBody>
          <a:bodyPr/>
          <a:lstStyle/>
          <a:p>
            <a:fld id="{8B64AB51-2EF5-4DA8-90B8-7DDF9D0822D9}" type="slidenum">
              <a:rPr lang="en-US" altLang="en-US"/>
              <a:pPr/>
              <a:t>470</a:t>
            </a:fld>
            <a:endParaRPr lang="en-US" altLang="en-US"/>
          </a:p>
        </p:txBody>
      </p:sp>
      <p:sp>
        <p:nvSpPr>
          <p:cNvPr id="41986" name="Text Box 1026">
            <a:extLst>
              <a:ext uri="{FF2B5EF4-FFF2-40B4-BE49-F238E27FC236}">
                <a16:creationId xmlns:a16="http://schemas.microsoft.com/office/drawing/2014/main" id="{00DCAAF4-C358-48EA-9EFE-E6FDAB3C01AB}"/>
              </a:ext>
            </a:extLst>
          </p:cNvPr>
          <p:cNvSpPr txBox="1">
            <a:spLocks noChangeArrowheads="1"/>
          </p:cNvSpPr>
          <p:nvPr/>
        </p:nvSpPr>
        <p:spPr bwMode="auto">
          <a:xfrm>
            <a:off x="914400" y="2746375"/>
            <a:ext cx="7696200" cy="1749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struct sockaddr_in srv;</a:t>
            </a:r>
          </a:p>
          <a:p>
            <a:endParaRPr lang="en-US" altLang="en-US" sz="1800">
              <a:latin typeface="Courier New" panose="02070309020205020404" pitchFamily="49" charset="0"/>
            </a:endParaRPr>
          </a:p>
          <a:p>
            <a:r>
              <a:rPr lang="en-US" altLang="en-US" sz="1800">
                <a:latin typeface="Courier New" panose="02070309020205020404" pitchFamily="49" charset="0"/>
              </a:rPr>
              <a:t>srv.sin_addr.s_addr = </a:t>
            </a:r>
            <a:r>
              <a:rPr lang="en-US" altLang="en-US" sz="1800" b="1">
                <a:solidFill>
                  <a:srgbClr val="CC0000"/>
                </a:solidFill>
                <a:latin typeface="Courier New" panose="02070309020205020404" pitchFamily="49" charset="0"/>
              </a:rPr>
              <a:t>inet_addr(“128.2.35.50”);</a:t>
            </a:r>
            <a:endParaRPr lang="en-US" altLang="en-US" sz="1800">
              <a:latin typeface="Courier New" panose="02070309020205020404" pitchFamily="49" charset="0"/>
            </a:endParaRPr>
          </a:p>
          <a:p>
            <a:r>
              <a:rPr lang="en-US" altLang="en-US" sz="1800">
                <a:latin typeface="Courier New" panose="02070309020205020404" pitchFamily="49" charset="0"/>
              </a:rPr>
              <a:t>if(srv.sin_addr.s_addr == (in_addr_t) -1) {</a:t>
            </a:r>
          </a:p>
          <a:p>
            <a:r>
              <a:rPr lang="en-US" altLang="en-US" sz="1800">
                <a:latin typeface="Courier New" panose="02070309020205020404" pitchFamily="49" charset="0"/>
              </a:rPr>
              <a:t>	fprintf(stderr, "inet_addr failed!\n"); exit(1);</a:t>
            </a:r>
          </a:p>
          <a:p>
            <a:r>
              <a:rPr lang="en-US" altLang="en-US" sz="1800">
                <a:latin typeface="Courier New" panose="02070309020205020404" pitchFamily="49" charset="0"/>
              </a:rPr>
              <a:t>}</a:t>
            </a:r>
          </a:p>
        </p:txBody>
      </p:sp>
      <p:sp>
        <p:nvSpPr>
          <p:cNvPr id="41987" name="Rectangle 1027">
            <a:extLst>
              <a:ext uri="{FF2B5EF4-FFF2-40B4-BE49-F238E27FC236}">
                <a16:creationId xmlns:a16="http://schemas.microsoft.com/office/drawing/2014/main" id="{1967D8C4-228A-4B27-9E2F-F917E73A0F4E}"/>
              </a:ext>
            </a:extLst>
          </p:cNvPr>
          <p:cNvSpPr>
            <a:spLocks noChangeArrowheads="1"/>
          </p:cNvSpPr>
          <p:nvPr/>
        </p:nvSpPr>
        <p:spPr bwMode="auto">
          <a:xfrm>
            <a:off x="990600" y="4572000"/>
            <a:ext cx="739140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pPr algn="ctr">
              <a:buFontTx/>
              <a:buNone/>
            </a:pPr>
            <a:r>
              <a:rPr lang="en-US" altLang="en-US" sz="2000" b="1"/>
              <a:t>Converting a numerical address to a string:</a:t>
            </a:r>
          </a:p>
        </p:txBody>
      </p:sp>
      <p:sp>
        <p:nvSpPr>
          <p:cNvPr id="41988" name="Rectangle 1028">
            <a:extLst>
              <a:ext uri="{FF2B5EF4-FFF2-40B4-BE49-F238E27FC236}">
                <a16:creationId xmlns:a16="http://schemas.microsoft.com/office/drawing/2014/main" id="{3BB239A0-76C8-4955-84C1-E394889F663B}"/>
              </a:ext>
            </a:extLst>
          </p:cNvPr>
          <p:cNvSpPr>
            <a:spLocks noGrp="1" noChangeArrowheads="1"/>
          </p:cNvSpPr>
          <p:nvPr>
            <p:ph type="title"/>
          </p:nvPr>
        </p:nvSpPr>
        <p:spPr/>
        <p:txBody>
          <a:bodyPr lIns="82058" tIns="41029" rIns="82058" bIns="41029"/>
          <a:lstStyle/>
          <a:p>
            <a:r>
              <a:rPr lang="en-US" altLang="en-US"/>
              <a:t>Dealing with IP Addresses</a:t>
            </a:r>
          </a:p>
        </p:txBody>
      </p:sp>
      <p:sp>
        <p:nvSpPr>
          <p:cNvPr id="41989" name="Rectangle 1029">
            <a:extLst>
              <a:ext uri="{FF2B5EF4-FFF2-40B4-BE49-F238E27FC236}">
                <a16:creationId xmlns:a16="http://schemas.microsoft.com/office/drawing/2014/main" id="{6D09CF18-9DA3-414F-B2EA-A0514C143DD9}"/>
              </a:ext>
            </a:extLst>
          </p:cNvPr>
          <p:cNvSpPr>
            <a:spLocks noGrp="1" noChangeArrowheads="1"/>
          </p:cNvSpPr>
          <p:nvPr>
            <p:ph type="body" idx="1"/>
          </p:nvPr>
        </p:nvSpPr>
        <p:spPr>
          <a:xfrm>
            <a:off x="381000" y="1447800"/>
            <a:ext cx="8382000" cy="1066800"/>
          </a:xfrm>
        </p:spPr>
        <p:txBody>
          <a:bodyPr lIns="82058" tIns="41029" rIns="82058" bIns="41029"/>
          <a:lstStyle/>
          <a:p>
            <a:r>
              <a:rPr lang="en-US" altLang="en-US" sz="2000"/>
              <a:t>IP Addresses are commonly written as strings (“128.2.35.50”), but programs deal with IP addresses as integers.</a:t>
            </a:r>
          </a:p>
        </p:txBody>
      </p:sp>
      <p:sp>
        <p:nvSpPr>
          <p:cNvPr id="41990" name="Text Box 1030">
            <a:extLst>
              <a:ext uri="{FF2B5EF4-FFF2-40B4-BE49-F238E27FC236}">
                <a16:creationId xmlns:a16="http://schemas.microsoft.com/office/drawing/2014/main" id="{2AAA9424-DF11-4762-8478-C57EB1BF5E9F}"/>
              </a:ext>
            </a:extLst>
          </p:cNvPr>
          <p:cNvSpPr txBox="1">
            <a:spLocks noChangeArrowheads="1"/>
          </p:cNvSpPr>
          <p:nvPr/>
        </p:nvSpPr>
        <p:spPr bwMode="auto">
          <a:xfrm>
            <a:off x="914400" y="5078413"/>
            <a:ext cx="7696200" cy="14747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struct sockaddr_in srv;</a:t>
            </a:r>
          </a:p>
          <a:p>
            <a:r>
              <a:rPr lang="en-US" altLang="en-US" sz="1800">
                <a:latin typeface="Courier New" panose="02070309020205020404" pitchFamily="49" charset="0"/>
              </a:rPr>
              <a:t>char *t = </a:t>
            </a:r>
            <a:r>
              <a:rPr lang="en-US" altLang="en-US" sz="1800" b="1">
                <a:solidFill>
                  <a:srgbClr val="CC0000"/>
                </a:solidFill>
                <a:latin typeface="Courier New" panose="02070309020205020404" pitchFamily="49" charset="0"/>
              </a:rPr>
              <a:t>inet_ntoa(srv.sin_addr);</a:t>
            </a:r>
            <a:endParaRPr lang="en-US" altLang="en-US" sz="1800">
              <a:latin typeface="Courier New" panose="02070309020205020404" pitchFamily="49" charset="0"/>
            </a:endParaRPr>
          </a:p>
          <a:p>
            <a:r>
              <a:rPr lang="en-US" altLang="en-US" sz="1800">
                <a:latin typeface="Courier New" panose="02070309020205020404" pitchFamily="49" charset="0"/>
              </a:rPr>
              <a:t>if(t == 0) {</a:t>
            </a:r>
          </a:p>
          <a:p>
            <a:r>
              <a:rPr lang="en-US" altLang="en-US" sz="1800">
                <a:latin typeface="Courier New" panose="02070309020205020404" pitchFamily="49" charset="0"/>
              </a:rPr>
              <a:t>	fprintf(stderr, “inet_ntoa failed!\n”); exit(1);</a:t>
            </a:r>
          </a:p>
          <a:p>
            <a:r>
              <a:rPr lang="en-US" altLang="en-US" sz="1800">
                <a:latin typeface="Courier New" panose="02070309020205020404" pitchFamily="49" charset="0"/>
              </a:rPr>
              <a:t>}</a:t>
            </a:r>
          </a:p>
        </p:txBody>
      </p:sp>
      <p:sp>
        <p:nvSpPr>
          <p:cNvPr id="41991" name="Rectangle 1031">
            <a:extLst>
              <a:ext uri="{FF2B5EF4-FFF2-40B4-BE49-F238E27FC236}">
                <a16:creationId xmlns:a16="http://schemas.microsoft.com/office/drawing/2014/main" id="{07B85E2D-1C6A-4BF0-B06F-C09B22A5C3A0}"/>
              </a:ext>
            </a:extLst>
          </p:cNvPr>
          <p:cNvSpPr>
            <a:spLocks noChangeArrowheads="1"/>
          </p:cNvSpPr>
          <p:nvPr/>
        </p:nvSpPr>
        <p:spPr bwMode="auto">
          <a:xfrm>
            <a:off x="1066800" y="2286000"/>
            <a:ext cx="7391400"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600" tIns="50800" rIns="101600" bIns="50800">
            <a:spAutoFit/>
          </a:bodyPr>
          <a:lstStyle/>
          <a:p>
            <a:pPr algn="ctr" eaLnBrk="0" hangingPunct="0"/>
            <a:r>
              <a:rPr lang="en-US" altLang="en-US" sz="2000" b="1">
                <a:latin typeface="Arial" panose="020B0604020202020204" pitchFamily="34" charset="0"/>
              </a:rPr>
              <a:t>Converting strings to numerical address:</a:t>
            </a:r>
            <a:endParaRPr lang="en-US" altLang="en-US" sz="2000" b="1">
              <a:solidFill>
                <a:srgbClr val="CC0000"/>
              </a:solidFill>
              <a:latin typeface="Arial" panose="020B0604020202020204" pitchFamily="34" charset="0"/>
            </a:endParaRPr>
          </a:p>
        </p:txBody>
      </p:sp>
      <p:sp>
        <p:nvSpPr>
          <p:cNvPr id="2" name="Datumsplatzhalter 1">
            <a:extLst>
              <a:ext uri="{FF2B5EF4-FFF2-40B4-BE49-F238E27FC236}">
                <a16:creationId xmlns:a16="http://schemas.microsoft.com/office/drawing/2014/main" id="{86C7E4E5-15CB-4080-A4B8-DD373F4C583E}"/>
              </a:ext>
            </a:extLst>
          </p:cNvPr>
          <p:cNvSpPr>
            <a:spLocks noGrp="1"/>
          </p:cNvSpPr>
          <p:nvPr>
            <p:ph type="dt" sz="half" idx="10"/>
          </p:nvPr>
        </p:nvSpPr>
        <p:spPr/>
        <p:txBody>
          <a:bodyPr/>
          <a:lstStyle/>
          <a:p>
            <a:pPr>
              <a:defRPr/>
            </a:pPr>
            <a:endParaRPr lang="en-US"/>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09A2C3DC-FED1-4F3F-BEC2-366BDF032084}"/>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C8E88F6E-F991-4D2E-9144-C57CBE4B216C}"/>
              </a:ext>
            </a:extLst>
          </p:cNvPr>
          <p:cNvSpPr>
            <a:spLocks noGrp="1"/>
          </p:cNvSpPr>
          <p:nvPr>
            <p:ph type="sldNum" sz="quarter" idx="12"/>
          </p:nvPr>
        </p:nvSpPr>
        <p:spPr/>
        <p:txBody>
          <a:bodyPr/>
          <a:lstStyle/>
          <a:p>
            <a:fld id="{6C7C6132-A872-4DC3-9730-5D725C57E3F3}" type="slidenum">
              <a:rPr lang="en-US" altLang="en-US"/>
              <a:pPr/>
              <a:t>471</a:t>
            </a:fld>
            <a:endParaRPr lang="en-US" altLang="en-US"/>
          </a:p>
        </p:txBody>
      </p:sp>
      <p:sp>
        <p:nvSpPr>
          <p:cNvPr id="84994" name="Rectangle 1026">
            <a:extLst>
              <a:ext uri="{FF2B5EF4-FFF2-40B4-BE49-F238E27FC236}">
                <a16:creationId xmlns:a16="http://schemas.microsoft.com/office/drawing/2014/main" id="{5988A5BE-EBEC-4D44-B05F-F68B58094F1E}"/>
              </a:ext>
            </a:extLst>
          </p:cNvPr>
          <p:cNvSpPr>
            <a:spLocks noGrp="1" noChangeArrowheads="1"/>
          </p:cNvSpPr>
          <p:nvPr>
            <p:ph type="title"/>
          </p:nvPr>
        </p:nvSpPr>
        <p:spPr/>
        <p:txBody>
          <a:bodyPr/>
          <a:lstStyle/>
          <a:p>
            <a:r>
              <a:rPr lang="en-US" altLang="en-US"/>
              <a:t>Translating Names to Addresses</a:t>
            </a:r>
          </a:p>
        </p:txBody>
      </p:sp>
      <p:sp>
        <p:nvSpPr>
          <p:cNvPr id="84995" name="Rectangle 1027">
            <a:extLst>
              <a:ext uri="{FF2B5EF4-FFF2-40B4-BE49-F238E27FC236}">
                <a16:creationId xmlns:a16="http://schemas.microsoft.com/office/drawing/2014/main" id="{C038883C-DC2D-4D9E-B149-31B4A7A374F2}"/>
              </a:ext>
            </a:extLst>
          </p:cNvPr>
          <p:cNvSpPr>
            <a:spLocks noGrp="1" noChangeArrowheads="1"/>
          </p:cNvSpPr>
          <p:nvPr>
            <p:ph type="body" idx="1"/>
          </p:nvPr>
        </p:nvSpPr>
        <p:spPr>
          <a:xfrm>
            <a:off x="457200" y="1524000"/>
            <a:ext cx="8475663" cy="2362200"/>
          </a:xfrm>
        </p:spPr>
        <p:txBody>
          <a:bodyPr/>
          <a:lstStyle/>
          <a:p>
            <a:pPr>
              <a:lnSpc>
                <a:spcPct val="90000"/>
              </a:lnSpc>
            </a:pPr>
            <a:r>
              <a:rPr lang="en-US" altLang="en-US" sz="2800"/>
              <a:t>Gethostbyname provides interface to DNS</a:t>
            </a:r>
          </a:p>
          <a:p>
            <a:pPr>
              <a:lnSpc>
                <a:spcPct val="90000"/>
              </a:lnSpc>
            </a:pPr>
            <a:r>
              <a:rPr lang="en-US" altLang="en-US" sz="2800"/>
              <a:t>Additional useful calls</a:t>
            </a:r>
          </a:p>
          <a:p>
            <a:pPr lvl="1">
              <a:lnSpc>
                <a:spcPct val="90000"/>
              </a:lnSpc>
            </a:pPr>
            <a:r>
              <a:rPr lang="en-US" altLang="en-US" sz="2400"/>
              <a:t>Gethostbyaddr – returns </a:t>
            </a:r>
            <a:r>
              <a:rPr lang="en-US" altLang="en-US" sz="2400">
                <a:latin typeface="Courier New" panose="02070309020205020404" pitchFamily="49" charset="0"/>
              </a:rPr>
              <a:t>hostent</a:t>
            </a:r>
            <a:r>
              <a:rPr lang="en-US" altLang="en-US" sz="2400"/>
              <a:t> given sockaddr_in</a:t>
            </a:r>
          </a:p>
          <a:p>
            <a:pPr lvl="1">
              <a:lnSpc>
                <a:spcPct val="90000"/>
              </a:lnSpc>
            </a:pPr>
            <a:r>
              <a:rPr lang="en-US" altLang="en-US" sz="2400"/>
              <a:t>Getservbyname</a:t>
            </a:r>
          </a:p>
          <a:p>
            <a:pPr lvl="2">
              <a:lnSpc>
                <a:spcPct val="90000"/>
              </a:lnSpc>
            </a:pPr>
            <a:r>
              <a:rPr lang="en-US" altLang="en-US" sz="2000"/>
              <a:t>Used to get service description (typically port number)</a:t>
            </a:r>
          </a:p>
          <a:p>
            <a:pPr lvl="2">
              <a:lnSpc>
                <a:spcPct val="90000"/>
              </a:lnSpc>
            </a:pPr>
            <a:r>
              <a:rPr lang="en-US" altLang="en-US" sz="2000"/>
              <a:t>Returns </a:t>
            </a:r>
            <a:r>
              <a:rPr lang="en-US" altLang="en-US" sz="2000">
                <a:latin typeface="Courier New" panose="02070309020205020404" pitchFamily="49" charset="0"/>
              </a:rPr>
              <a:t>servent</a:t>
            </a:r>
            <a:r>
              <a:rPr lang="en-US" altLang="en-US" sz="2000"/>
              <a:t> based on name</a:t>
            </a:r>
          </a:p>
        </p:txBody>
      </p:sp>
      <p:sp>
        <p:nvSpPr>
          <p:cNvPr id="84996" name="Text Box 1028">
            <a:extLst>
              <a:ext uri="{FF2B5EF4-FFF2-40B4-BE49-F238E27FC236}">
                <a16:creationId xmlns:a16="http://schemas.microsoft.com/office/drawing/2014/main" id="{83F010C4-4F03-4F63-B459-9C27A1E67CBB}"/>
              </a:ext>
            </a:extLst>
          </p:cNvPr>
          <p:cNvSpPr txBox="1">
            <a:spLocks noChangeArrowheads="1"/>
          </p:cNvSpPr>
          <p:nvPr/>
        </p:nvSpPr>
        <p:spPr bwMode="auto">
          <a:xfrm>
            <a:off x="533400" y="3946525"/>
            <a:ext cx="8382000" cy="2301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#include &lt;netdb.h&gt;</a:t>
            </a:r>
          </a:p>
          <a:p>
            <a:endParaRPr lang="en-US" altLang="en-US" sz="1600">
              <a:latin typeface="Courier New" panose="02070309020205020404" pitchFamily="49" charset="0"/>
            </a:endParaRPr>
          </a:p>
          <a:p>
            <a:r>
              <a:rPr lang="en-US" altLang="en-US" sz="1600">
                <a:latin typeface="Courier New" panose="02070309020205020404" pitchFamily="49" charset="0"/>
              </a:rPr>
              <a:t>struct hostent *hp; /*ptr to host info for remote*/ </a:t>
            </a:r>
          </a:p>
          <a:p>
            <a:r>
              <a:rPr lang="en-US" altLang="en-US" sz="1600">
                <a:latin typeface="Courier New" panose="02070309020205020404" pitchFamily="49" charset="0"/>
              </a:rPr>
              <a:t>struct sockaddr_in peeraddr;</a:t>
            </a:r>
          </a:p>
          <a:p>
            <a:r>
              <a:rPr lang="en-US" altLang="en-US" sz="1600">
                <a:latin typeface="Courier New" panose="02070309020205020404" pitchFamily="49" charset="0"/>
              </a:rPr>
              <a:t>char *name = “www.cs.cmu.edu”;</a:t>
            </a:r>
          </a:p>
          <a:p>
            <a:endParaRPr lang="en-US" altLang="en-US" sz="1600">
              <a:latin typeface="Courier New" panose="02070309020205020404" pitchFamily="49" charset="0"/>
            </a:endParaRPr>
          </a:p>
          <a:p>
            <a:r>
              <a:rPr lang="en-US" altLang="en-US" sz="1600">
                <a:latin typeface="Courier New" panose="02070309020205020404" pitchFamily="49" charset="0"/>
              </a:rPr>
              <a:t>peeraddr.sin_family = AF_INET; </a:t>
            </a:r>
          </a:p>
          <a:p>
            <a:r>
              <a:rPr lang="en-US" altLang="en-US" sz="1600">
                <a:latin typeface="Courier New" panose="02070309020205020404" pitchFamily="49" charset="0"/>
              </a:rPr>
              <a:t>hp = gethostbyname(name) </a:t>
            </a:r>
          </a:p>
          <a:p>
            <a:r>
              <a:rPr lang="en-US" altLang="en-US" sz="1600">
                <a:latin typeface="Courier New" panose="02070309020205020404" pitchFamily="49" charset="0"/>
              </a:rPr>
              <a:t>peeraddr.sin_addr.s_addr = ((struct in_addr*)(hp-&gt;h_addr))-&gt;s_addr;</a:t>
            </a:r>
          </a:p>
        </p:txBody>
      </p:sp>
      <p:sp>
        <p:nvSpPr>
          <p:cNvPr id="2" name="Datumsplatzhalter 1">
            <a:extLst>
              <a:ext uri="{FF2B5EF4-FFF2-40B4-BE49-F238E27FC236}">
                <a16:creationId xmlns:a16="http://schemas.microsoft.com/office/drawing/2014/main" id="{F2BABFF4-7758-476C-8F63-AF9FB43D72FE}"/>
              </a:ext>
            </a:extLst>
          </p:cNvPr>
          <p:cNvSpPr>
            <a:spLocks noGrp="1"/>
          </p:cNvSpPr>
          <p:nvPr>
            <p:ph type="dt" sz="half" idx="10"/>
          </p:nvPr>
        </p:nvSpPr>
        <p:spPr/>
        <p:txBody>
          <a:bodyPr/>
          <a:lstStyle/>
          <a:p>
            <a:pPr>
              <a:defRPr/>
            </a:pPr>
            <a:endParaRPr lang="en-US"/>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1DDEEFA4-5712-40AD-9851-F33B1DE7ECE8}"/>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3E528960-DD72-449D-981E-749FD5259BA6}"/>
              </a:ext>
            </a:extLst>
          </p:cNvPr>
          <p:cNvSpPr>
            <a:spLocks noGrp="1"/>
          </p:cNvSpPr>
          <p:nvPr>
            <p:ph type="sldNum" sz="quarter" idx="12"/>
          </p:nvPr>
        </p:nvSpPr>
        <p:spPr/>
        <p:txBody>
          <a:bodyPr/>
          <a:lstStyle/>
          <a:p>
            <a:fld id="{291364E1-1E6F-4E74-975F-E3753E4D173E}" type="slidenum">
              <a:rPr lang="en-US" altLang="en-US"/>
              <a:pPr/>
              <a:t>472</a:t>
            </a:fld>
            <a:endParaRPr lang="en-US" altLang="en-US"/>
          </a:p>
        </p:txBody>
      </p:sp>
      <p:sp>
        <p:nvSpPr>
          <p:cNvPr id="43010" name="Rectangle 2">
            <a:extLst>
              <a:ext uri="{FF2B5EF4-FFF2-40B4-BE49-F238E27FC236}">
                <a16:creationId xmlns:a16="http://schemas.microsoft.com/office/drawing/2014/main" id="{F54E782C-867D-43FC-8982-E458E417FBA7}"/>
              </a:ext>
            </a:extLst>
          </p:cNvPr>
          <p:cNvSpPr>
            <a:spLocks noGrp="1" noChangeArrowheads="1"/>
          </p:cNvSpPr>
          <p:nvPr>
            <p:ph type="title"/>
          </p:nvPr>
        </p:nvSpPr>
        <p:spPr/>
        <p:txBody>
          <a:bodyPr lIns="82058" tIns="41029" rIns="82058" bIns="41029"/>
          <a:lstStyle/>
          <a:p>
            <a:r>
              <a:rPr lang="en-US" altLang="en-US"/>
              <a:t>Socket I/O: connect()</a:t>
            </a:r>
          </a:p>
        </p:txBody>
      </p:sp>
      <p:sp>
        <p:nvSpPr>
          <p:cNvPr id="43011" name="Rectangle 3">
            <a:extLst>
              <a:ext uri="{FF2B5EF4-FFF2-40B4-BE49-F238E27FC236}">
                <a16:creationId xmlns:a16="http://schemas.microsoft.com/office/drawing/2014/main" id="{01E5F670-526F-4621-8640-5ADEA86E9E3B}"/>
              </a:ext>
            </a:extLst>
          </p:cNvPr>
          <p:cNvSpPr>
            <a:spLocks noGrp="1" noChangeArrowheads="1"/>
          </p:cNvSpPr>
          <p:nvPr>
            <p:ph type="body" idx="1"/>
          </p:nvPr>
        </p:nvSpPr>
        <p:spPr>
          <a:xfrm>
            <a:off x="381000" y="1493838"/>
            <a:ext cx="8763000" cy="411162"/>
          </a:xfrm>
        </p:spPr>
        <p:txBody>
          <a:bodyPr lIns="82058" tIns="41029" rIns="82058" bIns="41029"/>
          <a:lstStyle/>
          <a:p>
            <a:pPr>
              <a:lnSpc>
                <a:spcPct val="90000"/>
              </a:lnSpc>
            </a:pPr>
            <a:r>
              <a:rPr lang="en-US" altLang="en-US" sz="2400" b="1" i="1"/>
              <a:t>connect</a:t>
            </a:r>
            <a:r>
              <a:rPr lang="en-US" altLang="en-US" sz="2400"/>
              <a:t> allows a client to connect to a server...</a:t>
            </a:r>
          </a:p>
        </p:txBody>
      </p:sp>
      <p:sp>
        <p:nvSpPr>
          <p:cNvPr id="43012" name="Text Box 4">
            <a:extLst>
              <a:ext uri="{FF2B5EF4-FFF2-40B4-BE49-F238E27FC236}">
                <a16:creationId xmlns:a16="http://schemas.microsoft.com/office/drawing/2014/main" id="{AEC3D69C-2929-4F59-9E46-010CD48D7A46}"/>
              </a:ext>
            </a:extLst>
          </p:cNvPr>
          <p:cNvSpPr txBox="1">
            <a:spLocks noChangeArrowheads="1"/>
          </p:cNvSpPr>
          <p:nvPr/>
        </p:nvSpPr>
        <p:spPr bwMode="auto">
          <a:xfrm>
            <a:off x="609600" y="1990725"/>
            <a:ext cx="8382000" cy="4257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 socket descriptor */</a:t>
            </a:r>
          </a:p>
          <a:p>
            <a:r>
              <a:rPr lang="en-US" altLang="en-US" sz="1600">
                <a:latin typeface="Courier New" panose="02070309020205020404" pitchFamily="49" charset="0"/>
              </a:rPr>
              <a:t>struct sockaddr_in srv;		/* used by connect() */</a:t>
            </a:r>
          </a:p>
          <a:p>
            <a:endParaRPr lang="en-US" altLang="en-US" sz="1600">
              <a:latin typeface="Courier New" panose="02070309020205020404" pitchFamily="49" charset="0"/>
            </a:endParaRPr>
          </a:p>
          <a:p>
            <a:r>
              <a:rPr lang="en-US" altLang="en-US" sz="1600">
                <a:latin typeface="Courier New" panose="02070309020205020404" pitchFamily="49" charset="0"/>
              </a:rPr>
              <a:t>/* create the socket */</a:t>
            </a:r>
          </a:p>
          <a:p>
            <a:endParaRPr lang="en-US" altLang="en-US" sz="1600">
              <a:latin typeface="Courier New" panose="02070309020205020404" pitchFamily="49" charset="0"/>
            </a:endParaRPr>
          </a:p>
          <a:p>
            <a:r>
              <a:rPr lang="en-US" altLang="en-US" sz="1600">
                <a:latin typeface="Courier New" panose="02070309020205020404" pitchFamily="49" charset="0"/>
              </a:rPr>
              <a:t>/* connect: use the Internet address family */</a:t>
            </a:r>
          </a:p>
          <a:p>
            <a:r>
              <a:rPr lang="en-US" altLang="en-US" sz="1600">
                <a:latin typeface="Courier New" panose="02070309020205020404" pitchFamily="49" charset="0"/>
              </a:rPr>
              <a:t>srv.sin_family = </a:t>
            </a:r>
            <a:r>
              <a:rPr lang="en-US" altLang="en-US" sz="1600" b="1">
                <a:solidFill>
                  <a:srgbClr val="CC0000"/>
                </a:solidFill>
                <a:latin typeface="Courier New" panose="02070309020205020404" pitchFamily="49" charset="0"/>
              </a:rPr>
              <a:t>AF_INET</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 connect: socket ‘fd’ to port 80 */</a:t>
            </a:r>
          </a:p>
          <a:p>
            <a:r>
              <a:rPr lang="en-US" altLang="en-US" sz="1600">
                <a:latin typeface="Courier New" panose="02070309020205020404" pitchFamily="49" charset="0"/>
              </a:rPr>
              <a:t>srv.sin_port = htons(</a:t>
            </a:r>
            <a:r>
              <a:rPr lang="en-US" altLang="en-US" sz="1600" b="1">
                <a:solidFill>
                  <a:srgbClr val="CC0000"/>
                </a:solidFill>
                <a:latin typeface="Courier New" panose="02070309020205020404" pitchFamily="49" charset="0"/>
              </a:rPr>
              <a:t>80</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 connect: connect to IP Address “128.2.35.50” */</a:t>
            </a:r>
          </a:p>
          <a:p>
            <a:r>
              <a:rPr lang="en-US" altLang="en-US" sz="1600">
                <a:latin typeface="Courier New" panose="02070309020205020404" pitchFamily="49" charset="0"/>
              </a:rPr>
              <a:t>srv.sin_addr.s_addr = </a:t>
            </a:r>
            <a:r>
              <a:rPr lang="en-US" altLang="en-US" sz="1600" b="1">
                <a:solidFill>
                  <a:srgbClr val="CC0000"/>
                </a:solidFill>
                <a:latin typeface="Courier New" panose="02070309020205020404" pitchFamily="49" charset="0"/>
              </a:rPr>
              <a:t>inet_addr</a:t>
            </a:r>
            <a:r>
              <a:rPr lang="en-US" altLang="en-US" sz="1600">
                <a:latin typeface="Courier New" panose="02070309020205020404" pitchFamily="49" charset="0"/>
              </a:rPr>
              <a:t>(“</a:t>
            </a:r>
            <a:r>
              <a:rPr lang="en-US" altLang="en-US" sz="1600" b="1">
                <a:solidFill>
                  <a:srgbClr val="CC0000"/>
                </a:solidFill>
                <a:latin typeface="Courier New" panose="02070309020205020404" pitchFamily="49" charset="0"/>
              </a:rPr>
              <a:t>128.2.35.50</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if(</a:t>
            </a:r>
            <a:r>
              <a:rPr lang="en-US" altLang="en-US" sz="1600" b="1">
                <a:solidFill>
                  <a:srgbClr val="CC0000"/>
                </a:solidFill>
                <a:latin typeface="Courier New" panose="02070309020205020404" pitchFamily="49" charset="0"/>
              </a:rPr>
              <a:t>connect</a:t>
            </a:r>
            <a:r>
              <a:rPr lang="en-US" altLang="en-US" sz="1600">
                <a:latin typeface="Courier New" panose="02070309020205020404" pitchFamily="49" charset="0"/>
              </a:rPr>
              <a:t>(fd, (struct sockaddr*) &amp;srv, sizeof(srv)) &lt; 0) {</a:t>
            </a:r>
          </a:p>
          <a:p>
            <a:r>
              <a:rPr lang="en-US" altLang="en-US" sz="1600">
                <a:latin typeface="Courier New" panose="02070309020205020404" pitchFamily="49" charset="0"/>
              </a:rPr>
              <a:t>	perror(”connect"); exit(1);</a:t>
            </a:r>
          </a:p>
          <a:p>
            <a:r>
              <a:rPr lang="en-US" altLang="en-US" sz="1600">
                <a:latin typeface="Courier New" panose="02070309020205020404" pitchFamily="49" charset="0"/>
              </a:rPr>
              <a:t>}</a:t>
            </a:r>
          </a:p>
        </p:txBody>
      </p:sp>
      <p:sp>
        <p:nvSpPr>
          <p:cNvPr id="2" name="Datumsplatzhalter 1">
            <a:extLst>
              <a:ext uri="{FF2B5EF4-FFF2-40B4-BE49-F238E27FC236}">
                <a16:creationId xmlns:a16="http://schemas.microsoft.com/office/drawing/2014/main" id="{6A1252A8-ABA8-4F62-8FBC-71BA252DF49D}"/>
              </a:ext>
            </a:extLst>
          </p:cNvPr>
          <p:cNvSpPr>
            <a:spLocks noGrp="1"/>
          </p:cNvSpPr>
          <p:nvPr>
            <p:ph type="dt" sz="half" idx="10"/>
          </p:nvPr>
        </p:nvSpPr>
        <p:spPr/>
        <p:txBody>
          <a:bodyPr/>
          <a:lstStyle/>
          <a:p>
            <a:pPr>
              <a:defRPr/>
            </a:pPr>
            <a:endParaRPr lang="en-US"/>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033EFC82-D408-4ED0-BB3C-B4139F9CD7B3}"/>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AA0FE012-EF9A-430F-9CFC-23CFC1B4F11B}"/>
              </a:ext>
            </a:extLst>
          </p:cNvPr>
          <p:cNvSpPr>
            <a:spLocks noGrp="1"/>
          </p:cNvSpPr>
          <p:nvPr>
            <p:ph type="sldNum" sz="quarter" idx="12"/>
          </p:nvPr>
        </p:nvSpPr>
        <p:spPr/>
        <p:txBody>
          <a:bodyPr/>
          <a:lstStyle/>
          <a:p>
            <a:fld id="{05E43999-284B-471D-8C6A-5C2A1BB5789D}" type="slidenum">
              <a:rPr lang="en-US" altLang="en-US"/>
              <a:pPr/>
              <a:t>473</a:t>
            </a:fld>
            <a:endParaRPr lang="en-US" altLang="en-US"/>
          </a:p>
        </p:txBody>
      </p:sp>
      <p:sp>
        <p:nvSpPr>
          <p:cNvPr id="44034" name="Rectangle 2">
            <a:extLst>
              <a:ext uri="{FF2B5EF4-FFF2-40B4-BE49-F238E27FC236}">
                <a16:creationId xmlns:a16="http://schemas.microsoft.com/office/drawing/2014/main" id="{05E4E477-C789-48D3-8339-E16684E0BAAF}"/>
              </a:ext>
            </a:extLst>
          </p:cNvPr>
          <p:cNvSpPr>
            <a:spLocks noGrp="1" noChangeArrowheads="1"/>
          </p:cNvSpPr>
          <p:nvPr>
            <p:ph type="title"/>
          </p:nvPr>
        </p:nvSpPr>
        <p:spPr/>
        <p:txBody>
          <a:bodyPr lIns="82058" tIns="41029" rIns="82058" bIns="41029"/>
          <a:lstStyle/>
          <a:p>
            <a:r>
              <a:rPr lang="en-US" altLang="en-US"/>
              <a:t>Socket I/O: write()</a:t>
            </a:r>
          </a:p>
        </p:txBody>
      </p:sp>
      <p:sp>
        <p:nvSpPr>
          <p:cNvPr id="44035" name="Rectangle 3">
            <a:extLst>
              <a:ext uri="{FF2B5EF4-FFF2-40B4-BE49-F238E27FC236}">
                <a16:creationId xmlns:a16="http://schemas.microsoft.com/office/drawing/2014/main" id="{8801F462-5B38-46A3-B773-2C218491D711}"/>
              </a:ext>
            </a:extLst>
          </p:cNvPr>
          <p:cNvSpPr>
            <a:spLocks noGrp="1" noChangeArrowheads="1"/>
          </p:cNvSpPr>
          <p:nvPr>
            <p:ph type="body" idx="1"/>
          </p:nvPr>
        </p:nvSpPr>
        <p:spPr>
          <a:xfrm>
            <a:off x="457200" y="1524000"/>
            <a:ext cx="8475663" cy="430213"/>
          </a:xfrm>
        </p:spPr>
        <p:txBody>
          <a:bodyPr lIns="82058" tIns="41029" rIns="82058" bIns="41029"/>
          <a:lstStyle/>
          <a:p>
            <a:pPr>
              <a:lnSpc>
                <a:spcPct val="90000"/>
              </a:lnSpc>
            </a:pPr>
            <a:r>
              <a:rPr lang="en-US" altLang="en-US" sz="2800" b="1" i="1"/>
              <a:t>write</a:t>
            </a:r>
            <a:r>
              <a:rPr lang="en-US" altLang="en-US" sz="2800"/>
              <a:t> can be used with a socket</a:t>
            </a:r>
          </a:p>
        </p:txBody>
      </p:sp>
      <p:sp>
        <p:nvSpPr>
          <p:cNvPr id="44036" name="Text Box 4">
            <a:extLst>
              <a:ext uri="{FF2B5EF4-FFF2-40B4-BE49-F238E27FC236}">
                <a16:creationId xmlns:a16="http://schemas.microsoft.com/office/drawing/2014/main" id="{F21DEA32-B469-4982-A6BE-DB850149895B}"/>
              </a:ext>
            </a:extLst>
          </p:cNvPr>
          <p:cNvSpPr txBox="1">
            <a:spLocks noChangeArrowheads="1"/>
          </p:cNvSpPr>
          <p:nvPr/>
        </p:nvSpPr>
        <p:spPr bwMode="auto">
          <a:xfrm>
            <a:off x="685800" y="2133600"/>
            <a:ext cx="8229600" cy="39465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fd;				/* socket descriptor */</a:t>
            </a:r>
          </a:p>
          <a:p>
            <a:r>
              <a:rPr lang="en-US" altLang="en-US" sz="1800">
                <a:latin typeface="Courier New" panose="02070309020205020404" pitchFamily="49" charset="0"/>
              </a:rPr>
              <a:t>struct sockaddr_in srv;		/* used by connect() */</a:t>
            </a:r>
          </a:p>
          <a:p>
            <a:r>
              <a:rPr lang="en-US" altLang="en-US" sz="1800">
                <a:latin typeface="Courier New" panose="02070309020205020404" pitchFamily="49" charset="0"/>
              </a:rPr>
              <a:t>char buf[512];			/* used by write() */</a:t>
            </a:r>
          </a:p>
          <a:p>
            <a:r>
              <a:rPr lang="en-US" altLang="en-US" sz="1800">
                <a:latin typeface="Courier New" panose="02070309020205020404" pitchFamily="49" charset="0"/>
              </a:rPr>
              <a:t>int nbytes;				/* used by write() */</a:t>
            </a:r>
          </a:p>
          <a:p>
            <a:endParaRPr lang="en-US" altLang="en-US" sz="1800">
              <a:latin typeface="Courier New" panose="02070309020205020404" pitchFamily="49" charset="0"/>
            </a:endParaRPr>
          </a:p>
          <a:p>
            <a:r>
              <a:rPr lang="en-US" altLang="en-US" sz="1800">
                <a:latin typeface="Courier New" panose="02070309020205020404" pitchFamily="49" charset="0"/>
              </a:rPr>
              <a:t>/* 1) create the socket */</a:t>
            </a:r>
          </a:p>
          <a:p>
            <a:r>
              <a:rPr lang="en-US" altLang="en-US" sz="1800">
                <a:latin typeface="Courier New" panose="02070309020205020404" pitchFamily="49" charset="0"/>
              </a:rPr>
              <a:t>/* 2) connect() to the server */</a:t>
            </a:r>
          </a:p>
          <a:p>
            <a:endParaRPr lang="en-US" altLang="en-US" sz="1800">
              <a:latin typeface="Courier New" panose="02070309020205020404" pitchFamily="49" charset="0"/>
            </a:endParaRPr>
          </a:p>
          <a:p>
            <a:r>
              <a:rPr lang="en-US" altLang="en-US" sz="1800">
                <a:latin typeface="Courier New" panose="02070309020205020404" pitchFamily="49" charset="0"/>
              </a:rPr>
              <a:t>/* Example: A client could “write” a request to a server */</a:t>
            </a:r>
          </a:p>
          <a:p>
            <a:r>
              <a:rPr lang="en-US" altLang="en-US" sz="1800">
                <a:latin typeface="Courier New" panose="02070309020205020404" pitchFamily="49" charset="0"/>
              </a:rPr>
              <a:t>if((nbytes = </a:t>
            </a:r>
            <a:r>
              <a:rPr lang="en-US" altLang="en-US" sz="1800" b="1">
                <a:solidFill>
                  <a:srgbClr val="CC0000"/>
                </a:solidFill>
                <a:latin typeface="Courier New" panose="02070309020205020404" pitchFamily="49" charset="0"/>
              </a:rPr>
              <a:t>write</a:t>
            </a:r>
            <a:r>
              <a:rPr lang="en-US" altLang="en-US" sz="1800">
                <a:latin typeface="Courier New" panose="02070309020205020404" pitchFamily="49" charset="0"/>
              </a:rPr>
              <a:t>(fd, buf, sizeof(buf))) &lt; 0) {</a:t>
            </a:r>
          </a:p>
          <a:p>
            <a:r>
              <a:rPr lang="en-US" altLang="en-US" sz="1800">
                <a:latin typeface="Courier New" panose="02070309020205020404" pitchFamily="49" charset="0"/>
              </a:rPr>
              <a:t>	perror(“write”);</a:t>
            </a:r>
          </a:p>
          <a:p>
            <a:r>
              <a:rPr lang="en-US" altLang="en-US" sz="1800">
                <a:latin typeface="Courier New" panose="02070309020205020404" pitchFamily="49" charset="0"/>
              </a:rPr>
              <a:t>	exit(1);</a:t>
            </a:r>
          </a:p>
          <a:p>
            <a:r>
              <a:rPr lang="en-US" altLang="en-US" sz="1800">
                <a:latin typeface="Courier New" panose="02070309020205020404" pitchFamily="49" charset="0"/>
              </a:rPr>
              <a:t>}</a:t>
            </a:r>
          </a:p>
        </p:txBody>
      </p:sp>
      <p:sp>
        <p:nvSpPr>
          <p:cNvPr id="2" name="Datumsplatzhalter 1">
            <a:extLst>
              <a:ext uri="{FF2B5EF4-FFF2-40B4-BE49-F238E27FC236}">
                <a16:creationId xmlns:a16="http://schemas.microsoft.com/office/drawing/2014/main" id="{AD6851E4-92CA-41E7-970F-AB17E78DD509}"/>
              </a:ext>
            </a:extLst>
          </p:cNvPr>
          <p:cNvSpPr>
            <a:spLocks noGrp="1"/>
          </p:cNvSpPr>
          <p:nvPr>
            <p:ph type="dt" sz="half" idx="10"/>
          </p:nvPr>
        </p:nvSpPr>
        <p:spPr/>
        <p:txBody>
          <a:bodyPr/>
          <a:lstStyle/>
          <a:p>
            <a:pPr>
              <a:defRPr/>
            </a:pPr>
            <a:endParaRPr lang="en-US"/>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ußzeilenplatzhalter 4">
            <a:extLst>
              <a:ext uri="{FF2B5EF4-FFF2-40B4-BE49-F238E27FC236}">
                <a16:creationId xmlns:a16="http://schemas.microsoft.com/office/drawing/2014/main" id="{D85A3BF2-2B42-4AA0-99A1-42DE9F1F98E1}"/>
              </a:ext>
            </a:extLst>
          </p:cNvPr>
          <p:cNvSpPr>
            <a:spLocks noGrp="1"/>
          </p:cNvSpPr>
          <p:nvPr>
            <p:ph type="ftr" sz="quarter" idx="11"/>
          </p:nvPr>
        </p:nvSpPr>
        <p:spPr/>
        <p:txBody>
          <a:bodyPr/>
          <a:lstStyle/>
          <a:p>
            <a:r>
              <a:rPr lang="en-US" altLang="en-US"/>
              <a:t>Realtime Programming Prof. Dr. Markus Pfeil</a:t>
            </a:r>
          </a:p>
        </p:txBody>
      </p:sp>
      <p:sp>
        <p:nvSpPr>
          <p:cNvPr id="41" name="Foliennummernplatzhalter 5">
            <a:extLst>
              <a:ext uri="{FF2B5EF4-FFF2-40B4-BE49-F238E27FC236}">
                <a16:creationId xmlns:a16="http://schemas.microsoft.com/office/drawing/2014/main" id="{9693EA0E-1169-4E45-A645-A89B8B5055B2}"/>
              </a:ext>
            </a:extLst>
          </p:cNvPr>
          <p:cNvSpPr>
            <a:spLocks noGrp="1"/>
          </p:cNvSpPr>
          <p:nvPr>
            <p:ph type="sldNum" sz="quarter" idx="12"/>
          </p:nvPr>
        </p:nvSpPr>
        <p:spPr/>
        <p:txBody>
          <a:bodyPr/>
          <a:lstStyle/>
          <a:p>
            <a:fld id="{AEF389A5-50C9-4221-AC4F-96A1D44B46F4}" type="slidenum">
              <a:rPr lang="en-US" altLang="en-US"/>
              <a:pPr/>
              <a:t>474</a:t>
            </a:fld>
            <a:endParaRPr lang="en-US" altLang="en-US"/>
          </a:p>
        </p:txBody>
      </p:sp>
      <p:sp>
        <p:nvSpPr>
          <p:cNvPr id="31746" name="Rectangle 2">
            <a:extLst>
              <a:ext uri="{FF2B5EF4-FFF2-40B4-BE49-F238E27FC236}">
                <a16:creationId xmlns:a16="http://schemas.microsoft.com/office/drawing/2014/main" id="{03A39037-21AE-4AE6-8FE5-8B50A26C3DE8}"/>
              </a:ext>
            </a:extLst>
          </p:cNvPr>
          <p:cNvSpPr>
            <a:spLocks noGrp="1" noChangeArrowheads="1"/>
          </p:cNvSpPr>
          <p:nvPr>
            <p:ph type="title"/>
          </p:nvPr>
        </p:nvSpPr>
        <p:spPr>
          <a:xfrm>
            <a:off x="457200" y="228600"/>
            <a:ext cx="7010400" cy="1143000"/>
          </a:xfrm>
        </p:spPr>
        <p:txBody>
          <a:bodyPr/>
          <a:lstStyle/>
          <a:p>
            <a:r>
              <a:rPr lang="en-US" altLang="en-US"/>
              <a:t>Review: TCP Client-Server Interaction</a:t>
            </a:r>
          </a:p>
        </p:txBody>
      </p:sp>
      <p:sp>
        <p:nvSpPr>
          <p:cNvPr id="31748" name="Text Box 4">
            <a:extLst>
              <a:ext uri="{FF2B5EF4-FFF2-40B4-BE49-F238E27FC236}">
                <a16:creationId xmlns:a16="http://schemas.microsoft.com/office/drawing/2014/main" id="{1FF4F570-8C7B-493E-B797-7F47F4AF0ACA}"/>
              </a:ext>
            </a:extLst>
          </p:cNvPr>
          <p:cNvSpPr txBox="1">
            <a:spLocks noChangeArrowheads="1"/>
          </p:cNvSpPr>
          <p:nvPr/>
        </p:nvSpPr>
        <p:spPr bwMode="auto">
          <a:xfrm>
            <a:off x="5918200" y="18288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socket()</a:t>
            </a:r>
          </a:p>
        </p:txBody>
      </p:sp>
      <p:sp>
        <p:nvSpPr>
          <p:cNvPr id="31750" name="Text Box 6">
            <a:extLst>
              <a:ext uri="{FF2B5EF4-FFF2-40B4-BE49-F238E27FC236}">
                <a16:creationId xmlns:a16="http://schemas.microsoft.com/office/drawing/2014/main" id="{80657705-667B-4961-8431-199A65CB0F95}"/>
              </a:ext>
            </a:extLst>
          </p:cNvPr>
          <p:cNvSpPr txBox="1">
            <a:spLocks noChangeArrowheads="1"/>
          </p:cNvSpPr>
          <p:nvPr/>
        </p:nvSpPr>
        <p:spPr bwMode="auto">
          <a:xfrm>
            <a:off x="5918200" y="231775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bind()</a:t>
            </a:r>
          </a:p>
        </p:txBody>
      </p:sp>
      <p:sp>
        <p:nvSpPr>
          <p:cNvPr id="31751" name="Text Box 7">
            <a:extLst>
              <a:ext uri="{FF2B5EF4-FFF2-40B4-BE49-F238E27FC236}">
                <a16:creationId xmlns:a16="http://schemas.microsoft.com/office/drawing/2014/main" id="{8653FDAB-F140-4017-94B3-6416D561779B}"/>
              </a:ext>
            </a:extLst>
          </p:cNvPr>
          <p:cNvSpPr txBox="1">
            <a:spLocks noChangeArrowheads="1"/>
          </p:cNvSpPr>
          <p:nvPr/>
        </p:nvSpPr>
        <p:spPr bwMode="auto">
          <a:xfrm>
            <a:off x="5918200" y="28194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listen()</a:t>
            </a:r>
          </a:p>
        </p:txBody>
      </p:sp>
      <p:sp>
        <p:nvSpPr>
          <p:cNvPr id="31752" name="Text Box 8">
            <a:extLst>
              <a:ext uri="{FF2B5EF4-FFF2-40B4-BE49-F238E27FC236}">
                <a16:creationId xmlns:a16="http://schemas.microsoft.com/office/drawing/2014/main" id="{8B82F3B2-4E8B-42BC-8D2D-CD16A7BE92DB}"/>
              </a:ext>
            </a:extLst>
          </p:cNvPr>
          <p:cNvSpPr txBox="1">
            <a:spLocks noChangeArrowheads="1"/>
          </p:cNvSpPr>
          <p:nvPr/>
        </p:nvSpPr>
        <p:spPr bwMode="auto">
          <a:xfrm>
            <a:off x="5918200" y="33528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accept()</a:t>
            </a:r>
          </a:p>
        </p:txBody>
      </p:sp>
      <p:sp>
        <p:nvSpPr>
          <p:cNvPr id="31753" name="Text Box 9">
            <a:extLst>
              <a:ext uri="{FF2B5EF4-FFF2-40B4-BE49-F238E27FC236}">
                <a16:creationId xmlns:a16="http://schemas.microsoft.com/office/drawing/2014/main" id="{9E7CA926-BAEE-491D-8F8F-8124F15F3151}"/>
              </a:ext>
            </a:extLst>
          </p:cNvPr>
          <p:cNvSpPr txBox="1">
            <a:spLocks noChangeArrowheads="1"/>
          </p:cNvSpPr>
          <p:nvPr/>
        </p:nvSpPr>
        <p:spPr bwMode="auto">
          <a:xfrm>
            <a:off x="5918200" y="49530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write()</a:t>
            </a:r>
          </a:p>
        </p:txBody>
      </p:sp>
      <p:sp>
        <p:nvSpPr>
          <p:cNvPr id="31754" name="Text Box 10">
            <a:extLst>
              <a:ext uri="{FF2B5EF4-FFF2-40B4-BE49-F238E27FC236}">
                <a16:creationId xmlns:a16="http://schemas.microsoft.com/office/drawing/2014/main" id="{B7FFBD48-93B2-44C3-9595-E391719B3954}"/>
              </a:ext>
            </a:extLst>
          </p:cNvPr>
          <p:cNvSpPr txBox="1">
            <a:spLocks noChangeArrowheads="1"/>
          </p:cNvSpPr>
          <p:nvPr/>
        </p:nvSpPr>
        <p:spPr bwMode="auto">
          <a:xfrm>
            <a:off x="5918200" y="42672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read()</a:t>
            </a:r>
          </a:p>
        </p:txBody>
      </p:sp>
      <p:sp>
        <p:nvSpPr>
          <p:cNvPr id="31755" name="Text Box 11">
            <a:extLst>
              <a:ext uri="{FF2B5EF4-FFF2-40B4-BE49-F238E27FC236}">
                <a16:creationId xmlns:a16="http://schemas.microsoft.com/office/drawing/2014/main" id="{4E7DE56D-2A7F-4096-85AE-186D7EB58360}"/>
              </a:ext>
            </a:extLst>
          </p:cNvPr>
          <p:cNvSpPr txBox="1">
            <a:spLocks noChangeArrowheads="1"/>
          </p:cNvSpPr>
          <p:nvPr/>
        </p:nvSpPr>
        <p:spPr bwMode="auto">
          <a:xfrm>
            <a:off x="5918200" y="56388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read()</a:t>
            </a:r>
          </a:p>
        </p:txBody>
      </p:sp>
      <p:sp>
        <p:nvSpPr>
          <p:cNvPr id="31756" name="Text Box 12">
            <a:extLst>
              <a:ext uri="{FF2B5EF4-FFF2-40B4-BE49-F238E27FC236}">
                <a16:creationId xmlns:a16="http://schemas.microsoft.com/office/drawing/2014/main" id="{080B2662-3331-4595-8D84-0F7BA1B314E7}"/>
              </a:ext>
            </a:extLst>
          </p:cNvPr>
          <p:cNvSpPr txBox="1">
            <a:spLocks noChangeArrowheads="1"/>
          </p:cNvSpPr>
          <p:nvPr/>
        </p:nvSpPr>
        <p:spPr bwMode="auto">
          <a:xfrm>
            <a:off x="5876925" y="1371600"/>
            <a:ext cx="1554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000" b="1">
                <a:solidFill>
                  <a:srgbClr val="CC0000"/>
                </a:solidFill>
                <a:latin typeface="Arial" panose="020B0604020202020204" pitchFamily="34" charset="0"/>
              </a:rPr>
              <a:t>TCP Server</a:t>
            </a:r>
          </a:p>
        </p:txBody>
      </p:sp>
      <p:sp>
        <p:nvSpPr>
          <p:cNvPr id="31760" name="Text Box 16">
            <a:extLst>
              <a:ext uri="{FF2B5EF4-FFF2-40B4-BE49-F238E27FC236}">
                <a16:creationId xmlns:a16="http://schemas.microsoft.com/office/drawing/2014/main" id="{A37393EE-5F7C-464F-9B28-E16672BB7C31}"/>
              </a:ext>
            </a:extLst>
          </p:cNvPr>
          <p:cNvSpPr txBox="1">
            <a:spLocks noChangeArrowheads="1"/>
          </p:cNvSpPr>
          <p:nvPr/>
        </p:nvSpPr>
        <p:spPr bwMode="auto">
          <a:xfrm>
            <a:off x="5943600" y="6129338"/>
            <a:ext cx="1425575" cy="347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close()</a:t>
            </a:r>
          </a:p>
        </p:txBody>
      </p:sp>
      <p:sp>
        <p:nvSpPr>
          <p:cNvPr id="31761" name="Text Box 17">
            <a:extLst>
              <a:ext uri="{FF2B5EF4-FFF2-40B4-BE49-F238E27FC236}">
                <a16:creationId xmlns:a16="http://schemas.microsoft.com/office/drawing/2014/main" id="{87B37F6B-EA94-4F2C-8FF8-B7A5F603DF17}"/>
              </a:ext>
            </a:extLst>
          </p:cNvPr>
          <p:cNvSpPr txBox="1">
            <a:spLocks noChangeArrowheads="1"/>
          </p:cNvSpPr>
          <p:nvPr/>
        </p:nvSpPr>
        <p:spPr bwMode="auto">
          <a:xfrm>
            <a:off x="1495425" y="32766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socket()</a:t>
            </a:r>
          </a:p>
        </p:txBody>
      </p:sp>
      <p:sp>
        <p:nvSpPr>
          <p:cNvPr id="31762" name="Line 18">
            <a:extLst>
              <a:ext uri="{FF2B5EF4-FFF2-40B4-BE49-F238E27FC236}">
                <a16:creationId xmlns:a16="http://schemas.microsoft.com/office/drawing/2014/main" id="{430E0167-81BE-4EF4-95D1-16DA80701D9C}"/>
              </a:ext>
            </a:extLst>
          </p:cNvPr>
          <p:cNvSpPr>
            <a:spLocks noChangeShapeType="1"/>
          </p:cNvSpPr>
          <p:nvPr/>
        </p:nvSpPr>
        <p:spPr bwMode="auto">
          <a:xfrm>
            <a:off x="2181225" y="35814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63" name="Text Box 19">
            <a:extLst>
              <a:ext uri="{FF2B5EF4-FFF2-40B4-BE49-F238E27FC236}">
                <a16:creationId xmlns:a16="http://schemas.microsoft.com/office/drawing/2014/main" id="{0B81E221-69A9-4755-9FBD-FEFBB753109D}"/>
              </a:ext>
            </a:extLst>
          </p:cNvPr>
          <p:cNvSpPr txBox="1">
            <a:spLocks noChangeArrowheads="1"/>
          </p:cNvSpPr>
          <p:nvPr/>
        </p:nvSpPr>
        <p:spPr bwMode="auto">
          <a:xfrm>
            <a:off x="1471613" y="2819400"/>
            <a:ext cx="1468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000" b="1">
                <a:solidFill>
                  <a:srgbClr val="CC0000"/>
                </a:solidFill>
                <a:latin typeface="Arial" panose="020B0604020202020204" pitchFamily="34" charset="0"/>
              </a:rPr>
              <a:t>TCP Client</a:t>
            </a:r>
          </a:p>
        </p:txBody>
      </p:sp>
      <p:sp>
        <p:nvSpPr>
          <p:cNvPr id="31764" name="Text Box 20">
            <a:extLst>
              <a:ext uri="{FF2B5EF4-FFF2-40B4-BE49-F238E27FC236}">
                <a16:creationId xmlns:a16="http://schemas.microsoft.com/office/drawing/2014/main" id="{C28EF987-E8C0-4515-A81A-1A3D80BC5CB0}"/>
              </a:ext>
            </a:extLst>
          </p:cNvPr>
          <p:cNvSpPr txBox="1">
            <a:spLocks noChangeArrowheads="1"/>
          </p:cNvSpPr>
          <p:nvPr/>
        </p:nvSpPr>
        <p:spPr bwMode="auto">
          <a:xfrm>
            <a:off x="1495425" y="376555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connect()</a:t>
            </a:r>
          </a:p>
        </p:txBody>
      </p:sp>
      <p:sp>
        <p:nvSpPr>
          <p:cNvPr id="31765" name="Text Box 21">
            <a:extLst>
              <a:ext uri="{FF2B5EF4-FFF2-40B4-BE49-F238E27FC236}">
                <a16:creationId xmlns:a16="http://schemas.microsoft.com/office/drawing/2014/main" id="{3319184D-0DFF-49AE-8A1E-E9B44FB847F7}"/>
              </a:ext>
            </a:extLst>
          </p:cNvPr>
          <p:cNvSpPr txBox="1">
            <a:spLocks noChangeArrowheads="1"/>
          </p:cNvSpPr>
          <p:nvPr/>
        </p:nvSpPr>
        <p:spPr bwMode="auto">
          <a:xfrm>
            <a:off x="1495425" y="437515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write()</a:t>
            </a:r>
          </a:p>
        </p:txBody>
      </p:sp>
      <p:sp>
        <p:nvSpPr>
          <p:cNvPr id="31766" name="Text Box 22">
            <a:extLst>
              <a:ext uri="{FF2B5EF4-FFF2-40B4-BE49-F238E27FC236}">
                <a16:creationId xmlns:a16="http://schemas.microsoft.com/office/drawing/2014/main" id="{E55D190F-B86A-4D8D-B703-040D29E4241E}"/>
              </a:ext>
            </a:extLst>
          </p:cNvPr>
          <p:cNvSpPr txBox="1">
            <a:spLocks noChangeArrowheads="1"/>
          </p:cNvSpPr>
          <p:nvPr/>
        </p:nvSpPr>
        <p:spPr bwMode="auto">
          <a:xfrm>
            <a:off x="1495425" y="521335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read()</a:t>
            </a:r>
          </a:p>
        </p:txBody>
      </p:sp>
      <p:sp>
        <p:nvSpPr>
          <p:cNvPr id="31767" name="Text Box 23">
            <a:extLst>
              <a:ext uri="{FF2B5EF4-FFF2-40B4-BE49-F238E27FC236}">
                <a16:creationId xmlns:a16="http://schemas.microsoft.com/office/drawing/2014/main" id="{0C35E79B-D3D5-4959-8027-8ED5BA26D2D6}"/>
              </a:ext>
            </a:extLst>
          </p:cNvPr>
          <p:cNvSpPr txBox="1">
            <a:spLocks noChangeArrowheads="1"/>
          </p:cNvSpPr>
          <p:nvPr/>
        </p:nvSpPr>
        <p:spPr bwMode="auto">
          <a:xfrm>
            <a:off x="1495425" y="5748338"/>
            <a:ext cx="1425575" cy="347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close()</a:t>
            </a:r>
          </a:p>
        </p:txBody>
      </p:sp>
      <p:sp>
        <p:nvSpPr>
          <p:cNvPr id="31768" name="Line 24">
            <a:extLst>
              <a:ext uri="{FF2B5EF4-FFF2-40B4-BE49-F238E27FC236}">
                <a16:creationId xmlns:a16="http://schemas.microsoft.com/office/drawing/2014/main" id="{9881D758-6BB6-4E61-A3ED-6E25584257A1}"/>
              </a:ext>
            </a:extLst>
          </p:cNvPr>
          <p:cNvSpPr>
            <a:spLocks noChangeShapeType="1"/>
          </p:cNvSpPr>
          <p:nvPr/>
        </p:nvSpPr>
        <p:spPr bwMode="auto">
          <a:xfrm>
            <a:off x="3019425" y="3962400"/>
            <a:ext cx="3352800" cy="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69" name="Line 25">
            <a:extLst>
              <a:ext uri="{FF2B5EF4-FFF2-40B4-BE49-F238E27FC236}">
                <a16:creationId xmlns:a16="http://schemas.microsoft.com/office/drawing/2014/main" id="{E893CAB1-3313-4A2E-B26A-EAE89D13F7F9}"/>
              </a:ext>
            </a:extLst>
          </p:cNvPr>
          <p:cNvSpPr>
            <a:spLocks noChangeShapeType="1"/>
          </p:cNvSpPr>
          <p:nvPr/>
        </p:nvSpPr>
        <p:spPr bwMode="auto">
          <a:xfrm flipV="1">
            <a:off x="2867025" y="4495800"/>
            <a:ext cx="3076575" cy="762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0" name="Line 26">
            <a:extLst>
              <a:ext uri="{FF2B5EF4-FFF2-40B4-BE49-F238E27FC236}">
                <a16:creationId xmlns:a16="http://schemas.microsoft.com/office/drawing/2014/main" id="{DDD3B90B-40BC-410F-8C52-3D554CFB17E3}"/>
              </a:ext>
            </a:extLst>
          </p:cNvPr>
          <p:cNvSpPr>
            <a:spLocks noChangeShapeType="1"/>
          </p:cNvSpPr>
          <p:nvPr/>
        </p:nvSpPr>
        <p:spPr bwMode="auto">
          <a:xfrm flipH="1">
            <a:off x="2867025" y="5181600"/>
            <a:ext cx="3076575"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1" name="Line 27">
            <a:extLst>
              <a:ext uri="{FF2B5EF4-FFF2-40B4-BE49-F238E27FC236}">
                <a16:creationId xmlns:a16="http://schemas.microsoft.com/office/drawing/2014/main" id="{1D736559-7D16-44BD-9ADB-401EC46583E4}"/>
              </a:ext>
            </a:extLst>
          </p:cNvPr>
          <p:cNvSpPr>
            <a:spLocks noChangeShapeType="1"/>
          </p:cNvSpPr>
          <p:nvPr/>
        </p:nvSpPr>
        <p:spPr bwMode="auto">
          <a:xfrm>
            <a:off x="2895600" y="5943600"/>
            <a:ext cx="3048000" cy="2286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2" name="Text Box 28">
            <a:extLst>
              <a:ext uri="{FF2B5EF4-FFF2-40B4-BE49-F238E27FC236}">
                <a16:creationId xmlns:a16="http://schemas.microsoft.com/office/drawing/2014/main" id="{D73A57BA-2849-4162-8256-AA0B3CF46F14}"/>
              </a:ext>
            </a:extLst>
          </p:cNvPr>
          <p:cNvSpPr txBox="1">
            <a:spLocks noChangeArrowheads="1"/>
          </p:cNvSpPr>
          <p:nvPr/>
        </p:nvSpPr>
        <p:spPr bwMode="auto">
          <a:xfrm>
            <a:off x="3248025" y="3581400"/>
            <a:ext cx="2501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connection establishment</a:t>
            </a:r>
          </a:p>
        </p:txBody>
      </p:sp>
      <p:sp>
        <p:nvSpPr>
          <p:cNvPr id="31773" name="Text Box 29">
            <a:extLst>
              <a:ext uri="{FF2B5EF4-FFF2-40B4-BE49-F238E27FC236}">
                <a16:creationId xmlns:a16="http://schemas.microsoft.com/office/drawing/2014/main" id="{16E2BB91-1BF9-4FDA-8121-53D8CA77534A}"/>
              </a:ext>
            </a:extLst>
          </p:cNvPr>
          <p:cNvSpPr txBox="1">
            <a:spLocks noChangeArrowheads="1"/>
          </p:cNvSpPr>
          <p:nvPr/>
        </p:nvSpPr>
        <p:spPr bwMode="auto">
          <a:xfrm>
            <a:off x="3238500" y="4191000"/>
            <a:ext cx="132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data request</a:t>
            </a:r>
          </a:p>
        </p:txBody>
      </p:sp>
      <p:sp>
        <p:nvSpPr>
          <p:cNvPr id="31774" name="Line 30">
            <a:extLst>
              <a:ext uri="{FF2B5EF4-FFF2-40B4-BE49-F238E27FC236}">
                <a16:creationId xmlns:a16="http://schemas.microsoft.com/office/drawing/2014/main" id="{2BEDF33F-0B82-49F6-B219-8849A4716F08}"/>
              </a:ext>
            </a:extLst>
          </p:cNvPr>
          <p:cNvSpPr>
            <a:spLocks noChangeShapeType="1"/>
          </p:cNvSpPr>
          <p:nvPr/>
        </p:nvSpPr>
        <p:spPr bwMode="auto">
          <a:xfrm>
            <a:off x="4162425" y="4800600"/>
            <a:ext cx="0" cy="457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5" name="Text Box 31">
            <a:extLst>
              <a:ext uri="{FF2B5EF4-FFF2-40B4-BE49-F238E27FC236}">
                <a16:creationId xmlns:a16="http://schemas.microsoft.com/office/drawing/2014/main" id="{CCB899CC-2D30-4260-B698-F87E7FE7F124}"/>
              </a:ext>
            </a:extLst>
          </p:cNvPr>
          <p:cNvSpPr txBox="1">
            <a:spLocks noChangeArrowheads="1"/>
          </p:cNvSpPr>
          <p:nvPr/>
        </p:nvSpPr>
        <p:spPr bwMode="auto">
          <a:xfrm>
            <a:off x="4378325" y="4876800"/>
            <a:ext cx="111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data reply</a:t>
            </a:r>
          </a:p>
        </p:txBody>
      </p:sp>
      <p:sp>
        <p:nvSpPr>
          <p:cNvPr id="31776" name="Line 32">
            <a:extLst>
              <a:ext uri="{FF2B5EF4-FFF2-40B4-BE49-F238E27FC236}">
                <a16:creationId xmlns:a16="http://schemas.microsoft.com/office/drawing/2014/main" id="{14677D0E-3EC9-492C-9B9E-512359C57276}"/>
              </a:ext>
            </a:extLst>
          </p:cNvPr>
          <p:cNvSpPr>
            <a:spLocks noChangeShapeType="1"/>
          </p:cNvSpPr>
          <p:nvPr/>
        </p:nvSpPr>
        <p:spPr bwMode="auto">
          <a:xfrm>
            <a:off x="6677025" y="2209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7" name="Line 33">
            <a:extLst>
              <a:ext uri="{FF2B5EF4-FFF2-40B4-BE49-F238E27FC236}">
                <a16:creationId xmlns:a16="http://schemas.microsoft.com/office/drawing/2014/main" id="{6AF3EA29-3739-4D8B-9694-2528AB4A558B}"/>
              </a:ext>
            </a:extLst>
          </p:cNvPr>
          <p:cNvSpPr>
            <a:spLocks noChangeShapeType="1"/>
          </p:cNvSpPr>
          <p:nvPr/>
        </p:nvSpPr>
        <p:spPr bwMode="auto">
          <a:xfrm>
            <a:off x="6677025" y="26670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8" name="Line 34">
            <a:extLst>
              <a:ext uri="{FF2B5EF4-FFF2-40B4-BE49-F238E27FC236}">
                <a16:creationId xmlns:a16="http://schemas.microsoft.com/office/drawing/2014/main" id="{869A83DD-8D5B-42E7-BAB7-9E5427F41BAF}"/>
              </a:ext>
            </a:extLst>
          </p:cNvPr>
          <p:cNvSpPr>
            <a:spLocks noChangeShapeType="1"/>
          </p:cNvSpPr>
          <p:nvPr/>
        </p:nvSpPr>
        <p:spPr bwMode="auto">
          <a:xfrm>
            <a:off x="6677025" y="32004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79" name="Line 35">
            <a:extLst>
              <a:ext uri="{FF2B5EF4-FFF2-40B4-BE49-F238E27FC236}">
                <a16:creationId xmlns:a16="http://schemas.microsoft.com/office/drawing/2014/main" id="{0CEBF1FA-F0B7-460E-BE88-8CA2AC47C8A8}"/>
              </a:ext>
            </a:extLst>
          </p:cNvPr>
          <p:cNvSpPr>
            <a:spLocks noChangeShapeType="1"/>
          </p:cNvSpPr>
          <p:nvPr/>
        </p:nvSpPr>
        <p:spPr bwMode="auto">
          <a:xfrm>
            <a:off x="6677025" y="3733800"/>
            <a:ext cx="0" cy="3810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0" name="Line 36">
            <a:extLst>
              <a:ext uri="{FF2B5EF4-FFF2-40B4-BE49-F238E27FC236}">
                <a16:creationId xmlns:a16="http://schemas.microsoft.com/office/drawing/2014/main" id="{DF284B6B-6BA6-4D58-BCB3-24BB7EF05D4F}"/>
              </a:ext>
            </a:extLst>
          </p:cNvPr>
          <p:cNvSpPr>
            <a:spLocks noChangeShapeType="1"/>
          </p:cNvSpPr>
          <p:nvPr/>
        </p:nvSpPr>
        <p:spPr bwMode="auto">
          <a:xfrm>
            <a:off x="6677025" y="53340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1" name="Line 37">
            <a:extLst>
              <a:ext uri="{FF2B5EF4-FFF2-40B4-BE49-F238E27FC236}">
                <a16:creationId xmlns:a16="http://schemas.microsoft.com/office/drawing/2014/main" id="{C2326838-14CE-42AB-8721-AEA5390EE844}"/>
              </a:ext>
            </a:extLst>
          </p:cNvPr>
          <p:cNvSpPr>
            <a:spLocks noChangeShapeType="1"/>
          </p:cNvSpPr>
          <p:nvPr/>
        </p:nvSpPr>
        <p:spPr bwMode="auto">
          <a:xfrm>
            <a:off x="6677025" y="5943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2" name="Line 38">
            <a:extLst>
              <a:ext uri="{FF2B5EF4-FFF2-40B4-BE49-F238E27FC236}">
                <a16:creationId xmlns:a16="http://schemas.microsoft.com/office/drawing/2014/main" id="{73A8EC75-960E-40D0-B51F-4EC6EE1116C3}"/>
              </a:ext>
            </a:extLst>
          </p:cNvPr>
          <p:cNvSpPr>
            <a:spLocks noChangeShapeType="1"/>
          </p:cNvSpPr>
          <p:nvPr/>
        </p:nvSpPr>
        <p:spPr bwMode="auto">
          <a:xfrm>
            <a:off x="6677025" y="4648200"/>
            <a:ext cx="0" cy="304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3" name="Line 39">
            <a:extLst>
              <a:ext uri="{FF2B5EF4-FFF2-40B4-BE49-F238E27FC236}">
                <a16:creationId xmlns:a16="http://schemas.microsoft.com/office/drawing/2014/main" id="{861A1AE4-99B9-47D4-8AD5-5E82E66157F0}"/>
              </a:ext>
            </a:extLst>
          </p:cNvPr>
          <p:cNvSpPr>
            <a:spLocks noChangeShapeType="1"/>
          </p:cNvSpPr>
          <p:nvPr/>
        </p:nvSpPr>
        <p:spPr bwMode="auto">
          <a:xfrm>
            <a:off x="2181225" y="41148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4" name="Line 40">
            <a:extLst>
              <a:ext uri="{FF2B5EF4-FFF2-40B4-BE49-F238E27FC236}">
                <a16:creationId xmlns:a16="http://schemas.microsoft.com/office/drawing/2014/main" id="{A7D0E2A0-947E-4CB5-B6CF-4636D69959C8}"/>
              </a:ext>
            </a:extLst>
          </p:cNvPr>
          <p:cNvSpPr>
            <a:spLocks noChangeShapeType="1"/>
          </p:cNvSpPr>
          <p:nvPr/>
        </p:nvSpPr>
        <p:spPr bwMode="auto">
          <a:xfrm>
            <a:off x="2181225" y="5562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5" name="Line 41">
            <a:extLst>
              <a:ext uri="{FF2B5EF4-FFF2-40B4-BE49-F238E27FC236}">
                <a16:creationId xmlns:a16="http://schemas.microsoft.com/office/drawing/2014/main" id="{FD6CD627-4E38-419C-8150-10E4F96C93AE}"/>
              </a:ext>
            </a:extLst>
          </p:cNvPr>
          <p:cNvSpPr>
            <a:spLocks noChangeShapeType="1"/>
          </p:cNvSpPr>
          <p:nvPr/>
        </p:nvSpPr>
        <p:spPr bwMode="auto">
          <a:xfrm>
            <a:off x="2181225" y="4724400"/>
            <a:ext cx="0" cy="533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786" name="Text Box 42">
            <a:extLst>
              <a:ext uri="{FF2B5EF4-FFF2-40B4-BE49-F238E27FC236}">
                <a16:creationId xmlns:a16="http://schemas.microsoft.com/office/drawing/2014/main" id="{01472BF7-310E-4EAA-84F3-947CEC87FCC3}"/>
              </a:ext>
            </a:extLst>
          </p:cNvPr>
          <p:cNvSpPr txBox="1">
            <a:spLocks noChangeArrowheads="1"/>
          </p:cNvSpPr>
          <p:nvPr/>
        </p:nvSpPr>
        <p:spPr bwMode="auto">
          <a:xfrm>
            <a:off x="3467100" y="5638800"/>
            <a:ext cx="22479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end-of-file notification</a:t>
            </a:r>
          </a:p>
        </p:txBody>
      </p:sp>
      <p:sp>
        <p:nvSpPr>
          <p:cNvPr id="31787" name="Rectangle 43">
            <a:extLst>
              <a:ext uri="{FF2B5EF4-FFF2-40B4-BE49-F238E27FC236}">
                <a16:creationId xmlns:a16="http://schemas.microsoft.com/office/drawing/2014/main" id="{056E5298-ECF1-40C9-9552-3DAFF5EFEA27}"/>
              </a:ext>
            </a:extLst>
          </p:cNvPr>
          <p:cNvSpPr>
            <a:spLocks noChangeArrowheads="1"/>
          </p:cNvSpPr>
          <p:nvPr/>
        </p:nvSpPr>
        <p:spPr bwMode="auto">
          <a:xfrm>
            <a:off x="0" y="6553200"/>
            <a:ext cx="3621088"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p>
            <a:pPr eaLnBrk="0" hangingPunct="0"/>
            <a:r>
              <a:rPr lang="en-US" altLang="en-US" sz="1200" i="1"/>
              <a:t>from UNIX Network Programming Volume 1, figure 4.1</a:t>
            </a:r>
          </a:p>
        </p:txBody>
      </p:sp>
      <p:sp>
        <p:nvSpPr>
          <p:cNvPr id="2" name="Datumsplatzhalter 1">
            <a:extLst>
              <a:ext uri="{FF2B5EF4-FFF2-40B4-BE49-F238E27FC236}">
                <a16:creationId xmlns:a16="http://schemas.microsoft.com/office/drawing/2014/main" id="{527D2CF1-57A5-4D9A-B932-5A86D35BC2C3}"/>
              </a:ext>
            </a:extLst>
          </p:cNvPr>
          <p:cNvSpPr>
            <a:spLocks noGrp="1"/>
          </p:cNvSpPr>
          <p:nvPr>
            <p:ph type="dt" sz="half" idx="10"/>
          </p:nvPr>
        </p:nvSpPr>
        <p:spPr/>
        <p:txBody>
          <a:bodyPr/>
          <a:lstStyle/>
          <a:p>
            <a:pPr>
              <a:defRPr/>
            </a:pPr>
            <a:endParaRPr lang="en-US"/>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ußzeilenplatzhalter 4">
            <a:extLst>
              <a:ext uri="{FF2B5EF4-FFF2-40B4-BE49-F238E27FC236}">
                <a16:creationId xmlns:a16="http://schemas.microsoft.com/office/drawing/2014/main" id="{33A3D7E4-21BE-40B4-A31C-A1FEE1E784E3}"/>
              </a:ext>
            </a:extLst>
          </p:cNvPr>
          <p:cNvSpPr>
            <a:spLocks noGrp="1"/>
          </p:cNvSpPr>
          <p:nvPr>
            <p:ph type="ftr" sz="quarter" idx="11"/>
          </p:nvPr>
        </p:nvSpPr>
        <p:spPr/>
        <p:txBody>
          <a:bodyPr/>
          <a:lstStyle/>
          <a:p>
            <a:r>
              <a:rPr lang="en-US" altLang="en-US"/>
              <a:t>Realtime Programming Prof. Dr. Markus Pfeil</a:t>
            </a:r>
          </a:p>
        </p:txBody>
      </p:sp>
      <p:sp>
        <p:nvSpPr>
          <p:cNvPr id="17" name="Foliennummernplatzhalter 5">
            <a:extLst>
              <a:ext uri="{FF2B5EF4-FFF2-40B4-BE49-F238E27FC236}">
                <a16:creationId xmlns:a16="http://schemas.microsoft.com/office/drawing/2014/main" id="{A7D4FC8F-7C23-4CC8-8C6E-E70E52CC24AD}"/>
              </a:ext>
            </a:extLst>
          </p:cNvPr>
          <p:cNvSpPr>
            <a:spLocks noGrp="1"/>
          </p:cNvSpPr>
          <p:nvPr>
            <p:ph type="sldNum" sz="quarter" idx="12"/>
          </p:nvPr>
        </p:nvSpPr>
        <p:spPr/>
        <p:txBody>
          <a:bodyPr/>
          <a:lstStyle/>
          <a:p>
            <a:fld id="{41DFBD09-0F3B-44D9-8DA9-C5D2263DFB96}" type="slidenum">
              <a:rPr lang="en-US" altLang="en-US"/>
              <a:pPr/>
              <a:t>475</a:t>
            </a:fld>
            <a:endParaRPr lang="en-US" altLang="en-US"/>
          </a:p>
        </p:txBody>
      </p:sp>
      <p:sp>
        <p:nvSpPr>
          <p:cNvPr id="46082" name="Text Box 2">
            <a:extLst>
              <a:ext uri="{FF2B5EF4-FFF2-40B4-BE49-F238E27FC236}">
                <a16:creationId xmlns:a16="http://schemas.microsoft.com/office/drawing/2014/main" id="{9B9D924C-B6E5-433B-9527-0809780BBF58}"/>
              </a:ext>
            </a:extLst>
          </p:cNvPr>
          <p:cNvSpPr txBox="1">
            <a:spLocks noChangeArrowheads="1"/>
          </p:cNvSpPr>
          <p:nvPr/>
        </p:nvSpPr>
        <p:spPr bwMode="auto">
          <a:xfrm>
            <a:off x="1444625" y="3890963"/>
            <a:ext cx="1495425"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UDP</a:t>
            </a:r>
          </a:p>
        </p:txBody>
      </p:sp>
      <p:sp>
        <p:nvSpPr>
          <p:cNvPr id="46083" name="Text Box 3">
            <a:extLst>
              <a:ext uri="{FF2B5EF4-FFF2-40B4-BE49-F238E27FC236}">
                <a16:creationId xmlns:a16="http://schemas.microsoft.com/office/drawing/2014/main" id="{131089AB-145A-4DC4-9872-B2E853B345F9}"/>
              </a:ext>
            </a:extLst>
          </p:cNvPr>
          <p:cNvSpPr txBox="1">
            <a:spLocks noChangeArrowheads="1"/>
          </p:cNvSpPr>
          <p:nvPr/>
        </p:nvSpPr>
        <p:spPr bwMode="auto">
          <a:xfrm>
            <a:off x="1444625" y="4716463"/>
            <a:ext cx="149542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IP</a:t>
            </a:r>
          </a:p>
        </p:txBody>
      </p:sp>
      <p:sp>
        <p:nvSpPr>
          <p:cNvPr id="46085" name="Text Box 5">
            <a:extLst>
              <a:ext uri="{FF2B5EF4-FFF2-40B4-BE49-F238E27FC236}">
                <a16:creationId xmlns:a16="http://schemas.microsoft.com/office/drawing/2014/main" id="{B05D846C-8108-4B86-8C23-4D35C7142942}"/>
              </a:ext>
            </a:extLst>
          </p:cNvPr>
          <p:cNvSpPr txBox="1">
            <a:spLocks noChangeArrowheads="1"/>
          </p:cNvSpPr>
          <p:nvPr/>
        </p:nvSpPr>
        <p:spPr bwMode="auto">
          <a:xfrm>
            <a:off x="1246188" y="5519738"/>
            <a:ext cx="192087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Ethernet Adapter</a:t>
            </a:r>
          </a:p>
        </p:txBody>
      </p:sp>
      <p:sp>
        <p:nvSpPr>
          <p:cNvPr id="46086" name="Line 6">
            <a:extLst>
              <a:ext uri="{FF2B5EF4-FFF2-40B4-BE49-F238E27FC236}">
                <a16:creationId xmlns:a16="http://schemas.microsoft.com/office/drawing/2014/main" id="{6F04C5E1-F191-4AC5-A083-8FFF1BBB2207}"/>
              </a:ext>
            </a:extLst>
          </p:cNvPr>
          <p:cNvSpPr>
            <a:spLocks noChangeShapeType="1"/>
          </p:cNvSpPr>
          <p:nvPr/>
        </p:nvSpPr>
        <p:spPr bwMode="auto">
          <a:xfrm>
            <a:off x="2192338" y="4408488"/>
            <a:ext cx="0" cy="309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6087" name="Line 7">
            <a:extLst>
              <a:ext uri="{FF2B5EF4-FFF2-40B4-BE49-F238E27FC236}">
                <a16:creationId xmlns:a16="http://schemas.microsoft.com/office/drawing/2014/main" id="{B89BACAD-01A5-45CE-8C4F-A1C31BB59DEB}"/>
              </a:ext>
            </a:extLst>
          </p:cNvPr>
          <p:cNvSpPr>
            <a:spLocks noChangeShapeType="1"/>
          </p:cNvSpPr>
          <p:nvPr/>
        </p:nvSpPr>
        <p:spPr bwMode="auto">
          <a:xfrm>
            <a:off x="2192338" y="5241925"/>
            <a:ext cx="0" cy="3095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6089" name="Oval 9">
            <a:extLst>
              <a:ext uri="{FF2B5EF4-FFF2-40B4-BE49-F238E27FC236}">
                <a16:creationId xmlns:a16="http://schemas.microsoft.com/office/drawing/2014/main" id="{378344E3-064D-4724-AC0C-F46837C59B12}"/>
              </a:ext>
            </a:extLst>
          </p:cNvPr>
          <p:cNvSpPr>
            <a:spLocks noChangeArrowheads="1"/>
          </p:cNvSpPr>
          <p:nvPr/>
        </p:nvSpPr>
        <p:spPr bwMode="auto">
          <a:xfrm>
            <a:off x="1204913" y="2209800"/>
            <a:ext cx="1993900" cy="1022350"/>
          </a:xfrm>
          <a:prstGeom prst="ellipse">
            <a:avLst/>
          </a:prstGeom>
          <a:noFill/>
          <a:ln w="254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nchor="ct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CC0000"/>
                </a:solidFill>
                <a:latin typeface="Helvetica" panose="020B0604020202020204" pitchFamily="34" charset="0"/>
              </a:rPr>
              <a:t>NTP</a:t>
            </a:r>
          </a:p>
          <a:p>
            <a:pPr algn="ctr"/>
            <a:r>
              <a:rPr lang="en-US" altLang="en-US" sz="1800">
                <a:solidFill>
                  <a:srgbClr val="CC0000"/>
                </a:solidFill>
                <a:latin typeface="Helvetica" panose="020B0604020202020204" pitchFamily="34" charset="0"/>
              </a:rPr>
              <a:t>daemon</a:t>
            </a:r>
          </a:p>
        </p:txBody>
      </p:sp>
      <p:sp>
        <p:nvSpPr>
          <p:cNvPr id="46090" name="Line 10">
            <a:extLst>
              <a:ext uri="{FF2B5EF4-FFF2-40B4-BE49-F238E27FC236}">
                <a16:creationId xmlns:a16="http://schemas.microsoft.com/office/drawing/2014/main" id="{41DACE56-1641-4DFF-A6E0-DB90D36303F9}"/>
              </a:ext>
            </a:extLst>
          </p:cNvPr>
          <p:cNvSpPr>
            <a:spLocks noChangeShapeType="1"/>
          </p:cNvSpPr>
          <p:nvPr/>
        </p:nvSpPr>
        <p:spPr bwMode="auto">
          <a:xfrm>
            <a:off x="1277938" y="3621088"/>
            <a:ext cx="1879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6091" name="Rectangle 11">
            <a:extLst>
              <a:ext uri="{FF2B5EF4-FFF2-40B4-BE49-F238E27FC236}">
                <a16:creationId xmlns:a16="http://schemas.microsoft.com/office/drawing/2014/main" id="{5A25DF51-E4FE-40A6-A5A3-BDED67919FBD}"/>
              </a:ext>
            </a:extLst>
          </p:cNvPr>
          <p:cNvSpPr>
            <a:spLocks noChangeArrowheads="1"/>
          </p:cNvSpPr>
          <p:nvPr/>
        </p:nvSpPr>
        <p:spPr bwMode="auto">
          <a:xfrm>
            <a:off x="998538" y="2057400"/>
            <a:ext cx="2411412" cy="42402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6094" name="Oval 14">
            <a:extLst>
              <a:ext uri="{FF2B5EF4-FFF2-40B4-BE49-F238E27FC236}">
                <a16:creationId xmlns:a16="http://schemas.microsoft.com/office/drawing/2014/main" id="{8F003833-025D-4276-8CA0-B998351F13F9}"/>
              </a:ext>
            </a:extLst>
          </p:cNvPr>
          <p:cNvSpPr>
            <a:spLocks noChangeArrowheads="1"/>
          </p:cNvSpPr>
          <p:nvPr/>
        </p:nvSpPr>
        <p:spPr bwMode="auto">
          <a:xfrm>
            <a:off x="2058988" y="3071813"/>
            <a:ext cx="227012" cy="2190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6095" name="Line 15">
            <a:extLst>
              <a:ext uri="{FF2B5EF4-FFF2-40B4-BE49-F238E27FC236}">
                <a16:creationId xmlns:a16="http://schemas.microsoft.com/office/drawing/2014/main" id="{D8A3575C-931B-431F-B3B8-04738A5F20BB}"/>
              </a:ext>
            </a:extLst>
          </p:cNvPr>
          <p:cNvSpPr>
            <a:spLocks noChangeShapeType="1"/>
          </p:cNvSpPr>
          <p:nvPr/>
        </p:nvSpPr>
        <p:spPr bwMode="auto">
          <a:xfrm flipH="1">
            <a:off x="2209800" y="3214688"/>
            <a:ext cx="0" cy="676275"/>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46096" name="Rectangle 16">
            <a:extLst>
              <a:ext uri="{FF2B5EF4-FFF2-40B4-BE49-F238E27FC236}">
                <a16:creationId xmlns:a16="http://schemas.microsoft.com/office/drawing/2014/main" id="{5C07B338-6CF2-4A30-8E31-81CDF0FC6E4A}"/>
              </a:ext>
            </a:extLst>
          </p:cNvPr>
          <p:cNvSpPr>
            <a:spLocks noGrp="1" noChangeArrowheads="1"/>
          </p:cNvSpPr>
          <p:nvPr>
            <p:ph type="title"/>
          </p:nvPr>
        </p:nvSpPr>
        <p:spPr/>
        <p:txBody>
          <a:bodyPr lIns="82058" tIns="41029" rIns="82058" bIns="41029"/>
          <a:lstStyle/>
          <a:p>
            <a:r>
              <a:rPr lang="en-US" altLang="en-US"/>
              <a:t>UDP Server Example</a:t>
            </a:r>
          </a:p>
        </p:txBody>
      </p:sp>
      <p:sp>
        <p:nvSpPr>
          <p:cNvPr id="46098" name="Text Box 18">
            <a:extLst>
              <a:ext uri="{FF2B5EF4-FFF2-40B4-BE49-F238E27FC236}">
                <a16:creationId xmlns:a16="http://schemas.microsoft.com/office/drawing/2014/main" id="{7DFC3AEC-5FEB-4AD0-89B5-A17C5AE6C717}"/>
              </a:ext>
            </a:extLst>
          </p:cNvPr>
          <p:cNvSpPr txBox="1">
            <a:spLocks noChangeArrowheads="1"/>
          </p:cNvSpPr>
          <p:nvPr/>
        </p:nvSpPr>
        <p:spPr bwMode="auto">
          <a:xfrm>
            <a:off x="2209800" y="3214688"/>
            <a:ext cx="10826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Helvetica" panose="020B0604020202020204" pitchFamily="34" charset="0"/>
              </a:rPr>
              <a:t>Port 123</a:t>
            </a:r>
          </a:p>
        </p:txBody>
      </p:sp>
      <p:sp>
        <p:nvSpPr>
          <p:cNvPr id="46100" name="Rectangle 20">
            <a:extLst>
              <a:ext uri="{FF2B5EF4-FFF2-40B4-BE49-F238E27FC236}">
                <a16:creationId xmlns:a16="http://schemas.microsoft.com/office/drawing/2014/main" id="{99B9C4F1-8FDB-4B12-B688-0AA96BA02DAB}"/>
              </a:ext>
            </a:extLst>
          </p:cNvPr>
          <p:cNvSpPr>
            <a:spLocks noGrp="1" noChangeArrowheads="1"/>
          </p:cNvSpPr>
          <p:nvPr>
            <p:ph type="body" idx="1"/>
          </p:nvPr>
        </p:nvSpPr>
        <p:spPr>
          <a:xfrm>
            <a:off x="3810000" y="1600200"/>
            <a:ext cx="4724400" cy="4800600"/>
          </a:xfrm>
          <a:noFill/>
          <a:ln/>
        </p:spPr>
        <p:txBody>
          <a:bodyPr/>
          <a:lstStyle/>
          <a:p>
            <a:r>
              <a:rPr lang="en-US" altLang="en-US"/>
              <a:t>For example: NTP daemon</a:t>
            </a:r>
          </a:p>
          <a:p>
            <a:pPr lvl="1"/>
            <a:endParaRPr lang="en-US" altLang="en-US"/>
          </a:p>
          <a:p>
            <a:r>
              <a:rPr lang="en-US" altLang="en-US" sz="2400" b="1">
                <a:solidFill>
                  <a:srgbClr val="CC0000"/>
                </a:solidFill>
                <a:latin typeface="Helvetica" panose="020B0604020202020204" pitchFamily="34" charset="0"/>
              </a:rPr>
              <a:t>What does a </a:t>
            </a:r>
            <a:r>
              <a:rPr lang="en-US" altLang="en-US" sz="2400" b="1" i="1">
                <a:solidFill>
                  <a:srgbClr val="CC0000"/>
                </a:solidFill>
                <a:latin typeface="Helvetica" panose="020B0604020202020204" pitchFamily="34" charset="0"/>
              </a:rPr>
              <a:t>UDP server</a:t>
            </a:r>
            <a:r>
              <a:rPr lang="en-US" altLang="en-US" sz="2400" b="1">
                <a:solidFill>
                  <a:srgbClr val="CC0000"/>
                </a:solidFill>
                <a:latin typeface="Helvetica" panose="020B0604020202020204" pitchFamily="34" charset="0"/>
              </a:rPr>
              <a:t> need to do so that a </a:t>
            </a:r>
            <a:r>
              <a:rPr lang="en-US" altLang="en-US" sz="2400" b="1" i="1">
                <a:solidFill>
                  <a:srgbClr val="CC0000"/>
                </a:solidFill>
                <a:latin typeface="Helvetica" panose="020B0604020202020204" pitchFamily="34" charset="0"/>
              </a:rPr>
              <a:t>UDP client</a:t>
            </a:r>
            <a:r>
              <a:rPr lang="en-US" altLang="en-US" sz="2400" b="1">
                <a:solidFill>
                  <a:srgbClr val="CC0000"/>
                </a:solidFill>
                <a:latin typeface="Helvetica" panose="020B0604020202020204" pitchFamily="34" charset="0"/>
              </a:rPr>
              <a:t> can connect to it?</a:t>
            </a:r>
          </a:p>
          <a:p>
            <a:endParaRPr lang="en-US" altLang="en-US" sz="2400" b="1">
              <a:solidFill>
                <a:srgbClr val="CC0000"/>
              </a:solidFill>
              <a:latin typeface="Helvetica" panose="020B0604020202020204" pitchFamily="34" charset="0"/>
            </a:endParaRPr>
          </a:p>
          <a:p>
            <a:endParaRPr lang="en-US" altLang="en-US" sz="2400" b="1">
              <a:solidFill>
                <a:srgbClr val="CC0000"/>
              </a:solidFill>
              <a:latin typeface="Helvetica" panose="020B0604020202020204" pitchFamily="34" charset="0"/>
            </a:endParaRPr>
          </a:p>
        </p:txBody>
      </p:sp>
      <p:sp>
        <p:nvSpPr>
          <p:cNvPr id="2" name="Datumsplatzhalter 1">
            <a:extLst>
              <a:ext uri="{FF2B5EF4-FFF2-40B4-BE49-F238E27FC236}">
                <a16:creationId xmlns:a16="http://schemas.microsoft.com/office/drawing/2014/main" id="{B42BBA2A-6F31-432F-A049-76C39BCF9E20}"/>
              </a:ext>
            </a:extLst>
          </p:cNvPr>
          <p:cNvSpPr>
            <a:spLocks noGrp="1"/>
          </p:cNvSpPr>
          <p:nvPr>
            <p:ph type="dt" sz="half" idx="10"/>
          </p:nvPr>
        </p:nvSpPr>
        <p:spPr/>
        <p:txBody>
          <a:bodyPr/>
          <a:lstStyle/>
          <a:p>
            <a:pPr>
              <a:defRPr/>
            </a:pPr>
            <a:endParaRPr lang="en-US"/>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4">
            <a:extLst>
              <a:ext uri="{FF2B5EF4-FFF2-40B4-BE49-F238E27FC236}">
                <a16:creationId xmlns:a16="http://schemas.microsoft.com/office/drawing/2014/main" id="{B741D1C4-18C0-47E6-98B1-04DBC1DCE6D7}"/>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5">
            <a:extLst>
              <a:ext uri="{FF2B5EF4-FFF2-40B4-BE49-F238E27FC236}">
                <a16:creationId xmlns:a16="http://schemas.microsoft.com/office/drawing/2014/main" id="{13A82AFB-3117-4C0A-B92C-71FCBBF3FDF8}"/>
              </a:ext>
            </a:extLst>
          </p:cNvPr>
          <p:cNvSpPr>
            <a:spLocks noGrp="1"/>
          </p:cNvSpPr>
          <p:nvPr>
            <p:ph type="sldNum" sz="quarter" idx="12"/>
          </p:nvPr>
        </p:nvSpPr>
        <p:spPr/>
        <p:txBody>
          <a:bodyPr/>
          <a:lstStyle/>
          <a:p>
            <a:fld id="{2933D7C1-7A11-4D42-86AA-A18A20924DF6}" type="slidenum">
              <a:rPr lang="en-US" altLang="en-US"/>
              <a:pPr/>
              <a:t>476</a:t>
            </a:fld>
            <a:endParaRPr lang="en-US" altLang="en-US"/>
          </a:p>
        </p:txBody>
      </p:sp>
      <p:sp>
        <p:nvSpPr>
          <p:cNvPr id="47106" name="Rectangle 2">
            <a:extLst>
              <a:ext uri="{FF2B5EF4-FFF2-40B4-BE49-F238E27FC236}">
                <a16:creationId xmlns:a16="http://schemas.microsoft.com/office/drawing/2014/main" id="{985AD290-C21F-4082-B829-E68A7F13B625}"/>
              </a:ext>
            </a:extLst>
          </p:cNvPr>
          <p:cNvSpPr>
            <a:spLocks noGrp="1" noChangeArrowheads="1"/>
          </p:cNvSpPr>
          <p:nvPr>
            <p:ph type="title"/>
          </p:nvPr>
        </p:nvSpPr>
        <p:spPr/>
        <p:txBody>
          <a:bodyPr lIns="82058" tIns="41029" rIns="82058" bIns="41029"/>
          <a:lstStyle/>
          <a:p>
            <a:r>
              <a:rPr lang="en-US" altLang="en-US"/>
              <a:t>Socket I/O: socket()</a:t>
            </a:r>
          </a:p>
        </p:txBody>
      </p:sp>
      <p:sp>
        <p:nvSpPr>
          <p:cNvPr id="47107" name="Rectangle 3">
            <a:extLst>
              <a:ext uri="{FF2B5EF4-FFF2-40B4-BE49-F238E27FC236}">
                <a16:creationId xmlns:a16="http://schemas.microsoft.com/office/drawing/2014/main" id="{5A05C21E-EE1E-42AF-A892-0F589A518659}"/>
              </a:ext>
            </a:extLst>
          </p:cNvPr>
          <p:cNvSpPr>
            <a:spLocks noGrp="1" noChangeArrowheads="1"/>
          </p:cNvSpPr>
          <p:nvPr>
            <p:ph type="body" idx="1"/>
          </p:nvPr>
        </p:nvSpPr>
        <p:spPr>
          <a:xfrm>
            <a:off x="381000" y="1524000"/>
            <a:ext cx="7812088" cy="577850"/>
          </a:xfrm>
        </p:spPr>
        <p:txBody>
          <a:bodyPr lIns="82058" tIns="41029" rIns="82058" bIns="41029"/>
          <a:lstStyle/>
          <a:p>
            <a:r>
              <a:rPr lang="en-US" altLang="en-US" sz="2400"/>
              <a:t>The UDP server must create a </a:t>
            </a:r>
            <a:r>
              <a:rPr lang="en-US" altLang="en-US" sz="2400" b="1">
                <a:solidFill>
                  <a:srgbClr val="CC0000"/>
                </a:solidFill>
              </a:rPr>
              <a:t>datagram</a:t>
            </a:r>
            <a:r>
              <a:rPr lang="en-US" altLang="en-US" sz="2400"/>
              <a:t> socket…</a:t>
            </a:r>
          </a:p>
        </p:txBody>
      </p:sp>
      <p:sp>
        <p:nvSpPr>
          <p:cNvPr id="47108" name="Text Box 4">
            <a:extLst>
              <a:ext uri="{FF2B5EF4-FFF2-40B4-BE49-F238E27FC236}">
                <a16:creationId xmlns:a16="http://schemas.microsoft.com/office/drawing/2014/main" id="{479B5B6C-72C5-40C3-989B-52599CDB4AC4}"/>
              </a:ext>
            </a:extLst>
          </p:cNvPr>
          <p:cNvSpPr txBox="1">
            <a:spLocks noChangeArrowheads="1"/>
          </p:cNvSpPr>
          <p:nvPr/>
        </p:nvSpPr>
        <p:spPr bwMode="auto">
          <a:xfrm>
            <a:off x="914400" y="2297113"/>
            <a:ext cx="7620000" cy="17494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fd;		/* socket descriptor */</a:t>
            </a:r>
          </a:p>
          <a:p>
            <a:endParaRPr lang="en-US" altLang="en-US" sz="1800">
              <a:latin typeface="Courier New" panose="02070309020205020404" pitchFamily="49" charset="0"/>
            </a:endParaRPr>
          </a:p>
          <a:p>
            <a:r>
              <a:rPr lang="en-US" altLang="en-US" sz="1800">
                <a:latin typeface="Courier New" panose="02070309020205020404" pitchFamily="49" charset="0"/>
              </a:rPr>
              <a:t>if((fd = </a:t>
            </a:r>
            <a:r>
              <a:rPr lang="en-US" altLang="en-US" sz="1800" b="1">
                <a:solidFill>
                  <a:srgbClr val="CC0000"/>
                </a:solidFill>
                <a:latin typeface="Courier New" panose="02070309020205020404" pitchFamily="49" charset="0"/>
              </a:rPr>
              <a:t>socket</a:t>
            </a:r>
            <a:r>
              <a:rPr lang="en-US" altLang="en-US" sz="1800">
                <a:latin typeface="Courier New" panose="02070309020205020404" pitchFamily="49" charset="0"/>
              </a:rPr>
              <a:t>(AF_INET, </a:t>
            </a:r>
            <a:r>
              <a:rPr lang="en-US" altLang="en-US" sz="1800" b="1">
                <a:solidFill>
                  <a:srgbClr val="CC0000"/>
                </a:solidFill>
                <a:latin typeface="Courier New" panose="02070309020205020404" pitchFamily="49" charset="0"/>
              </a:rPr>
              <a:t>SOCK_DGRAM</a:t>
            </a:r>
            <a:r>
              <a:rPr lang="en-US" altLang="en-US" sz="1800">
                <a:latin typeface="Courier New" panose="02070309020205020404" pitchFamily="49" charset="0"/>
              </a:rPr>
              <a:t>, 0)) &lt; 0) {</a:t>
            </a:r>
          </a:p>
          <a:p>
            <a:r>
              <a:rPr lang="en-US" altLang="en-US" sz="1800">
                <a:latin typeface="Courier New" panose="02070309020205020404" pitchFamily="49" charset="0"/>
              </a:rPr>
              <a:t>	perror(“socket”);</a:t>
            </a:r>
          </a:p>
          <a:p>
            <a:r>
              <a:rPr lang="en-US" altLang="en-US" sz="1800">
                <a:latin typeface="Courier New" panose="02070309020205020404" pitchFamily="49" charset="0"/>
              </a:rPr>
              <a:t>	exit(1);</a:t>
            </a:r>
          </a:p>
          <a:p>
            <a:r>
              <a:rPr lang="en-US" altLang="en-US" sz="1800">
                <a:latin typeface="Courier New" panose="02070309020205020404" pitchFamily="49" charset="0"/>
              </a:rPr>
              <a:t>}</a:t>
            </a:r>
          </a:p>
        </p:txBody>
      </p:sp>
      <p:sp>
        <p:nvSpPr>
          <p:cNvPr id="47109" name="Rectangle 5">
            <a:extLst>
              <a:ext uri="{FF2B5EF4-FFF2-40B4-BE49-F238E27FC236}">
                <a16:creationId xmlns:a16="http://schemas.microsoft.com/office/drawing/2014/main" id="{C635B79A-6626-4341-852B-751F41D1CBB6}"/>
              </a:ext>
            </a:extLst>
          </p:cNvPr>
          <p:cNvSpPr>
            <a:spLocks noChangeArrowheads="1"/>
          </p:cNvSpPr>
          <p:nvPr/>
        </p:nvSpPr>
        <p:spPr bwMode="auto">
          <a:xfrm>
            <a:off x="381000" y="4140200"/>
            <a:ext cx="8610600" cy="187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100" b="1" i="1"/>
              <a:t>socket</a:t>
            </a:r>
            <a:r>
              <a:rPr lang="en-US" altLang="en-US" sz="2100"/>
              <a:t> returns an integer (</a:t>
            </a:r>
            <a:r>
              <a:rPr lang="en-US" altLang="en-US" sz="2100" b="1"/>
              <a:t>socket descriptor</a:t>
            </a:r>
            <a:r>
              <a:rPr lang="en-US" altLang="en-US" sz="2100"/>
              <a:t>)</a:t>
            </a:r>
          </a:p>
          <a:p>
            <a:pPr lvl="1"/>
            <a:r>
              <a:rPr lang="en-US" altLang="en-US" sz="2000" b="1" i="1"/>
              <a:t>fd</a:t>
            </a:r>
            <a:r>
              <a:rPr lang="en-US" altLang="en-US" sz="2000" i="1"/>
              <a:t> </a:t>
            </a:r>
            <a:r>
              <a:rPr lang="en-US" altLang="en-US" sz="2000"/>
              <a:t>&lt; 0 indicates that an error occurred</a:t>
            </a:r>
          </a:p>
          <a:p>
            <a:endParaRPr lang="en-US" altLang="en-US" sz="2100"/>
          </a:p>
          <a:p>
            <a:r>
              <a:rPr lang="en-US" altLang="en-US" sz="2100"/>
              <a:t>AF_INET: associates a socket with the Internet protocol family</a:t>
            </a:r>
          </a:p>
          <a:p>
            <a:r>
              <a:rPr lang="en-US" altLang="en-US" sz="2100" b="1">
                <a:solidFill>
                  <a:srgbClr val="CC0000"/>
                </a:solidFill>
              </a:rPr>
              <a:t>SOCK_DGRAM: </a:t>
            </a:r>
            <a:r>
              <a:rPr lang="en-US" altLang="en-US" sz="2100" b="1"/>
              <a:t>selects the UDP protocol</a:t>
            </a:r>
            <a:endParaRPr lang="en-US" altLang="en-US" sz="2100" b="1">
              <a:solidFill>
                <a:srgbClr val="CC0000"/>
              </a:solidFill>
            </a:endParaRPr>
          </a:p>
        </p:txBody>
      </p:sp>
      <p:sp>
        <p:nvSpPr>
          <p:cNvPr id="2" name="Datumsplatzhalter 1">
            <a:extLst>
              <a:ext uri="{FF2B5EF4-FFF2-40B4-BE49-F238E27FC236}">
                <a16:creationId xmlns:a16="http://schemas.microsoft.com/office/drawing/2014/main" id="{6572C628-C8BC-444C-8926-1376CAD9C2CA}"/>
              </a:ext>
            </a:extLst>
          </p:cNvPr>
          <p:cNvSpPr>
            <a:spLocks noGrp="1"/>
          </p:cNvSpPr>
          <p:nvPr>
            <p:ph type="dt" sz="half" idx="10"/>
          </p:nvPr>
        </p:nvSpPr>
        <p:spPr/>
        <p:txBody>
          <a:bodyPr/>
          <a:lstStyle/>
          <a:p>
            <a:pPr>
              <a:defRPr/>
            </a:pPr>
            <a:endParaRPr lang="en-US"/>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ußzeilenplatzhalter 4">
            <a:extLst>
              <a:ext uri="{FF2B5EF4-FFF2-40B4-BE49-F238E27FC236}">
                <a16:creationId xmlns:a16="http://schemas.microsoft.com/office/drawing/2014/main" id="{595783B0-7C27-429F-9907-BEE1F1E17FFA}"/>
              </a:ext>
            </a:extLst>
          </p:cNvPr>
          <p:cNvSpPr>
            <a:spLocks noGrp="1"/>
          </p:cNvSpPr>
          <p:nvPr>
            <p:ph type="ftr" sz="quarter" idx="11"/>
          </p:nvPr>
        </p:nvSpPr>
        <p:spPr/>
        <p:txBody>
          <a:bodyPr/>
          <a:lstStyle/>
          <a:p>
            <a:r>
              <a:rPr lang="en-US" altLang="en-US"/>
              <a:t>Realtime Programming Prof. Dr. Markus Pfeil</a:t>
            </a:r>
          </a:p>
        </p:txBody>
      </p:sp>
      <p:sp>
        <p:nvSpPr>
          <p:cNvPr id="9" name="Foliennummernplatzhalter 5">
            <a:extLst>
              <a:ext uri="{FF2B5EF4-FFF2-40B4-BE49-F238E27FC236}">
                <a16:creationId xmlns:a16="http://schemas.microsoft.com/office/drawing/2014/main" id="{3CE095EF-4B70-4249-B2C1-ADCC8711C6BE}"/>
              </a:ext>
            </a:extLst>
          </p:cNvPr>
          <p:cNvSpPr>
            <a:spLocks noGrp="1"/>
          </p:cNvSpPr>
          <p:nvPr>
            <p:ph type="sldNum" sz="quarter" idx="12"/>
          </p:nvPr>
        </p:nvSpPr>
        <p:spPr/>
        <p:txBody>
          <a:bodyPr/>
          <a:lstStyle/>
          <a:p>
            <a:fld id="{2D4A6D9C-A426-42BF-8A1A-D17F8561C5E9}" type="slidenum">
              <a:rPr lang="en-US" altLang="en-US"/>
              <a:pPr/>
              <a:t>477</a:t>
            </a:fld>
            <a:endParaRPr lang="en-US" altLang="en-US"/>
          </a:p>
        </p:txBody>
      </p:sp>
      <p:sp>
        <p:nvSpPr>
          <p:cNvPr id="48130" name="Rectangle 2">
            <a:extLst>
              <a:ext uri="{FF2B5EF4-FFF2-40B4-BE49-F238E27FC236}">
                <a16:creationId xmlns:a16="http://schemas.microsoft.com/office/drawing/2014/main" id="{A745331C-B3B6-4A5C-8EC1-B29E00A0491F}"/>
              </a:ext>
            </a:extLst>
          </p:cNvPr>
          <p:cNvSpPr>
            <a:spLocks noGrp="1" noChangeArrowheads="1"/>
          </p:cNvSpPr>
          <p:nvPr>
            <p:ph type="title"/>
          </p:nvPr>
        </p:nvSpPr>
        <p:spPr/>
        <p:txBody>
          <a:bodyPr lIns="82058" tIns="41029" rIns="82058" bIns="41029"/>
          <a:lstStyle/>
          <a:p>
            <a:r>
              <a:rPr lang="en-US" altLang="en-US"/>
              <a:t>Socket I/O: bind()</a:t>
            </a:r>
          </a:p>
        </p:txBody>
      </p:sp>
      <p:sp>
        <p:nvSpPr>
          <p:cNvPr id="48131" name="Rectangle 3">
            <a:extLst>
              <a:ext uri="{FF2B5EF4-FFF2-40B4-BE49-F238E27FC236}">
                <a16:creationId xmlns:a16="http://schemas.microsoft.com/office/drawing/2014/main" id="{240BF3EC-8F36-4369-8EB1-845B68ABE1CE}"/>
              </a:ext>
            </a:extLst>
          </p:cNvPr>
          <p:cNvSpPr>
            <a:spLocks noGrp="1" noChangeArrowheads="1"/>
          </p:cNvSpPr>
          <p:nvPr>
            <p:ph type="body" idx="1"/>
          </p:nvPr>
        </p:nvSpPr>
        <p:spPr>
          <a:xfrm>
            <a:off x="381000" y="1397000"/>
            <a:ext cx="6786563" cy="431800"/>
          </a:xfrm>
        </p:spPr>
        <p:txBody>
          <a:bodyPr lIns="82058" tIns="41029" rIns="82058" bIns="41029"/>
          <a:lstStyle/>
          <a:p>
            <a:pPr>
              <a:lnSpc>
                <a:spcPct val="90000"/>
              </a:lnSpc>
            </a:pPr>
            <a:r>
              <a:rPr lang="en-US" altLang="en-US" sz="2400"/>
              <a:t>A </a:t>
            </a:r>
            <a:r>
              <a:rPr lang="en-US" altLang="en-US" sz="2000" b="1" i="1"/>
              <a:t>socket</a:t>
            </a:r>
            <a:r>
              <a:rPr lang="en-US" altLang="en-US" sz="2400"/>
              <a:t> can be bound to a </a:t>
            </a:r>
            <a:r>
              <a:rPr lang="en-US" altLang="en-US" sz="2400" b="1" i="1"/>
              <a:t>port</a:t>
            </a:r>
            <a:endParaRPr lang="en-US" altLang="en-US" sz="2400"/>
          </a:p>
        </p:txBody>
      </p:sp>
      <p:sp>
        <p:nvSpPr>
          <p:cNvPr id="48132" name="Text Box 4">
            <a:extLst>
              <a:ext uri="{FF2B5EF4-FFF2-40B4-BE49-F238E27FC236}">
                <a16:creationId xmlns:a16="http://schemas.microsoft.com/office/drawing/2014/main" id="{5A4B17DC-C0E2-4CD4-9E27-B7FC299780A9}"/>
              </a:ext>
            </a:extLst>
          </p:cNvPr>
          <p:cNvSpPr txBox="1">
            <a:spLocks noChangeArrowheads="1"/>
          </p:cNvSpPr>
          <p:nvPr/>
        </p:nvSpPr>
        <p:spPr bwMode="auto">
          <a:xfrm>
            <a:off x="914400" y="1762125"/>
            <a:ext cx="7620000" cy="4257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 socket descriptor */</a:t>
            </a:r>
          </a:p>
          <a:p>
            <a:r>
              <a:rPr lang="en-US" altLang="en-US" sz="1600">
                <a:latin typeface="Courier New" panose="02070309020205020404" pitchFamily="49" charset="0"/>
              </a:rPr>
              <a:t>struct sockaddr_in srv;	/* used by bind() */</a:t>
            </a:r>
          </a:p>
          <a:p>
            <a:endParaRPr lang="en-US" altLang="en-US" sz="1600">
              <a:latin typeface="Courier New" panose="02070309020205020404" pitchFamily="49" charset="0"/>
            </a:endParaRPr>
          </a:p>
          <a:p>
            <a:r>
              <a:rPr lang="en-US" altLang="en-US" sz="1600">
                <a:latin typeface="Courier New" panose="02070309020205020404" pitchFamily="49" charset="0"/>
              </a:rPr>
              <a:t>/* create the socket */</a:t>
            </a:r>
          </a:p>
          <a:p>
            <a:endParaRPr lang="en-US" altLang="en-US" sz="1600">
              <a:latin typeface="Courier New" panose="02070309020205020404" pitchFamily="49" charset="0"/>
            </a:endParaRPr>
          </a:p>
          <a:p>
            <a:r>
              <a:rPr lang="en-US" altLang="en-US" sz="1600">
                <a:latin typeface="Courier New" panose="02070309020205020404" pitchFamily="49" charset="0"/>
              </a:rPr>
              <a:t>/* bind: use the Internet address family */</a:t>
            </a:r>
          </a:p>
          <a:p>
            <a:r>
              <a:rPr lang="en-US" altLang="en-US" sz="1600">
                <a:latin typeface="Courier New" panose="02070309020205020404" pitchFamily="49" charset="0"/>
              </a:rPr>
              <a:t>srv.sin_family = </a:t>
            </a:r>
            <a:r>
              <a:rPr lang="en-US" altLang="en-US" sz="1600" b="1">
                <a:solidFill>
                  <a:srgbClr val="CC0000"/>
                </a:solidFill>
                <a:latin typeface="Courier New" panose="02070309020205020404" pitchFamily="49" charset="0"/>
              </a:rPr>
              <a:t>AF_INET</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 bind: socket ‘fd’ to port 80*/</a:t>
            </a:r>
          </a:p>
          <a:p>
            <a:r>
              <a:rPr lang="en-US" altLang="en-US" sz="1600">
                <a:latin typeface="Courier New" panose="02070309020205020404" pitchFamily="49" charset="0"/>
              </a:rPr>
              <a:t>srv.sin_port = htons(</a:t>
            </a:r>
            <a:r>
              <a:rPr lang="en-US" altLang="en-US" sz="1600" b="1">
                <a:solidFill>
                  <a:srgbClr val="CC0000"/>
                </a:solidFill>
                <a:latin typeface="Courier New" panose="02070309020205020404" pitchFamily="49" charset="0"/>
              </a:rPr>
              <a:t>80</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 bind: a client may connect to any of my addresses */</a:t>
            </a:r>
          </a:p>
          <a:p>
            <a:r>
              <a:rPr lang="en-US" altLang="en-US" sz="1600">
                <a:latin typeface="Courier New" panose="02070309020205020404" pitchFamily="49" charset="0"/>
              </a:rPr>
              <a:t>srv.sin_addr.s_addr = htonl(</a:t>
            </a:r>
            <a:r>
              <a:rPr lang="en-US" altLang="en-US" sz="1600" b="1">
                <a:solidFill>
                  <a:srgbClr val="CC0000"/>
                </a:solidFill>
                <a:latin typeface="Courier New" panose="02070309020205020404" pitchFamily="49" charset="0"/>
              </a:rPr>
              <a:t>INADDR_ANY</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if(</a:t>
            </a:r>
            <a:r>
              <a:rPr lang="en-US" altLang="en-US" sz="1600" b="1">
                <a:solidFill>
                  <a:srgbClr val="CC0000"/>
                </a:solidFill>
                <a:latin typeface="Courier New" panose="02070309020205020404" pitchFamily="49" charset="0"/>
              </a:rPr>
              <a:t>bind</a:t>
            </a:r>
            <a:r>
              <a:rPr lang="en-US" altLang="en-US" sz="1600">
                <a:latin typeface="Courier New" panose="02070309020205020404" pitchFamily="49" charset="0"/>
              </a:rPr>
              <a:t>(fd, (struct sockaddr*) &amp;srv, sizeof(srv)) &lt; 0) {</a:t>
            </a:r>
          </a:p>
          <a:p>
            <a:r>
              <a:rPr lang="en-US" altLang="en-US" sz="1600">
                <a:latin typeface="Courier New" panose="02070309020205020404" pitchFamily="49" charset="0"/>
              </a:rPr>
              <a:t>	perror("bind"); exit(1);</a:t>
            </a:r>
          </a:p>
          <a:p>
            <a:r>
              <a:rPr lang="en-US" altLang="en-US" sz="1600">
                <a:latin typeface="Courier New" panose="02070309020205020404" pitchFamily="49" charset="0"/>
              </a:rPr>
              <a:t>}</a:t>
            </a:r>
          </a:p>
        </p:txBody>
      </p:sp>
      <p:sp>
        <p:nvSpPr>
          <p:cNvPr id="48133" name="Rectangle 5">
            <a:extLst>
              <a:ext uri="{FF2B5EF4-FFF2-40B4-BE49-F238E27FC236}">
                <a16:creationId xmlns:a16="http://schemas.microsoft.com/office/drawing/2014/main" id="{ABA09F3C-0C2E-4072-A0AC-172FAF428765}"/>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48134" name="Rectangle 6">
            <a:extLst>
              <a:ext uri="{FF2B5EF4-FFF2-40B4-BE49-F238E27FC236}">
                <a16:creationId xmlns:a16="http://schemas.microsoft.com/office/drawing/2014/main" id="{9D1ED66D-1443-4990-8D8B-F75DD81D94B2}"/>
              </a:ext>
            </a:extLst>
          </p:cNvPr>
          <p:cNvSpPr>
            <a:spLocks noChangeArrowheads="1"/>
          </p:cNvSpPr>
          <p:nvPr/>
        </p:nvSpPr>
        <p:spPr bwMode="auto">
          <a:xfrm>
            <a:off x="381000" y="5970588"/>
            <a:ext cx="8077200" cy="43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100" b="1">
                <a:solidFill>
                  <a:srgbClr val="CC0000"/>
                </a:solidFill>
              </a:rPr>
              <a:t>Now the UDP server  is ready to accept packets…</a:t>
            </a:r>
          </a:p>
        </p:txBody>
      </p:sp>
      <p:sp>
        <p:nvSpPr>
          <p:cNvPr id="2" name="Datumsplatzhalter 1">
            <a:extLst>
              <a:ext uri="{FF2B5EF4-FFF2-40B4-BE49-F238E27FC236}">
                <a16:creationId xmlns:a16="http://schemas.microsoft.com/office/drawing/2014/main" id="{CA899422-76E2-417E-A4F6-8AABE275837F}"/>
              </a:ext>
            </a:extLst>
          </p:cNvPr>
          <p:cNvSpPr>
            <a:spLocks noGrp="1"/>
          </p:cNvSpPr>
          <p:nvPr>
            <p:ph type="dt" sz="half" idx="10"/>
          </p:nvPr>
        </p:nvSpPr>
        <p:spPr/>
        <p:txBody>
          <a:bodyPr/>
          <a:lstStyle/>
          <a:p>
            <a:pPr>
              <a:defRPr/>
            </a:pPr>
            <a:endParaRPr lang="en-US"/>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4">
            <a:extLst>
              <a:ext uri="{FF2B5EF4-FFF2-40B4-BE49-F238E27FC236}">
                <a16:creationId xmlns:a16="http://schemas.microsoft.com/office/drawing/2014/main" id="{664E7EC9-C631-4977-A569-26E84C8D1802}"/>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5">
            <a:extLst>
              <a:ext uri="{FF2B5EF4-FFF2-40B4-BE49-F238E27FC236}">
                <a16:creationId xmlns:a16="http://schemas.microsoft.com/office/drawing/2014/main" id="{A8FD069A-2F8B-4F95-ABC8-B78E6C05D9D8}"/>
              </a:ext>
            </a:extLst>
          </p:cNvPr>
          <p:cNvSpPr>
            <a:spLocks noGrp="1"/>
          </p:cNvSpPr>
          <p:nvPr>
            <p:ph type="sldNum" sz="quarter" idx="12"/>
          </p:nvPr>
        </p:nvSpPr>
        <p:spPr/>
        <p:txBody>
          <a:bodyPr/>
          <a:lstStyle/>
          <a:p>
            <a:fld id="{11CDB77D-5C40-4201-AFCB-AB09A6B22AE2}" type="slidenum">
              <a:rPr lang="en-US" altLang="en-US"/>
              <a:pPr/>
              <a:t>478</a:t>
            </a:fld>
            <a:endParaRPr lang="en-US" altLang="en-US"/>
          </a:p>
        </p:txBody>
      </p:sp>
      <p:sp>
        <p:nvSpPr>
          <p:cNvPr id="49154" name="Rectangle 2">
            <a:extLst>
              <a:ext uri="{FF2B5EF4-FFF2-40B4-BE49-F238E27FC236}">
                <a16:creationId xmlns:a16="http://schemas.microsoft.com/office/drawing/2014/main" id="{0C2538C4-A5CB-40D7-8F85-C89A65E09B22}"/>
              </a:ext>
            </a:extLst>
          </p:cNvPr>
          <p:cNvSpPr>
            <a:spLocks noGrp="1" noChangeArrowheads="1"/>
          </p:cNvSpPr>
          <p:nvPr>
            <p:ph type="title"/>
          </p:nvPr>
        </p:nvSpPr>
        <p:spPr/>
        <p:txBody>
          <a:bodyPr lIns="82058" tIns="41029" rIns="82058" bIns="41029"/>
          <a:lstStyle/>
          <a:p>
            <a:r>
              <a:rPr lang="en-US" altLang="en-US"/>
              <a:t>Socket I/O: recvfrom()</a:t>
            </a:r>
          </a:p>
        </p:txBody>
      </p:sp>
      <p:sp>
        <p:nvSpPr>
          <p:cNvPr id="49155" name="Rectangle 3">
            <a:extLst>
              <a:ext uri="{FF2B5EF4-FFF2-40B4-BE49-F238E27FC236}">
                <a16:creationId xmlns:a16="http://schemas.microsoft.com/office/drawing/2014/main" id="{FCF6363C-CC3B-4D4D-AF64-461264C7B3B9}"/>
              </a:ext>
            </a:extLst>
          </p:cNvPr>
          <p:cNvSpPr>
            <a:spLocks noGrp="1" noChangeArrowheads="1"/>
          </p:cNvSpPr>
          <p:nvPr>
            <p:ph type="body" idx="1"/>
          </p:nvPr>
        </p:nvSpPr>
        <p:spPr>
          <a:xfrm>
            <a:off x="457200" y="1500188"/>
            <a:ext cx="7924800" cy="404812"/>
          </a:xfrm>
        </p:spPr>
        <p:txBody>
          <a:bodyPr lIns="82058" tIns="41029" rIns="82058" bIns="41029"/>
          <a:lstStyle/>
          <a:p>
            <a:r>
              <a:rPr lang="en-US" altLang="en-US" sz="2000" b="1" i="1"/>
              <a:t>read </a:t>
            </a:r>
            <a:r>
              <a:rPr lang="en-US" altLang="en-US" sz="2000"/>
              <a:t>does not provide the client’s address to the UDP server</a:t>
            </a:r>
          </a:p>
        </p:txBody>
      </p:sp>
      <p:sp>
        <p:nvSpPr>
          <p:cNvPr id="49156" name="Text Box 4">
            <a:extLst>
              <a:ext uri="{FF2B5EF4-FFF2-40B4-BE49-F238E27FC236}">
                <a16:creationId xmlns:a16="http://schemas.microsoft.com/office/drawing/2014/main" id="{1772F612-132C-4D03-A04D-3DCF66EB7900}"/>
              </a:ext>
            </a:extLst>
          </p:cNvPr>
          <p:cNvSpPr txBox="1">
            <a:spLocks noChangeArrowheads="1"/>
          </p:cNvSpPr>
          <p:nvPr/>
        </p:nvSpPr>
        <p:spPr bwMode="auto">
          <a:xfrm>
            <a:off x="838200" y="2057400"/>
            <a:ext cx="7924800" cy="42211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fd;				/* socket descriptor */</a:t>
            </a:r>
          </a:p>
          <a:p>
            <a:r>
              <a:rPr lang="en-US" altLang="en-US" sz="1800">
                <a:latin typeface="Courier New" panose="02070309020205020404" pitchFamily="49" charset="0"/>
              </a:rPr>
              <a:t>struct sockaddr_in srv;		/* used by bind() */</a:t>
            </a:r>
          </a:p>
          <a:p>
            <a:r>
              <a:rPr lang="en-US" altLang="en-US" sz="1800">
                <a:latin typeface="Courier New" panose="02070309020205020404" pitchFamily="49" charset="0"/>
              </a:rPr>
              <a:t>struct sockaddr_in cli;		/* used by recvfrom() */</a:t>
            </a:r>
          </a:p>
          <a:p>
            <a:r>
              <a:rPr lang="en-US" altLang="en-US" sz="1800">
                <a:latin typeface="Courier New" panose="02070309020205020404" pitchFamily="49" charset="0"/>
              </a:rPr>
              <a:t>char buf[512];			/* used by recvfrom() */</a:t>
            </a:r>
          </a:p>
          <a:p>
            <a:r>
              <a:rPr lang="en-US" altLang="en-US" sz="1800">
                <a:latin typeface="Courier New" panose="02070309020205020404" pitchFamily="49" charset="0"/>
              </a:rPr>
              <a:t>int cli_len = sizeof(cli); 	/* used by recvfrom() */</a:t>
            </a:r>
          </a:p>
          <a:p>
            <a:r>
              <a:rPr lang="en-US" altLang="en-US" sz="1800">
                <a:latin typeface="Courier New" panose="02070309020205020404" pitchFamily="49" charset="0"/>
              </a:rPr>
              <a:t>int nbytes;				/* used by recvfrom() */</a:t>
            </a:r>
          </a:p>
          <a:p>
            <a:endParaRPr lang="en-US" altLang="en-US" sz="1800">
              <a:latin typeface="Courier New" panose="02070309020205020404" pitchFamily="49" charset="0"/>
            </a:endParaRPr>
          </a:p>
          <a:p>
            <a:r>
              <a:rPr lang="en-US" altLang="en-US" sz="1800">
                <a:latin typeface="Courier New" panose="02070309020205020404" pitchFamily="49" charset="0"/>
              </a:rPr>
              <a:t>/* 1) create the socket */</a:t>
            </a:r>
          </a:p>
          <a:p>
            <a:r>
              <a:rPr lang="en-US" altLang="en-US" sz="1800">
                <a:latin typeface="Courier New" panose="02070309020205020404" pitchFamily="49" charset="0"/>
              </a:rPr>
              <a:t>/* 2) bind to the socket */</a:t>
            </a:r>
          </a:p>
          <a:p>
            <a:endParaRPr lang="en-US" altLang="en-US" sz="1800">
              <a:latin typeface="Courier New" panose="02070309020205020404" pitchFamily="49" charset="0"/>
            </a:endParaRPr>
          </a:p>
          <a:p>
            <a:r>
              <a:rPr lang="en-US" altLang="en-US" sz="1800">
                <a:latin typeface="Courier New" panose="02070309020205020404" pitchFamily="49" charset="0"/>
              </a:rPr>
              <a:t>nbytes = </a:t>
            </a:r>
            <a:r>
              <a:rPr lang="en-US" altLang="en-US" sz="1800" b="1">
                <a:solidFill>
                  <a:srgbClr val="CC0000"/>
                </a:solidFill>
                <a:latin typeface="Courier New" panose="02070309020205020404" pitchFamily="49" charset="0"/>
              </a:rPr>
              <a:t>recvfrom</a:t>
            </a:r>
            <a:r>
              <a:rPr lang="en-US" altLang="en-US" sz="1800">
                <a:latin typeface="Courier New" panose="02070309020205020404" pitchFamily="49" charset="0"/>
              </a:rPr>
              <a:t>(fd, buf, sizeof(buf), 0 /* flags */,</a:t>
            </a:r>
          </a:p>
          <a:p>
            <a:r>
              <a:rPr lang="en-US" altLang="en-US" sz="1800">
                <a:latin typeface="Courier New" panose="02070309020205020404" pitchFamily="49" charset="0"/>
              </a:rPr>
              <a:t>		   (struct sockaddr*) &amp;cli, &amp;cli_len);</a:t>
            </a:r>
          </a:p>
          <a:p>
            <a:r>
              <a:rPr lang="en-US" altLang="en-US" sz="1800">
                <a:latin typeface="Courier New" panose="02070309020205020404" pitchFamily="49" charset="0"/>
              </a:rPr>
              <a:t>if(nbytes &lt; 0) {</a:t>
            </a:r>
          </a:p>
          <a:p>
            <a:r>
              <a:rPr lang="en-US" altLang="en-US" sz="1800">
                <a:latin typeface="Courier New" panose="02070309020205020404" pitchFamily="49" charset="0"/>
              </a:rPr>
              <a:t>	perror(“recvfrom”); exit(1);</a:t>
            </a:r>
          </a:p>
          <a:p>
            <a:r>
              <a:rPr lang="en-US" altLang="en-US" sz="1800">
                <a:latin typeface="Courier New" panose="02070309020205020404" pitchFamily="49" charset="0"/>
              </a:rPr>
              <a:t>}</a:t>
            </a:r>
          </a:p>
        </p:txBody>
      </p:sp>
      <p:sp>
        <p:nvSpPr>
          <p:cNvPr id="49157" name="Rectangle 5">
            <a:extLst>
              <a:ext uri="{FF2B5EF4-FFF2-40B4-BE49-F238E27FC236}">
                <a16:creationId xmlns:a16="http://schemas.microsoft.com/office/drawing/2014/main" id="{E1A7D6AB-2031-4E84-B452-0BA41E166B83}"/>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2" name="Datumsplatzhalter 1">
            <a:extLst>
              <a:ext uri="{FF2B5EF4-FFF2-40B4-BE49-F238E27FC236}">
                <a16:creationId xmlns:a16="http://schemas.microsoft.com/office/drawing/2014/main" id="{478384EB-62BE-4965-9B9D-324582926BF2}"/>
              </a:ext>
            </a:extLst>
          </p:cNvPr>
          <p:cNvSpPr>
            <a:spLocks noGrp="1"/>
          </p:cNvSpPr>
          <p:nvPr>
            <p:ph type="dt" sz="half" idx="10"/>
          </p:nvPr>
        </p:nvSpPr>
        <p:spPr/>
        <p:txBody>
          <a:bodyPr/>
          <a:lstStyle/>
          <a:p>
            <a:pPr>
              <a:defRPr/>
            </a:pPr>
            <a:endParaRPr lang="en-US"/>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ußzeilenplatzhalter 4">
            <a:extLst>
              <a:ext uri="{FF2B5EF4-FFF2-40B4-BE49-F238E27FC236}">
                <a16:creationId xmlns:a16="http://schemas.microsoft.com/office/drawing/2014/main" id="{5D2EB3E3-2399-4F31-80CE-824EC5E590B0}"/>
              </a:ext>
            </a:extLst>
          </p:cNvPr>
          <p:cNvSpPr>
            <a:spLocks noGrp="1"/>
          </p:cNvSpPr>
          <p:nvPr>
            <p:ph type="ftr" sz="quarter" idx="11"/>
          </p:nvPr>
        </p:nvSpPr>
        <p:spPr/>
        <p:txBody>
          <a:bodyPr/>
          <a:lstStyle/>
          <a:p>
            <a:r>
              <a:rPr lang="en-US" altLang="en-US"/>
              <a:t>Realtime Programming Prof. Dr. Markus Pfeil</a:t>
            </a:r>
          </a:p>
        </p:txBody>
      </p:sp>
      <p:sp>
        <p:nvSpPr>
          <p:cNvPr id="8" name="Foliennummernplatzhalter 5">
            <a:extLst>
              <a:ext uri="{FF2B5EF4-FFF2-40B4-BE49-F238E27FC236}">
                <a16:creationId xmlns:a16="http://schemas.microsoft.com/office/drawing/2014/main" id="{02616ED8-4332-4FFF-8969-4FD46E23C74F}"/>
              </a:ext>
            </a:extLst>
          </p:cNvPr>
          <p:cNvSpPr>
            <a:spLocks noGrp="1"/>
          </p:cNvSpPr>
          <p:nvPr>
            <p:ph type="sldNum" sz="quarter" idx="12"/>
          </p:nvPr>
        </p:nvSpPr>
        <p:spPr/>
        <p:txBody>
          <a:bodyPr/>
          <a:lstStyle/>
          <a:p>
            <a:fld id="{587413F4-1736-4D2F-B965-DC719AE5BC16}" type="slidenum">
              <a:rPr lang="en-US" altLang="en-US"/>
              <a:pPr/>
              <a:t>479</a:t>
            </a:fld>
            <a:endParaRPr lang="en-US" altLang="en-US"/>
          </a:p>
        </p:txBody>
      </p:sp>
      <p:sp>
        <p:nvSpPr>
          <p:cNvPr id="50178" name="Rectangle 2">
            <a:extLst>
              <a:ext uri="{FF2B5EF4-FFF2-40B4-BE49-F238E27FC236}">
                <a16:creationId xmlns:a16="http://schemas.microsoft.com/office/drawing/2014/main" id="{6B781D61-7A5D-4C45-9A17-824F016E1915}"/>
              </a:ext>
            </a:extLst>
          </p:cNvPr>
          <p:cNvSpPr>
            <a:spLocks noGrp="1" noChangeArrowheads="1"/>
          </p:cNvSpPr>
          <p:nvPr>
            <p:ph type="title"/>
          </p:nvPr>
        </p:nvSpPr>
        <p:spPr/>
        <p:txBody>
          <a:bodyPr lIns="82058" tIns="41029" rIns="82058" bIns="41029"/>
          <a:lstStyle/>
          <a:p>
            <a:r>
              <a:rPr lang="en-US" altLang="en-US"/>
              <a:t>Socket I/O: recvfrom() continued...</a:t>
            </a:r>
          </a:p>
        </p:txBody>
      </p:sp>
      <p:sp>
        <p:nvSpPr>
          <p:cNvPr id="50179" name="Text Box 3">
            <a:extLst>
              <a:ext uri="{FF2B5EF4-FFF2-40B4-BE49-F238E27FC236}">
                <a16:creationId xmlns:a16="http://schemas.microsoft.com/office/drawing/2014/main" id="{5E1AF088-C3A8-47FA-9D75-2EEAE8C63130}"/>
              </a:ext>
            </a:extLst>
          </p:cNvPr>
          <p:cNvSpPr txBox="1">
            <a:spLocks noChangeArrowheads="1"/>
          </p:cNvSpPr>
          <p:nvPr/>
        </p:nvSpPr>
        <p:spPr bwMode="auto">
          <a:xfrm>
            <a:off x="533400" y="1558925"/>
            <a:ext cx="8458200"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nbytes = </a:t>
            </a:r>
            <a:r>
              <a:rPr lang="en-US" altLang="en-US" sz="1800" b="1">
                <a:solidFill>
                  <a:srgbClr val="CC0000"/>
                </a:solidFill>
                <a:latin typeface="Courier New" panose="02070309020205020404" pitchFamily="49" charset="0"/>
              </a:rPr>
              <a:t>recvfrom</a:t>
            </a:r>
            <a:r>
              <a:rPr lang="en-US" altLang="en-US" sz="1800">
                <a:latin typeface="Courier New" panose="02070309020205020404" pitchFamily="49" charset="0"/>
              </a:rPr>
              <a:t>(fd, buf, sizeof(buf), 0 /* flags */,</a:t>
            </a:r>
          </a:p>
          <a:p>
            <a:r>
              <a:rPr lang="en-US" altLang="en-US" sz="1800">
                <a:latin typeface="Courier New" panose="02070309020205020404" pitchFamily="49" charset="0"/>
              </a:rPr>
              <a:t>		   (struct sockaddr*) cli, &amp;cli_len);</a:t>
            </a:r>
          </a:p>
        </p:txBody>
      </p:sp>
      <p:sp>
        <p:nvSpPr>
          <p:cNvPr id="50180" name="Rectangle 4">
            <a:extLst>
              <a:ext uri="{FF2B5EF4-FFF2-40B4-BE49-F238E27FC236}">
                <a16:creationId xmlns:a16="http://schemas.microsoft.com/office/drawing/2014/main" id="{350AAA5A-BBCA-41B1-B048-975762811662}"/>
              </a:ext>
            </a:extLst>
          </p:cNvPr>
          <p:cNvSpPr>
            <a:spLocks noChangeArrowheads="1"/>
          </p:cNvSpPr>
          <p:nvPr/>
        </p:nvSpPr>
        <p:spPr bwMode="auto">
          <a:xfrm>
            <a:off x="1246188" y="3792538"/>
            <a:ext cx="6626225" cy="242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endParaRPr lang="en-US" altLang="en-US" sz="2900"/>
          </a:p>
        </p:txBody>
      </p:sp>
      <p:sp>
        <p:nvSpPr>
          <p:cNvPr id="50181" name="Rectangle 5">
            <a:extLst>
              <a:ext uri="{FF2B5EF4-FFF2-40B4-BE49-F238E27FC236}">
                <a16:creationId xmlns:a16="http://schemas.microsoft.com/office/drawing/2014/main" id="{FAF30020-0C06-4F6B-AECA-2519B1D97B4E}"/>
              </a:ext>
            </a:extLst>
          </p:cNvPr>
          <p:cNvSpPr>
            <a:spLocks noChangeArrowheads="1"/>
          </p:cNvSpPr>
          <p:nvPr/>
        </p:nvSpPr>
        <p:spPr bwMode="auto">
          <a:xfrm>
            <a:off x="457200" y="2514600"/>
            <a:ext cx="7696200" cy="352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900"/>
              <a:t>The actions performed by </a:t>
            </a:r>
            <a:r>
              <a:rPr lang="en-US" altLang="en-US" sz="2900" b="1" i="1"/>
              <a:t>recvfrom</a:t>
            </a:r>
          </a:p>
          <a:p>
            <a:pPr lvl="1"/>
            <a:r>
              <a:rPr lang="en-US" altLang="en-US" sz="2600"/>
              <a:t>returns the number of bytes read (</a:t>
            </a:r>
            <a:r>
              <a:rPr lang="en-US" altLang="en-US" sz="2600" b="1" i="1"/>
              <a:t>nbytes</a:t>
            </a:r>
            <a:r>
              <a:rPr lang="en-US" altLang="en-US" sz="2600"/>
              <a:t>)</a:t>
            </a:r>
          </a:p>
          <a:p>
            <a:pPr lvl="1"/>
            <a:r>
              <a:rPr lang="en-US" altLang="en-US" sz="2600"/>
              <a:t>copies </a:t>
            </a:r>
            <a:r>
              <a:rPr lang="en-US" altLang="en-US" sz="2600" b="1" i="1"/>
              <a:t>nbytes</a:t>
            </a:r>
            <a:r>
              <a:rPr lang="en-US" altLang="en-US" sz="2600"/>
              <a:t> of data into </a:t>
            </a:r>
            <a:r>
              <a:rPr lang="en-US" altLang="en-US" sz="2600" b="1" i="1"/>
              <a:t>buf</a:t>
            </a:r>
            <a:endParaRPr lang="en-US" altLang="en-US" sz="2600"/>
          </a:p>
          <a:p>
            <a:pPr lvl="1"/>
            <a:r>
              <a:rPr lang="en-US" altLang="en-US" sz="2600"/>
              <a:t>returns the address of the client (</a:t>
            </a:r>
            <a:r>
              <a:rPr lang="en-US" altLang="en-US" sz="2600" b="1" i="1"/>
              <a:t>cli</a:t>
            </a:r>
            <a:r>
              <a:rPr lang="en-US" altLang="en-US" sz="2600"/>
              <a:t>)</a:t>
            </a:r>
          </a:p>
          <a:p>
            <a:pPr lvl="1"/>
            <a:r>
              <a:rPr lang="en-US" altLang="en-US" sz="2600"/>
              <a:t>returns the length of </a:t>
            </a:r>
            <a:r>
              <a:rPr lang="en-US" altLang="en-US" sz="2600" b="1" i="1"/>
              <a:t>cli</a:t>
            </a:r>
            <a:r>
              <a:rPr lang="en-US" altLang="en-US" sz="2600"/>
              <a:t> (</a:t>
            </a:r>
            <a:r>
              <a:rPr lang="en-US" altLang="en-US" sz="2600" b="1" i="1"/>
              <a:t>cli_len</a:t>
            </a:r>
            <a:r>
              <a:rPr lang="en-US" altLang="en-US" sz="2600"/>
              <a:t>)</a:t>
            </a:r>
          </a:p>
          <a:p>
            <a:pPr lvl="1"/>
            <a:r>
              <a:rPr lang="en-US" altLang="en-US" sz="2600"/>
              <a:t>don’t worry about flags</a:t>
            </a:r>
          </a:p>
        </p:txBody>
      </p:sp>
      <p:sp>
        <p:nvSpPr>
          <p:cNvPr id="2" name="Datumsplatzhalter 1">
            <a:extLst>
              <a:ext uri="{FF2B5EF4-FFF2-40B4-BE49-F238E27FC236}">
                <a16:creationId xmlns:a16="http://schemas.microsoft.com/office/drawing/2014/main" id="{F7C81500-CA00-44A6-882F-B02336557D4B}"/>
              </a:ext>
            </a:extLst>
          </p:cNvPr>
          <p:cNvSpPr>
            <a:spLocks noGrp="1"/>
          </p:cNvSpPr>
          <p:nvPr>
            <p:ph type="dt" sz="half" idx="10"/>
          </p:nvPr>
        </p:nvSpPr>
        <p:spPr/>
        <p:txBody>
          <a:bodyPr/>
          <a:lstStyle/>
          <a:p>
            <a:pPr>
              <a:defRPr/>
            </a:pP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AVR Microprocessor architecture</a:t>
            </a:r>
          </a:p>
        </p:txBody>
      </p:sp>
      <p:sp>
        <p:nvSpPr>
          <p:cNvPr id="16" name="Footer Placeholder 15"/>
          <p:cNvSpPr>
            <a:spLocks noGrp="1"/>
          </p:cNvSpPr>
          <p:nvPr>
            <p:ph type="ftr" sz="quarter" idx="11"/>
          </p:nvPr>
        </p:nvSpPr>
        <p:spPr/>
        <p:txBody>
          <a:bodyPr/>
          <a:lstStyle/>
          <a:p>
            <a:r>
              <a:rPr lang="en-US"/>
              <a:t>Realtime Programming Prof. Dr. Markus Pfeil</a:t>
            </a:r>
            <a:endParaRPr lang="en-US" dirty="0"/>
          </a:p>
        </p:txBody>
      </p:sp>
      <p:sp>
        <p:nvSpPr>
          <p:cNvPr id="17" name="Slide Number Placeholder 16"/>
          <p:cNvSpPr>
            <a:spLocks noGrp="1"/>
          </p:cNvSpPr>
          <p:nvPr>
            <p:ph type="sldNum" sz="quarter" idx="12"/>
          </p:nvPr>
        </p:nvSpPr>
        <p:spPr/>
        <p:txBody>
          <a:bodyPr/>
          <a:lstStyle/>
          <a:p>
            <a:fld id="{3A9916B7-A748-6149-8245-A3DC3058343F}" type="slidenum">
              <a:rPr lang="en-US" smtClean="0"/>
              <a:t>48</a:t>
            </a:fld>
            <a:endParaRPr lang="en-US"/>
          </a:p>
        </p:txBody>
      </p:sp>
      <p:pic>
        <p:nvPicPr>
          <p:cNvPr id="8" name="Content Placeholder 7" descr="avr_architecture.png"/>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109524" y="1527175"/>
            <a:ext cx="4888439" cy="4572000"/>
          </a:xfrm>
        </p:spPr>
      </p:pic>
      <p:sp>
        <p:nvSpPr>
          <p:cNvPr id="12" name="Rectangular Callout 11"/>
          <p:cNvSpPr/>
          <p:nvPr/>
        </p:nvSpPr>
        <p:spPr>
          <a:xfrm>
            <a:off x="154457" y="1468639"/>
            <a:ext cx="1750498" cy="1440165"/>
          </a:xfrm>
          <a:prstGeom prst="wedgeRectCallout">
            <a:avLst>
              <a:gd name="adj1" fmla="val 99580"/>
              <a:gd name="adj2" fmla="val 11076"/>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a:solidFill>
                  <a:srgbClr val="FF6600"/>
                </a:solidFill>
              </a:rPr>
              <a:t>Program Memory</a:t>
            </a:r>
          </a:p>
          <a:p>
            <a:r>
              <a:rPr lang="en-US" dirty="0"/>
              <a:t>Your code goes here</a:t>
            </a:r>
          </a:p>
        </p:txBody>
      </p:sp>
      <p:sp>
        <p:nvSpPr>
          <p:cNvPr id="13" name="Rectangular Callout 12"/>
          <p:cNvSpPr/>
          <p:nvPr/>
        </p:nvSpPr>
        <p:spPr>
          <a:xfrm>
            <a:off x="6324108" y="1468639"/>
            <a:ext cx="2642911" cy="1158374"/>
          </a:xfrm>
          <a:prstGeom prst="wedgeRectCallout">
            <a:avLst>
              <a:gd name="adj1" fmla="val -68731"/>
              <a:gd name="adj2" fmla="val 3694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solidFill>
                  <a:srgbClr val="FF6600"/>
                </a:solidFill>
              </a:rPr>
              <a:t>Registers</a:t>
            </a:r>
          </a:p>
          <a:p>
            <a:pPr algn="ctr"/>
            <a:r>
              <a:rPr lang="en-US" dirty="0"/>
              <a:t>Storage for numbers the processor will perform arithmetic on</a:t>
            </a:r>
          </a:p>
        </p:txBody>
      </p:sp>
      <p:sp>
        <p:nvSpPr>
          <p:cNvPr id="14" name="Rectangular Callout 13"/>
          <p:cNvSpPr/>
          <p:nvPr/>
        </p:nvSpPr>
        <p:spPr>
          <a:xfrm>
            <a:off x="6229719" y="3929889"/>
            <a:ext cx="2606433" cy="1510176"/>
          </a:xfrm>
          <a:prstGeom prst="wedgeRectCallout">
            <a:avLst>
              <a:gd name="adj1" fmla="val -72191"/>
              <a:gd name="adj2" fmla="val -59210"/>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a:solidFill>
                  <a:srgbClr val="FF6600"/>
                </a:solidFill>
              </a:rPr>
              <a:t>Arithmetic Logic Unit (ALU)</a:t>
            </a:r>
          </a:p>
          <a:p>
            <a:pPr lvl="1"/>
            <a:r>
              <a:rPr lang="en-US" dirty="0"/>
              <a:t>The heart of the processor which handles logic/math</a:t>
            </a:r>
          </a:p>
        </p:txBody>
      </p:sp>
      <p:sp>
        <p:nvSpPr>
          <p:cNvPr id="15" name="Rectangular Callout 14"/>
          <p:cNvSpPr/>
          <p:nvPr/>
        </p:nvSpPr>
        <p:spPr>
          <a:xfrm>
            <a:off x="2330334" y="4977737"/>
            <a:ext cx="1750498" cy="1148426"/>
          </a:xfrm>
          <a:prstGeom prst="wedgeRectCallout">
            <a:avLst>
              <a:gd name="adj1" fmla="val 99580"/>
              <a:gd name="adj2" fmla="val 11076"/>
            </a:avLst>
          </a:prstGeom>
        </p:spPr>
        <p:style>
          <a:lnRef idx="1">
            <a:schemeClr val="accent5"/>
          </a:lnRef>
          <a:fillRef idx="3">
            <a:schemeClr val="accent5"/>
          </a:fillRef>
          <a:effectRef idx="2">
            <a:schemeClr val="accent5"/>
          </a:effectRef>
          <a:fontRef idx="minor">
            <a:schemeClr val="lt1"/>
          </a:fontRef>
        </p:style>
        <p:txBody>
          <a:bodyPr rtlCol="0" anchor="ctr"/>
          <a:lstStyle/>
          <a:p>
            <a:r>
              <a:rPr lang="en-US" dirty="0" err="1">
                <a:solidFill>
                  <a:srgbClr val="FF6600"/>
                </a:solidFill>
              </a:rPr>
              <a:t>Input/Output</a:t>
            </a:r>
            <a:endParaRPr lang="en-US" dirty="0">
              <a:solidFill>
                <a:srgbClr val="FF6600"/>
              </a:solidFill>
            </a:endParaRPr>
          </a:p>
          <a:p>
            <a:r>
              <a:rPr lang="en-US" dirty="0"/>
              <a:t>Interface to the outside world</a:t>
            </a:r>
          </a:p>
        </p:txBody>
      </p:sp>
      <p:sp>
        <p:nvSpPr>
          <p:cNvPr id="3" name="Datumsplatzhalter 2">
            <a:extLst>
              <a:ext uri="{FF2B5EF4-FFF2-40B4-BE49-F238E27FC236}">
                <a16:creationId xmlns:a16="http://schemas.microsoft.com/office/drawing/2014/main" id="{985596FA-D25E-4CC3-B577-651EE6023E49}"/>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3912665253"/>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ußzeilenplatzhalter 4">
            <a:extLst>
              <a:ext uri="{FF2B5EF4-FFF2-40B4-BE49-F238E27FC236}">
                <a16:creationId xmlns:a16="http://schemas.microsoft.com/office/drawing/2014/main" id="{DCB0EDAF-0A74-46CE-BC5E-D9826EEBE242}"/>
              </a:ext>
            </a:extLst>
          </p:cNvPr>
          <p:cNvSpPr>
            <a:spLocks noGrp="1"/>
          </p:cNvSpPr>
          <p:nvPr>
            <p:ph type="ftr" sz="quarter" idx="11"/>
          </p:nvPr>
        </p:nvSpPr>
        <p:spPr/>
        <p:txBody>
          <a:bodyPr/>
          <a:lstStyle/>
          <a:p>
            <a:r>
              <a:rPr lang="en-US" altLang="en-US"/>
              <a:t>Realtime Programming Prof. Dr. Markus Pfeil</a:t>
            </a:r>
          </a:p>
        </p:txBody>
      </p:sp>
      <p:sp>
        <p:nvSpPr>
          <p:cNvPr id="22" name="Foliennummernplatzhalter 5">
            <a:extLst>
              <a:ext uri="{FF2B5EF4-FFF2-40B4-BE49-F238E27FC236}">
                <a16:creationId xmlns:a16="http://schemas.microsoft.com/office/drawing/2014/main" id="{502FAD90-4142-4C60-AD97-D0EC38043528}"/>
              </a:ext>
            </a:extLst>
          </p:cNvPr>
          <p:cNvSpPr>
            <a:spLocks noGrp="1"/>
          </p:cNvSpPr>
          <p:nvPr>
            <p:ph type="sldNum" sz="quarter" idx="12"/>
          </p:nvPr>
        </p:nvSpPr>
        <p:spPr/>
        <p:txBody>
          <a:bodyPr/>
          <a:lstStyle/>
          <a:p>
            <a:fld id="{294A7B68-5F18-4579-9BD0-FAAE40D8FA72}" type="slidenum">
              <a:rPr lang="en-US" altLang="en-US"/>
              <a:pPr/>
              <a:t>480</a:t>
            </a:fld>
            <a:endParaRPr lang="en-US" altLang="en-US"/>
          </a:p>
        </p:txBody>
      </p:sp>
      <p:sp>
        <p:nvSpPr>
          <p:cNvPr id="51202" name="Text Box 2">
            <a:extLst>
              <a:ext uri="{FF2B5EF4-FFF2-40B4-BE49-F238E27FC236}">
                <a16:creationId xmlns:a16="http://schemas.microsoft.com/office/drawing/2014/main" id="{4325E76E-F189-4618-A319-93040421FE55}"/>
              </a:ext>
            </a:extLst>
          </p:cNvPr>
          <p:cNvSpPr txBox="1">
            <a:spLocks noChangeArrowheads="1"/>
          </p:cNvSpPr>
          <p:nvPr/>
        </p:nvSpPr>
        <p:spPr bwMode="auto">
          <a:xfrm>
            <a:off x="6219825" y="3900488"/>
            <a:ext cx="149542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TCP</a:t>
            </a:r>
          </a:p>
        </p:txBody>
      </p:sp>
      <p:sp>
        <p:nvSpPr>
          <p:cNvPr id="51203" name="Text Box 3">
            <a:extLst>
              <a:ext uri="{FF2B5EF4-FFF2-40B4-BE49-F238E27FC236}">
                <a16:creationId xmlns:a16="http://schemas.microsoft.com/office/drawing/2014/main" id="{DD919D91-2CC3-4683-88A2-C9EB3FE0C846}"/>
              </a:ext>
            </a:extLst>
          </p:cNvPr>
          <p:cNvSpPr txBox="1">
            <a:spLocks noChangeArrowheads="1"/>
          </p:cNvSpPr>
          <p:nvPr/>
        </p:nvSpPr>
        <p:spPr bwMode="auto">
          <a:xfrm>
            <a:off x="6219825" y="4727575"/>
            <a:ext cx="1495425"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IP</a:t>
            </a:r>
          </a:p>
        </p:txBody>
      </p:sp>
      <p:sp>
        <p:nvSpPr>
          <p:cNvPr id="51205" name="Text Box 5">
            <a:extLst>
              <a:ext uri="{FF2B5EF4-FFF2-40B4-BE49-F238E27FC236}">
                <a16:creationId xmlns:a16="http://schemas.microsoft.com/office/drawing/2014/main" id="{3CBA4ED2-5F66-4EA1-A833-B71095069DBE}"/>
              </a:ext>
            </a:extLst>
          </p:cNvPr>
          <p:cNvSpPr txBox="1">
            <a:spLocks noChangeArrowheads="1"/>
          </p:cNvSpPr>
          <p:nvPr/>
        </p:nvSpPr>
        <p:spPr bwMode="auto">
          <a:xfrm>
            <a:off x="6021388" y="5526088"/>
            <a:ext cx="1922462"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Ethernet Adapter</a:t>
            </a:r>
          </a:p>
        </p:txBody>
      </p:sp>
      <p:sp>
        <p:nvSpPr>
          <p:cNvPr id="51206" name="Line 6">
            <a:extLst>
              <a:ext uri="{FF2B5EF4-FFF2-40B4-BE49-F238E27FC236}">
                <a16:creationId xmlns:a16="http://schemas.microsoft.com/office/drawing/2014/main" id="{D7311E01-9005-4016-AC0A-EE1CAD7A2B63}"/>
              </a:ext>
            </a:extLst>
          </p:cNvPr>
          <p:cNvSpPr>
            <a:spLocks noChangeShapeType="1"/>
          </p:cNvSpPr>
          <p:nvPr/>
        </p:nvSpPr>
        <p:spPr bwMode="auto">
          <a:xfrm>
            <a:off x="6967538" y="4419600"/>
            <a:ext cx="0" cy="3095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07" name="Line 7">
            <a:extLst>
              <a:ext uri="{FF2B5EF4-FFF2-40B4-BE49-F238E27FC236}">
                <a16:creationId xmlns:a16="http://schemas.microsoft.com/office/drawing/2014/main" id="{ED4BD69E-51FB-4F3C-BE15-ACD9E511B4E8}"/>
              </a:ext>
            </a:extLst>
          </p:cNvPr>
          <p:cNvSpPr>
            <a:spLocks noChangeShapeType="1"/>
          </p:cNvSpPr>
          <p:nvPr/>
        </p:nvSpPr>
        <p:spPr bwMode="auto">
          <a:xfrm>
            <a:off x="6967538" y="5253038"/>
            <a:ext cx="0" cy="309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09" name="Line 9">
            <a:extLst>
              <a:ext uri="{FF2B5EF4-FFF2-40B4-BE49-F238E27FC236}">
                <a16:creationId xmlns:a16="http://schemas.microsoft.com/office/drawing/2014/main" id="{CAAB103D-2EBC-49C7-A8FA-29C277B344E5}"/>
              </a:ext>
            </a:extLst>
          </p:cNvPr>
          <p:cNvSpPr>
            <a:spLocks noChangeShapeType="1"/>
          </p:cNvSpPr>
          <p:nvPr/>
        </p:nvSpPr>
        <p:spPr bwMode="auto">
          <a:xfrm>
            <a:off x="6054725" y="3630613"/>
            <a:ext cx="187801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0" name="Rectangle 10">
            <a:extLst>
              <a:ext uri="{FF2B5EF4-FFF2-40B4-BE49-F238E27FC236}">
                <a16:creationId xmlns:a16="http://schemas.microsoft.com/office/drawing/2014/main" id="{F926BD82-483C-45EC-9973-C31D0A470A3B}"/>
              </a:ext>
            </a:extLst>
          </p:cNvPr>
          <p:cNvSpPr>
            <a:spLocks noChangeArrowheads="1"/>
          </p:cNvSpPr>
          <p:nvPr/>
        </p:nvSpPr>
        <p:spPr bwMode="auto">
          <a:xfrm>
            <a:off x="5773738" y="2057400"/>
            <a:ext cx="2411412" cy="42465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1" name="Oval 11">
            <a:extLst>
              <a:ext uri="{FF2B5EF4-FFF2-40B4-BE49-F238E27FC236}">
                <a16:creationId xmlns:a16="http://schemas.microsoft.com/office/drawing/2014/main" id="{C8C24FE1-1D33-41AE-8C3B-59D1DA9870B7}"/>
              </a:ext>
            </a:extLst>
          </p:cNvPr>
          <p:cNvSpPr>
            <a:spLocks noChangeArrowheads="1"/>
          </p:cNvSpPr>
          <p:nvPr/>
        </p:nvSpPr>
        <p:spPr bwMode="auto">
          <a:xfrm>
            <a:off x="6334125" y="2854325"/>
            <a:ext cx="227013" cy="22066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2" name="Line 12">
            <a:extLst>
              <a:ext uri="{FF2B5EF4-FFF2-40B4-BE49-F238E27FC236}">
                <a16:creationId xmlns:a16="http://schemas.microsoft.com/office/drawing/2014/main" id="{F618A326-740A-46A9-9D3B-AD88498F92A5}"/>
              </a:ext>
            </a:extLst>
          </p:cNvPr>
          <p:cNvSpPr>
            <a:spLocks noChangeShapeType="1"/>
          </p:cNvSpPr>
          <p:nvPr/>
        </p:nvSpPr>
        <p:spPr bwMode="auto">
          <a:xfrm>
            <a:off x="6477000" y="3068638"/>
            <a:ext cx="323850" cy="833437"/>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3" name="Oval 13">
            <a:extLst>
              <a:ext uri="{FF2B5EF4-FFF2-40B4-BE49-F238E27FC236}">
                <a16:creationId xmlns:a16="http://schemas.microsoft.com/office/drawing/2014/main" id="{4D232645-7171-42DA-B562-DFC5A36DAACF}"/>
              </a:ext>
            </a:extLst>
          </p:cNvPr>
          <p:cNvSpPr>
            <a:spLocks noChangeArrowheads="1"/>
          </p:cNvSpPr>
          <p:nvPr/>
        </p:nvSpPr>
        <p:spPr bwMode="auto">
          <a:xfrm>
            <a:off x="7489825" y="2854325"/>
            <a:ext cx="227013" cy="220663"/>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4" name="Line 14">
            <a:extLst>
              <a:ext uri="{FF2B5EF4-FFF2-40B4-BE49-F238E27FC236}">
                <a16:creationId xmlns:a16="http://schemas.microsoft.com/office/drawing/2014/main" id="{0A396DEB-C1DC-4C86-9DD6-93D76CE2DC32}"/>
              </a:ext>
            </a:extLst>
          </p:cNvPr>
          <p:cNvSpPr>
            <a:spLocks noChangeShapeType="1"/>
          </p:cNvSpPr>
          <p:nvPr/>
        </p:nvSpPr>
        <p:spPr bwMode="auto">
          <a:xfrm flipH="1">
            <a:off x="7154863" y="3068638"/>
            <a:ext cx="400050" cy="830262"/>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5" name="Oval 15">
            <a:extLst>
              <a:ext uri="{FF2B5EF4-FFF2-40B4-BE49-F238E27FC236}">
                <a16:creationId xmlns:a16="http://schemas.microsoft.com/office/drawing/2014/main" id="{3927B7F7-F2D9-47CB-B339-C4A9DD4BF6C6}"/>
              </a:ext>
            </a:extLst>
          </p:cNvPr>
          <p:cNvSpPr>
            <a:spLocks noChangeArrowheads="1"/>
          </p:cNvSpPr>
          <p:nvPr/>
        </p:nvSpPr>
        <p:spPr bwMode="auto">
          <a:xfrm>
            <a:off x="6021388" y="2565400"/>
            <a:ext cx="825500" cy="8016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6" name="Oval 16">
            <a:extLst>
              <a:ext uri="{FF2B5EF4-FFF2-40B4-BE49-F238E27FC236}">
                <a16:creationId xmlns:a16="http://schemas.microsoft.com/office/drawing/2014/main" id="{990A35ED-3341-4125-A35E-32D8BF641051}"/>
              </a:ext>
            </a:extLst>
          </p:cNvPr>
          <p:cNvSpPr>
            <a:spLocks noChangeArrowheads="1"/>
          </p:cNvSpPr>
          <p:nvPr/>
        </p:nvSpPr>
        <p:spPr bwMode="auto">
          <a:xfrm>
            <a:off x="7172325" y="2565400"/>
            <a:ext cx="825500" cy="801688"/>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17" name="Text Box 17">
            <a:extLst>
              <a:ext uri="{FF2B5EF4-FFF2-40B4-BE49-F238E27FC236}">
                <a16:creationId xmlns:a16="http://schemas.microsoft.com/office/drawing/2014/main" id="{777AE7FB-6E5B-45B2-84ED-0577211B55C3}"/>
              </a:ext>
            </a:extLst>
          </p:cNvPr>
          <p:cNvSpPr txBox="1">
            <a:spLocks noChangeArrowheads="1"/>
          </p:cNvSpPr>
          <p:nvPr/>
        </p:nvSpPr>
        <p:spPr bwMode="auto">
          <a:xfrm>
            <a:off x="6210300" y="2133600"/>
            <a:ext cx="16160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Helvetica" panose="020B0604020202020204" pitchFamily="34" charset="0"/>
              </a:rPr>
              <a:t>2 UDP Clients</a:t>
            </a:r>
          </a:p>
        </p:txBody>
      </p:sp>
      <p:sp>
        <p:nvSpPr>
          <p:cNvPr id="51218" name="Rectangle 18">
            <a:extLst>
              <a:ext uri="{FF2B5EF4-FFF2-40B4-BE49-F238E27FC236}">
                <a16:creationId xmlns:a16="http://schemas.microsoft.com/office/drawing/2014/main" id="{A949676E-F167-41A0-B9F3-0DCC25C42618}"/>
              </a:ext>
            </a:extLst>
          </p:cNvPr>
          <p:cNvSpPr>
            <a:spLocks noGrp="1" noChangeArrowheads="1"/>
          </p:cNvSpPr>
          <p:nvPr>
            <p:ph type="title"/>
          </p:nvPr>
        </p:nvSpPr>
        <p:spPr/>
        <p:txBody>
          <a:bodyPr lIns="82058" tIns="41029" rIns="82058" bIns="41029"/>
          <a:lstStyle/>
          <a:p>
            <a:r>
              <a:rPr lang="en-US" altLang="en-US"/>
              <a:t>UDP Client Example</a:t>
            </a:r>
          </a:p>
        </p:txBody>
      </p:sp>
      <p:sp>
        <p:nvSpPr>
          <p:cNvPr id="51219" name="Text Box 19">
            <a:extLst>
              <a:ext uri="{FF2B5EF4-FFF2-40B4-BE49-F238E27FC236}">
                <a16:creationId xmlns:a16="http://schemas.microsoft.com/office/drawing/2014/main" id="{72F957DF-F011-47D9-B87D-5503684738A5}"/>
              </a:ext>
            </a:extLst>
          </p:cNvPr>
          <p:cNvSpPr txBox="1">
            <a:spLocks noChangeArrowheads="1"/>
          </p:cNvSpPr>
          <p:nvPr/>
        </p:nvSpPr>
        <p:spPr bwMode="auto">
          <a:xfrm>
            <a:off x="4164013" y="3627438"/>
            <a:ext cx="688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Helvetica" panose="020B0604020202020204" pitchFamily="34" charset="0"/>
              </a:rPr>
              <a:t>ports</a:t>
            </a:r>
          </a:p>
        </p:txBody>
      </p:sp>
      <p:sp>
        <p:nvSpPr>
          <p:cNvPr id="51220" name="Line 20">
            <a:extLst>
              <a:ext uri="{FF2B5EF4-FFF2-40B4-BE49-F238E27FC236}">
                <a16:creationId xmlns:a16="http://schemas.microsoft.com/office/drawing/2014/main" id="{C57093BC-7B43-453E-AF60-67CC95A8064E}"/>
              </a:ext>
            </a:extLst>
          </p:cNvPr>
          <p:cNvSpPr>
            <a:spLocks noChangeShapeType="1"/>
          </p:cNvSpPr>
          <p:nvPr/>
        </p:nvSpPr>
        <p:spPr bwMode="auto">
          <a:xfrm rot="7200000">
            <a:off x="4869657" y="2885281"/>
            <a:ext cx="1377950" cy="963613"/>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1222" name="Rectangle 22">
            <a:extLst>
              <a:ext uri="{FF2B5EF4-FFF2-40B4-BE49-F238E27FC236}">
                <a16:creationId xmlns:a16="http://schemas.microsoft.com/office/drawing/2014/main" id="{E82D2007-264D-4AB3-BF5D-E558B57BBE65}"/>
              </a:ext>
            </a:extLst>
          </p:cNvPr>
          <p:cNvSpPr>
            <a:spLocks noGrp="1" noChangeArrowheads="1"/>
          </p:cNvSpPr>
          <p:nvPr>
            <p:ph type="body" idx="1"/>
          </p:nvPr>
        </p:nvSpPr>
        <p:spPr>
          <a:xfrm>
            <a:off x="533400" y="1600200"/>
            <a:ext cx="4724400" cy="4800600"/>
          </a:xfrm>
          <a:noFill/>
          <a:ln/>
        </p:spPr>
        <p:txBody>
          <a:bodyPr/>
          <a:lstStyle/>
          <a:p>
            <a:endParaRPr lang="en-US" altLang="en-US"/>
          </a:p>
          <a:p>
            <a:pPr lvl="1"/>
            <a:endParaRPr lang="en-US" altLang="en-US"/>
          </a:p>
          <a:p>
            <a:r>
              <a:rPr lang="en-US" altLang="en-US" sz="2400" b="1">
                <a:solidFill>
                  <a:srgbClr val="CC0000"/>
                </a:solidFill>
                <a:latin typeface="Helvetica" panose="020B0604020202020204" pitchFamily="34" charset="0"/>
              </a:rPr>
              <a:t>How does a </a:t>
            </a:r>
            <a:r>
              <a:rPr lang="en-US" altLang="en-US" sz="2400" b="1" i="1">
                <a:solidFill>
                  <a:srgbClr val="CC0000"/>
                </a:solidFill>
                <a:latin typeface="Helvetica" panose="020B0604020202020204" pitchFamily="34" charset="0"/>
              </a:rPr>
              <a:t>UDP client</a:t>
            </a:r>
            <a:r>
              <a:rPr lang="en-US" altLang="en-US" sz="2400" b="1">
                <a:solidFill>
                  <a:srgbClr val="CC0000"/>
                </a:solidFill>
                <a:latin typeface="Helvetica" panose="020B0604020202020204" pitchFamily="34" charset="0"/>
              </a:rPr>
              <a:t> communicate with a </a:t>
            </a:r>
            <a:r>
              <a:rPr lang="en-US" altLang="en-US" sz="2400" b="1" i="1">
                <a:solidFill>
                  <a:srgbClr val="CC0000"/>
                </a:solidFill>
                <a:latin typeface="Helvetica" panose="020B0604020202020204" pitchFamily="34" charset="0"/>
              </a:rPr>
              <a:t>UDP server</a:t>
            </a:r>
            <a:r>
              <a:rPr lang="en-US" altLang="en-US" sz="2400" b="1">
                <a:solidFill>
                  <a:srgbClr val="CC0000"/>
                </a:solidFill>
                <a:latin typeface="Helvetica" panose="020B0604020202020204" pitchFamily="34" charset="0"/>
              </a:rPr>
              <a:t>?</a:t>
            </a:r>
          </a:p>
          <a:p>
            <a:endParaRPr lang="en-US" altLang="en-US" sz="2400" b="1">
              <a:solidFill>
                <a:srgbClr val="CC0000"/>
              </a:solidFill>
              <a:latin typeface="Helvetica" panose="020B0604020202020204" pitchFamily="34" charset="0"/>
            </a:endParaRPr>
          </a:p>
          <a:p>
            <a:endParaRPr lang="en-US" altLang="en-US" sz="2400" b="1">
              <a:solidFill>
                <a:srgbClr val="CC0000"/>
              </a:solidFill>
              <a:latin typeface="Helvetica" panose="020B0604020202020204" pitchFamily="34" charset="0"/>
            </a:endParaRPr>
          </a:p>
        </p:txBody>
      </p:sp>
      <p:sp>
        <p:nvSpPr>
          <p:cNvPr id="2" name="Datumsplatzhalter 1">
            <a:extLst>
              <a:ext uri="{FF2B5EF4-FFF2-40B4-BE49-F238E27FC236}">
                <a16:creationId xmlns:a16="http://schemas.microsoft.com/office/drawing/2014/main" id="{85B0B1FC-C52C-4968-8CA3-83DC49491773}"/>
              </a:ext>
            </a:extLst>
          </p:cNvPr>
          <p:cNvSpPr>
            <a:spLocks noGrp="1"/>
          </p:cNvSpPr>
          <p:nvPr>
            <p:ph type="dt" sz="half" idx="10"/>
          </p:nvPr>
        </p:nvSpPr>
        <p:spPr/>
        <p:txBody>
          <a:bodyPr/>
          <a:lstStyle/>
          <a:p>
            <a:pPr>
              <a:defRPr/>
            </a:pPr>
            <a:endParaRPr lang="en-US"/>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C515F4AA-5504-4599-BF80-100A7A02272D}"/>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3C2BCEC3-6F00-41D9-A18B-1048E775A8A6}"/>
              </a:ext>
            </a:extLst>
          </p:cNvPr>
          <p:cNvSpPr>
            <a:spLocks noGrp="1"/>
          </p:cNvSpPr>
          <p:nvPr>
            <p:ph type="sldNum" sz="quarter" idx="12"/>
          </p:nvPr>
        </p:nvSpPr>
        <p:spPr/>
        <p:txBody>
          <a:bodyPr/>
          <a:lstStyle/>
          <a:p>
            <a:fld id="{D6F13CBF-C6B8-4819-B98B-61901FE25FB5}" type="slidenum">
              <a:rPr lang="en-US" altLang="en-US"/>
              <a:pPr/>
              <a:t>481</a:t>
            </a:fld>
            <a:endParaRPr lang="en-US" altLang="en-US"/>
          </a:p>
        </p:txBody>
      </p:sp>
      <p:sp>
        <p:nvSpPr>
          <p:cNvPr id="52226" name="Rectangle 2">
            <a:extLst>
              <a:ext uri="{FF2B5EF4-FFF2-40B4-BE49-F238E27FC236}">
                <a16:creationId xmlns:a16="http://schemas.microsoft.com/office/drawing/2014/main" id="{6CFD4A85-279D-48A4-8751-9ADA24189250}"/>
              </a:ext>
            </a:extLst>
          </p:cNvPr>
          <p:cNvSpPr>
            <a:spLocks noGrp="1" noChangeArrowheads="1"/>
          </p:cNvSpPr>
          <p:nvPr>
            <p:ph type="title"/>
          </p:nvPr>
        </p:nvSpPr>
        <p:spPr/>
        <p:txBody>
          <a:bodyPr lIns="82058" tIns="41029" rIns="82058" bIns="41029"/>
          <a:lstStyle/>
          <a:p>
            <a:r>
              <a:rPr lang="en-US" altLang="en-US"/>
              <a:t>Socket I/O: sendto()</a:t>
            </a:r>
          </a:p>
        </p:txBody>
      </p:sp>
      <p:sp>
        <p:nvSpPr>
          <p:cNvPr id="52227" name="Rectangle 3">
            <a:extLst>
              <a:ext uri="{FF2B5EF4-FFF2-40B4-BE49-F238E27FC236}">
                <a16:creationId xmlns:a16="http://schemas.microsoft.com/office/drawing/2014/main" id="{E3A297A3-909A-4258-A24D-2FF42CB0A4BC}"/>
              </a:ext>
            </a:extLst>
          </p:cNvPr>
          <p:cNvSpPr>
            <a:spLocks noGrp="1" noChangeArrowheads="1"/>
          </p:cNvSpPr>
          <p:nvPr>
            <p:ph type="body" idx="1"/>
          </p:nvPr>
        </p:nvSpPr>
        <p:spPr>
          <a:xfrm>
            <a:off x="381000" y="1447800"/>
            <a:ext cx="8763000" cy="685800"/>
          </a:xfrm>
        </p:spPr>
        <p:txBody>
          <a:bodyPr lIns="82058" tIns="41029" rIns="82058" bIns="41029"/>
          <a:lstStyle/>
          <a:p>
            <a:pPr>
              <a:lnSpc>
                <a:spcPct val="90000"/>
              </a:lnSpc>
            </a:pPr>
            <a:r>
              <a:rPr lang="en-US" altLang="en-US" sz="2000" b="1" i="1"/>
              <a:t>write</a:t>
            </a:r>
            <a:r>
              <a:rPr lang="en-US" altLang="en-US" sz="2000"/>
              <a:t> is not allowed</a:t>
            </a:r>
          </a:p>
          <a:p>
            <a:pPr>
              <a:lnSpc>
                <a:spcPct val="90000"/>
              </a:lnSpc>
            </a:pPr>
            <a:r>
              <a:rPr lang="en-US" altLang="en-US" sz="2000"/>
              <a:t>Notice that the UDP client does not </a:t>
            </a:r>
            <a:r>
              <a:rPr lang="en-US" altLang="en-US" sz="2000" b="1" i="1"/>
              <a:t>bind</a:t>
            </a:r>
            <a:r>
              <a:rPr lang="en-US" altLang="en-US" sz="2000"/>
              <a:t> a port number</a:t>
            </a:r>
          </a:p>
          <a:p>
            <a:pPr lvl="1">
              <a:lnSpc>
                <a:spcPct val="90000"/>
              </a:lnSpc>
            </a:pPr>
            <a:r>
              <a:rPr lang="en-US" altLang="en-US" sz="1800"/>
              <a:t>a port number is </a:t>
            </a:r>
            <a:r>
              <a:rPr lang="en-US" altLang="en-US" sz="1800" b="1">
                <a:solidFill>
                  <a:srgbClr val="CC0000"/>
                </a:solidFill>
              </a:rPr>
              <a:t>dynamically assigned</a:t>
            </a:r>
            <a:r>
              <a:rPr lang="en-US" altLang="en-US" sz="1800"/>
              <a:t> when the first </a:t>
            </a:r>
            <a:r>
              <a:rPr lang="en-US" altLang="en-US" sz="2000" b="1" i="1">
                <a:solidFill>
                  <a:srgbClr val="CC0000"/>
                </a:solidFill>
              </a:rPr>
              <a:t>sendto</a:t>
            </a:r>
            <a:r>
              <a:rPr lang="en-US" altLang="en-US" sz="1800"/>
              <a:t> is called</a:t>
            </a:r>
          </a:p>
        </p:txBody>
      </p:sp>
      <p:sp>
        <p:nvSpPr>
          <p:cNvPr id="52228" name="Text Box 4">
            <a:extLst>
              <a:ext uri="{FF2B5EF4-FFF2-40B4-BE49-F238E27FC236}">
                <a16:creationId xmlns:a16="http://schemas.microsoft.com/office/drawing/2014/main" id="{787BB0F9-DDD7-43DF-B247-D50260291BAE}"/>
              </a:ext>
            </a:extLst>
          </p:cNvPr>
          <p:cNvSpPr txBox="1">
            <a:spLocks noChangeArrowheads="1"/>
          </p:cNvSpPr>
          <p:nvPr/>
        </p:nvSpPr>
        <p:spPr bwMode="auto">
          <a:xfrm>
            <a:off x="762000" y="2514600"/>
            <a:ext cx="7848600" cy="37687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 socket descriptor */</a:t>
            </a:r>
          </a:p>
          <a:p>
            <a:r>
              <a:rPr lang="en-US" altLang="en-US" sz="1600">
                <a:latin typeface="Courier New" panose="02070309020205020404" pitchFamily="49" charset="0"/>
              </a:rPr>
              <a:t>struct sockaddr_in srv;		/* used by sendto() */</a:t>
            </a:r>
          </a:p>
          <a:p>
            <a:endParaRPr lang="en-US" altLang="en-US" sz="1600">
              <a:latin typeface="Courier New" panose="02070309020205020404" pitchFamily="49" charset="0"/>
            </a:endParaRPr>
          </a:p>
          <a:p>
            <a:r>
              <a:rPr lang="en-US" altLang="en-US" sz="1600">
                <a:latin typeface="Courier New" panose="02070309020205020404" pitchFamily="49" charset="0"/>
              </a:rPr>
              <a:t>/* 1) create the socket */</a:t>
            </a:r>
          </a:p>
          <a:p>
            <a:endParaRPr lang="en-US" altLang="en-US" sz="1600">
              <a:latin typeface="Courier New" panose="02070309020205020404" pitchFamily="49" charset="0"/>
            </a:endParaRPr>
          </a:p>
          <a:p>
            <a:r>
              <a:rPr lang="en-US" altLang="en-US" sz="1600">
                <a:latin typeface="Courier New" panose="02070309020205020404" pitchFamily="49" charset="0"/>
              </a:rPr>
              <a:t>/* sendto: send data to IP Address “128.2.35.50” port 80 */</a:t>
            </a:r>
          </a:p>
          <a:p>
            <a:r>
              <a:rPr lang="en-US" altLang="en-US" sz="1600">
                <a:latin typeface="Courier New" panose="02070309020205020404" pitchFamily="49" charset="0"/>
              </a:rPr>
              <a:t>srv.sin_family = </a:t>
            </a:r>
            <a:r>
              <a:rPr lang="en-US" altLang="en-US" sz="1600" b="1">
                <a:solidFill>
                  <a:srgbClr val="CC0000"/>
                </a:solidFill>
                <a:latin typeface="Courier New" panose="02070309020205020404" pitchFamily="49" charset="0"/>
              </a:rPr>
              <a:t>AF_INET</a:t>
            </a:r>
            <a:r>
              <a:rPr lang="en-US" altLang="en-US" sz="1600">
                <a:latin typeface="Courier New" panose="02070309020205020404" pitchFamily="49" charset="0"/>
              </a:rPr>
              <a:t>;</a:t>
            </a:r>
          </a:p>
          <a:p>
            <a:r>
              <a:rPr lang="en-US" altLang="en-US" sz="1600">
                <a:latin typeface="Courier New" panose="02070309020205020404" pitchFamily="49" charset="0"/>
              </a:rPr>
              <a:t>srv.sin_port = htons(</a:t>
            </a:r>
            <a:r>
              <a:rPr lang="en-US" altLang="en-US" sz="1600" b="1">
                <a:solidFill>
                  <a:srgbClr val="CC0000"/>
                </a:solidFill>
                <a:latin typeface="Courier New" panose="02070309020205020404" pitchFamily="49" charset="0"/>
              </a:rPr>
              <a:t>80</a:t>
            </a:r>
            <a:r>
              <a:rPr lang="en-US" altLang="en-US" sz="1600">
                <a:latin typeface="Courier New" panose="02070309020205020404" pitchFamily="49" charset="0"/>
              </a:rPr>
              <a:t>); </a:t>
            </a:r>
          </a:p>
          <a:p>
            <a:r>
              <a:rPr lang="en-US" altLang="en-US" sz="1600">
                <a:latin typeface="Courier New" panose="02070309020205020404" pitchFamily="49" charset="0"/>
              </a:rPr>
              <a:t>srv.sin_addr.s_addr = inet_addr(“</a:t>
            </a:r>
            <a:r>
              <a:rPr lang="en-US" altLang="en-US" sz="1600" b="1">
                <a:solidFill>
                  <a:srgbClr val="CC0000"/>
                </a:solidFill>
                <a:latin typeface="Courier New" panose="02070309020205020404" pitchFamily="49" charset="0"/>
              </a:rPr>
              <a:t>128.2.35.50</a:t>
            </a:r>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nbytes = </a:t>
            </a:r>
            <a:r>
              <a:rPr lang="en-US" altLang="en-US" sz="1600" b="1">
                <a:solidFill>
                  <a:srgbClr val="CC0000"/>
                </a:solidFill>
                <a:latin typeface="Courier New" panose="02070309020205020404" pitchFamily="49" charset="0"/>
              </a:rPr>
              <a:t>sendto</a:t>
            </a:r>
            <a:r>
              <a:rPr lang="en-US" altLang="en-US" sz="1600">
                <a:latin typeface="Courier New" panose="02070309020205020404" pitchFamily="49" charset="0"/>
              </a:rPr>
              <a:t>(fd, buf, sizeof(buf), 0 /* flags */,</a:t>
            </a:r>
          </a:p>
          <a:p>
            <a:r>
              <a:rPr lang="en-US" altLang="en-US" sz="1600">
                <a:latin typeface="Courier New" panose="02070309020205020404" pitchFamily="49" charset="0"/>
              </a:rPr>
              <a:t>		   (struct sockaddr*) &amp;srv, sizeof(srv));</a:t>
            </a:r>
          </a:p>
          <a:p>
            <a:r>
              <a:rPr lang="en-US" altLang="en-US" sz="1600">
                <a:latin typeface="Courier New" panose="02070309020205020404" pitchFamily="49" charset="0"/>
              </a:rPr>
              <a:t>if(nbytes &lt; 0) {</a:t>
            </a:r>
          </a:p>
          <a:p>
            <a:r>
              <a:rPr lang="en-US" altLang="en-US" sz="1600">
                <a:latin typeface="Courier New" panose="02070309020205020404" pitchFamily="49" charset="0"/>
              </a:rPr>
              <a:t>	perror(“sendto”);	exit(1);</a:t>
            </a:r>
          </a:p>
          <a:p>
            <a:r>
              <a:rPr lang="en-US" altLang="en-US" sz="1600">
                <a:latin typeface="Courier New" panose="02070309020205020404" pitchFamily="49" charset="0"/>
              </a:rPr>
              <a:t>}</a:t>
            </a:r>
          </a:p>
        </p:txBody>
      </p:sp>
      <p:sp>
        <p:nvSpPr>
          <p:cNvPr id="2" name="Datumsplatzhalter 1">
            <a:extLst>
              <a:ext uri="{FF2B5EF4-FFF2-40B4-BE49-F238E27FC236}">
                <a16:creationId xmlns:a16="http://schemas.microsoft.com/office/drawing/2014/main" id="{F6DCF087-952C-4FFD-A63C-13BE934B1182}"/>
              </a:ext>
            </a:extLst>
          </p:cNvPr>
          <p:cNvSpPr>
            <a:spLocks noGrp="1"/>
          </p:cNvSpPr>
          <p:nvPr>
            <p:ph type="dt" sz="half" idx="10"/>
          </p:nvPr>
        </p:nvSpPr>
        <p:spPr/>
        <p:txBody>
          <a:bodyPr/>
          <a:lstStyle/>
          <a:p>
            <a:pPr>
              <a:defRPr/>
            </a:pPr>
            <a:endParaRPr lang="en-US"/>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ußzeilenplatzhalter 4">
            <a:extLst>
              <a:ext uri="{FF2B5EF4-FFF2-40B4-BE49-F238E27FC236}">
                <a16:creationId xmlns:a16="http://schemas.microsoft.com/office/drawing/2014/main" id="{721F5B71-CEE0-41E3-B203-D6205ECD2885}"/>
              </a:ext>
            </a:extLst>
          </p:cNvPr>
          <p:cNvSpPr>
            <a:spLocks noGrp="1"/>
          </p:cNvSpPr>
          <p:nvPr>
            <p:ph type="ftr" sz="quarter" idx="11"/>
          </p:nvPr>
        </p:nvSpPr>
        <p:spPr/>
        <p:txBody>
          <a:bodyPr/>
          <a:lstStyle/>
          <a:p>
            <a:r>
              <a:rPr lang="en-US" altLang="en-US"/>
              <a:t>Realtime Programming Prof. Dr. Markus Pfeil</a:t>
            </a:r>
          </a:p>
        </p:txBody>
      </p:sp>
      <p:sp>
        <p:nvSpPr>
          <p:cNvPr id="34" name="Foliennummernplatzhalter 5">
            <a:extLst>
              <a:ext uri="{FF2B5EF4-FFF2-40B4-BE49-F238E27FC236}">
                <a16:creationId xmlns:a16="http://schemas.microsoft.com/office/drawing/2014/main" id="{72CA4824-35D5-47EB-8FA8-C0D72F70CFF0}"/>
              </a:ext>
            </a:extLst>
          </p:cNvPr>
          <p:cNvSpPr>
            <a:spLocks noGrp="1"/>
          </p:cNvSpPr>
          <p:nvPr>
            <p:ph type="sldNum" sz="quarter" idx="12"/>
          </p:nvPr>
        </p:nvSpPr>
        <p:spPr/>
        <p:txBody>
          <a:bodyPr/>
          <a:lstStyle/>
          <a:p>
            <a:fld id="{60103B71-FD93-4246-B17D-19774A4529A9}" type="slidenum">
              <a:rPr lang="en-US" altLang="en-US"/>
              <a:pPr/>
              <a:t>482</a:t>
            </a:fld>
            <a:endParaRPr lang="en-US" altLang="en-US"/>
          </a:p>
        </p:txBody>
      </p:sp>
      <p:sp>
        <p:nvSpPr>
          <p:cNvPr id="59394" name="Rectangle 2">
            <a:extLst>
              <a:ext uri="{FF2B5EF4-FFF2-40B4-BE49-F238E27FC236}">
                <a16:creationId xmlns:a16="http://schemas.microsoft.com/office/drawing/2014/main" id="{E8743BB9-80CB-42B1-BA9E-3F4EDA515D38}"/>
              </a:ext>
            </a:extLst>
          </p:cNvPr>
          <p:cNvSpPr>
            <a:spLocks noGrp="1" noChangeArrowheads="1"/>
          </p:cNvSpPr>
          <p:nvPr>
            <p:ph type="title"/>
          </p:nvPr>
        </p:nvSpPr>
        <p:spPr/>
        <p:txBody>
          <a:bodyPr/>
          <a:lstStyle/>
          <a:p>
            <a:r>
              <a:rPr lang="en-US" altLang="en-US"/>
              <a:t>Review: UDP Client-Server</a:t>
            </a:r>
            <a:br>
              <a:rPr lang="en-US" altLang="en-US"/>
            </a:br>
            <a:r>
              <a:rPr lang="en-US" altLang="en-US"/>
              <a:t>Interaction</a:t>
            </a:r>
          </a:p>
        </p:txBody>
      </p:sp>
      <p:sp>
        <p:nvSpPr>
          <p:cNvPr id="59395" name="Text Box 3">
            <a:extLst>
              <a:ext uri="{FF2B5EF4-FFF2-40B4-BE49-F238E27FC236}">
                <a16:creationId xmlns:a16="http://schemas.microsoft.com/office/drawing/2014/main" id="{0E137070-D231-46C1-A803-E73D629910F7}"/>
              </a:ext>
            </a:extLst>
          </p:cNvPr>
          <p:cNvSpPr txBox="1">
            <a:spLocks noChangeArrowheads="1"/>
          </p:cNvSpPr>
          <p:nvPr/>
        </p:nvSpPr>
        <p:spPr bwMode="auto">
          <a:xfrm>
            <a:off x="6175375" y="20574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socket()</a:t>
            </a:r>
          </a:p>
        </p:txBody>
      </p:sp>
      <p:sp>
        <p:nvSpPr>
          <p:cNvPr id="59396" name="Text Box 4">
            <a:extLst>
              <a:ext uri="{FF2B5EF4-FFF2-40B4-BE49-F238E27FC236}">
                <a16:creationId xmlns:a16="http://schemas.microsoft.com/office/drawing/2014/main" id="{23F40F26-BB45-40C7-864D-4FEBBDEBC84A}"/>
              </a:ext>
            </a:extLst>
          </p:cNvPr>
          <p:cNvSpPr txBox="1">
            <a:spLocks noChangeArrowheads="1"/>
          </p:cNvSpPr>
          <p:nvPr/>
        </p:nvSpPr>
        <p:spPr bwMode="auto">
          <a:xfrm>
            <a:off x="6175375" y="254635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bind()</a:t>
            </a:r>
          </a:p>
        </p:txBody>
      </p:sp>
      <p:sp>
        <p:nvSpPr>
          <p:cNvPr id="59397" name="Text Box 5">
            <a:extLst>
              <a:ext uri="{FF2B5EF4-FFF2-40B4-BE49-F238E27FC236}">
                <a16:creationId xmlns:a16="http://schemas.microsoft.com/office/drawing/2014/main" id="{0FB99372-5BEC-430F-A0A6-C20752C1C1F2}"/>
              </a:ext>
            </a:extLst>
          </p:cNvPr>
          <p:cNvSpPr txBox="1">
            <a:spLocks noChangeArrowheads="1"/>
          </p:cNvSpPr>
          <p:nvPr/>
        </p:nvSpPr>
        <p:spPr bwMode="auto">
          <a:xfrm>
            <a:off x="6175375" y="30480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recvfrom()</a:t>
            </a:r>
          </a:p>
        </p:txBody>
      </p:sp>
      <p:sp>
        <p:nvSpPr>
          <p:cNvPr id="59398" name="Text Box 6">
            <a:extLst>
              <a:ext uri="{FF2B5EF4-FFF2-40B4-BE49-F238E27FC236}">
                <a16:creationId xmlns:a16="http://schemas.microsoft.com/office/drawing/2014/main" id="{3C3B9D67-9F2B-4A7C-A805-E8D177036363}"/>
              </a:ext>
            </a:extLst>
          </p:cNvPr>
          <p:cNvSpPr txBox="1">
            <a:spLocks noChangeArrowheads="1"/>
          </p:cNvSpPr>
          <p:nvPr/>
        </p:nvSpPr>
        <p:spPr bwMode="auto">
          <a:xfrm>
            <a:off x="6248400" y="51816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sendto()</a:t>
            </a:r>
          </a:p>
        </p:txBody>
      </p:sp>
      <p:sp>
        <p:nvSpPr>
          <p:cNvPr id="59402" name="Text Box 10">
            <a:extLst>
              <a:ext uri="{FF2B5EF4-FFF2-40B4-BE49-F238E27FC236}">
                <a16:creationId xmlns:a16="http://schemas.microsoft.com/office/drawing/2014/main" id="{1B9FFCBD-44E1-4D48-9FBE-1D9B54425571}"/>
              </a:ext>
            </a:extLst>
          </p:cNvPr>
          <p:cNvSpPr txBox="1">
            <a:spLocks noChangeArrowheads="1"/>
          </p:cNvSpPr>
          <p:nvPr/>
        </p:nvSpPr>
        <p:spPr bwMode="auto">
          <a:xfrm>
            <a:off x="6118225" y="1600200"/>
            <a:ext cx="1582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000" b="1">
                <a:solidFill>
                  <a:srgbClr val="CC0000"/>
                </a:solidFill>
                <a:latin typeface="Arial" panose="020B0604020202020204" pitchFamily="34" charset="0"/>
              </a:rPr>
              <a:t>UDP Server</a:t>
            </a:r>
          </a:p>
        </p:txBody>
      </p:sp>
      <p:sp>
        <p:nvSpPr>
          <p:cNvPr id="59404" name="Text Box 12">
            <a:extLst>
              <a:ext uri="{FF2B5EF4-FFF2-40B4-BE49-F238E27FC236}">
                <a16:creationId xmlns:a16="http://schemas.microsoft.com/office/drawing/2014/main" id="{616AB78E-4A66-4483-8BEF-20454539C6F0}"/>
              </a:ext>
            </a:extLst>
          </p:cNvPr>
          <p:cNvSpPr txBox="1">
            <a:spLocks noChangeArrowheads="1"/>
          </p:cNvSpPr>
          <p:nvPr/>
        </p:nvSpPr>
        <p:spPr bwMode="auto">
          <a:xfrm>
            <a:off x="1774825" y="327660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socket()</a:t>
            </a:r>
          </a:p>
        </p:txBody>
      </p:sp>
      <p:sp>
        <p:nvSpPr>
          <p:cNvPr id="59405" name="Line 13">
            <a:extLst>
              <a:ext uri="{FF2B5EF4-FFF2-40B4-BE49-F238E27FC236}">
                <a16:creationId xmlns:a16="http://schemas.microsoft.com/office/drawing/2014/main" id="{2386CD3C-37CA-4FAE-8858-12FF5FE5554E}"/>
              </a:ext>
            </a:extLst>
          </p:cNvPr>
          <p:cNvSpPr>
            <a:spLocks noChangeShapeType="1"/>
          </p:cNvSpPr>
          <p:nvPr/>
        </p:nvSpPr>
        <p:spPr bwMode="auto">
          <a:xfrm>
            <a:off x="2438400" y="3657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06" name="Text Box 14">
            <a:extLst>
              <a:ext uri="{FF2B5EF4-FFF2-40B4-BE49-F238E27FC236}">
                <a16:creationId xmlns:a16="http://schemas.microsoft.com/office/drawing/2014/main" id="{052E188D-AABA-4BB1-8EBB-0C845935700A}"/>
              </a:ext>
            </a:extLst>
          </p:cNvPr>
          <p:cNvSpPr txBox="1">
            <a:spLocks noChangeArrowheads="1"/>
          </p:cNvSpPr>
          <p:nvPr/>
        </p:nvSpPr>
        <p:spPr bwMode="auto">
          <a:xfrm>
            <a:off x="1735138" y="2819400"/>
            <a:ext cx="1497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000" b="1">
                <a:solidFill>
                  <a:srgbClr val="CC0000"/>
                </a:solidFill>
                <a:latin typeface="Arial" panose="020B0604020202020204" pitchFamily="34" charset="0"/>
              </a:rPr>
              <a:t>UDP Client</a:t>
            </a:r>
          </a:p>
        </p:txBody>
      </p:sp>
      <p:sp>
        <p:nvSpPr>
          <p:cNvPr id="59407" name="Text Box 15">
            <a:extLst>
              <a:ext uri="{FF2B5EF4-FFF2-40B4-BE49-F238E27FC236}">
                <a16:creationId xmlns:a16="http://schemas.microsoft.com/office/drawing/2014/main" id="{0FE0FF0A-4A88-4E5F-8691-7D65B6B20AAA}"/>
              </a:ext>
            </a:extLst>
          </p:cNvPr>
          <p:cNvSpPr txBox="1">
            <a:spLocks noChangeArrowheads="1"/>
          </p:cNvSpPr>
          <p:nvPr/>
        </p:nvSpPr>
        <p:spPr bwMode="auto">
          <a:xfrm>
            <a:off x="1774825" y="3841750"/>
            <a:ext cx="1425575" cy="3476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sendto()</a:t>
            </a:r>
          </a:p>
        </p:txBody>
      </p:sp>
      <p:sp>
        <p:nvSpPr>
          <p:cNvPr id="59408" name="Text Box 16">
            <a:extLst>
              <a:ext uri="{FF2B5EF4-FFF2-40B4-BE49-F238E27FC236}">
                <a16:creationId xmlns:a16="http://schemas.microsoft.com/office/drawing/2014/main" id="{7596F6D9-A0BB-4D61-8352-6ECD70639DAA}"/>
              </a:ext>
            </a:extLst>
          </p:cNvPr>
          <p:cNvSpPr txBox="1">
            <a:spLocks noChangeArrowheads="1"/>
          </p:cNvSpPr>
          <p:nvPr/>
        </p:nvSpPr>
        <p:spPr bwMode="auto">
          <a:xfrm>
            <a:off x="1752600" y="5443538"/>
            <a:ext cx="1425575" cy="347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recvfrom()</a:t>
            </a:r>
          </a:p>
        </p:txBody>
      </p:sp>
      <p:sp>
        <p:nvSpPr>
          <p:cNvPr id="59410" name="Text Box 18">
            <a:extLst>
              <a:ext uri="{FF2B5EF4-FFF2-40B4-BE49-F238E27FC236}">
                <a16:creationId xmlns:a16="http://schemas.microsoft.com/office/drawing/2014/main" id="{80514133-8BA6-472B-8A68-10AD4432756F}"/>
              </a:ext>
            </a:extLst>
          </p:cNvPr>
          <p:cNvSpPr txBox="1">
            <a:spLocks noChangeArrowheads="1"/>
          </p:cNvSpPr>
          <p:nvPr/>
        </p:nvSpPr>
        <p:spPr bwMode="auto">
          <a:xfrm>
            <a:off x="1752600" y="5976938"/>
            <a:ext cx="1425575" cy="347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lnSpc>
                <a:spcPct val="90000"/>
              </a:lnSpc>
            </a:pPr>
            <a:r>
              <a:rPr lang="en-US" altLang="en-US" sz="1800">
                <a:latin typeface="Courier New" panose="02070309020205020404" pitchFamily="49" charset="0"/>
              </a:rPr>
              <a:t>close()</a:t>
            </a:r>
          </a:p>
        </p:txBody>
      </p:sp>
      <p:sp>
        <p:nvSpPr>
          <p:cNvPr id="59412" name="Line 20">
            <a:extLst>
              <a:ext uri="{FF2B5EF4-FFF2-40B4-BE49-F238E27FC236}">
                <a16:creationId xmlns:a16="http://schemas.microsoft.com/office/drawing/2014/main" id="{E5F25E9E-A7F4-4350-A39D-8BA03FDBFA6F}"/>
              </a:ext>
            </a:extLst>
          </p:cNvPr>
          <p:cNvSpPr>
            <a:spLocks noChangeShapeType="1"/>
          </p:cNvSpPr>
          <p:nvPr/>
        </p:nvSpPr>
        <p:spPr bwMode="auto">
          <a:xfrm>
            <a:off x="3429000" y="4114800"/>
            <a:ext cx="30480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13" name="Line 21">
            <a:extLst>
              <a:ext uri="{FF2B5EF4-FFF2-40B4-BE49-F238E27FC236}">
                <a16:creationId xmlns:a16="http://schemas.microsoft.com/office/drawing/2014/main" id="{C24B2FB8-07A0-4301-AA23-A756C69546CE}"/>
              </a:ext>
            </a:extLst>
          </p:cNvPr>
          <p:cNvSpPr>
            <a:spLocks noChangeShapeType="1"/>
          </p:cNvSpPr>
          <p:nvPr/>
        </p:nvSpPr>
        <p:spPr bwMode="auto">
          <a:xfrm flipH="1">
            <a:off x="3124200" y="5334000"/>
            <a:ext cx="3124200" cy="30480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15" name="Text Box 23">
            <a:extLst>
              <a:ext uri="{FF2B5EF4-FFF2-40B4-BE49-F238E27FC236}">
                <a16:creationId xmlns:a16="http://schemas.microsoft.com/office/drawing/2014/main" id="{63AC1948-DED9-48FC-9073-E00CEEB76F13}"/>
              </a:ext>
            </a:extLst>
          </p:cNvPr>
          <p:cNvSpPr txBox="1">
            <a:spLocks noChangeArrowheads="1"/>
          </p:cNvSpPr>
          <p:nvPr/>
        </p:nvSpPr>
        <p:spPr bwMode="auto">
          <a:xfrm>
            <a:off x="5886450" y="3473450"/>
            <a:ext cx="2190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blocks until datagram</a:t>
            </a:r>
            <a:br>
              <a:rPr lang="en-US" altLang="en-US" sz="1800" i="1"/>
            </a:br>
            <a:r>
              <a:rPr lang="en-US" altLang="en-US" sz="1800" i="1"/>
              <a:t>received from a client</a:t>
            </a:r>
          </a:p>
        </p:txBody>
      </p:sp>
      <p:sp>
        <p:nvSpPr>
          <p:cNvPr id="59416" name="Text Box 24">
            <a:extLst>
              <a:ext uri="{FF2B5EF4-FFF2-40B4-BE49-F238E27FC236}">
                <a16:creationId xmlns:a16="http://schemas.microsoft.com/office/drawing/2014/main" id="{D1812CD3-0E18-4811-AA8B-342AADB2C1DF}"/>
              </a:ext>
            </a:extLst>
          </p:cNvPr>
          <p:cNvSpPr txBox="1">
            <a:spLocks noChangeArrowheads="1"/>
          </p:cNvSpPr>
          <p:nvPr/>
        </p:nvSpPr>
        <p:spPr bwMode="auto">
          <a:xfrm>
            <a:off x="4114800" y="3886200"/>
            <a:ext cx="1320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data request</a:t>
            </a:r>
          </a:p>
        </p:txBody>
      </p:sp>
      <p:sp>
        <p:nvSpPr>
          <p:cNvPr id="59417" name="Line 25">
            <a:extLst>
              <a:ext uri="{FF2B5EF4-FFF2-40B4-BE49-F238E27FC236}">
                <a16:creationId xmlns:a16="http://schemas.microsoft.com/office/drawing/2014/main" id="{07FF866D-243C-405F-80DE-F01EE1C5414F}"/>
              </a:ext>
            </a:extLst>
          </p:cNvPr>
          <p:cNvSpPr>
            <a:spLocks noChangeShapeType="1"/>
          </p:cNvSpPr>
          <p:nvPr/>
        </p:nvSpPr>
        <p:spPr bwMode="auto">
          <a:xfrm>
            <a:off x="4648200" y="4572000"/>
            <a:ext cx="0" cy="457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18" name="Text Box 26">
            <a:extLst>
              <a:ext uri="{FF2B5EF4-FFF2-40B4-BE49-F238E27FC236}">
                <a16:creationId xmlns:a16="http://schemas.microsoft.com/office/drawing/2014/main" id="{9542DD1E-181B-463B-BE16-81C25BF0B663}"/>
              </a:ext>
            </a:extLst>
          </p:cNvPr>
          <p:cNvSpPr txBox="1">
            <a:spLocks noChangeArrowheads="1"/>
          </p:cNvSpPr>
          <p:nvPr/>
        </p:nvSpPr>
        <p:spPr bwMode="auto">
          <a:xfrm>
            <a:off x="4114800" y="5105400"/>
            <a:ext cx="111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800" i="1"/>
              <a:t>data reply</a:t>
            </a:r>
          </a:p>
        </p:txBody>
      </p:sp>
      <p:sp>
        <p:nvSpPr>
          <p:cNvPr id="59419" name="Line 27">
            <a:extLst>
              <a:ext uri="{FF2B5EF4-FFF2-40B4-BE49-F238E27FC236}">
                <a16:creationId xmlns:a16="http://schemas.microsoft.com/office/drawing/2014/main" id="{597B8DEF-996E-487F-B6EF-0676013F14E6}"/>
              </a:ext>
            </a:extLst>
          </p:cNvPr>
          <p:cNvSpPr>
            <a:spLocks noChangeShapeType="1"/>
          </p:cNvSpPr>
          <p:nvPr/>
        </p:nvSpPr>
        <p:spPr bwMode="auto">
          <a:xfrm>
            <a:off x="6934200" y="24384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20" name="Line 28">
            <a:extLst>
              <a:ext uri="{FF2B5EF4-FFF2-40B4-BE49-F238E27FC236}">
                <a16:creationId xmlns:a16="http://schemas.microsoft.com/office/drawing/2014/main" id="{A90678C1-EC9C-4C21-A717-3C17620FE48F}"/>
              </a:ext>
            </a:extLst>
          </p:cNvPr>
          <p:cNvSpPr>
            <a:spLocks noChangeShapeType="1"/>
          </p:cNvSpPr>
          <p:nvPr/>
        </p:nvSpPr>
        <p:spPr bwMode="auto">
          <a:xfrm>
            <a:off x="6934200" y="28956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26" name="Line 34">
            <a:extLst>
              <a:ext uri="{FF2B5EF4-FFF2-40B4-BE49-F238E27FC236}">
                <a16:creationId xmlns:a16="http://schemas.microsoft.com/office/drawing/2014/main" id="{E2C8C3D2-A007-4BEB-90A4-43B7E1FE6471}"/>
              </a:ext>
            </a:extLst>
          </p:cNvPr>
          <p:cNvSpPr>
            <a:spLocks noChangeShapeType="1"/>
          </p:cNvSpPr>
          <p:nvPr/>
        </p:nvSpPr>
        <p:spPr bwMode="auto">
          <a:xfrm>
            <a:off x="2438400" y="4267200"/>
            <a:ext cx="0" cy="1219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27" name="Line 35">
            <a:extLst>
              <a:ext uri="{FF2B5EF4-FFF2-40B4-BE49-F238E27FC236}">
                <a16:creationId xmlns:a16="http://schemas.microsoft.com/office/drawing/2014/main" id="{89593450-AA07-4740-9194-B56D9A5DC080}"/>
              </a:ext>
            </a:extLst>
          </p:cNvPr>
          <p:cNvSpPr>
            <a:spLocks noChangeShapeType="1"/>
          </p:cNvSpPr>
          <p:nvPr/>
        </p:nvSpPr>
        <p:spPr bwMode="auto">
          <a:xfrm>
            <a:off x="2438400" y="5791200"/>
            <a:ext cx="0" cy="22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1" name="Text Box 39">
            <a:extLst>
              <a:ext uri="{FF2B5EF4-FFF2-40B4-BE49-F238E27FC236}">
                <a16:creationId xmlns:a16="http://schemas.microsoft.com/office/drawing/2014/main" id="{118A62D0-73D8-4FC2-97B8-D9699F63DB90}"/>
              </a:ext>
            </a:extLst>
          </p:cNvPr>
          <p:cNvSpPr txBox="1">
            <a:spLocks noChangeArrowheads="1"/>
          </p:cNvSpPr>
          <p:nvPr/>
        </p:nvSpPr>
        <p:spPr bwMode="auto">
          <a:xfrm>
            <a:off x="379413" y="6567488"/>
            <a:ext cx="360203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1200" i="1"/>
              <a:t>from UNIX Network Programming Volume 1, figure 8.1</a:t>
            </a:r>
          </a:p>
        </p:txBody>
      </p:sp>
      <p:sp>
        <p:nvSpPr>
          <p:cNvPr id="59432" name="Line 40">
            <a:extLst>
              <a:ext uri="{FF2B5EF4-FFF2-40B4-BE49-F238E27FC236}">
                <a16:creationId xmlns:a16="http://schemas.microsoft.com/office/drawing/2014/main" id="{0124B06A-2905-40B8-8144-01F00D10C174}"/>
              </a:ext>
            </a:extLst>
          </p:cNvPr>
          <p:cNvSpPr>
            <a:spLocks noChangeShapeType="1"/>
          </p:cNvSpPr>
          <p:nvPr/>
        </p:nvSpPr>
        <p:spPr bwMode="auto">
          <a:xfrm>
            <a:off x="7696200" y="53340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3" name="Line 41">
            <a:extLst>
              <a:ext uri="{FF2B5EF4-FFF2-40B4-BE49-F238E27FC236}">
                <a16:creationId xmlns:a16="http://schemas.microsoft.com/office/drawing/2014/main" id="{D389BC0C-C6AC-4463-AD5C-3588A7A9A5CA}"/>
              </a:ext>
            </a:extLst>
          </p:cNvPr>
          <p:cNvSpPr>
            <a:spLocks noChangeShapeType="1"/>
          </p:cNvSpPr>
          <p:nvPr/>
        </p:nvSpPr>
        <p:spPr bwMode="auto">
          <a:xfrm flipH="1">
            <a:off x="8610600" y="3276600"/>
            <a:ext cx="0" cy="2057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4" name="Line 42">
            <a:extLst>
              <a:ext uri="{FF2B5EF4-FFF2-40B4-BE49-F238E27FC236}">
                <a16:creationId xmlns:a16="http://schemas.microsoft.com/office/drawing/2014/main" id="{BC9FC7B9-8F16-466A-9509-E21435942559}"/>
              </a:ext>
            </a:extLst>
          </p:cNvPr>
          <p:cNvSpPr>
            <a:spLocks noChangeShapeType="1"/>
          </p:cNvSpPr>
          <p:nvPr/>
        </p:nvSpPr>
        <p:spPr bwMode="auto">
          <a:xfrm>
            <a:off x="7620000" y="3276600"/>
            <a:ext cx="9906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5" name="Line 43">
            <a:extLst>
              <a:ext uri="{FF2B5EF4-FFF2-40B4-BE49-F238E27FC236}">
                <a16:creationId xmlns:a16="http://schemas.microsoft.com/office/drawing/2014/main" id="{55BBEDBA-01FA-48E2-B935-2F94848EAD72}"/>
              </a:ext>
            </a:extLst>
          </p:cNvPr>
          <p:cNvSpPr>
            <a:spLocks noChangeShapeType="1"/>
          </p:cNvSpPr>
          <p:nvPr/>
        </p:nvSpPr>
        <p:spPr bwMode="auto">
          <a:xfrm>
            <a:off x="6934200" y="4191000"/>
            <a:ext cx="0" cy="8382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6" name="Line 44">
            <a:extLst>
              <a:ext uri="{FF2B5EF4-FFF2-40B4-BE49-F238E27FC236}">
                <a16:creationId xmlns:a16="http://schemas.microsoft.com/office/drawing/2014/main" id="{E0996D8D-A1C2-4A66-91E8-AD73A2101394}"/>
              </a:ext>
            </a:extLst>
          </p:cNvPr>
          <p:cNvSpPr>
            <a:spLocks noChangeShapeType="1"/>
          </p:cNvSpPr>
          <p:nvPr/>
        </p:nvSpPr>
        <p:spPr bwMode="auto">
          <a:xfrm flipH="1">
            <a:off x="838200" y="5638800"/>
            <a:ext cx="914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7" name="Line 45">
            <a:extLst>
              <a:ext uri="{FF2B5EF4-FFF2-40B4-BE49-F238E27FC236}">
                <a16:creationId xmlns:a16="http://schemas.microsoft.com/office/drawing/2014/main" id="{097D86B5-A5D8-4E9E-8CD6-94ABE55C5B59}"/>
              </a:ext>
            </a:extLst>
          </p:cNvPr>
          <p:cNvSpPr>
            <a:spLocks noChangeShapeType="1"/>
          </p:cNvSpPr>
          <p:nvPr/>
        </p:nvSpPr>
        <p:spPr bwMode="auto">
          <a:xfrm>
            <a:off x="838200" y="3962400"/>
            <a:ext cx="0" cy="1676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59438" name="Line 46">
            <a:extLst>
              <a:ext uri="{FF2B5EF4-FFF2-40B4-BE49-F238E27FC236}">
                <a16:creationId xmlns:a16="http://schemas.microsoft.com/office/drawing/2014/main" id="{D1596199-85E4-4258-BD02-7D72D7690DA6}"/>
              </a:ext>
            </a:extLst>
          </p:cNvPr>
          <p:cNvSpPr>
            <a:spLocks noChangeShapeType="1"/>
          </p:cNvSpPr>
          <p:nvPr/>
        </p:nvSpPr>
        <p:spPr bwMode="auto">
          <a:xfrm flipH="1">
            <a:off x="838200" y="3962400"/>
            <a:ext cx="914400" cy="0"/>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C8BC8C6A-30B4-45FC-8BFA-B330594674BC}"/>
              </a:ext>
            </a:extLst>
          </p:cNvPr>
          <p:cNvSpPr>
            <a:spLocks noGrp="1"/>
          </p:cNvSpPr>
          <p:nvPr>
            <p:ph type="dt" sz="half" idx="10"/>
          </p:nvPr>
        </p:nvSpPr>
        <p:spPr/>
        <p:txBody>
          <a:bodyPr/>
          <a:lstStyle/>
          <a:p>
            <a:pPr>
              <a:defRPr/>
            </a:pPr>
            <a:endParaRPr lang="en-US"/>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ußzeilenplatzhalter 4">
            <a:extLst>
              <a:ext uri="{FF2B5EF4-FFF2-40B4-BE49-F238E27FC236}">
                <a16:creationId xmlns:a16="http://schemas.microsoft.com/office/drawing/2014/main" id="{DF758BEA-FD8B-4C5D-BAEB-17A5897E5B9F}"/>
              </a:ext>
            </a:extLst>
          </p:cNvPr>
          <p:cNvSpPr>
            <a:spLocks noGrp="1"/>
          </p:cNvSpPr>
          <p:nvPr>
            <p:ph type="ftr" sz="quarter" idx="11"/>
          </p:nvPr>
        </p:nvSpPr>
        <p:spPr/>
        <p:txBody>
          <a:bodyPr/>
          <a:lstStyle/>
          <a:p>
            <a:r>
              <a:rPr lang="en-US" altLang="en-US"/>
              <a:t>Realtime Programming Prof. Dr. Markus Pfeil</a:t>
            </a:r>
          </a:p>
        </p:txBody>
      </p:sp>
      <p:sp>
        <p:nvSpPr>
          <p:cNvPr id="20" name="Foliennummernplatzhalter 5">
            <a:extLst>
              <a:ext uri="{FF2B5EF4-FFF2-40B4-BE49-F238E27FC236}">
                <a16:creationId xmlns:a16="http://schemas.microsoft.com/office/drawing/2014/main" id="{28BC2D8D-E17A-4FCC-B095-FCE7675DDA25}"/>
              </a:ext>
            </a:extLst>
          </p:cNvPr>
          <p:cNvSpPr>
            <a:spLocks noGrp="1"/>
          </p:cNvSpPr>
          <p:nvPr>
            <p:ph type="sldNum" sz="quarter" idx="12"/>
          </p:nvPr>
        </p:nvSpPr>
        <p:spPr/>
        <p:txBody>
          <a:bodyPr/>
          <a:lstStyle/>
          <a:p>
            <a:fld id="{65A51515-941A-4C89-94B3-DD0478927CA0}" type="slidenum">
              <a:rPr lang="en-US" altLang="en-US"/>
              <a:pPr/>
              <a:t>483</a:t>
            </a:fld>
            <a:endParaRPr lang="en-US" altLang="en-US"/>
          </a:p>
        </p:txBody>
      </p:sp>
      <p:sp>
        <p:nvSpPr>
          <p:cNvPr id="54274" name="Text Box 2">
            <a:extLst>
              <a:ext uri="{FF2B5EF4-FFF2-40B4-BE49-F238E27FC236}">
                <a16:creationId xmlns:a16="http://schemas.microsoft.com/office/drawing/2014/main" id="{CDBFEDE8-511D-4431-A197-8690933DA13B}"/>
              </a:ext>
            </a:extLst>
          </p:cNvPr>
          <p:cNvSpPr txBox="1">
            <a:spLocks noChangeArrowheads="1"/>
          </p:cNvSpPr>
          <p:nvPr/>
        </p:nvSpPr>
        <p:spPr bwMode="auto">
          <a:xfrm>
            <a:off x="1719263" y="3890963"/>
            <a:ext cx="1495425"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UDP</a:t>
            </a:r>
          </a:p>
        </p:txBody>
      </p:sp>
      <p:sp>
        <p:nvSpPr>
          <p:cNvPr id="54275" name="Text Box 3">
            <a:extLst>
              <a:ext uri="{FF2B5EF4-FFF2-40B4-BE49-F238E27FC236}">
                <a16:creationId xmlns:a16="http://schemas.microsoft.com/office/drawing/2014/main" id="{385389D3-C35F-45C9-BF9A-20BE0FDF2DE8}"/>
              </a:ext>
            </a:extLst>
          </p:cNvPr>
          <p:cNvSpPr txBox="1">
            <a:spLocks noChangeArrowheads="1"/>
          </p:cNvSpPr>
          <p:nvPr/>
        </p:nvSpPr>
        <p:spPr bwMode="auto">
          <a:xfrm>
            <a:off x="1719263" y="4716463"/>
            <a:ext cx="149542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IP</a:t>
            </a:r>
          </a:p>
        </p:txBody>
      </p:sp>
      <p:sp>
        <p:nvSpPr>
          <p:cNvPr id="54277" name="Text Box 5">
            <a:extLst>
              <a:ext uri="{FF2B5EF4-FFF2-40B4-BE49-F238E27FC236}">
                <a16:creationId xmlns:a16="http://schemas.microsoft.com/office/drawing/2014/main" id="{BDA49BDB-64EC-49F6-9442-7FF6438F2ECC}"/>
              </a:ext>
            </a:extLst>
          </p:cNvPr>
          <p:cNvSpPr txBox="1">
            <a:spLocks noChangeArrowheads="1"/>
          </p:cNvSpPr>
          <p:nvPr/>
        </p:nvSpPr>
        <p:spPr bwMode="auto">
          <a:xfrm>
            <a:off x="1528763" y="5519738"/>
            <a:ext cx="1905000" cy="5349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Ethernet Adapter</a:t>
            </a:r>
          </a:p>
        </p:txBody>
      </p:sp>
      <p:sp>
        <p:nvSpPr>
          <p:cNvPr id="54278" name="Line 6">
            <a:extLst>
              <a:ext uri="{FF2B5EF4-FFF2-40B4-BE49-F238E27FC236}">
                <a16:creationId xmlns:a16="http://schemas.microsoft.com/office/drawing/2014/main" id="{19D3A6C5-29B4-4F59-BFB2-C012FF314ACC}"/>
              </a:ext>
            </a:extLst>
          </p:cNvPr>
          <p:cNvSpPr>
            <a:spLocks noChangeShapeType="1"/>
          </p:cNvSpPr>
          <p:nvPr/>
        </p:nvSpPr>
        <p:spPr bwMode="auto">
          <a:xfrm>
            <a:off x="2466975" y="4408488"/>
            <a:ext cx="0" cy="309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79" name="Line 7">
            <a:extLst>
              <a:ext uri="{FF2B5EF4-FFF2-40B4-BE49-F238E27FC236}">
                <a16:creationId xmlns:a16="http://schemas.microsoft.com/office/drawing/2014/main" id="{E24DDE00-C50A-4474-AAC0-08EEEB87038D}"/>
              </a:ext>
            </a:extLst>
          </p:cNvPr>
          <p:cNvSpPr>
            <a:spLocks noChangeShapeType="1"/>
          </p:cNvSpPr>
          <p:nvPr/>
        </p:nvSpPr>
        <p:spPr bwMode="auto">
          <a:xfrm>
            <a:off x="2466975" y="5241925"/>
            <a:ext cx="0" cy="3095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1" name="Oval 9">
            <a:extLst>
              <a:ext uri="{FF2B5EF4-FFF2-40B4-BE49-F238E27FC236}">
                <a16:creationId xmlns:a16="http://schemas.microsoft.com/office/drawing/2014/main" id="{E1639212-4085-4D60-94E8-AD3339C77A91}"/>
              </a:ext>
            </a:extLst>
          </p:cNvPr>
          <p:cNvSpPr>
            <a:spLocks noChangeArrowheads="1"/>
          </p:cNvSpPr>
          <p:nvPr/>
        </p:nvSpPr>
        <p:spPr bwMode="auto">
          <a:xfrm>
            <a:off x="1479550" y="2209800"/>
            <a:ext cx="1993900" cy="1022350"/>
          </a:xfrm>
          <a:prstGeom prst="ellipse">
            <a:avLst/>
          </a:prstGeom>
          <a:noFill/>
          <a:ln w="254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nchor="ct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CC0000"/>
                </a:solidFill>
                <a:latin typeface="Helvetica" panose="020B0604020202020204" pitchFamily="34" charset="0"/>
              </a:rPr>
              <a:t>UDP Server</a:t>
            </a:r>
          </a:p>
        </p:txBody>
      </p:sp>
      <p:sp>
        <p:nvSpPr>
          <p:cNvPr id="54282" name="Line 10">
            <a:extLst>
              <a:ext uri="{FF2B5EF4-FFF2-40B4-BE49-F238E27FC236}">
                <a16:creationId xmlns:a16="http://schemas.microsoft.com/office/drawing/2014/main" id="{EA989C53-576E-4B7E-9536-7EBC70270A6F}"/>
              </a:ext>
            </a:extLst>
          </p:cNvPr>
          <p:cNvSpPr>
            <a:spLocks noChangeShapeType="1"/>
          </p:cNvSpPr>
          <p:nvPr/>
        </p:nvSpPr>
        <p:spPr bwMode="auto">
          <a:xfrm>
            <a:off x="1552575" y="3621088"/>
            <a:ext cx="1879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3" name="Rectangle 11">
            <a:extLst>
              <a:ext uri="{FF2B5EF4-FFF2-40B4-BE49-F238E27FC236}">
                <a16:creationId xmlns:a16="http://schemas.microsoft.com/office/drawing/2014/main" id="{98E42027-3BA6-4348-9929-02307E5AEB4B}"/>
              </a:ext>
            </a:extLst>
          </p:cNvPr>
          <p:cNvSpPr>
            <a:spLocks noChangeArrowheads="1"/>
          </p:cNvSpPr>
          <p:nvPr/>
        </p:nvSpPr>
        <p:spPr bwMode="auto">
          <a:xfrm>
            <a:off x="1273175" y="1981200"/>
            <a:ext cx="2411413" cy="43164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4" name="Oval 12">
            <a:extLst>
              <a:ext uri="{FF2B5EF4-FFF2-40B4-BE49-F238E27FC236}">
                <a16:creationId xmlns:a16="http://schemas.microsoft.com/office/drawing/2014/main" id="{9FC048C5-E48C-42F7-B3A6-914D08AA26E9}"/>
              </a:ext>
            </a:extLst>
          </p:cNvPr>
          <p:cNvSpPr>
            <a:spLocks noChangeArrowheads="1"/>
          </p:cNvSpPr>
          <p:nvPr/>
        </p:nvSpPr>
        <p:spPr bwMode="auto">
          <a:xfrm>
            <a:off x="1833563" y="2844800"/>
            <a:ext cx="227012" cy="219075"/>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5" name="Line 13">
            <a:extLst>
              <a:ext uri="{FF2B5EF4-FFF2-40B4-BE49-F238E27FC236}">
                <a16:creationId xmlns:a16="http://schemas.microsoft.com/office/drawing/2014/main" id="{47FCF6AF-FA91-48F7-A79C-5D2AD64E6DB5}"/>
              </a:ext>
            </a:extLst>
          </p:cNvPr>
          <p:cNvSpPr>
            <a:spLocks noChangeShapeType="1"/>
          </p:cNvSpPr>
          <p:nvPr/>
        </p:nvSpPr>
        <p:spPr bwMode="auto">
          <a:xfrm>
            <a:off x="1976438" y="3059113"/>
            <a:ext cx="322262" cy="833437"/>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6" name="Oval 14">
            <a:extLst>
              <a:ext uri="{FF2B5EF4-FFF2-40B4-BE49-F238E27FC236}">
                <a16:creationId xmlns:a16="http://schemas.microsoft.com/office/drawing/2014/main" id="{CDD21B9C-8126-453C-B5D5-9EE78AD2423A}"/>
              </a:ext>
            </a:extLst>
          </p:cNvPr>
          <p:cNvSpPr>
            <a:spLocks noChangeArrowheads="1"/>
          </p:cNvSpPr>
          <p:nvPr/>
        </p:nvSpPr>
        <p:spPr bwMode="auto">
          <a:xfrm>
            <a:off x="2989263" y="2844800"/>
            <a:ext cx="227012" cy="2190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7" name="Line 15">
            <a:extLst>
              <a:ext uri="{FF2B5EF4-FFF2-40B4-BE49-F238E27FC236}">
                <a16:creationId xmlns:a16="http://schemas.microsoft.com/office/drawing/2014/main" id="{76D29DE9-FFDF-47CC-A23D-39199DAF19E6}"/>
              </a:ext>
            </a:extLst>
          </p:cNvPr>
          <p:cNvSpPr>
            <a:spLocks noChangeShapeType="1"/>
          </p:cNvSpPr>
          <p:nvPr/>
        </p:nvSpPr>
        <p:spPr bwMode="auto">
          <a:xfrm flipH="1">
            <a:off x="2654300" y="3059113"/>
            <a:ext cx="400050" cy="828675"/>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4288" name="Rectangle 16">
            <a:extLst>
              <a:ext uri="{FF2B5EF4-FFF2-40B4-BE49-F238E27FC236}">
                <a16:creationId xmlns:a16="http://schemas.microsoft.com/office/drawing/2014/main" id="{1527A65F-D1B8-41D7-A6BE-4A0C1C26BB4C}"/>
              </a:ext>
            </a:extLst>
          </p:cNvPr>
          <p:cNvSpPr>
            <a:spLocks noGrp="1" noChangeArrowheads="1"/>
          </p:cNvSpPr>
          <p:nvPr>
            <p:ph type="title"/>
          </p:nvPr>
        </p:nvSpPr>
        <p:spPr/>
        <p:txBody>
          <a:bodyPr lIns="82058" tIns="41029" rIns="82058" bIns="41029"/>
          <a:lstStyle/>
          <a:p>
            <a:r>
              <a:rPr lang="en-US" altLang="en-US"/>
              <a:t>The UDP Server</a:t>
            </a:r>
          </a:p>
        </p:txBody>
      </p:sp>
      <p:sp>
        <p:nvSpPr>
          <p:cNvPr id="54290" name="Text Box 18">
            <a:extLst>
              <a:ext uri="{FF2B5EF4-FFF2-40B4-BE49-F238E27FC236}">
                <a16:creationId xmlns:a16="http://schemas.microsoft.com/office/drawing/2014/main" id="{CF923881-4A9E-42CD-9FD0-DAC25B59C6C8}"/>
              </a:ext>
            </a:extLst>
          </p:cNvPr>
          <p:cNvSpPr txBox="1">
            <a:spLocks noChangeArrowheads="1"/>
          </p:cNvSpPr>
          <p:nvPr/>
        </p:nvSpPr>
        <p:spPr bwMode="auto">
          <a:xfrm>
            <a:off x="3246438" y="2971800"/>
            <a:ext cx="1209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Helvetica" panose="020B0604020202020204" pitchFamily="34" charset="0"/>
              </a:rPr>
              <a:t>Port 2000</a:t>
            </a:r>
            <a:endParaRPr lang="en-US" altLang="en-US" sz="1800">
              <a:latin typeface="Helvetica" panose="020B0604020202020204" pitchFamily="34" charset="0"/>
            </a:endParaRPr>
          </a:p>
        </p:txBody>
      </p:sp>
      <p:sp>
        <p:nvSpPr>
          <p:cNvPr id="54293" name="Text Box 21">
            <a:extLst>
              <a:ext uri="{FF2B5EF4-FFF2-40B4-BE49-F238E27FC236}">
                <a16:creationId xmlns:a16="http://schemas.microsoft.com/office/drawing/2014/main" id="{B92B68A6-E1D2-426D-AA00-F4130B92F9FB}"/>
              </a:ext>
            </a:extLst>
          </p:cNvPr>
          <p:cNvSpPr txBox="1">
            <a:spLocks noChangeArrowheads="1"/>
          </p:cNvSpPr>
          <p:nvPr/>
        </p:nvSpPr>
        <p:spPr bwMode="auto">
          <a:xfrm>
            <a:off x="466725" y="2971800"/>
            <a:ext cx="12096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b="1" i="1">
                <a:latin typeface="Helvetica" panose="020B0604020202020204" pitchFamily="34" charset="0"/>
              </a:rPr>
              <a:t>Port 3000</a:t>
            </a:r>
          </a:p>
        </p:txBody>
      </p:sp>
      <p:sp>
        <p:nvSpPr>
          <p:cNvPr id="54294" name="Rectangle 22">
            <a:extLst>
              <a:ext uri="{FF2B5EF4-FFF2-40B4-BE49-F238E27FC236}">
                <a16:creationId xmlns:a16="http://schemas.microsoft.com/office/drawing/2014/main" id="{40738563-8C71-4635-886A-B3D8A5D54DB3}"/>
              </a:ext>
            </a:extLst>
          </p:cNvPr>
          <p:cNvSpPr>
            <a:spLocks noGrp="1" noChangeArrowheads="1"/>
          </p:cNvSpPr>
          <p:nvPr>
            <p:ph type="body" idx="1"/>
          </p:nvPr>
        </p:nvSpPr>
        <p:spPr>
          <a:xfrm>
            <a:off x="4572000" y="2124075"/>
            <a:ext cx="4267200" cy="4124325"/>
          </a:xfrm>
          <a:noFill/>
          <a:ln/>
        </p:spPr>
        <p:txBody>
          <a:bodyPr/>
          <a:lstStyle/>
          <a:p>
            <a:r>
              <a:rPr lang="en-US" altLang="en-US" sz="2400" b="1">
                <a:solidFill>
                  <a:srgbClr val="CC0000"/>
                </a:solidFill>
                <a:latin typeface="Helvetica" panose="020B0604020202020204" pitchFamily="34" charset="0"/>
              </a:rPr>
              <a:t>How can the </a:t>
            </a:r>
            <a:r>
              <a:rPr lang="en-US" altLang="en-US" sz="2400" b="1" i="1">
                <a:solidFill>
                  <a:srgbClr val="CC0000"/>
                </a:solidFill>
                <a:latin typeface="Helvetica" panose="020B0604020202020204" pitchFamily="34" charset="0"/>
              </a:rPr>
              <a:t>UDP server</a:t>
            </a:r>
            <a:r>
              <a:rPr lang="en-US" altLang="en-US" sz="2400" b="1">
                <a:solidFill>
                  <a:srgbClr val="CC0000"/>
                </a:solidFill>
                <a:latin typeface="Helvetica" panose="020B0604020202020204" pitchFamily="34" charset="0"/>
              </a:rPr>
              <a:t> service multiple ports simultaneously?</a:t>
            </a:r>
          </a:p>
        </p:txBody>
      </p:sp>
      <p:sp>
        <p:nvSpPr>
          <p:cNvPr id="2" name="Datumsplatzhalter 1">
            <a:extLst>
              <a:ext uri="{FF2B5EF4-FFF2-40B4-BE49-F238E27FC236}">
                <a16:creationId xmlns:a16="http://schemas.microsoft.com/office/drawing/2014/main" id="{7855B87F-7B62-4324-B4D0-327F1BDCD7B6}"/>
              </a:ext>
            </a:extLst>
          </p:cNvPr>
          <p:cNvSpPr>
            <a:spLocks noGrp="1"/>
          </p:cNvSpPr>
          <p:nvPr>
            <p:ph type="dt" sz="half" idx="10"/>
          </p:nvPr>
        </p:nvSpPr>
        <p:spPr/>
        <p:txBody>
          <a:bodyPr/>
          <a:lstStyle/>
          <a:p>
            <a:pPr>
              <a:defRPr/>
            </a:pPr>
            <a:endParaRPr lang="en-US"/>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ADE1C691-01F3-417E-901B-4357E1D2C21C}"/>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80B55254-2063-4CA1-A444-A567CE600E88}"/>
              </a:ext>
            </a:extLst>
          </p:cNvPr>
          <p:cNvSpPr>
            <a:spLocks noGrp="1"/>
          </p:cNvSpPr>
          <p:nvPr>
            <p:ph type="sldNum" sz="quarter" idx="12"/>
          </p:nvPr>
        </p:nvSpPr>
        <p:spPr/>
        <p:txBody>
          <a:bodyPr/>
          <a:lstStyle/>
          <a:p>
            <a:fld id="{B7E84671-8BBD-4575-A974-A0FE9A78549C}" type="slidenum">
              <a:rPr lang="en-US" altLang="en-US"/>
              <a:pPr/>
              <a:t>484</a:t>
            </a:fld>
            <a:endParaRPr lang="en-US" altLang="en-US"/>
          </a:p>
        </p:txBody>
      </p:sp>
      <p:sp>
        <p:nvSpPr>
          <p:cNvPr id="55298" name="Text Box 2">
            <a:extLst>
              <a:ext uri="{FF2B5EF4-FFF2-40B4-BE49-F238E27FC236}">
                <a16:creationId xmlns:a16="http://schemas.microsoft.com/office/drawing/2014/main" id="{479B43C9-095F-482A-8043-DA617F3E6E7B}"/>
              </a:ext>
            </a:extLst>
          </p:cNvPr>
          <p:cNvSpPr txBox="1">
            <a:spLocks noChangeArrowheads="1"/>
          </p:cNvSpPr>
          <p:nvPr/>
        </p:nvSpPr>
        <p:spPr bwMode="auto">
          <a:xfrm>
            <a:off x="874713" y="1493838"/>
            <a:ext cx="7812087" cy="42211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s1;				/* socket descriptor 1 */</a:t>
            </a:r>
          </a:p>
          <a:p>
            <a:r>
              <a:rPr lang="en-US" altLang="en-US" sz="1800">
                <a:latin typeface="Courier New" panose="02070309020205020404" pitchFamily="49" charset="0"/>
              </a:rPr>
              <a:t>int s2;				/* socket descriptor 2 */</a:t>
            </a:r>
          </a:p>
          <a:p>
            <a:endParaRPr lang="en-US" altLang="en-US" sz="1800">
              <a:latin typeface="Courier New" panose="02070309020205020404" pitchFamily="49" charset="0"/>
            </a:endParaRPr>
          </a:p>
          <a:p>
            <a:r>
              <a:rPr lang="en-US" altLang="en-US" sz="1800">
                <a:latin typeface="Courier New" panose="02070309020205020404" pitchFamily="49" charset="0"/>
              </a:rPr>
              <a:t>/* 1) create socket s1 */</a:t>
            </a:r>
          </a:p>
          <a:p>
            <a:r>
              <a:rPr lang="en-US" altLang="en-US" sz="1800">
                <a:latin typeface="Courier New" panose="02070309020205020404" pitchFamily="49" charset="0"/>
              </a:rPr>
              <a:t>/* 2) create socket s2 */</a:t>
            </a:r>
          </a:p>
          <a:p>
            <a:r>
              <a:rPr lang="en-US" altLang="en-US" sz="1800">
                <a:latin typeface="Courier New" panose="02070309020205020404" pitchFamily="49" charset="0"/>
              </a:rPr>
              <a:t>/* 3) bind s1 to port 2000 */</a:t>
            </a:r>
          </a:p>
          <a:p>
            <a:r>
              <a:rPr lang="en-US" altLang="en-US" sz="1800">
                <a:latin typeface="Courier New" panose="02070309020205020404" pitchFamily="49" charset="0"/>
              </a:rPr>
              <a:t>/* 4) bind s2 to port 3000 */</a:t>
            </a:r>
          </a:p>
          <a:p>
            <a:endParaRPr lang="en-US" altLang="en-US" sz="1800">
              <a:latin typeface="Courier New" panose="02070309020205020404" pitchFamily="49" charset="0"/>
            </a:endParaRPr>
          </a:p>
          <a:p>
            <a:r>
              <a:rPr lang="en-US" altLang="en-US" sz="1800">
                <a:latin typeface="Courier New" panose="02070309020205020404" pitchFamily="49" charset="0"/>
              </a:rPr>
              <a:t>while(1) {</a:t>
            </a:r>
          </a:p>
          <a:p>
            <a:r>
              <a:rPr lang="en-US" altLang="en-US" sz="1800">
                <a:latin typeface="Courier New" panose="02070309020205020404" pitchFamily="49" charset="0"/>
              </a:rPr>
              <a:t>	</a:t>
            </a:r>
            <a:r>
              <a:rPr lang="en-US" altLang="en-US" sz="1800" b="1">
                <a:solidFill>
                  <a:srgbClr val="CC0000"/>
                </a:solidFill>
                <a:latin typeface="Courier New" panose="02070309020205020404" pitchFamily="49" charset="0"/>
              </a:rPr>
              <a:t>recvfrom</a:t>
            </a:r>
            <a:r>
              <a:rPr lang="en-US" altLang="en-US" sz="1800">
                <a:latin typeface="Courier New" panose="02070309020205020404" pitchFamily="49" charset="0"/>
              </a:rPr>
              <a:t>(s1, buf, sizeof(buf), ...);</a:t>
            </a:r>
          </a:p>
          <a:p>
            <a:r>
              <a:rPr lang="en-US" altLang="en-US" sz="1800">
                <a:latin typeface="Courier New" panose="02070309020205020404" pitchFamily="49" charset="0"/>
              </a:rPr>
              <a:t>	/* process buf */</a:t>
            </a:r>
          </a:p>
          <a:p>
            <a:endParaRPr lang="en-US" altLang="en-US" sz="1800">
              <a:latin typeface="Courier New" panose="02070309020205020404" pitchFamily="49" charset="0"/>
            </a:endParaRPr>
          </a:p>
          <a:p>
            <a:r>
              <a:rPr lang="en-US" altLang="en-US" sz="1800">
                <a:latin typeface="Courier New" panose="02070309020205020404" pitchFamily="49" charset="0"/>
              </a:rPr>
              <a:t>	</a:t>
            </a:r>
            <a:r>
              <a:rPr lang="en-US" altLang="en-US" sz="1800" b="1">
                <a:solidFill>
                  <a:srgbClr val="CC0000"/>
                </a:solidFill>
                <a:latin typeface="Courier New" panose="02070309020205020404" pitchFamily="49" charset="0"/>
              </a:rPr>
              <a:t>recvfrom</a:t>
            </a:r>
            <a:r>
              <a:rPr lang="en-US" altLang="en-US" sz="1800">
                <a:latin typeface="Courier New" panose="02070309020205020404" pitchFamily="49" charset="0"/>
              </a:rPr>
              <a:t>(s2, buf, sizeof(buf), ...);</a:t>
            </a:r>
          </a:p>
          <a:p>
            <a:r>
              <a:rPr lang="en-US" altLang="en-US" sz="1800">
                <a:latin typeface="Courier New" panose="02070309020205020404" pitchFamily="49" charset="0"/>
              </a:rPr>
              <a:t>	/* process buf */</a:t>
            </a:r>
          </a:p>
          <a:p>
            <a:r>
              <a:rPr lang="en-US" altLang="en-US" sz="1800">
                <a:latin typeface="Courier New" panose="02070309020205020404" pitchFamily="49" charset="0"/>
              </a:rPr>
              <a:t>}</a:t>
            </a:r>
          </a:p>
        </p:txBody>
      </p:sp>
      <p:sp>
        <p:nvSpPr>
          <p:cNvPr id="55299" name="Rectangle 3">
            <a:extLst>
              <a:ext uri="{FF2B5EF4-FFF2-40B4-BE49-F238E27FC236}">
                <a16:creationId xmlns:a16="http://schemas.microsoft.com/office/drawing/2014/main" id="{B09942ED-553D-467C-85DC-378B716FD1EB}"/>
              </a:ext>
            </a:extLst>
          </p:cNvPr>
          <p:cNvSpPr>
            <a:spLocks noGrp="1" noChangeArrowheads="1"/>
          </p:cNvSpPr>
          <p:nvPr>
            <p:ph type="title"/>
          </p:nvPr>
        </p:nvSpPr>
        <p:spPr/>
        <p:txBody>
          <a:bodyPr lIns="82058" tIns="41029" rIns="82058" bIns="41029"/>
          <a:lstStyle/>
          <a:p>
            <a:r>
              <a:rPr lang="en-US" altLang="en-US"/>
              <a:t>UDP Server: Servicing Two Ports </a:t>
            </a:r>
          </a:p>
        </p:txBody>
      </p:sp>
      <p:sp>
        <p:nvSpPr>
          <p:cNvPr id="55300" name="Rectangle 4">
            <a:extLst>
              <a:ext uri="{FF2B5EF4-FFF2-40B4-BE49-F238E27FC236}">
                <a16:creationId xmlns:a16="http://schemas.microsoft.com/office/drawing/2014/main" id="{FC78B51F-3CB5-4452-AB92-19640EE38851}"/>
              </a:ext>
            </a:extLst>
          </p:cNvPr>
          <p:cNvSpPr>
            <a:spLocks noGrp="1" noChangeArrowheads="1"/>
          </p:cNvSpPr>
          <p:nvPr>
            <p:ph type="body" idx="1"/>
          </p:nvPr>
        </p:nvSpPr>
        <p:spPr>
          <a:xfrm>
            <a:off x="381000" y="5737225"/>
            <a:ext cx="8382000" cy="815975"/>
          </a:xfrm>
        </p:spPr>
        <p:txBody>
          <a:bodyPr lIns="82058" tIns="41029" rIns="82058" bIns="41029"/>
          <a:lstStyle/>
          <a:p>
            <a:r>
              <a:rPr lang="en-US" altLang="en-US" sz="2400" b="1">
                <a:solidFill>
                  <a:srgbClr val="CC0000"/>
                </a:solidFill>
              </a:rPr>
              <a:t>What problems does this code have?</a:t>
            </a:r>
          </a:p>
        </p:txBody>
      </p:sp>
      <p:sp>
        <p:nvSpPr>
          <p:cNvPr id="2" name="Datumsplatzhalter 1">
            <a:extLst>
              <a:ext uri="{FF2B5EF4-FFF2-40B4-BE49-F238E27FC236}">
                <a16:creationId xmlns:a16="http://schemas.microsoft.com/office/drawing/2014/main" id="{0186751C-8497-47BE-B4EF-74BC61E42D02}"/>
              </a:ext>
            </a:extLst>
          </p:cNvPr>
          <p:cNvSpPr>
            <a:spLocks noGrp="1"/>
          </p:cNvSpPr>
          <p:nvPr>
            <p:ph type="dt" sz="half" idx="10"/>
          </p:nvPr>
        </p:nvSpPr>
        <p:spPr/>
        <p:txBody>
          <a:bodyPr/>
          <a:lstStyle/>
          <a:p>
            <a:pPr>
              <a:defRPr/>
            </a:pPr>
            <a:endParaRPr lang="en-US"/>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923E3D62-2639-4394-B409-9E5A3121DA85}"/>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BFC53311-8B89-440A-BED9-A01BF117EFF4}"/>
              </a:ext>
            </a:extLst>
          </p:cNvPr>
          <p:cNvSpPr>
            <a:spLocks noGrp="1"/>
          </p:cNvSpPr>
          <p:nvPr>
            <p:ph type="sldNum" sz="quarter" idx="12"/>
          </p:nvPr>
        </p:nvSpPr>
        <p:spPr/>
        <p:txBody>
          <a:bodyPr/>
          <a:lstStyle/>
          <a:p>
            <a:fld id="{3A0A1880-B9B3-482A-8FB1-49BE9BE65FEC}" type="slidenum">
              <a:rPr lang="en-US" altLang="en-US"/>
              <a:pPr/>
              <a:t>485</a:t>
            </a:fld>
            <a:endParaRPr lang="en-US" altLang="en-US"/>
          </a:p>
        </p:txBody>
      </p:sp>
      <p:sp>
        <p:nvSpPr>
          <p:cNvPr id="75778" name="Rectangle 2">
            <a:extLst>
              <a:ext uri="{FF2B5EF4-FFF2-40B4-BE49-F238E27FC236}">
                <a16:creationId xmlns:a16="http://schemas.microsoft.com/office/drawing/2014/main" id="{B14E7B32-EF06-4D12-90EB-4311ECF2704C}"/>
              </a:ext>
            </a:extLst>
          </p:cNvPr>
          <p:cNvSpPr>
            <a:spLocks noGrp="1" noChangeArrowheads="1"/>
          </p:cNvSpPr>
          <p:nvPr>
            <p:ph type="title"/>
          </p:nvPr>
        </p:nvSpPr>
        <p:spPr/>
        <p:txBody>
          <a:bodyPr/>
          <a:lstStyle/>
          <a:p>
            <a:r>
              <a:rPr lang="en-US" altLang="en-US"/>
              <a:t>Socket I/O: select()</a:t>
            </a:r>
          </a:p>
        </p:txBody>
      </p:sp>
      <p:sp>
        <p:nvSpPr>
          <p:cNvPr id="75781" name="Text Box 5">
            <a:extLst>
              <a:ext uri="{FF2B5EF4-FFF2-40B4-BE49-F238E27FC236}">
                <a16:creationId xmlns:a16="http://schemas.microsoft.com/office/drawing/2014/main" id="{4A214165-9309-4A6B-A40D-D8600985F28B}"/>
              </a:ext>
            </a:extLst>
          </p:cNvPr>
          <p:cNvSpPr txBox="1">
            <a:spLocks noChangeArrowheads="1"/>
          </p:cNvSpPr>
          <p:nvPr/>
        </p:nvSpPr>
        <p:spPr bwMode="auto">
          <a:xfrm>
            <a:off x="569913" y="1479550"/>
            <a:ext cx="8269287" cy="1873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select(int </a:t>
            </a:r>
            <a:r>
              <a:rPr lang="en-US" altLang="en-US" sz="1800" b="1">
                <a:solidFill>
                  <a:srgbClr val="CC0000"/>
                </a:solidFill>
                <a:latin typeface="Courier New" panose="02070309020205020404" pitchFamily="49" charset="0"/>
              </a:rPr>
              <a:t>maxfds</a:t>
            </a:r>
            <a:r>
              <a:rPr lang="en-US" altLang="en-US" sz="1800">
                <a:latin typeface="Courier New" panose="02070309020205020404" pitchFamily="49" charset="0"/>
              </a:rPr>
              <a:t>, fd_set *</a:t>
            </a:r>
            <a:r>
              <a:rPr lang="en-US" altLang="en-US" sz="1800" b="1">
                <a:solidFill>
                  <a:srgbClr val="CC0000"/>
                </a:solidFill>
                <a:latin typeface="Courier New" panose="02070309020205020404" pitchFamily="49" charset="0"/>
              </a:rPr>
              <a:t>readfds</a:t>
            </a:r>
            <a:r>
              <a:rPr lang="en-US" altLang="en-US" sz="1800">
                <a:latin typeface="Courier New" panose="02070309020205020404" pitchFamily="49" charset="0"/>
              </a:rPr>
              <a:t>, fd_set *</a:t>
            </a:r>
            <a:r>
              <a:rPr lang="en-US" altLang="en-US" sz="1800" b="1">
                <a:solidFill>
                  <a:srgbClr val="CC0000"/>
                </a:solidFill>
                <a:latin typeface="Courier New" panose="02070309020205020404" pitchFamily="49" charset="0"/>
              </a:rPr>
              <a:t>writefds</a:t>
            </a:r>
            <a:r>
              <a:rPr lang="en-US" altLang="en-US" sz="1800">
                <a:latin typeface="Courier New" panose="02070309020205020404" pitchFamily="49" charset="0"/>
              </a:rPr>
              <a:t>, </a:t>
            </a:r>
          </a:p>
          <a:p>
            <a:r>
              <a:rPr lang="en-US" altLang="en-US" sz="1800">
                <a:latin typeface="Courier New" panose="02070309020205020404" pitchFamily="49" charset="0"/>
              </a:rPr>
              <a:t>	     fd_set *</a:t>
            </a:r>
            <a:r>
              <a:rPr lang="en-US" altLang="en-US" sz="1800" b="1">
                <a:solidFill>
                  <a:srgbClr val="CC0000"/>
                </a:solidFill>
                <a:latin typeface="Courier New" panose="02070309020205020404" pitchFamily="49" charset="0"/>
              </a:rPr>
              <a:t>exceptfds</a:t>
            </a:r>
            <a:r>
              <a:rPr lang="en-US" altLang="en-US" sz="1800">
                <a:latin typeface="Courier New" panose="02070309020205020404" pitchFamily="49" charset="0"/>
              </a:rPr>
              <a:t>, struct timeval *timeout);</a:t>
            </a:r>
            <a:endParaRPr lang="en-US" altLang="en-US" sz="1600">
              <a:latin typeface="Courier New" panose="02070309020205020404" pitchFamily="49" charset="0"/>
            </a:endParaRPr>
          </a:p>
          <a:p>
            <a:endParaRPr lang="en-US" altLang="en-US" sz="1600">
              <a:latin typeface="Courier New" panose="02070309020205020404" pitchFamily="49" charset="0"/>
            </a:endParaRPr>
          </a:p>
          <a:p>
            <a:r>
              <a:rPr lang="en-US" altLang="en-US" sz="1600">
                <a:latin typeface="Courier New" panose="02070309020205020404" pitchFamily="49" charset="0"/>
              </a:rPr>
              <a:t>FD_CLR(int fd, fd_set *fds);   /* clear the bit for </a:t>
            </a:r>
            <a:r>
              <a:rPr lang="en-US" altLang="en-US" sz="1600" i="1">
                <a:latin typeface="Courier New" panose="02070309020205020404" pitchFamily="49" charset="0"/>
              </a:rPr>
              <a:t>fd</a:t>
            </a:r>
            <a:r>
              <a:rPr lang="en-US" altLang="en-US" sz="1600">
                <a:latin typeface="Courier New" panose="02070309020205020404" pitchFamily="49" charset="0"/>
              </a:rPr>
              <a:t> in </a:t>
            </a:r>
            <a:r>
              <a:rPr lang="en-US" altLang="en-US" sz="1600" i="1">
                <a:latin typeface="Courier New" panose="02070309020205020404" pitchFamily="49" charset="0"/>
              </a:rPr>
              <a:t>fds</a:t>
            </a:r>
            <a:r>
              <a:rPr lang="en-US" altLang="en-US" sz="1600">
                <a:latin typeface="Courier New" panose="02070309020205020404" pitchFamily="49" charset="0"/>
              </a:rPr>
              <a:t> */</a:t>
            </a:r>
          </a:p>
          <a:p>
            <a:r>
              <a:rPr lang="en-US" altLang="en-US" sz="1600">
                <a:latin typeface="Courier New" panose="02070309020205020404" pitchFamily="49" charset="0"/>
              </a:rPr>
              <a:t>FD_ISSET(int fd, fd_set *fds); /* is the bit for </a:t>
            </a:r>
            <a:r>
              <a:rPr lang="en-US" altLang="en-US" sz="1600" i="1">
                <a:latin typeface="Courier New" panose="02070309020205020404" pitchFamily="49" charset="0"/>
              </a:rPr>
              <a:t>fd</a:t>
            </a:r>
            <a:r>
              <a:rPr lang="en-US" altLang="en-US" sz="1600">
                <a:latin typeface="Courier New" panose="02070309020205020404" pitchFamily="49" charset="0"/>
              </a:rPr>
              <a:t> in </a:t>
            </a:r>
            <a:r>
              <a:rPr lang="en-US" altLang="en-US" sz="1600" i="1">
                <a:latin typeface="Courier New" panose="02070309020205020404" pitchFamily="49" charset="0"/>
              </a:rPr>
              <a:t>fds</a:t>
            </a:r>
            <a:r>
              <a:rPr lang="en-US" altLang="en-US" sz="1600">
                <a:latin typeface="Courier New" panose="02070309020205020404" pitchFamily="49" charset="0"/>
              </a:rPr>
              <a:t>? */</a:t>
            </a:r>
          </a:p>
          <a:p>
            <a:r>
              <a:rPr lang="en-US" altLang="en-US" sz="1600">
                <a:latin typeface="Courier New" panose="02070309020205020404" pitchFamily="49" charset="0"/>
              </a:rPr>
              <a:t>FD_SET(int fd, fd_set *fds);   /* turn on the bit for </a:t>
            </a:r>
            <a:r>
              <a:rPr lang="en-US" altLang="en-US" sz="1600" i="1">
                <a:latin typeface="Courier New" panose="02070309020205020404" pitchFamily="49" charset="0"/>
              </a:rPr>
              <a:t>fd</a:t>
            </a:r>
            <a:r>
              <a:rPr lang="en-US" altLang="en-US" sz="1600">
                <a:latin typeface="Courier New" panose="02070309020205020404" pitchFamily="49" charset="0"/>
              </a:rPr>
              <a:t> in fds */</a:t>
            </a:r>
          </a:p>
          <a:p>
            <a:r>
              <a:rPr lang="en-US" altLang="en-US" sz="1600">
                <a:latin typeface="Courier New" panose="02070309020205020404" pitchFamily="49" charset="0"/>
              </a:rPr>
              <a:t>FD_ZERO(fd_set *fds);          /* clear all bits in </a:t>
            </a:r>
            <a:r>
              <a:rPr lang="en-US" altLang="en-US" sz="1600" i="1">
                <a:latin typeface="Courier New" panose="02070309020205020404" pitchFamily="49" charset="0"/>
              </a:rPr>
              <a:t>fds</a:t>
            </a:r>
            <a:r>
              <a:rPr lang="en-US" altLang="en-US" sz="1600">
                <a:latin typeface="Courier New" panose="02070309020205020404" pitchFamily="49" charset="0"/>
              </a:rPr>
              <a:t> */</a:t>
            </a:r>
          </a:p>
        </p:txBody>
      </p:sp>
      <p:sp>
        <p:nvSpPr>
          <p:cNvPr id="75782" name="Rectangle 6">
            <a:extLst>
              <a:ext uri="{FF2B5EF4-FFF2-40B4-BE49-F238E27FC236}">
                <a16:creationId xmlns:a16="http://schemas.microsoft.com/office/drawing/2014/main" id="{0B5B1967-AF83-438E-BE77-681ECA1D30A7}"/>
              </a:ext>
            </a:extLst>
          </p:cNvPr>
          <p:cNvSpPr>
            <a:spLocks noGrp="1" noChangeArrowheads="1"/>
          </p:cNvSpPr>
          <p:nvPr>
            <p:ph type="body" idx="1"/>
          </p:nvPr>
        </p:nvSpPr>
        <p:spPr>
          <a:xfrm>
            <a:off x="381000" y="3429000"/>
            <a:ext cx="8763000" cy="3048000"/>
          </a:xfrm>
        </p:spPr>
        <p:txBody>
          <a:bodyPr/>
          <a:lstStyle/>
          <a:p>
            <a:r>
              <a:rPr lang="en-US" altLang="en-US" sz="2400" b="1" i="1"/>
              <a:t>maxfds</a:t>
            </a:r>
            <a:r>
              <a:rPr lang="en-US" altLang="en-US" sz="2400"/>
              <a:t>: number of descriptors to be tested</a:t>
            </a:r>
          </a:p>
          <a:p>
            <a:pPr lvl="1"/>
            <a:r>
              <a:rPr lang="en-US" altLang="en-US" sz="2000"/>
              <a:t>descriptors (0, 1, ... maxfds-1) will be tested</a:t>
            </a:r>
          </a:p>
          <a:p>
            <a:r>
              <a:rPr lang="en-US" altLang="en-US" sz="2400" b="1" i="1"/>
              <a:t>readfds</a:t>
            </a:r>
            <a:r>
              <a:rPr lang="en-US" altLang="en-US" sz="2400"/>
              <a:t>: a set of </a:t>
            </a:r>
            <a:r>
              <a:rPr lang="en-US" altLang="en-US" sz="2400" i="1"/>
              <a:t>fds</a:t>
            </a:r>
            <a:r>
              <a:rPr lang="en-US" altLang="en-US" sz="2400"/>
              <a:t> we want to check if data is available</a:t>
            </a:r>
          </a:p>
          <a:p>
            <a:pPr lvl="1"/>
            <a:r>
              <a:rPr lang="en-US" altLang="en-US" sz="2000"/>
              <a:t>returns a set of </a:t>
            </a:r>
            <a:r>
              <a:rPr lang="en-US" altLang="en-US" sz="2000" i="1"/>
              <a:t>fds</a:t>
            </a:r>
            <a:r>
              <a:rPr lang="en-US" altLang="en-US" sz="2000"/>
              <a:t> ready to read</a:t>
            </a:r>
          </a:p>
          <a:p>
            <a:pPr lvl="1"/>
            <a:r>
              <a:rPr lang="en-US" altLang="en-US" sz="2000"/>
              <a:t>if input argument is </a:t>
            </a:r>
            <a:r>
              <a:rPr lang="en-US" altLang="en-US" sz="2000" i="1"/>
              <a:t>NULL</a:t>
            </a:r>
            <a:r>
              <a:rPr lang="en-US" altLang="en-US" sz="2000"/>
              <a:t>, not interested in that condition</a:t>
            </a:r>
          </a:p>
          <a:p>
            <a:r>
              <a:rPr lang="en-US" altLang="en-US" sz="2400" b="1" i="1"/>
              <a:t>writefds</a:t>
            </a:r>
            <a:r>
              <a:rPr lang="en-US" altLang="en-US" sz="2400"/>
              <a:t>: returns a set of </a:t>
            </a:r>
            <a:r>
              <a:rPr lang="en-US" altLang="en-US" sz="2400" i="1"/>
              <a:t>fds</a:t>
            </a:r>
            <a:r>
              <a:rPr lang="en-US" altLang="en-US" sz="2400"/>
              <a:t> ready to write</a:t>
            </a:r>
          </a:p>
          <a:p>
            <a:r>
              <a:rPr lang="en-US" altLang="en-US" sz="2400" b="1" i="1"/>
              <a:t>exceptfds</a:t>
            </a:r>
            <a:r>
              <a:rPr lang="en-US" altLang="en-US" sz="2400"/>
              <a:t>: returns a set of </a:t>
            </a:r>
            <a:r>
              <a:rPr lang="en-US" altLang="en-US" sz="2400" i="1"/>
              <a:t>fds</a:t>
            </a:r>
            <a:r>
              <a:rPr lang="en-US" altLang="en-US" sz="2400"/>
              <a:t> with exception conditions</a:t>
            </a:r>
          </a:p>
        </p:txBody>
      </p:sp>
      <p:sp>
        <p:nvSpPr>
          <p:cNvPr id="2" name="Datumsplatzhalter 1">
            <a:extLst>
              <a:ext uri="{FF2B5EF4-FFF2-40B4-BE49-F238E27FC236}">
                <a16:creationId xmlns:a16="http://schemas.microsoft.com/office/drawing/2014/main" id="{B210F737-6A42-4BF5-9ED1-7B9601A2ADC1}"/>
              </a:ext>
            </a:extLst>
          </p:cNvPr>
          <p:cNvSpPr>
            <a:spLocks noGrp="1"/>
          </p:cNvSpPr>
          <p:nvPr>
            <p:ph type="dt" sz="half" idx="10"/>
          </p:nvPr>
        </p:nvSpPr>
        <p:spPr/>
        <p:txBody>
          <a:bodyPr/>
          <a:lstStyle/>
          <a:p>
            <a:pPr>
              <a:defRPr/>
            </a:pPr>
            <a:endParaRPr lang="en-US"/>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FD69082F-D685-48F9-A602-8594134290AD}"/>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6DD60EC1-7B64-4FBB-9559-66DD892F2E64}"/>
              </a:ext>
            </a:extLst>
          </p:cNvPr>
          <p:cNvSpPr>
            <a:spLocks noGrp="1"/>
          </p:cNvSpPr>
          <p:nvPr>
            <p:ph type="sldNum" sz="quarter" idx="12"/>
          </p:nvPr>
        </p:nvSpPr>
        <p:spPr/>
        <p:txBody>
          <a:bodyPr/>
          <a:lstStyle/>
          <a:p>
            <a:fld id="{194D17D6-E32B-4B28-8427-9453760EB249}" type="slidenum">
              <a:rPr lang="en-US" altLang="en-US"/>
              <a:pPr/>
              <a:t>486</a:t>
            </a:fld>
            <a:endParaRPr lang="en-US" altLang="en-US"/>
          </a:p>
        </p:txBody>
      </p:sp>
      <p:sp>
        <p:nvSpPr>
          <p:cNvPr id="76802" name="Rectangle 2">
            <a:extLst>
              <a:ext uri="{FF2B5EF4-FFF2-40B4-BE49-F238E27FC236}">
                <a16:creationId xmlns:a16="http://schemas.microsoft.com/office/drawing/2014/main" id="{B1967C6C-8E64-4796-85D4-909EF7CA4723}"/>
              </a:ext>
            </a:extLst>
          </p:cNvPr>
          <p:cNvSpPr>
            <a:spLocks noGrp="1" noChangeArrowheads="1"/>
          </p:cNvSpPr>
          <p:nvPr>
            <p:ph type="title"/>
          </p:nvPr>
        </p:nvSpPr>
        <p:spPr/>
        <p:txBody>
          <a:bodyPr/>
          <a:lstStyle/>
          <a:p>
            <a:r>
              <a:rPr lang="en-US" altLang="en-US"/>
              <a:t>Socket I/O: select()</a:t>
            </a:r>
          </a:p>
        </p:txBody>
      </p:sp>
      <p:sp>
        <p:nvSpPr>
          <p:cNvPr id="76803" name="Text Box 3">
            <a:extLst>
              <a:ext uri="{FF2B5EF4-FFF2-40B4-BE49-F238E27FC236}">
                <a16:creationId xmlns:a16="http://schemas.microsoft.com/office/drawing/2014/main" id="{47AD2231-7BC2-4DD0-BCC5-80DB6B3096E6}"/>
              </a:ext>
            </a:extLst>
          </p:cNvPr>
          <p:cNvSpPr txBox="1">
            <a:spLocks noChangeArrowheads="1"/>
          </p:cNvSpPr>
          <p:nvPr/>
        </p:nvSpPr>
        <p:spPr bwMode="auto">
          <a:xfrm>
            <a:off x="646113" y="1557338"/>
            <a:ext cx="8269287" cy="20240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int select(int maxfds, fd_set *readfds, fd_set *writefds, </a:t>
            </a:r>
          </a:p>
          <a:p>
            <a:r>
              <a:rPr lang="en-US" altLang="en-US" sz="1800">
                <a:latin typeface="Courier New" panose="02070309020205020404" pitchFamily="49" charset="0"/>
              </a:rPr>
              <a:t>	     fd_set *exceptfds, struct timeval *</a:t>
            </a:r>
            <a:r>
              <a:rPr lang="en-US" altLang="en-US" sz="1800" b="1">
                <a:solidFill>
                  <a:srgbClr val="CC0000"/>
                </a:solidFill>
                <a:latin typeface="Courier New" panose="02070309020205020404" pitchFamily="49" charset="0"/>
              </a:rPr>
              <a:t>timeout</a:t>
            </a:r>
            <a:r>
              <a:rPr lang="en-US" altLang="en-US" sz="1800">
                <a:latin typeface="Courier New" panose="02070309020205020404" pitchFamily="49" charset="0"/>
              </a:rPr>
              <a:t>);</a:t>
            </a:r>
          </a:p>
          <a:p>
            <a:endParaRPr lang="en-US" altLang="en-US" sz="1800">
              <a:latin typeface="Courier New" panose="02070309020205020404" pitchFamily="49" charset="0"/>
            </a:endParaRPr>
          </a:p>
          <a:p>
            <a:r>
              <a:rPr lang="en-US" altLang="en-US" sz="1800">
                <a:latin typeface="Courier New" panose="02070309020205020404" pitchFamily="49" charset="0"/>
              </a:rPr>
              <a:t>struct timeval {</a:t>
            </a:r>
          </a:p>
          <a:p>
            <a:r>
              <a:rPr lang="en-US" altLang="en-US" sz="1800">
                <a:latin typeface="Courier New" panose="02070309020205020404" pitchFamily="49" charset="0"/>
              </a:rPr>
              <a:t>	long tv_sec;		/* seconds /</a:t>
            </a:r>
          </a:p>
          <a:p>
            <a:r>
              <a:rPr lang="en-US" altLang="en-US" sz="1800">
                <a:latin typeface="Courier New" panose="02070309020205020404" pitchFamily="49" charset="0"/>
              </a:rPr>
              <a:t>	long tv_usec;		/* microseconds */</a:t>
            </a:r>
          </a:p>
          <a:p>
            <a:r>
              <a:rPr lang="en-US" altLang="en-US" sz="1800">
                <a:latin typeface="Courier New" panose="02070309020205020404" pitchFamily="49" charset="0"/>
              </a:rPr>
              <a:t>}</a:t>
            </a:r>
          </a:p>
        </p:txBody>
      </p:sp>
      <p:sp>
        <p:nvSpPr>
          <p:cNvPr id="76804" name="Rectangle 4">
            <a:extLst>
              <a:ext uri="{FF2B5EF4-FFF2-40B4-BE49-F238E27FC236}">
                <a16:creationId xmlns:a16="http://schemas.microsoft.com/office/drawing/2014/main" id="{DBCA696C-15AE-408F-BCF7-B2605EE2C65F}"/>
              </a:ext>
            </a:extLst>
          </p:cNvPr>
          <p:cNvSpPr>
            <a:spLocks noGrp="1" noChangeArrowheads="1"/>
          </p:cNvSpPr>
          <p:nvPr>
            <p:ph type="body" idx="1"/>
          </p:nvPr>
        </p:nvSpPr>
        <p:spPr>
          <a:xfrm>
            <a:off x="381000" y="3619500"/>
            <a:ext cx="8032750" cy="2400300"/>
          </a:xfrm>
        </p:spPr>
        <p:txBody>
          <a:bodyPr/>
          <a:lstStyle/>
          <a:p>
            <a:pPr>
              <a:lnSpc>
                <a:spcPct val="90000"/>
              </a:lnSpc>
            </a:pPr>
            <a:r>
              <a:rPr lang="en-US" altLang="en-US" sz="2400" b="1" i="1"/>
              <a:t>timeout</a:t>
            </a:r>
            <a:endParaRPr lang="en-US" altLang="en-US" sz="2400"/>
          </a:p>
          <a:p>
            <a:pPr lvl="1">
              <a:lnSpc>
                <a:spcPct val="90000"/>
              </a:lnSpc>
            </a:pPr>
            <a:r>
              <a:rPr lang="en-US" altLang="en-US" sz="2000"/>
              <a:t>if NULL, wait forever and return only when one of the descriptors is ready for I/O</a:t>
            </a:r>
          </a:p>
          <a:p>
            <a:pPr lvl="1">
              <a:lnSpc>
                <a:spcPct val="90000"/>
              </a:lnSpc>
            </a:pPr>
            <a:r>
              <a:rPr lang="en-US" altLang="en-US" sz="2000"/>
              <a:t>otherwise, wait up to a fixed amount of time specified by </a:t>
            </a:r>
            <a:r>
              <a:rPr lang="en-US" altLang="en-US" sz="2000" i="1"/>
              <a:t>timeout</a:t>
            </a:r>
            <a:endParaRPr lang="en-US" altLang="en-US" sz="2000"/>
          </a:p>
          <a:p>
            <a:pPr lvl="2">
              <a:lnSpc>
                <a:spcPct val="90000"/>
              </a:lnSpc>
            </a:pPr>
            <a:r>
              <a:rPr lang="en-US" altLang="en-US" sz="1800"/>
              <a:t>if we don’t want to wait at all, create a timeout structure with timer value equal to 0</a:t>
            </a:r>
          </a:p>
          <a:p>
            <a:pPr lvl="2">
              <a:lnSpc>
                <a:spcPct val="90000"/>
              </a:lnSpc>
            </a:pPr>
            <a:endParaRPr lang="en-US" altLang="en-US" sz="1800"/>
          </a:p>
          <a:p>
            <a:pPr>
              <a:lnSpc>
                <a:spcPct val="90000"/>
              </a:lnSpc>
            </a:pPr>
            <a:r>
              <a:rPr lang="en-US" altLang="en-US" sz="2000"/>
              <a:t>Refer to the man page for more information</a:t>
            </a:r>
          </a:p>
        </p:txBody>
      </p:sp>
      <p:sp>
        <p:nvSpPr>
          <p:cNvPr id="2" name="Datumsplatzhalter 1">
            <a:extLst>
              <a:ext uri="{FF2B5EF4-FFF2-40B4-BE49-F238E27FC236}">
                <a16:creationId xmlns:a16="http://schemas.microsoft.com/office/drawing/2014/main" id="{6158750F-44A1-49A7-90F5-428BAB3B092D}"/>
              </a:ext>
            </a:extLst>
          </p:cNvPr>
          <p:cNvSpPr>
            <a:spLocks noGrp="1"/>
          </p:cNvSpPr>
          <p:nvPr>
            <p:ph type="dt" sz="half" idx="10"/>
          </p:nvPr>
        </p:nvSpPr>
        <p:spPr/>
        <p:txBody>
          <a:bodyPr/>
          <a:lstStyle/>
          <a:p>
            <a:pPr>
              <a:defRPr/>
            </a:pPr>
            <a:endParaRPr lang="en-US"/>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FF3A4C44-408B-42E4-B1DB-4B18B7A2B2B4}"/>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633E34E5-7D09-4F79-9C8C-136F20A0EF98}"/>
              </a:ext>
            </a:extLst>
          </p:cNvPr>
          <p:cNvSpPr>
            <a:spLocks noGrp="1"/>
          </p:cNvSpPr>
          <p:nvPr>
            <p:ph type="sldNum" sz="quarter" idx="12"/>
          </p:nvPr>
        </p:nvSpPr>
        <p:spPr/>
        <p:txBody>
          <a:bodyPr/>
          <a:lstStyle/>
          <a:p>
            <a:fld id="{9729C8D4-A48B-4C54-992F-AF1465327AB6}" type="slidenum">
              <a:rPr lang="en-US" altLang="en-US"/>
              <a:pPr/>
              <a:t>487</a:t>
            </a:fld>
            <a:endParaRPr lang="en-US" altLang="en-US"/>
          </a:p>
        </p:txBody>
      </p:sp>
      <p:sp>
        <p:nvSpPr>
          <p:cNvPr id="56322" name="Text Box 2">
            <a:extLst>
              <a:ext uri="{FF2B5EF4-FFF2-40B4-BE49-F238E27FC236}">
                <a16:creationId xmlns:a16="http://schemas.microsoft.com/office/drawing/2014/main" id="{5F898286-D643-4926-9C82-7A19118B8E12}"/>
              </a:ext>
            </a:extLst>
          </p:cNvPr>
          <p:cNvSpPr txBox="1">
            <a:spLocks noChangeArrowheads="1"/>
          </p:cNvSpPr>
          <p:nvPr/>
        </p:nvSpPr>
        <p:spPr bwMode="auto">
          <a:xfrm>
            <a:off x="1219200" y="2044700"/>
            <a:ext cx="6934200" cy="4356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400">
                <a:latin typeface="Courier New" panose="02070309020205020404" pitchFamily="49" charset="0"/>
              </a:rPr>
              <a:t>int s1, s2; 			/* socket descriptors */</a:t>
            </a:r>
          </a:p>
          <a:p>
            <a:r>
              <a:rPr lang="en-US" altLang="en-US" sz="1400">
                <a:latin typeface="Courier New" panose="02070309020205020404" pitchFamily="49" charset="0"/>
              </a:rPr>
              <a:t>fd_set readfds;		/* used by select() */</a:t>
            </a:r>
          </a:p>
          <a:p>
            <a:endParaRPr lang="en-US" altLang="en-US" sz="1400">
              <a:latin typeface="Courier New" panose="02070309020205020404" pitchFamily="49" charset="0"/>
            </a:endParaRPr>
          </a:p>
          <a:p>
            <a:r>
              <a:rPr lang="en-US" altLang="en-US" sz="1400">
                <a:latin typeface="Courier New" panose="02070309020205020404" pitchFamily="49" charset="0"/>
              </a:rPr>
              <a:t>/* create and bind s1 and s2 */</a:t>
            </a:r>
          </a:p>
          <a:p>
            <a:r>
              <a:rPr lang="en-US" altLang="en-US" sz="1400">
                <a:latin typeface="Courier New" panose="02070309020205020404" pitchFamily="49" charset="0"/>
              </a:rPr>
              <a:t>while(1) {</a:t>
            </a:r>
          </a:p>
          <a:p>
            <a:r>
              <a:rPr lang="en-US" altLang="en-US" sz="1400">
                <a:latin typeface="Courier New" panose="02070309020205020404" pitchFamily="49" charset="0"/>
              </a:rPr>
              <a:t>	</a:t>
            </a:r>
            <a:r>
              <a:rPr lang="en-US" altLang="en-US" sz="1400" b="1">
                <a:solidFill>
                  <a:srgbClr val="CC0000"/>
                </a:solidFill>
                <a:latin typeface="Courier New" panose="02070309020205020404" pitchFamily="49" charset="0"/>
              </a:rPr>
              <a:t>FD_ZERO</a:t>
            </a:r>
            <a:r>
              <a:rPr lang="en-US" altLang="en-US" sz="1400">
                <a:latin typeface="Courier New" panose="02070309020205020404" pitchFamily="49" charset="0"/>
              </a:rPr>
              <a:t>(&amp;readfds);		/* initialize the fd set */</a:t>
            </a:r>
          </a:p>
          <a:p>
            <a:r>
              <a:rPr lang="en-US" altLang="en-US" sz="1400">
                <a:latin typeface="Courier New" panose="02070309020205020404" pitchFamily="49" charset="0"/>
              </a:rPr>
              <a:t>	</a:t>
            </a:r>
            <a:r>
              <a:rPr lang="en-US" altLang="en-US" sz="1400" b="1">
                <a:solidFill>
                  <a:srgbClr val="CC0000"/>
                </a:solidFill>
                <a:latin typeface="Courier New" panose="02070309020205020404" pitchFamily="49" charset="0"/>
              </a:rPr>
              <a:t>FD_SET</a:t>
            </a:r>
            <a:r>
              <a:rPr lang="en-US" altLang="en-US" sz="1400">
                <a:latin typeface="Courier New" panose="02070309020205020404" pitchFamily="49" charset="0"/>
              </a:rPr>
              <a:t>(s1, &amp;readfds);	/* add s1 to the fd set */</a:t>
            </a:r>
          </a:p>
          <a:p>
            <a:r>
              <a:rPr lang="en-US" altLang="en-US" sz="1400">
                <a:latin typeface="Courier New" panose="02070309020205020404" pitchFamily="49" charset="0"/>
              </a:rPr>
              <a:t>	FD_SET(s2, &amp;readfds);	/* add s2 to the fd set */</a:t>
            </a:r>
          </a:p>
          <a:p>
            <a:endParaRPr lang="en-US" altLang="en-US" sz="1400">
              <a:latin typeface="Courier New" panose="02070309020205020404" pitchFamily="49" charset="0"/>
            </a:endParaRPr>
          </a:p>
          <a:p>
            <a:r>
              <a:rPr lang="en-US" altLang="en-US" sz="1400">
                <a:latin typeface="Courier New" panose="02070309020205020404" pitchFamily="49" charset="0"/>
              </a:rPr>
              <a:t>	if(</a:t>
            </a:r>
            <a:r>
              <a:rPr lang="en-US" altLang="en-US" sz="1400" b="1">
                <a:solidFill>
                  <a:srgbClr val="CC0000"/>
                </a:solidFill>
                <a:latin typeface="Courier New" panose="02070309020205020404" pitchFamily="49" charset="0"/>
              </a:rPr>
              <a:t>select</a:t>
            </a:r>
            <a:r>
              <a:rPr lang="en-US" altLang="en-US" sz="1400">
                <a:latin typeface="Courier New" panose="02070309020205020404" pitchFamily="49" charset="0"/>
              </a:rPr>
              <a:t>(s2+1, &amp;readfds, 0, 0, 0) &lt; 0) {</a:t>
            </a:r>
          </a:p>
          <a:p>
            <a:r>
              <a:rPr lang="en-US" altLang="en-US" sz="1400">
                <a:latin typeface="Courier New" panose="02070309020205020404" pitchFamily="49" charset="0"/>
              </a:rPr>
              <a:t>		perror(“select”);</a:t>
            </a:r>
          </a:p>
          <a:p>
            <a:r>
              <a:rPr lang="en-US" altLang="en-US" sz="1400">
                <a:latin typeface="Courier New" panose="02070309020205020404" pitchFamily="49" charset="0"/>
              </a:rPr>
              <a:t>		exit(1);</a:t>
            </a:r>
          </a:p>
          <a:p>
            <a:r>
              <a:rPr lang="en-US" altLang="en-US" sz="1400">
                <a:latin typeface="Courier New" panose="02070309020205020404" pitchFamily="49" charset="0"/>
              </a:rPr>
              <a:t>	}</a:t>
            </a:r>
          </a:p>
          <a:p>
            <a:r>
              <a:rPr lang="en-US" altLang="en-US" sz="1400">
                <a:latin typeface="Courier New" panose="02070309020205020404" pitchFamily="49" charset="0"/>
              </a:rPr>
              <a:t>	if(</a:t>
            </a:r>
            <a:r>
              <a:rPr lang="en-US" altLang="en-US" sz="1400" b="1">
                <a:solidFill>
                  <a:srgbClr val="CC0000"/>
                </a:solidFill>
                <a:latin typeface="Courier New" panose="02070309020205020404" pitchFamily="49" charset="0"/>
              </a:rPr>
              <a:t>FD_ISSET</a:t>
            </a:r>
            <a:r>
              <a:rPr lang="en-US" altLang="en-US" sz="1400">
                <a:latin typeface="Courier New" panose="02070309020205020404" pitchFamily="49" charset="0"/>
              </a:rPr>
              <a:t>(s1, &amp;readfds)) {</a:t>
            </a:r>
          </a:p>
          <a:p>
            <a:r>
              <a:rPr lang="en-US" altLang="en-US" sz="1400">
                <a:latin typeface="Courier New" panose="02070309020205020404" pitchFamily="49" charset="0"/>
              </a:rPr>
              <a:t>		</a:t>
            </a:r>
            <a:r>
              <a:rPr lang="en-US" altLang="en-US" sz="1400" b="1">
                <a:solidFill>
                  <a:srgbClr val="CC0000"/>
                </a:solidFill>
                <a:latin typeface="Courier New" panose="02070309020205020404" pitchFamily="49" charset="0"/>
              </a:rPr>
              <a:t>recvfrom</a:t>
            </a:r>
            <a:r>
              <a:rPr lang="en-US" altLang="en-US" sz="1400">
                <a:latin typeface="Courier New" panose="02070309020205020404" pitchFamily="49" charset="0"/>
              </a:rPr>
              <a:t>(s1, buf, sizeof(buf), ...);</a:t>
            </a:r>
          </a:p>
          <a:p>
            <a:r>
              <a:rPr lang="en-US" altLang="en-US" sz="1400">
                <a:latin typeface="Courier New" panose="02070309020205020404" pitchFamily="49" charset="0"/>
              </a:rPr>
              <a:t>		/* process buf */</a:t>
            </a:r>
          </a:p>
          <a:p>
            <a:r>
              <a:rPr lang="en-US" altLang="en-US" sz="1400">
                <a:latin typeface="Courier New" panose="02070309020205020404" pitchFamily="49" charset="0"/>
              </a:rPr>
              <a:t>	}</a:t>
            </a:r>
          </a:p>
          <a:p>
            <a:r>
              <a:rPr lang="en-US" altLang="en-US" sz="1400">
                <a:latin typeface="Courier New" panose="02070309020205020404" pitchFamily="49" charset="0"/>
              </a:rPr>
              <a:t>	/* do the same for s2 */</a:t>
            </a:r>
          </a:p>
          <a:p>
            <a:r>
              <a:rPr lang="en-US" altLang="en-US" sz="1400">
                <a:latin typeface="Courier New" panose="02070309020205020404" pitchFamily="49" charset="0"/>
              </a:rPr>
              <a:t>}</a:t>
            </a:r>
          </a:p>
        </p:txBody>
      </p:sp>
      <p:sp>
        <p:nvSpPr>
          <p:cNvPr id="56323" name="Rectangle 3">
            <a:extLst>
              <a:ext uri="{FF2B5EF4-FFF2-40B4-BE49-F238E27FC236}">
                <a16:creationId xmlns:a16="http://schemas.microsoft.com/office/drawing/2014/main" id="{A97F891F-CA69-4661-8D90-C11E838176BC}"/>
              </a:ext>
            </a:extLst>
          </p:cNvPr>
          <p:cNvSpPr>
            <a:spLocks noGrp="1" noChangeArrowheads="1"/>
          </p:cNvSpPr>
          <p:nvPr>
            <p:ph type="title"/>
          </p:nvPr>
        </p:nvSpPr>
        <p:spPr/>
        <p:txBody>
          <a:bodyPr lIns="82058" tIns="41029" rIns="82058" bIns="41029"/>
          <a:lstStyle/>
          <a:p>
            <a:r>
              <a:rPr lang="en-US" altLang="en-US"/>
              <a:t>Socket I/O: select()</a:t>
            </a:r>
          </a:p>
        </p:txBody>
      </p:sp>
      <p:sp>
        <p:nvSpPr>
          <p:cNvPr id="56324" name="Rectangle 4">
            <a:extLst>
              <a:ext uri="{FF2B5EF4-FFF2-40B4-BE49-F238E27FC236}">
                <a16:creationId xmlns:a16="http://schemas.microsoft.com/office/drawing/2014/main" id="{4DD6D91A-CBDD-4FF4-B362-BC5149811D96}"/>
              </a:ext>
            </a:extLst>
          </p:cNvPr>
          <p:cNvSpPr>
            <a:spLocks noChangeArrowheads="1"/>
          </p:cNvSpPr>
          <p:nvPr/>
        </p:nvSpPr>
        <p:spPr bwMode="auto">
          <a:xfrm>
            <a:off x="533400" y="1485900"/>
            <a:ext cx="8382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lstStyle>
            <a:lvl1pPr marL="307975" indent="-307975" defTabSz="820738">
              <a:spcBef>
                <a:spcPct val="20000"/>
              </a:spcBef>
              <a:buClr>
                <a:schemeClr val="accent2"/>
              </a:buClr>
              <a:buChar char="•"/>
              <a:defRPr sz="3200">
                <a:solidFill>
                  <a:schemeClr val="tx1"/>
                </a:solidFill>
                <a:latin typeface="Arial" panose="020B0604020202020204" pitchFamily="34" charset="0"/>
              </a:defRPr>
            </a:lvl1pPr>
            <a:lvl2pPr marL="666750" indent="-257175" defTabSz="820738">
              <a:spcBef>
                <a:spcPct val="20000"/>
              </a:spcBef>
              <a:buClr>
                <a:schemeClr val="accent2"/>
              </a:buClr>
              <a:buChar char="•"/>
              <a:defRPr sz="2800">
                <a:solidFill>
                  <a:schemeClr val="tx1"/>
                </a:solidFill>
                <a:latin typeface="Arial" panose="020B0604020202020204" pitchFamily="34" charset="0"/>
              </a:defRPr>
            </a:lvl2pPr>
            <a:lvl3pPr marL="1025525" indent="-204788" defTabSz="820738">
              <a:spcBef>
                <a:spcPct val="20000"/>
              </a:spcBef>
              <a:buClr>
                <a:schemeClr val="accent2"/>
              </a:buClr>
              <a:buChar char="•"/>
              <a:defRPr sz="2400">
                <a:solidFill>
                  <a:schemeClr val="tx1"/>
                </a:solidFill>
                <a:latin typeface="Arial" panose="020B0604020202020204" pitchFamily="34" charset="0"/>
              </a:defRPr>
            </a:lvl3pPr>
            <a:lvl4pPr marL="1436688" indent="-206375" defTabSz="820738">
              <a:spcBef>
                <a:spcPct val="20000"/>
              </a:spcBef>
              <a:buClr>
                <a:schemeClr val="accent2"/>
              </a:buClr>
              <a:buChar char="•"/>
              <a:defRPr sz="2000">
                <a:solidFill>
                  <a:schemeClr val="tx1"/>
                </a:solidFill>
                <a:latin typeface="Arial" panose="020B0604020202020204" pitchFamily="34" charset="0"/>
              </a:defRPr>
            </a:lvl4pPr>
            <a:lvl5pPr marL="1846263" indent="-204788" defTabSz="820738">
              <a:spcBef>
                <a:spcPct val="20000"/>
              </a:spcBef>
              <a:buClr>
                <a:schemeClr val="accent2"/>
              </a:buClr>
              <a:buChar char="•"/>
              <a:defRPr>
                <a:solidFill>
                  <a:schemeClr val="tx1"/>
                </a:solidFill>
                <a:latin typeface="Arial" panose="020B0604020202020204" pitchFamily="34" charset="0"/>
              </a:defRPr>
            </a:lvl5pPr>
            <a:lvl6pPr marL="23034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6pPr>
            <a:lvl7pPr marL="27606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7pPr>
            <a:lvl8pPr marL="32178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8pPr>
            <a:lvl9pPr marL="3675063" indent="-204788" defTabSz="820738" fontAlgn="base">
              <a:spcBef>
                <a:spcPct val="20000"/>
              </a:spcBef>
              <a:spcAft>
                <a:spcPct val="0"/>
              </a:spcAft>
              <a:buClr>
                <a:schemeClr val="accent2"/>
              </a:buClr>
              <a:buChar char="•"/>
              <a:defRPr>
                <a:solidFill>
                  <a:schemeClr val="tx1"/>
                </a:solidFill>
                <a:latin typeface="Arial" panose="020B0604020202020204" pitchFamily="34" charset="0"/>
              </a:defRPr>
            </a:lvl9pPr>
          </a:lstStyle>
          <a:p>
            <a:r>
              <a:rPr lang="en-US" altLang="en-US" sz="2100" b="1" i="1"/>
              <a:t>select</a:t>
            </a:r>
            <a:r>
              <a:rPr lang="en-US" altLang="en-US" sz="2100"/>
              <a:t> allows synchronous I/O multiplexing </a:t>
            </a:r>
            <a:endParaRPr lang="en-US" altLang="en-US" sz="2100" b="1" i="1"/>
          </a:p>
        </p:txBody>
      </p:sp>
      <p:sp>
        <p:nvSpPr>
          <p:cNvPr id="2" name="Datumsplatzhalter 1">
            <a:extLst>
              <a:ext uri="{FF2B5EF4-FFF2-40B4-BE49-F238E27FC236}">
                <a16:creationId xmlns:a16="http://schemas.microsoft.com/office/drawing/2014/main" id="{63D1AF50-500E-413E-8539-34B5B8A2B555}"/>
              </a:ext>
            </a:extLst>
          </p:cNvPr>
          <p:cNvSpPr>
            <a:spLocks noGrp="1"/>
          </p:cNvSpPr>
          <p:nvPr>
            <p:ph type="dt" sz="half" idx="10"/>
          </p:nvPr>
        </p:nvSpPr>
        <p:spPr/>
        <p:txBody>
          <a:bodyPr/>
          <a:lstStyle/>
          <a:p>
            <a:pPr>
              <a:defRPr/>
            </a:pPr>
            <a:endParaRPr lang="en-US"/>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ußzeilenplatzhalter 4">
            <a:extLst>
              <a:ext uri="{FF2B5EF4-FFF2-40B4-BE49-F238E27FC236}">
                <a16:creationId xmlns:a16="http://schemas.microsoft.com/office/drawing/2014/main" id="{E23CD3D9-D074-4505-B871-2DB792B4FF61}"/>
              </a:ext>
            </a:extLst>
          </p:cNvPr>
          <p:cNvSpPr>
            <a:spLocks noGrp="1"/>
          </p:cNvSpPr>
          <p:nvPr>
            <p:ph type="ftr" sz="quarter" idx="11"/>
          </p:nvPr>
        </p:nvSpPr>
        <p:spPr/>
        <p:txBody>
          <a:bodyPr/>
          <a:lstStyle/>
          <a:p>
            <a:r>
              <a:rPr lang="en-US" altLang="en-US"/>
              <a:t>Realtime Programming Prof. Dr. Markus Pfeil</a:t>
            </a:r>
          </a:p>
        </p:txBody>
      </p:sp>
      <p:sp>
        <p:nvSpPr>
          <p:cNvPr id="20" name="Foliennummernplatzhalter 5">
            <a:extLst>
              <a:ext uri="{FF2B5EF4-FFF2-40B4-BE49-F238E27FC236}">
                <a16:creationId xmlns:a16="http://schemas.microsoft.com/office/drawing/2014/main" id="{BF51443C-AF0F-45EF-ABD5-229102F0D4C2}"/>
              </a:ext>
            </a:extLst>
          </p:cNvPr>
          <p:cNvSpPr>
            <a:spLocks noGrp="1"/>
          </p:cNvSpPr>
          <p:nvPr>
            <p:ph type="sldNum" sz="quarter" idx="12"/>
          </p:nvPr>
        </p:nvSpPr>
        <p:spPr/>
        <p:txBody>
          <a:bodyPr/>
          <a:lstStyle/>
          <a:p>
            <a:fld id="{0C9DFF99-DCF2-49D4-8D57-C96D506AC774}" type="slidenum">
              <a:rPr lang="en-US" altLang="en-US"/>
              <a:pPr/>
              <a:t>488</a:t>
            </a:fld>
            <a:endParaRPr lang="en-US" altLang="en-US"/>
          </a:p>
        </p:txBody>
      </p:sp>
      <p:sp>
        <p:nvSpPr>
          <p:cNvPr id="57346" name="Text Box 2">
            <a:extLst>
              <a:ext uri="{FF2B5EF4-FFF2-40B4-BE49-F238E27FC236}">
                <a16:creationId xmlns:a16="http://schemas.microsoft.com/office/drawing/2014/main" id="{229A23B8-5B68-4C6B-9180-4AE7E4BE6A6D}"/>
              </a:ext>
            </a:extLst>
          </p:cNvPr>
          <p:cNvSpPr txBox="1">
            <a:spLocks noChangeArrowheads="1"/>
          </p:cNvSpPr>
          <p:nvPr/>
        </p:nvSpPr>
        <p:spPr bwMode="auto">
          <a:xfrm>
            <a:off x="1444625" y="3890963"/>
            <a:ext cx="1495425" cy="520700"/>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TCP</a:t>
            </a:r>
          </a:p>
        </p:txBody>
      </p:sp>
      <p:sp>
        <p:nvSpPr>
          <p:cNvPr id="57347" name="Text Box 3">
            <a:extLst>
              <a:ext uri="{FF2B5EF4-FFF2-40B4-BE49-F238E27FC236}">
                <a16:creationId xmlns:a16="http://schemas.microsoft.com/office/drawing/2014/main" id="{53D2AAC1-6A0B-460A-8616-2FAA97E04702}"/>
              </a:ext>
            </a:extLst>
          </p:cNvPr>
          <p:cNvSpPr txBox="1">
            <a:spLocks noChangeArrowheads="1"/>
          </p:cNvSpPr>
          <p:nvPr/>
        </p:nvSpPr>
        <p:spPr bwMode="auto">
          <a:xfrm>
            <a:off x="1444625" y="4716463"/>
            <a:ext cx="149542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IP</a:t>
            </a:r>
          </a:p>
        </p:txBody>
      </p:sp>
      <p:sp>
        <p:nvSpPr>
          <p:cNvPr id="57349" name="Text Box 5">
            <a:extLst>
              <a:ext uri="{FF2B5EF4-FFF2-40B4-BE49-F238E27FC236}">
                <a16:creationId xmlns:a16="http://schemas.microsoft.com/office/drawing/2014/main" id="{84E22E32-9076-41E3-B14C-D13B333D13D0}"/>
              </a:ext>
            </a:extLst>
          </p:cNvPr>
          <p:cNvSpPr txBox="1">
            <a:spLocks noChangeArrowheads="1"/>
          </p:cNvSpPr>
          <p:nvPr/>
        </p:nvSpPr>
        <p:spPr bwMode="auto">
          <a:xfrm>
            <a:off x="1246188" y="5519738"/>
            <a:ext cx="1920875" cy="522287"/>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058" tIns="123087" rIns="82058" bIns="123087">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latin typeface="Helvetica" panose="020B0604020202020204" pitchFamily="34" charset="0"/>
              </a:rPr>
              <a:t>Ethernet Adapter</a:t>
            </a:r>
          </a:p>
        </p:txBody>
      </p:sp>
      <p:sp>
        <p:nvSpPr>
          <p:cNvPr id="57350" name="Line 6">
            <a:extLst>
              <a:ext uri="{FF2B5EF4-FFF2-40B4-BE49-F238E27FC236}">
                <a16:creationId xmlns:a16="http://schemas.microsoft.com/office/drawing/2014/main" id="{2F5FD681-5978-41EA-96A1-53C535B4C3CF}"/>
              </a:ext>
            </a:extLst>
          </p:cNvPr>
          <p:cNvSpPr>
            <a:spLocks noChangeShapeType="1"/>
          </p:cNvSpPr>
          <p:nvPr/>
        </p:nvSpPr>
        <p:spPr bwMode="auto">
          <a:xfrm>
            <a:off x="2192338" y="4408488"/>
            <a:ext cx="0" cy="309562"/>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1" name="Line 7">
            <a:extLst>
              <a:ext uri="{FF2B5EF4-FFF2-40B4-BE49-F238E27FC236}">
                <a16:creationId xmlns:a16="http://schemas.microsoft.com/office/drawing/2014/main" id="{8246C3CB-F437-4E27-A013-CBFB06712D3A}"/>
              </a:ext>
            </a:extLst>
          </p:cNvPr>
          <p:cNvSpPr>
            <a:spLocks noChangeShapeType="1"/>
          </p:cNvSpPr>
          <p:nvPr/>
        </p:nvSpPr>
        <p:spPr bwMode="auto">
          <a:xfrm>
            <a:off x="2192338" y="5241925"/>
            <a:ext cx="0" cy="309563"/>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3" name="Oval 9">
            <a:extLst>
              <a:ext uri="{FF2B5EF4-FFF2-40B4-BE49-F238E27FC236}">
                <a16:creationId xmlns:a16="http://schemas.microsoft.com/office/drawing/2014/main" id="{3CFEB30D-FC6C-4D83-8DC5-7B6DE0E6D36A}"/>
              </a:ext>
            </a:extLst>
          </p:cNvPr>
          <p:cNvSpPr>
            <a:spLocks noChangeArrowheads="1"/>
          </p:cNvSpPr>
          <p:nvPr/>
        </p:nvSpPr>
        <p:spPr bwMode="auto">
          <a:xfrm>
            <a:off x="1204913" y="2209800"/>
            <a:ext cx="1993900" cy="1022350"/>
          </a:xfrm>
          <a:prstGeom prst="ellipse">
            <a:avLst/>
          </a:prstGeom>
          <a:noFill/>
          <a:ln w="25400">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nchor="ct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800">
                <a:solidFill>
                  <a:srgbClr val="CC0000"/>
                </a:solidFill>
                <a:latin typeface="Helvetica" panose="020B0604020202020204" pitchFamily="34" charset="0"/>
              </a:rPr>
              <a:t>Web Server</a:t>
            </a:r>
          </a:p>
        </p:txBody>
      </p:sp>
      <p:sp>
        <p:nvSpPr>
          <p:cNvPr id="57354" name="Line 10">
            <a:extLst>
              <a:ext uri="{FF2B5EF4-FFF2-40B4-BE49-F238E27FC236}">
                <a16:creationId xmlns:a16="http://schemas.microsoft.com/office/drawing/2014/main" id="{C1061558-F38C-4F0F-9D7F-7EAD73E3A7D6}"/>
              </a:ext>
            </a:extLst>
          </p:cNvPr>
          <p:cNvSpPr>
            <a:spLocks noChangeShapeType="1"/>
          </p:cNvSpPr>
          <p:nvPr/>
        </p:nvSpPr>
        <p:spPr bwMode="auto">
          <a:xfrm>
            <a:off x="1277938" y="3621088"/>
            <a:ext cx="1879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5" name="Rectangle 11">
            <a:extLst>
              <a:ext uri="{FF2B5EF4-FFF2-40B4-BE49-F238E27FC236}">
                <a16:creationId xmlns:a16="http://schemas.microsoft.com/office/drawing/2014/main" id="{FD092670-7C1B-4B8D-A6DF-D0DBC28B1C8C}"/>
              </a:ext>
            </a:extLst>
          </p:cNvPr>
          <p:cNvSpPr>
            <a:spLocks noChangeArrowheads="1"/>
          </p:cNvSpPr>
          <p:nvPr/>
        </p:nvSpPr>
        <p:spPr bwMode="auto">
          <a:xfrm>
            <a:off x="998538" y="1981200"/>
            <a:ext cx="2411412" cy="43164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6" name="Oval 12">
            <a:extLst>
              <a:ext uri="{FF2B5EF4-FFF2-40B4-BE49-F238E27FC236}">
                <a16:creationId xmlns:a16="http://schemas.microsoft.com/office/drawing/2014/main" id="{3022DC0B-C6BA-4BE2-8716-6E88CB1904D1}"/>
              </a:ext>
            </a:extLst>
          </p:cNvPr>
          <p:cNvSpPr>
            <a:spLocks noChangeArrowheads="1"/>
          </p:cNvSpPr>
          <p:nvPr/>
        </p:nvSpPr>
        <p:spPr bwMode="auto">
          <a:xfrm>
            <a:off x="1558925" y="2844800"/>
            <a:ext cx="227013" cy="219075"/>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7" name="Line 13">
            <a:extLst>
              <a:ext uri="{FF2B5EF4-FFF2-40B4-BE49-F238E27FC236}">
                <a16:creationId xmlns:a16="http://schemas.microsoft.com/office/drawing/2014/main" id="{C4447E7C-DA81-49AC-8D97-57EC375D2860}"/>
              </a:ext>
            </a:extLst>
          </p:cNvPr>
          <p:cNvSpPr>
            <a:spLocks noChangeShapeType="1"/>
          </p:cNvSpPr>
          <p:nvPr/>
        </p:nvSpPr>
        <p:spPr bwMode="auto">
          <a:xfrm>
            <a:off x="1701800" y="3059113"/>
            <a:ext cx="322263" cy="833437"/>
          </a:xfrm>
          <a:prstGeom prst="line">
            <a:avLst/>
          </a:prstGeom>
          <a:noFill/>
          <a:ln w="254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8" name="Oval 14">
            <a:extLst>
              <a:ext uri="{FF2B5EF4-FFF2-40B4-BE49-F238E27FC236}">
                <a16:creationId xmlns:a16="http://schemas.microsoft.com/office/drawing/2014/main" id="{7A648C12-AB41-442F-91B7-8A69684E7ED8}"/>
              </a:ext>
            </a:extLst>
          </p:cNvPr>
          <p:cNvSpPr>
            <a:spLocks noChangeArrowheads="1"/>
          </p:cNvSpPr>
          <p:nvPr/>
        </p:nvSpPr>
        <p:spPr bwMode="auto">
          <a:xfrm>
            <a:off x="2714625" y="2844800"/>
            <a:ext cx="227013" cy="219075"/>
          </a:xfrm>
          <a:prstGeom prst="ellipse">
            <a:avLst/>
          </a:prstGeom>
          <a:solidFill>
            <a:srgbClr val="FF6600"/>
          </a:solidFill>
          <a:ln w="9525">
            <a:solidFill>
              <a:srgbClr val="FF66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59" name="Line 15">
            <a:extLst>
              <a:ext uri="{FF2B5EF4-FFF2-40B4-BE49-F238E27FC236}">
                <a16:creationId xmlns:a16="http://schemas.microsoft.com/office/drawing/2014/main" id="{635F4C6A-83FC-4867-9245-A95E9F387551}"/>
              </a:ext>
            </a:extLst>
          </p:cNvPr>
          <p:cNvSpPr>
            <a:spLocks noChangeShapeType="1"/>
          </p:cNvSpPr>
          <p:nvPr/>
        </p:nvSpPr>
        <p:spPr bwMode="auto">
          <a:xfrm flipH="1">
            <a:off x="2379663" y="3059113"/>
            <a:ext cx="400050" cy="828675"/>
          </a:xfrm>
          <a:prstGeom prst="line">
            <a:avLst/>
          </a:prstGeom>
          <a:noFill/>
          <a:ln w="25400">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nchor="ctr"/>
          <a:lstStyle/>
          <a:p>
            <a:endParaRPr lang="en-GB"/>
          </a:p>
        </p:txBody>
      </p:sp>
      <p:sp>
        <p:nvSpPr>
          <p:cNvPr id="57362" name="Text Box 18">
            <a:extLst>
              <a:ext uri="{FF2B5EF4-FFF2-40B4-BE49-F238E27FC236}">
                <a16:creationId xmlns:a16="http://schemas.microsoft.com/office/drawing/2014/main" id="{B0DB4936-334B-46EA-9EF7-12D215B962AF}"/>
              </a:ext>
            </a:extLst>
          </p:cNvPr>
          <p:cNvSpPr txBox="1">
            <a:spLocks noChangeArrowheads="1"/>
          </p:cNvSpPr>
          <p:nvPr/>
        </p:nvSpPr>
        <p:spPr bwMode="auto">
          <a:xfrm>
            <a:off x="2892425" y="3138488"/>
            <a:ext cx="9175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Helvetica" panose="020B0604020202020204" pitchFamily="34" charset="0"/>
              </a:rPr>
              <a:t>Port 80</a:t>
            </a:r>
          </a:p>
        </p:txBody>
      </p:sp>
      <p:sp>
        <p:nvSpPr>
          <p:cNvPr id="57363" name="Text Box 19">
            <a:extLst>
              <a:ext uri="{FF2B5EF4-FFF2-40B4-BE49-F238E27FC236}">
                <a16:creationId xmlns:a16="http://schemas.microsoft.com/office/drawing/2014/main" id="{C9B86D7D-D3D4-43CD-B7DA-CFBB679AAD7B}"/>
              </a:ext>
            </a:extLst>
          </p:cNvPr>
          <p:cNvSpPr txBox="1">
            <a:spLocks noChangeArrowheads="1"/>
          </p:cNvSpPr>
          <p:nvPr/>
        </p:nvSpPr>
        <p:spPr bwMode="auto">
          <a:xfrm>
            <a:off x="3810000" y="2057400"/>
            <a:ext cx="4792663"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2000" b="1">
                <a:solidFill>
                  <a:srgbClr val="CC0000"/>
                </a:solidFill>
                <a:latin typeface="Helvetica" panose="020B0604020202020204" pitchFamily="34" charset="0"/>
              </a:rPr>
              <a:t>How can a a </a:t>
            </a:r>
            <a:r>
              <a:rPr lang="en-US" altLang="en-US" sz="2000" b="1" i="1">
                <a:solidFill>
                  <a:srgbClr val="CC0000"/>
                </a:solidFill>
                <a:latin typeface="Helvetica" panose="020B0604020202020204" pitchFamily="34" charset="0"/>
              </a:rPr>
              <a:t>web server</a:t>
            </a:r>
            <a:r>
              <a:rPr lang="en-US" altLang="en-US" sz="2000" b="1">
                <a:solidFill>
                  <a:srgbClr val="CC0000"/>
                </a:solidFill>
                <a:latin typeface="Helvetica" panose="020B0604020202020204" pitchFamily="34" charset="0"/>
              </a:rPr>
              <a:t> manage</a:t>
            </a:r>
          </a:p>
          <a:p>
            <a:r>
              <a:rPr lang="en-US" altLang="en-US" sz="2000" b="1">
                <a:solidFill>
                  <a:srgbClr val="CC0000"/>
                </a:solidFill>
                <a:latin typeface="Helvetica" panose="020B0604020202020204" pitchFamily="34" charset="0"/>
              </a:rPr>
              <a:t>multiple connections simultaneously?</a:t>
            </a:r>
          </a:p>
        </p:txBody>
      </p:sp>
      <p:sp>
        <p:nvSpPr>
          <p:cNvPr id="57364" name="Text Box 20">
            <a:extLst>
              <a:ext uri="{FF2B5EF4-FFF2-40B4-BE49-F238E27FC236}">
                <a16:creationId xmlns:a16="http://schemas.microsoft.com/office/drawing/2014/main" id="{1801BA1C-3FB0-4ECF-9835-78074BF2566F}"/>
              </a:ext>
            </a:extLst>
          </p:cNvPr>
          <p:cNvSpPr txBox="1">
            <a:spLocks noChangeArrowheads="1"/>
          </p:cNvSpPr>
          <p:nvPr/>
        </p:nvSpPr>
        <p:spPr bwMode="auto">
          <a:xfrm>
            <a:off x="457200" y="3048000"/>
            <a:ext cx="1171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Helvetica" panose="020B0604020202020204" pitchFamily="34" charset="0"/>
              </a:rPr>
              <a:t>Port 8001</a:t>
            </a:r>
          </a:p>
        </p:txBody>
      </p:sp>
      <p:sp>
        <p:nvSpPr>
          <p:cNvPr id="57365" name="Rectangle 21">
            <a:extLst>
              <a:ext uri="{FF2B5EF4-FFF2-40B4-BE49-F238E27FC236}">
                <a16:creationId xmlns:a16="http://schemas.microsoft.com/office/drawing/2014/main" id="{74BC7701-7371-408B-A553-D07EF8157D81}"/>
              </a:ext>
            </a:extLst>
          </p:cNvPr>
          <p:cNvSpPr>
            <a:spLocks noChangeArrowheads="1"/>
          </p:cNvSpPr>
          <p:nvPr/>
        </p:nvSpPr>
        <p:spPr bwMode="auto">
          <a:xfrm>
            <a:off x="457200" y="228600"/>
            <a:ext cx="8458200" cy="1143000"/>
          </a:xfrm>
          <a:prstGeom prst="rect">
            <a:avLst/>
          </a:prstGeom>
          <a:noFill/>
          <a:ln>
            <a:noFill/>
          </a:ln>
          <a:effectLst/>
          <a:extLst>
            <a:ext uri="{909E8E84-426E-40DD-AFC4-6F175D3DCCD1}">
              <a14:hiddenFill xmlns:a14="http://schemas.microsoft.com/office/drawing/2010/main">
                <a:solidFill>
                  <a:srgbClr val="0033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058" tIns="41029" rIns="82058" bIns="41029" anchor="ctr"/>
          <a:lstStyle>
            <a:lvl1pPr>
              <a:lnSpc>
                <a:spcPct val="85000"/>
              </a:lnSpc>
              <a:defRPr sz="3600">
                <a:solidFill>
                  <a:schemeClr val="folHlink"/>
                </a:solidFill>
                <a:latin typeface="Arial" panose="020B0604020202020204" pitchFamily="34" charset="0"/>
              </a:defRPr>
            </a:lvl1pPr>
            <a:lvl2pPr>
              <a:lnSpc>
                <a:spcPct val="85000"/>
              </a:lnSpc>
              <a:defRPr sz="3600">
                <a:solidFill>
                  <a:schemeClr val="folHlink"/>
                </a:solidFill>
                <a:latin typeface="Arial" panose="020B0604020202020204" pitchFamily="34" charset="0"/>
              </a:defRPr>
            </a:lvl2pPr>
            <a:lvl3pPr>
              <a:lnSpc>
                <a:spcPct val="85000"/>
              </a:lnSpc>
              <a:defRPr sz="3600">
                <a:solidFill>
                  <a:schemeClr val="folHlink"/>
                </a:solidFill>
                <a:latin typeface="Arial" panose="020B0604020202020204" pitchFamily="34" charset="0"/>
              </a:defRPr>
            </a:lvl3pPr>
            <a:lvl4pPr>
              <a:lnSpc>
                <a:spcPct val="85000"/>
              </a:lnSpc>
              <a:defRPr sz="3600">
                <a:solidFill>
                  <a:schemeClr val="folHlink"/>
                </a:solidFill>
                <a:latin typeface="Arial" panose="020B0604020202020204" pitchFamily="34" charset="0"/>
              </a:defRPr>
            </a:lvl4pPr>
            <a:lvl5pPr>
              <a:lnSpc>
                <a:spcPct val="85000"/>
              </a:lnSpc>
              <a:defRPr sz="3600">
                <a:solidFill>
                  <a:schemeClr val="folHlink"/>
                </a:solidFill>
                <a:latin typeface="Arial" panose="020B0604020202020204" pitchFamily="34" charset="0"/>
              </a:defRPr>
            </a:lvl5pPr>
            <a:lvl6pPr marL="457200" fontAlgn="base">
              <a:lnSpc>
                <a:spcPct val="85000"/>
              </a:lnSpc>
              <a:spcBef>
                <a:spcPct val="0"/>
              </a:spcBef>
              <a:spcAft>
                <a:spcPct val="0"/>
              </a:spcAft>
              <a:defRPr sz="3600">
                <a:solidFill>
                  <a:schemeClr val="folHlink"/>
                </a:solidFill>
                <a:latin typeface="Arial" panose="020B0604020202020204" pitchFamily="34" charset="0"/>
              </a:defRPr>
            </a:lvl6pPr>
            <a:lvl7pPr marL="914400" fontAlgn="base">
              <a:lnSpc>
                <a:spcPct val="85000"/>
              </a:lnSpc>
              <a:spcBef>
                <a:spcPct val="0"/>
              </a:spcBef>
              <a:spcAft>
                <a:spcPct val="0"/>
              </a:spcAft>
              <a:defRPr sz="3600">
                <a:solidFill>
                  <a:schemeClr val="folHlink"/>
                </a:solidFill>
                <a:latin typeface="Arial" panose="020B0604020202020204" pitchFamily="34" charset="0"/>
              </a:defRPr>
            </a:lvl7pPr>
            <a:lvl8pPr marL="1371600" fontAlgn="base">
              <a:lnSpc>
                <a:spcPct val="85000"/>
              </a:lnSpc>
              <a:spcBef>
                <a:spcPct val="0"/>
              </a:spcBef>
              <a:spcAft>
                <a:spcPct val="0"/>
              </a:spcAft>
              <a:defRPr sz="3600">
                <a:solidFill>
                  <a:schemeClr val="folHlink"/>
                </a:solidFill>
                <a:latin typeface="Arial" panose="020B0604020202020204" pitchFamily="34" charset="0"/>
              </a:defRPr>
            </a:lvl8pPr>
            <a:lvl9pPr marL="1828800" fontAlgn="base">
              <a:lnSpc>
                <a:spcPct val="85000"/>
              </a:lnSpc>
              <a:spcBef>
                <a:spcPct val="0"/>
              </a:spcBef>
              <a:spcAft>
                <a:spcPct val="0"/>
              </a:spcAft>
              <a:defRPr sz="3600">
                <a:solidFill>
                  <a:schemeClr val="folHlink"/>
                </a:solidFill>
                <a:latin typeface="Arial" panose="020B0604020202020204" pitchFamily="34" charset="0"/>
              </a:defRPr>
            </a:lvl9pPr>
          </a:lstStyle>
          <a:p>
            <a:r>
              <a:rPr lang="en-US" altLang="en-US"/>
              <a:t>More Details About a Web Server</a:t>
            </a:r>
          </a:p>
        </p:txBody>
      </p:sp>
      <p:sp>
        <p:nvSpPr>
          <p:cNvPr id="2" name="Datumsplatzhalter 1">
            <a:extLst>
              <a:ext uri="{FF2B5EF4-FFF2-40B4-BE49-F238E27FC236}">
                <a16:creationId xmlns:a16="http://schemas.microsoft.com/office/drawing/2014/main" id="{53A99B28-C484-4D26-859C-83373B903C6C}"/>
              </a:ext>
            </a:extLst>
          </p:cNvPr>
          <p:cNvSpPr>
            <a:spLocks noGrp="1"/>
          </p:cNvSpPr>
          <p:nvPr>
            <p:ph type="dt" sz="half" idx="10"/>
          </p:nvPr>
        </p:nvSpPr>
        <p:spPr/>
        <p:txBody>
          <a:bodyPr/>
          <a:lstStyle/>
          <a:p>
            <a:pPr>
              <a:defRPr/>
            </a:pPr>
            <a:endParaRPr lang="en-US"/>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ußzeilenplatzhalter 4">
            <a:extLst>
              <a:ext uri="{FF2B5EF4-FFF2-40B4-BE49-F238E27FC236}">
                <a16:creationId xmlns:a16="http://schemas.microsoft.com/office/drawing/2014/main" id="{80F23B1D-96CE-492B-AF32-1E46ECB06182}"/>
              </a:ext>
            </a:extLst>
          </p:cNvPr>
          <p:cNvSpPr>
            <a:spLocks noGrp="1"/>
          </p:cNvSpPr>
          <p:nvPr>
            <p:ph type="ftr" sz="quarter" idx="11"/>
          </p:nvPr>
        </p:nvSpPr>
        <p:spPr/>
        <p:txBody>
          <a:bodyPr/>
          <a:lstStyle/>
          <a:p>
            <a:r>
              <a:rPr lang="en-US" altLang="en-US"/>
              <a:t>Realtime Programming Prof. Dr. Markus Pfeil</a:t>
            </a:r>
          </a:p>
        </p:txBody>
      </p:sp>
      <p:sp>
        <p:nvSpPr>
          <p:cNvPr id="7" name="Foliennummernplatzhalter 5">
            <a:extLst>
              <a:ext uri="{FF2B5EF4-FFF2-40B4-BE49-F238E27FC236}">
                <a16:creationId xmlns:a16="http://schemas.microsoft.com/office/drawing/2014/main" id="{42B5785E-EBA2-4897-91B7-FF1E4226FA62}"/>
              </a:ext>
            </a:extLst>
          </p:cNvPr>
          <p:cNvSpPr>
            <a:spLocks noGrp="1"/>
          </p:cNvSpPr>
          <p:nvPr>
            <p:ph type="sldNum" sz="quarter" idx="12"/>
          </p:nvPr>
        </p:nvSpPr>
        <p:spPr/>
        <p:txBody>
          <a:bodyPr/>
          <a:lstStyle/>
          <a:p>
            <a:fld id="{F90FAECA-DAF4-4325-BC0A-0F246D01A2E4}" type="slidenum">
              <a:rPr lang="en-US" altLang="en-US"/>
              <a:pPr/>
              <a:t>489</a:t>
            </a:fld>
            <a:endParaRPr lang="en-US" altLang="en-US"/>
          </a:p>
        </p:txBody>
      </p:sp>
      <p:sp>
        <p:nvSpPr>
          <p:cNvPr id="58370" name="Text Box 2">
            <a:extLst>
              <a:ext uri="{FF2B5EF4-FFF2-40B4-BE49-F238E27FC236}">
                <a16:creationId xmlns:a16="http://schemas.microsoft.com/office/drawing/2014/main" id="{6E576C39-4F23-494D-A7B5-92DFF0380979}"/>
              </a:ext>
            </a:extLst>
          </p:cNvPr>
          <p:cNvSpPr txBox="1">
            <a:spLocks noChangeArrowheads="1"/>
          </p:cNvSpPr>
          <p:nvPr/>
        </p:nvSpPr>
        <p:spPr bwMode="auto">
          <a:xfrm>
            <a:off x="762000" y="1501775"/>
            <a:ext cx="7848600" cy="47466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int fd, next=0;				/* original socket */</a:t>
            </a:r>
          </a:p>
          <a:p>
            <a:r>
              <a:rPr lang="en-US" altLang="en-US" sz="1600">
                <a:latin typeface="Courier New" panose="02070309020205020404" pitchFamily="49" charset="0"/>
              </a:rPr>
              <a:t>int newfd[10]; 			/* new socket descriptors */</a:t>
            </a:r>
          </a:p>
          <a:p>
            <a:r>
              <a:rPr lang="en-US" altLang="en-US" sz="1600">
                <a:latin typeface="Courier New" panose="02070309020205020404" pitchFamily="49" charset="0"/>
              </a:rPr>
              <a:t>while(1) {</a:t>
            </a:r>
          </a:p>
          <a:p>
            <a:r>
              <a:rPr lang="en-US" altLang="en-US" sz="1600">
                <a:latin typeface="Courier New" panose="02070309020205020404" pitchFamily="49" charset="0"/>
              </a:rPr>
              <a:t>	fd_set readfds;</a:t>
            </a:r>
          </a:p>
          <a:p>
            <a:r>
              <a:rPr lang="en-US" altLang="en-US" sz="1600">
                <a:latin typeface="Courier New" panose="02070309020205020404" pitchFamily="49" charset="0"/>
              </a:rPr>
              <a:t>	</a:t>
            </a:r>
            <a:r>
              <a:rPr lang="en-US" altLang="en-US" sz="1600" b="1">
                <a:solidFill>
                  <a:srgbClr val="CC0000"/>
                </a:solidFill>
                <a:latin typeface="Courier New" panose="02070309020205020404" pitchFamily="49" charset="0"/>
              </a:rPr>
              <a:t>FD_ZERO</a:t>
            </a:r>
            <a:r>
              <a:rPr lang="en-US" altLang="en-US" sz="1600">
                <a:latin typeface="Courier New" panose="02070309020205020404" pitchFamily="49" charset="0"/>
              </a:rPr>
              <a:t>(&amp;readfds); </a:t>
            </a:r>
            <a:r>
              <a:rPr lang="en-US" altLang="en-US" sz="1600" b="1">
                <a:solidFill>
                  <a:srgbClr val="CC0000"/>
                </a:solidFill>
                <a:latin typeface="Courier New" panose="02070309020205020404" pitchFamily="49" charset="0"/>
              </a:rPr>
              <a:t>FD_SET</a:t>
            </a:r>
            <a:r>
              <a:rPr lang="en-US" altLang="en-US" sz="1600">
                <a:latin typeface="Courier New" panose="02070309020205020404" pitchFamily="49" charset="0"/>
              </a:rPr>
              <a:t>(fd, &amp;readfds);</a:t>
            </a:r>
          </a:p>
          <a:p>
            <a:endParaRPr lang="en-US" altLang="en-US" sz="1600">
              <a:latin typeface="Courier New" panose="02070309020205020404" pitchFamily="49" charset="0"/>
            </a:endParaRPr>
          </a:p>
          <a:p>
            <a:r>
              <a:rPr lang="en-US" altLang="en-US" sz="1600">
                <a:latin typeface="Courier New" panose="02070309020205020404" pitchFamily="49" charset="0"/>
              </a:rPr>
              <a:t>	/* Now use FD_SET to initialize other newfd’s</a:t>
            </a:r>
          </a:p>
          <a:p>
            <a:r>
              <a:rPr lang="en-US" altLang="en-US" sz="1600">
                <a:latin typeface="Courier New" panose="02070309020205020404" pitchFamily="49" charset="0"/>
              </a:rPr>
              <a:t>	   that have already been returned by accept() */</a:t>
            </a:r>
          </a:p>
          <a:p>
            <a:endParaRPr lang="en-US" altLang="en-US" sz="1600">
              <a:latin typeface="Courier New" panose="02070309020205020404" pitchFamily="49" charset="0"/>
            </a:endParaRPr>
          </a:p>
          <a:p>
            <a:r>
              <a:rPr lang="en-US" altLang="en-US" sz="1600">
                <a:latin typeface="Courier New" panose="02070309020205020404" pitchFamily="49" charset="0"/>
              </a:rPr>
              <a:t>	</a:t>
            </a:r>
            <a:r>
              <a:rPr lang="en-US" altLang="en-US" sz="1600" b="1">
                <a:solidFill>
                  <a:srgbClr val="CC0000"/>
                </a:solidFill>
                <a:latin typeface="Courier New" panose="02070309020205020404" pitchFamily="49" charset="0"/>
              </a:rPr>
              <a:t>select</a:t>
            </a:r>
            <a:r>
              <a:rPr lang="en-US" altLang="en-US" sz="1600">
                <a:latin typeface="Courier New" panose="02070309020205020404" pitchFamily="49" charset="0"/>
              </a:rPr>
              <a:t>(</a:t>
            </a:r>
            <a:r>
              <a:rPr lang="en-US" altLang="en-US" sz="1600" i="1">
                <a:latin typeface="Courier New" panose="02070309020205020404" pitchFamily="49" charset="0"/>
              </a:rPr>
              <a:t>maxfd</a:t>
            </a:r>
            <a:r>
              <a:rPr lang="en-US" altLang="en-US" sz="1600">
                <a:latin typeface="Courier New" panose="02070309020205020404" pitchFamily="49" charset="0"/>
              </a:rPr>
              <a:t>+1, &amp;readfds, 0, 0, 0);</a:t>
            </a:r>
          </a:p>
          <a:p>
            <a:r>
              <a:rPr lang="en-US" altLang="en-US" sz="1600">
                <a:latin typeface="Courier New" panose="02070309020205020404" pitchFamily="49" charset="0"/>
              </a:rPr>
              <a:t>	if(</a:t>
            </a:r>
            <a:r>
              <a:rPr lang="en-US" altLang="en-US" sz="1600" b="1">
                <a:solidFill>
                  <a:srgbClr val="CC0000"/>
                </a:solidFill>
                <a:latin typeface="Courier New" panose="02070309020205020404" pitchFamily="49" charset="0"/>
              </a:rPr>
              <a:t>FD_ISSET</a:t>
            </a:r>
            <a:r>
              <a:rPr lang="en-US" altLang="en-US" sz="1600">
                <a:latin typeface="Courier New" panose="02070309020205020404" pitchFamily="49" charset="0"/>
              </a:rPr>
              <a:t>(fd, &amp;readfds)) {</a:t>
            </a:r>
          </a:p>
          <a:p>
            <a:r>
              <a:rPr lang="en-US" altLang="en-US" sz="1600">
                <a:latin typeface="Courier New" panose="02070309020205020404" pitchFamily="49" charset="0"/>
              </a:rPr>
              <a:t>		newfd[</a:t>
            </a:r>
            <a:r>
              <a:rPr lang="en-US" altLang="en-US" sz="1600" i="1">
                <a:latin typeface="Courier New" panose="02070309020205020404" pitchFamily="49" charset="0"/>
              </a:rPr>
              <a:t>next++</a:t>
            </a:r>
            <a:r>
              <a:rPr lang="en-US" altLang="en-US" sz="1600">
                <a:latin typeface="Courier New" panose="02070309020205020404" pitchFamily="49" charset="0"/>
              </a:rPr>
              <a:t>] = </a:t>
            </a:r>
            <a:r>
              <a:rPr lang="en-US" altLang="en-US" sz="1600" b="1">
                <a:solidFill>
                  <a:srgbClr val="CC0000"/>
                </a:solidFill>
                <a:latin typeface="Courier New" panose="02070309020205020404" pitchFamily="49" charset="0"/>
              </a:rPr>
              <a:t>accept</a:t>
            </a:r>
            <a:r>
              <a:rPr lang="en-US" altLang="en-US" sz="1600">
                <a:latin typeface="Courier New" panose="02070309020205020404" pitchFamily="49" charset="0"/>
              </a:rPr>
              <a:t>(fd, ...); </a:t>
            </a:r>
          </a:p>
          <a:p>
            <a:r>
              <a:rPr lang="en-US" altLang="en-US" sz="1600">
                <a:latin typeface="Courier New" panose="02070309020205020404" pitchFamily="49" charset="0"/>
              </a:rPr>
              <a:t>	}</a:t>
            </a:r>
          </a:p>
          <a:p>
            <a:r>
              <a:rPr lang="en-US" altLang="en-US" sz="1600">
                <a:latin typeface="Courier New" panose="02070309020205020404" pitchFamily="49" charset="0"/>
              </a:rPr>
              <a:t>	/* do the following for each descriptor newfd[</a:t>
            </a:r>
            <a:r>
              <a:rPr lang="en-US" altLang="en-US" sz="1600" i="1">
                <a:latin typeface="Courier New" panose="02070309020205020404" pitchFamily="49" charset="0"/>
              </a:rPr>
              <a:t>n</a:t>
            </a:r>
            <a:r>
              <a:rPr lang="en-US" altLang="en-US" sz="1600">
                <a:latin typeface="Courier New" panose="02070309020205020404" pitchFamily="49" charset="0"/>
              </a:rPr>
              <a:t>]</a:t>
            </a:r>
            <a:r>
              <a:rPr lang="en-US" altLang="en-US" sz="1600" i="1">
                <a:latin typeface="Courier New" panose="02070309020205020404" pitchFamily="49" charset="0"/>
              </a:rPr>
              <a:t> </a:t>
            </a:r>
            <a:r>
              <a:rPr lang="en-US" altLang="en-US" sz="1600">
                <a:latin typeface="Courier New" panose="02070309020205020404" pitchFamily="49" charset="0"/>
              </a:rPr>
              <a:t>*/</a:t>
            </a:r>
          </a:p>
          <a:p>
            <a:r>
              <a:rPr lang="en-US" altLang="en-US" sz="1600">
                <a:latin typeface="Courier New" panose="02070309020205020404" pitchFamily="49" charset="0"/>
              </a:rPr>
              <a:t>	if(</a:t>
            </a:r>
            <a:r>
              <a:rPr lang="en-US" altLang="en-US" sz="1600" b="1">
                <a:solidFill>
                  <a:srgbClr val="CC0000"/>
                </a:solidFill>
                <a:latin typeface="Courier New" panose="02070309020205020404" pitchFamily="49" charset="0"/>
              </a:rPr>
              <a:t>FD_ISSET</a:t>
            </a:r>
            <a:r>
              <a:rPr lang="en-US" altLang="en-US" sz="1600">
                <a:latin typeface="Courier New" panose="02070309020205020404" pitchFamily="49" charset="0"/>
              </a:rPr>
              <a:t>(newfd[</a:t>
            </a:r>
            <a:r>
              <a:rPr lang="en-US" altLang="en-US" sz="1600" i="1">
                <a:latin typeface="Courier New" panose="02070309020205020404" pitchFamily="49" charset="0"/>
              </a:rPr>
              <a:t>n</a:t>
            </a:r>
            <a:r>
              <a:rPr lang="en-US" altLang="en-US" sz="1600">
                <a:latin typeface="Courier New" panose="02070309020205020404" pitchFamily="49" charset="0"/>
              </a:rPr>
              <a:t>], &amp;readfds)) {</a:t>
            </a:r>
          </a:p>
          <a:p>
            <a:r>
              <a:rPr lang="en-US" altLang="en-US" sz="1600">
                <a:latin typeface="Courier New" panose="02070309020205020404" pitchFamily="49" charset="0"/>
              </a:rPr>
              <a:t>		</a:t>
            </a:r>
            <a:r>
              <a:rPr lang="en-US" altLang="en-US" sz="1600" b="1">
                <a:solidFill>
                  <a:srgbClr val="CC0000"/>
                </a:solidFill>
                <a:latin typeface="Courier New" panose="02070309020205020404" pitchFamily="49" charset="0"/>
              </a:rPr>
              <a:t>read</a:t>
            </a:r>
            <a:r>
              <a:rPr lang="en-US" altLang="en-US" sz="1600">
                <a:latin typeface="Courier New" panose="02070309020205020404" pitchFamily="49" charset="0"/>
              </a:rPr>
              <a:t>(newfd[</a:t>
            </a:r>
            <a:r>
              <a:rPr lang="en-US" altLang="en-US" sz="1600" i="1">
                <a:latin typeface="Courier New" panose="02070309020205020404" pitchFamily="49" charset="0"/>
              </a:rPr>
              <a:t>n</a:t>
            </a:r>
            <a:r>
              <a:rPr lang="en-US" altLang="en-US" sz="1600">
                <a:latin typeface="Courier New" panose="02070309020205020404" pitchFamily="49" charset="0"/>
              </a:rPr>
              <a:t>], buf, sizeof(buf));</a:t>
            </a:r>
          </a:p>
          <a:p>
            <a:r>
              <a:rPr lang="en-US" altLang="en-US" sz="1600">
                <a:latin typeface="Courier New" panose="02070309020205020404" pitchFamily="49" charset="0"/>
              </a:rPr>
              <a:t>		/* process data */</a:t>
            </a:r>
          </a:p>
          <a:p>
            <a:r>
              <a:rPr lang="en-US" altLang="en-US" sz="1600">
                <a:latin typeface="Courier New" panose="02070309020205020404" pitchFamily="49" charset="0"/>
              </a:rPr>
              <a:t>	}</a:t>
            </a:r>
          </a:p>
          <a:p>
            <a:r>
              <a:rPr lang="en-US" altLang="en-US" sz="1600">
                <a:latin typeface="Courier New" panose="02070309020205020404" pitchFamily="49" charset="0"/>
              </a:rPr>
              <a:t>}</a:t>
            </a:r>
          </a:p>
        </p:txBody>
      </p:sp>
      <p:sp>
        <p:nvSpPr>
          <p:cNvPr id="58371" name="Rectangle 3">
            <a:extLst>
              <a:ext uri="{FF2B5EF4-FFF2-40B4-BE49-F238E27FC236}">
                <a16:creationId xmlns:a16="http://schemas.microsoft.com/office/drawing/2014/main" id="{1F226007-18DA-40DB-9DA6-3B601EC399D1}"/>
              </a:ext>
            </a:extLst>
          </p:cNvPr>
          <p:cNvSpPr>
            <a:spLocks noGrp="1" noChangeArrowheads="1"/>
          </p:cNvSpPr>
          <p:nvPr>
            <p:ph type="title"/>
          </p:nvPr>
        </p:nvSpPr>
        <p:spPr/>
        <p:txBody>
          <a:bodyPr lIns="82058" tIns="41029" rIns="82058" bIns="41029"/>
          <a:lstStyle/>
          <a:p>
            <a:r>
              <a:rPr lang="en-US" altLang="en-US"/>
              <a:t>Socket I/O: select()</a:t>
            </a:r>
          </a:p>
        </p:txBody>
      </p:sp>
      <p:sp>
        <p:nvSpPr>
          <p:cNvPr id="58372" name="Rectangle 4">
            <a:extLst>
              <a:ext uri="{FF2B5EF4-FFF2-40B4-BE49-F238E27FC236}">
                <a16:creationId xmlns:a16="http://schemas.microsoft.com/office/drawing/2014/main" id="{D887B8B7-9D2B-4DF5-AAF4-100BEAAB4834}"/>
              </a:ext>
            </a:extLst>
          </p:cNvPr>
          <p:cNvSpPr>
            <a:spLocks noGrp="1" noChangeArrowheads="1"/>
          </p:cNvSpPr>
          <p:nvPr>
            <p:ph type="body" idx="1"/>
          </p:nvPr>
        </p:nvSpPr>
        <p:spPr>
          <a:xfrm>
            <a:off x="381000" y="6224588"/>
            <a:ext cx="8991600" cy="404812"/>
          </a:xfrm>
        </p:spPr>
        <p:txBody>
          <a:bodyPr lIns="82058" tIns="41029" rIns="82058" bIns="41029"/>
          <a:lstStyle/>
          <a:p>
            <a:r>
              <a:rPr lang="en-US" altLang="en-US" sz="2000" b="1">
                <a:solidFill>
                  <a:srgbClr val="CC0000"/>
                </a:solidFill>
              </a:rPr>
              <a:t>Now the web server can support multiple connections...</a:t>
            </a:r>
          </a:p>
        </p:txBody>
      </p:sp>
      <p:sp>
        <p:nvSpPr>
          <p:cNvPr id="2" name="Datumsplatzhalter 1">
            <a:extLst>
              <a:ext uri="{FF2B5EF4-FFF2-40B4-BE49-F238E27FC236}">
                <a16:creationId xmlns:a16="http://schemas.microsoft.com/office/drawing/2014/main" id="{CAB2B4D2-0453-4B52-8AAA-EE5D16883634}"/>
              </a:ext>
            </a:extLst>
          </p:cNvPr>
          <p:cNvSpPr>
            <a:spLocks noGrp="1"/>
          </p:cNvSpPr>
          <p:nvPr>
            <p:ph type="dt" sz="half" idx="10"/>
          </p:nvPr>
        </p:nvSpPr>
        <p:spPr/>
        <p:txBody>
          <a:bodyPr/>
          <a:lstStyle/>
          <a:p>
            <a:pPr>
              <a:defRPr/>
            </a:pP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Numbers on a microprocessor</a:t>
            </a:r>
          </a:p>
        </p:txBody>
      </p:sp>
      <p:sp>
        <p:nvSpPr>
          <p:cNvPr id="8" name="Footer Placeholder 7"/>
          <p:cNvSpPr>
            <a:spLocks noGrp="1"/>
          </p:cNvSpPr>
          <p:nvPr>
            <p:ph type="ftr" sz="quarter" idx="11"/>
          </p:nvPr>
        </p:nvSpPr>
        <p:spPr/>
        <p:txBody>
          <a:bodyPr/>
          <a:lstStyle/>
          <a:p>
            <a:r>
              <a:rPr lang="en-US"/>
              <a:t>Realtime Programming Prof. Dr. Markus Pfeil</a:t>
            </a:r>
            <a:endParaRPr lang="en-US" dirty="0"/>
          </a:p>
        </p:txBody>
      </p:sp>
      <p:sp>
        <p:nvSpPr>
          <p:cNvPr id="9" name="Slide Number Placeholder 8"/>
          <p:cNvSpPr>
            <a:spLocks noGrp="1"/>
          </p:cNvSpPr>
          <p:nvPr>
            <p:ph type="sldNum" sz="quarter" idx="12"/>
          </p:nvPr>
        </p:nvSpPr>
        <p:spPr/>
        <p:txBody>
          <a:bodyPr/>
          <a:lstStyle/>
          <a:p>
            <a:fld id="{3A9916B7-A748-6149-8245-A3DC3058343F}" type="slidenum">
              <a:rPr lang="en-US" smtClean="0"/>
              <a:t>49</a:t>
            </a:fld>
            <a:endParaRPr lang="en-US"/>
          </a:p>
        </p:txBody>
      </p:sp>
      <p:sp>
        <p:nvSpPr>
          <p:cNvPr id="7" name="Content Placeholder 6"/>
          <p:cNvSpPr>
            <a:spLocks noGrp="1"/>
          </p:cNvSpPr>
          <p:nvPr>
            <p:ph sz="quarter" idx="1"/>
          </p:nvPr>
        </p:nvSpPr>
        <p:spPr/>
        <p:txBody>
          <a:bodyPr>
            <a:normAutofit lnSpcReduction="10000"/>
          </a:bodyPr>
          <a:lstStyle/>
          <a:p>
            <a:r>
              <a:rPr lang="en-US" dirty="0"/>
              <a:t>We’ve seen that our program is converted into a series of numbers for execution on the microprocessor</a:t>
            </a:r>
          </a:p>
          <a:p>
            <a:r>
              <a:rPr lang="en-US" dirty="0"/>
              <a:t>Numbers are stored in a microprocessor in memory</a:t>
            </a:r>
          </a:p>
          <a:p>
            <a:pPr lvl="1"/>
            <a:r>
              <a:rPr lang="en-US" dirty="0"/>
              <a:t>They can be moved in an out of registers and memory</a:t>
            </a:r>
          </a:p>
          <a:p>
            <a:pPr lvl="1"/>
            <a:r>
              <a:rPr lang="en-US" dirty="0"/>
              <a:t>Calculations can be done</a:t>
            </a:r>
          </a:p>
          <a:p>
            <a:pPr lvl="1"/>
            <a:r>
              <a:rPr lang="en-US" dirty="0"/>
              <a:t>Numbers can be sent to Output devices and read from Input devices</a:t>
            </a:r>
          </a:p>
          <a:p>
            <a:r>
              <a:rPr lang="en-US" dirty="0"/>
              <a:t>The numbers are stored internally in binary representations.</a:t>
            </a:r>
          </a:p>
          <a:p>
            <a:pPr lvl="1"/>
            <a:r>
              <a:rPr lang="en-US" dirty="0"/>
              <a:t>We will study precisely how this is done shortly and even build some simple memory devices.</a:t>
            </a:r>
          </a:p>
          <a:p>
            <a:endParaRPr lang="en-US" dirty="0"/>
          </a:p>
        </p:txBody>
      </p:sp>
      <p:sp>
        <p:nvSpPr>
          <p:cNvPr id="2" name="Datumsplatzhalter 1">
            <a:extLst>
              <a:ext uri="{FF2B5EF4-FFF2-40B4-BE49-F238E27FC236}">
                <a16:creationId xmlns:a16="http://schemas.microsoft.com/office/drawing/2014/main" id="{4B699C8F-5DF3-4EBD-A3BA-F348484C6517}"/>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3932230370"/>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F99E5F03-B669-4E1B-BB47-70CD24AC7079}"/>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428E3012-8011-4384-B9FA-DD4B65B56D51}"/>
              </a:ext>
            </a:extLst>
          </p:cNvPr>
          <p:cNvSpPr>
            <a:spLocks noGrp="1"/>
          </p:cNvSpPr>
          <p:nvPr>
            <p:ph type="sldNum" sz="quarter" idx="12"/>
          </p:nvPr>
        </p:nvSpPr>
        <p:spPr/>
        <p:txBody>
          <a:bodyPr/>
          <a:lstStyle/>
          <a:p>
            <a:fld id="{522C49C2-111C-45C3-B6D7-6F851466BCF8}" type="slidenum">
              <a:rPr lang="en-US" altLang="en-US"/>
              <a:pPr/>
              <a:t>490</a:t>
            </a:fld>
            <a:endParaRPr lang="en-US" altLang="en-US"/>
          </a:p>
        </p:txBody>
      </p:sp>
      <p:sp>
        <p:nvSpPr>
          <p:cNvPr id="73730" name="Rectangle 2">
            <a:extLst>
              <a:ext uri="{FF2B5EF4-FFF2-40B4-BE49-F238E27FC236}">
                <a16:creationId xmlns:a16="http://schemas.microsoft.com/office/drawing/2014/main" id="{C1E09046-B72D-4D55-9726-2F11DC05EC23}"/>
              </a:ext>
            </a:extLst>
          </p:cNvPr>
          <p:cNvSpPr>
            <a:spLocks noGrp="1" noChangeArrowheads="1"/>
          </p:cNvSpPr>
          <p:nvPr>
            <p:ph type="title"/>
          </p:nvPr>
        </p:nvSpPr>
        <p:spPr>
          <a:xfrm>
            <a:off x="457200" y="300038"/>
            <a:ext cx="8458200" cy="1071562"/>
          </a:xfrm>
        </p:spPr>
        <p:txBody>
          <a:bodyPr lIns="82058" tIns="41029" rIns="82058" bIns="41029" anchor="t"/>
          <a:lstStyle/>
          <a:p>
            <a:r>
              <a:rPr lang="en-US" altLang="en-US"/>
              <a:t>A Few Programming Notes:</a:t>
            </a:r>
            <a:br>
              <a:rPr lang="en-US" altLang="en-US"/>
            </a:br>
            <a:r>
              <a:rPr lang="en-US" altLang="en-US"/>
              <a:t>Representing Packets</a:t>
            </a:r>
          </a:p>
        </p:txBody>
      </p:sp>
      <p:sp>
        <p:nvSpPr>
          <p:cNvPr id="73731" name="Text Box 3">
            <a:extLst>
              <a:ext uri="{FF2B5EF4-FFF2-40B4-BE49-F238E27FC236}">
                <a16:creationId xmlns:a16="http://schemas.microsoft.com/office/drawing/2014/main" id="{13DB2517-AD8A-4BF4-8F7C-AF84949E2077}"/>
              </a:ext>
            </a:extLst>
          </p:cNvPr>
          <p:cNvSpPr txBox="1">
            <a:spLocks noChangeArrowheads="1"/>
          </p:cNvSpPr>
          <p:nvPr/>
        </p:nvSpPr>
        <p:spPr bwMode="auto">
          <a:xfrm>
            <a:off x="609600" y="1752600"/>
            <a:ext cx="8229600" cy="35242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00">
                <a:latin typeface="Courier New" panose="02070309020205020404" pitchFamily="49" charset="0"/>
              </a:rPr>
              <a:t> 0                   1                   2                   3</a:t>
            </a:r>
          </a:p>
          <a:p>
            <a:r>
              <a:rPr lang="en-US" altLang="en-US" sz="1600">
                <a:latin typeface="Courier New" panose="02070309020205020404" pitchFamily="49" charset="0"/>
              </a:rPr>
              <a:t> 0 1 2 3 4 5 6 7 8 9 0 1 2 3 4 5 6 7 8 9 0 1 2 3 4 5 6 7 8 9 0 1</a:t>
            </a:r>
          </a:p>
          <a:p>
            <a:r>
              <a:rPr lang="en-US" altLang="en-US" sz="1600">
                <a:latin typeface="Courier New" panose="02070309020205020404" pitchFamily="49" charset="0"/>
              </a:rPr>
              <a:t>+-+-+-+-+-+-+-+-+-+-+-+-+-+-+-+-+-+-+-+-+-+-+-+-+-+-+-+-+-+-+-+-+</a:t>
            </a:r>
          </a:p>
          <a:p>
            <a:r>
              <a:rPr lang="en-US" altLang="en-US" sz="1600">
                <a:latin typeface="Courier New" panose="02070309020205020404" pitchFamily="49" charset="0"/>
              </a:rPr>
              <a:t>|                             Type                              |</a:t>
            </a:r>
          </a:p>
          <a:p>
            <a:r>
              <a:rPr lang="en-US" altLang="en-US" sz="1600">
                <a:latin typeface="Courier New" panose="02070309020205020404" pitchFamily="49" charset="0"/>
              </a:rPr>
              <a:t>+-+-+-+-+-+-+-+-+-+-+-+-+-+-+-+-+-+-+-+-+-+-+-+-+-+-+-+-+-+-+-+-+</a:t>
            </a:r>
          </a:p>
          <a:p>
            <a:r>
              <a:rPr lang="en-US" altLang="en-US" sz="1600">
                <a:latin typeface="Courier New" panose="02070309020205020404" pitchFamily="49" charset="0"/>
              </a:rPr>
              <a:t>|             Length            |            Checksum           |</a:t>
            </a:r>
          </a:p>
          <a:p>
            <a:r>
              <a:rPr lang="en-US" altLang="en-US" sz="1600">
                <a:latin typeface="Courier New" panose="02070309020205020404" pitchFamily="49" charset="0"/>
              </a:rPr>
              <a:t>+-+-+-+-+-+-+-+-+-+-+-+-+-+-+-+-+-+-+-+-+-+-+-+-+-+-+-+-+-+-+-+-+</a:t>
            </a:r>
          </a:p>
          <a:p>
            <a:r>
              <a:rPr lang="en-US" altLang="en-US" sz="1600">
                <a:latin typeface="Courier New" panose="02070309020205020404" pitchFamily="49" charset="0"/>
              </a:rPr>
              <a:t>|                            Address                            |                            </a:t>
            </a:r>
          </a:p>
          <a:p>
            <a:r>
              <a:rPr lang="en-US" altLang="en-US" sz="1600">
                <a:latin typeface="Courier New" panose="02070309020205020404" pitchFamily="49" charset="0"/>
              </a:rPr>
              <a:t>+-+-+-+-+-+-+-+-+-+-+-+-+-+-+-+-+-+-+-+-+-+-+-+-+-+-+-+-+-+-+-+-+</a:t>
            </a:r>
          </a:p>
          <a:p>
            <a:endParaRPr lang="en-US" altLang="en-US" sz="1600">
              <a:latin typeface="Courier New" panose="02070309020205020404" pitchFamily="49" charset="0"/>
            </a:endParaRPr>
          </a:p>
          <a:p>
            <a:r>
              <a:rPr lang="en-US" altLang="en-US" sz="1600">
                <a:latin typeface="Courier New" panose="02070309020205020404" pitchFamily="49" charset="0"/>
              </a:rPr>
              <a:t>Type: 4-byte integer</a:t>
            </a:r>
          </a:p>
          <a:p>
            <a:r>
              <a:rPr lang="en-US" altLang="en-US" sz="1600">
                <a:latin typeface="Courier New" panose="02070309020205020404" pitchFamily="49" charset="0"/>
              </a:rPr>
              <a:t>Length: 2-byte integer</a:t>
            </a:r>
          </a:p>
          <a:p>
            <a:r>
              <a:rPr lang="en-US" altLang="en-US" sz="1600">
                <a:latin typeface="Courier New" panose="02070309020205020404" pitchFamily="49" charset="0"/>
              </a:rPr>
              <a:t>Checksum: 2-byte integer</a:t>
            </a:r>
          </a:p>
          <a:p>
            <a:r>
              <a:rPr lang="en-US" altLang="en-US" sz="1600">
                <a:latin typeface="Courier New" panose="02070309020205020404" pitchFamily="49" charset="0"/>
              </a:rPr>
              <a:t>Address: 4-byte IP address</a:t>
            </a:r>
          </a:p>
        </p:txBody>
      </p:sp>
      <p:sp>
        <p:nvSpPr>
          <p:cNvPr id="2" name="Datumsplatzhalter 1">
            <a:extLst>
              <a:ext uri="{FF2B5EF4-FFF2-40B4-BE49-F238E27FC236}">
                <a16:creationId xmlns:a16="http://schemas.microsoft.com/office/drawing/2014/main" id="{0D5A99ED-FAEC-4A88-9A27-43D26F5F1B85}"/>
              </a:ext>
            </a:extLst>
          </p:cNvPr>
          <p:cNvSpPr>
            <a:spLocks noGrp="1"/>
          </p:cNvSpPr>
          <p:nvPr>
            <p:ph type="dt" sz="half" idx="10"/>
          </p:nvPr>
        </p:nvSpPr>
        <p:spPr/>
        <p:txBody>
          <a:bodyPr/>
          <a:lstStyle/>
          <a:p>
            <a:pPr>
              <a:defRPr/>
            </a:pPr>
            <a:endParaRPr lang="en-US"/>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34DC50E6-79F4-4570-AEED-46676CE52C26}"/>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11CAF44A-C6EB-4FFC-97F7-8AA1826C3EBA}"/>
              </a:ext>
            </a:extLst>
          </p:cNvPr>
          <p:cNvSpPr>
            <a:spLocks noGrp="1"/>
          </p:cNvSpPr>
          <p:nvPr>
            <p:ph type="sldNum" sz="quarter" idx="12"/>
          </p:nvPr>
        </p:nvSpPr>
        <p:spPr/>
        <p:txBody>
          <a:bodyPr/>
          <a:lstStyle/>
          <a:p>
            <a:fld id="{4998CD42-23F9-4F32-B788-1A4476CDFB69}" type="slidenum">
              <a:rPr lang="en-US" altLang="en-US"/>
              <a:pPr/>
              <a:t>491</a:t>
            </a:fld>
            <a:endParaRPr lang="en-US" altLang="en-US"/>
          </a:p>
        </p:txBody>
      </p:sp>
      <p:sp>
        <p:nvSpPr>
          <p:cNvPr id="74754" name="Rectangle 2">
            <a:extLst>
              <a:ext uri="{FF2B5EF4-FFF2-40B4-BE49-F238E27FC236}">
                <a16:creationId xmlns:a16="http://schemas.microsoft.com/office/drawing/2014/main" id="{930DE9BB-2C70-4BAD-81A7-8744707370D9}"/>
              </a:ext>
            </a:extLst>
          </p:cNvPr>
          <p:cNvSpPr>
            <a:spLocks noGrp="1" noChangeArrowheads="1"/>
          </p:cNvSpPr>
          <p:nvPr>
            <p:ph type="title"/>
          </p:nvPr>
        </p:nvSpPr>
        <p:spPr>
          <a:xfrm>
            <a:off x="457200" y="300038"/>
            <a:ext cx="8458200" cy="1071562"/>
          </a:xfrm>
        </p:spPr>
        <p:txBody>
          <a:bodyPr lIns="82058" tIns="41029" rIns="82058" bIns="41029" anchor="t"/>
          <a:lstStyle/>
          <a:p>
            <a:r>
              <a:rPr lang="en-US" altLang="en-US"/>
              <a:t>A Few Programming Notes:</a:t>
            </a:r>
            <a:br>
              <a:rPr lang="en-US" altLang="en-US"/>
            </a:br>
            <a:r>
              <a:rPr lang="en-US" altLang="en-US"/>
              <a:t>Building a Packet in a Buffer</a:t>
            </a:r>
          </a:p>
        </p:txBody>
      </p:sp>
      <p:sp>
        <p:nvSpPr>
          <p:cNvPr id="74755" name="Text Box 3">
            <a:extLst>
              <a:ext uri="{FF2B5EF4-FFF2-40B4-BE49-F238E27FC236}">
                <a16:creationId xmlns:a16="http://schemas.microsoft.com/office/drawing/2014/main" id="{FADE16E3-BB21-4254-BC90-D3D8833BF2F7}"/>
              </a:ext>
            </a:extLst>
          </p:cNvPr>
          <p:cNvSpPr txBox="1">
            <a:spLocks noChangeArrowheads="1"/>
          </p:cNvSpPr>
          <p:nvPr/>
        </p:nvSpPr>
        <p:spPr bwMode="auto">
          <a:xfrm>
            <a:off x="533400" y="1630363"/>
            <a:ext cx="8077200" cy="47704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76" tIns="45588" rIns="91176" bIns="45588">
            <a:spAutoFit/>
          </a:bodyPr>
          <a:lstStyle>
            <a:lvl1pPr defTabSz="820738" eaLnBrk="0" hangingPunct="0">
              <a:defRPr sz="2400">
                <a:solidFill>
                  <a:schemeClr val="tx1"/>
                </a:solidFill>
                <a:latin typeface="Times New Roman" panose="02020603050405020304" pitchFamily="18" charset="0"/>
              </a:defRPr>
            </a:lvl1pPr>
            <a:lvl2pPr marL="409575" defTabSz="820738" eaLnBrk="0" hangingPunct="0">
              <a:defRPr sz="2400">
                <a:solidFill>
                  <a:schemeClr val="tx1"/>
                </a:solidFill>
                <a:latin typeface="Times New Roman" panose="02020603050405020304" pitchFamily="18" charset="0"/>
              </a:defRPr>
            </a:lvl2pPr>
            <a:lvl3pPr marL="820738" defTabSz="820738" eaLnBrk="0" hangingPunct="0">
              <a:defRPr sz="2400">
                <a:solidFill>
                  <a:schemeClr val="tx1"/>
                </a:solidFill>
                <a:latin typeface="Times New Roman" panose="02020603050405020304" pitchFamily="18" charset="0"/>
              </a:defRPr>
            </a:lvl3pPr>
            <a:lvl4pPr marL="1230313" defTabSz="820738" eaLnBrk="0" hangingPunct="0">
              <a:defRPr sz="2400">
                <a:solidFill>
                  <a:schemeClr val="tx1"/>
                </a:solidFill>
                <a:latin typeface="Times New Roman" panose="02020603050405020304" pitchFamily="18" charset="0"/>
              </a:defRPr>
            </a:lvl4pPr>
            <a:lvl5pPr marL="1641475" defTabSz="820738" eaLnBrk="0" hangingPunct="0">
              <a:defRPr sz="2400">
                <a:solidFill>
                  <a:schemeClr val="tx1"/>
                </a:solidFill>
                <a:latin typeface="Times New Roman" panose="02020603050405020304" pitchFamily="18" charset="0"/>
              </a:defRPr>
            </a:lvl5pPr>
            <a:lvl6pPr marL="2098675" defTabSz="820738" eaLnBrk="0" fontAlgn="base" hangingPunct="0">
              <a:spcBef>
                <a:spcPct val="0"/>
              </a:spcBef>
              <a:spcAft>
                <a:spcPct val="0"/>
              </a:spcAft>
              <a:defRPr sz="2400">
                <a:solidFill>
                  <a:schemeClr val="tx1"/>
                </a:solidFill>
                <a:latin typeface="Times New Roman" panose="02020603050405020304" pitchFamily="18" charset="0"/>
              </a:defRPr>
            </a:lvl6pPr>
            <a:lvl7pPr marL="2555875" defTabSz="820738" eaLnBrk="0" fontAlgn="base" hangingPunct="0">
              <a:spcBef>
                <a:spcPct val="0"/>
              </a:spcBef>
              <a:spcAft>
                <a:spcPct val="0"/>
              </a:spcAft>
              <a:defRPr sz="2400">
                <a:solidFill>
                  <a:schemeClr val="tx1"/>
                </a:solidFill>
                <a:latin typeface="Times New Roman" panose="02020603050405020304" pitchFamily="18" charset="0"/>
              </a:defRPr>
            </a:lvl7pPr>
            <a:lvl8pPr marL="3013075" defTabSz="820738" eaLnBrk="0" fontAlgn="base" hangingPunct="0">
              <a:spcBef>
                <a:spcPct val="0"/>
              </a:spcBef>
              <a:spcAft>
                <a:spcPct val="0"/>
              </a:spcAft>
              <a:defRPr sz="2400">
                <a:solidFill>
                  <a:schemeClr val="tx1"/>
                </a:solidFill>
                <a:latin typeface="Times New Roman" panose="02020603050405020304" pitchFamily="18" charset="0"/>
              </a:defRPr>
            </a:lvl8pPr>
            <a:lvl9pPr marL="3470275" defTabSz="820738"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800">
                <a:latin typeface="Courier New" panose="02070309020205020404" pitchFamily="49" charset="0"/>
              </a:rPr>
              <a:t>struct packet {</a:t>
            </a:r>
          </a:p>
          <a:p>
            <a:r>
              <a:rPr lang="en-US" altLang="en-US" sz="1800">
                <a:latin typeface="Courier New" panose="02070309020205020404" pitchFamily="49" charset="0"/>
              </a:rPr>
              <a:t>	u_int32_t type;</a:t>
            </a:r>
          </a:p>
          <a:p>
            <a:r>
              <a:rPr lang="en-US" altLang="en-US" sz="1800">
                <a:latin typeface="Courier New" panose="02070309020205020404" pitchFamily="49" charset="0"/>
              </a:rPr>
              <a:t>	u_int16_t length;</a:t>
            </a:r>
          </a:p>
          <a:p>
            <a:r>
              <a:rPr lang="en-US" altLang="en-US" sz="1800">
                <a:latin typeface="Courier New" panose="02070309020205020404" pitchFamily="49" charset="0"/>
              </a:rPr>
              <a:t>	u_int16_t checksum;</a:t>
            </a:r>
          </a:p>
          <a:p>
            <a:r>
              <a:rPr lang="en-US" altLang="en-US" sz="1800">
                <a:latin typeface="Courier New" panose="02070309020205020404" pitchFamily="49" charset="0"/>
              </a:rPr>
              <a:t>	u_int32_t address;</a:t>
            </a:r>
          </a:p>
          <a:p>
            <a:r>
              <a:rPr lang="en-US" altLang="en-US" sz="1800">
                <a:latin typeface="Courier New" panose="02070309020205020404" pitchFamily="49" charset="0"/>
              </a:rPr>
              <a:t>};</a:t>
            </a:r>
          </a:p>
          <a:p>
            <a:endParaRPr lang="en-US" altLang="en-US" sz="1800">
              <a:latin typeface="Courier New" panose="02070309020205020404" pitchFamily="49" charset="0"/>
            </a:endParaRPr>
          </a:p>
          <a:p>
            <a:r>
              <a:rPr lang="en-US" altLang="en-US" sz="1800">
                <a:latin typeface="Courier New" panose="02070309020205020404" pitchFamily="49" charset="0"/>
              </a:rPr>
              <a:t>/* ================================================== */</a:t>
            </a:r>
          </a:p>
          <a:p>
            <a:r>
              <a:rPr lang="en-US" altLang="en-US" sz="1800">
                <a:latin typeface="Courier New" panose="02070309020205020404" pitchFamily="49" charset="0"/>
              </a:rPr>
              <a:t>char buf[1024];</a:t>
            </a:r>
          </a:p>
          <a:p>
            <a:r>
              <a:rPr lang="en-US" altLang="en-US" sz="1800">
                <a:latin typeface="Courier New" panose="02070309020205020404" pitchFamily="49" charset="0"/>
              </a:rPr>
              <a:t>struct packet *pkt;</a:t>
            </a:r>
          </a:p>
          <a:p>
            <a:endParaRPr lang="en-US" altLang="en-US" sz="1800">
              <a:latin typeface="Courier New" panose="02070309020205020404" pitchFamily="49" charset="0"/>
            </a:endParaRPr>
          </a:p>
          <a:p>
            <a:r>
              <a:rPr lang="en-US" altLang="en-US" sz="1800">
                <a:latin typeface="Courier New" panose="02070309020205020404" pitchFamily="49" charset="0"/>
              </a:rPr>
              <a:t>pkt = (struct packet*) buf;</a:t>
            </a:r>
          </a:p>
          <a:p>
            <a:r>
              <a:rPr lang="en-US" altLang="en-US" sz="1800">
                <a:latin typeface="Courier New" panose="02070309020205020404" pitchFamily="49" charset="0"/>
              </a:rPr>
              <a:t>pkt-&gt;type = </a:t>
            </a:r>
            <a:r>
              <a:rPr lang="en-US" altLang="en-US" sz="1800" b="1">
                <a:solidFill>
                  <a:srgbClr val="CC0000"/>
                </a:solidFill>
                <a:latin typeface="Courier New" panose="02070309020205020404" pitchFamily="49" charset="0"/>
              </a:rPr>
              <a:t>htonl</a:t>
            </a:r>
            <a:r>
              <a:rPr lang="en-US" altLang="en-US" sz="1800">
                <a:latin typeface="Courier New" panose="02070309020205020404" pitchFamily="49" charset="0"/>
              </a:rPr>
              <a:t>(1);</a:t>
            </a:r>
          </a:p>
          <a:p>
            <a:r>
              <a:rPr lang="en-US" altLang="en-US" sz="1800">
                <a:latin typeface="Courier New" panose="02070309020205020404" pitchFamily="49" charset="0"/>
              </a:rPr>
              <a:t>pkt-&gt;length = </a:t>
            </a:r>
            <a:r>
              <a:rPr lang="en-US" altLang="en-US" sz="1800" b="1">
                <a:solidFill>
                  <a:srgbClr val="CC0000"/>
                </a:solidFill>
                <a:latin typeface="Courier New" panose="02070309020205020404" pitchFamily="49" charset="0"/>
              </a:rPr>
              <a:t>htons</a:t>
            </a:r>
            <a:r>
              <a:rPr lang="en-US" altLang="en-US" sz="1800">
                <a:latin typeface="Courier New" panose="02070309020205020404" pitchFamily="49" charset="0"/>
              </a:rPr>
              <a:t>(2);</a:t>
            </a:r>
          </a:p>
          <a:p>
            <a:r>
              <a:rPr lang="en-US" altLang="en-US" sz="1800">
                <a:latin typeface="Courier New" panose="02070309020205020404" pitchFamily="49" charset="0"/>
              </a:rPr>
              <a:t>pkt-&gt;checksum = </a:t>
            </a:r>
            <a:r>
              <a:rPr lang="en-US" altLang="en-US" sz="1800" b="1">
                <a:solidFill>
                  <a:srgbClr val="CC0000"/>
                </a:solidFill>
                <a:latin typeface="Courier New" panose="02070309020205020404" pitchFamily="49" charset="0"/>
              </a:rPr>
              <a:t>htons</a:t>
            </a:r>
            <a:r>
              <a:rPr lang="en-US" altLang="en-US" sz="1800">
                <a:latin typeface="Courier New" panose="02070309020205020404" pitchFamily="49" charset="0"/>
              </a:rPr>
              <a:t>(3);</a:t>
            </a:r>
          </a:p>
          <a:p>
            <a:r>
              <a:rPr lang="en-US" altLang="en-US" sz="1800">
                <a:latin typeface="Courier New" panose="02070309020205020404" pitchFamily="49" charset="0"/>
              </a:rPr>
              <a:t>pkt-&gt;address = </a:t>
            </a:r>
            <a:r>
              <a:rPr lang="en-US" altLang="en-US" sz="1800" b="1">
                <a:solidFill>
                  <a:srgbClr val="CC0000"/>
                </a:solidFill>
                <a:latin typeface="Courier New" panose="02070309020205020404" pitchFamily="49" charset="0"/>
              </a:rPr>
              <a:t>htonl</a:t>
            </a:r>
            <a:r>
              <a:rPr lang="en-US" altLang="en-US" sz="1800">
                <a:latin typeface="Courier New" panose="02070309020205020404" pitchFamily="49" charset="0"/>
              </a:rPr>
              <a:t>(4);</a:t>
            </a:r>
          </a:p>
          <a:p>
            <a:endParaRPr lang="en-US" altLang="en-US" sz="1800">
              <a:latin typeface="Courier New" panose="02070309020205020404" pitchFamily="49" charset="0"/>
            </a:endParaRPr>
          </a:p>
        </p:txBody>
      </p:sp>
      <p:sp>
        <p:nvSpPr>
          <p:cNvPr id="2" name="Datumsplatzhalter 1">
            <a:extLst>
              <a:ext uri="{FF2B5EF4-FFF2-40B4-BE49-F238E27FC236}">
                <a16:creationId xmlns:a16="http://schemas.microsoft.com/office/drawing/2014/main" id="{B409D2AB-C46B-4690-9971-2D34BDF57D5C}"/>
              </a:ext>
            </a:extLst>
          </p:cNvPr>
          <p:cNvSpPr>
            <a:spLocks noGrp="1"/>
          </p:cNvSpPr>
          <p:nvPr>
            <p:ph type="dt" sz="half" idx="10"/>
          </p:nvPr>
        </p:nvSpPr>
        <p:spPr/>
        <p:txBody>
          <a:bodyPr/>
          <a:lstStyle/>
          <a:p>
            <a:pPr>
              <a:defRPr/>
            </a:pPr>
            <a:endParaRPr lang="en-US"/>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E3CE5375-39F8-4842-9A1F-725A08F7C302}"/>
              </a:ext>
            </a:extLst>
          </p:cNvPr>
          <p:cNvSpPr>
            <a:spLocks noGrp="1"/>
          </p:cNvSpPr>
          <p:nvPr>
            <p:ph type="ftr" sz="quarter" idx="11"/>
          </p:nvPr>
        </p:nvSpPr>
        <p:spPr/>
        <p:txBody>
          <a:bodyPr/>
          <a:lstStyle/>
          <a:p>
            <a:r>
              <a:rPr lang="en-US" altLang="en-US"/>
              <a:t>Realtime Programming Prof. Dr. Markus Pfeil</a:t>
            </a:r>
          </a:p>
        </p:txBody>
      </p:sp>
      <p:sp>
        <p:nvSpPr>
          <p:cNvPr id="6" name="Foliennummernplatzhalter 5">
            <a:extLst>
              <a:ext uri="{FF2B5EF4-FFF2-40B4-BE49-F238E27FC236}">
                <a16:creationId xmlns:a16="http://schemas.microsoft.com/office/drawing/2014/main" id="{FA97F32B-884F-413C-8B28-7588E01EF3C6}"/>
              </a:ext>
            </a:extLst>
          </p:cNvPr>
          <p:cNvSpPr>
            <a:spLocks noGrp="1"/>
          </p:cNvSpPr>
          <p:nvPr>
            <p:ph type="sldNum" sz="quarter" idx="12"/>
          </p:nvPr>
        </p:nvSpPr>
        <p:spPr/>
        <p:txBody>
          <a:bodyPr/>
          <a:lstStyle/>
          <a:p>
            <a:fld id="{89DBD81D-F88A-4981-B10B-51078C75872E}" type="slidenum">
              <a:rPr lang="en-US" altLang="en-US"/>
              <a:pPr/>
              <a:t>492</a:t>
            </a:fld>
            <a:endParaRPr lang="en-US" altLang="en-US"/>
          </a:p>
        </p:txBody>
      </p:sp>
      <p:sp>
        <p:nvSpPr>
          <p:cNvPr id="25602" name="Rectangle 2">
            <a:extLst>
              <a:ext uri="{FF2B5EF4-FFF2-40B4-BE49-F238E27FC236}">
                <a16:creationId xmlns:a16="http://schemas.microsoft.com/office/drawing/2014/main" id="{9242156A-23B4-412B-A51A-5F451527CFF4}"/>
              </a:ext>
            </a:extLst>
          </p:cNvPr>
          <p:cNvSpPr>
            <a:spLocks noGrp="1" noChangeArrowheads="1"/>
          </p:cNvSpPr>
          <p:nvPr>
            <p:ph type="title"/>
          </p:nvPr>
        </p:nvSpPr>
        <p:spPr/>
        <p:txBody>
          <a:bodyPr/>
          <a:lstStyle/>
          <a:p>
            <a:r>
              <a:rPr lang="en-US" altLang="en-US"/>
              <a:t>Socket Programming References</a:t>
            </a:r>
          </a:p>
        </p:txBody>
      </p:sp>
      <p:sp>
        <p:nvSpPr>
          <p:cNvPr id="25603" name="Rectangle 3">
            <a:extLst>
              <a:ext uri="{FF2B5EF4-FFF2-40B4-BE49-F238E27FC236}">
                <a16:creationId xmlns:a16="http://schemas.microsoft.com/office/drawing/2014/main" id="{544A733D-8CA3-4756-9791-ED1388396DCA}"/>
              </a:ext>
            </a:extLst>
          </p:cNvPr>
          <p:cNvSpPr>
            <a:spLocks noGrp="1" noChangeArrowheads="1"/>
          </p:cNvSpPr>
          <p:nvPr>
            <p:ph type="body" idx="1"/>
          </p:nvPr>
        </p:nvSpPr>
        <p:spPr/>
        <p:txBody>
          <a:bodyPr/>
          <a:lstStyle/>
          <a:p>
            <a:pPr>
              <a:lnSpc>
                <a:spcPct val="90000"/>
              </a:lnSpc>
            </a:pPr>
            <a:r>
              <a:rPr lang="en-US" altLang="en-US"/>
              <a:t>Man page</a:t>
            </a:r>
          </a:p>
          <a:p>
            <a:pPr lvl="1">
              <a:lnSpc>
                <a:spcPct val="90000"/>
              </a:lnSpc>
            </a:pPr>
            <a:r>
              <a:rPr lang="en-US" altLang="en-US"/>
              <a:t>usage: man &lt;function name&gt;</a:t>
            </a:r>
          </a:p>
          <a:p>
            <a:pPr>
              <a:lnSpc>
                <a:spcPct val="90000"/>
              </a:lnSpc>
            </a:pPr>
            <a:r>
              <a:rPr lang="en-US" altLang="en-US"/>
              <a:t>Textbook</a:t>
            </a:r>
          </a:p>
          <a:p>
            <a:pPr lvl="1">
              <a:lnSpc>
                <a:spcPct val="90000"/>
              </a:lnSpc>
            </a:pPr>
            <a:r>
              <a:rPr lang="en-US" altLang="en-US"/>
              <a:t>Sections 2.6, 2.7</a:t>
            </a:r>
          </a:p>
          <a:p>
            <a:pPr lvl="1">
              <a:lnSpc>
                <a:spcPct val="90000"/>
              </a:lnSpc>
            </a:pPr>
            <a:r>
              <a:rPr lang="en-US" altLang="en-US"/>
              <a:t>demo programs written in Java</a:t>
            </a:r>
          </a:p>
          <a:p>
            <a:pPr>
              <a:lnSpc>
                <a:spcPct val="90000"/>
              </a:lnSpc>
            </a:pPr>
            <a:r>
              <a:rPr lang="en-US" altLang="en-US"/>
              <a:t>Unix Network Programming : Networking APIs: Sockets and XTI (Volume 1)</a:t>
            </a:r>
          </a:p>
          <a:p>
            <a:pPr lvl="1">
              <a:lnSpc>
                <a:spcPct val="90000"/>
              </a:lnSpc>
            </a:pPr>
            <a:r>
              <a:rPr lang="en-US" altLang="en-US"/>
              <a:t>Section 2, 3, 4, 6, 8</a:t>
            </a:r>
          </a:p>
          <a:p>
            <a:pPr lvl="1">
              <a:lnSpc>
                <a:spcPct val="90000"/>
              </a:lnSpc>
            </a:pPr>
            <a:r>
              <a:rPr lang="en-US" altLang="en-US"/>
              <a:t>ultimate socket programming bible!</a:t>
            </a:r>
          </a:p>
        </p:txBody>
      </p:sp>
      <p:sp>
        <p:nvSpPr>
          <p:cNvPr id="2" name="Datumsplatzhalter 1">
            <a:extLst>
              <a:ext uri="{FF2B5EF4-FFF2-40B4-BE49-F238E27FC236}">
                <a16:creationId xmlns:a16="http://schemas.microsoft.com/office/drawing/2014/main" id="{F462033E-E304-4C85-97AC-8F90277B686A}"/>
              </a:ext>
            </a:extLst>
          </p:cNvPr>
          <p:cNvSpPr>
            <a:spLocks noGrp="1"/>
          </p:cNvSpPr>
          <p:nvPr>
            <p:ph type="dt" sz="half" idx="10"/>
          </p:nvPr>
        </p:nvSpPr>
        <p:spPr/>
        <p:txBody>
          <a:bodyPr/>
          <a:lstStyle/>
          <a:p>
            <a:pPr>
              <a:defRPr/>
            </a:pPr>
            <a:endParaRPr lang="en-US"/>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DB5BE9-241A-47EF-B932-D089BD67692A}"/>
              </a:ext>
            </a:extLst>
          </p:cNvPr>
          <p:cNvSpPr>
            <a:spLocks noGrp="1"/>
          </p:cNvSpPr>
          <p:nvPr>
            <p:ph type="title"/>
          </p:nvPr>
        </p:nvSpPr>
        <p:spPr/>
        <p:txBody>
          <a:bodyPr/>
          <a:lstStyle/>
          <a:p>
            <a:r>
              <a:rPr lang="de-DE" dirty="0"/>
              <a:t>Interrupts</a:t>
            </a:r>
          </a:p>
        </p:txBody>
      </p:sp>
      <p:sp>
        <p:nvSpPr>
          <p:cNvPr id="3" name="Inhaltsplatzhalter 2">
            <a:extLst>
              <a:ext uri="{FF2B5EF4-FFF2-40B4-BE49-F238E27FC236}">
                <a16:creationId xmlns:a16="http://schemas.microsoft.com/office/drawing/2014/main" id="{D28F6990-1914-4CA5-86C1-431B0F3F0950}"/>
              </a:ext>
            </a:extLst>
          </p:cNvPr>
          <p:cNvSpPr>
            <a:spLocks noGrp="1"/>
          </p:cNvSpPr>
          <p:nvPr>
            <p:ph sz="quarter" idx="1"/>
          </p:nvPr>
        </p:nvSpPr>
        <p:spPr/>
        <p:txBody>
          <a:bodyPr/>
          <a:lstStyle/>
          <a:p>
            <a:pPr>
              <a:lnSpc>
                <a:spcPct val="90000"/>
              </a:lnSpc>
            </a:pPr>
            <a:r>
              <a:rPr lang="en-US" altLang="de-DE" sz="2600" dirty="0"/>
              <a:t>When you are at home sitting on your lazy boy how do you know when someone wants to talk to you on the phone?</a:t>
            </a:r>
          </a:p>
          <a:p>
            <a:pPr>
              <a:lnSpc>
                <a:spcPct val="90000"/>
              </a:lnSpc>
            </a:pPr>
            <a:endParaRPr lang="en-US" altLang="de-DE" sz="2600" dirty="0"/>
          </a:p>
          <a:p>
            <a:pPr>
              <a:lnSpc>
                <a:spcPct val="90000"/>
              </a:lnSpc>
            </a:pPr>
            <a:endParaRPr lang="en-US" altLang="de-DE" sz="3000" dirty="0"/>
          </a:p>
          <a:p>
            <a:pPr lvl="1">
              <a:lnSpc>
                <a:spcPct val="90000"/>
              </a:lnSpc>
            </a:pPr>
            <a:r>
              <a:rPr lang="en-US" altLang="de-DE" sz="2600" dirty="0"/>
              <a:t>Do you periodically get up and pick up the phone to see if someone is there?</a:t>
            </a:r>
          </a:p>
          <a:p>
            <a:pPr lvl="1">
              <a:lnSpc>
                <a:spcPct val="90000"/>
              </a:lnSpc>
            </a:pPr>
            <a:r>
              <a:rPr lang="en-US" altLang="de-DE" sz="2600" dirty="0"/>
              <a:t>Or do you wait till the phone rings to answer it?</a:t>
            </a:r>
            <a:endParaRPr lang="en-US" altLang="de-DE" sz="2000" dirty="0"/>
          </a:p>
          <a:p>
            <a:endParaRPr lang="de-DE" dirty="0"/>
          </a:p>
        </p:txBody>
      </p:sp>
      <p:sp>
        <p:nvSpPr>
          <p:cNvPr id="4" name="Datumsplatzhalter 3">
            <a:extLst>
              <a:ext uri="{FF2B5EF4-FFF2-40B4-BE49-F238E27FC236}">
                <a16:creationId xmlns:a16="http://schemas.microsoft.com/office/drawing/2014/main" id="{0F1668D0-67B2-42D4-9568-FBAEE8B8325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DD5A4EA-9985-40F1-B0F6-96966DEC6B6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33AD9E5-9FB7-4D85-A047-E2EB8182BD34}"/>
              </a:ext>
            </a:extLst>
          </p:cNvPr>
          <p:cNvSpPr>
            <a:spLocks noGrp="1"/>
          </p:cNvSpPr>
          <p:nvPr>
            <p:ph type="sldNum" sz="quarter" idx="12"/>
          </p:nvPr>
        </p:nvSpPr>
        <p:spPr/>
        <p:txBody>
          <a:bodyPr/>
          <a:lstStyle/>
          <a:p>
            <a:pPr>
              <a:defRPr/>
            </a:pPr>
            <a:fld id="{AFD5F09E-495C-4440-9B64-34BC52B4539C}" type="slidenum">
              <a:rPr lang="en-US" smtClean="0"/>
              <a:pPr>
                <a:defRPr/>
              </a:pPr>
              <a:t>493</a:t>
            </a:fld>
            <a:endParaRPr lang="en-US"/>
          </a:p>
        </p:txBody>
      </p:sp>
    </p:spTree>
    <p:extLst>
      <p:ext uri="{BB962C8B-B14F-4D97-AF65-F5344CB8AC3E}">
        <p14:creationId xmlns:p14="http://schemas.microsoft.com/office/powerpoint/2010/main" val="854999567"/>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BE56E4-B636-4462-AF9D-ED992CE3878D}"/>
              </a:ext>
            </a:extLst>
          </p:cNvPr>
          <p:cNvSpPr>
            <a:spLocks noGrp="1"/>
          </p:cNvSpPr>
          <p:nvPr>
            <p:ph type="title"/>
          </p:nvPr>
        </p:nvSpPr>
        <p:spPr/>
        <p:txBody>
          <a:bodyPr/>
          <a:lstStyle/>
          <a:p>
            <a:r>
              <a:rPr lang="de-DE" dirty="0"/>
              <a:t>Interrupts</a:t>
            </a:r>
          </a:p>
        </p:txBody>
      </p:sp>
      <p:sp>
        <p:nvSpPr>
          <p:cNvPr id="3" name="Inhaltsplatzhalter 2">
            <a:extLst>
              <a:ext uri="{FF2B5EF4-FFF2-40B4-BE49-F238E27FC236}">
                <a16:creationId xmlns:a16="http://schemas.microsoft.com/office/drawing/2014/main" id="{B84EE82C-3295-4958-9F2F-28973969A313}"/>
              </a:ext>
            </a:extLst>
          </p:cNvPr>
          <p:cNvSpPr>
            <a:spLocks noGrp="1"/>
          </p:cNvSpPr>
          <p:nvPr>
            <p:ph sz="quarter" idx="1"/>
          </p:nvPr>
        </p:nvSpPr>
        <p:spPr/>
        <p:txBody>
          <a:bodyPr/>
          <a:lstStyle/>
          <a:p>
            <a:r>
              <a:rPr lang="en-US" altLang="de-DE" dirty="0"/>
              <a:t>The first scenario shows a person doing what is known as </a:t>
            </a:r>
            <a:r>
              <a:rPr lang="en-US" altLang="de-DE" u="sng" dirty="0"/>
              <a:t>polling</a:t>
            </a:r>
            <a:r>
              <a:rPr lang="en-US" altLang="de-DE" dirty="0"/>
              <a:t>.</a:t>
            </a:r>
          </a:p>
          <a:p>
            <a:endParaRPr lang="en-US" altLang="de-DE" dirty="0"/>
          </a:p>
          <a:p>
            <a:r>
              <a:rPr lang="en-US" altLang="de-DE" dirty="0"/>
              <a:t>The second case illustrates an </a:t>
            </a:r>
            <a:r>
              <a:rPr lang="en-US" altLang="de-DE" u="sng" dirty="0"/>
              <a:t>interrupt</a:t>
            </a:r>
            <a:r>
              <a:rPr lang="en-US" altLang="de-DE" dirty="0"/>
              <a:t>-driven person.</a:t>
            </a:r>
          </a:p>
          <a:p>
            <a:endParaRPr lang="de-DE" dirty="0"/>
          </a:p>
        </p:txBody>
      </p:sp>
      <p:sp>
        <p:nvSpPr>
          <p:cNvPr id="4" name="Datumsplatzhalter 3">
            <a:extLst>
              <a:ext uri="{FF2B5EF4-FFF2-40B4-BE49-F238E27FC236}">
                <a16:creationId xmlns:a16="http://schemas.microsoft.com/office/drawing/2014/main" id="{934441A6-D0E7-4076-93E2-56996C03C03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9F1DEB5-84B1-4EA3-9D82-2E5875A5F5F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876F0C8-3B55-451A-B5B2-FAEE146DD456}"/>
              </a:ext>
            </a:extLst>
          </p:cNvPr>
          <p:cNvSpPr>
            <a:spLocks noGrp="1"/>
          </p:cNvSpPr>
          <p:nvPr>
            <p:ph type="sldNum" sz="quarter" idx="12"/>
          </p:nvPr>
        </p:nvSpPr>
        <p:spPr/>
        <p:txBody>
          <a:bodyPr/>
          <a:lstStyle/>
          <a:p>
            <a:pPr>
              <a:defRPr/>
            </a:pPr>
            <a:fld id="{AFD5F09E-495C-4440-9B64-34BC52B4539C}" type="slidenum">
              <a:rPr lang="en-US" smtClean="0"/>
              <a:pPr>
                <a:defRPr/>
              </a:pPr>
              <a:t>494</a:t>
            </a:fld>
            <a:endParaRPr lang="en-US"/>
          </a:p>
        </p:txBody>
      </p:sp>
    </p:spTree>
    <p:extLst>
      <p:ext uri="{BB962C8B-B14F-4D97-AF65-F5344CB8AC3E}">
        <p14:creationId xmlns:p14="http://schemas.microsoft.com/office/powerpoint/2010/main" val="1492495766"/>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473973-A486-44E0-9D6D-09BFD6F1CE4B}"/>
              </a:ext>
            </a:extLst>
          </p:cNvPr>
          <p:cNvSpPr>
            <a:spLocks noGrp="1"/>
          </p:cNvSpPr>
          <p:nvPr>
            <p:ph type="title"/>
          </p:nvPr>
        </p:nvSpPr>
        <p:spPr/>
        <p:txBody>
          <a:bodyPr/>
          <a:lstStyle/>
          <a:p>
            <a:r>
              <a:rPr lang="de-DE" dirty="0"/>
              <a:t>Polling</a:t>
            </a:r>
          </a:p>
        </p:txBody>
      </p:sp>
      <p:sp>
        <p:nvSpPr>
          <p:cNvPr id="3" name="Inhaltsplatzhalter 2">
            <a:extLst>
              <a:ext uri="{FF2B5EF4-FFF2-40B4-BE49-F238E27FC236}">
                <a16:creationId xmlns:a16="http://schemas.microsoft.com/office/drawing/2014/main" id="{19F01C8C-FE03-4D92-80B2-5FA94D520574}"/>
              </a:ext>
            </a:extLst>
          </p:cNvPr>
          <p:cNvSpPr>
            <a:spLocks noGrp="1"/>
          </p:cNvSpPr>
          <p:nvPr>
            <p:ph sz="quarter" idx="1"/>
          </p:nvPr>
        </p:nvSpPr>
        <p:spPr/>
        <p:txBody>
          <a:bodyPr/>
          <a:lstStyle/>
          <a:p>
            <a:pPr>
              <a:lnSpc>
                <a:spcPct val="80000"/>
              </a:lnSpc>
            </a:pPr>
            <a:r>
              <a:rPr lang="en-US" altLang="de-DE" sz="2400" dirty="0"/>
              <a:t>AKA busy waiting; looping program</a:t>
            </a:r>
          </a:p>
          <a:p>
            <a:pPr>
              <a:lnSpc>
                <a:spcPct val="80000"/>
              </a:lnSpc>
            </a:pPr>
            <a:endParaRPr lang="en-US" altLang="de-DE" sz="2400" dirty="0"/>
          </a:p>
          <a:p>
            <a:pPr>
              <a:lnSpc>
                <a:spcPct val="80000"/>
              </a:lnSpc>
            </a:pPr>
            <a:r>
              <a:rPr lang="en-US" altLang="de-DE" sz="2400" dirty="0"/>
              <a:t> Continues checking status register until a particular state exists</a:t>
            </a:r>
          </a:p>
          <a:p>
            <a:pPr>
              <a:lnSpc>
                <a:spcPct val="80000"/>
              </a:lnSpc>
            </a:pPr>
            <a:endParaRPr lang="en-US" altLang="de-DE" sz="2400" dirty="0"/>
          </a:p>
          <a:p>
            <a:pPr>
              <a:lnSpc>
                <a:spcPct val="80000"/>
              </a:lnSpc>
            </a:pPr>
            <a:r>
              <a:rPr lang="en-US" altLang="de-DE" sz="2400" dirty="0"/>
              <a:t>Are we there yet? Are we there yet? Are we there yet?</a:t>
            </a:r>
          </a:p>
          <a:p>
            <a:pPr>
              <a:lnSpc>
                <a:spcPct val="80000"/>
              </a:lnSpc>
            </a:pPr>
            <a:endParaRPr lang="en-US" altLang="de-DE" sz="2400" dirty="0"/>
          </a:p>
          <a:p>
            <a:pPr>
              <a:lnSpc>
                <a:spcPct val="80000"/>
              </a:lnSpc>
            </a:pPr>
            <a:r>
              <a:rPr lang="en-US" altLang="de-DE" sz="2400" dirty="0">
                <a:solidFill>
                  <a:srgbClr val="FF3300"/>
                </a:solidFill>
              </a:rPr>
              <a:t>What happens if something occurs at other devices while the processor is busy waiting??</a:t>
            </a:r>
          </a:p>
          <a:p>
            <a:endParaRPr lang="de-DE" dirty="0"/>
          </a:p>
        </p:txBody>
      </p:sp>
      <p:sp>
        <p:nvSpPr>
          <p:cNvPr id="4" name="Datumsplatzhalter 3">
            <a:extLst>
              <a:ext uri="{FF2B5EF4-FFF2-40B4-BE49-F238E27FC236}">
                <a16:creationId xmlns:a16="http://schemas.microsoft.com/office/drawing/2014/main" id="{F0D635AA-7D10-493F-BF41-AF82C698A91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B44D766-CDB0-42D7-9F88-216588048D8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5A7752B-6E65-4578-9D76-E56DB7EAC34C}"/>
              </a:ext>
            </a:extLst>
          </p:cNvPr>
          <p:cNvSpPr>
            <a:spLocks noGrp="1"/>
          </p:cNvSpPr>
          <p:nvPr>
            <p:ph type="sldNum" sz="quarter" idx="12"/>
          </p:nvPr>
        </p:nvSpPr>
        <p:spPr/>
        <p:txBody>
          <a:bodyPr/>
          <a:lstStyle/>
          <a:p>
            <a:pPr>
              <a:defRPr/>
            </a:pPr>
            <a:fld id="{AFD5F09E-495C-4440-9B64-34BC52B4539C}" type="slidenum">
              <a:rPr lang="en-US" smtClean="0"/>
              <a:pPr>
                <a:defRPr/>
              </a:pPr>
              <a:t>495</a:t>
            </a:fld>
            <a:endParaRPr lang="en-US"/>
          </a:p>
        </p:txBody>
      </p:sp>
    </p:spTree>
    <p:extLst>
      <p:ext uri="{BB962C8B-B14F-4D97-AF65-F5344CB8AC3E}">
        <p14:creationId xmlns:p14="http://schemas.microsoft.com/office/powerpoint/2010/main" val="1410245890"/>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714559-A1A8-428E-A6A3-55F40C94CB54}"/>
              </a:ext>
            </a:extLst>
          </p:cNvPr>
          <p:cNvSpPr>
            <a:spLocks noGrp="1"/>
          </p:cNvSpPr>
          <p:nvPr>
            <p:ph type="title"/>
          </p:nvPr>
        </p:nvSpPr>
        <p:spPr/>
        <p:txBody>
          <a:bodyPr/>
          <a:lstStyle/>
          <a:p>
            <a:r>
              <a:rPr lang="de-DE" dirty="0"/>
              <a:t>Interrupt</a:t>
            </a:r>
          </a:p>
        </p:txBody>
      </p:sp>
      <p:sp>
        <p:nvSpPr>
          <p:cNvPr id="3" name="Inhaltsplatzhalter 2">
            <a:extLst>
              <a:ext uri="{FF2B5EF4-FFF2-40B4-BE49-F238E27FC236}">
                <a16:creationId xmlns:a16="http://schemas.microsoft.com/office/drawing/2014/main" id="{493A92A7-A3D7-484E-ADA8-4B8E11701D4A}"/>
              </a:ext>
            </a:extLst>
          </p:cNvPr>
          <p:cNvSpPr>
            <a:spLocks noGrp="1"/>
          </p:cNvSpPr>
          <p:nvPr>
            <p:ph sz="quarter" idx="1"/>
          </p:nvPr>
        </p:nvSpPr>
        <p:spPr/>
        <p:txBody>
          <a:bodyPr/>
          <a:lstStyle/>
          <a:p>
            <a:pPr>
              <a:lnSpc>
                <a:spcPct val="80000"/>
              </a:lnSpc>
            </a:pPr>
            <a:r>
              <a:rPr lang="en-US" altLang="de-DE" sz="2400" dirty="0"/>
              <a:t>Device sends a special signal to CPU when data arrives.</a:t>
            </a:r>
          </a:p>
          <a:p>
            <a:pPr>
              <a:lnSpc>
                <a:spcPct val="80000"/>
              </a:lnSpc>
            </a:pPr>
            <a:endParaRPr lang="en-US" altLang="de-DE" sz="2400" dirty="0"/>
          </a:p>
          <a:p>
            <a:pPr>
              <a:lnSpc>
                <a:spcPct val="80000"/>
              </a:lnSpc>
            </a:pPr>
            <a:r>
              <a:rPr lang="en-US" altLang="de-DE" sz="2400" dirty="0"/>
              <a:t>Wake me up when we get there.</a:t>
            </a:r>
          </a:p>
          <a:p>
            <a:pPr>
              <a:lnSpc>
                <a:spcPct val="80000"/>
              </a:lnSpc>
            </a:pPr>
            <a:endParaRPr lang="en-US" altLang="de-DE" sz="2400" dirty="0"/>
          </a:p>
          <a:p>
            <a:pPr>
              <a:lnSpc>
                <a:spcPct val="80000"/>
              </a:lnSpc>
            </a:pPr>
            <a:r>
              <a:rPr lang="en-US" altLang="de-DE" sz="2400" dirty="0"/>
              <a:t>Responds to hardware interrupt signal by interrupting current processing.</a:t>
            </a:r>
          </a:p>
          <a:p>
            <a:pPr>
              <a:lnSpc>
                <a:spcPct val="80000"/>
              </a:lnSpc>
            </a:pPr>
            <a:endParaRPr lang="en-US" altLang="de-DE" sz="2400" dirty="0"/>
          </a:p>
          <a:p>
            <a:pPr>
              <a:lnSpc>
                <a:spcPct val="80000"/>
              </a:lnSpc>
            </a:pPr>
            <a:r>
              <a:rPr lang="en-US" altLang="de-DE" sz="2400" dirty="0">
                <a:solidFill>
                  <a:srgbClr val="FF3300"/>
                </a:solidFill>
              </a:rPr>
              <a:t>Now CPU can perform tasks before and after interrupt instead of just polling!! Good!</a:t>
            </a:r>
          </a:p>
          <a:p>
            <a:pPr>
              <a:lnSpc>
                <a:spcPct val="80000"/>
              </a:lnSpc>
            </a:pPr>
            <a:endParaRPr lang="en-US" altLang="de-DE" sz="2400" dirty="0">
              <a:solidFill>
                <a:srgbClr val="FF3300"/>
              </a:solidFill>
            </a:endParaRPr>
          </a:p>
          <a:p>
            <a:pPr>
              <a:lnSpc>
                <a:spcPct val="80000"/>
              </a:lnSpc>
            </a:pPr>
            <a:r>
              <a:rPr lang="en-US" altLang="de-DE" sz="2400" dirty="0">
                <a:solidFill>
                  <a:srgbClr val="FF3300"/>
                </a:solidFill>
              </a:rPr>
              <a:t>The signaling is done by a </a:t>
            </a:r>
            <a:r>
              <a:rPr lang="en-US" altLang="de-DE" sz="2400" dirty="0" err="1">
                <a:solidFill>
                  <a:srgbClr val="FF3300"/>
                </a:solidFill>
              </a:rPr>
              <a:t>Progrmmable</a:t>
            </a:r>
            <a:r>
              <a:rPr lang="en-US" altLang="de-DE" sz="2400" dirty="0">
                <a:solidFill>
                  <a:srgbClr val="FF3300"/>
                </a:solidFill>
              </a:rPr>
              <a:t> Interrupt Controller (PIC). </a:t>
            </a:r>
          </a:p>
          <a:p>
            <a:endParaRPr lang="de-DE" dirty="0"/>
          </a:p>
        </p:txBody>
      </p:sp>
      <p:sp>
        <p:nvSpPr>
          <p:cNvPr id="4" name="Datumsplatzhalter 3">
            <a:extLst>
              <a:ext uri="{FF2B5EF4-FFF2-40B4-BE49-F238E27FC236}">
                <a16:creationId xmlns:a16="http://schemas.microsoft.com/office/drawing/2014/main" id="{8FD0EBFF-B981-45FA-AF30-0AA38068AE0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E406E4D-E188-4FDB-A52E-DFA1FFD698A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681B276-7D8D-4B7F-8674-7830A146333F}"/>
              </a:ext>
            </a:extLst>
          </p:cNvPr>
          <p:cNvSpPr>
            <a:spLocks noGrp="1"/>
          </p:cNvSpPr>
          <p:nvPr>
            <p:ph type="sldNum" sz="quarter" idx="12"/>
          </p:nvPr>
        </p:nvSpPr>
        <p:spPr/>
        <p:txBody>
          <a:bodyPr/>
          <a:lstStyle/>
          <a:p>
            <a:pPr>
              <a:defRPr/>
            </a:pPr>
            <a:fld id="{AFD5F09E-495C-4440-9B64-34BC52B4539C}" type="slidenum">
              <a:rPr lang="en-US" smtClean="0"/>
              <a:pPr>
                <a:defRPr/>
              </a:pPr>
              <a:t>496</a:t>
            </a:fld>
            <a:endParaRPr lang="en-US"/>
          </a:p>
        </p:txBody>
      </p:sp>
    </p:spTree>
    <p:extLst>
      <p:ext uri="{BB962C8B-B14F-4D97-AF65-F5344CB8AC3E}">
        <p14:creationId xmlns:p14="http://schemas.microsoft.com/office/powerpoint/2010/main" val="630183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C72E24-F920-4AFE-8686-3042EDDC7741}"/>
              </a:ext>
            </a:extLst>
          </p:cNvPr>
          <p:cNvSpPr>
            <a:spLocks noGrp="1"/>
          </p:cNvSpPr>
          <p:nvPr>
            <p:ph type="title"/>
          </p:nvPr>
        </p:nvSpPr>
        <p:spPr/>
        <p:txBody>
          <a:bodyPr/>
          <a:lstStyle/>
          <a:p>
            <a:r>
              <a:rPr lang="de-DE" dirty="0"/>
              <a:t>Interrupt Flow</a:t>
            </a:r>
          </a:p>
        </p:txBody>
      </p:sp>
      <p:sp>
        <p:nvSpPr>
          <p:cNvPr id="3" name="Inhaltsplatzhalter 2">
            <a:extLst>
              <a:ext uri="{FF2B5EF4-FFF2-40B4-BE49-F238E27FC236}">
                <a16:creationId xmlns:a16="http://schemas.microsoft.com/office/drawing/2014/main" id="{1BF9D9E3-D4D4-41CF-9641-D25AB543F12D}"/>
              </a:ext>
            </a:extLst>
          </p:cNvPr>
          <p:cNvSpPr>
            <a:spLocks noGrp="1"/>
          </p:cNvSpPr>
          <p:nvPr>
            <p:ph sz="quarter" idx="1"/>
          </p:nvPr>
        </p:nvSpPr>
        <p:spPr>
          <a:xfrm>
            <a:off x="301752" y="1527048"/>
            <a:ext cx="8503920" cy="2117976"/>
          </a:xfrm>
        </p:spPr>
        <p:txBody>
          <a:bodyPr>
            <a:normAutofit fontScale="85000" lnSpcReduction="10000"/>
          </a:bodyPr>
          <a:lstStyle/>
          <a:p>
            <a:pPr marL="609600" indent="-609600">
              <a:buFontTx/>
              <a:buAutoNum type="arabicPeriod"/>
            </a:pPr>
            <a:r>
              <a:rPr lang="en-US" altLang="de-DE" sz="2800" dirty="0"/>
              <a:t>Completes current instruction</a:t>
            </a:r>
          </a:p>
          <a:p>
            <a:pPr marL="609600" indent="-609600">
              <a:buFontTx/>
              <a:buAutoNum type="arabicPeriod"/>
            </a:pPr>
            <a:r>
              <a:rPr lang="en-US" altLang="de-DE" sz="2800" dirty="0"/>
              <a:t>Saves current state to status registers</a:t>
            </a:r>
          </a:p>
          <a:p>
            <a:pPr marL="609600" indent="-609600">
              <a:buFontTx/>
              <a:buAutoNum type="arabicPeriod"/>
            </a:pPr>
            <a:r>
              <a:rPr lang="en-US" altLang="de-DE" sz="2800" dirty="0"/>
              <a:t>Identify source</a:t>
            </a:r>
          </a:p>
          <a:p>
            <a:pPr marL="609600" indent="-609600">
              <a:buFontTx/>
              <a:buAutoNum type="arabicPeriod"/>
            </a:pPr>
            <a:r>
              <a:rPr lang="en-US" altLang="de-DE" sz="2800" dirty="0"/>
              <a:t>Jump to and activate Interrupt Service Routing (ISR)</a:t>
            </a:r>
          </a:p>
          <a:p>
            <a:pPr marL="609600" indent="-609600">
              <a:buFontTx/>
              <a:buAutoNum type="arabicPeriod"/>
            </a:pPr>
            <a:r>
              <a:rPr lang="en-US" altLang="de-DE" sz="2800" dirty="0"/>
              <a:t>Return to original program (RTI) and restore state</a:t>
            </a:r>
          </a:p>
          <a:p>
            <a:endParaRPr lang="de-DE" dirty="0"/>
          </a:p>
        </p:txBody>
      </p:sp>
      <p:sp>
        <p:nvSpPr>
          <p:cNvPr id="4" name="Datumsplatzhalter 3">
            <a:extLst>
              <a:ext uri="{FF2B5EF4-FFF2-40B4-BE49-F238E27FC236}">
                <a16:creationId xmlns:a16="http://schemas.microsoft.com/office/drawing/2014/main" id="{49A066D3-C07E-4DF4-BDB3-2E9BFA59C56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162826E-FF45-475C-AF3E-8CC7977B02B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3567860-540F-4937-8D09-42A020D6ED77}"/>
              </a:ext>
            </a:extLst>
          </p:cNvPr>
          <p:cNvSpPr>
            <a:spLocks noGrp="1"/>
          </p:cNvSpPr>
          <p:nvPr>
            <p:ph type="sldNum" sz="quarter" idx="12"/>
          </p:nvPr>
        </p:nvSpPr>
        <p:spPr/>
        <p:txBody>
          <a:bodyPr/>
          <a:lstStyle/>
          <a:p>
            <a:pPr>
              <a:defRPr/>
            </a:pPr>
            <a:fld id="{AFD5F09E-495C-4440-9B64-34BC52B4539C}" type="slidenum">
              <a:rPr lang="en-US" smtClean="0"/>
              <a:pPr>
                <a:defRPr/>
              </a:pPr>
              <a:t>497</a:t>
            </a:fld>
            <a:endParaRPr lang="en-US"/>
          </a:p>
        </p:txBody>
      </p:sp>
      <p:sp>
        <p:nvSpPr>
          <p:cNvPr id="8" name="Rectangle 4">
            <a:extLst>
              <a:ext uri="{FF2B5EF4-FFF2-40B4-BE49-F238E27FC236}">
                <a16:creationId xmlns:a16="http://schemas.microsoft.com/office/drawing/2014/main" id="{82841A8E-A7A7-457D-802D-31E32EFB8E52}"/>
              </a:ext>
            </a:extLst>
          </p:cNvPr>
          <p:cNvSpPr>
            <a:spLocks noChangeArrowheads="1"/>
          </p:cNvSpPr>
          <p:nvPr/>
        </p:nvSpPr>
        <p:spPr bwMode="auto">
          <a:xfrm>
            <a:off x="2771056" y="3664268"/>
            <a:ext cx="1828800" cy="5334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a:spcBef>
                <a:spcPct val="20000"/>
              </a:spcBef>
              <a:buFontTx/>
              <a:buNone/>
            </a:pPr>
            <a:r>
              <a:rPr lang="en-US" altLang="de-DE" sz="2000"/>
              <a:t>Register</a:t>
            </a:r>
          </a:p>
        </p:txBody>
      </p:sp>
      <p:sp>
        <p:nvSpPr>
          <p:cNvPr id="9" name="Rectangle 5">
            <a:extLst>
              <a:ext uri="{FF2B5EF4-FFF2-40B4-BE49-F238E27FC236}">
                <a16:creationId xmlns:a16="http://schemas.microsoft.com/office/drawing/2014/main" id="{952FA5B5-2382-45BC-8593-C7D9A34113FA}"/>
              </a:ext>
            </a:extLst>
          </p:cNvPr>
          <p:cNvSpPr>
            <a:spLocks noChangeArrowheads="1"/>
          </p:cNvSpPr>
          <p:nvPr/>
        </p:nvSpPr>
        <p:spPr bwMode="auto">
          <a:xfrm>
            <a:off x="4904656" y="4578668"/>
            <a:ext cx="1828800" cy="533400"/>
          </a:xfrm>
          <a:prstGeom prst="rect">
            <a:avLst/>
          </a:prstGeom>
          <a:solidFill>
            <a:srgbClr val="CCFF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a:spcBef>
                <a:spcPct val="20000"/>
              </a:spcBef>
              <a:buFontTx/>
              <a:buNone/>
            </a:pPr>
            <a:r>
              <a:rPr lang="en-US" altLang="de-DE" sz="2000"/>
              <a:t>Interrupt driven</a:t>
            </a:r>
          </a:p>
        </p:txBody>
      </p:sp>
      <p:sp>
        <p:nvSpPr>
          <p:cNvPr id="10" name="Rectangle 6">
            <a:extLst>
              <a:ext uri="{FF2B5EF4-FFF2-40B4-BE49-F238E27FC236}">
                <a16:creationId xmlns:a16="http://schemas.microsoft.com/office/drawing/2014/main" id="{0268B659-138C-4549-B1F1-4126B3294AFB}"/>
              </a:ext>
            </a:extLst>
          </p:cNvPr>
          <p:cNvSpPr>
            <a:spLocks noChangeArrowheads="1"/>
          </p:cNvSpPr>
          <p:nvPr/>
        </p:nvSpPr>
        <p:spPr bwMode="auto">
          <a:xfrm>
            <a:off x="866056" y="4426268"/>
            <a:ext cx="1447800" cy="762000"/>
          </a:xfrm>
          <a:prstGeom prst="rect">
            <a:avLst/>
          </a:prstGeom>
          <a:solidFill>
            <a:srgbClr val="99CC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a:spcBef>
                <a:spcPct val="20000"/>
              </a:spcBef>
              <a:buFontTx/>
              <a:buNone/>
            </a:pPr>
            <a:r>
              <a:rPr lang="en-US" altLang="de-DE" sz="2000"/>
              <a:t>CPU</a:t>
            </a:r>
          </a:p>
        </p:txBody>
      </p:sp>
      <p:sp>
        <p:nvSpPr>
          <p:cNvPr id="11" name="Rectangle 7">
            <a:extLst>
              <a:ext uri="{FF2B5EF4-FFF2-40B4-BE49-F238E27FC236}">
                <a16:creationId xmlns:a16="http://schemas.microsoft.com/office/drawing/2014/main" id="{43313313-A25D-4769-A1DA-B5CFC7C04CA2}"/>
              </a:ext>
            </a:extLst>
          </p:cNvPr>
          <p:cNvSpPr>
            <a:spLocks noChangeArrowheads="1"/>
          </p:cNvSpPr>
          <p:nvPr/>
        </p:nvSpPr>
        <p:spPr bwMode="auto">
          <a:xfrm>
            <a:off x="2771056" y="5188268"/>
            <a:ext cx="838200" cy="685800"/>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a:spcBef>
                <a:spcPct val="20000"/>
              </a:spcBef>
              <a:buFontTx/>
              <a:buNone/>
            </a:pPr>
            <a:r>
              <a:rPr lang="en-US" altLang="de-DE" sz="2000"/>
              <a:t>I/O</a:t>
            </a:r>
          </a:p>
          <a:p>
            <a:pPr algn="ctr">
              <a:spcBef>
                <a:spcPct val="20000"/>
              </a:spcBef>
              <a:buFontTx/>
              <a:buNone/>
            </a:pPr>
            <a:r>
              <a:rPr lang="en-US" altLang="de-DE" sz="2000"/>
              <a:t>device</a:t>
            </a:r>
          </a:p>
        </p:txBody>
      </p:sp>
      <p:sp>
        <p:nvSpPr>
          <p:cNvPr id="12" name="Rectangle 9">
            <a:extLst>
              <a:ext uri="{FF2B5EF4-FFF2-40B4-BE49-F238E27FC236}">
                <a16:creationId xmlns:a16="http://schemas.microsoft.com/office/drawing/2014/main" id="{7874F6C9-9CBC-4D60-B470-657E21712016}"/>
              </a:ext>
            </a:extLst>
          </p:cNvPr>
          <p:cNvSpPr>
            <a:spLocks noChangeArrowheads="1"/>
          </p:cNvSpPr>
          <p:nvPr/>
        </p:nvSpPr>
        <p:spPr bwMode="auto">
          <a:xfrm>
            <a:off x="3761656" y="5188268"/>
            <a:ext cx="838200" cy="685800"/>
          </a:xfrm>
          <a:prstGeom prst="rect">
            <a:avLst/>
          </a:prstGeom>
          <a:solidFill>
            <a:srgbClr val="FFFF99"/>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a:spcBef>
                <a:spcPct val="20000"/>
              </a:spcBef>
              <a:buFontTx/>
              <a:buNone/>
            </a:pPr>
            <a:r>
              <a:rPr lang="en-US" altLang="de-DE" sz="2000"/>
              <a:t>I/O</a:t>
            </a:r>
          </a:p>
          <a:p>
            <a:pPr algn="ctr">
              <a:spcBef>
                <a:spcPct val="20000"/>
              </a:spcBef>
              <a:buFontTx/>
              <a:buNone/>
            </a:pPr>
            <a:r>
              <a:rPr lang="en-US" altLang="de-DE" sz="2000"/>
              <a:t>device</a:t>
            </a:r>
          </a:p>
        </p:txBody>
      </p:sp>
      <p:sp>
        <p:nvSpPr>
          <p:cNvPr id="13" name="Line 10">
            <a:extLst>
              <a:ext uri="{FF2B5EF4-FFF2-40B4-BE49-F238E27FC236}">
                <a16:creationId xmlns:a16="http://schemas.microsoft.com/office/drawing/2014/main" id="{C26E8255-C1F9-4358-8411-B9F3D85175C2}"/>
              </a:ext>
            </a:extLst>
          </p:cNvPr>
          <p:cNvSpPr>
            <a:spLocks noChangeShapeType="1"/>
          </p:cNvSpPr>
          <p:nvPr/>
        </p:nvSpPr>
        <p:spPr bwMode="auto">
          <a:xfrm>
            <a:off x="2313856" y="4807268"/>
            <a:ext cx="2590800" cy="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4" name="Line 11">
            <a:extLst>
              <a:ext uri="{FF2B5EF4-FFF2-40B4-BE49-F238E27FC236}">
                <a16:creationId xmlns:a16="http://schemas.microsoft.com/office/drawing/2014/main" id="{E4C874DF-979A-4979-A981-A6F1FAD6BE05}"/>
              </a:ext>
            </a:extLst>
          </p:cNvPr>
          <p:cNvSpPr>
            <a:spLocks noChangeShapeType="1"/>
          </p:cNvSpPr>
          <p:nvPr/>
        </p:nvSpPr>
        <p:spPr bwMode="auto">
          <a:xfrm>
            <a:off x="3761656" y="4197668"/>
            <a:ext cx="0" cy="60960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5" name="Line 12">
            <a:extLst>
              <a:ext uri="{FF2B5EF4-FFF2-40B4-BE49-F238E27FC236}">
                <a16:creationId xmlns:a16="http://schemas.microsoft.com/office/drawing/2014/main" id="{F77F4D05-6A7A-42CF-959C-B9EA1E2C8030}"/>
              </a:ext>
            </a:extLst>
          </p:cNvPr>
          <p:cNvSpPr>
            <a:spLocks noChangeShapeType="1"/>
          </p:cNvSpPr>
          <p:nvPr/>
        </p:nvSpPr>
        <p:spPr bwMode="auto">
          <a:xfrm>
            <a:off x="3228256" y="4807268"/>
            <a:ext cx="0" cy="38100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6" name="Line 13">
            <a:extLst>
              <a:ext uri="{FF2B5EF4-FFF2-40B4-BE49-F238E27FC236}">
                <a16:creationId xmlns:a16="http://schemas.microsoft.com/office/drawing/2014/main" id="{C0F14A3A-DA44-4C06-AD73-9F6B4ADB1286}"/>
              </a:ext>
            </a:extLst>
          </p:cNvPr>
          <p:cNvSpPr>
            <a:spLocks noChangeShapeType="1"/>
          </p:cNvSpPr>
          <p:nvPr/>
        </p:nvSpPr>
        <p:spPr bwMode="auto">
          <a:xfrm>
            <a:off x="4218856" y="4807268"/>
            <a:ext cx="0" cy="38100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7" name="Line 14">
            <a:extLst>
              <a:ext uri="{FF2B5EF4-FFF2-40B4-BE49-F238E27FC236}">
                <a16:creationId xmlns:a16="http://schemas.microsoft.com/office/drawing/2014/main" id="{BE763CB2-2932-4E7C-9D26-87FCC3E9AFE3}"/>
              </a:ext>
            </a:extLst>
          </p:cNvPr>
          <p:cNvSpPr>
            <a:spLocks noChangeShapeType="1"/>
          </p:cNvSpPr>
          <p:nvPr/>
        </p:nvSpPr>
        <p:spPr bwMode="auto">
          <a:xfrm>
            <a:off x="3228256" y="5874068"/>
            <a:ext cx="0" cy="38100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8" name="Line 15">
            <a:extLst>
              <a:ext uri="{FF2B5EF4-FFF2-40B4-BE49-F238E27FC236}">
                <a16:creationId xmlns:a16="http://schemas.microsoft.com/office/drawing/2014/main" id="{67C632C1-9E33-4245-BCB5-9B7D2C2309A5}"/>
              </a:ext>
            </a:extLst>
          </p:cNvPr>
          <p:cNvSpPr>
            <a:spLocks noChangeShapeType="1"/>
          </p:cNvSpPr>
          <p:nvPr/>
        </p:nvSpPr>
        <p:spPr bwMode="auto">
          <a:xfrm>
            <a:off x="4218856" y="5874068"/>
            <a:ext cx="0" cy="381000"/>
          </a:xfrm>
          <a:prstGeom prst="line">
            <a:avLst/>
          </a:prstGeom>
          <a:noFill/>
          <a:ln w="9525">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9" name="Line 16">
            <a:extLst>
              <a:ext uri="{FF2B5EF4-FFF2-40B4-BE49-F238E27FC236}">
                <a16:creationId xmlns:a16="http://schemas.microsoft.com/office/drawing/2014/main" id="{ADC86A97-2D3A-4698-895B-82B95D5D9B8D}"/>
              </a:ext>
            </a:extLst>
          </p:cNvPr>
          <p:cNvSpPr>
            <a:spLocks noChangeShapeType="1"/>
          </p:cNvSpPr>
          <p:nvPr/>
        </p:nvSpPr>
        <p:spPr bwMode="auto">
          <a:xfrm flipH="1">
            <a:off x="1475656" y="6255068"/>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20" name="Line 17">
            <a:extLst>
              <a:ext uri="{FF2B5EF4-FFF2-40B4-BE49-F238E27FC236}">
                <a16:creationId xmlns:a16="http://schemas.microsoft.com/office/drawing/2014/main" id="{17C24D5B-E986-4619-88C0-BF394D031787}"/>
              </a:ext>
            </a:extLst>
          </p:cNvPr>
          <p:cNvSpPr>
            <a:spLocks noChangeShapeType="1"/>
          </p:cNvSpPr>
          <p:nvPr/>
        </p:nvSpPr>
        <p:spPr bwMode="auto">
          <a:xfrm flipH="1">
            <a:off x="1475656" y="5188268"/>
            <a:ext cx="0" cy="1066800"/>
          </a:xfrm>
          <a:prstGeom prst="line">
            <a:avLst/>
          </a:prstGeom>
          <a:noFill/>
          <a:ln w="9525">
            <a:solidFill>
              <a:schemeClr val="tx1"/>
            </a:solidFill>
            <a:round/>
            <a:headEnd type="triangle"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Tree>
    <p:extLst>
      <p:ext uri="{BB962C8B-B14F-4D97-AF65-F5344CB8AC3E}">
        <p14:creationId xmlns:p14="http://schemas.microsoft.com/office/powerpoint/2010/main" val="13505323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0EE469-1667-46AA-ADB5-9688B480233C}"/>
              </a:ext>
            </a:extLst>
          </p:cNvPr>
          <p:cNvSpPr>
            <a:spLocks noGrp="1"/>
          </p:cNvSpPr>
          <p:nvPr>
            <p:ph type="title"/>
          </p:nvPr>
        </p:nvSpPr>
        <p:spPr/>
        <p:txBody>
          <a:bodyPr/>
          <a:lstStyle/>
          <a:p>
            <a:r>
              <a:rPr lang="de-DE" dirty="0"/>
              <a:t>Interrupts: Flow Chart</a:t>
            </a:r>
          </a:p>
        </p:txBody>
      </p:sp>
      <p:sp>
        <p:nvSpPr>
          <p:cNvPr id="4" name="Datumsplatzhalter 3">
            <a:extLst>
              <a:ext uri="{FF2B5EF4-FFF2-40B4-BE49-F238E27FC236}">
                <a16:creationId xmlns:a16="http://schemas.microsoft.com/office/drawing/2014/main" id="{F2C3D58D-C33E-48E2-90F2-9C7C0E626FF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73805E6-0146-45F7-B4E3-40F82C48AE1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5E13F6D-53D2-4E79-B392-57C3B475E72B}"/>
              </a:ext>
            </a:extLst>
          </p:cNvPr>
          <p:cNvSpPr>
            <a:spLocks noGrp="1"/>
          </p:cNvSpPr>
          <p:nvPr>
            <p:ph type="sldNum" sz="quarter" idx="12"/>
          </p:nvPr>
        </p:nvSpPr>
        <p:spPr/>
        <p:txBody>
          <a:bodyPr/>
          <a:lstStyle/>
          <a:p>
            <a:pPr>
              <a:defRPr/>
            </a:pPr>
            <a:fld id="{AFD5F09E-495C-4440-9B64-34BC52B4539C}" type="slidenum">
              <a:rPr lang="en-US" smtClean="0"/>
              <a:pPr>
                <a:defRPr/>
              </a:pPr>
              <a:t>498</a:t>
            </a:fld>
            <a:endParaRPr lang="en-US"/>
          </a:p>
        </p:txBody>
      </p:sp>
      <p:grpSp>
        <p:nvGrpSpPr>
          <p:cNvPr id="7" name="Group 3">
            <a:extLst>
              <a:ext uri="{FF2B5EF4-FFF2-40B4-BE49-F238E27FC236}">
                <a16:creationId xmlns:a16="http://schemas.microsoft.com/office/drawing/2014/main" id="{CD05D42B-90DE-49FE-8EA9-532A465E0654}"/>
              </a:ext>
            </a:extLst>
          </p:cNvPr>
          <p:cNvGrpSpPr>
            <a:grpSpLocks/>
          </p:cNvGrpSpPr>
          <p:nvPr/>
        </p:nvGrpSpPr>
        <p:grpSpPr bwMode="auto">
          <a:xfrm>
            <a:off x="598170" y="1591933"/>
            <a:ext cx="8001000" cy="4792638"/>
            <a:chOff x="432" y="816"/>
            <a:chExt cx="5040" cy="3120"/>
          </a:xfrm>
        </p:grpSpPr>
        <p:sp>
          <p:nvSpPr>
            <p:cNvPr id="8" name="Rectangle 4">
              <a:extLst>
                <a:ext uri="{FF2B5EF4-FFF2-40B4-BE49-F238E27FC236}">
                  <a16:creationId xmlns:a16="http://schemas.microsoft.com/office/drawing/2014/main" id="{4178EA67-040B-4518-9793-BC2022E6BDA1}"/>
                </a:ext>
              </a:extLst>
            </p:cNvPr>
            <p:cNvSpPr>
              <a:spLocks noChangeArrowheads="1"/>
            </p:cNvSpPr>
            <p:nvPr/>
          </p:nvSpPr>
          <p:spPr bwMode="auto">
            <a:xfrm>
              <a:off x="2160" y="816"/>
              <a:ext cx="115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9" name="Rectangle 5">
              <a:extLst>
                <a:ext uri="{FF2B5EF4-FFF2-40B4-BE49-F238E27FC236}">
                  <a16:creationId xmlns:a16="http://schemas.microsoft.com/office/drawing/2014/main" id="{A5CBB5DF-9B7B-42AA-92EF-E36EDEADC1CE}"/>
                </a:ext>
              </a:extLst>
            </p:cNvPr>
            <p:cNvSpPr>
              <a:spLocks noChangeArrowheads="1"/>
            </p:cNvSpPr>
            <p:nvPr/>
          </p:nvSpPr>
          <p:spPr bwMode="auto">
            <a:xfrm>
              <a:off x="2160" y="1632"/>
              <a:ext cx="115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0" name="Rectangle 6">
              <a:extLst>
                <a:ext uri="{FF2B5EF4-FFF2-40B4-BE49-F238E27FC236}">
                  <a16:creationId xmlns:a16="http://schemas.microsoft.com/office/drawing/2014/main" id="{A36D185E-C72F-44FA-8F18-1C75DC70527A}"/>
                </a:ext>
              </a:extLst>
            </p:cNvPr>
            <p:cNvSpPr>
              <a:spLocks noChangeArrowheads="1"/>
            </p:cNvSpPr>
            <p:nvPr/>
          </p:nvSpPr>
          <p:spPr bwMode="auto">
            <a:xfrm>
              <a:off x="2160" y="2400"/>
              <a:ext cx="115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1" name="Rectangle 7">
              <a:extLst>
                <a:ext uri="{FF2B5EF4-FFF2-40B4-BE49-F238E27FC236}">
                  <a16:creationId xmlns:a16="http://schemas.microsoft.com/office/drawing/2014/main" id="{3FA29259-0C83-4302-9C5C-86D66616141D}"/>
                </a:ext>
              </a:extLst>
            </p:cNvPr>
            <p:cNvSpPr>
              <a:spLocks noChangeArrowheads="1"/>
            </p:cNvSpPr>
            <p:nvPr/>
          </p:nvSpPr>
          <p:spPr bwMode="auto">
            <a:xfrm>
              <a:off x="2160" y="3168"/>
              <a:ext cx="115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2" name="Line 8">
              <a:extLst>
                <a:ext uri="{FF2B5EF4-FFF2-40B4-BE49-F238E27FC236}">
                  <a16:creationId xmlns:a16="http://schemas.microsoft.com/office/drawing/2014/main" id="{F7201FE2-089D-4470-B2C5-E4702581A9F2}"/>
                </a:ext>
              </a:extLst>
            </p:cNvPr>
            <p:cNvSpPr>
              <a:spLocks noChangeShapeType="1"/>
            </p:cNvSpPr>
            <p:nvPr/>
          </p:nvSpPr>
          <p:spPr bwMode="auto">
            <a:xfrm>
              <a:off x="2736" y="1392"/>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3" name="Line 9">
              <a:extLst>
                <a:ext uri="{FF2B5EF4-FFF2-40B4-BE49-F238E27FC236}">
                  <a16:creationId xmlns:a16="http://schemas.microsoft.com/office/drawing/2014/main" id="{B47AFC8A-BAF1-4F1F-ABC2-88C93A0EA2F1}"/>
                </a:ext>
              </a:extLst>
            </p:cNvPr>
            <p:cNvSpPr>
              <a:spLocks noChangeShapeType="1"/>
            </p:cNvSpPr>
            <p:nvPr/>
          </p:nvSpPr>
          <p:spPr bwMode="auto">
            <a:xfrm>
              <a:off x="2736" y="2208"/>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4" name="Line 10">
              <a:extLst>
                <a:ext uri="{FF2B5EF4-FFF2-40B4-BE49-F238E27FC236}">
                  <a16:creationId xmlns:a16="http://schemas.microsoft.com/office/drawing/2014/main" id="{079A7EB4-BF76-43B0-867A-C80F8369C0AA}"/>
                </a:ext>
              </a:extLst>
            </p:cNvPr>
            <p:cNvSpPr>
              <a:spLocks noChangeShapeType="1"/>
            </p:cNvSpPr>
            <p:nvPr/>
          </p:nvSpPr>
          <p:spPr bwMode="auto">
            <a:xfrm>
              <a:off x="2736" y="2976"/>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5" name="Line 11">
              <a:extLst>
                <a:ext uri="{FF2B5EF4-FFF2-40B4-BE49-F238E27FC236}">
                  <a16:creationId xmlns:a16="http://schemas.microsoft.com/office/drawing/2014/main" id="{C52EB81E-41C0-4EED-87AD-331C7E618BD4}"/>
                </a:ext>
              </a:extLst>
            </p:cNvPr>
            <p:cNvSpPr>
              <a:spLocks noChangeShapeType="1"/>
            </p:cNvSpPr>
            <p:nvPr/>
          </p:nvSpPr>
          <p:spPr bwMode="auto">
            <a:xfrm flipH="1">
              <a:off x="3312" y="1920"/>
              <a:ext cx="8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6" name="Line 12">
              <a:extLst>
                <a:ext uri="{FF2B5EF4-FFF2-40B4-BE49-F238E27FC236}">
                  <a16:creationId xmlns:a16="http://schemas.microsoft.com/office/drawing/2014/main" id="{2FB8AC96-0A5D-47C9-AEB1-F0C2C67C0F45}"/>
                </a:ext>
              </a:extLst>
            </p:cNvPr>
            <p:cNvSpPr>
              <a:spLocks noChangeShapeType="1"/>
            </p:cNvSpPr>
            <p:nvPr/>
          </p:nvSpPr>
          <p:spPr bwMode="auto">
            <a:xfrm flipH="1">
              <a:off x="3312" y="345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17" name="Text Box 13">
              <a:extLst>
                <a:ext uri="{FF2B5EF4-FFF2-40B4-BE49-F238E27FC236}">
                  <a16:creationId xmlns:a16="http://schemas.microsoft.com/office/drawing/2014/main" id="{B930F6D9-7270-4344-9DE2-9C38CD731273}"/>
                </a:ext>
              </a:extLst>
            </p:cNvPr>
            <p:cNvSpPr txBox="1">
              <a:spLocks noChangeArrowheads="1"/>
            </p:cNvSpPr>
            <p:nvPr/>
          </p:nvSpPr>
          <p:spPr bwMode="auto">
            <a:xfrm>
              <a:off x="2208" y="864"/>
              <a:ext cx="105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800" b="1">
                  <a:latin typeface="Times New Roman" panose="02020603050405020304" pitchFamily="18" charset="0"/>
                </a:rPr>
                <a:t>SOFTWARE</a:t>
              </a:r>
            </a:p>
            <a:p>
              <a:pPr algn="ctr" eaLnBrk="0" hangingPunct="0">
                <a:lnSpc>
                  <a:spcPct val="100000"/>
                </a:lnSpc>
                <a:spcBef>
                  <a:spcPct val="50000"/>
                </a:spcBef>
                <a:buFontTx/>
                <a:buNone/>
              </a:pPr>
              <a:r>
                <a:rPr lang="en-US" altLang="de-DE" sz="1800" b="1">
                  <a:latin typeface="Times New Roman" panose="02020603050405020304" pitchFamily="18" charset="0"/>
                </a:rPr>
                <a:t>INTERRUPT</a:t>
              </a:r>
              <a:endParaRPr lang="en-US" altLang="de-DE" sz="1400">
                <a:latin typeface="Times New Roman" panose="02020603050405020304" pitchFamily="18" charset="0"/>
              </a:endParaRPr>
            </a:p>
          </p:txBody>
        </p:sp>
        <p:sp>
          <p:nvSpPr>
            <p:cNvPr id="18" name="Text Box 14">
              <a:extLst>
                <a:ext uri="{FF2B5EF4-FFF2-40B4-BE49-F238E27FC236}">
                  <a16:creationId xmlns:a16="http://schemas.microsoft.com/office/drawing/2014/main" id="{ECC37FDB-4116-49C0-B4E4-FD80D910855B}"/>
                </a:ext>
              </a:extLst>
            </p:cNvPr>
            <p:cNvSpPr txBox="1">
              <a:spLocks noChangeArrowheads="1"/>
            </p:cNvSpPr>
            <p:nvPr/>
          </p:nvSpPr>
          <p:spPr bwMode="auto">
            <a:xfrm>
              <a:off x="2208" y="1680"/>
              <a:ext cx="105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400" b="1">
                  <a:latin typeface="Times New Roman" panose="02020603050405020304" pitchFamily="18" charset="0"/>
                </a:rPr>
                <a:t>STACK MPU REGISTER CONTENTS</a:t>
              </a:r>
              <a:endParaRPr lang="en-US" altLang="de-DE" sz="1400">
                <a:latin typeface="Times New Roman" panose="02020603050405020304" pitchFamily="18" charset="0"/>
              </a:endParaRPr>
            </a:p>
          </p:txBody>
        </p:sp>
        <p:sp>
          <p:nvSpPr>
            <p:cNvPr id="19" name="Text Box 15">
              <a:extLst>
                <a:ext uri="{FF2B5EF4-FFF2-40B4-BE49-F238E27FC236}">
                  <a16:creationId xmlns:a16="http://schemas.microsoft.com/office/drawing/2014/main" id="{106FA2B1-3480-42C9-BBC2-E7FAE6698146}"/>
                </a:ext>
              </a:extLst>
            </p:cNvPr>
            <p:cNvSpPr txBox="1">
              <a:spLocks noChangeArrowheads="1"/>
            </p:cNvSpPr>
            <p:nvPr/>
          </p:nvSpPr>
          <p:spPr bwMode="auto">
            <a:xfrm>
              <a:off x="2208" y="2448"/>
              <a:ext cx="1056" cy="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400" b="1">
                  <a:latin typeface="Times New Roman" panose="02020603050405020304" pitchFamily="18" charset="0"/>
                </a:rPr>
                <a:t>SET APPROPRIATE BIT IN CCR</a:t>
              </a:r>
            </a:p>
          </p:txBody>
        </p:sp>
        <p:sp>
          <p:nvSpPr>
            <p:cNvPr id="20" name="Text Box 16">
              <a:extLst>
                <a:ext uri="{FF2B5EF4-FFF2-40B4-BE49-F238E27FC236}">
                  <a16:creationId xmlns:a16="http://schemas.microsoft.com/office/drawing/2014/main" id="{4B2EEAA0-2693-4EBA-B470-6C6FC35E5FEA}"/>
                </a:ext>
              </a:extLst>
            </p:cNvPr>
            <p:cNvSpPr txBox="1">
              <a:spLocks noChangeArrowheads="1"/>
            </p:cNvSpPr>
            <p:nvPr/>
          </p:nvSpPr>
          <p:spPr bwMode="auto">
            <a:xfrm>
              <a:off x="2160" y="3168"/>
              <a:ext cx="1152"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400" b="1">
                  <a:latin typeface="Times New Roman" panose="02020603050405020304" pitchFamily="18" charset="0"/>
                </a:rPr>
                <a:t>LOAD INTERRUPT VECTOR  INTO PROGRAM COUNTER</a:t>
              </a:r>
            </a:p>
          </p:txBody>
        </p:sp>
        <p:grpSp>
          <p:nvGrpSpPr>
            <p:cNvPr id="21" name="Group 17">
              <a:extLst>
                <a:ext uri="{FF2B5EF4-FFF2-40B4-BE49-F238E27FC236}">
                  <a16:creationId xmlns:a16="http://schemas.microsoft.com/office/drawing/2014/main" id="{CD1999B3-A577-4F72-8C29-9B95B02195FE}"/>
                </a:ext>
              </a:extLst>
            </p:cNvPr>
            <p:cNvGrpSpPr>
              <a:grpSpLocks/>
            </p:cNvGrpSpPr>
            <p:nvPr/>
          </p:nvGrpSpPr>
          <p:grpSpPr bwMode="auto">
            <a:xfrm>
              <a:off x="3744" y="2880"/>
              <a:ext cx="672" cy="1056"/>
              <a:chOff x="4704" y="2880"/>
              <a:chExt cx="672" cy="1056"/>
            </a:xfrm>
          </p:grpSpPr>
          <p:sp>
            <p:nvSpPr>
              <p:cNvPr id="35" name="Rectangle 18">
                <a:extLst>
                  <a:ext uri="{FF2B5EF4-FFF2-40B4-BE49-F238E27FC236}">
                    <a16:creationId xmlns:a16="http://schemas.microsoft.com/office/drawing/2014/main" id="{045B6EE1-C82F-43B8-8EA8-EB682A005440}"/>
                  </a:ext>
                </a:extLst>
              </p:cNvPr>
              <p:cNvSpPr>
                <a:spLocks noChangeArrowheads="1"/>
              </p:cNvSpPr>
              <p:nvPr/>
            </p:nvSpPr>
            <p:spPr bwMode="auto">
              <a:xfrm>
                <a:off x="4704" y="2880"/>
                <a:ext cx="672" cy="105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36" name="Text Box 19">
                <a:extLst>
                  <a:ext uri="{FF2B5EF4-FFF2-40B4-BE49-F238E27FC236}">
                    <a16:creationId xmlns:a16="http://schemas.microsoft.com/office/drawing/2014/main" id="{8637608B-ABB3-4FFD-B25C-DA95C2AD1062}"/>
                  </a:ext>
                </a:extLst>
              </p:cNvPr>
              <p:cNvSpPr txBox="1">
                <a:spLocks noChangeArrowheads="1"/>
              </p:cNvSpPr>
              <p:nvPr/>
            </p:nvSpPr>
            <p:spPr bwMode="auto">
              <a:xfrm>
                <a:off x="4752" y="3216"/>
                <a:ext cx="62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400" b="1">
                    <a:latin typeface="Times New Roman" panose="02020603050405020304" pitchFamily="18" charset="0"/>
                  </a:rPr>
                  <a:t>VECTOR TABLE</a:t>
                </a:r>
                <a:endParaRPr lang="en-US" altLang="de-DE" sz="2400">
                  <a:latin typeface="Times New Roman" panose="02020603050405020304" pitchFamily="18" charset="0"/>
                </a:endParaRPr>
              </a:p>
            </p:txBody>
          </p:sp>
        </p:grpSp>
        <p:sp>
          <p:nvSpPr>
            <p:cNvPr id="22" name="Rectangle 20">
              <a:extLst>
                <a:ext uri="{FF2B5EF4-FFF2-40B4-BE49-F238E27FC236}">
                  <a16:creationId xmlns:a16="http://schemas.microsoft.com/office/drawing/2014/main" id="{D0D2E540-EC7F-4FBD-BDF6-919417FA2890}"/>
                </a:ext>
              </a:extLst>
            </p:cNvPr>
            <p:cNvSpPr>
              <a:spLocks noChangeArrowheads="1"/>
            </p:cNvSpPr>
            <p:nvPr/>
          </p:nvSpPr>
          <p:spPr bwMode="auto">
            <a:xfrm>
              <a:off x="3984" y="816"/>
              <a:ext cx="1152"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23" name="AutoShape 21">
              <a:extLst>
                <a:ext uri="{FF2B5EF4-FFF2-40B4-BE49-F238E27FC236}">
                  <a16:creationId xmlns:a16="http://schemas.microsoft.com/office/drawing/2014/main" id="{71DC4148-1CFF-4593-AFB2-FEC18D981058}"/>
                </a:ext>
              </a:extLst>
            </p:cNvPr>
            <p:cNvSpPr>
              <a:spLocks noChangeArrowheads="1"/>
            </p:cNvSpPr>
            <p:nvPr/>
          </p:nvSpPr>
          <p:spPr bwMode="auto">
            <a:xfrm>
              <a:off x="4176" y="1488"/>
              <a:ext cx="816" cy="816"/>
            </a:xfrm>
            <a:prstGeom prst="diamond">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24" name="Line 22">
              <a:extLst>
                <a:ext uri="{FF2B5EF4-FFF2-40B4-BE49-F238E27FC236}">
                  <a16:creationId xmlns:a16="http://schemas.microsoft.com/office/drawing/2014/main" id="{6E37169A-FA0A-4D1D-B869-4DE66F77DB3C}"/>
                </a:ext>
              </a:extLst>
            </p:cNvPr>
            <p:cNvSpPr>
              <a:spLocks noChangeShapeType="1"/>
            </p:cNvSpPr>
            <p:nvPr/>
          </p:nvSpPr>
          <p:spPr bwMode="auto">
            <a:xfrm>
              <a:off x="4560" y="1392"/>
              <a:ext cx="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25" name="Line 23">
              <a:extLst>
                <a:ext uri="{FF2B5EF4-FFF2-40B4-BE49-F238E27FC236}">
                  <a16:creationId xmlns:a16="http://schemas.microsoft.com/office/drawing/2014/main" id="{3E24CF87-1D0C-49DA-A589-B813C300FD23}"/>
                </a:ext>
              </a:extLst>
            </p:cNvPr>
            <p:cNvSpPr>
              <a:spLocks noChangeShapeType="1"/>
            </p:cNvSpPr>
            <p:nvPr/>
          </p:nvSpPr>
          <p:spPr bwMode="auto">
            <a:xfrm>
              <a:off x="4800" y="2112"/>
              <a:ext cx="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26" name="Text Box 24">
              <a:extLst>
                <a:ext uri="{FF2B5EF4-FFF2-40B4-BE49-F238E27FC236}">
                  <a16:creationId xmlns:a16="http://schemas.microsoft.com/office/drawing/2014/main" id="{F3F55E5E-C0D7-40FD-B6E6-3DC3257B9868}"/>
                </a:ext>
              </a:extLst>
            </p:cNvPr>
            <p:cNvSpPr txBox="1">
              <a:spLocks noChangeArrowheads="1"/>
            </p:cNvSpPr>
            <p:nvPr/>
          </p:nvSpPr>
          <p:spPr bwMode="auto">
            <a:xfrm>
              <a:off x="4032" y="864"/>
              <a:ext cx="1056" cy="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800" b="1">
                  <a:latin typeface="Times New Roman" panose="02020603050405020304" pitchFamily="18" charset="0"/>
                </a:rPr>
                <a:t>HARDWARE</a:t>
              </a:r>
            </a:p>
            <a:p>
              <a:pPr algn="ctr" eaLnBrk="0" hangingPunct="0">
                <a:lnSpc>
                  <a:spcPct val="100000"/>
                </a:lnSpc>
                <a:spcBef>
                  <a:spcPct val="50000"/>
                </a:spcBef>
                <a:buFontTx/>
                <a:buNone/>
              </a:pPr>
              <a:r>
                <a:rPr lang="en-US" altLang="de-DE" sz="1800" b="1">
                  <a:latin typeface="Times New Roman" panose="02020603050405020304" pitchFamily="18" charset="0"/>
                </a:rPr>
                <a:t>INTERRUPT</a:t>
              </a:r>
              <a:endParaRPr lang="en-US" altLang="de-DE" sz="1400">
                <a:latin typeface="Times New Roman" panose="02020603050405020304" pitchFamily="18" charset="0"/>
              </a:endParaRPr>
            </a:p>
          </p:txBody>
        </p:sp>
        <p:sp>
          <p:nvSpPr>
            <p:cNvPr id="27" name="Text Box 25">
              <a:extLst>
                <a:ext uri="{FF2B5EF4-FFF2-40B4-BE49-F238E27FC236}">
                  <a16:creationId xmlns:a16="http://schemas.microsoft.com/office/drawing/2014/main" id="{EEE0E007-DC26-4403-B738-99540C5E6782}"/>
                </a:ext>
              </a:extLst>
            </p:cNvPr>
            <p:cNvSpPr txBox="1">
              <a:spLocks noChangeArrowheads="1"/>
            </p:cNvSpPr>
            <p:nvPr/>
          </p:nvSpPr>
          <p:spPr bwMode="auto">
            <a:xfrm>
              <a:off x="4320" y="1728"/>
              <a:ext cx="576"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600" b="1">
                  <a:latin typeface="Times New Roman" panose="02020603050405020304" pitchFamily="18" charset="0"/>
                </a:rPr>
                <a:t>MASK SET?</a:t>
              </a:r>
              <a:endParaRPr lang="en-US" altLang="de-DE" sz="2400" b="1">
                <a:latin typeface="Times New Roman" panose="02020603050405020304" pitchFamily="18" charset="0"/>
              </a:endParaRPr>
            </a:p>
          </p:txBody>
        </p:sp>
        <p:sp>
          <p:nvSpPr>
            <p:cNvPr id="28" name="Text Box 26">
              <a:extLst>
                <a:ext uri="{FF2B5EF4-FFF2-40B4-BE49-F238E27FC236}">
                  <a16:creationId xmlns:a16="http://schemas.microsoft.com/office/drawing/2014/main" id="{D154BAE3-9131-4DEE-8B1A-D622D02F938A}"/>
                </a:ext>
              </a:extLst>
            </p:cNvPr>
            <p:cNvSpPr txBox="1">
              <a:spLocks noChangeArrowheads="1"/>
            </p:cNvSpPr>
            <p:nvPr/>
          </p:nvSpPr>
          <p:spPr bwMode="auto">
            <a:xfrm>
              <a:off x="3696" y="1728"/>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50000"/>
                </a:spcBef>
                <a:buFontTx/>
                <a:buNone/>
              </a:pPr>
              <a:r>
                <a:rPr lang="en-US" altLang="de-DE" sz="1800" b="1">
                  <a:latin typeface="Times New Roman" panose="02020603050405020304" pitchFamily="18" charset="0"/>
                </a:rPr>
                <a:t>N</a:t>
              </a:r>
              <a:endParaRPr lang="en-US" altLang="de-DE" sz="2400">
                <a:latin typeface="Times New Roman" panose="02020603050405020304" pitchFamily="18" charset="0"/>
              </a:endParaRPr>
            </a:p>
          </p:txBody>
        </p:sp>
        <p:sp>
          <p:nvSpPr>
            <p:cNvPr id="29" name="Text Box 27">
              <a:extLst>
                <a:ext uri="{FF2B5EF4-FFF2-40B4-BE49-F238E27FC236}">
                  <a16:creationId xmlns:a16="http://schemas.microsoft.com/office/drawing/2014/main" id="{D1A1CB15-C0B8-4287-B75A-EA07F554D3C9}"/>
                </a:ext>
              </a:extLst>
            </p:cNvPr>
            <p:cNvSpPr txBox="1">
              <a:spLocks noChangeArrowheads="1"/>
            </p:cNvSpPr>
            <p:nvPr/>
          </p:nvSpPr>
          <p:spPr bwMode="auto">
            <a:xfrm>
              <a:off x="4848" y="2064"/>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50000"/>
                </a:spcBef>
                <a:buFontTx/>
                <a:buNone/>
              </a:pPr>
              <a:r>
                <a:rPr lang="en-US" altLang="de-DE" sz="1800" b="1">
                  <a:latin typeface="Times New Roman" panose="02020603050405020304" pitchFamily="18" charset="0"/>
                </a:rPr>
                <a:t>Y</a:t>
              </a:r>
              <a:endParaRPr lang="en-US" altLang="de-DE" sz="2400">
                <a:latin typeface="Times New Roman" panose="02020603050405020304" pitchFamily="18" charset="0"/>
              </a:endParaRPr>
            </a:p>
          </p:txBody>
        </p:sp>
        <p:sp>
          <p:nvSpPr>
            <p:cNvPr id="30" name="Line 28">
              <a:extLst>
                <a:ext uri="{FF2B5EF4-FFF2-40B4-BE49-F238E27FC236}">
                  <a16:creationId xmlns:a16="http://schemas.microsoft.com/office/drawing/2014/main" id="{75E96DCE-363C-4C1B-8925-5CF245560D24}"/>
                </a:ext>
              </a:extLst>
            </p:cNvPr>
            <p:cNvSpPr>
              <a:spLocks noChangeShapeType="1"/>
            </p:cNvSpPr>
            <p:nvPr/>
          </p:nvSpPr>
          <p:spPr bwMode="auto">
            <a:xfrm flipH="1">
              <a:off x="1920" y="3456"/>
              <a:ext cx="2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endParaRPr lang="de-DE"/>
            </a:p>
          </p:txBody>
        </p:sp>
        <p:sp>
          <p:nvSpPr>
            <p:cNvPr id="31" name="Text Box 29">
              <a:extLst>
                <a:ext uri="{FF2B5EF4-FFF2-40B4-BE49-F238E27FC236}">
                  <a16:creationId xmlns:a16="http://schemas.microsoft.com/office/drawing/2014/main" id="{90C3E79D-764C-455A-A8C6-B4478A3120A7}"/>
                </a:ext>
              </a:extLst>
            </p:cNvPr>
            <p:cNvSpPr txBox="1">
              <a:spLocks noChangeArrowheads="1"/>
            </p:cNvSpPr>
            <p:nvPr/>
          </p:nvSpPr>
          <p:spPr bwMode="auto">
            <a:xfrm>
              <a:off x="432" y="3312"/>
              <a:ext cx="1440" cy="33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r" eaLnBrk="0" hangingPunct="0">
                <a:lnSpc>
                  <a:spcPct val="100000"/>
                </a:lnSpc>
                <a:spcBef>
                  <a:spcPct val="50000"/>
                </a:spcBef>
                <a:buFontTx/>
                <a:buNone/>
              </a:pPr>
              <a:r>
                <a:rPr lang="en-US" altLang="de-DE" sz="1400" b="1">
                  <a:latin typeface="Times New Roman" panose="02020603050405020304" pitchFamily="18" charset="0"/>
                </a:rPr>
                <a:t>EXECUTE INTERRUPT SERVICE ROUTINE</a:t>
              </a:r>
              <a:endParaRPr lang="en-US" altLang="de-DE" sz="2400">
                <a:latin typeface="Times New Roman" panose="02020603050405020304" pitchFamily="18" charset="0"/>
              </a:endParaRPr>
            </a:p>
          </p:txBody>
        </p:sp>
        <p:sp>
          <p:nvSpPr>
            <p:cNvPr id="32" name="Text Box 30">
              <a:extLst>
                <a:ext uri="{FF2B5EF4-FFF2-40B4-BE49-F238E27FC236}">
                  <a16:creationId xmlns:a16="http://schemas.microsoft.com/office/drawing/2014/main" id="{196E71EB-A25C-4BF3-9219-A607E28F9F40}"/>
                </a:ext>
              </a:extLst>
            </p:cNvPr>
            <p:cNvSpPr txBox="1">
              <a:spLocks noChangeArrowheads="1"/>
            </p:cNvSpPr>
            <p:nvPr/>
          </p:nvSpPr>
          <p:spPr bwMode="auto">
            <a:xfrm>
              <a:off x="4416" y="2880"/>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50000"/>
                </a:spcBef>
                <a:buFontTx/>
                <a:buNone/>
              </a:pPr>
              <a:r>
                <a:rPr lang="en-US" altLang="de-DE" sz="1400">
                  <a:latin typeface="Times New Roman" panose="02020603050405020304" pitchFamily="18" charset="0"/>
                </a:rPr>
                <a:t>$FFC0</a:t>
              </a:r>
              <a:endParaRPr lang="en-US" altLang="de-DE" sz="2400">
                <a:latin typeface="Times New Roman" panose="02020603050405020304" pitchFamily="18" charset="0"/>
              </a:endParaRPr>
            </a:p>
          </p:txBody>
        </p:sp>
        <p:sp>
          <p:nvSpPr>
            <p:cNvPr id="33" name="Text Box 31">
              <a:extLst>
                <a:ext uri="{FF2B5EF4-FFF2-40B4-BE49-F238E27FC236}">
                  <a16:creationId xmlns:a16="http://schemas.microsoft.com/office/drawing/2014/main" id="{D9ABE821-A5EA-4A48-9BB6-7DD28F670CE9}"/>
                </a:ext>
              </a:extLst>
            </p:cNvPr>
            <p:cNvSpPr txBox="1">
              <a:spLocks noChangeArrowheads="1"/>
            </p:cNvSpPr>
            <p:nvPr/>
          </p:nvSpPr>
          <p:spPr bwMode="auto">
            <a:xfrm>
              <a:off x="4416" y="3744"/>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50000"/>
                </a:spcBef>
                <a:buFontTx/>
                <a:buNone/>
              </a:pPr>
              <a:r>
                <a:rPr lang="en-US" altLang="de-DE" sz="1400">
                  <a:latin typeface="Times New Roman" panose="02020603050405020304" pitchFamily="18" charset="0"/>
                </a:rPr>
                <a:t>$FFFF</a:t>
              </a:r>
              <a:endParaRPr lang="en-US" altLang="de-DE" sz="2400">
                <a:latin typeface="Times New Roman" panose="02020603050405020304" pitchFamily="18" charset="0"/>
              </a:endParaRPr>
            </a:p>
          </p:txBody>
        </p:sp>
        <p:sp>
          <p:nvSpPr>
            <p:cNvPr id="34" name="Text Box 32">
              <a:extLst>
                <a:ext uri="{FF2B5EF4-FFF2-40B4-BE49-F238E27FC236}">
                  <a16:creationId xmlns:a16="http://schemas.microsoft.com/office/drawing/2014/main" id="{5B1EDA85-67AC-476E-8AE8-CC598F47218F}"/>
                </a:ext>
              </a:extLst>
            </p:cNvPr>
            <p:cNvSpPr txBox="1">
              <a:spLocks noChangeArrowheads="1"/>
            </p:cNvSpPr>
            <p:nvPr/>
          </p:nvSpPr>
          <p:spPr bwMode="auto">
            <a:xfrm>
              <a:off x="4128" y="2400"/>
              <a:ext cx="134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gn="ctr" eaLnBrk="0" hangingPunct="0">
                <a:lnSpc>
                  <a:spcPct val="100000"/>
                </a:lnSpc>
                <a:spcBef>
                  <a:spcPct val="50000"/>
                </a:spcBef>
                <a:buFontTx/>
                <a:buNone/>
              </a:pPr>
              <a:r>
                <a:rPr lang="en-US" altLang="de-DE" sz="1400" b="1">
                  <a:latin typeface="Times New Roman" panose="02020603050405020304" pitchFamily="18" charset="0"/>
                </a:rPr>
                <a:t>CONTINUE MAIN PROGRAM</a:t>
              </a:r>
              <a:endParaRPr lang="en-US" altLang="de-DE" sz="2400">
                <a:latin typeface="Times New Roman" panose="02020603050405020304" pitchFamily="18" charset="0"/>
              </a:endParaRPr>
            </a:p>
          </p:txBody>
        </p:sp>
      </p:grpSp>
    </p:spTree>
    <p:extLst>
      <p:ext uri="{BB962C8B-B14F-4D97-AF65-F5344CB8AC3E}">
        <p14:creationId xmlns:p14="http://schemas.microsoft.com/office/powerpoint/2010/main" val="3141235071"/>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2B8D05-3F0F-4A2C-A415-32741307D3A6}"/>
              </a:ext>
            </a:extLst>
          </p:cNvPr>
          <p:cNvSpPr>
            <a:spLocks noGrp="1"/>
          </p:cNvSpPr>
          <p:nvPr>
            <p:ph type="title"/>
          </p:nvPr>
        </p:nvSpPr>
        <p:spPr/>
        <p:txBody>
          <a:bodyPr/>
          <a:lstStyle/>
          <a:p>
            <a:r>
              <a:rPr lang="de-DE" dirty="0"/>
              <a:t>Interrupt Purpose</a:t>
            </a:r>
          </a:p>
        </p:txBody>
      </p:sp>
      <p:sp>
        <p:nvSpPr>
          <p:cNvPr id="3" name="Inhaltsplatzhalter 2">
            <a:extLst>
              <a:ext uri="{FF2B5EF4-FFF2-40B4-BE49-F238E27FC236}">
                <a16:creationId xmlns:a16="http://schemas.microsoft.com/office/drawing/2014/main" id="{0E0F3C22-5A68-4B40-AC34-2C78BF2F6775}"/>
              </a:ext>
            </a:extLst>
          </p:cNvPr>
          <p:cNvSpPr>
            <a:spLocks noGrp="1"/>
          </p:cNvSpPr>
          <p:nvPr>
            <p:ph sz="quarter" idx="1"/>
          </p:nvPr>
        </p:nvSpPr>
        <p:spPr/>
        <p:txBody>
          <a:bodyPr/>
          <a:lstStyle/>
          <a:p>
            <a:pPr>
              <a:lnSpc>
                <a:spcPct val="80000"/>
              </a:lnSpc>
            </a:pPr>
            <a:r>
              <a:rPr lang="en-US" altLang="de-DE" sz="2000" dirty="0"/>
              <a:t>To modify or do additional instructions based on internal requests and/or external devices.</a:t>
            </a:r>
          </a:p>
          <a:p>
            <a:pPr>
              <a:lnSpc>
                <a:spcPct val="80000"/>
              </a:lnSpc>
              <a:buFontTx/>
              <a:buNone/>
            </a:pPr>
            <a:endParaRPr lang="en-US" altLang="de-DE" sz="2000" dirty="0"/>
          </a:p>
          <a:p>
            <a:pPr>
              <a:lnSpc>
                <a:spcPct val="80000"/>
              </a:lnSpc>
            </a:pPr>
            <a:r>
              <a:rPr lang="en-US" altLang="de-DE" sz="2000" dirty="0"/>
              <a:t>Provide a means for suspending current instructions for more important tasks.</a:t>
            </a:r>
          </a:p>
          <a:p>
            <a:pPr>
              <a:lnSpc>
                <a:spcPct val="80000"/>
              </a:lnSpc>
            </a:pPr>
            <a:endParaRPr lang="en-US" altLang="de-DE" sz="2000" dirty="0"/>
          </a:p>
          <a:p>
            <a:pPr>
              <a:lnSpc>
                <a:spcPct val="80000"/>
              </a:lnSpc>
            </a:pPr>
            <a:r>
              <a:rPr lang="en-US" altLang="de-DE" sz="2000" dirty="0">
                <a:solidFill>
                  <a:srgbClr val="A50021"/>
                </a:solidFill>
              </a:rPr>
              <a:t>Hardware</a:t>
            </a:r>
            <a:r>
              <a:rPr lang="en-US" altLang="de-DE" sz="2000" dirty="0"/>
              <a:t> (called </a:t>
            </a:r>
            <a:r>
              <a:rPr lang="en-US" altLang="de-DE" sz="2000" i="1" dirty="0">
                <a:solidFill>
                  <a:srgbClr val="000099"/>
                </a:solidFill>
              </a:rPr>
              <a:t>Interrupts</a:t>
            </a:r>
            <a:r>
              <a:rPr lang="en-US" altLang="de-DE" sz="2000" i="1" dirty="0"/>
              <a:t> </a:t>
            </a:r>
            <a:r>
              <a:rPr lang="en-US" altLang="de-DE" sz="2000" dirty="0"/>
              <a:t>or</a:t>
            </a:r>
            <a:r>
              <a:rPr lang="en-US" altLang="de-DE" sz="2000" i="1" dirty="0"/>
              <a:t> </a:t>
            </a:r>
            <a:r>
              <a:rPr lang="en-US" altLang="de-DE" sz="2000" i="1" dirty="0">
                <a:solidFill>
                  <a:srgbClr val="000099"/>
                </a:solidFill>
              </a:rPr>
              <a:t>Resets</a:t>
            </a:r>
            <a:r>
              <a:rPr lang="en-US" altLang="de-DE" sz="2000" dirty="0"/>
              <a:t>)</a:t>
            </a:r>
          </a:p>
          <a:p>
            <a:pPr lvl="1">
              <a:lnSpc>
                <a:spcPct val="80000"/>
              </a:lnSpc>
            </a:pPr>
            <a:r>
              <a:rPr lang="en-US" altLang="de-DE" sz="2000" dirty="0"/>
              <a:t>Reset</a:t>
            </a:r>
          </a:p>
          <a:p>
            <a:pPr lvl="1">
              <a:lnSpc>
                <a:spcPct val="80000"/>
              </a:lnSpc>
            </a:pPr>
            <a:r>
              <a:rPr lang="en-US" altLang="de-DE" sz="2000" dirty="0"/>
              <a:t>User-defined interrupt</a:t>
            </a:r>
          </a:p>
          <a:p>
            <a:pPr lvl="1">
              <a:lnSpc>
                <a:spcPct val="80000"/>
              </a:lnSpc>
            </a:pPr>
            <a:r>
              <a:rPr lang="en-US" altLang="de-DE" sz="2000" dirty="0"/>
              <a:t>Timer operations</a:t>
            </a:r>
          </a:p>
          <a:p>
            <a:pPr lvl="1">
              <a:lnSpc>
                <a:spcPct val="80000"/>
              </a:lnSpc>
            </a:pPr>
            <a:r>
              <a:rPr lang="en-US" altLang="de-DE" sz="2000" dirty="0"/>
              <a:t>CPU operations monitor failure</a:t>
            </a:r>
          </a:p>
          <a:p>
            <a:pPr lvl="1">
              <a:lnSpc>
                <a:spcPct val="80000"/>
              </a:lnSpc>
              <a:buFontTx/>
              <a:buNone/>
            </a:pPr>
            <a:endParaRPr lang="en-US" altLang="de-DE" sz="2000" dirty="0"/>
          </a:p>
          <a:p>
            <a:pPr>
              <a:lnSpc>
                <a:spcPct val="80000"/>
              </a:lnSpc>
            </a:pPr>
            <a:r>
              <a:rPr lang="en-US" altLang="de-DE" sz="2000" dirty="0">
                <a:solidFill>
                  <a:srgbClr val="A50021"/>
                </a:solidFill>
              </a:rPr>
              <a:t>Software</a:t>
            </a:r>
          </a:p>
          <a:p>
            <a:pPr lvl="1">
              <a:lnSpc>
                <a:spcPct val="80000"/>
              </a:lnSpc>
            </a:pPr>
            <a:r>
              <a:rPr lang="en-US" altLang="de-DE" sz="2000" dirty="0"/>
              <a:t>Illegal instruction</a:t>
            </a:r>
          </a:p>
          <a:p>
            <a:pPr lvl="1">
              <a:lnSpc>
                <a:spcPct val="80000"/>
              </a:lnSpc>
            </a:pPr>
            <a:r>
              <a:rPr lang="en-US" altLang="de-DE" sz="2000" dirty="0"/>
              <a:t>SWI</a:t>
            </a:r>
          </a:p>
          <a:p>
            <a:pPr>
              <a:lnSpc>
                <a:spcPct val="80000"/>
              </a:lnSpc>
            </a:pPr>
            <a:endParaRPr lang="en-US" altLang="de-DE" sz="2000" dirty="0"/>
          </a:p>
          <a:p>
            <a:endParaRPr lang="de-DE" dirty="0"/>
          </a:p>
        </p:txBody>
      </p:sp>
      <p:sp>
        <p:nvSpPr>
          <p:cNvPr id="4" name="Datumsplatzhalter 3">
            <a:extLst>
              <a:ext uri="{FF2B5EF4-FFF2-40B4-BE49-F238E27FC236}">
                <a16:creationId xmlns:a16="http://schemas.microsoft.com/office/drawing/2014/main" id="{0F2E3E4C-7D7B-4319-9256-6CCD1FC0523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E249921-EFFE-4C7C-9A81-FE7A0D4A820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BE38B33-C985-4E20-8D1B-395B77E78EA4}"/>
              </a:ext>
            </a:extLst>
          </p:cNvPr>
          <p:cNvSpPr>
            <a:spLocks noGrp="1"/>
          </p:cNvSpPr>
          <p:nvPr>
            <p:ph type="sldNum" sz="quarter" idx="12"/>
          </p:nvPr>
        </p:nvSpPr>
        <p:spPr/>
        <p:txBody>
          <a:bodyPr/>
          <a:lstStyle/>
          <a:p>
            <a:pPr>
              <a:defRPr/>
            </a:pPr>
            <a:fld id="{AFD5F09E-495C-4440-9B64-34BC52B4539C}" type="slidenum">
              <a:rPr lang="en-US" smtClean="0"/>
              <a:pPr>
                <a:defRPr/>
              </a:pPr>
              <a:t>499</a:t>
            </a:fld>
            <a:endParaRPr lang="en-US"/>
          </a:p>
        </p:txBody>
      </p:sp>
    </p:spTree>
    <p:extLst>
      <p:ext uri="{BB962C8B-B14F-4D97-AF65-F5344CB8AC3E}">
        <p14:creationId xmlns:p14="http://schemas.microsoft.com/office/powerpoint/2010/main" val="3711901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3A8F79D7-EEE0-4D6D-84DA-ED987E68EB39}"/>
              </a:ext>
            </a:extLst>
          </p:cNvPr>
          <p:cNvSpPr>
            <a:spLocks noGrp="1" noChangeArrowheads="1"/>
          </p:cNvSpPr>
          <p:nvPr>
            <p:ph type="title"/>
          </p:nvPr>
        </p:nvSpPr>
        <p:spPr/>
        <p:txBody>
          <a:bodyPr/>
          <a:lstStyle/>
          <a:p>
            <a:r>
              <a:rPr lang="en-US" altLang="de-DE">
                <a:solidFill>
                  <a:srgbClr val="164C6C"/>
                </a:solidFill>
              </a:rPr>
              <a:t>Traffic-Light Control in Hardware</a:t>
            </a:r>
          </a:p>
        </p:txBody>
      </p:sp>
      <p:sp>
        <p:nvSpPr>
          <p:cNvPr id="5123" name="Rectangle 8">
            <a:extLst>
              <a:ext uri="{FF2B5EF4-FFF2-40B4-BE49-F238E27FC236}">
                <a16:creationId xmlns:a16="http://schemas.microsoft.com/office/drawing/2014/main" id="{9A0694F8-968C-432B-A409-56394FAE4C57}"/>
              </a:ext>
            </a:extLst>
          </p:cNvPr>
          <p:cNvSpPr>
            <a:spLocks noChangeArrowheads="1"/>
          </p:cNvSpPr>
          <p:nvPr/>
        </p:nvSpPr>
        <p:spPr bwMode="auto">
          <a:xfrm>
            <a:off x="2509838" y="2642381"/>
            <a:ext cx="304800" cy="760412"/>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24" name="Freeform 9">
            <a:extLst>
              <a:ext uri="{FF2B5EF4-FFF2-40B4-BE49-F238E27FC236}">
                <a16:creationId xmlns:a16="http://schemas.microsoft.com/office/drawing/2014/main" id="{93E816F4-8B92-4EB8-A931-006E3D047FFE}"/>
              </a:ext>
            </a:extLst>
          </p:cNvPr>
          <p:cNvSpPr>
            <a:spLocks/>
          </p:cNvSpPr>
          <p:nvPr/>
        </p:nvSpPr>
        <p:spPr bwMode="auto">
          <a:xfrm>
            <a:off x="757238" y="2455056"/>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5125" name="Line 10">
            <a:extLst>
              <a:ext uri="{FF2B5EF4-FFF2-40B4-BE49-F238E27FC236}">
                <a16:creationId xmlns:a16="http://schemas.microsoft.com/office/drawing/2014/main" id="{0215FDE8-25F4-49FE-92A1-69FC91088AEC}"/>
              </a:ext>
            </a:extLst>
          </p:cNvPr>
          <p:cNvSpPr>
            <a:spLocks noChangeShapeType="1"/>
          </p:cNvSpPr>
          <p:nvPr/>
        </p:nvSpPr>
        <p:spPr bwMode="auto">
          <a:xfrm>
            <a:off x="757238" y="1850218"/>
            <a:ext cx="25908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26" name="Freeform 11">
            <a:extLst>
              <a:ext uri="{FF2B5EF4-FFF2-40B4-BE49-F238E27FC236}">
                <a16:creationId xmlns:a16="http://schemas.microsoft.com/office/drawing/2014/main" id="{2D2B5480-E5C8-42ED-97FA-347AA4C4AA96}"/>
              </a:ext>
            </a:extLst>
          </p:cNvPr>
          <p:cNvSpPr>
            <a:spLocks/>
          </p:cNvSpPr>
          <p:nvPr/>
        </p:nvSpPr>
        <p:spPr bwMode="auto">
          <a:xfrm flipH="1">
            <a:off x="2357438" y="2455056"/>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5127" name="Line 12">
            <a:extLst>
              <a:ext uri="{FF2B5EF4-FFF2-40B4-BE49-F238E27FC236}">
                <a16:creationId xmlns:a16="http://schemas.microsoft.com/office/drawing/2014/main" id="{31CE6CF3-E983-4E87-9F30-B2D51331B238}"/>
              </a:ext>
            </a:extLst>
          </p:cNvPr>
          <p:cNvSpPr>
            <a:spLocks noChangeShapeType="1"/>
          </p:cNvSpPr>
          <p:nvPr/>
        </p:nvSpPr>
        <p:spPr bwMode="auto">
          <a:xfrm>
            <a:off x="833438" y="2151843"/>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5128" name="Line 13">
            <a:extLst>
              <a:ext uri="{FF2B5EF4-FFF2-40B4-BE49-F238E27FC236}">
                <a16:creationId xmlns:a16="http://schemas.microsoft.com/office/drawing/2014/main" id="{FFAFF03F-03E4-4D4D-BE74-DADF780C27EA}"/>
              </a:ext>
            </a:extLst>
          </p:cNvPr>
          <p:cNvSpPr>
            <a:spLocks noChangeShapeType="1"/>
          </p:cNvSpPr>
          <p:nvPr/>
        </p:nvSpPr>
        <p:spPr bwMode="auto">
          <a:xfrm>
            <a:off x="2024063" y="2621743"/>
            <a:ext cx="0" cy="76200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5129" name="Line 14">
            <a:extLst>
              <a:ext uri="{FF2B5EF4-FFF2-40B4-BE49-F238E27FC236}">
                <a16:creationId xmlns:a16="http://schemas.microsoft.com/office/drawing/2014/main" id="{8FC2500C-114A-455D-B6EF-95EB02E8C13E}"/>
              </a:ext>
            </a:extLst>
          </p:cNvPr>
          <p:cNvSpPr>
            <a:spLocks noChangeShapeType="1"/>
          </p:cNvSpPr>
          <p:nvPr/>
        </p:nvSpPr>
        <p:spPr bwMode="auto">
          <a:xfrm>
            <a:off x="2052638" y="2555068"/>
            <a:ext cx="228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30" name="Line 15">
            <a:extLst>
              <a:ext uri="{FF2B5EF4-FFF2-40B4-BE49-F238E27FC236}">
                <a16:creationId xmlns:a16="http://schemas.microsoft.com/office/drawing/2014/main" id="{803D77F4-BC2E-4922-8589-C27B5FD29889}"/>
              </a:ext>
            </a:extLst>
          </p:cNvPr>
          <p:cNvSpPr>
            <a:spLocks noChangeShapeType="1"/>
          </p:cNvSpPr>
          <p:nvPr/>
        </p:nvSpPr>
        <p:spPr bwMode="auto">
          <a:xfrm>
            <a:off x="1671638" y="2189943"/>
            <a:ext cx="0" cy="2079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31" name="Line 16">
            <a:extLst>
              <a:ext uri="{FF2B5EF4-FFF2-40B4-BE49-F238E27FC236}">
                <a16:creationId xmlns:a16="http://schemas.microsoft.com/office/drawing/2014/main" id="{F57C8455-92F9-47E7-8667-2BCE24972F6C}"/>
              </a:ext>
            </a:extLst>
          </p:cNvPr>
          <p:cNvSpPr>
            <a:spLocks noChangeShapeType="1"/>
          </p:cNvSpPr>
          <p:nvPr/>
        </p:nvSpPr>
        <p:spPr bwMode="auto">
          <a:xfrm>
            <a:off x="2389188" y="1872443"/>
            <a:ext cx="0" cy="2778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32" name="Oval 17">
            <a:extLst>
              <a:ext uri="{FF2B5EF4-FFF2-40B4-BE49-F238E27FC236}">
                <a16:creationId xmlns:a16="http://schemas.microsoft.com/office/drawing/2014/main" id="{C8F1069B-6E7A-41ED-A81F-920F6A4E688E}"/>
              </a:ext>
            </a:extLst>
          </p:cNvPr>
          <p:cNvSpPr>
            <a:spLocks noChangeArrowheads="1"/>
          </p:cNvSpPr>
          <p:nvPr/>
        </p:nvSpPr>
        <p:spPr bwMode="auto">
          <a:xfrm>
            <a:off x="2544763" y="2647143"/>
            <a:ext cx="228600" cy="228600"/>
          </a:xfrm>
          <a:prstGeom prst="ellipse">
            <a:avLst/>
          </a:prstGeom>
          <a:solidFill>
            <a:srgbClr val="FF00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33" name="Oval 18">
            <a:extLst>
              <a:ext uri="{FF2B5EF4-FFF2-40B4-BE49-F238E27FC236}">
                <a16:creationId xmlns:a16="http://schemas.microsoft.com/office/drawing/2014/main" id="{F2DCA226-0B88-4550-848F-7299092AFADB}"/>
              </a:ext>
            </a:extLst>
          </p:cNvPr>
          <p:cNvSpPr>
            <a:spLocks noChangeArrowheads="1"/>
          </p:cNvSpPr>
          <p:nvPr/>
        </p:nvSpPr>
        <p:spPr bwMode="auto">
          <a:xfrm>
            <a:off x="2544763" y="2912256"/>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34" name="Oval 19">
            <a:extLst>
              <a:ext uri="{FF2B5EF4-FFF2-40B4-BE49-F238E27FC236}">
                <a16:creationId xmlns:a16="http://schemas.microsoft.com/office/drawing/2014/main" id="{D7E3D42E-BCA3-425A-8561-7875471A7776}"/>
              </a:ext>
            </a:extLst>
          </p:cNvPr>
          <p:cNvSpPr>
            <a:spLocks noChangeArrowheads="1"/>
          </p:cNvSpPr>
          <p:nvPr/>
        </p:nvSpPr>
        <p:spPr bwMode="auto">
          <a:xfrm>
            <a:off x="2544763" y="3150381"/>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35" name="Text Box 20">
            <a:extLst>
              <a:ext uri="{FF2B5EF4-FFF2-40B4-BE49-F238E27FC236}">
                <a16:creationId xmlns:a16="http://schemas.microsoft.com/office/drawing/2014/main" id="{FEB135BD-F489-4734-9DF3-484B916BA22B}"/>
              </a:ext>
            </a:extLst>
          </p:cNvPr>
          <p:cNvSpPr txBox="1">
            <a:spLocks noChangeArrowheads="1"/>
          </p:cNvSpPr>
          <p:nvPr/>
        </p:nvSpPr>
        <p:spPr bwMode="auto">
          <a:xfrm>
            <a:off x="2490788" y="3383743"/>
            <a:ext cx="461962"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A1</a:t>
            </a:r>
          </a:p>
        </p:txBody>
      </p:sp>
      <p:grpSp>
        <p:nvGrpSpPr>
          <p:cNvPr id="5136" name="Group 21">
            <a:extLst>
              <a:ext uri="{FF2B5EF4-FFF2-40B4-BE49-F238E27FC236}">
                <a16:creationId xmlns:a16="http://schemas.microsoft.com/office/drawing/2014/main" id="{2D544FDE-7ED0-4A64-A44F-703C2FB3771C}"/>
              </a:ext>
            </a:extLst>
          </p:cNvPr>
          <p:cNvGrpSpPr>
            <a:grpSpLocks/>
          </p:cNvGrpSpPr>
          <p:nvPr/>
        </p:nvGrpSpPr>
        <p:grpSpPr bwMode="auto">
          <a:xfrm>
            <a:off x="2073275" y="2618568"/>
            <a:ext cx="228600" cy="517525"/>
            <a:chOff x="6294" y="9963"/>
            <a:chExt cx="720" cy="1332"/>
          </a:xfrm>
        </p:grpSpPr>
        <p:sp>
          <p:nvSpPr>
            <p:cNvPr id="5190" name="AutoShape 22">
              <a:extLst>
                <a:ext uri="{FF2B5EF4-FFF2-40B4-BE49-F238E27FC236}">
                  <a16:creationId xmlns:a16="http://schemas.microsoft.com/office/drawing/2014/main" id="{AF838B74-EACD-4FFB-B64A-AE6B347F3A33}"/>
                </a:ext>
              </a:extLst>
            </p:cNvPr>
            <p:cNvSpPr>
              <a:spLocks noChangeArrowheads="1"/>
            </p:cNvSpPr>
            <p:nvPr/>
          </p:nvSpPr>
          <p:spPr bwMode="auto">
            <a:xfrm>
              <a:off x="6294" y="9963"/>
              <a:ext cx="720" cy="1304"/>
            </a:xfrm>
            <a:prstGeom prst="roundRect">
              <a:avLst>
                <a:gd name="adj" fmla="val 16667"/>
              </a:avLst>
            </a:prstGeom>
            <a:solidFill>
              <a:srgbClr val="C0C0C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91" name="Line 23">
              <a:extLst>
                <a:ext uri="{FF2B5EF4-FFF2-40B4-BE49-F238E27FC236}">
                  <a16:creationId xmlns:a16="http://schemas.microsoft.com/office/drawing/2014/main" id="{E461FEB8-15D5-4382-AECB-18F1AF6AD1B4}"/>
                </a:ext>
              </a:extLst>
            </p:cNvPr>
            <p:cNvSpPr>
              <a:spLocks noChangeShapeType="1"/>
            </p:cNvSpPr>
            <p:nvPr/>
          </p:nvSpPr>
          <p:spPr bwMode="auto">
            <a:xfrm>
              <a:off x="629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92" name="Line 24">
              <a:extLst>
                <a:ext uri="{FF2B5EF4-FFF2-40B4-BE49-F238E27FC236}">
                  <a16:creationId xmlns:a16="http://schemas.microsoft.com/office/drawing/2014/main" id="{6E26FB22-078E-4211-8700-EB65C4FF2785}"/>
                </a:ext>
              </a:extLst>
            </p:cNvPr>
            <p:cNvSpPr>
              <a:spLocks noChangeShapeType="1"/>
            </p:cNvSpPr>
            <p:nvPr/>
          </p:nvSpPr>
          <p:spPr bwMode="auto">
            <a:xfrm>
              <a:off x="629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93" name="Line 25">
              <a:extLst>
                <a:ext uri="{FF2B5EF4-FFF2-40B4-BE49-F238E27FC236}">
                  <a16:creationId xmlns:a16="http://schemas.microsoft.com/office/drawing/2014/main" id="{99E53BE1-EEA3-47D2-BD3D-0BB48533FDB6}"/>
                </a:ext>
              </a:extLst>
            </p:cNvPr>
            <p:cNvSpPr>
              <a:spLocks noChangeShapeType="1"/>
            </p:cNvSpPr>
            <p:nvPr/>
          </p:nvSpPr>
          <p:spPr bwMode="auto">
            <a:xfrm>
              <a:off x="701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94" name="Line 26">
              <a:extLst>
                <a:ext uri="{FF2B5EF4-FFF2-40B4-BE49-F238E27FC236}">
                  <a16:creationId xmlns:a16="http://schemas.microsoft.com/office/drawing/2014/main" id="{83165A7F-B82D-45C6-A835-7AA2F4ADA4DF}"/>
                </a:ext>
              </a:extLst>
            </p:cNvPr>
            <p:cNvSpPr>
              <a:spLocks noChangeShapeType="1"/>
            </p:cNvSpPr>
            <p:nvPr/>
          </p:nvSpPr>
          <p:spPr bwMode="auto">
            <a:xfrm>
              <a:off x="701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95" name="AutoShape 27">
              <a:extLst>
                <a:ext uri="{FF2B5EF4-FFF2-40B4-BE49-F238E27FC236}">
                  <a16:creationId xmlns:a16="http://schemas.microsoft.com/office/drawing/2014/main" id="{F44F9B74-5C52-44E6-BB7D-0FE603ED69AD}"/>
                </a:ext>
              </a:extLst>
            </p:cNvPr>
            <p:cNvSpPr>
              <a:spLocks noChangeArrowheads="1"/>
            </p:cNvSpPr>
            <p:nvPr/>
          </p:nvSpPr>
          <p:spPr bwMode="auto">
            <a:xfrm>
              <a:off x="6414" y="10452"/>
              <a:ext cx="480" cy="489"/>
            </a:xfrm>
            <a:prstGeom prst="roundRect">
              <a:avLst>
                <a:gd name="adj" fmla="val 16667"/>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96" name="Line 28">
              <a:extLst>
                <a:ext uri="{FF2B5EF4-FFF2-40B4-BE49-F238E27FC236}">
                  <a16:creationId xmlns:a16="http://schemas.microsoft.com/office/drawing/2014/main" id="{628BA07C-AD50-4814-99D2-ED3A3834F872}"/>
                </a:ext>
              </a:extLst>
            </p:cNvPr>
            <p:cNvSpPr>
              <a:spLocks noChangeShapeType="1"/>
            </p:cNvSpPr>
            <p:nvPr/>
          </p:nvSpPr>
          <p:spPr bwMode="auto">
            <a:xfrm>
              <a:off x="6534" y="1012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97" name="Line 29">
              <a:extLst>
                <a:ext uri="{FF2B5EF4-FFF2-40B4-BE49-F238E27FC236}">
                  <a16:creationId xmlns:a16="http://schemas.microsoft.com/office/drawing/2014/main" id="{FF68D922-98DB-46B6-A422-9F32E828562E}"/>
                </a:ext>
              </a:extLst>
            </p:cNvPr>
            <p:cNvSpPr>
              <a:spLocks noChangeShapeType="1"/>
            </p:cNvSpPr>
            <p:nvPr/>
          </p:nvSpPr>
          <p:spPr bwMode="auto">
            <a:xfrm>
              <a:off x="6534" y="1004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198" name="Oval 30">
              <a:extLst>
                <a:ext uri="{FF2B5EF4-FFF2-40B4-BE49-F238E27FC236}">
                  <a16:creationId xmlns:a16="http://schemas.microsoft.com/office/drawing/2014/main" id="{BC40DD79-E4BC-4759-8A88-0C5FC954B4B9}"/>
                </a:ext>
              </a:extLst>
            </p:cNvPr>
            <p:cNvSpPr>
              <a:spLocks noChangeArrowheads="1"/>
            </p:cNvSpPr>
            <p:nvPr/>
          </p:nvSpPr>
          <p:spPr bwMode="auto">
            <a:xfrm>
              <a:off x="6314"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99" name="Oval 31">
              <a:extLst>
                <a:ext uri="{FF2B5EF4-FFF2-40B4-BE49-F238E27FC236}">
                  <a16:creationId xmlns:a16="http://schemas.microsoft.com/office/drawing/2014/main" id="{BEFA11AE-FBEF-4B2C-AA75-0FD24CCC1EA8}"/>
                </a:ext>
              </a:extLst>
            </p:cNvPr>
            <p:cNvSpPr>
              <a:spLocks noChangeArrowheads="1"/>
            </p:cNvSpPr>
            <p:nvPr/>
          </p:nvSpPr>
          <p:spPr bwMode="auto">
            <a:xfrm>
              <a:off x="6830"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200" name="Line 32">
              <a:extLst>
                <a:ext uri="{FF2B5EF4-FFF2-40B4-BE49-F238E27FC236}">
                  <a16:creationId xmlns:a16="http://schemas.microsoft.com/office/drawing/2014/main" id="{BA751A7C-D3A0-4B39-8F1A-AD1D15AB9694}"/>
                </a:ext>
              </a:extLst>
            </p:cNvPr>
            <p:cNvSpPr>
              <a:spLocks noChangeShapeType="1"/>
            </p:cNvSpPr>
            <p:nvPr/>
          </p:nvSpPr>
          <p:spPr bwMode="auto">
            <a:xfrm>
              <a:off x="6919"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5201" name="Line 33">
              <a:extLst>
                <a:ext uri="{FF2B5EF4-FFF2-40B4-BE49-F238E27FC236}">
                  <a16:creationId xmlns:a16="http://schemas.microsoft.com/office/drawing/2014/main" id="{88053C8B-BB35-4A40-AE5D-526FF0A3E248}"/>
                </a:ext>
              </a:extLst>
            </p:cNvPr>
            <p:cNvSpPr>
              <a:spLocks noChangeShapeType="1"/>
            </p:cNvSpPr>
            <p:nvPr/>
          </p:nvSpPr>
          <p:spPr bwMode="auto">
            <a:xfrm>
              <a:off x="6393"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5137" name="Line 34">
            <a:extLst>
              <a:ext uri="{FF2B5EF4-FFF2-40B4-BE49-F238E27FC236}">
                <a16:creationId xmlns:a16="http://schemas.microsoft.com/office/drawing/2014/main" id="{A355FCB1-A970-45D3-AAD4-4BE2AFE9165C}"/>
              </a:ext>
            </a:extLst>
          </p:cNvPr>
          <p:cNvSpPr>
            <a:spLocks noChangeShapeType="1"/>
          </p:cNvSpPr>
          <p:nvPr/>
        </p:nvSpPr>
        <p:spPr bwMode="auto">
          <a:xfrm>
            <a:off x="2433638" y="2151843"/>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grpSp>
        <p:nvGrpSpPr>
          <p:cNvPr id="5138" name="Group 44">
            <a:extLst>
              <a:ext uri="{FF2B5EF4-FFF2-40B4-BE49-F238E27FC236}">
                <a16:creationId xmlns:a16="http://schemas.microsoft.com/office/drawing/2014/main" id="{6C1046FB-0DF6-4E30-AAF7-F3AA5F266E22}"/>
              </a:ext>
            </a:extLst>
          </p:cNvPr>
          <p:cNvGrpSpPr>
            <a:grpSpLocks/>
          </p:cNvGrpSpPr>
          <p:nvPr/>
        </p:nvGrpSpPr>
        <p:grpSpPr bwMode="auto">
          <a:xfrm rot="16200000">
            <a:off x="2639219" y="1196962"/>
            <a:ext cx="304800" cy="760412"/>
            <a:chOff x="2381" y="1162"/>
            <a:chExt cx="192" cy="479"/>
          </a:xfrm>
        </p:grpSpPr>
        <p:sp>
          <p:nvSpPr>
            <p:cNvPr id="5186" name="Rectangle 40">
              <a:extLst>
                <a:ext uri="{FF2B5EF4-FFF2-40B4-BE49-F238E27FC236}">
                  <a16:creationId xmlns:a16="http://schemas.microsoft.com/office/drawing/2014/main" id="{4E71E769-8F1E-4476-B619-0D78A32D3595}"/>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87" name="Oval 41">
              <a:extLst>
                <a:ext uri="{FF2B5EF4-FFF2-40B4-BE49-F238E27FC236}">
                  <a16:creationId xmlns:a16="http://schemas.microsoft.com/office/drawing/2014/main" id="{8FEC90E9-3575-42E0-84A7-8647E20CEACB}"/>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88" name="Oval 42">
              <a:extLst>
                <a:ext uri="{FF2B5EF4-FFF2-40B4-BE49-F238E27FC236}">
                  <a16:creationId xmlns:a16="http://schemas.microsoft.com/office/drawing/2014/main" id="{DA066AB4-7E23-45BC-90C3-BBDB51492C22}"/>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89" name="Oval 43">
              <a:extLst>
                <a:ext uri="{FF2B5EF4-FFF2-40B4-BE49-F238E27FC236}">
                  <a16:creationId xmlns:a16="http://schemas.microsoft.com/office/drawing/2014/main" id="{1853757C-37D7-4029-AD47-16B16D831C2C}"/>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grpSp>
        <p:nvGrpSpPr>
          <p:cNvPr id="5139" name="Group 45">
            <a:extLst>
              <a:ext uri="{FF2B5EF4-FFF2-40B4-BE49-F238E27FC236}">
                <a16:creationId xmlns:a16="http://schemas.microsoft.com/office/drawing/2014/main" id="{B2AF2543-DEAD-4EA8-A350-4CF78A3F269D}"/>
              </a:ext>
            </a:extLst>
          </p:cNvPr>
          <p:cNvGrpSpPr>
            <a:grpSpLocks/>
          </p:cNvGrpSpPr>
          <p:nvPr/>
        </p:nvGrpSpPr>
        <p:grpSpPr bwMode="auto">
          <a:xfrm rot="5400000" flipH="1">
            <a:off x="1061244" y="2333612"/>
            <a:ext cx="304800" cy="760412"/>
            <a:chOff x="2381" y="1162"/>
            <a:chExt cx="192" cy="479"/>
          </a:xfrm>
        </p:grpSpPr>
        <p:sp>
          <p:nvSpPr>
            <p:cNvPr id="5182" name="Rectangle 46">
              <a:extLst>
                <a:ext uri="{FF2B5EF4-FFF2-40B4-BE49-F238E27FC236}">
                  <a16:creationId xmlns:a16="http://schemas.microsoft.com/office/drawing/2014/main" id="{5EDFF8C2-29DD-4C2C-816B-2973B88AFFD2}"/>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83" name="Oval 47">
              <a:extLst>
                <a:ext uri="{FF2B5EF4-FFF2-40B4-BE49-F238E27FC236}">
                  <a16:creationId xmlns:a16="http://schemas.microsoft.com/office/drawing/2014/main" id="{7873BDE4-6553-4677-9BC0-EEBA59DD7C61}"/>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84" name="Oval 48">
              <a:extLst>
                <a:ext uri="{FF2B5EF4-FFF2-40B4-BE49-F238E27FC236}">
                  <a16:creationId xmlns:a16="http://schemas.microsoft.com/office/drawing/2014/main" id="{8C472A81-E048-4227-A6C7-1A8DC4D0D95B}"/>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5185" name="Oval 49">
              <a:extLst>
                <a:ext uri="{FF2B5EF4-FFF2-40B4-BE49-F238E27FC236}">
                  <a16:creationId xmlns:a16="http://schemas.microsoft.com/office/drawing/2014/main" id="{7AF01746-DB78-4634-9ACC-5DB8F646D633}"/>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sp>
        <p:nvSpPr>
          <p:cNvPr id="5140" name="Text Box 50">
            <a:extLst>
              <a:ext uri="{FF2B5EF4-FFF2-40B4-BE49-F238E27FC236}">
                <a16:creationId xmlns:a16="http://schemas.microsoft.com/office/drawing/2014/main" id="{374675E0-DA49-4181-8EBB-757E7FE53A7A}"/>
              </a:ext>
            </a:extLst>
          </p:cNvPr>
          <p:cNvSpPr txBox="1">
            <a:spLocks noChangeArrowheads="1"/>
          </p:cNvSpPr>
          <p:nvPr/>
        </p:nvSpPr>
        <p:spPr bwMode="auto">
          <a:xfrm>
            <a:off x="3138488" y="1424768"/>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A2</a:t>
            </a:r>
          </a:p>
        </p:txBody>
      </p:sp>
      <p:sp>
        <p:nvSpPr>
          <p:cNvPr id="5141" name="Text Box 51">
            <a:extLst>
              <a:ext uri="{FF2B5EF4-FFF2-40B4-BE49-F238E27FC236}">
                <a16:creationId xmlns:a16="http://schemas.microsoft.com/office/drawing/2014/main" id="{72E20450-1B12-47B0-BE70-CB58F726F5E3}"/>
              </a:ext>
            </a:extLst>
          </p:cNvPr>
          <p:cNvSpPr txBox="1">
            <a:spLocks noChangeArrowheads="1"/>
          </p:cNvSpPr>
          <p:nvPr/>
        </p:nvSpPr>
        <p:spPr bwMode="auto">
          <a:xfrm>
            <a:off x="431800" y="2555068"/>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A3</a:t>
            </a:r>
          </a:p>
        </p:txBody>
      </p:sp>
      <p:grpSp>
        <p:nvGrpSpPr>
          <p:cNvPr id="4195" name="Group 99">
            <a:extLst>
              <a:ext uri="{FF2B5EF4-FFF2-40B4-BE49-F238E27FC236}">
                <a16:creationId xmlns:a16="http://schemas.microsoft.com/office/drawing/2014/main" id="{6747AF9F-0E2C-4AF9-AF53-4E886628768C}"/>
              </a:ext>
            </a:extLst>
          </p:cNvPr>
          <p:cNvGrpSpPr>
            <a:grpSpLocks/>
          </p:cNvGrpSpPr>
          <p:nvPr/>
        </p:nvGrpSpPr>
        <p:grpSpPr bwMode="auto">
          <a:xfrm>
            <a:off x="4249738" y="1431118"/>
            <a:ext cx="4533900" cy="2190750"/>
            <a:chOff x="2677" y="508"/>
            <a:chExt cx="2856" cy="1380"/>
          </a:xfrm>
        </p:grpSpPr>
        <p:sp>
          <p:nvSpPr>
            <p:cNvPr id="5173" name="Oval 52">
              <a:extLst>
                <a:ext uri="{FF2B5EF4-FFF2-40B4-BE49-F238E27FC236}">
                  <a16:creationId xmlns:a16="http://schemas.microsoft.com/office/drawing/2014/main" id="{8283641A-6572-41EA-A763-212773A6ECE5}"/>
                </a:ext>
              </a:extLst>
            </p:cNvPr>
            <p:cNvSpPr>
              <a:spLocks noChangeArrowheads="1"/>
            </p:cNvSpPr>
            <p:nvPr/>
          </p:nvSpPr>
          <p:spPr bwMode="auto">
            <a:xfrm>
              <a:off x="2677" y="549"/>
              <a:ext cx="384" cy="391"/>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sp>
          <p:nvSpPr>
            <p:cNvPr id="5174" name="Oval 54">
              <a:extLst>
                <a:ext uri="{FF2B5EF4-FFF2-40B4-BE49-F238E27FC236}">
                  <a16:creationId xmlns:a16="http://schemas.microsoft.com/office/drawing/2014/main" id="{DFE7ED1E-FC23-4D3B-8E4C-DA1C9773A83C}"/>
                </a:ext>
              </a:extLst>
            </p:cNvPr>
            <p:cNvSpPr>
              <a:spLocks noChangeArrowheads="1"/>
            </p:cNvSpPr>
            <p:nvPr/>
          </p:nvSpPr>
          <p:spPr bwMode="auto">
            <a:xfrm>
              <a:off x="2677" y="1497"/>
              <a:ext cx="384" cy="391"/>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grpSp>
          <p:nvGrpSpPr>
            <p:cNvPr id="5175" name="Group 56">
              <a:extLst>
                <a:ext uri="{FF2B5EF4-FFF2-40B4-BE49-F238E27FC236}">
                  <a16:creationId xmlns:a16="http://schemas.microsoft.com/office/drawing/2014/main" id="{921DF9CC-2E4D-43D2-AC29-1E641DC421AB}"/>
                </a:ext>
              </a:extLst>
            </p:cNvPr>
            <p:cNvGrpSpPr>
              <a:grpSpLocks/>
            </p:cNvGrpSpPr>
            <p:nvPr/>
          </p:nvGrpSpPr>
          <p:grpSpPr bwMode="auto">
            <a:xfrm>
              <a:off x="2696" y="897"/>
              <a:ext cx="346" cy="631"/>
              <a:chOff x="2899" y="834"/>
              <a:chExt cx="346" cy="1011"/>
            </a:xfrm>
          </p:grpSpPr>
          <p:sp>
            <p:nvSpPr>
              <p:cNvPr id="5180" name="Freeform 53">
                <a:extLst>
                  <a:ext uri="{FF2B5EF4-FFF2-40B4-BE49-F238E27FC236}">
                    <a16:creationId xmlns:a16="http://schemas.microsoft.com/office/drawing/2014/main" id="{31A9B593-4B18-4331-8EF3-B90D6B08D635}"/>
                  </a:ext>
                </a:extLst>
              </p:cNvPr>
              <p:cNvSpPr>
                <a:spLocks/>
              </p:cNvSpPr>
              <p:nvPr/>
            </p:nvSpPr>
            <p:spPr bwMode="auto">
              <a:xfrm>
                <a:off x="2899"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5181" name="Freeform 55">
                <a:extLst>
                  <a:ext uri="{FF2B5EF4-FFF2-40B4-BE49-F238E27FC236}">
                    <a16:creationId xmlns:a16="http://schemas.microsoft.com/office/drawing/2014/main" id="{1D725257-A1BA-4F0A-A0CA-395A9E31D369}"/>
                  </a:ext>
                </a:extLst>
              </p:cNvPr>
              <p:cNvSpPr>
                <a:spLocks/>
              </p:cNvSpPr>
              <p:nvPr/>
            </p:nvSpPr>
            <p:spPr bwMode="auto">
              <a:xfrm flipH="1">
                <a:off x="3184"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5176" name="Text Box 57">
              <a:extLst>
                <a:ext uri="{FF2B5EF4-FFF2-40B4-BE49-F238E27FC236}">
                  <a16:creationId xmlns:a16="http://schemas.microsoft.com/office/drawing/2014/main" id="{DBC37A83-BC06-4238-AA46-E05B49FF7FBD}"/>
                </a:ext>
              </a:extLst>
            </p:cNvPr>
            <p:cNvSpPr txBox="1">
              <a:spLocks noChangeArrowheads="1"/>
            </p:cNvSpPr>
            <p:nvPr/>
          </p:nvSpPr>
          <p:spPr bwMode="auto">
            <a:xfrm>
              <a:off x="2768" y="645"/>
              <a:ext cx="213" cy="1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a:t>1</a:t>
              </a:r>
            </a:p>
          </p:txBody>
        </p:sp>
        <p:sp>
          <p:nvSpPr>
            <p:cNvPr id="5177" name="Text Box 58">
              <a:extLst>
                <a:ext uri="{FF2B5EF4-FFF2-40B4-BE49-F238E27FC236}">
                  <a16:creationId xmlns:a16="http://schemas.microsoft.com/office/drawing/2014/main" id="{73C9EB2B-BFDA-40D4-A0DE-7F97CA106BDD}"/>
                </a:ext>
              </a:extLst>
            </p:cNvPr>
            <p:cNvSpPr txBox="1">
              <a:spLocks noChangeArrowheads="1"/>
            </p:cNvSpPr>
            <p:nvPr/>
          </p:nvSpPr>
          <p:spPr bwMode="auto">
            <a:xfrm>
              <a:off x="2768" y="1603"/>
              <a:ext cx="213" cy="1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a:t>2</a:t>
              </a:r>
            </a:p>
          </p:txBody>
        </p:sp>
        <p:sp>
          <p:nvSpPr>
            <p:cNvPr id="4155" name="Text Box 59">
              <a:extLst>
                <a:ext uri="{FF2B5EF4-FFF2-40B4-BE49-F238E27FC236}">
                  <a16:creationId xmlns:a16="http://schemas.microsoft.com/office/drawing/2014/main" id="{A647D11C-F010-4A1B-9060-7A7FB87268EA}"/>
                </a:ext>
              </a:extLst>
            </p:cNvPr>
            <p:cNvSpPr txBox="1">
              <a:spLocks noChangeArrowheads="1"/>
            </p:cNvSpPr>
            <p:nvPr/>
          </p:nvSpPr>
          <p:spPr bwMode="auto">
            <a:xfrm>
              <a:off x="3344" y="508"/>
              <a:ext cx="2189" cy="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spcBef>
                  <a:spcPct val="20000"/>
                </a:spcBef>
                <a:buClr>
                  <a:schemeClr val="accent1"/>
                </a:buClr>
                <a:buSzPct val="85000"/>
                <a:buFont typeface="Wingdings 2" panose="05020102010507070707" pitchFamily="18" charset="2"/>
                <a:buChar char=""/>
                <a:tabLst>
                  <a:tab pos="984250" algn="l"/>
                  <a:tab pos="1978025" algn="l"/>
                </a:tabLst>
                <a:defRPr sz="2700">
                  <a:solidFill>
                    <a:schemeClr val="tx1"/>
                  </a:solidFill>
                  <a:latin typeface="Georgia" panose="02040502050405020303" pitchFamily="18" charset="0"/>
                </a:defRPr>
              </a:lvl1pPr>
              <a:lvl2pPr marL="742950" indent="-285750">
                <a:spcBef>
                  <a:spcPct val="20000"/>
                </a:spcBef>
                <a:buClr>
                  <a:schemeClr val="accent2"/>
                </a:buClr>
                <a:buSzPct val="70000"/>
                <a:buFont typeface="Wingdings" panose="05000000000000000000" pitchFamily="2" charset="2"/>
                <a:buChar char=""/>
                <a:tabLst>
                  <a:tab pos="984250" algn="l"/>
                  <a:tab pos="1978025" algn="l"/>
                </a:tabLst>
                <a:defRPr sz="2200">
                  <a:solidFill>
                    <a:schemeClr val="tx2"/>
                  </a:solidFill>
                  <a:latin typeface="Georgia" panose="02040502050405020303" pitchFamily="18" charset="0"/>
                </a:defRPr>
              </a:lvl2pPr>
              <a:lvl3pPr marL="1143000" indent="-228600">
                <a:spcBef>
                  <a:spcPct val="20000"/>
                </a:spcBef>
                <a:buClr>
                  <a:srgbClr val="1B587C"/>
                </a:buClr>
                <a:buSzPct val="75000"/>
                <a:buFont typeface="Wingdings 2" panose="05020102010507070707" pitchFamily="18" charset="2"/>
                <a:buChar char=""/>
                <a:tabLst>
                  <a:tab pos="984250" algn="l"/>
                  <a:tab pos="1978025" algn="l"/>
                </a:tabLst>
                <a:defRPr sz="2000">
                  <a:solidFill>
                    <a:schemeClr val="tx1"/>
                  </a:solidFill>
                  <a:latin typeface="Georgia" panose="02040502050405020303" pitchFamily="18" charset="0"/>
                </a:defRPr>
              </a:lvl3pPr>
              <a:lvl4pPr marL="1600200" indent="-228600">
                <a:spcBef>
                  <a:spcPct val="20000"/>
                </a:spcBef>
                <a:buClr>
                  <a:srgbClr val="4E8542"/>
                </a:buClr>
                <a:buSzPct val="70000"/>
                <a:buFont typeface="Wingdings" panose="05000000000000000000" pitchFamily="2" charset="2"/>
                <a:buChar char=""/>
                <a:tabLst>
                  <a:tab pos="984250" algn="l"/>
                  <a:tab pos="1978025" algn="l"/>
                </a:tabLst>
                <a:defRPr sz="2000">
                  <a:solidFill>
                    <a:schemeClr val="tx2"/>
                  </a:solidFill>
                  <a:latin typeface="Georgia" panose="02040502050405020303" pitchFamily="18" charset="0"/>
                </a:defRPr>
              </a:lvl4pPr>
              <a:lvl5pPr marL="2057400" indent="-228600">
                <a:spcBef>
                  <a:spcPct val="20000"/>
                </a:spcBef>
                <a:buClr>
                  <a:srgbClr val="604878"/>
                </a:buClr>
                <a:buChar char="•"/>
                <a:tabLst>
                  <a:tab pos="984250" algn="l"/>
                  <a:tab pos="1978025" algn="l"/>
                </a:tabLst>
                <a:defRPr>
                  <a:solidFill>
                    <a:schemeClr val="tx1"/>
                  </a:solidFill>
                  <a:latin typeface="Georgia" panose="02040502050405020303" pitchFamily="18" charset="0"/>
                </a:defRPr>
              </a:lvl5pPr>
              <a:lvl6pPr marL="2514600" indent="-228600" fontAlgn="base">
                <a:spcBef>
                  <a:spcPct val="20000"/>
                </a:spcBef>
                <a:spcAft>
                  <a:spcPct val="0"/>
                </a:spcAft>
                <a:buClr>
                  <a:srgbClr val="604878"/>
                </a:buClr>
                <a:buChar char="•"/>
                <a:tabLst>
                  <a:tab pos="984250" algn="l"/>
                  <a:tab pos="1978025" algn="l"/>
                </a:tabLst>
                <a:defRPr>
                  <a:solidFill>
                    <a:schemeClr val="tx1"/>
                  </a:solidFill>
                  <a:latin typeface="Georgia" panose="02040502050405020303" pitchFamily="18" charset="0"/>
                </a:defRPr>
              </a:lvl6pPr>
              <a:lvl7pPr marL="2971800" indent="-228600" fontAlgn="base">
                <a:spcBef>
                  <a:spcPct val="20000"/>
                </a:spcBef>
                <a:spcAft>
                  <a:spcPct val="0"/>
                </a:spcAft>
                <a:buClr>
                  <a:srgbClr val="604878"/>
                </a:buClr>
                <a:buChar char="•"/>
                <a:tabLst>
                  <a:tab pos="984250" algn="l"/>
                  <a:tab pos="1978025" algn="l"/>
                </a:tabLst>
                <a:defRPr>
                  <a:solidFill>
                    <a:schemeClr val="tx1"/>
                  </a:solidFill>
                  <a:latin typeface="Georgia" panose="02040502050405020303" pitchFamily="18" charset="0"/>
                </a:defRPr>
              </a:lvl7pPr>
              <a:lvl8pPr marL="3429000" indent="-228600" fontAlgn="base">
                <a:spcBef>
                  <a:spcPct val="20000"/>
                </a:spcBef>
                <a:spcAft>
                  <a:spcPct val="0"/>
                </a:spcAft>
                <a:buClr>
                  <a:srgbClr val="604878"/>
                </a:buClr>
                <a:buChar char="•"/>
                <a:tabLst>
                  <a:tab pos="984250" algn="l"/>
                  <a:tab pos="1978025" algn="l"/>
                </a:tabLst>
                <a:defRPr>
                  <a:solidFill>
                    <a:schemeClr val="tx1"/>
                  </a:solidFill>
                  <a:latin typeface="Georgia" panose="02040502050405020303" pitchFamily="18" charset="0"/>
                </a:defRPr>
              </a:lvl8pPr>
              <a:lvl9pPr marL="3886200" indent="-228600" fontAlgn="base">
                <a:spcBef>
                  <a:spcPct val="20000"/>
                </a:spcBef>
                <a:spcAft>
                  <a:spcPct val="0"/>
                </a:spcAft>
                <a:buClr>
                  <a:srgbClr val="604878"/>
                </a:buClr>
                <a:buChar char="•"/>
                <a:tabLst>
                  <a:tab pos="984250" algn="l"/>
                  <a:tab pos="1978025" algn="l"/>
                </a:tabLst>
                <a:defRPr>
                  <a:solidFill>
                    <a:schemeClr val="tx1"/>
                  </a:solidFill>
                  <a:latin typeface="Georgia" panose="02040502050405020303" pitchFamily="18" charset="0"/>
                </a:defRPr>
              </a:lvl9pPr>
            </a:lstStyle>
            <a:p>
              <a:pPr eaLnBrk="1" hangingPunct="1">
                <a:spcBef>
                  <a:spcPct val="0"/>
                </a:spcBef>
                <a:buClrTx/>
                <a:buSzTx/>
                <a:buFontTx/>
                <a:buNone/>
              </a:pPr>
              <a:r>
                <a:rPr lang="en-US" altLang="de-DE" sz="1400" b="1" dirty="0">
                  <a:latin typeface="Arial" panose="020B0604020202020204" pitchFamily="34" charset="0"/>
                </a:rPr>
                <a:t>Problem Analysis</a:t>
              </a:r>
              <a:br>
                <a:rPr lang="en-US" altLang="de-DE" sz="1400" dirty="0">
                  <a:latin typeface="Arial" panose="020B0604020202020204" pitchFamily="34" charset="0"/>
                </a:rPr>
              </a:br>
              <a:br>
                <a:rPr lang="en-US" altLang="de-DE" sz="1400" dirty="0">
                  <a:latin typeface="Arial" panose="020B0604020202020204" pitchFamily="34" charset="0"/>
                </a:rPr>
              </a:br>
              <a:r>
                <a:rPr lang="en-US" altLang="de-DE" sz="1400" b="1" dirty="0">
                  <a:latin typeface="Arial" panose="020B0604020202020204" pitchFamily="34" charset="0"/>
                </a:rPr>
                <a:t>Finite State Machine (FSM)</a:t>
              </a:r>
            </a:p>
            <a:p>
              <a:pPr eaLnBrk="1" hangingPunct="1">
                <a:spcBef>
                  <a:spcPct val="0"/>
                </a:spcBef>
                <a:buClrTx/>
                <a:buSzTx/>
                <a:buFontTx/>
                <a:buNone/>
              </a:pPr>
              <a:r>
                <a:rPr lang="en-US" altLang="de-DE" sz="1400" dirty="0">
                  <a:latin typeface="Arial" panose="020B0604020202020204" pitchFamily="34" charset="0"/>
                </a:rPr>
                <a:t>Phase 1: 0   </a:t>
              </a:r>
              <a:r>
                <a:rPr lang="en-US" altLang="de-DE" sz="1400" dirty="0">
                  <a:latin typeface="Arial" panose="020B0604020202020204" pitchFamily="34" charset="0"/>
                  <a:cs typeface="Arial" panose="020B0604020202020204" pitchFamily="34" charset="0"/>
                </a:rPr>
                <a:t>≤</a:t>
              </a:r>
              <a:r>
                <a:rPr lang="en-US" altLang="de-DE" sz="1400" dirty="0">
                  <a:latin typeface="Arial" panose="020B0604020202020204" pitchFamily="34" charset="0"/>
                </a:rPr>
                <a:t> t &lt; T1   	</a:t>
              </a:r>
              <a:r>
                <a:rPr lang="en-US" altLang="de-DE" sz="1400" dirty="0">
                  <a:latin typeface="Arial" panose="020B0604020202020204" pitchFamily="34" charset="0"/>
                  <a:sym typeface="Wingdings" panose="05000000000000000000" pitchFamily="2" charset="2"/>
                </a:rPr>
                <a:t> State 1</a:t>
              </a:r>
              <a:endParaRPr lang="en-US" altLang="de-DE" sz="1400" dirty="0">
                <a:latin typeface="Arial" panose="020B0604020202020204" pitchFamily="34" charset="0"/>
              </a:endParaRPr>
            </a:p>
            <a:p>
              <a:pPr eaLnBrk="1" hangingPunct="1">
                <a:spcBef>
                  <a:spcPct val="0"/>
                </a:spcBef>
                <a:buClrTx/>
                <a:buSzTx/>
                <a:buFontTx/>
                <a:buNone/>
              </a:pPr>
              <a:r>
                <a:rPr lang="en-US" altLang="de-DE" sz="1400" dirty="0">
                  <a:latin typeface="Arial" panose="020B0604020202020204" pitchFamily="34" charset="0"/>
                </a:rPr>
                <a:t>Phase 2 T1 ≤ t &lt; 2</a:t>
              </a:r>
              <a:r>
                <a:rPr lang="en-US" altLang="de-DE" sz="1400" dirty="0">
                  <a:latin typeface="Arial" panose="020B0604020202020204" pitchFamily="34" charset="0"/>
                  <a:cs typeface="Arial" panose="020B0604020202020204" pitchFamily="34" charset="0"/>
                </a:rPr>
                <a:t>·</a:t>
              </a:r>
              <a:r>
                <a:rPr lang="en-US" altLang="de-DE" sz="1400" dirty="0">
                  <a:latin typeface="Arial" panose="020B0604020202020204" pitchFamily="34" charset="0"/>
                </a:rPr>
                <a:t>T1	</a:t>
              </a:r>
              <a:r>
                <a:rPr lang="en-US" altLang="de-DE" sz="1400" dirty="0">
                  <a:latin typeface="Arial" panose="020B0604020202020204" pitchFamily="34" charset="0"/>
                  <a:sym typeface="Wingdings" panose="05000000000000000000" pitchFamily="2" charset="2"/>
                </a:rPr>
                <a:t> State 2</a:t>
              </a:r>
              <a:endParaRPr lang="en-US" altLang="de-DE" sz="1400" dirty="0">
                <a:latin typeface="Arial" panose="020B0604020202020204" pitchFamily="34" charset="0"/>
              </a:endParaRPr>
            </a:p>
            <a:p>
              <a:pPr eaLnBrk="1" hangingPunct="1">
                <a:spcBef>
                  <a:spcPct val="0"/>
                </a:spcBef>
                <a:buClrTx/>
                <a:buSzTx/>
                <a:buFontTx/>
                <a:buNone/>
              </a:pPr>
              <a:endParaRPr lang="en-US" altLang="de-DE" sz="1400" dirty="0">
                <a:latin typeface="Arial" panose="020B0604020202020204" pitchFamily="34" charset="0"/>
              </a:endParaRPr>
            </a:p>
            <a:p>
              <a:pPr eaLnBrk="1" hangingPunct="1">
                <a:spcBef>
                  <a:spcPct val="0"/>
                </a:spcBef>
                <a:buClrTx/>
                <a:buSzTx/>
                <a:buFontTx/>
                <a:buNone/>
              </a:pPr>
              <a:r>
                <a:rPr lang="en-US" altLang="de-DE" sz="1400" dirty="0">
                  <a:latin typeface="Arial" panose="020B0604020202020204" pitchFamily="34" charset="0"/>
                  <a:sym typeface="Wingdings" panose="05000000000000000000" pitchFamily="2" charset="2"/>
                </a:rPr>
                <a:t>State </a:t>
              </a:r>
              <a:r>
                <a:rPr lang="en-US" altLang="de-DE" sz="1400" dirty="0">
                  <a:latin typeface="Arial" panose="020B0604020202020204" pitchFamily="34" charset="0"/>
                </a:rPr>
                <a:t>1: 	A1 = red	A2 = A3 = green</a:t>
              </a:r>
            </a:p>
            <a:p>
              <a:pPr eaLnBrk="1" hangingPunct="1">
                <a:spcBef>
                  <a:spcPct val="0"/>
                </a:spcBef>
                <a:buClrTx/>
                <a:buSzTx/>
                <a:buFontTx/>
                <a:buNone/>
              </a:pPr>
              <a:r>
                <a:rPr lang="en-US" altLang="de-DE" sz="1400" dirty="0">
                  <a:latin typeface="Arial" panose="020B0604020202020204" pitchFamily="34" charset="0"/>
                  <a:sym typeface="Wingdings" panose="05000000000000000000" pitchFamily="2" charset="2"/>
                </a:rPr>
                <a:t>State </a:t>
              </a:r>
              <a:r>
                <a:rPr lang="en-US" altLang="de-DE" sz="1400" dirty="0">
                  <a:latin typeface="Arial" panose="020B0604020202020204" pitchFamily="34" charset="0"/>
                </a:rPr>
                <a:t>2: 	A1 = green	A2 = A3 = red</a:t>
              </a:r>
            </a:p>
          </p:txBody>
        </p:sp>
        <p:sp>
          <p:nvSpPr>
            <p:cNvPr id="5179" name="Text Box 60">
              <a:extLst>
                <a:ext uri="{FF2B5EF4-FFF2-40B4-BE49-F238E27FC236}">
                  <a16:creationId xmlns:a16="http://schemas.microsoft.com/office/drawing/2014/main" id="{CC64DE6A-CF9E-4C47-BB1B-9D9BCCC49731}"/>
                </a:ext>
              </a:extLst>
            </p:cNvPr>
            <p:cNvSpPr txBox="1">
              <a:spLocks noChangeArrowheads="1"/>
            </p:cNvSpPr>
            <p:nvPr/>
          </p:nvSpPr>
          <p:spPr bwMode="auto">
            <a:xfrm>
              <a:off x="2811" y="1118"/>
              <a:ext cx="170" cy="195"/>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t</a:t>
              </a:r>
            </a:p>
          </p:txBody>
        </p:sp>
      </p:grpSp>
      <p:sp>
        <p:nvSpPr>
          <p:cNvPr id="4193" name="Text Box 97">
            <a:extLst>
              <a:ext uri="{FF2B5EF4-FFF2-40B4-BE49-F238E27FC236}">
                <a16:creationId xmlns:a16="http://schemas.microsoft.com/office/drawing/2014/main" id="{359AA5BD-4AD9-4558-B79A-E00916A30FF8}"/>
              </a:ext>
            </a:extLst>
          </p:cNvPr>
          <p:cNvSpPr txBox="1">
            <a:spLocks noChangeArrowheads="1"/>
          </p:cNvSpPr>
          <p:nvPr/>
        </p:nvSpPr>
        <p:spPr bwMode="auto">
          <a:xfrm>
            <a:off x="4572000" y="3766331"/>
            <a:ext cx="4354513" cy="2867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80975" indent="-180975"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Advantages</a:t>
            </a:r>
          </a:p>
          <a:p>
            <a:pPr eaLnBrk="1" hangingPunct="1">
              <a:buFontTx/>
              <a:buChar char="•"/>
              <a:defRPr/>
            </a:pPr>
            <a:r>
              <a:rPr lang="en-US" altLang="de-DE" dirty="0"/>
              <a:t>Realization relatively cost effective with standard </a:t>
            </a:r>
            <a:br>
              <a:rPr lang="en-US" altLang="de-DE" dirty="0"/>
            </a:br>
            <a:r>
              <a:rPr lang="en-US" altLang="de-DE" dirty="0"/>
              <a:t>logic PLA or FPGA</a:t>
            </a:r>
            <a:br>
              <a:rPr lang="en-US" altLang="de-DE" dirty="0"/>
            </a:br>
            <a:r>
              <a:rPr lang="en-US" altLang="de-DE" dirty="0"/>
              <a:t> </a:t>
            </a:r>
          </a:p>
          <a:p>
            <a:pPr eaLnBrk="1" hangingPunct="1">
              <a:buFontTx/>
              <a:buChar char="•"/>
              <a:defRPr/>
            </a:pPr>
            <a:r>
              <a:rPr lang="en-US" altLang="de-DE" dirty="0"/>
              <a:t>Real-Time aspects are usually uncritical</a:t>
            </a:r>
          </a:p>
          <a:p>
            <a:pPr eaLnBrk="1" hangingPunct="1">
              <a:buFontTx/>
              <a:buChar char="•"/>
              <a:defRPr/>
            </a:pPr>
            <a:endParaRPr lang="en-US" altLang="de-DE" dirty="0"/>
          </a:p>
          <a:p>
            <a:pPr eaLnBrk="1" hangingPunct="1">
              <a:defRPr/>
            </a:pPr>
            <a:r>
              <a:rPr lang="en-US" altLang="de-DE" b="1" dirty="0"/>
              <a:t>Disadvantages</a:t>
            </a:r>
          </a:p>
          <a:p>
            <a:pPr eaLnBrk="1" hangingPunct="1">
              <a:buFontTx/>
              <a:buChar char="•"/>
              <a:defRPr/>
            </a:pPr>
            <a:r>
              <a:rPr lang="en-US" altLang="de-DE" dirty="0"/>
              <a:t>Inflexible solution: Adaptations more features e.g.:</a:t>
            </a:r>
            <a:br>
              <a:rPr lang="en-US" altLang="de-DE" dirty="0"/>
            </a:br>
            <a:r>
              <a:rPr lang="en-US" altLang="de-DE" dirty="0"/>
              <a:t>yellow-phases synchronization priority control...</a:t>
            </a:r>
            <a:br>
              <a:rPr lang="en-US" altLang="de-DE" dirty="0"/>
            </a:br>
            <a:r>
              <a:rPr lang="en-US" altLang="de-DE" dirty="0"/>
              <a:t>involve hardware changes !</a:t>
            </a:r>
            <a:br>
              <a:rPr lang="en-US" altLang="de-DE" dirty="0"/>
            </a:br>
            <a:endParaRPr lang="en-US" altLang="de-DE" dirty="0"/>
          </a:p>
          <a:p>
            <a:pPr eaLnBrk="1" hangingPunct="1">
              <a:buFontTx/>
              <a:buChar char="•"/>
              <a:defRPr/>
            </a:pPr>
            <a:r>
              <a:rPr lang="en-US" altLang="de-DE" dirty="0"/>
              <a:t>Variants are relatively expensive</a:t>
            </a:r>
            <a:br>
              <a:rPr lang="en-US" altLang="de-DE" dirty="0"/>
            </a:br>
            <a:endParaRPr lang="en-US" altLang="de-DE" dirty="0"/>
          </a:p>
        </p:txBody>
      </p:sp>
      <p:grpSp>
        <p:nvGrpSpPr>
          <p:cNvPr id="4196" name="Group 100">
            <a:extLst>
              <a:ext uri="{FF2B5EF4-FFF2-40B4-BE49-F238E27FC236}">
                <a16:creationId xmlns:a16="http://schemas.microsoft.com/office/drawing/2014/main" id="{349C993E-CBDD-4132-A0E1-938E1E7A2B8C}"/>
              </a:ext>
            </a:extLst>
          </p:cNvPr>
          <p:cNvGrpSpPr>
            <a:grpSpLocks/>
          </p:cNvGrpSpPr>
          <p:nvPr/>
        </p:nvGrpSpPr>
        <p:grpSpPr bwMode="auto">
          <a:xfrm>
            <a:off x="684213" y="3729818"/>
            <a:ext cx="3384550" cy="2665413"/>
            <a:chOff x="431" y="1956"/>
            <a:chExt cx="2132" cy="1679"/>
          </a:xfrm>
        </p:grpSpPr>
        <p:sp>
          <p:nvSpPr>
            <p:cNvPr id="4158" name="Text Box 62">
              <a:extLst>
                <a:ext uri="{FF2B5EF4-FFF2-40B4-BE49-F238E27FC236}">
                  <a16:creationId xmlns:a16="http://schemas.microsoft.com/office/drawing/2014/main" id="{47907C68-3B78-4105-8542-293F6A993C17}"/>
                </a:ext>
              </a:extLst>
            </p:cNvPr>
            <p:cNvSpPr txBox="1">
              <a:spLocks noChangeArrowheads="1"/>
            </p:cNvSpPr>
            <p:nvPr/>
          </p:nvSpPr>
          <p:spPr bwMode="auto">
            <a:xfrm>
              <a:off x="431" y="1956"/>
              <a:ext cx="1808" cy="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Realization in Hardware</a:t>
              </a:r>
              <a:br>
                <a:rPr lang="en-US" altLang="de-DE" dirty="0"/>
              </a:br>
              <a:br>
                <a:rPr lang="en-US" altLang="de-DE" sz="700" dirty="0"/>
              </a:br>
              <a:r>
                <a:rPr lang="en-US" altLang="de-DE" dirty="0"/>
                <a:t>state encoding:   </a:t>
              </a:r>
              <a:r>
                <a:rPr lang="en-US" altLang="de-DE" b="1" dirty="0"/>
                <a:t>1</a:t>
              </a:r>
              <a:r>
                <a:rPr lang="en-US" altLang="de-DE" dirty="0"/>
                <a:t>:Q = 0  </a:t>
              </a:r>
              <a:r>
                <a:rPr lang="en-US" altLang="de-DE" b="1" dirty="0"/>
                <a:t>2</a:t>
              </a:r>
              <a:r>
                <a:rPr lang="en-US" altLang="de-DE" dirty="0"/>
                <a:t>:Q = 1</a:t>
              </a:r>
            </a:p>
            <a:p>
              <a:pPr eaLnBrk="1" hangingPunct="1">
                <a:defRPr/>
              </a:pPr>
              <a:r>
                <a:rPr lang="en-US" altLang="de-DE" dirty="0"/>
                <a:t>output encoding:  </a:t>
              </a:r>
              <a:r>
                <a:rPr lang="en-US" altLang="de-DE" b="1" dirty="0"/>
                <a:t>red</a:t>
              </a:r>
              <a:r>
                <a:rPr lang="en-US" altLang="de-DE" dirty="0"/>
                <a:t>: 1  </a:t>
              </a:r>
              <a:r>
                <a:rPr lang="en-US" altLang="de-DE" b="1" dirty="0"/>
                <a:t>green</a:t>
              </a:r>
              <a:r>
                <a:rPr lang="en-US" altLang="de-DE" dirty="0"/>
                <a:t>: 0</a:t>
              </a:r>
            </a:p>
          </p:txBody>
        </p:sp>
        <p:sp>
          <p:nvSpPr>
            <p:cNvPr id="4159" name="Rectangle 63">
              <a:extLst>
                <a:ext uri="{FF2B5EF4-FFF2-40B4-BE49-F238E27FC236}">
                  <a16:creationId xmlns:a16="http://schemas.microsoft.com/office/drawing/2014/main" id="{04ADDC49-8087-4155-AA86-6F8A46BF5DA8}"/>
                </a:ext>
              </a:extLst>
            </p:cNvPr>
            <p:cNvSpPr>
              <a:spLocks noChangeArrowheads="1"/>
            </p:cNvSpPr>
            <p:nvPr/>
          </p:nvSpPr>
          <p:spPr bwMode="auto">
            <a:xfrm>
              <a:off x="504" y="2772"/>
              <a:ext cx="340" cy="31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4160" name="Freeform 64">
              <a:extLst>
                <a:ext uri="{FF2B5EF4-FFF2-40B4-BE49-F238E27FC236}">
                  <a16:creationId xmlns:a16="http://schemas.microsoft.com/office/drawing/2014/main" id="{26864B08-1CA1-4F95-9CBC-ACC14644FFFB}"/>
                </a:ext>
              </a:extLst>
            </p:cNvPr>
            <p:cNvSpPr>
              <a:spLocks/>
            </p:cNvSpPr>
            <p:nvPr/>
          </p:nvSpPr>
          <p:spPr bwMode="auto">
            <a:xfrm>
              <a:off x="549" y="2863"/>
              <a:ext cx="249" cy="136"/>
            </a:xfrm>
            <a:custGeom>
              <a:avLst/>
              <a:gdLst>
                <a:gd name="T0" fmla="*/ 0 w 249"/>
                <a:gd name="T1" fmla="*/ 136 h 136"/>
                <a:gd name="T2" fmla="*/ 68 w 249"/>
                <a:gd name="T3" fmla="*/ 136 h 136"/>
                <a:gd name="T4" fmla="*/ 68 w 249"/>
                <a:gd name="T5" fmla="*/ 0 h 136"/>
                <a:gd name="T6" fmla="*/ 159 w 249"/>
                <a:gd name="T7" fmla="*/ 0 h 136"/>
                <a:gd name="T8" fmla="*/ 159 w 249"/>
                <a:gd name="T9" fmla="*/ 136 h 136"/>
                <a:gd name="T10" fmla="*/ 249 w 249"/>
                <a:gd name="T11" fmla="*/ 136 h 136"/>
                <a:gd name="T12" fmla="*/ 249 w 249"/>
                <a:gd name="T13" fmla="*/ 0 h 1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9" h="136">
                  <a:moveTo>
                    <a:pt x="0" y="136"/>
                  </a:moveTo>
                  <a:lnTo>
                    <a:pt x="68" y="136"/>
                  </a:lnTo>
                  <a:lnTo>
                    <a:pt x="68" y="0"/>
                  </a:lnTo>
                  <a:lnTo>
                    <a:pt x="159" y="0"/>
                  </a:lnTo>
                  <a:lnTo>
                    <a:pt x="159" y="136"/>
                  </a:lnTo>
                  <a:lnTo>
                    <a:pt x="249" y="136"/>
                  </a:lnTo>
                  <a:lnTo>
                    <a:pt x="249" y="0"/>
                  </a:ln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de-DE"/>
            </a:p>
          </p:txBody>
        </p:sp>
        <p:sp>
          <p:nvSpPr>
            <p:cNvPr id="4161" name="Rectangle 65">
              <a:extLst>
                <a:ext uri="{FF2B5EF4-FFF2-40B4-BE49-F238E27FC236}">
                  <a16:creationId xmlns:a16="http://schemas.microsoft.com/office/drawing/2014/main" id="{F6F98343-FE16-4774-AE96-43BCCB48F289}"/>
                </a:ext>
              </a:extLst>
            </p:cNvPr>
            <p:cNvSpPr>
              <a:spLocks noChangeArrowheads="1"/>
            </p:cNvSpPr>
            <p:nvPr/>
          </p:nvSpPr>
          <p:spPr bwMode="auto">
            <a:xfrm>
              <a:off x="1116" y="2727"/>
              <a:ext cx="340" cy="40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4163" name="AutoShape 67">
              <a:extLst>
                <a:ext uri="{FF2B5EF4-FFF2-40B4-BE49-F238E27FC236}">
                  <a16:creationId xmlns:a16="http://schemas.microsoft.com/office/drawing/2014/main" id="{F08D6DB9-B1DD-4547-AF24-66ADC045B9C1}"/>
                </a:ext>
              </a:extLst>
            </p:cNvPr>
            <p:cNvSpPr>
              <a:spLocks noChangeArrowheads="1"/>
            </p:cNvSpPr>
            <p:nvPr/>
          </p:nvSpPr>
          <p:spPr bwMode="auto">
            <a:xfrm rot="5400000">
              <a:off x="1114" y="2898"/>
              <a:ext cx="66" cy="65"/>
            </a:xfrm>
            <a:prstGeom prst="triangle">
              <a:avLst>
                <a:gd name="adj"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4165" name="Line 69">
              <a:extLst>
                <a:ext uri="{FF2B5EF4-FFF2-40B4-BE49-F238E27FC236}">
                  <a16:creationId xmlns:a16="http://schemas.microsoft.com/office/drawing/2014/main" id="{ED218379-73CA-4019-AC96-AC9316E28FDD}"/>
                </a:ext>
              </a:extLst>
            </p:cNvPr>
            <p:cNvSpPr>
              <a:spLocks noChangeShapeType="1"/>
            </p:cNvSpPr>
            <p:nvPr/>
          </p:nvSpPr>
          <p:spPr bwMode="auto">
            <a:xfrm>
              <a:off x="844" y="2931"/>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4166" name="Freeform 70">
              <a:extLst>
                <a:ext uri="{FF2B5EF4-FFF2-40B4-BE49-F238E27FC236}">
                  <a16:creationId xmlns:a16="http://schemas.microsoft.com/office/drawing/2014/main" id="{F3C90015-F822-483F-BF85-A841E5342635}"/>
                </a:ext>
              </a:extLst>
            </p:cNvPr>
            <p:cNvSpPr>
              <a:spLocks/>
            </p:cNvSpPr>
            <p:nvPr/>
          </p:nvSpPr>
          <p:spPr bwMode="auto">
            <a:xfrm>
              <a:off x="1003" y="2636"/>
              <a:ext cx="658" cy="182"/>
            </a:xfrm>
            <a:custGeom>
              <a:avLst/>
              <a:gdLst>
                <a:gd name="T0" fmla="*/ 113 w 658"/>
                <a:gd name="T1" fmla="*/ 182 h 182"/>
                <a:gd name="T2" fmla="*/ 0 w 658"/>
                <a:gd name="T3" fmla="*/ 182 h 182"/>
                <a:gd name="T4" fmla="*/ 0 w 658"/>
                <a:gd name="T5" fmla="*/ 0 h 182"/>
                <a:gd name="T6" fmla="*/ 658 w 658"/>
                <a:gd name="T7" fmla="*/ 0 h 18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8" h="182">
                  <a:moveTo>
                    <a:pt x="113" y="182"/>
                  </a:moveTo>
                  <a:lnTo>
                    <a:pt x="0" y="182"/>
                  </a:lnTo>
                  <a:lnTo>
                    <a:pt x="0" y="0"/>
                  </a:lnTo>
                  <a:lnTo>
                    <a:pt x="658"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de-DE"/>
            </a:p>
          </p:txBody>
        </p:sp>
        <p:sp>
          <p:nvSpPr>
            <p:cNvPr id="4167" name="Freeform 71">
              <a:extLst>
                <a:ext uri="{FF2B5EF4-FFF2-40B4-BE49-F238E27FC236}">
                  <a16:creationId xmlns:a16="http://schemas.microsoft.com/office/drawing/2014/main" id="{EA045F91-2C3B-47C0-AE38-1255685D52A3}"/>
                </a:ext>
              </a:extLst>
            </p:cNvPr>
            <p:cNvSpPr>
              <a:spLocks/>
            </p:cNvSpPr>
            <p:nvPr/>
          </p:nvSpPr>
          <p:spPr bwMode="auto">
            <a:xfrm>
              <a:off x="1457" y="2636"/>
              <a:ext cx="204" cy="386"/>
            </a:xfrm>
            <a:custGeom>
              <a:avLst/>
              <a:gdLst>
                <a:gd name="T0" fmla="*/ 0 w 204"/>
                <a:gd name="T1" fmla="*/ 386 h 386"/>
                <a:gd name="T2" fmla="*/ 204 w 204"/>
                <a:gd name="T3" fmla="*/ 386 h 386"/>
                <a:gd name="T4" fmla="*/ 204 w 204"/>
                <a:gd name="T5" fmla="*/ 0 h 386"/>
                <a:gd name="T6" fmla="*/ 0 60000 65536"/>
                <a:gd name="T7" fmla="*/ 0 60000 65536"/>
                <a:gd name="T8" fmla="*/ 0 60000 65536"/>
              </a:gdLst>
              <a:ahLst/>
              <a:cxnLst>
                <a:cxn ang="T6">
                  <a:pos x="T0" y="T1"/>
                </a:cxn>
                <a:cxn ang="T7">
                  <a:pos x="T2" y="T3"/>
                </a:cxn>
                <a:cxn ang="T8">
                  <a:pos x="T4" y="T5"/>
                </a:cxn>
              </a:cxnLst>
              <a:rect l="0" t="0" r="r" b="b"/>
              <a:pathLst>
                <a:path w="204" h="386">
                  <a:moveTo>
                    <a:pt x="0" y="386"/>
                  </a:moveTo>
                  <a:lnTo>
                    <a:pt x="204" y="386"/>
                  </a:lnTo>
                  <a:lnTo>
                    <a:pt x="204" y="0"/>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endParaRPr lang="de-DE"/>
            </a:p>
          </p:txBody>
        </p:sp>
        <p:sp>
          <p:nvSpPr>
            <p:cNvPr id="5153" name="Text Box 72">
              <a:extLst>
                <a:ext uri="{FF2B5EF4-FFF2-40B4-BE49-F238E27FC236}">
                  <a16:creationId xmlns:a16="http://schemas.microsoft.com/office/drawing/2014/main" id="{92BF4250-6724-4E6C-BCF4-0B981334CAAC}"/>
                </a:ext>
              </a:extLst>
            </p:cNvPr>
            <p:cNvSpPr txBox="1">
              <a:spLocks noChangeArrowheads="1"/>
            </p:cNvSpPr>
            <p:nvPr/>
          </p:nvSpPr>
          <p:spPr bwMode="auto">
            <a:xfrm>
              <a:off x="1094" y="2736"/>
              <a:ext cx="181" cy="161"/>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000" b="1"/>
                <a:t>D</a:t>
              </a:r>
            </a:p>
          </p:txBody>
        </p:sp>
        <p:sp>
          <p:nvSpPr>
            <p:cNvPr id="5154" name="Text Box 73">
              <a:extLst>
                <a:ext uri="{FF2B5EF4-FFF2-40B4-BE49-F238E27FC236}">
                  <a16:creationId xmlns:a16="http://schemas.microsoft.com/office/drawing/2014/main" id="{DA058EB2-D320-4001-97DD-E6B97A15CBCD}"/>
                </a:ext>
              </a:extLst>
            </p:cNvPr>
            <p:cNvSpPr txBox="1">
              <a:spLocks noChangeArrowheads="1"/>
            </p:cNvSpPr>
            <p:nvPr/>
          </p:nvSpPr>
          <p:spPr bwMode="auto">
            <a:xfrm>
              <a:off x="1298" y="2750"/>
              <a:ext cx="181" cy="3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000" b="1"/>
                <a:t>Q</a:t>
              </a:r>
            </a:p>
            <a:p>
              <a:pPr eaLnBrk="1" hangingPunct="1"/>
              <a:endParaRPr lang="de-DE" altLang="de-DE" sz="1000" b="1"/>
            </a:p>
            <a:p>
              <a:pPr eaLnBrk="1" hangingPunct="1"/>
              <a:r>
                <a:rPr lang="de-DE" altLang="de-DE" sz="1000" b="1"/>
                <a:t>Q</a:t>
              </a:r>
            </a:p>
          </p:txBody>
        </p:sp>
        <p:sp>
          <p:nvSpPr>
            <p:cNvPr id="4170" name="Line 74">
              <a:extLst>
                <a:ext uri="{FF2B5EF4-FFF2-40B4-BE49-F238E27FC236}">
                  <a16:creationId xmlns:a16="http://schemas.microsoft.com/office/drawing/2014/main" id="{8445524D-61C7-43BF-AB36-EE7BFF8CFCF9}"/>
                </a:ext>
              </a:extLst>
            </p:cNvPr>
            <p:cNvSpPr>
              <a:spLocks noChangeShapeType="1"/>
            </p:cNvSpPr>
            <p:nvPr/>
          </p:nvSpPr>
          <p:spPr bwMode="auto">
            <a:xfrm>
              <a:off x="1355" y="2972"/>
              <a:ext cx="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4171" name="AutoShape 75">
              <a:extLst>
                <a:ext uri="{FF2B5EF4-FFF2-40B4-BE49-F238E27FC236}">
                  <a16:creationId xmlns:a16="http://schemas.microsoft.com/office/drawing/2014/main" id="{E3039F7D-98BF-4343-9DD9-34331BAA5126}"/>
                </a:ext>
              </a:extLst>
            </p:cNvPr>
            <p:cNvSpPr>
              <a:spLocks noChangeArrowheads="1"/>
            </p:cNvSpPr>
            <p:nvPr/>
          </p:nvSpPr>
          <p:spPr bwMode="auto">
            <a:xfrm rot="5400000">
              <a:off x="1977" y="2662"/>
              <a:ext cx="157" cy="155"/>
            </a:xfrm>
            <a:prstGeom prst="triangle">
              <a:avLst>
                <a:gd name="adj" fmla="val 500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4172" name="AutoShape 76">
              <a:extLst>
                <a:ext uri="{FF2B5EF4-FFF2-40B4-BE49-F238E27FC236}">
                  <a16:creationId xmlns:a16="http://schemas.microsoft.com/office/drawing/2014/main" id="{B5969326-B200-441A-9F87-324387C5526F}"/>
                </a:ext>
              </a:extLst>
            </p:cNvPr>
            <p:cNvSpPr>
              <a:spLocks noChangeArrowheads="1"/>
            </p:cNvSpPr>
            <p:nvPr/>
          </p:nvSpPr>
          <p:spPr bwMode="auto">
            <a:xfrm rot="5400000">
              <a:off x="1977" y="2885"/>
              <a:ext cx="157" cy="155"/>
            </a:xfrm>
            <a:prstGeom prst="triangle">
              <a:avLst>
                <a:gd name="adj" fmla="val 500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4173" name="AutoShape 77">
              <a:extLst>
                <a:ext uri="{FF2B5EF4-FFF2-40B4-BE49-F238E27FC236}">
                  <a16:creationId xmlns:a16="http://schemas.microsoft.com/office/drawing/2014/main" id="{92F5423E-D48B-4645-B037-8F0CDCFE5DC3}"/>
                </a:ext>
              </a:extLst>
            </p:cNvPr>
            <p:cNvSpPr>
              <a:spLocks noChangeArrowheads="1"/>
            </p:cNvSpPr>
            <p:nvPr/>
          </p:nvSpPr>
          <p:spPr bwMode="auto">
            <a:xfrm rot="5400000">
              <a:off x="1977" y="3091"/>
              <a:ext cx="157" cy="155"/>
            </a:xfrm>
            <a:prstGeom prst="triangle">
              <a:avLst>
                <a:gd name="adj" fmla="val 50000"/>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4174" name="Freeform 78">
              <a:extLst>
                <a:ext uri="{FF2B5EF4-FFF2-40B4-BE49-F238E27FC236}">
                  <a16:creationId xmlns:a16="http://schemas.microsoft.com/office/drawing/2014/main" id="{C2FE47E2-B8D2-4777-8AC5-2B67875B3D8D}"/>
                </a:ext>
              </a:extLst>
            </p:cNvPr>
            <p:cNvSpPr>
              <a:spLocks/>
            </p:cNvSpPr>
            <p:nvPr/>
          </p:nvSpPr>
          <p:spPr bwMode="auto">
            <a:xfrm>
              <a:off x="1865" y="2736"/>
              <a:ext cx="113" cy="432"/>
            </a:xfrm>
            <a:custGeom>
              <a:avLst/>
              <a:gdLst>
                <a:gd name="T0" fmla="*/ 113 w 113"/>
                <a:gd name="T1" fmla="*/ 0 h 454"/>
                <a:gd name="T2" fmla="*/ 0 w 113"/>
                <a:gd name="T3" fmla="*/ 0 h 454"/>
                <a:gd name="T4" fmla="*/ 0 w 113"/>
                <a:gd name="T5" fmla="*/ 432 h 454"/>
                <a:gd name="T6" fmla="*/ 113 w 113"/>
                <a:gd name="T7" fmla="*/ 432 h 45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454">
                  <a:moveTo>
                    <a:pt x="113" y="0"/>
                  </a:moveTo>
                  <a:lnTo>
                    <a:pt x="0" y="0"/>
                  </a:lnTo>
                  <a:lnTo>
                    <a:pt x="0" y="454"/>
                  </a:lnTo>
                  <a:lnTo>
                    <a:pt x="113" y="454"/>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4175" name="Line 79">
              <a:extLst>
                <a:ext uri="{FF2B5EF4-FFF2-40B4-BE49-F238E27FC236}">
                  <a16:creationId xmlns:a16="http://schemas.microsoft.com/office/drawing/2014/main" id="{9F7FBF99-7E10-4F89-86A6-FC383826E9DF}"/>
                </a:ext>
              </a:extLst>
            </p:cNvPr>
            <p:cNvSpPr>
              <a:spLocks noChangeShapeType="1"/>
            </p:cNvSpPr>
            <p:nvPr/>
          </p:nvSpPr>
          <p:spPr bwMode="auto">
            <a:xfrm flipH="1">
              <a:off x="1865" y="2963"/>
              <a:ext cx="113" cy="0"/>
            </a:xfrm>
            <a:prstGeom prst="line">
              <a:avLst/>
            </a:prstGeom>
            <a:noFill/>
            <a:ln w="952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4176" name="Line 80">
              <a:extLst>
                <a:ext uri="{FF2B5EF4-FFF2-40B4-BE49-F238E27FC236}">
                  <a16:creationId xmlns:a16="http://schemas.microsoft.com/office/drawing/2014/main" id="{84864CFB-BDE9-4CF2-9099-76530C305597}"/>
                </a:ext>
              </a:extLst>
            </p:cNvPr>
            <p:cNvSpPr>
              <a:spLocks noChangeShapeType="1"/>
            </p:cNvSpPr>
            <p:nvPr/>
          </p:nvSpPr>
          <p:spPr bwMode="auto">
            <a:xfrm>
              <a:off x="1456" y="2823"/>
              <a:ext cx="409" cy="0"/>
            </a:xfrm>
            <a:prstGeom prst="line">
              <a:avLst/>
            </a:prstGeom>
            <a:noFill/>
            <a:ln w="9525">
              <a:solidFill>
                <a:schemeClr val="tx1"/>
              </a:solidFill>
              <a:round/>
              <a:headEnd/>
              <a:tailEnd type="oval"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5162" name="Text Box 81">
              <a:extLst>
                <a:ext uri="{FF2B5EF4-FFF2-40B4-BE49-F238E27FC236}">
                  <a16:creationId xmlns:a16="http://schemas.microsoft.com/office/drawing/2014/main" id="{BF6615B4-8651-4DF8-AE65-D17CD291F893}"/>
                </a:ext>
              </a:extLst>
            </p:cNvPr>
            <p:cNvSpPr txBox="1">
              <a:spLocks noChangeArrowheads="1"/>
            </p:cNvSpPr>
            <p:nvPr/>
          </p:nvSpPr>
          <p:spPr bwMode="auto">
            <a:xfrm>
              <a:off x="459" y="3158"/>
              <a:ext cx="509" cy="318"/>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000" b="1" dirty="0" err="1"/>
                <a:t>Timer</a:t>
              </a:r>
              <a:r>
                <a:rPr lang="de-DE" altLang="de-DE" sz="1000" b="1" dirty="0"/>
                <a:t> </a:t>
              </a:r>
            </a:p>
            <a:p>
              <a:pPr eaLnBrk="1" hangingPunct="1"/>
              <a:r>
                <a:rPr lang="de-DE" altLang="de-DE" sz="1000" b="1" dirty="0" err="1"/>
                <a:t>Period</a:t>
              </a:r>
              <a:r>
                <a:rPr lang="de-DE" altLang="de-DE" sz="1000" b="1" dirty="0"/>
                <a:t> T1</a:t>
              </a:r>
            </a:p>
          </p:txBody>
        </p:sp>
        <p:sp>
          <p:nvSpPr>
            <p:cNvPr id="5163" name="Text Box 82">
              <a:extLst>
                <a:ext uri="{FF2B5EF4-FFF2-40B4-BE49-F238E27FC236}">
                  <a16:creationId xmlns:a16="http://schemas.microsoft.com/office/drawing/2014/main" id="{E86748D9-2B2E-4FAF-A8AE-038A3C8D9AF4}"/>
                </a:ext>
              </a:extLst>
            </p:cNvPr>
            <p:cNvSpPr txBox="1">
              <a:spLocks noChangeArrowheads="1"/>
            </p:cNvSpPr>
            <p:nvPr/>
          </p:nvSpPr>
          <p:spPr bwMode="auto">
            <a:xfrm>
              <a:off x="1100" y="3248"/>
              <a:ext cx="561" cy="16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000" b="1"/>
                <a:t>D-FlipFlop</a:t>
              </a:r>
            </a:p>
          </p:txBody>
        </p:sp>
        <p:sp>
          <p:nvSpPr>
            <p:cNvPr id="5164" name="Text Box 83">
              <a:extLst>
                <a:ext uri="{FF2B5EF4-FFF2-40B4-BE49-F238E27FC236}">
                  <a16:creationId xmlns:a16="http://schemas.microsoft.com/office/drawing/2014/main" id="{4A22355C-94D4-45E8-A8C5-32598318DFE2}"/>
                </a:ext>
              </a:extLst>
            </p:cNvPr>
            <p:cNvSpPr txBox="1">
              <a:spLocks noChangeArrowheads="1"/>
            </p:cNvSpPr>
            <p:nvPr/>
          </p:nvSpPr>
          <p:spPr bwMode="auto">
            <a:xfrm>
              <a:off x="1933" y="3248"/>
              <a:ext cx="385" cy="16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000" b="1"/>
                <a:t>Driver</a:t>
              </a:r>
            </a:p>
          </p:txBody>
        </p:sp>
        <p:sp>
          <p:nvSpPr>
            <p:cNvPr id="4182" name="Line 86">
              <a:extLst>
                <a:ext uri="{FF2B5EF4-FFF2-40B4-BE49-F238E27FC236}">
                  <a16:creationId xmlns:a16="http://schemas.microsoft.com/office/drawing/2014/main" id="{91551CAF-ADE7-4CA5-B3FD-AFF3F55BA607}"/>
                </a:ext>
              </a:extLst>
            </p:cNvPr>
            <p:cNvSpPr>
              <a:spLocks noChangeShapeType="1"/>
            </p:cNvSpPr>
            <p:nvPr/>
          </p:nvSpPr>
          <p:spPr bwMode="auto">
            <a:xfrm>
              <a:off x="2133" y="2736"/>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4183" name="Line 87">
              <a:extLst>
                <a:ext uri="{FF2B5EF4-FFF2-40B4-BE49-F238E27FC236}">
                  <a16:creationId xmlns:a16="http://schemas.microsoft.com/office/drawing/2014/main" id="{3A402DCE-1922-4510-BC90-E0079BDB9E9D}"/>
                </a:ext>
              </a:extLst>
            </p:cNvPr>
            <p:cNvSpPr>
              <a:spLocks noChangeShapeType="1"/>
            </p:cNvSpPr>
            <p:nvPr/>
          </p:nvSpPr>
          <p:spPr bwMode="auto">
            <a:xfrm>
              <a:off x="2133" y="2957"/>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4184" name="Line 88">
              <a:extLst>
                <a:ext uri="{FF2B5EF4-FFF2-40B4-BE49-F238E27FC236}">
                  <a16:creationId xmlns:a16="http://schemas.microsoft.com/office/drawing/2014/main" id="{79932A6E-F861-4F65-92E9-C833F27ECE21}"/>
                </a:ext>
              </a:extLst>
            </p:cNvPr>
            <p:cNvSpPr>
              <a:spLocks noChangeShapeType="1"/>
            </p:cNvSpPr>
            <p:nvPr/>
          </p:nvSpPr>
          <p:spPr bwMode="auto">
            <a:xfrm>
              <a:off x="2133" y="3168"/>
              <a:ext cx="2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4181" name="AutoShape 85">
              <a:extLst>
                <a:ext uri="{FF2B5EF4-FFF2-40B4-BE49-F238E27FC236}">
                  <a16:creationId xmlns:a16="http://schemas.microsoft.com/office/drawing/2014/main" id="{12DEEB36-343A-4D82-9CC7-97A0AC6AB22D}"/>
                </a:ext>
              </a:extLst>
            </p:cNvPr>
            <p:cNvSpPr>
              <a:spLocks noChangeAspect="1" noChangeArrowheads="1"/>
            </p:cNvSpPr>
            <p:nvPr/>
          </p:nvSpPr>
          <p:spPr bwMode="auto">
            <a:xfrm>
              <a:off x="2128" y="2718"/>
              <a:ext cx="32" cy="32"/>
            </a:xfrm>
            <a:prstGeom prst="octagon">
              <a:avLst>
                <a:gd name="adj" fmla="val 29287"/>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5169" name="Text Box 89">
              <a:extLst>
                <a:ext uri="{FF2B5EF4-FFF2-40B4-BE49-F238E27FC236}">
                  <a16:creationId xmlns:a16="http://schemas.microsoft.com/office/drawing/2014/main" id="{EA021C29-E42D-4AFC-9B8A-798AEB94CEA1}"/>
                </a:ext>
              </a:extLst>
            </p:cNvPr>
            <p:cNvSpPr txBox="1">
              <a:spLocks noChangeArrowheads="1"/>
            </p:cNvSpPr>
            <p:nvPr/>
          </p:nvSpPr>
          <p:spPr bwMode="auto">
            <a:xfrm>
              <a:off x="2409" y="2666"/>
              <a:ext cx="154" cy="12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A1</a:t>
              </a:r>
            </a:p>
          </p:txBody>
        </p:sp>
        <p:sp>
          <p:nvSpPr>
            <p:cNvPr id="5170" name="Text Box 90">
              <a:extLst>
                <a:ext uri="{FF2B5EF4-FFF2-40B4-BE49-F238E27FC236}">
                  <a16:creationId xmlns:a16="http://schemas.microsoft.com/office/drawing/2014/main" id="{B7560744-DCF5-4AA0-90AF-25BE65AED494}"/>
                </a:ext>
              </a:extLst>
            </p:cNvPr>
            <p:cNvSpPr txBox="1">
              <a:spLocks noChangeArrowheads="1"/>
            </p:cNvSpPr>
            <p:nvPr/>
          </p:nvSpPr>
          <p:spPr bwMode="auto">
            <a:xfrm>
              <a:off x="2409" y="2884"/>
              <a:ext cx="154" cy="12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A2</a:t>
              </a:r>
            </a:p>
          </p:txBody>
        </p:sp>
        <p:sp>
          <p:nvSpPr>
            <p:cNvPr id="5171" name="Text Box 91">
              <a:extLst>
                <a:ext uri="{FF2B5EF4-FFF2-40B4-BE49-F238E27FC236}">
                  <a16:creationId xmlns:a16="http://schemas.microsoft.com/office/drawing/2014/main" id="{199BBC9D-8AE3-45E7-860F-3B797A1E8184}"/>
                </a:ext>
              </a:extLst>
            </p:cNvPr>
            <p:cNvSpPr txBox="1">
              <a:spLocks noChangeArrowheads="1"/>
            </p:cNvSpPr>
            <p:nvPr/>
          </p:nvSpPr>
          <p:spPr bwMode="auto">
            <a:xfrm>
              <a:off x="2409" y="3103"/>
              <a:ext cx="154" cy="12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A3</a:t>
              </a:r>
            </a:p>
          </p:txBody>
        </p:sp>
        <p:sp>
          <p:nvSpPr>
            <p:cNvPr id="5172" name="Text Box 98">
              <a:extLst>
                <a:ext uri="{FF2B5EF4-FFF2-40B4-BE49-F238E27FC236}">
                  <a16:creationId xmlns:a16="http://schemas.microsoft.com/office/drawing/2014/main" id="{C3956EF5-B83B-47AF-A4F1-A72F9C99F860}"/>
                </a:ext>
              </a:extLst>
            </p:cNvPr>
            <p:cNvSpPr txBox="1">
              <a:spLocks noChangeArrowheads="1"/>
            </p:cNvSpPr>
            <p:nvPr/>
          </p:nvSpPr>
          <p:spPr bwMode="auto">
            <a:xfrm>
              <a:off x="1111" y="3475"/>
              <a:ext cx="998" cy="16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typ. Delay  ~ 10 ns </a:t>
              </a:r>
            </a:p>
          </p:txBody>
        </p:sp>
      </p:grpSp>
      <p:sp>
        <p:nvSpPr>
          <p:cNvPr id="2" name="Datumsplatzhalter 1">
            <a:extLst>
              <a:ext uri="{FF2B5EF4-FFF2-40B4-BE49-F238E27FC236}">
                <a16:creationId xmlns:a16="http://schemas.microsoft.com/office/drawing/2014/main" id="{23C5090D-ADF4-43EC-9C33-E98519050DCF}"/>
              </a:ext>
            </a:extLst>
          </p:cNvPr>
          <p:cNvSpPr>
            <a:spLocks noGrp="1"/>
          </p:cNvSpPr>
          <p:nvPr>
            <p:ph type="dt" sz="half" idx="10"/>
          </p:nvPr>
        </p:nvSpPr>
        <p:spPr/>
        <p:txBody>
          <a:bodyPr/>
          <a:lstStyle/>
          <a:p>
            <a:pPr>
              <a:defRPr/>
            </a:pPr>
            <a:endParaRPr lang="en-US"/>
          </a:p>
        </p:txBody>
      </p:sp>
      <p:sp>
        <p:nvSpPr>
          <p:cNvPr id="4" name="Foliennummernplatzhalter 3">
            <a:extLst>
              <a:ext uri="{FF2B5EF4-FFF2-40B4-BE49-F238E27FC236}">
                <a16:creationId xmlns:a16="http://schemas.microsoft.com/office/drawing/2014/main" id="{0853CBDF-A30B-43C9-9031-5394601DCB62}"/>
              </a:ext>
            </a:extLst>
          </p:cNvPr>
          <p:cNvSpPr>
            <a:spLocks noGrp="1"/>
          </p:cNvSpPr>
          <p:nvPr>
            <p:ph type="sldNum" sz="quarter" idx="12"/>
          </p:nvPr>
        </p:nvSpPr>
        <p:spPr/>
        <p:txBody>
          <a:bodyPr/>
          <a:lstStyle/>
          <a:p>
            <a:pPr>
              <a:defRPr/>
            </a:pPr>
            <a:fld id="{AFD5F09E-495C-4440-9B64-34BC52B4539C}" type="slidenum">
              <a:rPr lang="en-US" smtClean="0"/>
              <a:pPr>
                <a:defRPr/>
              </a:pPr>
              <a:t>5</a:t>
            </a:fld>
            <a:endParaRPr lang="en-US"/>
          </a:p>
        </p:txBody>
      </p:sp>
      <p:sp>
        <p:nvSpPr>
          <p:cNvPr id="5" name="Fußzeilenplatzhalter 4">
            <a:extLst>
              <a:ext uri="{FF2B5EF4-FFF2-40B4-BE49-F238E27FC236}">
                <a16:creationId xmlns:a16="http://schemas.microsoft.com/office/drawing/2014/main" id="{05EEC005-81F1-4745-9A33-B5EDB28A4D53}"/>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195"/>
                                        </p:tgtEl>
                                        <p:attrNameLst>
                                          <p:attrName>style.visibility</p:attrName>
                                        </p:attrNameLst>
                                      </p:cBhvr>
                                      <p:to>
                                        <p:strVal val="visible"/>
                                      </p:to>
                                    </p:set>
                                    <p:animEffect transition="in" filter="box(in)">
                                      <p:cBhvr>
                                        <p:cTn id="7" dur="500"/>
                                        <p:tgtEl>
                                          <p:spTgt spid="41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196"/>
                                        </p:tgtEl>
                                        <p:attrNameLst>
                                          <p:attrName>style.visibility</p:attrName>
                                        </p:attrNameLst>
                                      </p:cBhvr>
                                      <p:to>
                                        <p:strVal val="visible"/>
                                      </p:to>
                                    </p:set>
                                    <p:animEffect transition="in" filter="box(in)">
                                      <p:cBhvr>
                                        <p:cTn id="12" dur="500"/>
                                        <p:tgtEl>
                                          <p:spTgt spid="41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193"/>
                                        </p:tgtEl>
                                        <p:attrNameLst>
                                          <p:attrName>style.visibility</p:attrName>
                                        </p:attrNameLst>
                                      </p:cBhvr>
                                      <p:to>
                                        <p:strVal val="visible"/>
                                      </p:to>
                                    </p:set>
                                    <p:animEffect transition="in" filter="box(in)">
                                      <p:cBhvr>
                                        <p:cTn id="17" dur="500"/>
                                        <p:tgtEl>
                                          <p:spTgt spid="4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Binary/Hexadecimal Numbers</a:t>
            </a:r>
          </a:p>
        </p:txBody>
      </p:sp>
      <p:sp>
        <p:nvSpPr>
          <p:cNvPr id="13" name="Footer Placeholder 12"/>
          <p:cNvSpPr>
            <a:spLocks noGrp="1"/>
          </p:cNvSpPr>
          <p:nvPr>
            <p:ph type="ftr" sz="quarter" idx="11"/>
          </p:nvPr>
        </p:nvSpPr>
        <p:spPr/>
        <p:txBody>
          <a:bodyPr/>
          <a:lstStyle/>
          <a:p>
            <a:r>
              <a:rPr lang="en-US"/>
              <a:t>Realtime Programming Prof. Dr. Markus Pfeil</a:t>
            </a:r>
            <a:endParaRPr lang="en-US" dirty="0"/>
          </a:p>
        </p:txBody>
      </p:sp>
      <p:sp>
        <p:nvSpPr>
          <p:cNvPr id="14" name="Slide Number Placeholder 13"/>
          <p:cNvSpPr>
            <a:spLocks noGrp="1"/>
          </p:cNvSpPr>
          <p:nvPr>
            <p:ph type="sldNum" sz="quarter" idx="12"/>
          </p:nvPr>
        </p:nvSpPr>
        <p:spPr/>
        <p:txBody>
          <a:bodyPr/>
          <a:lstStyle/>
          <a:p>
            <a:fld id="{3A9916B7-A748-6149-8245-A3DC3058343F}" type="slidenum">
              <a:rPr lang="en-US" smtClean="0"/>
              <a:t>50</a:t>
            </a:fld>
            <a:endParaRPr lang="en-US"/>
          </a:p>
        </p:txBody>
      </p:sp>
      <p:sp>
        <p:nvSpPr>
          <p:cNvPr id="8" name="Content Placeholder 7"/>
          <p:cNvSpPr>
            <a:spLocks noGrp="1"/>
          </p:cNvSpPr>
          <p:nvPr>
            <p:ph sz="quarter" idx="1"/>
          </p:nvPr>
        </p:nvSpPr>
        <p:spPr/>
        <p:txBody>
          <a:bodyPr>
            <a:normAutofit/>
          </a:bodyPr>
          <a:lstStyle/>
          <a:p>
            <a:r>
              <a:rPr lang="en-US" sz="2000" dirty="0"/>
              <a:t>A Bit can be a 0 or 1</a:t>
            </a:r>
          </a:p>
          <a:p>
            <a:pPr lvl="1"/>
            <a:r>
              <a:rPr lang="en-US" sz="1600" dirty="0"/>
              <a:t>The value is set using transistors in the hardware</a:t>
            </a:r>
          </a:p>
          <a:p>
            <a:r>
              <a:rPr lang="en-US" sz="2000" dirty="0"/>
              <a:t>Bits are organized into groups to </a:t>
            </a:r>
            <a:br>
              <a:rPr lang="en-US" sz="2000" dirty="0"/>
            </a:br>
            <a:r>
              <a:rPr lang="en-US" sz="2000" dirty="0"/>
              <a:t>represent numbers</a:t>
            </a:r>
          </a:p>
          <a:p>
            <a:pPr lvl="1"/>
            <a:r>
              <a:rPr lang="en-US" sz="1600" dirty="0"/>
              <a:t>4 Bits is a </a:t>
            </a:r>
            <a:r>
              <a:rPr lang="en-US" sz="1600" dirty="0" err="1"/>
              <a:t>Nybble</a:t>
            </a:r>
            <a:endParaRPr lang="en-US" sz="1600" dirty="0"/>
          </a:p>
          <a:p>
            <a:pPr lvl="2"/>
            <a:r>
              <a:rPr lang="en-US" sz="1600" dirty="0"/>
              <a:t>Can store numbers 0-15</a:t>
            </a:r>
          </a:p>
          <a:p>
            <a:pPr lvl="1"/>
            <a:r>
              <a:rPr lang="en-US" sz="1600" dirty="0"/>
              <a:t>8 Bits is a Byte</a:t>
            </a:r>
          </a:p>
          <a:p>
            <a:pPr lvl="2"/>
            <a:r>
              <a:rPr lang="en-US" sz="1600" dirty="0"/>
              <a:t>Can store numbers 0-255</a:t>
            </a:r>
          </a:p>
          <a:p>
            <a:pPr lvl="1"/>
            <a:r>
              <a:rPr lang="en-US" sz="1600" dirty="0"/>
              <a:t>16 Bits is a word</a:t>
            </a:r>
          </a:p>
          <a:p>
            <a:pPr lvl="2"/>
            <a:r>
              <a:rPr lang="en-US" sz="1600" dirty="0"/>
              <a:t>Can store numbers 0-65535</a:t>
            </a:r>
          </a:p>
          <a:p>
            <a:r>
              <a:rPr lang="en-US" sz="2000" dirty="0"/>
              <a:t>Hexadecimal is a very handy </a:t>
            </a:r>
            <a:br>
              <a:rPr lang="en-US" sz="2000" dirty="0"/>
            </a:br>
            <a:r>
              <a:rPr lang="en-US" sz="2000" dirty="0"/>
              <a:t>representation for binary numbers</a:t>
            </a:r>
          </a:p>
          <a:p>
            <a:pPr lvl="1"/>
            <a:r>
              <a:rPr lang="en-US" sz="1600" dirty="0"/>
              <a:t>Each 4 bits maps onto a HEX number</a:t>
            </a:r>
          </a:p>
          <a:p>
            <a:pPr lvl="1"/>
            <a:r>
              <a:rPr lang="en-US" sz="1600" dirty="0"/>
              <a:t>Can quickly convert from HEX to binary</a:t>
            </a:r>
          </a:p>
        </p:txBody>
      </p:sp>
      <p:graphicFrame>
        <p:nvGraphicFramePr>
          <p:cNvPr id="12" name="Content Placeholder 9"/>
          <p:cNvGraphicFramePr>
            <a:graphicFrameLocks noGrp="1"/>
          </p:cNvGraphicFramePr>
          <p:nvPr>
            <p:ph sz="half" idx="4294967295"/>
          </p:nvPr>
        </p:nvGraphicFramePr>
        <p:xfrm>
          <a:off x="5359047" y="1229553"/>
          <a:ext cx="3598524" cy="5181600"/>
        </p:xfrm>
        <a:graphic>
          <a:graphicData uri="http://schemas.openxmlformats.org/drawingml/2006/table">
            <a:tbl>
              <a:tblPr firstRow="1" bandRow="1">
                <a:tableStyleId>{5C22544A-7EE6-4342-B048-85BDC9FD1C3A}</a:tableStyleId>
              </a:tblPr>
              <a:tblGrid>
                <a:gridCol w="1199508">
                  <a:extLst>
                    <a:ext uri="{9D8B030D-6E8A-4147-A177-3AD203B41FA5}">
                      <a16:colId xmlns:a16="http://schemas.microsoft.com/office/drawing/2014/main" val="20000"/>
                    </a:ext>
                  </a:extLst>
                </a:gridCol>
                <a:gridCol w="1199508">
                  <a:extLst>
                    <a:ext uri="{9D8B030D-6E8A-4147-A177-3AD203B41FA5}">
                      <a16:colId xmlns:a16="http://schemas.microsoft.com/office/drawing/2014/main" val="20001"/>
                    </a:ext>
                  </a:extLst>
                </a:gridCol>
                <a:gridCol w="1199508">
                  <a:extLst>
                    <a:ext uri="{9D8B030D-6E8A-4147-A177-3AD203B41FA5}">
                      <a16:colId xmlns:a16="http://schemas.microsoft.com/office/drawing/2014/main" val="20002"/>
                    </a:ext>
                  </a:extLst>
                </a:gridCol>
              </a:tblGrid>
              <a:tr h="290613">
                <a:tc>
                  <a:txBody>
                    <a:bodyPr/>
                    <a:lstStyle/>
                    <a:p>
                      <a:r>
                        <a:rPr lang="en-US" sz="1400" dirty="0"/>
                        <a:t>Binary</a:t>
                      </a:r>
                    </a:p>
                  </a:txBody>
                  <a:tcPr/>
                </a:tc>
                <a:tc>
                  <a:txBody>
                    <a:bodyPr/>
                    <a:lstStyle/>
                    <a:p>
                      <a:r>
                        <a:rPr lang="en-US" sz="1400" dirty="0"/>
                        <a:t>Hex</a:t>
                      </a:r>
                    </a:p>
                  </a:txBody>
                  <a:tcPr/>
                </a:tc>
                <a:tc>
                  <a:txBody>
                    <a:bodyPr/>
                    <a:lstStyle/>
                    <a:p>
                      <a:r>
                        <a:rPr lang="en-US" sz="1400" dirty="0"/>
                        <a:t>Decimal</a:t>
                      </a:r>
                    </a:p>
                  </a:txBody>
                  <a:tcPr/>
                </a:tc>
                <a:extLst>
                  <a:ext uri="{0D108BD9-81ED-4DB2-BD59-A6C34878D82A}">
                    <a16:rowId xmlns:a16="http://schemas.microsoft.com/office/drawing/2014/main" val="10000"/>
                  </a:ext>
                </a:extLst>
              </a:tr>
              <a:tr h="290613">
                <a:tc>
                  <a:txBody>
                    <a:bodyPr/>
                    <a:lstStyle/>
                    <a:p>
                      <a:r>
                        <a:rPr lang="en-US" sz="1400" dirty="0"/>
                        <a:t>0000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10001"/>
                  </a:ext>
                </a:extLst>
              </a:tr>
              <a:tr h="290613">
                <a:tc>
                  <a:txBody>
                    <a:bodyPr/>
                    <a:lstStyle/>
                    <a:p>
                      <a:r>
                        <a:rPr lang="en-US" sz="1400" dirty="0"/>
                        <a:t>0001</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10002"/>
                  </a:ext>
                </a:extLst>
              </a:tr>
              <a:tr h="290613">
                <a:tc>
                  <a:txBody>
                    <a:bodyPr/>
                    <a:lstStyle/>
                    <a:p>
                      <a:r>
                        <a:rPr lang="en-US" sz="1400" dirty="0"/>
                        <a:t>0010</a:t>
                      </a:r>
                    </a:p>
                  </a:txBody>
                  <a:tcPr/>
                </a:tc>
                <a:tc>
                  <a:txBody>
                    <a:bodyPr/>
                    <a:lstStyle/>
                    <a:p>
                      <a:r>
                        <a:rPr lang="en-US" sz="1400" dirty="0"/>
                        <a:t>2</a:t>
                      </a:r>
                    </a:p>
                  </a:txBody>
                  <a:tcPr/>
                </a:tc>
                <a:tc>
                  <a:txBody>
                    <a:bodyPr/>
                    <a:lstStyle/>
                    <a:p>
                      <a:r>
                        <a:rPr lang="en-US" sz="1400" dirty="0"/>
                        <a:t>2</a:t>
                      </a:r>
                    </a:p>
                  </a:txBody>
                  <a:tcPr/>
                </a:tc>
                <a:extLst>
                  <a:ext uri="{0D108BD9-81ED-4DB2-BD59-A6C34878D82A}">
                    <a16:rowId xmlns:a16="http://schemas.microsoft.com/office/drawing/2014/main" val="10003"/>
                  </a:ext>
                </a:extLst>
              </a:tr>
              <a:tr h="290613">
                <a:tc>
                  <a:txBody>
                    <a:bodyPr/>
                    <a:lstStyle/>
                    <a:p>
                      <a:r>
                        <a:rPr lang="en-US" sz="1400" dirty="0"/>
                        <a:t>0011</a:t>
                      </a:r>
                    </a:p>
                  </a:txBody>
                  <a:tcPr/>
                </a:tc>
                <a:tc>
                  <a:txBody>
                    <a:bodyPr/>
                    <a:lstStyle/>
                    <a:p>
                      <a:r>
                        <a:rPr lang="en-US" sz="1400" dirty="0"/>
                        <a:t>3</a:t>
                      </a:r>
                    </a:p>
                  </a:txBody>
                  <a:tcPr/>
                </a:tc>
                <a:tc>
                  <a:txBody>
                    <a:bodyPr/>
                    <a:lstStyle/>
                    <a:p>
                      <a:r>
                        <a:rPr lang="en-US" sz="1400" dirty="0"/>
                        <a:t>3</a:t>
                      </a:r>
                    </a:p>
                  </a:txBody>
                  <a:tcPr/>
                </a:tc>
                <a:extLst>
                  <a:ext uri="{0D108BD9-81ED-4DB2-BD59-A6C34878D82A}">
                    <a16:rowId xmlns:a16="http://schemas.microsoft.com/office/drawing/2014/main" val="10004"/>
                  </a:ext>
                </a:extLst>
              </a:tr>
              <a:tr h="290613">
                <a:tc>
                  <a:txBody>
                    <a:bodyPr/>
                    <a:lstStyle/>
                    <a:p>
                      <a:r>
                        <a:rPr lang="en-US" sz="1400" dirty="0"/>
                        <a:t>0100</a:t>
                      </a:r>
                    </a:p>
                  </a:txBody>
                  <a:tcPr/>
                </a:tc>
                <a:tc>
                  <a:txBody>
                    <a:bodyPr/>
                    <a:lstStyle/>
                    <a:p>
                      <a:r>
                        <a:rPr lang="en-US" sz="1400" dirty="0"/>
                        <a:t>4</a:t>
                      </a:r>
                    </a:p>
                  </a:txBody>
                  <a:tcPr/>
                </a:tc>
                <a:tc>
                  <a:txBody>
                    <a:bodyPr/>
                    <a:lstStyle/>
                    <a:p>
                      <a:r>
                        <a:rPr lang="en-US" sz="1400" dirty="0"/>
                        <a:t>4</a:t>
                      </a:r>
                    </a:p>
                  </a:txBody>
                  <a:tcPr/>
                </a:tc>
                <a:extLst>
                  <a:ext uri="{0D108BD9-81ED-4DB2-BD59-A6C34878D82A}">
                    <a16:rowId xmlns:a16="http://schemas.microsoft.com/office/drawing/2014/main" val="10005"/>
                  </a:ext>
                </a:extLst>
              </a:tr>
              <a:tr h="290613">
                <a:tc>
                  <a:txBody>
                    <a:bodyPr/>
                    <a:lstStyle/>
                    <a:p>
                      <a:r>
                        <a:rPr lang="en-US" sz="1400" dirty="0"/>
                        <a:t>0101</a:t>
                      </a:r>
                    </a:p>
                  </a:txBody>
                  <a:tcPr/>
                </a:tc>
                <a:tc>
                  <a:txBody>
                    <a:bodyPr/>
                    <a:lstStyle/>
                    <a:p>
                      <a:r>
                        <a:rPr lang="en-US" sz="1400" dirty="0"/>
                        <a:t>5</a:t>
                      </a:r>
                    </a:p>
                  </a:txBody>
                  <a:tcPr/>
                </a:tc>
                <a:tc>
                  <a:txBody>
                    <a:bodyPr/>
                    <a:lstStyle/>
                    <a:p>
                      <a:r>
                        <a:rPr lang="en-US" sz="1400" dirty="0"/>
                        <a:t>5</a:t>
                      </a:r>
                    </a:p>
                  </a:txBody>
                  <a:tcPr/>
                </a:tc>
                <a:extLst>
                  <a:ext uri="{0D108BD9-81ED-4DB2-BD59-A6C34878D82A}">
                    <a16:rowId xmlns:a16="http://schemas.microsoft.com/office/drawing/2014/main" val="10006"/>
                  </a:ext>
                </a:extLst>
              </a:tr>
              <a:tr h="290613">
                <a:tc>
                  <a:txBody>
                    <a:bodyPr/>
                    <a:lstStyle/>
                    <a:p>
                      <a:r>
                        <a:rPr lang="en-US" sz="1400" dirty="0"/>
                        <a:t>0110</a:t>
                      </a:r>
                    </a:p>
                  </a:txBody>
                  <a:tcPr/>
                </a:tc>
                <a:tc>
                  <a:txBody>
                    <a:bodyPr/>
                    <a:lstStyle/>
                    <a:p>
                      <a:r>
                        <a:rPr lang="en-US" sz="1400" dirty="0"/>
                        <a:t>6</a:t>
                      </a:r>
                    </a:p>
                  </a:txBody>
                  <a:tcPr/>
                </a:tc>
                <a:tc>
                  <a:txBody>
                    <a:bodyPr/>
                    <a:lstStyle/>
                    <a:p>
                      <a:r>
                        <a:rPr lang="en-US" sz="1400" dirty="0"/>
                        <a:t>6</a:t>
                      </a:r>
                    </a:p>
                  </a:txBody>
                  <a:tcPr/>
                </a:tc>
                <a:extLst>
                  <a:ext uri="{0D108BD9-81ED-4DB2-BD59-A6C34878D82A}">
                    <a16:rowId xmlns:a16="http://schemas.microsoft.com/office/drawing/2014/main" val="10007"/>
                  </a:ext>
                </a:extLst>
              </a:tr>
              <a:tr h="290613">
                <a:tc>
                  <a:txBody>
                    <a:bodyPr/>
                    <a:lstStyle/>
                    <a:p>
                      <a:r>
                        <a:rPr lang="en-US" sz="1400" dirty="0"/>
                        <a:t>0111</a:t>
                      </a:r>
                    </a:p>
                  </a:txBody>
                  <a:tcPr/>
                </a:tc>
                <a:tc>
                  <a:txBody>
                    <a:bodyPr/>
                    <a:lstStyle/>
                    <a:p>
                      <a:r>
                        <a:rPr lang="en-US" sz="1400" dirty="0"/>
                        <a:t>7</a:t>
                      </a:r>
                    </a:p>
                  </a:txBody>
                  <a:tcPr/>
                </a:tc>
                <a:tc>
                  <a:txBody>
                    <a:bodyPr/>
                    <a:lstStyle/>
                    <a:p>
                      <a:r>
                        <a:rPr lang="en-US" sz="1400" dirty="0"/>
                        <a:t>7</a:t>
                      </a:r>
                    </a:p>
                  </a:txBody>
                  <a:tcPr/>
                </a:tc>
                <a:extLst>
                  <a:ext uri="{0D108BD9-81ED-4DB2-BD59-A6C34878D82A}">
                    <a16:rowId xmlns:a16="http://schemas.microsoft.com/office/drawing/2014/main" val="10008"/>
                  </a:ext>
                </a:extLst>
              </a:tr>
              <a:tr h="290613">
                <a:tc>
                  <a:txBody>
                    <a:bodyPr/>
                    <a:lstStyle/>
                    <a:p>
                      <a:r>
                        <a:rPr lang="en-US" sz="1400" dirty="0"/>
                        <a:t>1000</a:t>
                      </a:r>
                    </a:p>
                  </a:txBody>
                  <a:tcPr/>
                </a:tc>
                <a:tc>
                  <a:txBody>
                    <a:bodyPr/>
                    <a:lstStyle/>
                    <a:p>
                      <a:r>
                        <a:rPr lang="en-US" sz="1400" dirty="0"/>
                        <a:t>8</a:t>
                      </a:r>
                    </a:p>
                  </a:txBody>
                  <a:tcPr/>
                </a:tc>
                <a:tc>
                  <a:txBody>
                    <a:bodyPr/>
                    <a:lstStyle/>
                    <a:p>
                      <a:r>
                        <a:rPr lang="en-US" sz="1400" dirty="0"/>
                        <a:t>8</a:t>
                      </a:r>
                    </a:p>
                  </a:txBody>
                  <a:tcPr/>
                </a:tc>
                <a:extLst>
                  <a:ext uri="{0D108BD9-81ED-4DB2-BD59-A6C34878D82A}">
                    <a16:rowId xmlns:a16="http://schemas.microsoft.com/office/drawing/2014/main" val="10009"/>
                  </a:ext>
                </a:extLst>
              </a:tr>
              <a:tr h="290613">
                <a:tc>
                  <a:txBody>
                    <a:bodyPr/>
                    <a:lstStyle/>
                    <a:p>
                      <a:r>
                        <a:rPr lang="en-US" sz="1400" dirty="0"/>
                        <a:t>1001</a:t>
                      </a:r>
                    </a:p>
                  </a:txBody>
                  <a:tcPr/>
                </a:tc>
                <a:tc>
                  <a:txBody>
                    <a:bodyPr/>
                    <a:lstStyle/>
                    <a:p>
                      <a:r>
                        <a:rPr lang="en-US" sz="1400" dirty="0"/>
                        <a:t>9</a:t>
                      </a:r>
                    </a:p>
                  </a:txBody>
                  <a:tcPr/>
                </a:tc>
                <a:tc>
                  <a:txBody>
                    <a:bodyPr/>
                    <a:lstStyle/>
                    <a:p>
                      <a:r>
                        <a:rPr lang="en-US" sz="1400" dirty="0"/>
                        <a:t>9</a:t>
                      </a:r>
                    </a:p>
                  </a:txBody>
                  <a:tcPr/>
                </a:tc>
                <a:extLst>
                  <a:ext uri="{0D108BD9-81ED-4DB2-BD59-A6C34878D82A}">
                    <a16:rowId xmlns:a16="http://schemas.microsoft.com/office/drawing/2014/main" val="10010"/>
                  </a:ext>
                </a:extLst>
              </a:tr>
              <a:tr h="290613">
                <a:tc>
                  <a:txBody>
                    <a:bodyPr/>
                    <a:lstStyle/>
                    <a:p>
                      <a:r>
                        <a:rPr lang="en-US" sz="1400" dirty="0"/>
                        <a:t>1010</a:t>
                      </a:r>
                    </a:p>
                  </a:txBody>
                  <a:tcPr/>
                </a:tc>
                <a:tc>
                  <a:txBody>
                    <a:bodyPr/>
                    <a:lstStyle/>
                    <a:p>
                      <a:r>
                        <a:rPr lang="en-US" sz="1400" dirty="0"/>
                        <a:t>A</a:t>
                      </a:r>
                    </a:p>
                  </a:txBody>
                  <a:tcPr/>
                </a:tc>
                <a:tc>
                  <a:txBody>
                    <a:bodyPr/>
                    <a:lstStyle/>
                    <a:p>
                      <a:r>
                        <a:rPr lang="en-US" sz="1400" dirty="0"/>
                        <a:t>10</a:t>
                      </a:r>
                    </a:p>
                  </a:txBody>
                  <a:tcPr/>
                </a:tc>
                <a:extLst>
                  <a:ext uri="{0D108BD9-81ED-4DB2-BD59-A6C34878D82A}">
                    <a16:rowId xmlns:a16="http://schemas.microsoft.com/office/drawing/2014/main" val="10011"/>
                  </a:ext>
                </a:extLst>
              </a:tr>
              <a:tr h="290613">
                <a:tc>
                  <a:txBody>
                    <a:bodyPr/>
                    <a:lstStyle/>
                    <a:p>
                      <a:r>
                        <a:rPr lang="en-US" sz="1400" dirty="0"/>
                        <a:t>1011</a:t>
                      </a:r>
                    </a:p>
                  </a:txBody>
                  <a:tcPr/>
                </a:tc>
                <a:tc>
                  <a:txBody>
                    <a:bodyPr/>
                    <a:lstStyle/>
                    <a:p>
                      <a:r>
                        <a:rPr lang="en-US" sz="1400" dirty="0"/>
                        <a:t>B</a:t>
                      </a:r>
                    </a:p>
                  </a:txBody>
                  <a:tcPr/>
                </a:tc>
                <a:tc>
                  <a:txBody>
                    <a:bodyPr/>
                    <a:lstStyle/>
                    <a:p>
                      <a:r>
                        <a:rPr lang="en-US" sz="1400" dirty="0"/>
                        <a:t>11</a:t>
                      </a:r>
                    </a:p>
                  </a:txBody>
                  <a:tcPr/>
                </a:tc>
                <a:extLst>
                  <a:ext uri="{0D108BD9-81ED-4DB2-BD59-A6C34878D82A}">
                    <a16:rowId xmlns:a16="http://schemas.microsoft.com/office/drawing/2014/main" val="10012"/>
                  </a:ext>
                </a:extLst>
              </a:tr>
              <a:tr h="290613">
                <a:tc>
                  <a:txBody>
                    <a:bodyPr/>
                    <a:lstStyle/>
                    <a:p>
                      <a:r>
                        <a:rPr lang="en-US" sz="1400" dirty="0"/>
                        <a:t>1100</a:t>
                      </a:r>
                    </a:p>
                  </a:txBody>
                  <a:tcPr/>
                </a:tc>
                <a:tc>
                  <a:txBody>
                    <a:bodyPr/>
                    <a:lstStyle/>
                    <a:p>
                      <a:r>
                        <a:rPr lang="en-US" sz="1400" dirty="0"/>
                        <a:t>C</a:t>
                      </a:r>
                    </a:p>
                  </a:txBody>
                  <a:tcPr/>
                </a:tc>
                <a:tc>
                  <a:txBody>
                    <a:bodyPr/>
                    <a:lstStyle/>
                    <a:p>
                      <a:r>
                        <a:rPr lang="en-US" sz="1400" dirty="0"/>
                        <a:t>12</a:t>
                      </a:r>
                    </a:p>
                  </a:txBody>
                  <a:tcPr/>
                </a:tc>
                <a:extLst>
                  <a:ext uri="{0D108BD9-81ED-4DB2-BD59-A6C34878D82A}">
                    <a16:rowId xmlns:a16="http://schemas.microsoft.com/office/drawing/2014/main" val="10013"/>
                  </a:ext>
                </a:extLst>
              </a:tr>
              <a:tr h="290613">
                <a:tc>
                  <a:txBody>
                    <a:bodyPr/>
                    <a:lstStyle/>
                    <a:p>
                      <a:r>
                        <a:rPr lang="en-US" sz="1400" dirty="0"/>
                        <a:t>1101</a:t>
                      </a:r>
                    </a:p>
                  </a:txBody>
                  <a:tcPr/>
                </a:tc>
                <a:tc>
                  <a:txBody>
                    <a:bodyPr/>
                    <a:lstStyle/>
                    <a:p>
                      <a:r>
                        <a:rPr lang="en-US" sz="1400" dirty="0"/>
                        <a:t>D</a:t>
                      </a:r>
                    </a:p>
                  </a:txBody>
                  <a:tcPr/>
                </a:tc>
                <a:tc>
                  <a:txBody>
                    <a:bodyPr/>
                    <a:lstStyle/>
                    <a:p>
                      <a:r>
                        <a:rPr lang="en-US" sz="1400" dirty="0"/>
                        <a:t>13</a:t>
                      </a:r>
                    </a:p>
                  </a:txBody>
                  <a:tcPr/>
                </a:tc>
                <a:extLst>
                  <a:ext uri="{0D108BD9-81ED-4DB2-BD59-A6C34878D82A}">
                    <a16:rowId xmlns:a16="http://schemas.microsoft.com/office/drawing/2014/main" val="10014"/>
                  </a:ext>
                </a:extLst>
              </a:tr>
              <a:tr h="290613">
                <a:tc>
                  <a:txBody>
                    <a:bodyPr/>
                    <a:lstStyle/>
                    <a:p>
                      <a:r>
                        <a:rPr lang="en-US" sz="1400" dirty="0"/>
                        <a:t>1110</a:t>
                      </a:r>
                    </a:p>
                  </a:txBody>
                  <a:tcPr/>
                </a:tc>
                <a:tc>
                  <a:txBody>
                    <a:bodyPr/>
                    <a:lstStyle/>
                    <a:p>
                      <a:r>
                        <a:rPr lang="en-US" sz="1400" dirty="0"/>
                        <a:t>E</a:t>
                      </a:r>
                    </a:p>
                  </a:txBody>
                  <a:tcPr/>
                </a:tc>
                <a:tc>
                  <a:txBody>
                    <a:bodyPr/>
                    <a:lstStyle/>
                    <a:p>
                      <a:r>
                        <a:rPr lang="en-US" sz="1400" dirty="0"/>
                        <a:t>14</a:t>
                      </a:r>
                    </a:p>
                  </a:txBody>
                  <a:tcPr/>
                </a:tc>
                <a:extLst>
                  <a:ext uri="{0D108BD9-81ED-4DB2-BD59-A6C34878D82A}">
                    <a16:rowId xmlns:a16="http://schemas.microsoft.com/office/drawing/2014/main" val="10015"/>
                  </a:ext>
                </a:extLst>
              </a:tr>
              <a:tr h="290613">
                <a:tc>
                  <a:txBody>
                    <a:bodyPr/>
                    <a:lstStyle/>
                    <a:p>
                      <a:r>
                        <a:rPr lang="en-US" sz="1400" dirty="0"/>
                        <a:t>1111</a:t>
                      </a:r>
                    </a:p>
                  </a:txBody>
                  <a:tcPr/>
                </a:tc>
                <a:tc>
                  <a:txBody>
                    <a:bodyPr/>
                    <a:lstStyle/>
                    <a:p>
                      <a:r>
                        <a:rPr lang="en-US" sz="1400" dirty="0"/>
                        <a:t>F</a:t>
                      </a:r>
                    </a:p>
                  </a:txBody>
                  <a:tcPr/>
                </a:tc>
                <a:tc>
                  <a:txBody>
                    <a:bodyPr/>
                    <a:lstStyle/>
                    <a:p>
                      <a:r>
                        <a:rPr lang="en-US" sz="1400" dirty="0"/>
                        <a:t>15</a:t>
                      </a:r>
                    </a:p>
                  </a:txBody>
                  <a:tcPr/>
                </a:tc>
                <a:extLst>
                  <a:ext uri="{0D108BD9-81ED-4DB2-BD59-A6C34878D82A}">
                    <a16:rowId xmlns:a16="http://schemas.microsoft.com/office/drawing/2014/main" val="10016"/>
                  </a:ext>
                </a:extLst>
              </a:tr>
            </a:tbl>
          </a:graphicData>
        </a:graphic>
      </p:graphicFrame>
      <p:sp>
        <p:nvSpPr>
          <p:cNvPr id="3" name="Datumsplatzhalter 2">
            <a:extLst>
              <a:ext uri="{FF2B5EF4-FFF2-40B4-BE49-F238E27FC236}">
                <a16:creationId xmlns:a16="http://schemas.microsoft.com/office/drawing/2014/main" id="{9D9F853B-676F-4D8A-A5CD-DE29ACA73E48}"/>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3537879601"/>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0939D9-45CE-451B-8AEC-BD80AA55F31B}"/>
              </a:ext>
            </a:extLst>
          </p:cNvPr>
          <p:cNvSpPr>
            <a:spLocks noGrp="1"/>
          </p:cNvSpPr>
          <p:nvPr>
            <p:ph type="title"/>
          </p:nvPr>
        </p:nvSpPr>
        <p:spPr/>
        <p:txBody>
          <a:bodyPr/>
          <a:lstStyle/>
          <a:p>
            <a:r>
              <a:rPr lang="de-DE" dirty="0"/>
              <a:t>Interrupt Purpose / </a:t>
            </a:r>
            <a:r>
              <a:rPr lang="de-DE" dirty="0" err="1"/>
              <a:t>Application</a:t>
            </a:r>
            <a:r>
              <a:rPr lang="de-DE" dirty="0"/>
              <a:t> </a:t>
            </a:r>
            <a:r>
              <a:rPr lang="de-DE" dirty="0" err="1"/>
              <a:t>Cont</a:t>
            </a:r>
            <a:r>
              <a:rPr lang="de-DE" dirty="0"/>
              <a:t>.</a:t>
            </a:r>
          </a:p>
        </p:txBody>
      </p:sp>
      <p:sp>
        <p:nvSpPr>
          <p:cNvPr id="3" name="Inhaltsplatzhalter 2">
            <a:extLst>
              <a:ext uri="{FF2B5EF4-FFF2-40B4-BE49-F238E27FC236}">
                <a16:creationId xmlns:a16="http://schemas.microsoft.com/office/drawing/2014/main" id="{82341DFB-B8FD-4A9B-9890-12A70079B00F}"/>
              </a:ext>
            </a:extLst>
          </p:cNvPr>
          <p:cNvSpPr>
            <a:spLocks noGrp="1"/>
          </p:cNvSpPr>
          <p:nvPr>
            <p:ph sz="quarter" idx="1"/>
          </p:nvPr>
        </p:nvSpPr>
        <p:spPr/>
        <p:txBody>
          <a:bodyPr/>
          <a:lstStyle/>
          <a:p>
            <a:pPr eaLnBrk="0" hangingPunct="0">
              <a:lnSpc>
                <a:spcPct val="90000"/>
              </a:lnSpc>
              <a:buClr>
                <a:schemeClr val="tx1"/>
              </a:buClr>
              <a:buSzPct val="110000"/>
            </a:pPr>
            <a:r>
              <a:rPr lang="en-US" altLang="de-DE" sz="2400" b="1" dirty="0">
                <a:solidFill>
                  <a:srgbClr val="000099"/>
                </a:solidFill>
              </a:rPr>
              <a:t>Coordinating I/O operations</a:t>
            </a:r>
          </a:p>
          <a:p>
            <a:pPr lvl="1" eaLnBrk="0" hangingPunct="0">
              <a:lnSpc>
                <a:spcPct val="90000"/>
              </a:lnSpc>
              <a:buClr>
                <a:schemeClr val="tx1"/>
              </a:buClr>
              <a:buSzPct val="110000"/>
              <a:buFontTx/>
              <a:buChar char="•"/>
            </a:pPr>
            <a:r>
              <a:rPr lang="en-US" altLang="de-DE" sz="2400" dirty="0">
                <a:solidFill>
                  <a:srgbClr val="000000"/>
                </a:solidFill>
              </a:rPr>
              <a:t>Notifies the CPU that an input is ready or an output can be changed</a:t>
            </a:r>
          </a:p>
          <a:p>
            <a:pPr eaLnBrk="0" hangingPunct="0">
              <a:lnSpc>
                <a:spcPct val="90000"/>
              </a:lnSpc>
              <a:buClr>
                <a:schemeClr val="tx1"/>
              </a:buClr>
              <a:buSzPct val="110000"/>
              <a:buFontTx/>
              <a:buNone/>
            </a:pPr>
            <a:endParaRPr lang="en-US" altLang="de-DE" sz="2400" b="1" dirty="0">
              <a:solidFill>
                <a:srgbClr val="000099"/>
              </a:solidFill>
            </a:endParaRPr>
          </a:p>
          <a:p>
            <a:pPr eaLnBrk="0" hangingPunct="0">
              <a:lnSpc>
                <a:spcPct val="90000"/>
              </a:lnSpc>
              <a:buClr>
                <a:schemeClr val="tx1"/>
              </a:buClr>
              <a:buSzPct val="110000"/>
            </a:pPr>
            <a:r>
              <a:rPr lang="en-US" altLang="de-DE" sz="2400" b="1" dirty="0">
                <a:solidFill>
                  <a:srgbClr val="000099"/>
                </a:solidFill>
              </a:rPr>
              <a:t>Timing</a:t>
            </a:r>
          </a:p>
          <a:p>
            <a:pPr lvl="1" eaLnBrk="0" hangingPunct="0">
              <a:lnSpc>
                <a:spcPct val="90000"/>
              </a:lnSpc>
              <a:buClr>
                <a:schemeClr val="tx1"/>
              </a:buClr>
              <a:buSzPct val="110000"/>
              <a:buFontTx/>
              <a:buChar char="•"/>
            </a:pPr>
            <a:r>
              <a:rPr lang="en-US" altLang="de-DE" sz="2400" dirty="0">
                <a:solidFill>
                  <a:srgbClr val="000000"/>
                </a:solidFill>
              </a:rPr>
              <a:t>Periodic (clock-driven) interrupts remind the CPU of the passage of time</a:t>
            </a:r>
          </a:p>
          <a:p>
            <a:pPr lvl="2" eaLnBrk="0" hangingPunct="0">
              <a:lnSpc>
                <a:spcPct val="90000"/>
              </a:lnSpc>
              <a:buClr>
                <a:schemeClr val="tx1"/>
              </a:buClr>
            </a:pPr>
            <a:r>
              <a:rPr lang="en-US" altLang="de-DE" dirty="0">
                <a:solidFill>
                  <a:srgbClr val="000000"/>
                </a:solidFill>
              </a:rPr>
              <a:t>Multi-tasking</a:t>
            </a:r>
          </a:p>
          <a:p>
            <a:pPr lvl="2" eaLnBrk="0" hangingPunct="0">
              <a:lnSpc>
                <a:spcPct val="90000"/>
              </a:lnSpc>
              <a:buClr>
                <a:schemeClr val="tx1"/>
              </a:buClr>
            </a:pPr>
            <a:r>
              <a:rPr lang="en-US" altLang="de-DE" dirty="0">
                <a:solidFill>
                  <a:srgbClr val="000000"/>
                </a:solidFill>
              </a:rPr>
              <a:t>Updating counters</a:t>
            </a:r>
          </a:p>
          <a:p>
            <a:pPr lvl="2" eaLnBrk="0" hangingPunct="0">
              <a:lnSpc>
                <a:spcPct val="90000"/>
              </a:lnSpc>
              <a:buClr>
                <a:schemeClr val="tx1"/>
              </a:buClr>
            </a:pPr>
            <a:r>
              <a:rPr lang="en-US" altLang="de-DE" dirty="0">
                <a:solidFill>
                  <a:srgbClr val="000000"/>
                </a:solidFill>
              </a:rPr>
              <a:t>Timing during interactive programs</a:t>
            </a:r>
          </a:p>
          <a:p>
            <a:pPr eaLnBrk="0" hangingPunct="0">
              <a:lnSpc>
                <a:spcPct val="90000"/>
              </a:lnSpc>
              <a:buClr>
                <a:schemeClr val="tx1"/>
              </a:buClr>
              <a:buSzPct val="110000"/>
            </a:pPr>
            <a:r>
              <a:rPr lang="en-US" altLang="de-DE" sz="2400" b="1" dirty="0">
                <a:solidFill>
                  <a:srgbClr val="000099"/>
                </a:solidFill>
              </a:rPr>
              <a:t>Errors</a:t>
            </a:r>
          </a:p>
          <a:p>
            <a:pPr lvl="1" eaLnBrk="0" hangingPunct="0">
              <a:lnSpc>
                <a:spcPct val="90000"/>
              </a:lnSpc>
              <a:buClr>
                <a:schemeClr val="tx1"/>
              </a:buClr>
              <a:buSzPct val="110000"/>
              <a:buFontTx/>
              <a:buChar char="•"/>
            </a:pPr>
            <a:r>
              <a:rPr lang="en-US" altLang="de-DE" sz="2400" dirty="0">
                <a:solidFill>
                  <a:srgbClr val="000000"/>
                </a:solidFill>
              </a:rPr>
              <a:t>Interrupts can notify of error situations</a:t>
            </a:r>
            <a:endParaRPr lang="en-US" altLang="de-DE" dirty="0">
              <a:solidFill>
                <a:srgbClr val="000000"/>
              </a:solidFill>
            </a:endParaRPr>
          </a:p>
          <a:p>
            <a:pPr eaLnBrk="0" hangingPunct="0">
              <a:lnSpc>
                <a:spcPct val="90000"/>
              </a:lnSpc>
              <a:buClr>
                <a:schemeClr val="tx1"/>
              </a:buClr>
              <a:buFont typeface="Times New Roman" panose="02020603050405020304" pitchFamily="18" charset="0"/>
              <a:buChar char="•"/>
            </a:pPr>
            <a:endParaRPr lang="en-US" altLang="de-DE" dirty="0"/>
          </a:p>
          <a:p>
            <a:endParaRPr lang="de-DE" dirty="0"/>
          </a:p>
        </p:txBody>
      </p:sp>
      <p:sp>
        <p:nvSpPr>
          <p:cNvPr id="4" name="Datumsplatzhalter 3">
            <a:extLst>
              <a:ext uri="{FF2B5EF4-FFF2-40B4-BE49-F238E27FC236}">
                <a16:creationId xmlns:a16="http://schemas.microsoft.com/office/drawing/2014/main" id="{2EA1B543-FCB1-465B-B77B-8DAA2E211F0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AE4BE56-4BE3-4721-B3F0-8028F7291C4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6941AB1-96B1-4CD9-B982-06E739F29C39}"/>
              </a:ext>
            </a:extLst>
          </p:cNvPr>
          <p:cNvSpPr>
            <a:spLocks noGrp="1"/>
          </p:cNvSpPr>
          <p:nvPr>
            <p:ph type="sldNum" sz="quarter" idx="12"/>
          </p:nvPr>
        </p:nvSpPr>
        <p:spPr/>
        <p:txBody>
          <a:bodyPr/>
          <a:lstStyle/>
          <a:p>
            <a:pPr>
              <a:defRPr/>
            </a:pPr>
            <a:fld id="{AFD5F09E-495C-4440-9B64-34BC52B4539C}" type="slidenum">
              <a:rPr lang="en-US" smtClean="0"/>
              <a:pPr>
                <a:defRPr/>
              </a:pPr>
              <a:t>500</a:t>
            </a:fld>
            <a:endParaRPr lang="en-US"/>
          </a:p>
        </p:txBody>
      </p:sp>
    </p:spTree>
    <p:extLst>
      <p:ext uri="{BB962C8B-B14F-4D97-AF65-F5344CB8AC3E}">
        <p14:creationId xmlns:p14="http://schemas.microsoft.com/office/powerpoint/2010/main" val="385486018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86665-CE7F-47D2-9880-8BD689A69A00}"/>
              </a:ext>
            </a:extLst>
          </p:cNvPr>
          <p:cNvSpPr>
            <a:spLocks noGrp="1"/>
          </p:cNvSpPr>
          <p:nvPr>
            <p:ph type="title"/>
          </p:nvPr>
        </p:nvSpPr>
        <p:spPr/>
        <p:txBody>
          <a:bodyPr/>
          <a:lstStyle/>
          <a:p>
            <a:r>
              <a:rPr lang="de-DE" dirty="0" err="1"/>
              <a:t>Types</a:t>
            </a:r>
            <a:r>
              <a:rPr lang="de-DE" dirty="0"/>
              <a:t> </a:t>
            </a:r>
            <a:r>
              <a:rPr lang="de-DE" dirty="0" err="1"/>
              <a:t>of</a:t>
            </a:r>
            <a:r>
              <a:rPr lang="de-DE" dirty="0"/>
              <a:t> Interrupts</a:t>
            </a:r>
          </a:p>
        </p:txBody>
      </p:sp>
      <p:sp>
        <p:nvSpPr>
          <p:cNvPr id="3" name="Inhaltsplatzhalter 2">
            <a:extLst>
              <a:ext uri="{FF2B5EF4-FFF2-40B4-BE49-F238E27FC236}">
                <a16:creationId xmlns:a16="http://schemas.microsoft.com/office/drawing/2014/main" id="{28B6AB31-FB95-4DBB-9242-238C4EFAC447}"/>
              </a:ext>
            </a:extLst>
          </p:cNvPr>
          <p:cNvSpPr>
            <a:spLocks noGrp="1"/>
          </p:cNvSpPr>
          <p:nvPr>
            <p:ph sz="quarter" idx="1"/>
          </p:nvPr>
        </p:nvSpPr>
        <p:spPr/>
        <p:txBody>
          <a:bodyPr/>
          <a:lstStyle/>
          <a:p>
            <a:r>
              <a:rPr lang="en-US" altLang="de-DE" sz="2800" dirty="0"/>
              <a:t>Ignorable interrupts (or </a:t>
            </a:r>
            <a:r>
              <a:rPr lang="en-US" altLang="de-DE" sz="2800" dirty="0">
                <a:solidFill>
                  <a:srgbClr val="FF3300"/>
                </a:solidFill>
              </a:rPr>
              <a:t>Maskable</a:t>
            </a:r>
            <a:r>
              <a:rPr lang="en-US" altLang="de-DE" sz="2800" dirty="0"/>
              <a:t>)</a:t>
            </a:r>
          </a:p>
          <a:p>
            <a:pPr lvl="1"/>
            <a:r>
              <a:rPr lang="en-US" altLang="de-DE" sz="2400" dirty="0"/>
              <a:t>Most often used</a:t>
            </a:r>
          </a:p>
          <a:p>
            <a:pPr lvl="1"/>
            <a:r>
              <a:rPr lang="en-US" altLang="de-DE" sz="2400" dirty="0"/>
              <a:t>Good for using when computer needs to do something more important</a:t>
            </a:r>
          </a:p>
          <a:p>
            <a:pPr lvl="1"/>
            <a:r>
              <a:rPr lang="en-US" altLang="de-DE" sz="2400" dirty="0">
                <a:solidFill>
                  <a:srgbClr val="000000"/>
                </a:solidFill>
              </a:rPr>
              <a:t>When the </a:t>
            </a:r>
            <a:r>
              <a:rPr lang="en-US" altLang="de-DE" sz="2400" dirty="0">
                <a:solidFill>
                  <a:srgbClr val="000099"/>
                </a:solidFill>
              </a:rPr>
              <a:t>interrupt</a:t>
            </a:r>
            <a:r>
              <a:rPr lang="en-US" altLang="de-DE" sz="2400" dirty="0">
                <a:solidFill>
                  <a:srgbClr val="A50021"/>
                </a:solidFill>
              </a:rPr>
              <a:t> </a:t>
            </a:r>
            <a:r>
              <a:rPr lang="en-US" altLang="de-DE" sz="2400" dirty="0">
                <a:solidFill>
                  <a:srgbClr val="000099"/>
                </a:solidFill>
              </a:rPr>
              <a:t>mask</a:t>
            </a:r>
            <a:r>
              <a:rPr lang="en-US" altLang="de-DE" sz="2400" dirty="0">
                <a:solidFill>
                  <a:srgbClr val="000000"/>
                </a:solidFill>
              </a:rPr>
              <a:t> is set interrupts are hidden and therefore are </a:t>
            </a:r>
            <a:r>
              <a:rPr lang="en-US" altLang="de-DE" sz="2400" dirty="0">
                <a:solidFill>
                  <a:srgbClr val="000099"/>
                </a:solidFill>
              </a:rPr>
              <a:t>ignored.</a:t>
            </a:r>
            <a:endParaRPr lang="en-US" altLang="de-DE" sz="2400" dirty="0"/>
          </a:p>
          <a:p>
            <a:r>
              <a:rPr lang="en-US" altLang="de-DE" sz="2800" dirty="0"/>
              <a:t>Non-ignorable interrupts (</a:t>
            </a:r>
            <a:r>
              <a:rPr lang="en-US" altLang="de-DE" sz="2800" dirty="0">
                <a:solidFill>
                  <a:srgbClr val="FF3300"/>
                </a:solidFill>
              </a:rPr>
              <a:t>Non-maskable</a:t>
            </a:r>
            <a:r>
              <a:rPr lang="en-US" altLang="de-DE" sz="2800" dirty="0"/>
              <a:t>)</a:t>
            </a:r>
          </a:p>
          <a:p>
            <a:pPr lvl="1" eaLnBrk="0" hangingPunct="0">
              <a:buClr>
                <a:schemeClr val="tx1"/>
              </a:buClr>
              <a:buSzPct val="110000"/>
              <a:buFont typeface="Times New Roman" panose="02020603050405020304" pitchFamily="18" charset="0"/>
              <a:buChar char="•"/>
            </a:pPr>
            <a:r>
              <a:rPr lang="en-US" altLang="de-DE" sz="2400" dirty="0">
                <a:solidFill>
                  <a:srgbClr val="A50021"/>
                </a:solidFill>
              </a:rPr>
              <a:t>NMI’s</a:t>
            </a:r>
            <a:r>
              <a:rPr lang="en-US" altLang="de-DE" sz="2400" dirty="0">
                <a:solidFill>
                  <a:srgbClr val="000000"/>
                </a:solidFill>
              </a:rPr>
              <a:t> take precedence and interrupt any task</a:t>
            </a:r>
            <a:endParaRPr lang="en-US" altLang="de-DE" sz="2400" dirty="0"/>
          </a:p>
          <a:p>
            <a:endParaRPr lang="de-DE" dirty="0"/>
          </a:p>
        </p:txBody>
      </p:sp>
      <p:sp>
        <p:nvSpPr>
          <p:cNvPr id="4" name="Datumsplatzhalter 3">
            <a:extLst>
              <a:ext uri="{FF2B5EF4-FFF2-40B4-BE49-F238E27FC236}">
                <a16:creationId xmlns:a16="http://schemas.microsoft.com/office/drawing/2014/main" id="{8490761E-34FE-4193-BA4A-566E3F7E3BD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82BD83B-2CD0-41FD-8DC5-8DE76C6306A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3873F9D-B8C9-44FB-9E96-71AB82CC3FF8}"/>
              </a:ext>
            </a:extLst>
          </p:cNvPr>
          <p:cNvSpPr>
            <a:spLocks noGrp="1"/>
          </p:cNvSpPr>
          <p:nvPr>
            <p:ph type="sldNum" sz="quarter" idx="12"/>
          </p:nvPr>
        </p:nvSpPr>
        <p:spPr/>
        <p:txBody>
          <a:bodyPr/>
          <a:lstStyle/>
          <a:p>
            <a:pPr>
              <a:defRPr/>
            </a:pPr>
            <a:fld id="{AFD5F09E-495C-4440-9B64-34BC52B4539C}" type="slidenum">
              <a:rPr lang="en-US" smtClean="0"/>
              <a:pPr>
                <a:defRPr/>
              </a:pPr>
              <a:t>501</a:t>
            </a:fld>
            <a:endParaRPr lang="en-US"/>
          </a:p>
        </p:txBody>
      </p:sp>
    </p:spTree>
    <p:extLst>
      <p:ext uri="{BB962C8B-B14F-4D97-AF65-F5344CB8AC3E}">
        <p14:creationId xmlns:p14="http://schemas.microsoft.com/office/powerpoint/2010/main" val="2381860552"/>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4CC927-CBF0-43EB-B524-4E02E98E5027}"/>
              </a:ext>
            </a:extLst>
          </p:cNvPr>
          <p:cNvSpPr>
            <a:spLocks noGrp="1"/>
          </p:cNvSpPr>
          <p:nvPr>
            <p:ph type="title"/>
          </p:nvPr>
        </p:nvSpPr>
        <p:spPr/>
        <p:txBody>
          <a:bodyPr/>
          <a:lstStyle/>
          <a:p>
            <a:r>
              <a:rPr lang="de-DE" dirty="0" err="1"/>
              <a:t>Stacking</a:t>
            </a:r>
            <a:r>
              <a:rPr lang="de-DE" dirty="0"/>
              <a:t> Order</a:t>
            </a:r>
          </a:p>
        </p:txBody>
      </p:sp>
      <p:sp>
        <p:nvSpPr>
          <p:cNvPr id="4" name="Datumsplatzhalter 3">
            <a:extLst>
              <a:ext uri="{FF2B5EF4-FFF2-40B4-BE49-F238E27FC236}">
                <a16:creationId xmlns:a16="http://schemas.microsoft.com/office/drawing/2014/main" id="{A606512D-FEF5-42EC-9EED-748A35F12A8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B55660D-7384-43BF-B519-9313E69F9EE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AA06E06-B538-4398-9527-B800A608D4D8}"/>
              </a:ext>
            </a:extLst>
          </p:cNvPr>
          <p:cNvSpPr>
            <a:spLocks noGrp="1"/>
          </p:cNvSpPr>
          <p:nvPr>
            <p:ph type="sldNum" sz="quarter" idx="12"/>
          </p:nvPr>
        </p:nvSpPr>
        <p:spPr/>
        <p:txBody>
          <a:bodyPr/>
          <a:lstStyle/>
          <a:p>
            <a:pPr>
              <a:defRPr/>
            </a:pPr>
            <a:fld id="{AFD5F09E-495C-4440-9B64-34BC52B4539C}" type="slidenum">
              <a:rPr lang="en-US" smtClean="0"/>
              <a:pPr>
                <a:defRPr/>
              </a:pPr>
              <a:t>502</a:t>
            </a:fld>
            <a:endParaRPr lang="en-US"/>
          </a:p>
        </p:txBody>
      </p:sp>
      <p:sp>
        <p:nvSpPr>
          <p:cNvPr id="7" name="Text Box 4">
            <a:extLst>
              <a:ext uri="{FF2B5EF4-FFF2-40B4-BE49-F238E27FC236}">
                <a16:creationId xmlns:a16="http://schemas.microsoft.com/office/drawing/2014/main" id="{72E00775-41CB-4F8B-93E5-5D26A003FED4}"/>
              </a:ext>
            </a:extLst>
          </p:cNvPr>
          <p:cNvSpPr txBox="1">
            <a:spLocks noChangeArrowheads="1"/>
          </p:cNvSpPr>
          <p:nvPr/>
        </p:nvSpPr>
        <p:spPr bwMode="auto">
          <a:xfrm>
            <a:off x="217375" y="1332864"/>
            <a:ext cx="25130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dirty="0">
                <a:solidFill>
                  <a:srgbClr val="A50021"/>
                </a:solidFill>
              </a:rPr>
              <a:t>When an interrupt occurs</a:t>
            </a:r>
            <a:r>
              <a:rPr lang="en-US" altLang="de-DE" sz="1600" dirty="0"/>
              <a:t>:</a:t>
            </a:r>
          </a:p>
        </p:txBody>
      </p:sp>
      <p:sp>
        <p:nvSpPr>
          <p:cNvPr id="8" name="Text Box 5">
            <a:extLst>
              <a:ext uri="{FF2B5EF4-FFF2-40B4-BE49-F238E27FC236}">
                <a16:creationId xmlns:a16="http://schemas.microsoft.com/office/drawing/2014/main" id="{44E22012-61E3-44AA-8B6B-97F57BDD9503}"/>
              </a:ext>
            </a:extLst>
          </p:cNvPr>
          <p:cNvSpPr txBox="1">
            <a:spLocks noChangeArrowheads="1"/>
          </p:cNvSpPr>
          <p:nvPr/>
        </p:nvSpPr>
        <p:spPr bwMode="auto">
          <a:xfrm>
            <a:off x="442007" y="2567939"/>
            <a:ext cx="391477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dirty="0"/>
              <a:t>2. PIC </a:t>
            </a:r>
            <a:r>
              <a:rPr lang="en-US" altLang="de-DE" sz="1600" dirty="0">
                <a:solidFill>
                  <a:srgbClr val="000099"/>
                </a:solidFill>
              </a:rPr>
              <a:t>pushes on stack</a:t>
            </a:r>
            <a:r>
              <a:rPr lang="en-US" altLang="de-DE" sz="1600" dirty="0"/>
              <a:t>:</a:t>
            </a:r>
            <a:br>
              <a:rPr lang="en-US" altLang="de-DE" sz="1600" dirty="0"/>
            </a:br>
            <a:r>
              <a:rPr lang="en-US" altLang="de-DE" sz="1600" dirty="0"/>
              <a:t>      PC accumulators and registers CCR</a:t>
            </a:r>
          </a:p>
        </p:txBody>
      </p:sp>
      <p:sp>
        <p:nvSpPr>
          <p:cNvPr id="9" name="Text Box 6">
            <a:extLst>
              <a:ext uri="{FF2B5EF4-FFF2-40B4-BE49-F238E27FC236}">
                <a16:creationId xmlns:a16="http://schemas.microsoft.com/office/drawing/2014/main" id="{4EE0AA7B-56E8-4303-8CFE-F2FEF3A9AEA2}"/>
              </a:ext>
            </a:extLst>
          </p:cNvPr>
          <p:cNvSpPr txBox="1">
            <a:spLocks noChangeArrowheads="1"/>
          </p:cNvSpPr>
          <p:nvPr/>
        </p:nvSpPr>
        <p:spPr bwMode="auto">
          <a:xfrm>
            <a:off x="442007" y="3253739"/>
            <a:ext cx="45767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dirty="0"/>
              <a:t>3. PIC </a:t>
            </a:r>
            <a:r>
              <a:rPr lang="en-US" altLang="de-DE" sz="1600" dirty="0">
                <a:solidFill>
                  <a:srgbClr val="000099"/>
                </a:solidFill>
              </a:rPr>
              <a:t>sets the I-bit</a:t>
            </a:r>
            <a:br>
              <a:rPr lang="en-US" altLang="de-DE" sz="1600" dirty="0"/>
            </a:br>
            <a:r>
              <a:rPr lang="en-US" altLang="de-DE" sz="1600" dirty="0"/>
              <a:t>       Masks interrupts - can’t interrupt an interrupt</a:t>
            </a:r>
          </a:p>
        </p:txBody>
      </p:sp>
      <p:sp>
        <p:nvSpPr>
          <p:cNvPr id="10" name="Text Box 7">
            <a:extLst>
              <a:ext uri="{FF2B5EF4-FFF2-40B4-BE49-F238E27FC236}">
                <a16:creationId xmlns:a16="http://schemas.microsoft.com/office/drawing/2014/main" id="{ADE6AAFA-EA5A-4CAC-BE78-96D58C4C9F90}"/>
              </a:ext>
            </a:extLst>
          </p:cNvPr>
          <p:cNvSpPr txBox="1">
            <a:spLocks noChangeArrowheads="1"/>
          </p:cNvSpPr>
          <p:nvPr/>
        </p:nvSpPr>
        <p:spPr bwMode="auto">
          <a:xfrm>
            <a:off x="442007" y="3863339"/>
            <a:ext cx="42656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a:t>4. Looks up vector of highest-priority interrupt</a:t>
            </a:r>
          </a:p>
        </p:txBody>
      </p:sp>
      <p:sp>
        <p:nvSpPr>
          <p:cNvPr id="11" name="Text Box 8">
            <a:extLst>
              <a:ext uri="{FF2B5EF4-FFF2-40B4-BE49-F238E27FC236}">
                <a16:creationId xmlns:a16="http://schemas.microsoft.com/office/drawing/2014/main" id="{10ADFC8C-3D90-451C-8160-4903884AC5D6}"/>
              </a:ext>
            </a:extLst>
          </p:cNvPr>
          <p:cNvSpPr txBox="1">
            <a:spLocks noChangeArrowheads="1"/>
          </p:cNvSpPr>
          <p:nvPr/>
        </p:nvSpPr>
        <p:spPr bwMode="auto">
          <a:xfrm>
            <a:off x="442007" y="4290377"/>
            <a:ext cx="3676650" cy="604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a:t>5. Branches to </a:t>
            </a:r>
            <a:r>
              <a:rPr lang="en-US" altLang="de-DE" sz="1600">
                <a:solidFill>
                  <a:srgbClr val="000099"/>
                </a:solidFill>
              </a:rPr>
              <a:t>interrupt service routine</a:t>
            </a:r>
          </a:p>
          <a:p>
            <a:pPr eaLnBrk="0" hangingPunct="0">
              <a:lnSpc>
                <a:spcPct val="100000"/>
              </a:lnSpc>
              <a:spcBef>
                <a:spcPct val="10000"/>
              </a:spcBef>
              <a:buFontTx/>
              <a:buNone/>
            </a:pPr>
            <a:r>
              <a:rPr lang="en-US" altLang="de-DE" sz="1600"/>
              <a:t>      Executes until </a:t>
            </a:r>
            <a:r>
              <a:rPr lang="en-US" altLang="de-DE" sz="1600">
                <a:solidFill>
                  <a:srgbClr val="A50021"/>
                </a:solidFill>
              </a:rPr>
              <a:t>RTI</a:t>
            </a:r>
            <a:r>
              <a:rPr lang="en-US" altLang="de-DE" sz="1600"/>
              <a:t> is encountered</a:t>
            </a:r>
          </a:p>
        </p:txBody>
      </p:sp>
      <p:sp>
        <p:nvSpPr>
          <p:cNvPr id="12" name="Text Box 9">
            <a:extLst>
              <a:ext uri="{FF2B5EF4-FFF2-40B4-BE49-F238E27FC236}">
                <a16:creationId xmlns:a16="http://schemas.microsoft.com/office/drawing/2014/main" id="{72A8DEA1-6D1A-44C9-AAC4-D386BA19FC89}"/>
              </a:ext>
            </a:extLst>
          </p:cNvPr>
          <p:cNvSpPr txBox="1">
            <a:spLocks noChangeArrowheads="1"/>
          </p:cNvSpPr>
          <p:nvPr/>
        </p:nvSpPr>
        <p:spPr bwMode="auto">
          <a:xfrm>
            <a:off x="442007" y="5006339"/>
            <a:ext cx="52705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dirty="0"/>
              <a:t>6. </a:t>
            </a:r>
            <a:r>
              <a:rPr lang="en-US" altLang="de-DE" sz="1600" dirty="0">
                <a:solidFill>
                  <a:srgbClr val="000099"/>
                </a:solidFill>
              </a:rPr>
              <a:t>Restores</a:t>
            </a:r>
            <a:r>
              <a:rPr lang="en-US" altLang="de-DE" sz="1600" dirty="0"/>
              <a:t> accumulators and registers CCR from stack</a:t>
            </a:r>
            <a:br>
              <a:rPr lang="en-US" altLang="de-DE" sz="1600" dirty="0"/>
            </a:br>
            <a:r>
              <a:rPr lang="en-US" altLang="de-DE" sz="1600" dirty="0"/>
              <a:t>    (note: this includes restoring the I-bit of CCR)</a:t>
            </a:r>
          </a:p>
        </p:txBody>
      </p:sp>
      <p:sp>
        <p:nvSpPr>
          <p:cNvPr id="13" name="Text Box 10">
            <a:extLst>
              <a:ext uri="{FF2B5EF4-FFF2-40B4-BE49-F238E27FC236}">
                <a16:creationId xmlns:a16="http://schemas.microsoft.com/office/drawing/2014/main" id="{63DEF8D7-ECBA-45D2-9658-C79E757E2402}"/>
              </a:ext>
            </a:extLst>
          </p:cNvPr>
          <p:cNvSpPr txBox="1">
            <a:spLocks noChangeArrowheads="1"/>
          </p:cNvSpPr>
          <p:nvPr/>
        </p:nvSpPr>
        <p:spPr bwMode="auto">
          <a:xfrm>
            <a:off x="442007" y="5708014"/>
            <a:ext cx="5375275"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a:t>7. </a:t>
            </a:r>
            <a:r>
              <a:rPr lang="en-US" altLang="de-DE" sz="1600">
                <a:solidFill>
                  <a:srgbClr val="000099"/>
                </a:solidFill>
              </a:rPr>
              <a:t>Returns</a:t>
            </a:r>
            <a:r>
              <a:rPr lang="en-US" altLang="de-DE" sz="1600"/>
              <a:t> to instruction after the one that was interrupted</a:t>
            </a:r>
          </a:p>
          <a:p>
            <a:pPr eaLnBrk="0" hangingPunct="0">
              <a:lnSpc>
                <a:spcPct val="100000"/>
              </a:lnSpc>
              <a:spcBef>
                <a:spcPct val="10000"/>
              </a:spcBef>
              <a:buFontTx/>
              <a:buNone/>
            </a:pPr>
            <a:r>
              <a:rPr lang="en-US" altLang="de-DE" sz="1600"/>
              <a:t>    (note: other interrupts may be pending now)</a:t>
            </a:r>
          </a:p>
        </p:txBody>
      </p:sp>
      <p:sp>
        <p:nvSpPr>
          <p:cNvPr id="14" name="Text Box 11">
            <a:extLst>
              <a:ext uri="{FF2B5EF4-FFF2-40B4-BE49-F238E27FC236}">
                <a16:creationId xmlns:a16="http://schemas.microsoft.com/office/drawing/2014/main" id="{65972F24-AF82-4409-92A8-1A6BF4FF046F}"/>
              </a:ext>
            </a:extLst>
          </p:cNvPr>
          <p:cNvSpPr txBox="1">
            <a:spLocks noChangeArrowheads="1"/>
          </p:cNvSpPr>
          <p:nvPr/>
        </p:nvSpPr>
        <p:spPr bwMode="auto">
          <a:xfrm>
            <a:off x="442007" y="1593214"/>
            <a:ext cx="42894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1pPr>
            <a:lvl2pPr marL="4572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2pPr>
            <a:lvl3pPr marL="9144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3pPr>
            <a:lvl4pPr marL="13716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4pPr>
            <a:lvl5pPr marL="1828800" algn="l" rtl="0" fontAlgn="base">
              <a:lnSpc>
                <a:spcPct val="80000"/>
              </a:lnSpc>
              <a:spcBef>
                <a:spcPct val="20000"/>
              </a:spcBef>
              <a:spcAft>
                <a:spcPct val="0"/>
              </a:spcAft>
              <a:buChar char="•"/>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eaLnBrk="0" hangingPunct="0">
              <a:lnSpc>
                <a:spcPct val="100000"/>
              </a:lnSpc>
              <a:spcBef>
                <a:spcPct val="10000"/>
              </a:spcBef>
              <a:buFontTx/>
              <a:buNone/>
            </a:pPr>
            <a:r>
              <a:rPr lang="en-US" altLang="de-DE" sz="1600"/>
              <a:t>1. </a:t>
            </a:r>
            <a:r>
              <a:rPr lang="en-US" altLang="de-DE" sz="1600">
                <a:solidFill>
                  <a:srgbClr val="000099"/>
                </a:solidFill>
              </a:rPr>
              <a:t>Finish execution of the current instruction</a:t>
            </a:r>
            <a:br>
              <a:rPr lang="en-US" altLang="de-DE" sz="1600"/>
            </a:br>
            <a:r>
              <a:rPr lang="en-US" altLang="de-DE" sz="1600"/>
              <a:t>      </a:t>
            </a:r>
            <a:r>
              <a:rPr lang="en-US" altLang="de-DE" sz="1600" i="1"/>
              <a:t>Note:</a:t>
            </a:r>
            <a:r>
              <a:rPr lang="en-US" altLang="de-DE" sz="1600"/>
              <a:t> Non-maskable interrupts and resets</a:t>
            </a:r>
            <a:br>
              <a:rPr lang="en-US" altLang="de-DE" sz="1600"/>
            </a:br>
            <a:r>
              <a:rPr lang="en-US" altLang="de-DE" sz="1600"/>
              <a:t>      happen immediately</a:t>
            </a:r>
          </a:p>
        </p:txBody>
      </p:sp>
    </p:spTree>
    <p:extLst>
      <p:ext uri="{BB962C8B-B14F-4D97-AF65-F5344CB8AC3E}">
        <p14:creationId xmlns:p14="http://schemas.microsoft.com/office/powerpoint/2010/main" val="3093620346"/>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7088A6-55FB-490C-A181-B917DE9DEC6D}"/>
              </a:ext>
            </a:extLst>
          </p:cNvPr>
          <p:cNvSpPr>
            <a:spLocks noGrp="1"/>
          </p:cNvSpPr>
          <p:nvPr>
            <p:ph type="title"/>
          </p:nvPr>
        </p:nvSpPr>
        <p:spPr/>
        <p:txBody>
          <a:bodyPr/>
          <a:lstStyle/>
          <a:p>
            <a:r>
              <a:rPr lang="de-DE" dirty="0"/>
              <a:t>Controlling Interrupts</a:t>
            </a:r>
          </a:p>
        </p:txBody>
      </p:sp>
      <p:sp>
        <p:nvSpPr>
          <p:cNvPr id="3" name="Inhaltsplatzhalter 2">
            <a:extLst>
              <a:ext uri="{FF2B5EF4-FFF2-40B4-BE49-F238E27FC236}">
                <a16:creationId xmlns:a16="http://schemas.microsoft.com/office/drawing/2014/main" id="{1578B9C5-37FA-4E49-9E19-215E30D5E1F0}"/>
              </a:ext>
            </a:extLst>
          </p:cNvPr>
          <p:cNvSpPr>
            <a:spLocks noGrp="1"/>
          </p:cNvSpPr>
          <p:nvPr>
            <p:ph sz="quarter" idx="1"/>
          </p:nvPr>
        </p:nvSpPr>
        <p:spPr/>
        <p:txBody>
          <a:bodyPr/>
          <a:lstStyle/>
          <a:p>
            <a:r>
              <a:rPr lang="en-US" altLang="de-DE" sz="2800" dirty="0"/>
              <a:t>Exists as bit 4 in the Condition Code Register (CCR)</a:t>
            </a:r>
          </a:p>
          <a:p>
            <a:pPr lvl="1"/>
            <a:r>
              <a:rPr lang="en-US" altLang="de-DE" sz="2000" dirty="0"/>
              <a:t>When set (I=1) interrupts will be inhibited and placed as pending</a:t>
            </a:r>
          </a:p>
          <a:p>
            <a:pPr lvl="1"/>
            <a:r>
              <a:rPr lang="en-US" altLang="de-DE" sz="2000" dirty="0"/>
              <a:t>When cleared (I=0) interrupt servicing will be allowed when asked</a:t>
            </a:r>
          </a:p>
          <a:p>
            <a:r>
              <a:rPr lang="en-US" altLang="de-DE" sz="2800" dirty="0"/>
              <a:t>The I bit is always set while servicing an interrupt; Interrupts can’t nest</a:t>
            </a:r>
          </a:p>
          <a:p>
            <a:r>
              <a:rPr lang="en-US" altLang="de-DE" sz="2800" dirty="0"/>
              <a:t>Set during RESET to allow minimum system initialization</a:t>
            </a:r>
          </a:p>
          <a:p>
            <a:endParaRPr lang="en-US" altLang="de-DE" sz="2800" dirty="0"/>
          </a:p>
          <a:p>
            <a:endParaRPr lang="de-DE" dirty="0"/>
          </a:p>
        </p:txBody>
      </p:sp>
      <p:sp>
        <p:nvSpPr>
          <p:cNvPr id="4" name="Datumsplatzhalter 3">
            <a:extLst>
              <a:ext uri="{FF2B5EF4-FFF2-40B4-BE49-F238E27FC236}">
                <a16:creationId xmlns:a16="http://schemas.microsoft.com/office/drawing/2014/main" id="{4A23586A-546D-4A19-A6D9-A33D017A553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EE22FE1-7202-4064-9C00-036AC9BE2BF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A761559-13FF-437E-912A-DE584804BFDB}"/>
              </a:ext>
            </a:extLst>
          </p:cNvPr>
          <p:cNvSpPr>
            <a:spLocks noGrp="1"/>
          </p:cNvSpPr>
          <p:nvPr>
            <p:ph type="sldNum" sz="quarter" idx="12"/>
          </p:nvPr>
        </p:nvSpPr>
        <p:spPr/>
        <p:txBody>
          <a:bodyPr/>
          <a:lstStyle/>
          <a:p>
            <a:pPr>
              <a:defRPr/>
            </a:pPr>
            <a:fld id="{AFD5F09E-495C-4440-9B64-34BC52B4539C}" type="slidenum">
              <a:rPr lang="en-US" smtClean="0"/>
              <a:pPr>
                <a:defRPr/>
              </a:pPr>
              <a:t>503</a:t>
            </a:fld>
            <a:endParaRPr lang="en-US"/>
          </a:p>
        </p:txBody>
      </p:sp>
    </p:spTree>
    <p:extLst>
      <p:ext uri="{BB962C8B-B14F-4D97-AF65-F5344CB8AC3E}">
        <p14:creationId xmlns:p14="http://schemas.microsoft.com/office/powerpoint/2010/main" val="1830066667"/>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B6F267-4CC0-4EF0-9D27-3E8A0C752454}"/>
              </a:ext>
            </a:extLst>
          </p:cNvPr>
          <p:cNvSpPr>
            <a:spLocks noGrp="1"/>
          </p:cNvSpPr>
          <p:nvPr>
            <p:ph type="title"/>
          </p:nvPr>
        </p:nvSpPr>
        <p:spPr/>
        <p:txBody>
          <a:bodyPr/>
          <a:lstStyle/>
          <a:p>
            <a:r>
              <a:rPr lang="de-DE" dirty="0"/>
              <a:t>I Bit </a:t>
            </a:r>
            <a:r>
              <a:rPr lang="de-DE" dirty="0" err="1"/>
              <a:t>continued</a:t>
            </a:r>
            <a:endParaRPr lang="de-DE" dirty="0"/>
          </a:p>
        </p:txBody>
      </p:sp>
      <p:sp>
        <p:nvSpPr>
          <p:cNvPr id="3" name="Inhaltsplatzhalter 2">
            <a:extLst>
              <a:ext uri="{FF2B5EF4-FFF2-40B4-BE49-F238E27FC236}">
                <a16:creationId xmlns:a16="http://schemas.microsoft.com/office/drawing/2014/main" id="{2C98D998-93AC-4128-B035-519D38C675D9}"/>
              </a:ext>
            </a:extLst>
          </p:cNvPr>
          <p:cNvSpPr>
            <a:spLocks noGrp="1"/>
          </p:cNvSpPr>
          <p:nvPr>
            <p:ph sz="quarter" idx="1"/>
          </p:nvPr>
        </p:nvSpPr>
        <p:spPr/>
        <p:txBody>
          <a:bodyPr/>
          <a:lstStyle/>
          <a:p>
            <a:r>
              <a:rPr lang="en-US" altLang="de-DE" sz="2800" dirty="0"/>
              <a:t>Can also be set by software to prevent execution of maskable interrupts</a:t>
            </a:r>
          </a:p>
          <a:p>
            <a:pPr lvl="1"/>
            <a:r>
              <a:rPr lang="en-US" altLang="de-DE" sz="2400" dirty="0"/>
              <a:t>SEI (</a:t>
            </a:r>
            <a:r>
              <a:rPr lang="en-US" altLang="de-DE" sz="2400" b="1" dirty="0" err="1"/>
              <a:t>SE</a:t>
            </a:r>
            <a:r>
              <a:rPr lang="en-US" altLang="de-DE" sz="2400" dirty="0" err="1"/>
              <a:t>t</a:t>
            </a:r>
            <a:r>
              <a:rPr lang="en-US" altLang="de-DE" sz="2400" dirty="0"/>
              <a:t> </a:t>
            </a:r>
            <a:r>
              <a:rPr lang="en-US" altLang="de-DE" sz="2400" b="1" dirty="0"/>
              <a:t>I</a:t>
            </a:r>
            <a:r>
              <a:rPr lang="en-US" altLang="de-DE" sz="2400" dirty="0"/>
              <a:t>nterrupt Mask)</a:t>
            </a:r>
          </a:p>
          <a:p>
            <a:r>
              <a:rPr lang="en-US" altLang="de-DE" sz="2800" dirty="0"/>
              <a:t>Can be cleared by software instructions</a:t>
            </a:r>
          </a:p>
          <a:p>
            <a:pPr lvl="1"/>
            <a:r>
              <a:rPr lang="en-US" altLang="de-DE" sz="2400" dirty="0"/>
              <a:t>CLI (</a:t>
            </a:r>
            <a:r>
              <a:rPr lang="en-US" altLang="de-DE" sz="2400" b="1" dirty="0" err="1"/>
              <a:t>CL</a:t>
            </a:r>
            <a:r>
              <a:rPr lang="en-US" altLang="de-DE" sz="2400" dirty="0" err="1"/>
              <a:t>ear</a:t>
            </a:r>
            <a:r>
              <a:rPr lang="en-US" altLang="de-DE" sz="2400" dirty="0"/>
              <a:t> </a:t>
            </a:r>
            <a:r>
              <a:rPr lang="en-US" altLang="de-DE" sz="2400" b="1" dirty="0"/>
              <a:t>I</a:t>
            </a:r>
            <a:r>
              <a:rPr lang="en-US" altLang="de-DE" sz="2400" dirty="0"/>
              <a:t>nterrupt Mask)</a:t>
            </a:r>
          </a:p>
          <a:p>
            <a:r>
              <a:rPr lang="en-US" altLang="de-DE" sz="2800" dirty="0"/>
              <a:t>Automatically cleared by RTI instruction</a:t>
            </a:r>
          </a:p>
          <a:p>
            <a:endParaRPr lang="de-DE" dirty="0"/>
          </a:p>
        </p:txBody>
      </p:sp>
      <p:sp>
        <p:nvSpPr>
          <p:cNvPr id="4" name="Datumsplatzhalter 3">
            <a:extLst>
              <a:ext uri="{FF2B5EF4-FFF2-40B4-BE49-F238E27FC236}">
                <a16:creationId xmlns:a16="http://schemas.microsoft.com/office/drawing/2014/main" id="{48F7DEA6-7866-41E1-8C4B-83365B08B84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43B3577-DDED-4483-98EC-40D8B45590F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E258215-82C8-4BB8-9C28-77B4B5BF71CA}"/>
              </a:ext>
            </a:extLst>
          </p:cNvPr>
          <p:cNvSpPr>
            <a:spLocks noGrp="1"/>
          </p:cNvSpPr>
          <p:nvPr>
            <p:ph type="sldNum" sz="quarter" idx="12"/>
          </p:nvPr>
        </p:nvSpPr>
        <p:spPr/>
        <p:txBody>
          <a:bodyPr/>
          <a:lstStyle/>
          <a:p>
            <a:pPr>
              <a:defRPr/>
            </a:pPr>
            <a:fld id="{AFD5F09E-495C-4440-9B64-34BC52B4539C}" type="slidenum">
              <a:rPr lang="en-US" smtClean="0"/>
              <a:pPr>
                <a:defRPr/>
              </a:pPr>
              <a:t>504</a:t>
            </a:fld>
            <a:endParaRPr lang="en-US"/>
          </a:p>
        </p:txBody>
      </p:sp>
    </p:spTree>
    <p:extLst>
      <p:ext uri="{BB962C8B-B14F-4D97-AF65-F5344CB8AC3E}">
        <p14:creationId xmlns:p14="http://schemas.microsoft.com/office/powerpoint/2010/main" val="694495850"/>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B64DA6-FD69-407C-986E-68AF1D5504AB}"/>
              </a:ext>
            </a:extLst>
          </p:cNvPr>
          <p:cNvSpPr>
            <a:spLocks noGrp="1"/>
          </p:cNvSpPr>
          <p:nvPr>
            <p:ph type="title"/>
          </p:nvPr>
        </p:nvSpPr>
        <p:spPr/>
        <p:txBody>
          <a:bodyPr/>
          <a:lstStyle/>
          <a:p>
            <a:r>
              <a:rPr lang="de-DE" dirty="0" err="1"/>
              <a:t>Deferred</a:t>
            </a:r>
            <a:r>
              <a:rPr lang="de-DE" dirty="0"/>
              <a:t> Interrupt Handling</a:t>
            </a:r>
          </a:p>
        </p:txBody>
      </p:sp>
      <p:sp>
        <p:nvSpPr>
          <p:cNvPr id="3" name="Inhaltsplatzhalter 2">
            <a:extLst>
              <a:ext uri="{FF2B5EF4-FFF2-40B4-BE49-F238E27FC236}">
                <a16:creationId xmlns:a16="http://schemas.microsoft.com/office/drawing/2014/main" id="{424F76AF-F6C9-4308-BDF9-D5D8502A651A}"/>
              </a:ext>
            </a:extLst>
          </p:cNvPr>
          <p:cNvSpPr>
            <a:spLocks noGrp="1"/>
          </p:cNvSpPr>
          <p:nvPr>
            <p:ph sz="quarter" idx="1"/>
          </p:nvPr>
        </p:nvSpPr>
        <p:spPr/>
        <p:txBody>
          <a:bodyPr>
            <a:normAutofit fontScale="92500"/>
          </a:bodyPr>
          <a:lstStyle/>
          <a:p>
            <a:r>
              <a:rPr lang="en-US" b="1" dirty="0"/>
              <a:t>Standard ISR Processing </a:t>
            </a:r>
            <a:r>
              <a:rPr lang="en-US" dirty="0"/>
              <a:t>Standard ISR processing will typically involve recording the reason for the interrupt clearing the interrupt then performing any processing necessitated by the interrupt all within the ISR itself. </a:t>
            </a:r>
          </a:p>
          <a:p>
            <a:r>
              <a:rPr lang="en-US" b="1" dirty="0"/>
              <a:t>Deferred Interrupt Processing </a:t>
            </a:r>
            <a:r>
              <a:rPr lang="en-US" dirty="0"/>
              <a:t>Deferred interrupt processing will typically involve recording the reason for the interrupt and clearing the interrupt within the ISR but then unblocking an RTOS task so the processing necessitated by the interrupt can be performed by the unblocked task rather than within the ISR. </a:t>
            </a:r>
          </a:p>
          <a:p>
            <a:endParaRPr lang="de-DE" dirty="0"/>
          </a:p>
        </p:txBody>
      </p:sp>
      <p:sp>
        <p:nvSpPr>
          <p:cNvPr id="4" name="Datumsplatzhalter 3">
            <a:extLst>
              <a:ext uri="{FF2B5EF4-FFF2-40B4-BE49-F238E27FC236}">
                <a16:creationId xmlns:a16="http://schemas.microsoft.com/office/drawing/2014/main" id="{2EA609FA-4C28-4670-8A87-8D2267EC31C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EDCEBB0-259F-4F43-B9E6-E8B98A49AB1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0FEA524-7E23-4131-B6F6-133C5D72474D}"/>
              </a:ext>
            </a:extLst>
          </p:cNvPr>
          <p:cNvSpPr>
            <a:spLocks noGrp="1"/>
          </p:cNvSpPr>
          <p:nvPr>
            <p:ph type="sldNum" sz="quarter" idx="12"/>
          </p:nvPr>
        </p:nvSpPr>
        <p:spPr/>
        <p:txBody>
          <a:bodyPr/>
          <a:lstStyle/>
          <a:p>
            <a:pPr>
              <a:defRPr/>
            </a:pPr>
            <a:fld id="{AFD5F09E-495C-4440-9B64-34BC52B4539C}" type="slidenum">
              <a:rPr lang="en-US" smtClean="0"/>
              <a:pPr>
                <a:defRPr/>
              </a:pPr>
              <a:t>505</a:t>
            </a:fld>
            <a:endParaRPr lang="en-US"/>
          </a:p>
        </p:txBody>
      </p:sp>
    </p:spTree>
    <p:extLst>
      <p:ext uri="{BB962C8B-B14F-4D97-AF65-F5344CB8AC3E}">
        <p14:creationId xmlns:p14="http://schemas.microsoft.com/office/powerpoint/2010/main" val="1202377687"/>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B64DA6-FD69-407C-986E-68AF1D5504AB}"/>
              </a:ext>
            </a:extLst>
          </p:cNvPr>
          <p:cNvSpPr>
            <a:spLocks noGrp="1"/>
          </p:cNvSpPr>
          <p:nvPr>
            <p:ph type="title"/>
          </p:nvPr>
        </p:nvSpPr>
        <p:spPr/>
        <p:txBody>
          <a:bodyPr/>
          <a:lstStyle/>
          <a:p>
            <a:r>
              <a:rPr lang="de-DE" dirty="0" err="1"/>
              <a:t>Deferred</a:t>
            </a:r>
            <a:r>
              <a:rPr lang="de-DE" dirty="0"/>
              <a:t> Interrupt Handling</a:t>
            </a:r>
          </a:p>
        </p:txBody>
      </p:sp>
      <p:sp>
        <p:nvSpPr>
          <p:cNvPr id="4" name="Datumsplatzhalter 3">
            <a:extLst>
              <a:ext uri="{FF2B5EF4-FFF2-40B4-BE49-F238E27FC236}">
                <a16:creationId xmlns:a16="http://schemas.microsoft.com/office/drawing/2014/main" id="{2EA609FA-4C28-4670-8A87-8D2267EC31C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EDCEBB0-259F-4F43-B9E6-E8B98A49AB1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0FEA524-7E23-4131-B6F6-133C5D72474D}"/>
              </a:ext>
            </a:extLst>
          </p:cNvPr>
          <p:cNvSpPr>
            <a:spLocks noGrp="1"/>
          </p:cNvSpPr>
          <p:nvPr>
            <p:ph type="sldNum" sz="quarter" idx="12"/>
          </p:nvPr>
        </p:nvSpPr>
        <p:spPr/>
        <p:txBody>
          <a:bodyPr/>
          <a:lstStyle/>
          <a:p>
            <a:pPr>
              <a:defRPr/>
            </a:pPr>
            <a:fld id="{AFD5F09E-495C-4440-9B64-34BC52B4539C}" type="slidenum">
              <a:rPr lang="en-US" smtClean="0"/>
              <a:pPr>
                <a:defRPr/>
              </a:pPr>
              <a:t>506</a:t>
            </a:fld>
            <a:endParaRPr lang="en-US"/>
          </a:p>
        </p:txBody>
      </p:sp>
      <p:pic>
        <p:nvPicPr>
          <p:cNvPr id="55298" name="Picture 2" descr="using an rtos to defer interrupt processing">
            <a:extLst>
              <a:ext uri="{FF2B5EF4-FFF2-40B4-BE49-F238E27FC236}">
                <a16:creationId xmlns:a16="http://schemas.microsoft.com/office/drawing/2014/main" id="{DDE2450C-0D17-4662-B987-9E7037BA0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684" y="1695446"/>
            <a:ext cx="4849904" cy="2521951"/>
          </a:xfrm>
          <a:prstGeom prst="rect">
            <a:avLst/>
          </a:prstGeom>
          <a:noFill/>
          <a:extLst>
            <a:ext uri="{909E8E84-426E-40DD-AFC4-6F175D3DCCD1}">
              <a14:hiddenFill xmlns:a14="http://schemas.microsoft.com/office/drawing/2010/main">
                <a:solidFill>
                  <a:srgbClr val="FFFFFF"/>
                </a:solidFill>
              </a14:hiddenFill>
            </a:ext>
          </a:extLst>
        </p:spPr>
      </p:pic>
      <p:sp>
        <p:nvSpPr>
          <p:cNvPr id="11" name="Rechteck 10">
            <a:extLst>
              <a:ext uri="{FF2B5EF4-FFF2-40B4-BE49-F238E27FC236}">
                <a16:creationId xmlns:a16="http://schemas.microsoft.com/office/drawing/2014/main" id="{0D6B8753-737C-4197-B89A-3520DED0AD23}"/>
              </a:ext>
            </a:extLst>
          </p:cNvPr>
          <p:cNvSpPr/>
          <p:nvPr/>
        </p:nvSpPr>
        <p:spPr>
          <a:xfrm>
            <a:off x="534369" y="4315652"/>
            <a:ext cx="8296473" cy="1384995"/>
          </a:xfrm>
          <a:prstGeom prst="rect">
            <a:avLst/>
          </a:prstGeom>
        </p:spPr>
        <p:txBody>
          <a:bodyPr wrap="square">
            <a:spAutoFit/>
          </a:bodyPr>
          <a:lstStyle/>
          <a:p>
            <a:pPr>
              <a:buFont typeface="Arial" panose="020B0604020202020204" pitchFamily="34" charset="0"/>
              <a:buChar char="•"/>
            </a:pPr>
            <a:r>
              <a:rPr lang="en-US" dirty="0"/>
              <a:t>With reference to the image above: </a:t>
            </a:r>
          </a:p>
          <a:p>
            <a:pPr marL="742950" lvl="1" indent="-285750">
              <a:buFont typeface="Arial" panose="020B0604020202020204" pitchFamily="34" charset="0"/>
              <a:buChar char="•"/>
            </a:pPr>
            <a:r>
              <a:rPr lang="en-US" dirty="0"/>
              <a:t>At time t2: A low priority task is pre-empted by an interrupt. </a:t>
            </a:r>
          </a:p>
          <a:p>
            <a:pPr marL="742950" lvl="1" indent="-285750">
              <a:buFont typeface="Arial" panose="020B0604020202020204" pitchFamily="34" charset="0"/>
              <a:buChar char="•"/>
            </a:pPr>
            <a:r>
              <a:rPr lang="en-US" dirty="0"/>
              <a:t>At time t3: The ISR returns directly to a task that was unblocked from within the ISR. The majority of interrupt processing is performed within the unblocked task. </a:t>
            </a:r>
          </a:p>
          <a:p>
            <a:pPr marL="742950" lvl="1" indent="-285750">
              <a:buFont typeface="Arial" panose="020B0604020202020204" pitchFamily="34" charset="0"/>
              <a:buChar char="•"/>
            </a:pPr>
            <a:r>
              <a:rPr lang="en-US" dirty="0"/>
              <a:t>At time t4: The task that was unblocked by the ISR returns to the Blocked state to wait for the next interrupt allowing the lower priority application task to continue its execution. </a:t>
            </a:r>
          </a:p>
        </p:txBody>
      </p:sp>
    </p:spTree>
    <p:extLst>
      <p:ext uri="{BB962C8B-B14F-4D97-AF65-F5344CB8AC3E}">
        <p14:creationId xmlns:p14="http://schemas.microsoft.com/office/powerpoint/2010/main" val="1090670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D9B6BFBD-A367-419C-B468-631D0048EA5A}"/>
              </a:ext>
            </a:extLst>
          </p:cNvPr>
          <p:cNvSpPr>
            <a:spLocks noGrp="1" noChangeArrowheads="1"/>
          </p:cNvSpPr>
          <p:nvPr>
            <p:ph type="body" idx="1"/>
          </p:nvPr>
        </p:nvSpPr>
        <p:spPr/>
        <p:txBody>
          <a:bodyPr/>
          <a:lstStyle/>
          <a:p>
            <a:pPr marL="0" indent="0" algn="ctr" eaLnBrk="1" hangingPunct="1">
              <a:buFont typeface="Wingdings" panose="05000000000000000000" pitchFamily="2" charset="2"/>
              <a:buNone/>
            </a:pPr>
            <a:r>
              <a:rPr lang="en-US" altLang="zh-TW" sz="4400" b="1"/>
              <a:t>8051SERIAL PORT PROGRAMMING</a:t>
            </a:r>
          </a:p>
        </p:txBody>
      </p:sp>
      <p:sp>
        <p:nvSpPr>
          <p:cNvPr id="2050" name="Rectangle 2">
            <a:extLst>
              <a:ext uri="{FF2B5EF4-FFF2-40B4-BE49-F238E27FC236}">
                <a16:creationId xmlns:a16="http://schemas.microsoft.com/office/drawing/2014/main" id="{40700A57-9F66-49CB-95F5-76FE83F9A496}"/>
              </a:ext>
            </a:extLst>
          </p:cNvPr>
          <p:cNvSpPr>
            <a:spLocks noGrp="1" noChangeArrowheads="1"/>
          </p:cNvSpPr>
          <p:nvPr>
            <p:ph type="title"/>
          </p:nvPr>
        </p:nvSpPr>
        <p:spPr/>
        <p:txBody>
          <a:bodyPr/>
          <a:lstStyle/>
          <a:p>
            <a:pPr eaLnBrk="1" fontAlgn="auto" hangingPunct="1">
              <a:spcAft>
                <a:spcPts val="0"/>
              </a:spcAft>
              <a:defRPr/>
            </a:pPr>
            <a:r>
              <a:rPr lang="en-US" altLang="zh-TW" sz="4400" dirty="0">
                <a:solidFill>
                  <a:schemeClr val="tx2">
                    <a:satMod val="130000"/>
                  </a:schemeClr>
                </a:solidFill>
              </a:rPr>
              <a:t>CHAPTER 10</a:t>
            </a:r>
          </a:p>
        </p:txBody>
      </p:sp>
      <p:sp>
        <p:nvSpPr>
          <p:cNvPr id="2" name="Datumsplatzhalter 1">
            <a:extLst>
              <a:ext uri="{FF2B5EF4-FFF2-40B4-BE49-F238E27FC236}">
                <a16:creationId xmlns:a16="http://schemas.microsoft.com/office/drawing/2014/main" id="{45A59347-EC40-4F03-A916-CD39816FE50F}"/>
              </a:ext>
            </a:extLst>
          </p:cNvPr>
          <p:cNvSpPr>
            <a:spLocks noGrp="1"/>
          </p:cNvSpPr>
          <p:nvPr>
            <p:ph type="dt" sz="half" idx="11"/>
          </p:nvPr>
        </p:nvSpPr>
        <p:spPr/>
        <p:txBody>
          <a:bodyPr/>
          <a:lstStyle/>
          <a:p>
            <a:pPr>
              <a:defRPr/>
            </a:pPr>
            <a:endParaRPr lang="en-US"/>
          </a:p>
        </p:txBody>
      </p:sp>
      <p:sp>
        <p:nvSpPr>
          <p:cNvPr id="3" name="Fußzeilenplatzhalter 2">
            <a:extLst>
              <a:ext uri="{FF2B5EF4-FFF2-40B4-BE49-F238E27FC236}">
                <a16:creationId xmlns:a16="http://schemas.microsoft.com/office/drawing/2014/main" id="{BD4D2EC0-90CD-40D6-BBF3-EA8D492DD456}"/>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55D3912-AFC5-4A29-B10C-497C9E90D3AA}"/>
              </a:ext>
            </a:extLst>
          </p:cNvPr>
          <p:cNvSpPr>
            <a:spLocks noGrp="1"/>
          </p:cNvSpPr>
          <p:nvPr>
            <p:ph type="sldNum" sz="quarter" idx="12"/>
          </p:nvPr>
        </p:nvSpPr>
        <p:spPr/>
        <p:txBody>
          <a:bodyPr/>
          <a:lstStyle/>
          <a:p>
            <a:pPr>
              <a:defRPr/>
            </a:pPr>
            <a:fld id="{317A6DE5-10F6-4E56-BEBA-87214C48BBE4}" type="slidenum">
              <a:rPr lang="en-US" smtClean="0"/>
              <a:pPr>
                <a:defRPr/>
              </a:pPr>
              <a:t>507</a:t>
            </a:fld>
            <a:endParaRPr lang="en-US"/>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2D2F3-6C1F-423C-8122-5AB0C12554A0}"/>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Basics of Serial Communication</a:t>
            </a:r>
            <a:endParaRPr lang="zh-TW" altLang="en-US" sz="4000" dirty="0">
              <a:solidFill>
                <a:schemeClr val="tx2">
                  <a:satMod val="130000"/>
                </a:schemeClr>
              </a:solidFill>
            </a:endParaRPr>
          </a:p>
        </p:txBody>
      </p:sp>
      <p:sp>
        <p:nvSpPr>
          <p:cNvPr id="9219" name="內容版面配置區 2">
            <a:extLst>
              <a:ext uri="{FF2B5EF4-FFF2-40B4-BE49-F238E27FC236}">
                <a16:creationId xmlns:a16="http://schemas.microsoft.com/office/drawing/2014/main" id="{0BEA6796-4863-450C-A31B-6A0F4EAE7DAA}"/>
              </a:ext>
            </a:extLst>
          </p:cNvPr>
          <p:cNvSpPr>
            <a:spLocks noGrp="1"/>
          </p:cNvSpPr>
          <p:nvPr>
            <p:ph sz="quarter" idx="1"/>
          </p:nvPr>
        </p:nvSpPr>
        <p:spPr/>
        <p:txBody>
          <a:bodyPr/>
          <a:lstStyle/>
          <a:p>
            <a:pPr eaLnBrk="1" hangingPunct="1"/>
            <a:r>
              <a:rPr lang="en-US" altLang="zh-TW"/>
              <a:t>Computers transfer data in two ways:</a:t>
            </a:r>
          </a:p>
          <a:p>
            <a:pPr lvl="1" eaLnBrk="1" hangingPunct="1"/>
            <a:r>
              <a:rPr lang="en-US" altLang="zh-TW"/>
              <a:t>Parallel</a:t>
            </a:r>
          </a:p>
          <a:p>
            <a:pPr lvl="2" eaLnBrk="1" hangingPunct="1"/>
            <a:r>
              <a:rPr lang="en-US" altLang="zh-TW"/>
              <a:t>Often 8 or more lines (wire conductors) are used to transfer data to a device that is only a few feet away</a:t>
            </a:r>
          </a:p>
          <a:p>
            <a:pPr lvl="1" eaLnBrk="1" hangingPunct="1"/>
            <a:r>
              <a:rPr lang="en-US" altLang="zh-TW"/>
              <a:t>Serial</a:t>
            </a:r>
          </a:p>
          <a:p>
            <a:pPr lvl="2" eaLnBrk="1" hangingPunct="1"/>
            <a:r>
              <a:rPr lang="en-US" altLang="zh-TW"/>
              <a:t>To transfer to a device located many meters away, the serial method is used</a:t>
            </a:r>
          </a:p>
          <a:p>
            <a:pPr lvl="3" eaLnBrk="1" hangingPunct="1"/>
            <a:r>
              <a:rPr lang="en-US" altLang="zh-TW"/>
              <a:t>The data is sent one bit at a time</a:t>
            </a:r>
            <a:endParaRPr lang="zh-TW" altLang="en-US"/>
          </a:p>
        </p:txBody>
      </p:sp>
      <p:sp>
        <p:nvSpPr>
          <p:cNvPr id="3" name="Datumsplatzhalter 2">
            <a:extLst>
              <a:ext uri="{FF2B5EF4-FFF2-40B4-BE49-F238E27FC236}">
                <a16:creationId xmlns:a16="http://schemas.microsoft.com/office/drawing/2014/main" id="{93D8E5DE-94D8-424E-BEA9-4D0125BAC6A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99CA1E7-7F6C-4B0A-BE15-80F23093CA4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D8FC82FE-DC0A-44C3-81B7-9A2BB8EDAD89}"/>
              </a:ext>
            </a:extLst>
          </p:cNvPr>
          <p:cNvSpPr>
            <a:spLocks noGrp="1"/>
          </p:cNvSpPr>
          <p:nvPr>
            <p:ph type="sldNum" sz="quarter" idx="12"/>
          </p:nvPr>
        </p:nvSpPr>
        <p:spPr/>
        <p:txBody>
          <a:bodyPr/>
          <a:lstStyle/>
          <a:p>
            <a:pPr>
              <a:defRPr/>
            </a:pPr>
            <a:fld id="{AFD5F09E-495C-4440-9B64-34BC52B4539C}" type="slidenum">
              <a:rPr lang="en-US" smtClean="0"/>
              <a:pPr>
                <a:defRPr/>
              </a:pPr>
              <a:t>508</a:t>
            </a:fld>
            <a:endParaRPr lang="en-US"/>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65D410-8C36-4E4D-9662-AD80FAFC3375}"/>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Basics of Serial Communication</a:t>
            </a:r>
            <a:endParaRPr lang="zh-TW" altLang="en-US" sz="4000" dirty="0">
              <a:solidFill>
                <a:schemeClr val="tx2">
                  <a:satMod val="130000"/>
                </a:schemeClr>
              </a:solidFill>
            </a:endParaRPr>
          </a:p>
        </p:txBody>
      </p:sp>
      <p:sp>
        <p:nvSpPr>
          <p:cNvPr id="10243" name="內容版面配置區 2">
            <a:extLst>
              <a:ext uri="{FF2B5EF4-FFF2-40B4-BE49-F238E27FC236}">
                <a16:creationId xmlns:a16="http://schemas.microsoft.com/office/drawing/2014/main" id="{C767C067-2977-4C47-B68C-019249AFF7EB}"/>
              </a:ext>
            </a:extLst>
          </p:cNvPr>
          <p:cNvSpPr>
            <a:spLocks noGrp="1"/>
          </p:cNvSpPr>
          <p:nvPr>
            <p:ph sz="quarter" idx="1"/>
          </p:nvPr>
        </p:nvSpPr>
        <p:spPr/>
        <p:txBody>
          <a:bodyPr/>
          <a:lstStyle/>
          <a:p>
            <a:pPr lvl="1" eaLnBrk="1" hangingPunct="1"/>
            <a:r>
              <a:rPr lang="en-US" altLang="zh-TW"/>
              <a:t>At the transmitting end, the byte of data must be converted to serial bits</a:t>
            </a:r>
          </a:p>
          <a:p>
            <a:pPr lvl="2" eaLnBrk="1" hangingPunct="1"/>
            <a:r>
              <a:rPr lang="en-US" altLang="zh-TW"/>
              <a:t>Using a parallel-in-serial-out shift register</a:t>
            </a:r>
          </a:p>
          <a:p>
            <a:pPr lvl="1" eaLnBrk="1" hangingPunct="1"/>
            <a:r>
              <a:rPr lang="en-US" altLang="zh-TW"/>
              <a:t>At the receiving end, the serial data is received and packed into byte</a:t>
            </a:r>
          </a:p>
          <a:p>
            <a:pPr lvl="2" eaLnBrk="1" hangingPunct="1"/>
            <a:r>
              <a:rPr lang="en-US" altLang="zh-TW"/>
              <a:t>Using a serial-in-parallel-out shift register</a:t>
            </a:r>
          </a:p>
        </p:txBody>
      </p:sp>
      <p:pic>
        <p:nvPicPr>
          <p:cNvPr id="10244" name="Picture 5">
            <a:extLst>
              <a:ext uri="{FF2B5EF4-FFF2-40B4-BE49-F238E27FC236}">
                <a16:creationId xmlns:a16="http://schemas.microsoft.com/office/drawing/2014/main" id="{5BF3F569-24B8-450D-A3A3-F3337F1A1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850" y="3813048"/>
            <a:ext cx="620395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F6DDD645-09B1-439A-8B45-190A3FDB0E82}"/>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2710EED-988C-478F-A76F-5938074A733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D89F5915-9D97-4124-8965-FED6CD0584C9}"/>
              </a:ext>
            </a:extLst>
          </p:cNvPr>
          <p:cNvSpPr>
            <a:spLocks noGrp="1"/>
          </p:cNvSpPr>
          <p:nvPr>
            <p:ph type="sldNum" sz="quarter" idx="12"/>
          </p:nvPr>
        </p:nvSpPr>
        <p:spPr/>
        <p:txBody>
          <a:bodyPr/>
          <a:lstStyle/>
          <a:p>
            <a:pPr>
              <a:defRPr/>
            </a:pPr>
            <a:fld id="{AFD5F09E-495C-4440-9B64-34BC52B4539C}" type="slidenum">
              <a:rPr lang="en-US" smtClean="0"/>
              <a:pPr>
                <a:defRPr/>
              </a:pPr>
              <a:t>509</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rtlCol="0">
            <a:normAutofit/>
          </a:bodyPr>
          <a:lstStyle/>
          <a:p>
            <a:pPr fontAlgn="auto">
              <a:spcAft>
                <a:spcPts val="0"/>
              </a:spcAft>
              <a:defRPr/>
            </a:pPr>
            <a:r>
              <a:rPr lang="en-US" dirty="0">
                <a:solidFill>
                  <a:schemeClr val="tx1">
                    <a:lumMod val="75000"/>
                    <a:lumOff val="25000"/>
                  </a:schemeClr>
                </a:solidFill>
              </a:rPr>
              <a:t>Binary Representation</a:t>
            </a:r>
            <a:endParaRPr lang="en-US" dirty="0">
              <a:solidFill>
                <a:schemeClr val="tx1">
                  <a:lumMod val="75000"/>
                  <a:lumOff val="25000"/>
                </a:schemeClr>
              </a:solidFill>
              <a:ea typeface="+mj-ea"/>
              <a:cs typeface="+mj-cs"/>
            </a:endParaRPr>
          </a:p>
        </p:txBody>
      </p:sp>
      <p:sp>
        <p:nvSpPr>
          <p:cNvPr id="8" name="Footer Placeholder 4"/>
          <p:cNvSpPr>
            <a:spLocks noGrp="1"/>
          </p:cNvSpPr>
          <p:nvPr>
            <p:ph type="ftr" sz="quarter" idx="11"/>
          </p:nvPr>
        </p:nvSpPr>
        <p:spPr/>
        <p:txBody>
          <a:bodyPr/>
          <a:lstStyle/>
          <a:p>
            <a:r>
              <a:rPr lang="en-US"/>
              <a:t>Realtime Programming Prof. Dr. Markus Pfeil</a:t>
            </a:r>
            <a:endParaRPr lang="en-US" dirty="0"/>
          </a:p>
        </p:txBody>
      </p:sp>
      <p:sp>
        <p:nvSpPr>
          <p:cNvPr id="9" name="Slide Number Placeholder 5"/>
          <p:cNvSpPr>
            <a:spLocks noGrp="1"/>
          </p:cNvSpPr>
          <p:nvPr>
            <p:ph type="sldNum" sz="quarter" idx="12"/>
          </p:nvPr>
        </p:nvSpPr>
        <p:spPr/>
        <p:txBody>
          <a:bodyPr/>
          <a:lstStyle/>
          <a:p>
            <a:pPr>
              <a:defRPr/>
            </a:pPr>
            <a:fld id="{B50FCEB2-A1A7-EC4D-A929-BD03E984F837}" type="slidenum">
              <a:rPr lang="en-US"/>
              <a:pPr>
                <a:defRPr/>
              </a:pPr>
              <a:t>51</a:t>
            </a:fld>
            <a:endParaRPr lang="en-US"/>
          </a:p>
        </p:txBody>
      </p:sp>
      <p:sp>
        <p:nvSpPr>
          <p:cNvPr id="48139" name="Rectangle 11"/>
          <p:cNvSpPr>
            <a:spLocks noGrp="1" noChangeArrowheads="1"/>
          </p:cNvSpPr>
          <p:nvPr>
            <p:ph sz="quarter" idx="1"/>
          </p:nvPr>
        </p:nvSpPr>
        <p:spPr>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rtlCol="0">
            <a:normAutofit/>
          </a:bodyPr>
          <a:lstStyle/>
          <a:p>
            <a:pPr fontAlgn="auto">
              <a:lnSpc>
                <a:spcPct val="90000"/>
              </a:lnSpc>
              <a:spcAft>
                <a:spcPts val="0"/>
              </a:spcAft>
              <a:buClr>
                <a:schemeClr val="tx1">
                  <a:lumMod val="75000"/>
                  <a:lumOff val="25000"/>
                </a:schemeClr>
              </a:buClr>
              <a:buFont typeface="Arial" pitchFamily="34" charset="0"/>
              <a:buChar char="•"/>
              <a:defRPr/>
            </a:pPr>
            <a:r>
              <a:rPr lang="en-US" sz="2800" dirty="0">
                <a:solidFill>
                  <a:schemeClr val="tx1">
                    <a:lumMod val="75000"/>
                    <a:lumOff val="25000"/>
                  </a:schemeClr>
                </a:solidFill>
                <a:ea typeface="+mn-ea"/>
                <a:cs typeface="+mn-cs"/>
              </a:rPr>
              <a:t>This representation is based on powers of 2. Any number can be expressed as a string of 0s and 1s</a:t>
            </a:r>
          </a:p>
        </p:txBody>
      </p:sp>
      <p:sp>
        <p:nvSpPr>
          <p:cNvPr id="48135" name="Text Box 7"/>
          <p:cNvSpPr txBox="1">
            <a:spLocks noChangeArrowheads="1"/>
          </p:cNvSpPr>
          <p:nvPr/>
        </p:nvSpPr>
        <p:spPr bwMode="auto">
          <a:xfrm>
            <a:off x="1046988" y="3725601"/>
            <a:ext cx="6629400" cy="457200"/>
          </a:xfrm>
          <a:prstGeom prst="rect">
            <a:avLst/>
          </a:prstGeom>
          <a:solidFill>
            <a:schemeClr val="bg2"/>
          </a:solidFill>
          <a:ln>
            <a:no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dirty="0">
                <a:cs typeface="+mn-cs"/>
              </a:rPr>
              <a:t>Example: 9 = </a:t>
            </a:r>
            <a:r>
              <a:rPr lang="en-US" dirty="0">
                <a:solidFill>
                  <a:srgbClr val="FF0000"/>
                </a:solidFill>
                <a:cs typeface="+mn-cs"/>
              </a:rPr>
              <a:t>1001</a:t>
            </a:r>
            <a:r>
              <a:rPr lang="en-US" baseline="-25000" dirty="0">
                <a:solidFill>
                  <a:srgbClr val="FF0000"/>
                </a:solidFill>
                <a:cs typeface="+mn-cs"/>
              </a:rPr>
              <a:t>2</a:t>
            </a:r>
            <a:r>
              <a:rPr lang="en-US" baseline="-25000" dirty="0">
                <a:cs typeface="+mn-cs"/>
              </a:rPr>
              <a:t> </a:t>
            </a:r>
            <a:r>
              <a:rPr lang="en-US" dirty="0">
                <a:cs typeface="+mn-cs"/>
              </a:rPr>
              <a:t>= </a:t>
            </a:r>
            <a:r>
              <a:rPr lang="en-US" dirty="0">
                <a:solidFill>
                  <a:srgbClr val="FF0000"/>
                </a:solidFill>
                <a:cs typeface="+mn-cs"/>
              </a:rPr>
              <a:t>1</a:t>
            </a:r>
            <a:r>
              <a:rPr lang="en-US" dirty="0">
                <a:cs typeface="+mn-cs"/>
              </a:rPr>
              <a:t>* 2</a:t>
            </a:r>
            <a:r>
              <a:rPr lang="en-US" baseline="30000" dirty="0">
                <a:cs typeface="+mn-cs"/>
              </a:rPr>
              <a:t>3</a:t>
            </a:r>
            <a:r>
              <a:rPr lang="en-US" dirty="0">
                <a:cs typeface="+mn-cs"/>
              </a:rPr>
              <a:t> + </a:t>
            </a:r>
            <a:r>
              <a:rPr lang="en-US" dirty="0">
                <a:solidFill>
                  <a:srgbClr val="FF0000"/>
                </a:solidFill>
                <a:cs typeface="+mn-cs"/>
              </a:rPr>
              <a:t>0</a:t>
            </a:r>
            <a:r>
              <a:rPr lang="en-US" dirty="0">
                <a:cs typeface="+mn-cs"/>
              </a:rPr>
              <a:t>* 2</a:t>
            </a:r>
            <a:r>
              <a:rPr lang="en-US" baseline="30000" dirty="0">
                <a:cs typeface="+mn-cs"/>
              </a:rPr>
              <a:t>2</a:t>
            </a:r>
            <a:r>
              <a:rPr lang="en-US" dirty="0">
                <a:cs typeface="+mn-cs"/>
              </a:rPr>
              <a:t> + </a:t>
            </a:r>
            <a:r>
              <a:rPr lang="en-US" dirty="0">
                <a:solidFill>
                  <a:srgbClr val="FF0000"/>
                </a:solidFill>
                <a:cs typeface="+mn-cs"/>
              </a:rPr>
              <a:t>0</a:t>
            </a:r>
            <a:r>
              <a:rPr lang="en-US" dirty="0">
                <a:cs typeface="+mn-cs"/>
              </a:rPr>
              <a:t>*2</a:t>
            </a:r>
            <a:r>
              <a:rPr lang="en-US" baseline="30000" dirty="0">
                <a:cs typeface="+mn-cs"/>
              </a:rPr>
              <a:t>1</a:t>
            </a:r>
            <a:r>
              <a:rPr lang="en-US" dirty="0">
                <a:cs typeface="+mn-cs"/>
              </a:rPr>
              <a:t> + </a:t>
            </a:r>
            <a:r>
              <a:rPr lang="en-US" dirty="0">
                <a:solidFill>
                  <a:srgbClr val="FF0000"/>
                </a:solidFill>
                <a:cs typeface="+mn-cs"/>
              </a:rPr>
              <a:t>1</a:t>
            </a:r>
            <a:r>
              <a:rPr lang="en-US" dirty="0">
                <a:cs typeface="+mn-cs"/>
              </a:rPr>
              <a:t>*2</a:t>
            </a:r>
            <a:r>
              <a:rPr lang="en-US" baseline="30000" dirty="0">
                <a:cs typeface="+mn-cs"/>
              </a:rPr>
              <a:t>0</a:t>
            </a:r>
            <a:r>
              <a:rPr lang="en-US" dirty="0">
                <a:cs typeface="+mn-cs"/>
              </a:rPr>
              <a:t> </a:t>
            </a:r>
          </a:p>
        </p:txBody>
      </p:sp>
      <p:sp>
        <p:nvSpPr>
          <p:cNvPr id="48140" name="Text Box 12"/>
          <p:cNvSpPr txBox="1">
            <a:spLocks noChangeArrowheads="1"/>
          </p:cNvSpPr>
          <p:nvPr/>
        </p:nvSpPr>
        <p:spPr bwMode="auto">
          <a:xfrm>
            <a:off x="1352740" y="3090863"/>
            <a:ext cx="5638800" cy="457200"/>
          </a:xfrm>
          <a:prstGeom prst="rect">
            <a:avLst/>
          </a:prstGeom>
          <a:solidFill>
            <a:schemeClr val="bg2"/>
          </a:solidFill>
          <a:ln>
            <a:no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dirty="0">
                <a:cs typeface="+mn-cs"/>
              </a:rPr>
              <a:t>Example: 5 = </a:t>
            </a:r>
            <a:r>
              <a:rPr lang="en-US" dirty="0">
                <a:solidFill>
                  <a:srgbClr val="FF0000"/>
                </a:solidFill>
                <a:cs typeface="+mn-cs"/>
              </a:rPr>
              <a:t>101</a:t>
            </a:r>
            <a:r>
              <a:rPr lang="en-US" baseline="-25000" dirty="0">
                <a:solidFill>
                  <a:srgbClr val="FF0000"/>
                </a:solidFill>
                <a:cs typeface="+mn-cs"/>
              </a:rPr>
              <a:t>2</a:t>
            </a:r>
            <a:r>
              <a:rPr lang="en-US" baseline="-25000" dirty="0">
                <a:cs typeface="+mn-cs"/>
              </a:rPr>
              <a:t> </a:t>
            </a:r>
            <a:r>
              <a:rPr lang="en-US" dirty="0">
                <a:cs typeface="+mn-cs"/>
              </a:rPr>
              <a:t>= </a:t>
            </a:r>
            <a:r>
              <a:rPr lang="en-US" dirty="0">
                <a:solidFill>
                  <a:srgbClr val="FF0000"/>
                </a:solidFill>
                <a:cs typeface="+mn-cs"/>
              </a:rPr>
              <a:t>1</a:t>
            </a:r>
            <a:r>
              <a:rPr lang="en-US" dirty="0">
                <a:cs typeface="+mn-cs"/>
              </a:rPr>
              <a:t>* 2</a:t>
            </a:r>
            <a:r>
              <a:rPr lang="en-US" baseline="30000" dirty="0">
                <a:cs typeface="+mn-cs"/>
              </a:rPr>
              <a:t>2</a:t>
            </a:r>
            <a:r>
              <a:rPr lang="en-US" dirty="0">
                <a:cs typeface="+mn-cs"/>
              </a:rPr>
              <a:t> + </a:t>
            </a:r>
            <a:r>
              <a:rPr lang="en-US" dirty="0">
                <a:solidFill>
                  <a:srgbClr val="FF0000"/>
                </a:solidFill>
                <a:cs typeface="+mn-cs"/>
              </a:rPr>
              <a:t>0</a:t>
            </a:r>
            <a:r>
              <a:rPr lang="en-US" dirty="0">
                <a:cs typeface="+mn-cs"/>
              </a:rPr>
              <a:t>*2</a:t>
            </a:r>
            <a:r>
              <a:rPr lang="en-US" baseline="30000" dirty="0">
                <a:cs typeface="+mn-cs"/>
              </a:rPr>
              <a:t>1</a:t>
            </a:r>
            <a:r>
              <a:rPr lang="en-US" dirty="0">
                <a:cs typeface="+mn-cs"/>
              </a:rPr>
              <a:t> + </a:t>
            </a:r>
            <a:r>
              <a:rPr lang="en-US" dirty="0">
                <a:solidFill>
                  <a:srgbClr val="FF0000"/>
                </a:solidFill>
                <a:cs typeface="+mn-cs"/>
              </a:rPr>
              <a:t>1</a:t>
            </a:r>
            <a:r>
              <a:rPr lang="en-US" dirty="0">
                <a:cs typeface="+mn-cs"/>
              </a:rPr>
              <a:t>*2</a:t>
            </a:r>
            <a:r>
              <a:rPr lang="en-US" baseline="30000" dirty="0">
                <a:cs typeface="+mn-cs"/>
              </a:rPr>
              <a:t>0</a:t>
            </a:r>
            <a:r>
              <a:rPr lang="en-US" dirty="0">
                <a:cs typeface="+mn-cs"/>
              </a:rPr>
              <a:t> </a:t>
            </a:r>
          </a:p>
        </p:txBody>
      </p:sp>
      <p:sp>
        <p:nvSpPr>
          <p:cNvPr id="48141" name="Text Box 13"/>
          <p:cNvSpPr txBox="1">
            <a:spLocks noChangeArrowheads="1"/>
          </p:cNvSpPr>
          <p:nvPr/>
        </p:nvSpPr>
        <p:spPr bwMode="auto">
          <a:xfrm>
            <a:off x="797141" y="4905375"/>
            <a:ext cx="7129462" cy="738664"/>
          </a:xfrm>
          <a:prstGeom prst="rect">
            <a:avLst/>
          </a:prstGeom>
          <a:ln/>
        </p:spPr>
        <p:style>
          <a:lnRef idx="1">
            <a:schemeClr val="accent1"/>
          </a:lnRef>
          <a:fillRef idx="3">
            <a:schemeClr val="accent1"/>
          </a:fillRef>
          <a:effectRef idx="2">
            <a:schemeClr val="accent1"/>
          </a:effectRef>
          <a:fontRef idx="minor">
            <a:schemeClr val="lt1"/>
          </a:fontRef>
        </p:style>
        <p:txBody>
          <a:bodyPr>
            <a:spAutoFit/>
          </a:bodyPr>
          <a:lstStyle/>
          <a:p>
            <a:pPr>
              <a:defRPr/>
            </a:pPr>
            <a:r>
              <a:rPr lang="en-US" u="sng" dirty="0">
                <a:cs typeface="+mn-cs"/>
              </a:rPr>
              <a:t>Exercise:</a:t>
            </a:r>
            <a:r>
              <a:rPr lang="en-US" dirty="0">
                <a:cs typeface="+mn-cs"/>
              </a:rPr>
              <a:t> Convert the numbers</a:t>
            </a:r>
          </a:p>
          <a:p>
            <a:pPr>
              <a:defRPr/>
            </a:pPr>
            <a:r>
              <a:rPr lang="en-US" dirty="0">
                <a:cs typeface="+mn-cs"/>
              </a:rPr>
              <a:t>                19 38 58 from decimal to binary.</a:t>
            </a:r>
          </a:p>
          <a:p>
            <a:pPr>
              <a:defRPr/>
            </a:pPr>
            <a:r>
              <a:rPr lang="en-US" dirty="0">
                <a:cs typeface="+mn-cs"/>
              </a:rPr>
              <a:t>                (use an envelope a calculator or C program)</a:t>
            </a:r>
          </a:p>
        </p:txBody>
      </p:sp>
      <p:sp>
        <p:nvSpPr>
          <p:cNvPr id="2" name="Datumsplatzhalter 1">
            <a:extLst>
              <a:ext uri="{FF2B5EF4-FFF2-40B4-BE49-F238E27FC236}">
                <a16:creationId xmlns:a16="http://schemas.microsoft.com/office/drawing/2014/main" id="{D7D50289-01AA-46B5-8244-8D62B6C22D44}"/>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4227236599"/>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8ADDF-4DCC-4082-9E71-A79BA2B91ADA}"/>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Basics of Serial Communication</a:t>
            </a:r>
            <a:endParaRPr lang="zh-TW" altLang="en-US" sz="4000" dirty="0">
              <a:solidFill>
                <a:schemeClr val="tx2">
                  <a:satMod val="130000"/>
                </a:schemeClr>
              </a:solidFill>
            </a:endParaRPr>
          </a:p>
        </p:txBody>
      </p:sp>
      <p:sp>
        <p:nvSpPr>
          <p:cNvPr id="11267" name="內容版面配置區 2">
            <a:extLst>
              <a:ext uri="{FF2B5EF4-FFF2-40B4-BE49-F238E27FC236}">
                <a16:creationId xmlns:a16="http://schemas.microsoft.com/office/drawing/2014/main" id="{4B0501F2-3709-47A9-868B-049728AEC00F}"/>
              </a:ext>
            </a:extLst>
          </p:cNvPr>
          <p:cNvSpPr>
            <a:spLocks noGrp="1"/>
          </p:cNvSpPr>
          <p:nvPr>
            <p:ph sz="quarter" idx="1"/>
          </p:nvPr>
        </p:nvSpPr>
        <p:spPr/>
        <p:txBody>
          <a:bodyPr/>
          <a:lstStyle/>
          <a:p>
            <a:pPr lvl="1" eaLnBrk="1" hangingPunct="1"/>
            <a:r>
              <a:rPr lang="en-US" altLang="zh-TW"/>
              <a:t>When the distance is short, the digital signal can be transferred as it is on a simple wire and requires no modulation</a:t>
            </a:r>
          </a:p>
          <a:p>
            <a:pPr lvl="1" eaLnBrk="1" hangingPunct="1"/>
            <a:r>
              <a:rPr lang="en-US" altLang="zh-TW"/>
              <a:t>If data is to be transferred on the telephone line, it must be converted from 0s and 1s to audio tones</a:t>
            </a:r>
          </a:p>
          <a:p>
            <a:pPr lvl="2" eaLnBrk="1" hangingPunct="1"/>
            <a:r>
              <a:rPr lang="en-US" altLang="zh-TW"/>
              <a:t>This conversion is performed by a device called a modem, “Modulator/demodulator”</a:t>
            </a:r>
            <a:endParaRPr lang="zh-TW" altLang="en-US"/>
          </a:p>
        </p:txBody>
      </p:sp>
      <p:sp>
        <p:nvSpPr>
          <p:cNvPr id="3" name="Datumsplatzhalter 2">
            <a:extLst>
              <a:ext uri="{FF2B5EF4-FFF2-40B4-BE49-F238E27FC236}">
                <a16:creationId xmlns:a16="http://schemas.microsoft.com/office/drawing/2014/main" id="{E53B62F8-97EE-4401-8936-29CFB55709B0}"/>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DB3B23EB-4D18-483C-9E6C-7158C4D3C4F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35C7153-0511-4002-851B-2A6E8F0FA968}"/>
              </a:ext>
            </a:extLst>
          </p:cNvPr>
          <p:cNvSpPr>
            <a:spLocks noGrp="1"/>
          </p:cNvSpPr>
          <p:nvPr>
            <p:ph type="sldNum" sz="quarter" idx="12"/>
          </p:nvPr>
        </p:nvSpPr>
        <p:spPr/>
        <p:txBody>
          <a:bodyPr/>
          <a:lstStyle/>
          <a:p>
            <a:pPr>
              <a:defRPr/>
            </a:pPr>
            <a:fld id="{AFD5F09E-495C-4440-9B64-34BC52B4539C}" type="slidenum">
              <a:rPr lang="en-US" smtClean="0"/>
              <a:pPr>
                <a:defRPr/>
              </a:pPr>
              <a:t>510</a:t>
            </a:fld>
            <a:endParaRPr lang="en-US"/>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9EB7D1-9D29-4291-B7CC-B1ABCD02E742}"/>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Basics of Serial Communication</a:t>
            </a:r>
            <a:endParaRPr lang="zh-TW" altLang="en-US" sz="4000" dirty="0">
              <a:solidFill>
                <a:schemeClr val="tx2">
                  <a:satMod val="130000"/>
                </a:schemeClr>
              </a:solidFill>
            </a:endParaRPr>
          </a:p>
        </p:txBody>
      </p:sp>
      <p:sp>
        <p:nvSpPr>
          <p:cNvPr id="12291" name="內容版面配置區 2">
            <a:extLst>
              <a:ext uri="{FF2B5EF4-FFF2-40B4-BE49-F238E27FC236}">
                <a16:creationId xmlns:a16="http://schemas.microsoft.com/office/drawing/2014/main" id="{D13B5C06-4B3F-46FD-B432-6C6941906B05}"/>
              </a:ext>
            </a:extLst>
          </p:cNvPr>
          <p:cNvSpPr>
            <a:spLocks noGrp="1"/>
          </p:cNvSpPr>
          <p:nvPr>
            <p:ph sz="quarter" idx="1"/>
          </p:nvPr>
        </p:nvSpPr>
        <p:spPr/>
        <p:txBody>
          <a:bodyPr/>
          <a:lstStyle/>
          <a:p>
            <a:pPr eaLnBrk="1" hangingPunct="1"/>
            <a:r>
              <a:rPr lang="en-US" altLang="zh-TW"/>
              <a:t>Serial data communication uses two methods:</a:t>
            </a:r>
          </a:p>
          <a:p>
            <a:pPr lvl="1" eaLnBrk="1" hangingPunct="1"/>
            <a:r>
              <a:rPr lang="en-US" altLang="zh-TW"/>
              <a:t>Synchronous method transfers a block of data at a time</a:t>
            </a:r>
          </a:p>
          <a:p>
            <a:pPr lvl="1" eaLnBrk="1" hangingPunct="1"/>
            <a:r>
              <a:rPr lang="en-US" altLang="zh-TW"/>
              <a:t>Asynchronous method transfers a single byte at a time</a:t>
            </a:r>
          </a:p>
          <a:p>
            <a:pPr eaLnBrk="1" hangingPunct="1"/>
            <a:r>
              <a:rPr lang="en-US" altLang="zh-TW"/>
              <a:t>It is possible to write software to use either of these methods</a:t>
            </a:r>
          </a:p>
          <a:p>
            <a:pPr lvl="1" eaLnBrk="1" hangingPunct="1"/>
            <a:r>
              <a:rPr lang="en-US" altLang="zh-TW"/>
              <a:t>The programs can be tedious and long</a:t>
            </a:r>
          </a:p>
        </p:txBody>
      </p:sp>
      <p:sp>
        <p:nvSpPr>
          <p:cNvPr id="3" name="Datumsplatzhalter 2">
            <a:extLst>
              <a:ext uri="{FF2B5EF4-FFF2-40B4-BE49-F238E27FC236}">
                <a16:creationId xmlns:a16="http://schemas.microsoft.com/office/drawing/2014/main" id="{6BA083E3-D035-4FC6-B478-0E8FA3858BB4}"/>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125E8B99-DF89-4E0B-BE45-F85B6C2BE78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B8C5BE67-5959-4046-826C-993FC7240A92}"/>
              </a:ext>
            </a:extLst>
          </p:cNvPr>
          <p:cNvSpPr>
            <a:spLocks noGrp="1"/>
          </p:cNvSpPr>
          <p:nvPr>
            <p:ph type="sldNum" sz="quarter" idx="12"/>
          </p:nvPr>
        </p:nvSpPr>
        <p:spPr/>
        <p:txBody>
          <a:bodyPr/>
          <a:lstStyle/>
          <a:p>
            <a:pPr>
              <a:defRPr/>
            </a:pPr>
            <a:fld id="{AFD5F09E-495C-4440-9B64-34BC52B4539C}" type="slidenum">
              <a:rPr lang="en-US" smtClean="0"/>
              <a:pPr>
                <a:defRPr/>
              </a:pPr>
              <a:t>511</a:t>
            </a:fld>
            <a:endParaRPr lang="en-US"/>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23E17E-21C0-436A-8EB7-F47A7ABE7DC0}"/>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Basics of Serial Communication</a:t>
            </a:r>
            <a:endParaRPr lang="zh-TW" altLang="en-US" sz="4000" dirty="0">
              <a:solidFill>
                <a:schemeClr val="tx2">
                  <a:satMod val="130000"/>
                </a:schemeClr>
              </a:solidFill>
            </a:endParaRPr>
          </a:p>
        </p:txBody>
      </p:sp>
      <p:sp>
        <p:nvSpPr>
          <p:cNvPr id="13315" name="內容版面配置區 2">
            <a:extLst>
              <a:ext uri="{FF2B5EF4-FFF2-40B4-BE49-F238E27FC236}">
                <a16:creationId xmlns:a16="http://schemas.microsoft.com/office/drawing/2014/main" id="{8DB9B0FC-2CF1-46FD-9DB0-F6572547838A}"/>
              </a:ext>
            </a:extLst>
          </p:cNvPr>
          <p:cNvSpPr>
            <a:spLocks noGrp="1"/>
          </p:cNvSpPr>
          <p:nvPr>
            <p:ph sz="quarter" idx="1"/>
          </p:nvPr>
        </p:nvSpPr>
        <p:spPr/>
        <p:txBody>
          <a:bodyPr/>
          <a:lstStyle/>
          <a:p>
            <a:pPr eaLnBrk="1" hangingPunct="1"/>
            <a:r>
              <a:rPr lang="en-US" altLang="zh-TW"/>
              <a:t>There are special IC chips made by many manufacturers for serial communications:</a:t>
            </a:r>
          </a:p>
          <a:p>
            <a:pPr lvl="1" eaLnBrk="1" hangingPunct="1"/>
            <a:r>
              <a:rPr lang="en-US" altLang="zh-TW"/>
              <a:t>UART (universal asynchronous receiver transmitter)</a:t>
            </a:r>
          </a:p>
          <a:p>
            <a:pPr lvl="1" eaLnBrk="1" hangingPunct="1"/>
            <a:r>
              <a:rPr lang="en-US" altLang="zh-TW"/>
              <a:t>USART (universal synchronous asynchronous receiver transmitter)</a:t>
            </a:r>
          </a:p>
        </p:txBody>
      </p:sp>
      <p:sp>
        <p:nvSpPr>
          <p:cNvPr id="3" name="Datumsplatzhalter 2">
            <a:extLst>
              <a:ext uri="{FF2B5EF4-FFF2-40B4-BE49-F238E27FC236}">
                <a16:creationId xmlns:a16="http://schemas.microsoft.com/office/drawing/2014/main" id="{A724BA4B-D0B5-4076-A4A6-887F41859721}"/>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A22F669-FFD3-4F36-A548-1146EDA17B3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D7614AA-9FD1-4715-B6BF-2AC4130D4E2E}"/>
              </a:ext>
            </a:extLst>
          </p:cNvPr>
          <p:cNvSpPr>
            <a:spLocks noGrp="1"/>
          </p:cNvSpPr>
          <p:nvPr>
            <p:ph type="sldNum" sz="quarter" idx="12"/>
          </p:nvPr>
        </p:nvSpPr>
        <p:spPr/>
        <p:txBody>
          <a:bodyPr/>
          <a:lstStyle/>
          <a:p>
            <a:pPr>
              <a:defRPr/>
            </a:pPr>
            <a:fld id="{AFD5F09E-495C-4440-9B64-34BC52B4539C}" type="slidenum">
              <a:rPr lang="en-US" smtClean="0"/>
              <a:pPr>
                <a:defRPr/>
              </a:pPr>
              <a:t>512</a:t>
            </a:fld>
            <a:endParaRPr lang="en-US"/>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28B7A2-B8D1-4628-998A-7F62AD93B439}"/>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Half- and Full-Duplex Transmission</a:t>
            </a:r>
            <a:endParaRPr lang="zh-TW" altLang="en-US" sz="4000" dirty="0">
              <a:solidFill>
                <a:schemeClr val="tx2">
                  <a:satMod val="130000"/>
                </a:schemeClr>
              </a:solidFill>
            </a:endParaRPr>
          </a:p>
        </p:txBody>
      </p:sp>
      <p:sp>
        <p:nvSpPr>
          <p:cNvPr id="14339" name="內容版面配置區 2">
            <a:extLst>
              <a:ext uri="{FF2B5EF4-FFF2-40B4-BE49-F238E27FC236}">
                <a16:creationId xmlns:a16="http://schemas.microsoft.com/office/drawing/2014/main" id="{2FFBB117-8419-4151-A7AB-DE1D3073AFD7}"/>
              </a:ext>
            </a:extLst>
          </p:cNvPr>
          <p:cNvSpPr>
            <a:spLocks noGrp="1"/>
          </p:cNvSpPr>
          <p:nvPr>
            <p:ph sz="quarter" idx="1"/>
          </p:nvPr>
        </p:nvSpPr>
        <p:spPr/>
        <p:txBody>
          <a:bodyPr/>
          <a:lstStyle/>
          <a:p>
            <a:pPr eaLnBrk="1" hangingPunct="1"/>
            <a:r>
              <a:rPr lang="en-US" altLang="zh-TW"/>
              <a:t>If data can be transmitted and received, it is a duplex transmission</a:t>
            </a:r>
          </a:p>
          <a:p>
            <a:pPr lvl="1" eaLnBrk="1" hangingPunct="1"/>
            <a:r>
              <a:rPr lang="en-US" altLang="zh-TW"/>
              <a:t>If data transmitted one way a time, it is referred to as half duplex</a:t>
            </a:r>
          </a:p>
          <a:p>
            <a:pPr lvl="1" eaLnBrk="1" hangingPunct="1"/>
            <a:r>
              <a:rPr lang="en-US" altLang="zh-TW"/>
              <a:t>If data can go both ways at a time, it is full duplex</a:t>
            </a:r>
          </a:p>
          <a:p>
            <a:pPr eaLnBrk="1" hangingPunct="1"/>
            <a:r>
              <a:rPr lang="en-US" altLang="zh-TW"/>
              <a:t>This is contrast to simplex transmission</a:t>
            </a:r>
            <a:endParaRPr lang="zh-TW" altLang="en-US"/>
          </a:p>
        </p:txBody>
      </p:sp>
      <p:sp>
        <p:nvSpPr>
          <p:cNvPr id="3" name="Datumsplatzhalter 2">
            <a:extLst>
              <a:ext uri="{FF2B5EF4-FFF2-40B4-BE49-F238E27FC236}">
                <a16:creationId xmlns:a16="http://schemas.microsoft.com/office/drawing/2014/main" id="{B0DFD54D-BE51-475C-A2EF-D8B17EEEDE2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C18DD59B-0F54-4974-A1E0-85431BC7C47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EF305ACA-E082-46AE-9E2D-5B845C12AB1B}"/>
              </a:ext>
            </a:extLst>
          </p:cNvPr>
          <p:cNvSpPr>
            <a:spLocks noGrp="1"/>
          </p:cNvSpPr>
          <p:nvPr>
            <p:ph type="sldNum" sz="quarter" idx="12"/>
          </p:nvPr>
        </p:nvSpPr>
        <p:spPr/>
        <p:txBody>
          <a:bodyPr/>
          <a:lstStyle/>
          <a:p>
            <a:pPr>
              <a:defRPr/>
            </a:pPr>
            <a:fld id="{AFD5F09E-495C-4440-9B64-34BC52B4539C}" type="slidenum">
              <a:rPr lang="en-US" smtClean="0"/>
              <a:pPr>
                <a:defRPr/>
              </a:pPr>
              <a:t>513</a:t>
            </a:fld>
            <a:endParaRPr lang="en-US"/>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8B5AC92E-7DBC-4F1D-9FDB-F6F8C9D1C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12875"/>
            <a:ext cx="8532813" cy="445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C9135015-2070-482C-B5CA-3A10BD292A14}"/>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D2C75ACF-DBD0-497B-8D7B-609A3F74F7EA}"/>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5B3606FF-4342-4B8C-B74A-18C8B879FAEB}"/>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2E48AF7-7874-4566-BAE7-832C8A6359C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9E671DE-0974-4B65-983F-D262D8D1B4E3}"/>
              </a:ext>
            </a:extLst>
          </p:cNvPr>
          <p:cNvSpPr>
            <a:spLocks noGrp="1"/>
          </p:cNvSpPr>
          <p:nvPr>
            <p:ph type="sldNum" sz="quarter" idx="12"/>
          </p:nvPr>
        </p:nvSpPr>
        <p:spPr/>
        <p:txBody>
          <a:bodyPr/>
          <a:lstStyle/>
          <a:p>
            <a:pPr>
              <a:defRPr/>
            </a:pPr>
            <a:fld id="{AFD5F09E-495C-4440-9B64-34BC52B4539C}" type="slidenum">
              <a:rPr lang="en-US" smtClean="0"/>
              <a:pPr>
                <a:defRPr/>
              </a:pPr>
              <a:t>514</a:t>
            </a:fld>
            <a:endParaRPr lang="en-US"/>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5A0823-15EA-4B61-9917-45A7253B9125}"/>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Start and Stop Bits</a:t>
            </a:r>
            <a:endParaRPr lang="zh-TW" altLang="en-US" sz="4000" dirty="0">
              <a:solidFill>
                <a:schemeClr val="tx2">
                  <a:satMod val="130000"/>
                </a:schemeClr>
              </a:solidFill>
            </a:endParaRPr>
          </a:p>
        </p:txBody>
      </p:sp>
      <p:sp>
        <p:nvSpPr>
          <p:cNvPr id="16387" name="內容版面配置區 2">
            <a:extLst>
              <a:ext uri="{FF2B5EF4-FFF2-40B4-BE49-F238E27FC236}">
                <a16:creationId xmlns:a16="http://schemas.microsoft.com/office/drawing/2014/main" id="{6C3DC270-AF1E-4125-82AB-7B4DCD882BB4}"/>
              </a:ext>
            </a:extLst>
          </p:cNvPr>
          <p:cNvSpPr>
            <a:spLocks noGrp="1"/>
          </p:cNvSpPr>
          <p:nvPr>
            <p:ph sz="quarter" idx="1"/>
          </p:nvPr>
        </p:nvSpPr>
        <p:spPr/>
        <p:txBody>
          <a:bodyPr/>
          <a:lstStyle/>
          <a:p>
            <a:pPr eaLnBrk="1" hangingPunct="1"/>
            <a:r>
              <a:rPr lang="en-US" altLang="zh-TW"/>
              <a:t>A protocol is a set of rules agreed by both the sender and receiver on:</a:t>
            </a:r>
          </a:p>
          <a:p>
            <a:pPr lvl="1" eaLnBrk="1" hangingPunct="1"/>
            <a:r>
              <a:rPr lang="en-US" altLang="zh-TW"/>
              <a:t>How the data is packed</a:t>
            </a:r>
          </a:p>
          <a:p>
            <a:pPr lvl="1" eaLnBrk="1" hangingPunct="1"/>
            <a:r>
              <a:rPr lang="en-US" altLang="zh-TW"/>
              <a:t>How many bits constitute a character</a:t>
            </a:r>
          </a:p>
          <a:p>
            <a:pPr lvl="1" eaLnBrk="1" hangingPunct="1"/>
            <a:r>
              <a:rPr lang="en-US" altLang="zh-TW"/>
              <a:t>When the data begins and ends</a:t>
            </a:r>
          </a:p>
          <a:p>
            <a:pPr eaLnBrk="1" hangingPunct="1"/>
            <a:r>
              <a:rPr lang="en-US" altLang="zh-TW"/>
              <a:t>Asynchronous serial data communication is widely used for character-oriented transmissions</a:t>
            </a:r>
          </a:p>
          <a:p>
            <a:pPr lvl="1" eaLnBrk="1" hangingPunct="1"/>
            <a:r>
              <a:rPr lang="en-US" altLang="zh-TW"/>
              <a:t>Each character is placed in between start and stop bits, this is called framing</a:t>
            </a:r>
          </a:p>
        </p:txBody>
      </p:sp>
      <p:sp>
        <p:nvSpPr>
          <p:cNvPr id="3" name="Datumsplatzhalter 2">
            <a:extLst>
              <a:ext uri="{FF2B5EF4-FFF2-40B4-BE49-F238E27FC236}">
                <a16:creationId xmlns:a16="http://schemas.microsoft.com/office/drawing/2014/main" id="{5FC2DB4E-A326-4777-8B40-165BE76FBC5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1871EFB-9D48-461D-B0BF-06D222B58F7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D06EEE23-1032-471C-A6AF-1B14EEE29563}"/>
              </a:ext>
            </a:extLst>
          </p:cNvPr>
          <p:cNvSpPr>
            <a:spLocks noGrp="1"/>
          </p:cNvSpPr>
          <p:nvPr>
            <p:ph type="sldNum" sz="quarter" idx="12"/>
          </p:nvPr>
        </p:nvSpPr>
        <p:spPr/>
        <p:txBody>
          <a:bodyPr/>
          <a:lstStyle/>
          <a:p>
            <a:pPr>
              <a:defRPr/>
            </a:pPr>
            <a:fld id="{AFD5F09E-495C-4440-9B64-34BC52B4539C}" type="slidenum">
              <a:rPr lang="en-US" smtClean="0"/>
              <a:pPr>
                <a:defRPr/>
              </a:pPr>
              <a:t>515</a:t>
            </a:fld>
            <a:endParaRPr lang="en-US"/>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083E23-9271-4809-88B4-BE1F7470C662}"/>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Start and Stop Bits (cont.)</a:t>
            </a:r>
            <a:endParaRPr lang="zh-TW" altLang="en-US" sz="4000" dirty="0">
              <a:solidFill>
                <a:schemeClr val="tx2">
                  <a:satMod val="130000"/>
                </a:schemeClr>
              </a:solidFill>
            </a:endParaRPr>
          </a:p>
        </p:txBody>
      </p:sp>
      <p:sp>
        <p:nvSpPr>
          <p:cNvPr id="17411" name="內容版面配置區 2">
            <a:extLst>
              <a:ext uri="{FF2B5EF4-FFF2-40B4-BE49-F238E27FC236}">
                <a16:creationId xmlns:a16="http://schemas.microsoft.com/office/drawing/2014/main" id="{730ADE8F-F477-42FC-8479-580146C5E866}"/>
              </a:ext>
            </a:extLst>
          </p:cNvPr>
          <p:cNvSpPr>
            <a:spLocks noGrp="1"/>
          </p:cNvSpPr>
          <p:nvPr>
            <p:ph sz="quarter" idx="1"/>
          </p:nvPr>
        </p:nvSpPr>
        <p:spPr/>
        <p:txBody>
          <a:bodyPr/>
          <a:lstStyle/>
          <a:p>
            <a:pPr lvl="2" eaLnBrk="1" hangingPunct="1"/>
            <a:r>
              <a:rPr lang="en-US" altLang="zh-TW"/>
              <a:t>The start bit is always one bit</a:t>
            </a:r>
          </a:p>
          <a:p>
            <a:pPr lvl="2" eaLnBrk="1" hangingPunct="1"/>
            <a:r>
              <a:rPr lang="en-US" altLang="zh-TW"/>
              <a:t>The stop bit can be one or two bits</a:t>
            </a:r>
          </a:p>
          <a:p>
            <a:pPr lvl="2" eaLnBrk="1" hangingPunct="1"/>
            <a:r>
              <a:rPr lang="en-US" altLang="zh-TW"/>
              <a:t>The start bit is always a 0 (low)</a:t>
            </a:r>
          </a:p>
          <a:p>
            <a:pPr lvl="2" eaLnBrk="1" hangingPunct="1"/>
            <a:r>
              <a:rPr lang="en-US" altLang="zh-TW"/>
              <a:t>The stop bit(s) is 1 (high)</a:t>
            </a:r>
          </a:p>
          <a:p>
            <a:pPr eaLnBrk="1" hangingPunct="1"/>
            <a:r>
              <a:rPr lang="en-US" altLang="zh-TW"/>
              <a:t>Block-oriented data transfers use the synchronous method</a:t>
            </a:r>
          </a:p>
        </p:txBody>
      </p:sp>
      <p:sp>
        <p:nvSpPr>
          <p:cNvPr id="3" name="Datumsplatzhalter 2">
            <a:extLst>
              <a:ext uri="{FF2B5EF4-FFF2-40B4-BE49-F238E27FC236}">
                <a16:creationId xmlns:a16="http://schemas.microsoft.com/office/drawing/2014/main" id="{042723DC-8FEE-4B84-988D-ADB829B63A7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7C7D54EE-54DC-430E-A283-1D2E885AD38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4B44A3D5-BB72-495D-A0C6-4021985439A2}"/>
              </a:ext>
            </a:extLst>
          </p:cNvPr>
          <p:cNvSpPr>
            <a:spLocks noGrp="1"/>
          </p:cNvSpPr>
          <p:nvPr>
            <p:ph type="sldNum" sz="quarter" idx="12"/>
          </p:nvPr>
        </p:nvSpPr>
        <p:spPr/>
        <p:txBody>
          <a:bodyPr/>
          <a:lstStyle/>
          <a:p>
            <a:pPr>
              <a:defRPr/>
            </a:pPr>
            <a:fld id="{AFD5F09E-495C-4440-9B64-34BC52B4539C}" type="slidenum">
              <a:rPr lang="en-US" smtClean="0"/>
              <a:pPr>
                <a:defRPr/>
              </a:pPr>
              <a:t>516</a:t>
            </a:fld>
            <a:endParaRPr lang="en-US"/>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a:extLst>
              <a:ext uri="{FF2B5EF4-FFF2-40B4-BE49-F238E27FC236}">
                <a16:creationId xmlns:a16="http://schemas.microsoft.com/office/drawing/2014/main" id="{70312A43-50DE-4001-A529-9C2F89D56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527048"/>
            <a:ext cx="8893175" cy="2344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4">
            <a:extLst>
              <a:ext uri="{FF2B5EF4-FFF2-40B4-BE49-F238E27FC236}">
                <a16:creationId xmlns:a16="http://schemas.microsoft.com/office/drawing/2014/main" id="{6AAC943D-5D84-4BC9-B99D-BF67C9CD6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734885"/>
            <a:ext cx="62563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5">
            <a:extLst>
              <a:ext uri="{FF2B5EF4-FFF2-40B4-BE49-F238E27FC236}">
                <a16:creationId xmlns:a16="http://schemas.microsoft.com/office/drawing/2014/main" id="{9E051C55-C063-4841-A1DB-FD75262EDC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74973"/>
            <a:ext cx="236537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6">
            <a:extLst>
              <a:ext uri="{FF2B5EF4-FFF2-40B4-BE49-F238E27FC236}">
                <a16:creationId xmlns:a16="http://schemas.microsoft.com/office/drawing/2014/main" id="{5A8EFB5A-1352-4715-A0F5-B3CF92DF7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3903535"/>
            <a:ext cx="367823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7">
            <a:extLst>
              <a:ext uri="{FF2B5EF4-FFF2-40B4-BE49-F238E27FC236}">
                <a16:creationId xmlns:a16="http://schemas.microsoft.com/office/drawing/2014/main" id="{3ADA70F5-98E2-4B7F-BF82-6FFFE19D1D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3614610"/>
            <a:ext cx="2228850" cy="122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8689CFAE-9F02-4A5F-87B7-FD2E651715C1}"/>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BDA5BDFC-7ABD-43A4-AB21-E61137E2A2F1}"/>
              </a:ext>
            </a:extLst>
          </p:cNvPr>
          <p:cNvSpPr>
            <a:spLocks noGrp="1"/>
          </p:cNvSpPr>
          <p:nvPr>
            <p:ph sz="quarter" idx="1"/>
          </p:nvPr>
        </p:nvSpPr>
        <p:spPr>
          <a:xfrm>
            <a:off x="301752" y="849058"/>
            <a:ext cx="8503920" cy="4572000"/>
          </a:xfrm>
        </p:spPr>
        <p:txBody>
          <a:bodyPr/>
          <a:lstStyle/>
          <a:p>
            <a:endParaRPr lang="en-GB"/>
          </a:p>
        </p:txBody>
      </p:sp>
      <p:sp>
        <p:nvSpPr>
          <p:cNvPr id="4" name="Datumsplatzhalter 3">
            <a:extLst>
              <a:ext uri="{FF2B5EF4-FFF2-40B4-BE49-F238E27FC236}">
                <a16:creationId xmlns:a16="http://schemas.microsoft.com/office/drawing/2014/main" id="{855A1486-0197-4856-A58C-5F94EC1774A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A810074-C94E-4051-9066-47DFE7CAAD3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8E570ED-6FBB-46BD-BCA1-48170C3EB4C7}"/>
              </a:ext>
            </a:extLst>
          </p:cNvPr>
          <p:cNvSpPr>
            <a:spLocks noGrp="1"/>
          </p:cNvSpPr>
          <p:nvPr>
            <p:ph type="sldNum" sz="quarter" idx="12"/>
          </p:nvPr>
        </p:nvSpPr>
        <p:spPr/>
        <p:txBody>
          <a:bodyPr/>
          <a:lstStyle/>
          <a:p>
            <a:pPr>
              <a:defRPr/>
            </a:pPr>
            <a:fld id="{AFD5F09E-495C-4440-9B64-34BC52B4539C}" type="slidenum">
              <a:rPr lang="en-US" smtClean="0"/>
              <a:pPr>
                <a:defRPr/>
              </a:pPr>
              <a:t>517</a:t>
            </a:fld>
            <a:endParaRPr lang="en-US"/>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DC0FE0-D89D-4891-AF44-E85D377BDE55}"/>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Start and Stop Bits (cont.)</a:t>
            </a:r>
            <a:endParaRPr lang="zh-TW" altLang="en-US" sz="4000" dirty="0">
              <a:solidFill>
                <a:schemeClr val="tx2">
                  <a:satMod val="130000"/>
                </a:schemeClr>
              </a:solidFill>
            </a:endParaRPr>
          </a:p>
        </p:txBody>
      </p:sp>
      <p:sp>
        <p:nvSpPr>
          <p:cNvPr id="19459" name="內容版面配置區 2">
            <a:extLst>
              <a:ext uri="{FF2B5EF4-FFF2-40B4-BE49-F238E27FC236}">
                <a16:creationId xmlns:a16="http://schemas.microsoft.com/office/drawing/2014/main" id="{009022D2-7753-4EF4-A2EE-BC61759F3CEB}"/>
              </a:ext>
            </a:extLst>
          </p:cNvPr>
          <p:cNvSpPr>
            <a:spLocks noGrp="1"/>
          </p:cNvSpPr>
          <p:nvPr>
            <p:ph sz="quarter" idx="1"/>
          </p:nvPr>
        </p:nvSpPr>
        <p:spPr/>
        <p:txBody>
          <a:bodyPr/>
          <a:lstStyle/>
          <a:p>
            <a:pPr eaLnBrk="1" hangingPunct="1"/>
            <a:r>
              <a:rPr lang="en-US" altLang="zh-TW"/>
              <a:t>Due to the extended ASCII characters, 8-bit ASCII data is common</a:t>
            </a:r>
          </a:p>
          <a:p>
            <a:pPr lvl="1" eaLnBrk="1" hangingPunct="1"/>
            <a:r>
              <a:rPr lang="en-US" altLang="zh-TW"/>
              <a:t>In older systems, ASCII characters were 7-bit</a:t>
            </a:r>
          </a:p>
          <a:p>
            <a:pPr eaLnBrk="1" hangingPunct="1"/>
            <a:r>
              <a:rPr lang="en-US" altLang="zh-TW"/>
              <a:t>In modern PCs the use of one stop bit is standard</a:t>
            </a:r>
          </a:p>
          <a:p>
            <a:pPr lvl="1" eaLnBrk="1" hangingPunct="1"/>
            <a:r>
              <a:rPr lang="en-US" altLang="zh-TW"/>
              <a:t>In older systems, two stop bits were used</a:t>
            </a:r>
          </a:p>
          <a:p>
            <a:pPr lvl="2" eaLnBrk="1" hangingPunct="1"/>
            <a:r>
              <a:rPr lang="en-US" altLang="zh-TW"/>
              <a:t>Due to the slowness of the receiving mechanical device</a:t>
            </a:r>
          </a:p>
          <a:p>
            <a:pPr lvl="2" eaLnBrk="1" hangingPunct="1"/>
            <a:r>
              <a:rPr lang="en-US" altLang="zh-TW"/>
              <a:t>To give the device sufficient time to organize itself before transmission of the next byte</a:t>
            </a:r>
          </a:p>
        </p:txBody>
      </p:sp>
      <p:sp>
        <p:nvSpPr>
          <p:cNvPr id="3" name="Datumsplatzhalter 2">
            <a:extLst>
              <a:ext uri="{FF2B5EF4-FFF2-40B4-BE49-F238E27FC236}">
                <a16:creationId xmlns:a16="http://schemas.microsoft.com/office/drawing/2014/main" id="{0B8F7121-52B4-4C6E-BBFD-BDB7527FCB0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139ED23-E16A-45FB-BC96-D39152FAFD4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01F8ED61-5E99-42CA-940C-C256DD148E55}"/>
              </a:ext>
            </a:extLst>
          </p:cNvPr>
          <p:cNvSpPr>
            <a:spLocks noGrp="1"/>
          </p:cNvSpPr>
          <p:nvPr>
            <p:ph type="sldNum" sz="quarter" idx="12"/>
          </p:nvPr>
        </p:nvSpPr>
        <p:spPr/>
        <p:txBody>
          <a:bodyPr/>
          <a:lstStyle/>
          <a:p>
            <a:pPr>
              <a:defRPr/>
            </a:pPr>
            <a:fld id="{AFD5F09E-495C-4440-9B64-34BC52B4539C}" type="slidenum">
              <a:rPr lang="en-US" smtClean="0"/>
              <a:pPr>
                <a:defRPr/>
              </a:pPr>
              <a:t>518</a:t>
            </a:fld>
            <a:endParaRPr lang="en-US"/>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096243-A806-4E04-B790-CE7492CFE704}"/>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Start and Stop Bits (cont.)</a:t>
            </a:r>
            <a:endParaRPr lang="zh-TW" altLang="en-US" sz="4000" dirty="0">
              <a:solidFill>
                <a:schemeClr val="tx2">
                  <a:satMod val="130000"/>
                </a:schemeClr>
              </a:solidFill>
            </a:endParaRPr>
          </a:p>
        </p:txBody>
      </p:sp>
      <p:sp>
        <p:nvSpPr>
          <p:cNvPr id="20483" name="內容版面配置區 2">
            <a:extLst>
              <a:ext uri="{FF2B5EF4-FFF2-40B4-BE49-F238E27FC236}">
                <a16:creationId xmlns:a16="http://schemas.microsoft.com/office/drawing/2014/main" id="{8E4484D3-1E25-49D4-84D0-884EB5E9C2A0}"/>
              </a:ext>
            </a:extLst>
          </p:cNvPr>
          <p:cNvSpPr>
            <a:spLocks noGrp="1"/>
          </p:cNvSpPr>
          <p:nvPr>
            <p:ph sz="quarter" idx="1"/>
          </p:nvPr>
        </p:nvSpPr>
        <p:spPr/>
        <p:txBody>
          <a:bodyPr/>
          <a:lstStyle/>
          <a:p>
            <a:pPr eaLnBrk="1" hangingPunct="1"/>
            <a:r>
              <a:rPr lang="en-US" altLang="zh-TW"/>
              <a:t>Assuming that we are transferring a text file of ASCII characters using 1 stop bit</a:t>
            </a:r>
          </a:p>
          <a:p>
            <a:pPr lvl="1" eaLnBrk="1" hangingPunct="1"/>
            <a:r>
              <a:rPr lang="en-US" altLang="zh-TW"/>
              <a:t>We have a total of 10 bits for each character</a:t>
            </a:r>
          </a:p>
          <a:p>
            <a:pPr lvl="2" eaLnBrk="1" hangingPunct="1"/>
            <a:r>
              <a:rPr lang="en-US" altLang="zh-TW"/>
              <a:t>This gives 20% overhead</a:t>
            </a:r>
          </a:p>
          <a:p>
            <a:pPr eaLnBrk="1" hangingPunct="1"/>
            <a:r>
              <a:rPr lang="en-US" altLang="zh-TW"/>
              <a:t>In some systems, to maintain data integrity, the parity bit of the character byte is included in the data frame</a:t>
            </a:r>
          </a:p>
          <a:p>
            <a:pPr lvl="1" eaLnBrk="1" hangingPunct="1"/>
            <a:r>
              <a:rPr lang="en-US" altLang="zh-TW"/>
              <a:t>UART chips allow programming of the parity bit for odd-, even-, and no-parity options</a:t>
            </a:r>
          </a:p>
        </p:txBody>
      </p:sp>
      <p:sp>
        <p:nvSpPr>
          <p:cNvPr id="3" name="Datumsplatzhalter 2">
            <a:extLst>
              <a:ext uri="{FF2B5EF4-FFF2-40B4-BE49-F238E27FC236}">
                <a16:creationId xmlns:a16="http://schemas.microsoft.com/office/drawing/2014/main" id="{5C32A291-6B66-4032-A5FB-A3F3FCA32EB2}"/>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7ADE50A-DF51-40CE-B56A-5536305544E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70A0D2AA-591A-4859-AF93-42490F184BDC}"/>
              </a:ext>
            </a:extLst>
          </p:cNvPr>
          <p:cNvSpPr>
            <a:spLocks noGrp="1"/>
          </p:cNvSpPr>
          <p:nvPr>
            <p:ph type="sldNum" sz="quarter" idx="12"/>
          </p:nvPr>
        </p:nvSpPr>
        <p:spPr/>
        <p:txBody>
          <a:bodyPr/>
          <a:lstStyle/>
          <a:p>
            <a:pPr>
              <a:defRPr/>
            </a:pPr>
            <a:fld id="{AFD5F09E-495C-4440-9B64-34BC52B4539C}" type="slidenum">
              <a:rPr lang="en-US" smtClean="0"/>
              <a:pPr>
                <a:defRPr/>
              </a:pPr>
              <a:t>519</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26"/>
          <p:cNvSpPr>
            <a:spLocks noGrp="1" noChangeArrowheads="1"/>
          </p:cNvSpPr>
          <p:nvPr>
            <p:ph type="title"/>
          </p:nvPr>
        </p:nvSpPr>
        <p:spPr/>
        <p:txBody>
          <a:bodyPr rtlCol="0">
            <a:normAutofit/>
          </a:bodyPr>
          <a:lstStyle/>
          <a:p>
            <a:pPr fontAlgn="auto">
              <a:spcAft>
                <a:spcPts val="0"/>
              </a:spcAft>
              <a:defRPr/>
            </a:pPr>
            <a:r>
              <a:rPr lang="en-US" dirty="0">
                <a:solidFill>
                  <a:schemeClr val="tx1">
                    <a:lumMod val="75000"/>
                    <a:lumOff val="25000"/>
                  </a:schemeClr>
                </a:solidFill>
                <a:ea typeface="+mj-ea"/>
                <a:cs typeface="+mj-cs"/>
              </a:rPr>
              <a:t>Hexadecimal Representation</a:t>
            </a:r>
          </a:p>
        </p:txBody>
      </p:sp>
      <p:sp>
        <p:nvSpPr>
          <p:cNvPr id="8" name="Footer Placeholder 4"/>
          <p:cNvSpPr>
            <a:spLocks noGrp="1"/>
          </p:cNvSpPr>
          <p:nvPr>
            <p:ph type="ftr" sz="quarter" idx="11"/>
          </p:nvPr>
        </p:nvSpPr>
        <p:spPr/>
        <p:txBody>
          <a:bodyPr/>
          <a:lstStyle/>
          <a:p>
            <a:r>
              <a:rPr lang="en-US"/>
              <a:t>Realtime Programming Prof. Dr. Markus Pfeil</a:t>
            </a:r>
            <a:endParaRPr lang="en-US" dirty="0"/>
          </a:p>
        </p:txBody>
      </p:sp>
      <p:sp>
        <p:nvSpPr>
          <p:cNvPr id="9" name="Slide Number Placeholder 5"/>
          <p:cNvSpPr>
            <a:spLocks noGrp="1"/>
          </p:cNvSpPr>
          <p:nvPr>
            <p:ph type="sldNum" sz="quarter" idx="12"/>
          </p:nvPr>
        </p:nvSpPr>
        <p:spPr/>
        <p:txBody>
          <a:bodyPr/>
          <a:lstStyle/>
          <a:p>
            <a:pPr>
              <a:defRPr/>
            </a:pPr>
            <a:fld id="{D6741C59-C580-924B-8ADC-85183065F451}" type="slidenum">
              <a:rPr lang="en-US"/>
              <a:pPr>
                <a:defRPr/>
              </a:pPr>
              <a:t>52</a:t>
            </a:fld>
            <a:endParaRPr lang="en-US"/>
          </a:p>
        </p:txBody>
      </p:sp>
      <p:sp>
        <p:nvSpPr>
          <p:cNvPr id="49157" name="Rectangle 1029"/>
          <p:cNvSpPr>
            <a:spLocks noGrp="1" noChangeArrowheads="1"/>
          </p:cNvSpPr>
          <p:nvPr>
            <p:ph sz="quarter" idx="1"/>
          </p:nvPr>
        </p:nvSpPr>
        <p:spPr>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rtlCol="0">
            <a:normAutofit/>
          </a:bodyPr>
          <a:lstStyle/>
          <a:p>
            <a:pPr fontAlgn="auto">
              <a:spcAft>
                <a:spcPts val="0"/>
              </a:spcAft>
              <a:buClr>
                <a:schemeClr val="tx1">
                  <a:lumMod val="75000"/>
                  <a:lumOff val="25000"/>
                </a:schemeClr>
              </a:buClr>
              <a:buFont typeface="Arial" pitchFamily="34" charset="0"/>
              <a:buChar char="•"/>
              <a:defRPr/>
            </a:pPr>
            <a:r>
              <a:rPr lang="en-US" sz="2800" dirty="0">
                <a:solidFill>
                  <a:schemeClr val="tx1">
                    <a:lumMod val="75000"/>
                    <a:lumOff val="25000"/>
                  </a:schemeClr>
                </a:solidFill>
                <a:ea typeface="+mn-ea"/>
                <a:cs typeface="+mn-cs"/>
              </a:rPr>
              <a:t>This representation is based on powers of 16. Any number can be expressed in terms of:</a:t>
            </a:r>
          </a:p>
          <a:p>
            <a:pPr fontAlgn="auto">
              <a:spcAft>
                <a:spcPts val="0"/>
              </a:spcAft>
              <a:buClr>
                <a:schemeClr val="tx1">
                  <a:lumMod val="75000"/>
                  <a:lumOff val="25000"/>
                </a:schemeClr>
              </a:buClr>
              <a:buFont typeface="Wingdings" charset="0"/>
              <a:buNone/>
              <a:defRPr/>
            </a:pPr>
            <a:r>
              <a:rPr lang="en-US" sz="2800" dirty="0">
                <a:solidFill>
                  <a:schemeClr val="tx1">
                    <a:lumMod val="75000"/>
                    <a:lumOff val="25000"/>
                  </a:schemeClr>
                </a:solidFill>
                <a:ea typeface="+mn-ea"/>
                <a:cs typeface="+mn-cs"/>
              </a:rPr>
              <a:t>    012…9ABCDEF </a:t>
            </a:r>
            <a:r>
              <a:rPr lang="en-US" sz="1400" dirty="0">
                <a:solidFill>
                  <a:schemeClr val="tx1">
                    <a:lumMod val="75000"/>
                    <a:lumOff val="25000"/>
                  </a:schemeClr>
                </a:solidFill>
                <a:ea typeface="+mn-ea"/>
                <a:cs typeface="+mn-cs"/>
              </a:rPr>
              <a:t>(012…9101112131415)</a:t>
            </a:r>
          </a:p>
        </p:txBody>
      </p:sp>
      <p:sp>
        <p:nvSpPr>
          <p:cNvPr id="49159" name="Text Box 1031"/>
          <p:cNvSpPr txBox="1">
            <a:spLocks noChangeArrowheads="1"/>
          </p:cNvSpPr>
          <p:nvPr/>
        </p:nvSpPr>
        <p:spPr bwMode="auto">
          <a:xfrm>
            <a:off x="1295400" y="4239003"/>
            <a:ext cx="6629400" cy="457200"/>
          </a:xfrm>
          <a:prstGeom prst="rect">
            <a:avLst/>
          </a:prstGeom>
          <a:solidFill>
            <a:schemeClr val="bg2"/>
          </a:solidFill>
          <a:ln>
            <a:no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dirty="0">
                <a:cs typeface="+mn-cs"/>
              </a:rPr>
              <a:t>Example: 1002 = </a:t>
            </a:r>
            <a:r>
              <a:rPr lang="en-US" dirty="0">
                <a:solidFill>
                  <a:srgbClr val="FF0000"/>
                </a:solidFill>
                <a:cs typeface="+mn-cs"/>
              </a:rPr>
              <a:t>3EA</a:t>
            </a:r>
            <a:r>
              <a:rPr lang="en-US" baseline="-25000" dirty="0">
                <a:solidFill>
                  <a:srgbClr val="FF0000"/>
                </a:solidFill>
                <a:cs typeface="+mn-cs"/>
              </a:rPr>
              <a:t>16</a:t>
            </a:r>
            <a:r>
              <a:rPr lang="en-US" baseline="-25000" dirty="0">
                <a:cs typeface="+mn-cs"/>
              </a:rPr>
              <a:t> </a:t>
            </a:r>
            <a:r>
              <a:rPr lang="en-US" dirty="0">
                <a:cs typeface="+mn-cs"/>
              </a:rPr>
              <a:t>= </a:t>
            </a:r>
            <a:r>
              <a:rPr lang="en-US" dirty="0">
                <a:solidFill>
                  <a:srgbClr val="FF0000"/>
                </a:solidFill>
                <a:cs typeface="+mn-cs"/>
              </a:rPr>
              <a:t>3</a:t>
            </a:r>
            <a:r>
              <a:rPr lang="en-US" dirty="0">
                <a:cs typeface="+mn-cs"/>
              </a:rPr>
              <a:t>* 16</a:t>
            </a:r>
            <a:r>
              <a:rPr lang="en-US" baseline="30000" dirty="0">
                <a:cs typeface="+mn-cs"/>
              </a:rPr>
              <a:t>2</a:t>
            </a:r>
            <a:r>
              <a:rPr lang="en-US" dirty="0">
                <a:cs typeface="+mn-cs"/>
              </a:rPr>
              <a:t> + </a:t>
            </a:r>
            <a:r>
              <a:rPr lang="en-US" dirty="0">
                <a:solidFill>
                  <a:srgbClr val="FF0000"/>
                </a:solidFill>
                <a:cs typeface="+mn-cs"/>
              </a:rPr>
              <a:t>14</a:t>
            </a:r>
            <a:r>
              <a:rPr lang="en-US" dirty="0">
                <a:cs typeface="+mn-cs"/>
              </a:rPr>
              <a:t>*16</a:t>
            </a:r>
            <a:r>
              <a:rPr lang="en-US" baseline="30000" dirty="0">
                <a:cs typeface="+mn-cs"/>
              </a:rPr>
              <a:t>1</a:t>
            </a:r>
            <a:r>
              <a:rPr lang="en-US" dirty="0">
                <a:cs typeface="+mn-cs"/>
              </a:rPr>
              <a:t> + </a:t>
            </a:r>
            <a:r>
              <a:rPr lang="en-US" dirty="0">
                <a:solidFill>
                  <a:srgbClr val="FF0000"/>
                </a:solidFill>
                <a:cs typeface="+mn-cs"/>
              </a:rPr>
              <a:t>10</a:t>
            </a:r>
            <a:r>
              <a:rPr lang="en-US" dirty="0">
                <a:cs typeface="+mn-cs"/>
              </a:rPr>
              <a:t>*16</a:t>
            </a:r>
            <a:r>
              <a:rPr lang="en-US" baseline="30000" dirty="0">
                <a:cs typeface="+mn-cs"/>
              </a:rPr>
              <a:t>0</a:t>
            </a:r>
            <a:r>
              <a:rPr lang="en-US" dirty="0">
                <a:cs typeface="+mn-cs"/>
              </a:rPr>
              <a:t> </a:t>
            </a:r>
          </a:p>
        </p:txBody>
      </p:sp>
      <p:sp>
        <p:nvSpPr>
          <p:cNvPr id="49160" name="Text Box 1032"/>
          <p:cNvSpPr txBox="1">
            <a:spLocks noChangeArrowheads="1"/>
          </p:cNvSpPr>
          <p:nvPr/>
        </p:nvSpPr>
        <p:spPr bwMode="auto">
          <a:xfrm>
            <a:off x="1448158" y="3747886"/>
            <a:ext cx="6172200" cy="457200"/>
          </a:xfrm>
          <a:prstGeom prst="rect">
            <a:avLst/>
          </a:prstGeom>
          <a:solidFill>
            <a:schemeClr val="bg2"/>
          </a:solidFill>
          <a:ln>
            <a:noFill/>
          </a:ln>
          <a:effectLst/>
          <a:extLs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r>
              <a:rPr lang="en-US" dirty="0">
                <a:cs typeface="+mn-cs"/>
              </a:rPr>
              <a:t>Example: 256 = </a:t>
            </a:r>
            <a:r>
              <a:rPr lang="en-US" dirty="0">
                <a:solidFill>
                  <a:srgbClr val="FF0000"/>
                </a:solidFill>
                <a:cs typeface="+mn-cs"/>
              </a:rPr>
              <a:t>100</a:t>
            </a:r>
            <a:r>
              <a:rPr lang="en-US" baseline="-25000" dirty="0">
                <a:solidFill>
                  <a:srgbClr val="FF0000"/>
                </a:solidFill>
                <a:cs typeface="+mn-cs"/>
              </a:rPr>
              <a:t>16</a:t>
            </a:r>
            <a:r>
              <a:rPr lang="en-US" baseline="-25000" dirty="0">
                <a:cs typeface="+mn-cs"/>
              </a:rPr>
              <a:t> </a:t>
            </a:r>
            <a:r>
              <a:rPr lang="en-US" dirty="0">
                <a:cs typeface="+mn-cs"/>
              </a:rPr>
              <a:t>= </a:t>
            </a:r>
            <a:r>
              <a:rPr lang="en-US" dirty="0">
                <a:solidFill>
                  <a:srgbClr val="FF0000"/>
                </a:solidFill>
                <a:cs typeface="+mn-cs"/>
              </a:rPr>
              <a:t>1</a:t>
            </a:r>
            <a:r>
              <a:rPr lang="en-US" dirty="0">
                <a:cs typeface="+mn-cs"/>
              </a:rPr>
              <a:t>* 16</a:t>
            </a:r>
            <a:r>
              <a:rPr lang="en-US" baseline="30000" dirty="0">
                <a:cs typeface="+mn-cs"/>
              </a:rPr>
              <a:t>2</a:t>
            </a:r>
            <a:r>
              <a:rPr lang="en-US" dirty="0">
                <a:cs typeface="+mn-cs"/>
              </a:rPr>
              <a:t> + </a:t>
            </a:r>
            <a:r>
              <a:rPr lang="en-US" dirty="0">
                <a:solidFill>
                  <a:srgbClr val="FF0000"/>
                </a:solidFill>
                <a:cs typeface="+mn-cs"/>
              </a:rPr>
              <a:t>0</a:t>
            </a:r>
            <a:r>
              <a:rPr lang="en-US" dirty="0">
                <a:cs typeface="+mn-cs"/>
              </a:rPr>
              <a:t>*16</a:t>
            </a:r>
            <a:r>
              <a:rPr lang="en-US" baseline="30000" dirty="0">
                <a:cs typeface="+mn-cs"/>
              </a:rPr>
              <a:t>1</a:t>
            </a:r>
            <a:r>
              <a:rPr lang="en-US" dirty="0">
                <a:cs typeface="+mn-cs"/>
              </a:rPr>
              <a:t> + </a:t>
            </a:r>
            <a:r>
              <a:rPr lang="en-US" dirty="0">
                <a:solidFill>
                  <a:srgbClr val="FF0000"/>
                </a:solidFill>
                <a:cs typeface="+mn-cs"/>
              </a:rPr>
              <a:t>0</a:t>
            </a:r>
            <a:r>
              <a:rPr lang="en-US" dirty="0">
                <a:cs typeface="+mn-cs"/>
              </a:rPr>
              <a:t>*16</a:t>
            </a:r>
            <a:r>
              <a:rPr lang="en-US" baseline="30000" dirty="0">
                <a:cs typeface="+mn-cs"/>
              </a:rPr>
              <a:t>0</a:t>
            </a:r>
            <a:r>
              <a:rPr lang="en-US" dirty="0">
                <a:cs typeface="+mn-cs"/>
              </a:rPr>
              <a:t> </a:t>
            </a:r>
          </a:p>
        </p:txBody>
      </p:sp>
      <p:sp>
        <p:nvSpPr>
          <p:cNvPr id="49161" name="Text Box 1033"/>
          <p:cNvSpPr txBox="1">
            <a:spLocks noChangeArrowheads="1"/>
          </p:cNvSpPr>
          <p:nvPr/>
        </p:nvSpPr>
        <p:spPr bwMode="auto">
          <a:xfrm>
            <a:off x="900113" y="5029200"/>
            <a:ext cx="6651061" cy="738664"/>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en-US" u="sng" dirty="0">
                <a:cs typeface="+mn-cs"/>
              </a:rPr>
              <a:t>Exercise:</a:t>
            </a:r>
            <a:r>
              <a:rPr lang="en-US" dirty="0">
                <a:cs typeface="+mn-cs"/>
              </a:rPr>
              <a:t> Convert the numbers</a:t>
            </a:r>
          </a:p>
          <a:p>
            <a:pPr>
              <a:defRPr/>
            </a:pPr>
            <a:r>
              <a:rPr lang="en-US" dirty="0">
                <a:cs typeface="+mn-cs"/>
              </a:rPr>
              <a:t>                1492 3481 558 from decimal to hex.</a:t>
            </a:r>
          </a:p>
          <a:p>
            <a:pPr>
              <a:defRPr/>
            </a:pPr>
            <a:r>
              <a:rPr lang="en-US" dirty="0">
                <a:cs typeface="+mn-cs"/>
              </a:rPr>
              <a:t>                (use calculator or </a:t>
            </a:r>
            <a:r>
              <a:rPr lang="en-US" dirty="0" err="1">
                <a:cs typeface="+mn-cs"/>
              </a:rPr>
              <a:t>maths</a:t>
            </a:r>
            <a:r>
              <a:rPr lang="en-US" dirty="0">
                <a:cs typeface="+mn-cs"/>
              </a:rPr>
              <a:t> package)</a:t>
            </a:r>
          </a:p>
        </p:txBody>
      </p:sp>
      <p:sp>
        <p:nvSpPr>
          <p:cNvPr id="2" name="Datumsplatzhalter 1">
            <a:extLst>
              <a:ext uri="{FF2B5EF4-FFF2-40B4-BE49-F238E27FC236}">
                <a16:creationId xmlns:a16="http://schemas.microsoft.com/office/drawing/2014/main" id="{C6DF9B89-F0C7-4CB1-989D-5158B01B3371}"/>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927644021"/>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E11AD-71A1-4E62-9F7F-55DCEDEB987E}"/>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Data Transfer Rate</a:t>
            </a:r>
            <a:endParaRPr lang="zh-TW" altLang="en-US" sz="4000" dirty="0">
              <a:solidFill>
                <a:schemeClr val="tx2">
                  <a:satMod val="130000"/>
                </a:schemeClr>
              </a:solidFill>
            </a:endParaRPr>
          </a:p>
        </p:txBody>
      </p:sp>
      <p:sp>
        <p:nvSpPr>
          <p:cNvPr id="21507" name="內容版面配置區 2">
            <a:extLst>
              <a:ext uri="{FF2B5EF4-FFF2-40B4-BE49-F238E27FC236}">
                <a16:creationId xmlns:a16="http://schemas.microsoft.com/office/drawing/2014/main" id="{522E3A4C-4D79-4F49-913B-5480719AC8FE}"/>
              </a:ext>
            </a:extLst>
          </p:cNvPr>
          <p:cNvSpPr>
            <a:spLocks noGrp="1"/>
          </p:cNvSpPr>
          <p:nvPr>
            <p:ph sz="quarter" idx="1"/>
          </p:nvPr>
        </p:nvSpPr>
        <p:spPr/>
        <p:txBody>
          <a:bodyPr/>
          <a:lstStyle/>
          <a:p>
            <a:pPr eaLnBrk="1" hangingPunct="1"/>
            <a:r>
              <a:rPr lang="en-US" altLang="zh-TW"/>
              <a:t>The rate of data transfer in serial data communication is stated in bps (bits per second)</a:t>
            </a:r>
          </a:p>
          <a:p>
            <a:pPr eaLnBrk="1" hangingPunct="1"/>
            <a:r>
              <a:rPr lang="en-US" altLang="zh-TW"/>
              <a:t>Another widely used terminology for bps is baud rate</a:t>
            </a:r>
          </a:p>
          <a:p>
            <a:pPr lvl="1" eaLnBrk="1" hangingPunct="1"/>
            <a:r>
              <a:rPr lang="en-US" altLang="zh-TW"/>
              <a:t>It is modem terminology and is defined as the number of signal changes per second</a:t>
            </a:r>
          </a:p>
          <a:p>
            <a:pPr lvl="2" eaLnBrk="1" hangingPunct="1"/>
            <a:r>
              <a:rPr lang="en-US" altLang="zh-TW"/>
              <a:t>In modems, there are occasions when a single change of signal transfers several bits of data</a:t>
            </a:r>
          </a:p>
        </p:txBody>
      </p:sp>
      <p:sp>
        <p:nvSpPr>
          <p:cNvPr id="3" name="Datumsplatzhalter 2">
            <a:extLst>
              <a:ext uri="{FF2B5EF4-FFF2-40B4-BE49-F238E27FC236}">
                <a16:creationId xmlns:a16="http://schemas.microsoft.com/office/drawing/2014/main" id="{A4E836B5-50C1-4A49-A29E-CF130D252D2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BAF08BAB-F980-48F2-8DEA-E77551CBED3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39AFFD23-E866-4516-A35E-ADB9EA1842D4}"/>
              </a:ext>
            </a:extLst>
          </p:cNvPr>
          <p:cNvSpPr>
            <a:spLocks noGrp="1"/>
          </p:cNvSpPr>
          <p:nvPr>
            <p:ph type="sldNum" sz="quarter" idx="12"/>
          </p:nvPr>
        </p:nvSpPr>
        <p:spPr/>
        <p:txBody>
          <a:bodyPr/>
          <a:lstStyle/>
          <a:p>
            <a:pPr>
              <a:defRPr/>
            </a:pPr>
            <a:fld id="{AFD5F09E-495C-4440-9B64-34BC52B4539C}" type="slidenum">
              <a:rPr lang="en-US" smtClean="0"/>
              <a:pPr>
                <a:defRPr/>
              </a:pPr>
              <a:t>520</a:t>
            </a:fld>
            <a:endParaRPr lang="en-US"/>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F2E054-6369-46D2-B7D5-F301C689F2C2}"/>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Data Transfer Rate (cont.)</a:t>
            </a:r>
            <a:endParaRPr lang="zh-TW" altLang="en-US" sz="4000" dirty="0">
              <a:solidFill>
                <a:schemeClr val="tx2">
                  <a:satMod val="130000"/>
                </a:schemeClr>
              </a:solidFill>
            </a:endParaRPr>
          </a:p>
        </p:txBody>
      </p:sp>
      <p:sp>
        <p:nvSpPr>
          <p:cNvPr id="22531" name="內容版面配置區 2">
            <a:extLst>
              <a:ext uri="{FF2B5EF4-FFF2-40B4-BE49-F238E27FC236}">
                <a16:creationId xmlns:a16="http://schemas.microsoft.com/office/drawing/2014/main" id="{BBAA1CFA-4D86-424C-8FED-9845F5643B8D}"/>
              </a:ext>
            </a:extLst>
          </p:cNvPr>
          <p:cNvSpPr>
            <a:spLocks noGrp="1"/>
          </p:cNvSpPr>
          <p:nvPr>
            <p:ph sz="quarter" idx="1"/>
          </p:nvPr>
        </p:nvSpPr>
        <p:spPr/>
        <p:txBody>
          <a:bodyPr/>
          <a:lstStyle/>
          <a:p>
            <a:pPr lvl="1" eaLnBrk="1" hangingPunct="1"/>
            <a:r>
              <a:rPr lang="en-US" altLang="zh-TW"/>
              <a:t>As far as the conductor wire is concerned, the baud rate and bps are the same</a:t>
            </a:r>
          </a:p>
          <a:p>
            <a:pPr eaLnBrk="1" hangingPunct="1"/>
            <a:r>
              <a:rPr lang="en-US" altLang="zh-TW"/>
              <a:t>The data transfer rate of given computer system depends on communication ports incorporated into that system</a:t>
            </a:r>
          </a:p>
          <a:p>
            <a:pPr lvl="1" eaLnBrk="1" hangingPunct="1"/>
            <a:r>
              <a:rPr lang="en-US" altLang="zh-TW"/>
              <a:t>IBM PC/XT could transfer data at the rate of 100 to 9600 bps</a:t>
            </a:r>
          </a:p>
          <a:p>
            <a:pPr lvl="1" eaLnBrk="1" hangingPunct="1"/>
            <a:r>
              <a:rPr lang="en-US" altLang="zh-TW"/>
              <a:t>Pentium-based PCs transfer data at rates as high as 56K bps</a:t>
            </a:r>
          </a:p>
          <a:p>
            <a:pPr lvl="1" eaLnBrk="1" hangingPunct="1"/>
            <a:r>
              <a:rPr lang="en-US" altLang="zh-TW"/>
              <a:t>In asynchronous serial data communication, the baud rate is limited to 100K bps</a:t>
            </a:r>
          </a:p>
        </p:txBody>
      </p:sp>
      <p:sp>
        <p:nvSpPr>
          <p:cNvPr id="3" name="Datumsplatzhalter 2">
            <a:extLst>
              <a:ext uri="{FF2B5EF4-FFF2-40B4-BE49-F238E27FC236}">
                <a16:creationId xmlns:a16="http://schemas.microsoft.com/office/drawing/2014/main" id="{DAD9A217-0FD1-4B47-BAF8-82D10E588DDC}"/>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FC14F02-3313-4984-9DF3-077E30C7A7A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BE255C6F-9DE3-4061-BFBB-5844D0CF7080}"/>
              </a:ext>
            </a:extLst>
          </p:cNvPr>
          <p:cNvSpPr>
            <a:spLocks noGrp="1"/>
          </p:cNvSpPr>
          <p:nvPr>
            <p:ph type="sldNum" sz="quarter" idx="12"/>
          </p:nvPr>
        </p:nvSpPr>
        <p:spPr/>
        <p:txBody>
          <a:bodyPr/>
          <a:lstStyle/>
          <a:p>
            <a:pPr>
              <a:defRPr/>
            </a:pPr>
            <a:fld id="{AFD5F09E-495C-4440-9B64-34BC52B4539C}" type="slidenum">
              <a:rPr lang="en-US" smtClean="0"/>
              <a:pPr>
                <a:defRPr/>
              </a:pPr>
              <a:t>521</a:t>
            </a:fld>
            <a:endParaRPr lang="en-US"/>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70CEA2-2490-4656-9739-15F37AA5B807}"/>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RS232 Standards</a:t>
            </a:r>
            <a:endParaRPr lang="zh-TW" altLang="en-US" sz="4000" dirty="0">
              <a:solidFill>
                <a:schemeClr val="tx2">
                  <a:satMod val="130000"/>
                </a:schemeClr>
              </a:solidFill>
            </a:endParaRPr>
          </a:p>
        </p:txBody>
      </p:sp>
      <p:sp>
        <p:nvSpPr>
          <p:cNvPr id="23555" name="內容版面配置區 2">
            <a:extLst>
              <a:ext uri="{FF2B5EF4-FFF2-40B4-BE49-F238E27FC236}">
                <a16:creationId xmlns:a16="http://schemas.microsoft.com/office/drawing/2014/main" id="{5BFE391F-16DE-40AF-9F11-827337FAB268}"/>
              </a:ext>
            </a:extLst>
          </p:cNvPr>
          <p:cNvSpPr>
            <a:spLocks noGrp="1"/>
          </p:cNvSpPr>
          <p:nvPr>
            <p:ph sz="quarter" idx="1"/>
          </p:nvPr>
        </p:nvSpPr>
        <p:spPr/>
        <p:txBody>
          <a:bodyPr/>
          <a:lstStyle/>
          <a:p>
            <a:pPr eaLnBrk="1" hangingPunct="1"/>
            <a:r>
              <a:rPr lang="en-US" altLang="zh-TW"/>
              <a:t>An interfacing standard RS232 was set by the Electronics Industries Association (EIA) in 1960</a:t>
            </a:r>
          </a:p>
          <a:p>
            <a:pPr lvl="1" eaLnBrk="1" hangingPunct="1"/>
            <a:r>
              <a:rPr lang="en-US" altLang="zh-TW"/>
              <a:t>The standard was set long before the advent of the TTL logic family, its input and output voltage levels are not TTL compatible</a:t>
            </a:r>
          </a:p>
          <a:p>
            <a:pPr lvl="1" eaLnBrk="1" hangingPunct="1"/>
            <a:r>
              <a:rPr lang="en-US" altLang="zh-TW"/>
              <a:t>A 1 is represented by -3 ~ -25 V</a:t>
            </a:r>
          </a:p>
          <a:p>
            <a:pPr lvl="1" eaLnBrk="1" hangingPunct="1"/>
            <a:r>
              <a:rPr lang="en-US" altLang="zh-TW"/>
              <a:t>A 0 bit is +3 ~ +25 V</a:t>
            </a:r>
          </a:p>
          <a:p>
            <a:pPr lvl="2" eaLnBrk="1" hangingPunct="1"/>
            <a:r>
              <a:rPr lang="en-US" altLang="zh-TW"/>
              <a:t>Making -3 to +3 undefined</a:t>
            </a:r>
            <a:endParaRPr lang="zh-TW" altLang="en-US"/>
          </a:p>
        </p:txBody>
      </p:sp>
      <p:sp>
        <p:nvSpPr>
          <p:cNvPr id="3" name="Datumsplatzhalter 2">
            <a:extLst>
              <a:ext uri="{FF2B5EF4-FFF2-40B4-BE49-F238E27FC236}">
                <a16:creationId xmlns:a16="http://schemas.microsoft.com/office/drawing/2014/main" id="{3C2805BA-E6CC-43F8-A2AC-665716A5304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0A74BCC-0E32-4A89-9D56-86147578DDB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3659BCEA-1E47-4F36-81F3-1BC4832EB1BE}"/>
              </a:ext>
            </a:extLst>
          </p:cNvPr>
          <p:cNvSpPr>
            <a:spLocks noGrp="1"/>
          </p:cNvSpPr>
          <p:nvPr>
            <p:ph type="sldNum" sz="quarter" idx="12"/>
          </p:nvPr>
        </p:nvSpPr>
        <p:spPr/>
        <p:txBody>
          <a:bodyPr/>
          <a:lstStyle/>
          <a:p>
            <a:pPr>
              <a:defRPr/>
            </a:pPr>
            <a:fld id="{AFD5F09E-495C-4440-9B64-34BC52B4539C}" type="slidenum">
              <a:rPr lang="en-US" smtClean="0"/>
              <a:pPr>
                <a:defRPr/>
              </a:pPr>
              <a:t>522</a:t>
            </a:fld>
            <a:endParaRPr lang="en-US"/>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1FC42868-D563-4AEA-926B-5E47242E2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88913"/>
            <a:ext cx="6913562" cy="63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9160BDF5-7AB9-4D1A-A741-690D43B8BBD3}"/>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C7EBA2C4-CC46-4AB1-A8F6-BD5AEF38940D}"/>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5C52F11C-B873-4697-9FF6-1CB2E98F5B9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BD7E7AF-26CA-4334-9E1A-4D8B1E438AB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8E26EE1-CA31-4BBA-9F81-FCC7B7530AA9}"/>
              </a:ext>
            </a:extLst>
          </p:cNvPr>
          <p:cNvSpPr>
            <a:spLocks noGrp="1"/>
          </p:cNvSpPr>
          <p:nvPr>
            <p:ph type="sldNum" sz="quarter" idx="12"/>
          </p:nvPr>
        </p:nvSpPr>
        <p:spPr/>
        <p:txBody>
          <a:bodyPr/>
          <a:lstStyle/>
          <a:p>
            <a:pPr>
              <a:defRPr/>
            </a:pPr>
            <a:fld id="{AFD5F09E-495C-4440-9B64-34BC52B4539C}" type="slidenum">
              <a:rPr lang="en-US" smtClean="0"/>
              <a:pPr>
                <a:defRPr/>
              </a:pPr>
              <a:t>523</a:t>
            </a:fld>
            <a:endParaRPr lang="en-US"/>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4EF82B-67C1-4C51-8377-838CAC81B9C3}"/>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RS232 Standards (cont.)</a:t>
            </a:r>
            <a:endParaRPr lang="zh-TW" altLang="en-US" sz="4000" dirty="0">
              <a:solidFill>
                <a:schemeClr val="tx2">
                  <a:satMod val="130000"/>
                </a:schemeClr>
              </a:solidFill>
            </a:endParaRPr>
          </a:p>
        </p:txBody>
      </p:sp>
      <p:sp>
        <p:nvSpPr>
          <p:cNvPr id="25603" name="內容版面配置區 2">
            <a:extLst>
              <a:ext uri="{FF2B5EF4-FFF2-40B4-BE49-F238E27FC236}">
                <a16:creationId xmlns:a16="http://schemas.microsoft.com/office/drawing/2014/main" id="{440992B0-9F8A-4DAE-82DC-D03433A10157}"/>
              </a:ext>
            </a:extLst>
          </p:cNvPr>
          <p:cNvSpPr>
            <a:spLocks noGrp="1"/>
          </p:cNvSpPr>
          <p:nvPr>
            <p:ph sz="quarter" idx="1"/>
          </p:nvPr>
        </p:nvSpPr>
        <p:spPr/>
        <p:txBody>
          <a:bodyPr/>
          <a:lstStyle/>
          <a:p>
            <a:pPr eaLnBrk="1" hangingPunct="1"/>
            <a:r>
              <a:rPr lang="en-US" altLang="zh-TW"/>
              <a:t>Since not all pins are used in PC cables,</a:t>
            </a:r>
            <a:r>
              <a:rPr lang="zh-TW" altLang="en-US"/>
              <a:t> </a:t>
            </a:r>
            <a:r>
              <a:rPr lang="en-US" altLang="zh-TW"/>
              <a:t>IBM introduced the DB-9 version of the</a:t>
            </a:r>
            <a:r>
              <a:rPr lang="zh-TW" altLang="en-US"/>
              <a:t> </a:t>
            </a:r>
            <a:r>
              <a:rPr lang="en-US" altLang="zh-TW"/>
              <a:t>serial I/O standard</a:t>
            </a:r>
            <a:endParaRPr lang="zh-TW" altLang="en-US"/>
          </a:p>
        </p:txBody>
      </p:sp>
      <p:pic>
        <p:nvPicPr>
          <p:cNvPr id="25604" name="Picture 2">
            <a:extLst>
              <a:ext uri="{FF2B5EF4-FFF2-40B4-BE49-F238E27FC236}">
                <a16:creationId xmlns:a16="http://schemas.microsoft.com/office/drawing/2014/main" id="{F1CCFE7E-62F6-4224-9A5F-0DC316E81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2924175"/>
            <a:ext cx="7088188" cy="393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A7039F7A-1B27-4196-8DE4-5D9AE0882DF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3B448487-020D-42B1-BAFF-0A66317B848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9FD7288-9309-4CD6-A797-0A707771B338}"/>
              </a:ext>
            </a:extLst>
          </p:cNvPr>
          <p:cNvSpPr>
            <a:spLocks noGrp="1"/>
          </p:cNvSpPr>
          <p:nvPr>
            <p:ph type="sldNum" sz="quarter" idx="12"/>
          </p:nvPr>
        </p:nvSpPr>
        <p:spPr/>
        <p:txBody>
          <a:bodyPr/>
          <a:lstStyle/>
          <a:p>
            <a:pPr>
              <a:defRPr/>
            </a:pPr>
            <a:fld id="{AFD5F09E-495C-4440-9B64-34BC52B4539C}" type="slidenum">
              <a:rPr lang="en-US" smtClean="0"/>
              <a:pPr>
                <a:defRPr/>
              </a:pPr>
              <a:t>524</a:t>
            </a:fld>
            <a:endParaRPr lang="en-US"/>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A934F2-CF80-404B-A6FB-A9FEEB6B8131}"/>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Data</a:t>
            </a:r>
            <a:r>
              <a:rPr lang="zh-TW" altLang="en-US" sz="4000" dirty="0">
                <a:solidFill>
                  <a:schemeClr val="tx2">
                    <a:satMod val="130000"/>
                  </a:schemeClr>
                </a:solidFill>
              </a:rPr>
              <a:t> </a:t>
            </a:r>
            <a:r>
              <a:rPr lang="en-US" altLang="zh-TW" sz="4000" dirty="0">
                <a:solidFill>
                  <a:schemeClr val="tx2">
                    <a:satMod val="130000"/>
                  </a:schemeClr>
                </a:solidFill>
              </a:rPr>
              <a:t>Communication</a:t>
            </a:r>
            <a:r>
              <a:rPr lang="zh-TW" altLang="en-US" sz="4000" dirty="0">
                <a:solidFill>
                  <a:schemeClr val="tx2">
                    <a:satMod val="130000"/>
                  </a:schemeClr>
                </a:solidFill>
              </a:rPr>
              <a:t> </a:t>
            </a:r>
            <a:r>
              <a:rPr lang="en-US" altLang="zh-TW" sz="4000" dirty="0">
                <a:solidFill>
                  <a:schemeClr val="tx2">
                    <a:satMod val="130000"/>
                  </a:schemeClr>
                </a:solidFill>
              </a:rPr>
              <a:t>Classification</a:t>
            </a:r>
            <a:endParaRPr lang="zh-TW" altLang="en-US" sz="4000" dirty="0">
              <a:solidFill>
                <a:schemeClr val="tx2">
                  <a:satMod val="130000"/>
                </a:schemeClr>
              </a:solidFill>
            </a:endParaRPr>
          </a:p>
        </p:txBody>
      </p:sp>
      <p:sp>
        <p:nvSpPr>
          <p:cNvPr id="26627" name="內容版面配置區 2">
            <a:extLst>
              <a:ext uri="{FF2B5EF4-FFF2-40B4-BE49-F238E27FC236}">
                <a16:creationId xmlns:a16="http://schemas.microsoft.com/office/drawing/2014/main" id="{48AA8286-013E-4E62-809A-E64F14BE801E}"/>
              </a:ext>
            </a:extLst>
          </p:cNvPr>
          <p:cNvSpPr>
            <a:spLocks noGrp="1"/>
          </p:cNvSpPr>
          <p:nvPr>
            <p:ph sz="quarter" idx="1"/>
          </p:nvPr>
        </p:nvSpPr>
        <p:spPr/>
        <p:txBody>
          <a:bodyPr/>
          <a:lstStyle/>
          <a:p>
            <a:pPr eaLnBrk="1" hangingPunct="1"/>
            <a:r>
              <a:rPr lang="en-US" altLang="zh-TW"/>
              <a:t>Current terminology classifies data</a:t>
            </a:r>
            <a:r>
              <a:rPr lang="zh-TW" altLang="en-US"/>
              <a:t> </a:t>
            </a:r>
            <a:r>
              <a:rPr lang="en-US" altLang="zh-TW"/>
              <a:t>communication equipment as:</a:t>
            </a:r>
          </a:p>
          <a:p>
            <a:pPr lvl="1" eaLnBrk="1" hangingPunct="1"/>
            <a:r>
              <a:rPr lang="en-US" altLang="zh-TW"/>
              <a:t>DTE (data terminal equipment)</a:t>
            </a:r>
          </a:p>
          <a:p>
            <a:pPr lvl="2" eaLnBrk="1" hangingPunct="1"/>
            <a:r>
              <a:rPr lang="en-US" altLang="zh-TW"/>
              <a:t>Terminal and computers that send and</a:t>
            </a:r>
            <a:r>
              <a:rPr lang="zh-TW" altLang="en-US"/>
              <a:t> </a:t>
            </a:r>
            <a:r>
              <a:rPr lang="en-US" altLang="zh-TW"/>
              <a:t>receive data</a:t>
            </a:r>
          </a:p>
          <a:p>
            <a:pPr lvl="1" eaLnBrk="1" hangingPunct="1"/>
            <a:r>
              <a:rPr lang="en-US" altLang="zh-TW"/>
              <a:t>DCE (data communication equipment)</a:t>
            </a:r>
          </a:p>
          <a:p>
            <a:pPr lvl="2" eaLnBrk="1" hangingPunct="1"/>
            <a:r>
              <a:rPr lang="en-US" altLang="zh-TW"/>
              <a:t>Communication equipment, such</a:t>
            </a:r>
            <a:r>
              <a:rPr lang="zh-TW" altLang="en-US"/>
              <a:t> </a:t>
            </a:r>
            <a:r>
              <a:rPr lang="en-US" altLang="zh-TW"/>
              <a:t>as modems</a:t>
            </a:r>
          </a:p>
          <a:p>
            <a:pPr eaLnBrk="1" hangingPunct="1"/>
            <a:r>
              <a:rPr lang="en-US" altLang="zh-TW"/>
              <a:t>The simplest connection between a PC</a:t>
            </a:r>
            <a:r>
              <a:rPr lang="zh-TW" altLang="en-US"/>
              <a:t> </a:t>
            </a:r>
            <a:r>
              <a:rPr lang="en-US" altLang="zh-TW"/>
              <a:t>and microcontroller</a:t>
            </a:r>
            <a:r>
              <a:rPr lang="zh-TW" altLang="en-US"/>
              <a:t> </a:t>
            </a:r>
            <a:r>
              <a:rPr lang="en-US" altLang="zh-TW"/>
              <a:t>at least requires:</a:t>
            </a:r>
          </a:p>
          <a:p>
            <a:pPr lvl="1" eaLnBrk="1" hangingPunct="1"/>
            <a:r>
              <a:rPr lang="en-US" altLang="zh-TW"/>
              <a:t>Three pins, TxD, RxD, and ground</a:t>
            </a:r>
            <a:endParaRPr lang="zh-TW" altLang="en-US"/>
          </a:p>
        </p:txBody>
      </p:sp>
      <p:pic>
        <p:nvPicPr>
          <p:cNvPr id="26628" name="Picture 4">
            <a:extLst>
              <a:ext uri="{FF2B5EF4-FFF2-40B4-BE49-F238E27FC236}">
                <a16:creationId xmlns:a16="http://schemas.microsoft.com/office/drawing/2014/main" id="{63988C80-BA82-43B8-99E4-6B2827ADD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275" y="5445125"/>
            <a:ext cx="2230438"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45EFF8EC-881B-4C10-B656-3A7D6A154750}"/>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1C21586F-2C14-4334-9D9E-70A9040DA24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1C441151-AD86-415E-A845-604316ED0AFF}"/>
              </a:ext>
            </a:extLst>
          </p:cNvPr>
          <p:cNvSpPr>
            <a:spLocks noGrp="1"/>
          </p:cNvSpPr>
          <p:nvPr>
            <p:ph type="sldNum" sz="quarter" idx="12"/>
          </p:nvPr>
        </p:nvSpPr>
        <p:spPr/>
        <p:txBody>
          <a:bodyPr/>
          <a:lstStyle/>
          <a:p>
            <a:pPr>
              <a:defRPr/>
            </a:pPr>
            <a:fld id="{AFD5F09E-495C-4440-9B64-34BC52B4539C}" type="slidenum">
              <a:rPr lang="en-US" smtClean="0"/>
              <a:pPr>
                <a:defRPr/>
              </a:pPr>
              <a:t>525</a:t>
            </a:fld>
            <a:endParaRPr lang="en-US"/>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122185-C3F8-46B0-8D35-8509D89FB02A}"/>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RS232 Pins</a:t>
            </a:r>
            <a:endParaRPr lang="zh-TW" altLang="en-US" sz="4000" dirty="0">
              <a:solidFill>
                <a:schemeClr val="tx2">
                  <a:satMod val="130000"/>
                </a:schemeClr>
              </a:solidFill>
            </a:endParaRPr>
          </a:p>
        </p:txBody>
      </p:sp>
      <p:sp>
        <p:nvSpPr>
          <p:cNvPr id="27651" name="內容版面配置區 2">
            <a:extLst>
              <a:ext uri="{FF2B5EF4-FFF2-40B4-BE49-F238E27FC236}">
                <a16:creationId xmlns:a16="http://schemas.microsoft.com/office/drawing/2014/main" id="{D8D0D955-2E4D-4B7C-86E1-D5CEE49D2435}"/>
              </a:ext>
            </a:extLst>
          </p:cNvPr>
          <p:cNvSpPr>
            <a:spLocks noGrp="1"/>
          </p:cNvSpPr>
          <p:nvPr>
            <p:ph sz="quarter" idx="1"/>
          </p:nvPr>
        </p:nvSpPr>
        <p:spPr/>
        <p:txBody>
          <a:bodyPr/>
          <a:lstStyle/>
          <a:p>
            <a:pPr eaLnBrk="1" hangingPunct="1"/>
            <a:r>
              <a:rPr lang="en-US" altLang="zh-TW"/>
              <a:t>DTR (data terminal ready)</a:t>
            </a:r>
          </a:p>
          <a:p>
            <a:pPr lvl="1" eaLnBrk="1" hangingPunct="1"/>
            <a:r>
              <a:rPr lang="en-US" altLang="zh-TW"/>
              <a:t>When terminal is turned on, it sends out</a:t>
            </a:r>
            <a:r>
              <a:rPr lang="zh-TW" altLang="en-US"/>
              <a:t> </a:t>
            </a:r>
            <a:r>
              <a:rPr lang="en-US" altLang="zh-TW"/>
              <a:t>signal DTR to indicate that it is ready for</a:t>
            </a:r>
            <a:r>
              <a:rPr lang="zh-TW" altLang="en-US"/>
              <a:t> </a:t>
            </a:r>
            <a:r>
              <a:rPr lang="en-US" altLang="zh-TW"/>
              <a:t>communication</a:t>
            </a:r>
          </a:p>
          <a:p>
            <a:pPr eaLnBrk="1" hangingPunct="1"/>
            <a:r>
              <a:rPr lang="en-US" altLang="zh-TW"/>
              <a:t>DSR (data set ready)</a:t>
            </a:r>
          </a:p>
          <a:p>
            <a:pPr lvl="1" eaLnBrk="1" hangingPunct="1"/>
            <a:r>
              <a:rPr lang="en-US" altLang="zh-TW"/>
              <a:t>When DCE is turned on and has gone through the self-test, it assert DSR to indicate that it is ready to communicate</a:t>
            </a:r>
          </a:p>
        </p:txBody>
      </p:sp>
      <p:sp>
        <p:nvSpPr>
          <p:cNvPr id="3" name="Datumsplatzhalter 2">
            <a:extLst>
              <a:ext uri="{FF2B5EF4-FFF2-40B4-BE49-F238E27FC236}">
                <a16:creationId xmlns:a16="http://schemas.microsoft.com/office/drawing/2014/main" id="{0C18DA31-079F-470B-AA72-3DE8EAAB7B5F}"/>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987CB91-8169-44C2-B6C0-5D1E4F39B95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2BA829C-A02A-4816-A9CC-9A9870896D03}"/>
              </a:ext>
            </a:extLst>
          </p:cNvPr>
          <p:cNvSpPr>
            <a:spLocks noGrp="1"/>
          </p:cNvSpPr>
          <p:nvPr>
            <p:ph type="sldNum" sz="quarter" idx="12"/>
          </p:nvPr>
        </p:nvSpPr>
        <p:spPr/>
        <p:txBody>
          <a:bodyPr/>
          <a:lstStyle/>
          <a:p>
            <a:pPr>
              <a:defRPr/>
            </a:pPr>
            <a:fld id="{AFD5F09E-495C-4440-9B64-34BC52B4539C}" type="slidenum">
              <a:rPr lang="en-US" smtClean="0"/>
              <a:pPr>
                <a:defRPr/>
              </a:pPr>
              <a:t>526</a:t>
            </a:fld>
            <a:endParaRPr lang="en-US"/>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19A029-E592-43AD-8D3D-1739A941CE22}"/>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RS232 Pins (cont.)</a:t>
            </a:r>
            <a:endParaRPr lang="zh-TW" altLang="en-US" sz="4000" dirty="0">
              <a:solidFill>
                <a:schemeClr val="tx2">
                  <a:satMod val="130000"/>
                </a:schemeClr>
              </a:solidFill>
            </a:endParaRPr>
          </a:p>
        </p:txBody>
      </p:sp>
      <p:sp>
        <p:nvSpPr>
          <p:cNvPr id="28675" name="內容版面配置區 2">
            <a:extLst>
              <a:ext uri="{FF2B5EF4-FFF2-40B4-BE49-F238E27FC236}">
                <a16:creationId xmlns:a16="http://schemas.microsoft.com/office/drawing/2014/main" id="{FECC0ADF-95F2-4393-AD10-5D771A37B6AA}"/>
              </a:ext>
            </a:extLst>
          </p:cNvPr>
          <p:cNvSpPr>
            <a:spLocks noGrp="1"/>
          </p:cNvSpPr>
          <p:nvPr>
            <p:ph sz="quarter" idx="1"/>
          </p:nvPr>
        </p:nvSpPr>
        <p:spPr/>
        <p:txBody>
          <a:bodyPr/>
          <a:lstStyle/>
          <a:p>
            <a:pPr eaLnBrk="1" hangingPunct="1"/>
            <a:r>
              <a:rPr lang="en-US" altLang="zh-TW"/>
              <a:t>RTS (request to send)</a:t>
            </a:r>
          </a:p>
          <a:p>
            <a:pPr lvl="1" eaLnBrk="1" hangingPunct="1"/>
            <a:r>
              <a:rPr lang="en-US" altLang="zh-TW"/>
              <a:t> When the DTE device has byte to transmit, it asserts RTS to signal the modem that it has a byte of data to transmit</a:t>
            </a:r>
          </a:p>
          <a:p>
            <a:pPr eaLnBrk="1" hangingPunct="1"/>
            <a:r>
              <a:rPr lang="en-US" altLang="zh-TW"/>
              <a:t>CTS (clear to send)</a:t>
            </a:r>
          </a:p>
          <a:p>
            <a:pPr lvl="1" eaLnBrk="1" hangingPunct="1"/>
            <a:r>
              <a:rPr lang="en-US" altLang="zh-TW"/>
              <a:t>When the modem has room for storing the data it is to receive, it sends out signal CTS to DTE to indicate that it can receive the data now</a:t>
            </a:r>
            <a:endParaRPr lang="zh-TW" altLang="en-US"/>
          </a:p>
        </p:txBody>
      </p:sp>
      <p:sp>
        <p:nvSpPr>
          <p:cNvPr id="3" name="Datumsplatzhalter 2">
            <a:extLst>
              <a:ext uri="{FF2B5EF4-FFF2-40B4-BE49-F238E27FC236}">
                <a16:creationId xmlns:a16="http://schemas.microsoft.com/office/drawing/2014/main" id="{CBD4D98E-EBB1-453C-9E59-BA16F7C7BF6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CDC4AD71-4F6B-49C1-852D-D4B6691A9DF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6647449E-A80A-4FE9-A4AA-6DA99BFD8E0E}"/>
              </a:ext>
            </a:extLst>
          </p:cNvPr>
          <p:cNvSpPr>
            <a:spLocks noGrp="1"/>
          </p:cNvSpPr>
          <p:nvPr>
            <p:ph type="sldNum" sz="quarter" idx="12"/>
          </p:nvPr>
        </p:nvSpPr>
        <p:spPr/>
        <p:txBody>
          <a:bodyPr/>
          <a:lstStyle/>
          <a:p>
            <a:pPr>
              <a:defRPr/>
            </a:pPr>
            <a:fld id="{AFD5F09E-495C-4440-9B64-34BC52B4539C}" type="slidenum">
              <a:rPr lang="en-US" smtClean="0"/>
              <a:pPr>
                <a:defRPr/>
              </a:pPr>
              <a:t>527</a:t>
            </a:fld>
            <a:endParaRPr lang="en-US"/>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63F2E6-F6A2-46E6-ACF3-1887F783EA54}"/>
              </a:ext>
            </a:extLst>
          </p:cNvPr>
          <p:cNvSpPr>
            <a:spLocks noGrp="1"/>
          </p:cNvSpPr>
          <p:nvPr>
            <p:ph type="title"/>
          </p:nvPr>
        </p:nvSpPr>
        <p:spPr/>
        <p:txBody>
          <a:bodyPr/>
          <a:lstStyle/>
          <a:p>
            <a:pPr eaLnBrk="1" fontAlgn="auto" hangingPunct="1">
              <a:spcAft>
                <a:spcPts val="0"/>
              </a:spcAft>
              <a:defRPr/>
            </a:pPr>
            <a:r>
              <a:rPr lang="en-US" altLang="zh-TW" sz="4000" dirty="0">
                <a:solidFill>
                  <a:schemeClr val="tx2">
                    <a:satMod val="130000"/>
                  </a:schemeClr>
                </a:solidFill>
              </a:rPr>
              <a:t>RS232 Pins (cont.)</a:t>
            </a:r>
            <a:endParaRPr lang="zh-TW" altLang="en-US" sz="4000" dirty="0">
              <a:solidFill>
                <a:schemeClr val="tx2">
                  <a:satMod val="130000"/>
                </a:schemeClr>
              </a:solidFill>
            </a:endParaRPr>
          </a:p>
        </p:txBody>
      </p:sp>
      <p:sp>
        <p:nvSpPr>
          <p:cNvPr id="29699" name="內容版面配置區 2">
            <a:extLst>
              <a:ext uri="{FF2B5EF4-FFF2-40B4-BE49-F238E27FC236}">
                <a16:creationId xmlns:a16="http://schemas.microsoft.com/office/drawing/2014/main" id="{455D1EE6-A0DB-482F-8803-987463236BC2}"/>
              </a:ext>
            </a:extLst>
          </p:cNvPr>
          <p:cNvSpPr>
            <a:spLocks noGrp="1"/>
          </p:cNvSpPr>
          <p:nvPr>
            <p:ph sz="quarter" idx="1"/>
          </p:nvPr>
        </p:nvSpPr>
        <p:spPr/>
        <p:txBody>
          <a:bodyPr/>
          <a:lstStyle/>
          <a:p>
            <a:pPr eaLnBrk="1" hangingPunct="1"/>
            <a:r>
              <a:rPr lang="en-US" altLang="zh-TW"/>
              <a:t>DCD (data carrier detect)</a:t>
            </a:r>
          </a:p>
          <a:p>
            <a:pPr lvl="1" eaLnBrk="1" hangingPunct="1"/>
            <a:r>
              <a:rPr lang="en-US" altLang="zh-TW"/>
              <a:t>The modem asserts signal DCD to inform the DTE that a valid carrier has been detected and that contact between it and the other modem is established</a:t>
            </a:r>
          </a:p>
          <a:p>
            <a:pPr eaLnBrk="1" hangingPunct="1"/>
            <a:r>
              <a:rPr lang="en-US" altLang="zh-TW"/>
              <a:t>RI (ring indicator)</a:t>
            </a:r>
          </a:p>
          <a:p>
            <a:pPr lvl="1" eaLnBrk="1" hangingPunct="1"/>
            <a:r>
              <a:rPr lang="en-US" altLang="zh-TW"/>
              <a:t>An output from the modem and an input to a PC indicates that the telephone is ringing</a:t>
            </a:r>
          </a:p>
          <a:p>
            <a:pPr lvl="1" eaLnBrk="1" hangingPunct="1"/>
            <a:r>
              <a:rPr lang="en-US" altLang="zh-TW"/>
              <a:t>It goes on and off in synchronous with the ringing sound</a:t>
            </a:r>
            <a:endParaRPr lang="zh-TW" altLang="en-US"/>
          </a:p>
        </p:txBody>
      </p:sp>
      <p:sp>
        <p:nvSpPr>
          <p:cNvPr id="3" name="Datumsplatzhalter 2">
            <a:extLst>
              <a:ext uri="{FF2B5EF4-FFF2-40B4-BE49-F238E27FC236}">
                <a16:creationId xmlns:a16="http://schemas.microsoft.com/office/drawing/2014/main" id="{930430D3-5502-47B1-B15B-86CDE3F8E626}"/>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45E9451-8371-4EC3-988B-6AEE17EB48D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F7E24B46-FAA2-4853-A674-DEB260948F2A}"/>
              </a:ext>
            </a:extLst>
          </p:cNvPr>
          <p:cNvSpPr>
            <a:spLocks noGrp="1"/>
          </p:cNvSpPr>
          <p:nvPr>
            <p:ph type="sldNum" sz="quarter" idx="12"/>
          </p:nvPr>
        </p:nvSpPr>
        <p:spPr/>
        <p:txBody>
          <a:bodyPr/>
          <a:lstStyle/>
          <a:p>
            <a:pPr>
              <a:defRPr/>
            </a:pPr>
            <a:fld id="{AFD5F09E-495C-4440-9B64-34BC52B4539C}" type="slidenum">
              <a:rPr lang="en-US" smtClean="0"/>
              <a:pPr>
                <a:defRPr/>
              </a:pPr>
              <a:t>528</a:t>
            </a:fld>
            <a:endParaRPr lang="en-US"/>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C5AAAD-57BD-4A3C-80DE-9AFE9CFE965B}"/>
              </a:ext>
            </a:extLst>
          </p:cNvPr>
          <p:cNvSpPr>
            <a:spLocks noGrp="1"/>
          </p:cNvSpPr>
          <p:nvPr>
            <p:ph type="title"/>
          </p:nvPr>
        </p:nvSpPr>
        <p:spPr/>
        <p:txBody>
          <a:bodyPr/>
          <a:lstStyle/>
          <a:p>
            <a:pPr eaLnBrk="1" hangingPunct="1">
              <a:defRPr/>
            </a:pPr>
            <a:r>
              <a:rPr lang="en-US" altLang="zh-TW" sz="4000" dirty="0"/>
              <a:t>8051 Connection to RS232</a:t>
            </a:r>
            <a:endParaRPr lang="zh-TW" altLang="en-US" sz="4000" dirty="0"/>
          </a:p>
        </p:txBody>
      </p:sp>
      <p:sp>
        <p:nvSpPr>
          <p:cNvPr id="30723" name="內容版面配置區 2">
            <a:extLst>
              <a:ext uri="{FF2B5EF4-FFF2-40B4-BE49-F238E27FC236}">
                <a16:creationId xmlns:a16="http://schemas.microsoft.com/office/drawing/2014/main" id="{484E1484-0424-4761-BDE0-F829DB82F9E8}"/>
              </a:ext>
            </a:extLst>
          </p:cNvPr>
          <p:cNvSpPr>
            <a:spLocks noGrp="1"/>
          </p:cNvSpPr>
          <p:nvPr>
            <p:ph sz="quarter" idx="1"/>
          </p:nvPr>
        </p:nvSpPr>
        <p:spPr/>
        <p:txBody>
          <a:bodyPr/>
          <a:lstStyle/>
          <a:p>
            <a:pPr eaLnBrk="1" hangingPunct="1"/>
            <a:r>
              <a:rPr lang="en-US" altLang="zh-TW"/>
              <a:t>A line driver such as the MAX232 chip is required to convert RS232 voltage levels to TTL levels, and vice versa</a:t>
            </a:r>
          </a:p>
          <a:p>
            <a:pPr eaLnBrk="1" hangingPunct="1"/>
            <a:r>
              <a:rPr lang="en-US" altLang="zh-TW"/>
              <a:t>8051 has two pins that are used specifically for transferring and receiving data serially</a:t>
            </a:r>
          </a:p>
          <a:p>
            <a:pPr lvl="1" eaLnBrk="1" hangingPunct="1"/>
            <a:r>
              <a:rPr lang="en-US" altLang="zh-TW"/>
              <a:t>These two pins are called TxD and RxD</a:t>
            </a:r>
          </a:p>
          <a:p>
            <a:pPr lvl="2" eaLnBrk="1" hangingPunct="1"/>
            <a:r>
              <a:rPr lang="en-US" altLang="zh-TW"/>
              <a:t>Part of the port 3 group (P3.0 and P3.1)</a:t>
            </a:r>
          </a:p>
          <a:p>
            <a:pPr lvl="2" eaLnBrk="1" hangingPunct="1"/>
            <a:r>
              <a:rPr lang="en-US" altLang="zh-TW"/>
              <a:t>These pins are TTL compatible</a:t>
            </a:r>
          </a:p>
          <a:p>
            <a:pPr lvl="3" eaLnBrk="1" hangingPunct="1"/>
            <a:r>
              <a:rPr lang="en-US" altLang="zh-TW"/>
              <a:t>They require a line driver to make them RS232 compatible</a:t>
            </a:r>
            <a:endParaRPr lang="zh-TW" altLang="en-US"/>
          </a:p>
        </p:txBody>
      </p:sp>
      <p:sp>
        <p:nvSpPr>
          <p:cNvPr id="3" name="Datumsplatzhalter 2">
            <a:extLst>
              <a:ext uri="{FF2B5EF4-FFF2-40B4-BE49-F238E27FC236}">
                <a16:creationId xmlns:a16="http://schemas.microsoft.com/office/drawing/2014/main" id="{23515BF9-2575-4AE0-93FC-1E932D5FD1E0}"/>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509A07F-1FCE-4A55-9A0F-35BCB1357BE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79665AC-C0B0-4252-BFF1-99BE111A2712}"/>
              </a:ext>
            </a:extLst>
          </p:cNvPr>
          <p:cNvSpPr>
            <a:spLocks noGrp="1"/>
          </p:cNvSpPr>
          <p:nvPr>
            <p:ph type="sldNum" sz="quarter" idx="12"/>
          </p:nvPr>
        </p:nvSpPr>
        <p:spPr/>
        <p:txBody>
          <a:bodyPr/>
          <a:lstStyle/>
          <a:p>
            <a:pPr>
              <a:defRPr/>
            </a:pPr>
            <a:fld id="{AFD5F09E-495C-4440-9B64-34BC52B4539C}" type="slidenum">
              <a:rPr lang="en-US" smtClean="0"/>
              <a:pPr>
                <a:defRPr/>
              </a:pPr>
              <a:t>529</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HEX/Binary Conversion</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3A9916B7-A748-6149-8245-A3DC3058343F}" type="slidenum">
              <a:rPr lang="en-US" smtClean="0"/>
              <a:t>53</a:t>
            </a:fld>
            <a:endParaRPr lang="en-US"/>
          </a:p>
        </p:txBody>
      </p:sp>
      <p:sp>
        <p:nvSpPr>
          <p:cNvPr id="3" name="Content Placeholder 2"/>
          <p:cNvSpPr>
            <a:spLocks noGrp="1"/>
          </p:cNvSpPr>
          <p:nvPr>
            <p:ph sz="quarter" idx="1"/>
          </p:nvPr>
        </p:nvSpPr>
        <p:spPr/>
        <p:txBody>
          <a:bodyPr/>
          <a:lstStyle/>
          <a:p>
            <a:r>
              <a:rPr lang="en-US" dirty="0"/>
              <a:t>Converting HEX/Binary to Decimal is a bit painful but converting HEX/Binary is trivial</a:t>
            </a:r>
          </a:p>
          <a:p>
            <a:r>
              <a:rPr lang="en-US" dirty="0"/>
              <a:t>We often use the notations 0x or $ to represent a HEX number</a:t>
            </a:r>
          </a:p>
          <a:p>
            <a:pPr lvl="1"/>
            <a:r>
              <a:rPr lang="en-US" dirty="0"/>
              <a:t>Example 0x15AB for the HEX number 15AB</a:t>
            </a:r>
          </a:p>
          <a:p>
            <a:pPr lvl="1"/>
            <a:r>
              <a:rPr lang="en-US" dirty="0"/>
              <a:t>In </a:t>
            </a:r>
            <a:r>
              <a:rPr lang="en-US" dirty="0" err="1"/>
              <a:t>assember</a:t>
            </a:r>
            <a:r>
              <a:rPr lang="en-US" dirty="0"/>
              <a:t> language we see the notation $A9 for the HEX number A9</a:t>
            </a:r>
          </a:p>
          <a:p>
            <a:pPr lvl="1"/>
            <a:endParaRPr lang="en-US" dirty="0"/>
          </a:p>
        </p:txBody>
      </p:sp>
      <p:sp>
        <p:nvSpPr>
          <p:cNvPr id="4" name="Text Box 13"/>
          <p:cNvSpPr txBox="1">
            <a:spLocks noChangeArrowheads="1"/>
          </p:cNvSpPr>
          <p:nvPr/>
        </p:nvSpPr>
        <p:spPr bwMode="auto">
          <a:xfrm>
            <a:off x="797141" y="4905375"/>
            <a:ext cx="7129462" cy="1200329"/>
          </a:xfrm>
          <a:prstGeom prst="rect">
            <a:avLst/>
          </a:prstGeom>
          <a:ln/>
        </p:spPr>
        <p:style>
          <a:lnRef idx="1">
            <a:schemeClr val="accent1"/>
          </a:lnRef>
          <a:fillRef idx="3">
            <a:schemeClr val="accent1"/>
          </a:fillRef>
          <a:effectRef idx="2">
            <a:schemeClr val="accent1"/>
          </a:effectRef>
          <a:fontRef idx="minor">
            <a:schemeClr val="lt1"/>
          </a:fontRef>
        </p:style>
        <p:txBody>
          <a:bodyPr>
            <a:spAutoFit/>
          </a:bodyPr>
          <a:lstStyle/>
          <a:p>
            <a:pPr>
              <a:defRPr/>
            </a:pPr>
            <a:r>
              <a:rPr lang="en-US" u="sng" dirty="0">
                <a:cs typeface="+mn-cs"/>
              </a:rPr>
              <a:t>Exercise:</a:t>
            </a:r>
            <a:r>
              <a:rPr lang="en-US" dirty="0">
                <a:cs typeface="+mn-cs"/>
              </a:rPr>
              <a:t> Convert the numbers</a:t>
            </a:r>
          </a:p>
          <a:p>
            <a:pPr>
              <a:defRPr/>
            </a:pPr>
            <a:r>
              <a:rPr lang="en-US" dirty="0">
                <a:cs typeface="+mn-cs"/>
              </a:rPr>
              <a:t>                </a:t>
            </a:r>
            <a:r>
              <a:rPr lang="en-US" dirty="0"/>
              <a:t>0</a:t>
            </a:r>
            <a:r>
              <a:rPr lang="en-US" dirty="0">
                <a:cs typeface="+mn-cs"/>
              </a:rPr>
              <a:t>xDEAD 0xBEEF from Hex to binary.</a:t>
            </a:r>
          </a:p>
          <a:p>
            <a:pPr>
              <a:defRPr/>
            </a:pPr>
            <a:r>
              <a:rPr lang="en-US" dirty="0"/>
              <a:t>		Now convert them to Decimal</a:t>
            </a:r>
            <a:endParaRPr lang="en-US" dirty="0">
              <a:cs typeface="+mn-cs"/>
            </a:endParaRPr>
          </a:p>
          <a:p>
            <a:pPr>
              <a:defRPr/>
            </a:pPr>
            <a:r>
              <a:rPr lang="en-US" dirty="0">
                <a:cs typeface="+mn-cs"/>
              </a:rPr>
              <a:t>                </a:t>
            </a:r>
          </a:p>
        </p:txBody>
      </p:sp>
      <p:sp>
        <p:nvSpPr>
          <p:cNvPr id="7" name="Datumsplatzhalter 6">
            <a:extLst>
              <a:ext uri="{FF2B5EF4-FFF2-40B4-BE49-F238E27FC236}">
                <a16:creationId xmlns:a16="http://schemas.microsoft.com/office/drawing/2014/main" id="{B3BD88EB-C5EB-402A-9320-14BD624ECCF3}"/>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92904336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a:extLst>
              <a:ext uri="{FF2B5EF4-FFF2-40B4-BE49-F238E27FC236}">
                <a16:creationId xmlns:a16="http://schemas.microsoft.com/office/drawing/2014/main" id="{8AF8A1FA-C9A8-4EFD-82F9-9D82397902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196975"/>
            <a:ext cx="8567737" cy="478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3">
            <a:extLst>
              <a:ext uri="{FF2B5EF4-FFF2-40B4-BE49-F238E27FC236}">
                <a16:creationId xmlns:a16="http://schemas.microsoft.com/office/drawing/2014/main" id="{4D48CB01-FD03-4ACB-BE42-5A263B201D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1341438"/>
            <a:ext cx="29718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4">
            <a:extLst>
              <a:ext uri="{FF2B5EF4-FFF2-40B4-BE49-F238E27FC236}">
                <a16:creationId xmlns:a16="http://schemas.microsoft.com/office/drawing/2014/main" id="{542C5A79-0966-4078-BD3B-2F4947D6C9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4365625"/>
            <a:ext cx="29622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C254C855-FFC2-4A40-B9B4-DAE9970CA889}"/>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6CD4887C-1669-468D-970C-90A7E7BF5BAF}"/>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4DE564CF-5302-4116-AD8A-697C48A6CD9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3B3EED6-41F8-4DE0-9731-5BADE4C2B40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4B227F7-BEB5-4F17-9C20-2D26ECB7AF70}"/>
              </a:ext>
            </a:extLst>
          </p:cNvPr>
          <p:cNvSpPr>
            <a:spLocks noGrp="1"/>
          </p:cNvSpPr>
          <p:nvPr>
            <p:ph type="sldNum" sz="quarter" idx="12"/>
          </p:nvPr>
        </p:nvSpPr>
        <p:spPr/>
        <p:txBody>
          <a:bodyPr/>
          <a:lstStyle/>
          <a:p>
            <a:pPr>
              <a:defRPr/>
            </a:pPr>
            <a:fld id="{AFD5F09E-495C-4440-9B64-34BC52B4539C}" type="slidenum">
              <a:rPr lang="en-US" smtClean="0"/>
              <a:pPr>
                <a:defRPr/>
              </a:pPr>
              <a:t>530</a:t>
            </a:fld>
            <a:endParaRPr lang="en-US"/>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F61662-A839-4A8C-9E7C-0BD5F70FA155}"/>
              </a:ext>
            </a:extLst>
          </p:cNvPr>
          <p:cNvSpPr>
            <a:spLocks noGrp="1"/>
          </p:cNvSpPr>
          <p:nvPr>
            <p:ph type="title"/>
          </p:nvPr>
        </p:nvSpPr>
        <p:spPr/>
        <p:txBody>
          <a:bodyPr/>
          <a:lstStyle/>
          <a:p>
            <a:pPr eaLnBrk="1" hangingPunct="1">
              <a:defRPr/>
            </a:pPr>
            <a:r>
              <a:rPr lang="en-US" altLang="zh-TW" sz="4000" dirty="0"/>
              <a:t>MAX233</a:t>
            </a:r>
            <a:endParaRPr lang="zh-TW" altLang="en-US" sz="4000" dirty="0"/>
          </a:p>
        </p:txBody>
      </p:sp>
      <p:sp>
        <p:nvSpPr>
          <p:cNvPr id="32771" name="內容版面配置區 2">
            <a:extLst>
              <a:ext uri="{FF2B5EF4-FFF2-40B4-BE49-F238E27FC236}">
                <a16:creationId xmlns:a16="http://schemas.microsoft.com/office/drawing/2014/main" id="{0A5A4F3E-1A69-48A5-A5DE-ACC2A0D5FAC8}"/>
              </a:ext>
            </a:extLst>
          </p:cNvPr>
          <p:cNvSpPr>
            <a:spLocks noGrp="1"/>
          </p:cNvSpPr>
          <p:nvPr>
            <p:ph sz="quarter" idx="1"/>
          </p:nvPr>
        </p:nvSpPr>
        <p:spPr/>
        <p:txBody>
          <a:bodyPr/>
          <a:lstStyle/>
          <a:p>
            <a:pPr eaLnBrk="1" hangingPunct="1"/>
            <a:r>
              <a:rPr lang="en-US" altLang="zh-TW"/>
              <a:t>To save board space, some designers use MAX233 chip from Maxim</a:t>
            </a:r>
          </a:p>
          <a:p>
            <a:pPr lvl="1" eaLnBrk="1" hangingPunct="1"/>
            <a:r>
              <a:rPr lang="en-US" altLang="zh-TW"/>
              <a:t>MAX233 performs the same job as MAX232</a:t>
            </a:r>
          </a:p>
          <a:p>
            <a:pPr lvl="2" eaLnBrk="1" hangingPunct="1"/>
            <a:r>
              <a:rPr lang="en-US" altLang="zh-TW"/>
              <a:t>But eliminates the need for capacitors</a:t>
            </a:r>
          </a:p>
          <a:p>
            <a:pPr lvl="2" eaLnBrk="1" hangingPunct="1"/>
            <a:r>
              <a:rPr lang="en-US" altLang="zh-TW"/>
              <a:t>MAX233 and MAX232 are not pin compatible</a:t>
            </a:r>
            <a:endParaRPr lang="zh-TW" altLang="en-US"/>
          </a:p>
        </p:txBody>
      </p:sp>
      <p:pic>
        <p:nvPicPr>
          <p:cNvPr id="32772" name="Picture 2">
            <a:extLst>
              <a:ext uri="{FF2B5EF4-FFF2-40B4-BE49-F238E27FC236}">
                <a16:creationId xmlns:a16="http://schemas.microsoft.com/office/drawing/2014/main" id="{43A00421-CB10-40A2-80E2-54DA47C0D5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604" y="3593656"/>
            <a:ext cx="5904656" cy="3035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2122FC82-AF34-4745-9509-AB27551192E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B4D60DA2-F9F5-4EC7-ACEB-713C435B289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0962A6C3-E58C-4A43-ABAD-FF54F2E478D5}"/>
              </a:ext>
            </a:extLst>
          </p:cNvPr>
          <p:cNvSpPr>
            <a:spLocks noGrp="1"/>
          </p:cNvSpPr>
          <p:nvPr>
            <p:ph type="sldNum" sz="quarter" idx="12"/>
          </p:nvPr>
        </p:nvSpPr>
        <p:spPr/>
        <p:txBody>
          <a:bodyPr/>
          <a:lstStyle/>
          <a:p>
            <a:pPr>
              <a:defRPr/>
            </a:pPr>
            <a:fld id="{AFD5F09E-495C-4440-9B64-34BC52B4539C}" type="slidenum">
              <a:rPr lang="en-US" smtClean="0"/>
              <a:pPr>
                <a:defRPr/>
              </a:pPr>
              <a:t>531</a:t>
            </a:fld>
            <a:endParaRPr lang="en-US"/>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F6F52A-4303-4AA3-B325-7431B0335F21}"/>
              </a:ext>
            </a:extLst>
          </p:cNvPr>
          <p:cNvSpPr>
            <a:spLocks noGrp="1"/>
          </p:cNvSpPr>
          <p:nvPr>
            <p:ph type="title"/>
          </p:nvPr>
        </p:nvSpPr>
        <p:spPr/>
        <p:txBody>
          <a:bodyPr>
            <a:noAutofit/>
          </a:bodyPr>
          <a:lstStyle/>
          <a:p>
            <a:pPr eaLnBrk="1" hangingPunct="1">
              <a:defRPr/>
            </a:pPr>
            <a:r>
              <a:rPr lang="en-US" altLang="zh-TW" sz="4000" dirty="0"/>
              <a:t>Serial Communication Programming</a:t>
            </a:r>
            <a:endParaRPr lang="zh-TW" altLang="en-US" sz="4000" dirty="0"/>
          </a:p>
        </p:txBody>
      </p:sp>
      <p:sp>
        <p:nvSpPr>
          <p:cNvPr id="33795" name="內容版面配置區 2">
            <a:extLst>
              <a:ext uri="{FF2B5EF4-FFF2-40B4-BE49-F238E27FC236}">
                <a16:creationId xmlns:a16="http://schemas.microsoft.com/office/drawing/2014/main" id="{B8782959-6810-4941-8832-D80B6B06C8E6}"/>
              </a:ext>
            </a:extLst>
          </p:cNvPr>
          <p:cNvSpPr>
            <a:spLocks noGrp="1"/>
          </p:cNvSpPr>
          <p:nvPr>
            <p:ph sz="quarter" idx="1"/>
          </p:nvPr>
        </p:nvSpPr>
        <p:spPr/>
        <p:txBody>
          <a:bodyPr/>
          <a:lstStyle/>
          <a:p>
            <a:pPr eaLnBrk="1" hangingPunct="1"/>
            <a:r>
              <a:rPr lang="en-US" altLang="zh-TW"/>
              <a:t>To allow data transfer between the PC and an 8051 system without any error</a:t>
            </a:r>
          </a:p>
          <a:p>
            <a:pPr lvl="1" eaLnBrk="1" hangingPunct="1"/>
            <a:r>
              <a:rPr lang="en-US" altLang="zh-TW"/>
              <a:t>The baud rate of 8051 system must match the baud rate of the PC’s COM port</a:t>
            </a:r>
          </a:p>
        </p:txBody>
      </p:sp>
      <p:pic>
        <p:nvPicPr>
          <p:cNvPr id="33796" name="Picture 2">
            <a:extLst>
              <a:ext uri="{FF2B5EF4-FFF2-40B4-BE49-F238E27FC236}">
                <a16:creationId xmlns:a16="http://schemas.microsoft.com/office/drawing/2014/main" id="{16D2CB8F-4A21-4B15-BC08-07626BCB5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3579813"/>
            <a:ext cx="4464050" cy="312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3A7D85B9-59BA-48B1-9744-7304AA32675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00CF057-7DFF-460F-B08D-1445BE6EC9B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3E7B2DDC-8195-46B0-B4D1-57E17DBD59AC}"/>
              </a:ext>
            </a:extLst>
          </p:cNvPr>
          <p:cNvSpPr>
            <a:spLocks noGrp="1"/>
          </p:cNvSpPr>
          <p:nvPr>
            <p:ph type="sldNum" sz="quarter" idx="12"/>
          </p:nvPr>
        </p:nvSpPr>
        <p:spPr/>
        <p:txBody>
          <a:bodyPr/>
          <a:lstStyle/>
          <a:p>
            <a:pPr>
              <a:defRPr/>
            </a:pPr>
            <a:fld id="{AFD5F09E-495C-4440-9B64-34BC52B4539C}" type="slidenum">
              <a:rPr lang="en-US" smtClean="0"/>
              <a:pPr>
                <a:defRPr/>
              </a:pPr>
              <a:t>532</a:t>
            </a:fld>
            <a:endParaRPr lang="en-US"/>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a:extLst>
              <a:ext uri="{FF2B5EF4-FFF2-40B4-BE49-F238E27FC236}">
                <a16:creationId xmlns:a16="http://schemas.microsoft.com/office/drawing/2014/main" id="{D7BDAA73-78CE-4A76-97B9-5F5925A63752}"/>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bwMode="auto">
          <a:xfrm>
            <a:off x="539552" y="404664"/>
            <a:ext cx="6675272" cy="5870448"/>
          </a:xfr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94884999-3E01-4C31-AF20-9AD4AF6E462A}"/>
              </a:ext>
            </a:extLst>
          </p:cNvPr>
          <p:cNvSpPr>
            <a:spLocks noGrp="1"/>
          </p:cNvSpPr>
          <p:nvPr>
            <p:ph sz="quarter" idx="1"/>
          </p:nvPr>
        </p:nvSpPr>
        <p:spPr/>
        <p:txBody>
          <a:bodyPr/>
          <a:lstStyle/>
          <a:p>
            <a:endParaRPr lang="en-GB" dirty="0"/>
          </a:p>
        </p:txBody>
      </p:sp>
      <p:sp>
        <p:nvSpPr>
          <p:cNvPr id="3" name="Datumsplatzhalter 2">
            <a:extLst>
              <a:ext uri="{FF2B5EF4-FFF2-40B4-BE49-F238E27FC236}">
                <a16:creationId xmlns:a16="http://schemas.microsoft.com/office/drawing/2014/main" id="{CAC4B79F-B0A7-4360-98F8-33E0EAF27E32}"/>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A2ED98F-06A3-4C1A-97D7-6841BFD2A39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F0586ED5-EB86-4827-836B-FD6D0FB9562B}"/>
              </a:ext>
            </a:extLst>
          </p:cNvPr>
          <p:cNvSpPr>
            <a:spLocks noGrp="1"/>
          </p:cNvSpPr>
          <p:nvPr>
            <p:ph type="sldNum" sz="quarter" idx="12"/>
          </p:nvPr>
        </p:nvSpPr>
        <p:spPr/>
        <p:txBody>
          <a:bodyPr/>
          <a:lstStyle/>
          <a:p>
            <a:pPr>
              <a:defRPr/>
            </a:pPr>
            <a:fld id="{AFD5F09E-495C-4440-9B64-34BC52B4539C}" type="slidenum">
              <a:rPr lang="en-US" smtClean="0"/>
              <a:pPr>
                <a:defRPr/>
              </a:pPr>
              <a:t>533</a:t>
            </a:fld>
            <a:endParaRPr lang="en-US"/>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a:extLst>
              <a:ext uri="{FF2B5EF4-FFF2-40B4-BE49-F238E27FC236}">
                <a16:creationId xmlns:a16="http://schemas.microsoft.com/office/drawing/2014/main" id="{AEFE8169-0F54-433E-A19B-3049F55B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25538"/>
            <a:ext cx="8532813"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3">
            <a:extLst>
              <a:ext uri="{FF2B5EF4-FFF2-40B4-BE49-F238E27FC236}">
                <a16:creationId xmlns:a16="http://schemas.microsoft.com/office/drawing/2014/main" id="{AB23F076-AE9B-463B-A625-8A8348327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2565400"/>
            <a:ext cx="2582862"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3">
            <a:extLst>
              <a:ext uri="{FF2B5EF4-FFF2-40B4-BE49-F238E27FC236}">
                <a16:creationId xmlns:a16="http://schemas.microsoft.com/office/drawing/2014/main" id="{326595FC-451F-490B-8A10-0B4B99CBC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437063"/>
            <a:ext cx="8245475" cy="113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A306DFA3-BC2C-4C6F-A3CF-89F17FFC9614}"/>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46E39FF2-31D1-4755-81EC-FAF703B90BC6}"/>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B2E8DB56-642B-4DBB-AD43-0EA6D0BA109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250D444-0B23-4824-81D8-5C38F6E6A45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EE31D6C-85EC-4305-8282-E9764BDA9DC5}"/>
              </a:ext>
            </a:extLst>
          </p:cNvPr>
          <p:cNvSpPr>
            <a:spLocks noGrp="1"/>
          </p:cNvSpPr>
          <p:nvPr>
            <p:ph type="sldNum" sz="quarter" idx="12"/>
          </p:nvPr>
        </p:nvSpPr>
        <p:spPr/>
        <p:txBody>
          <a:bodyPr/>
          <a:lstStyle/>
          <a:p>
            <a:pPr>
              <a:defRPr/>
            </a:pPr>
            <a:fld id="{AFD5F09E-495C-4440-9B64-34BC52B4539C}" type="slidenum">
              <a:rPr lang="en-US" smtClean="0"/>
              <a:pPr>
                <a:defRPr/>
              </a:pPr>
              <a:t>534</a:t>
            </a:fld>
            <a:endParaRPr lang="en-US"/>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C5F710-53DE-43D9-BA50-94A1C4AFCBC3}"/>
              </a:ext>
            </a:extLst>
          </p:cNvPr>
          <p:cNvSpPr>
            <a:spLocks noGrp="1"/>
          </p:cNvSpPr>
          <p:nvPr>
            <p:ph type="title"/>
          </p:nvPr>
        </p:nvSpPr>
        <p:spPr/>
        <p:txBody>
          <a:bodyPr/>
          <a:lstStyle/>
          <a:p>
            <a:pPr eaLnBrk="1" hangingPunct="1">
              <a:defRPr/>
            </a:pPr>
            <a:r>
              <a:rPr lang="en-US" altLang="zh-TW" sz="4000" dirty="0"/>
              <a:t>SBUF Register</a:t>
            </a:r>
            <a:endParaRPr lang="zh-TW" altLang="en-US" sz="4000" dirty="0"/>
          </a:p>
        </p:txBody>
      </p:sp>
      <p:sp>
        <p:nvSpPr>
          <p:cNvPr id="36867" name="內容版面配置區 2">
            <a:extLst>
              <a:ext uri="{FF2B5EF4-FFF2-40B4-BE49-F238E27FC236}">
                <a16:creationId xmlns:a16="http://schemas.microsoft.com/office/drawing/2014/main" id="{24908213-B8D9-4BB5-971C-687F075E199C}"/>
              </a:ext>
            </a:extLst>
          </p:cNvPr>
          <p:cNvSpPr>
            <a:spLocks noGrp="1"/>
          </p:cNvSpPr>
          <p:nvPr>
            <p:ph sz="quarter" idx="1"/>
          </p:nvPr>
        </p:nvSpPr>
        <p:spPr>
          <a:xfrm>
            <a:off x="290728" y="1535689"/>
            <a:ext cx="8503920" cy="4572000"/>
          </a:xfrm>
        </p:spPr>
        <p:txBody>
          <a:bodyPr/>
          <a:lstStyle/>
          <a:p>
            <a:pPr eaLnBrk="1" hangingPunct="1"/>
            <a:r>
              <a:rPr lang="en-US" altLang="zh-TW" dirty="0"/>
              <a:t>SBUF is an 8-bit register used solely for serial communication</a:t>
            </a:r>
          </a:p>
          <a:p>
            <a:pPr lvl="1" eaLnBrk="1" hangingPunct="1"/>
            <a:r>
              <a:rPr lang="en-US" altLang="zh-TW" dirty="0"/>
              <a:t>For a byte data to be transferred via the </a:t>
            </a:r>
            <a:r>
              <a:rPr lang="en-US" altLang="zh-TW" dirty="0" err="1"/>
              <a:t>TxD</a:t>
            </a:r>
            <a:r>
              <a:rPr lang="en-US" altLang="zh-TW" dirty="0"/>
              <a:t> line, it must be placed in the SBUF register</a:t>
            </a:r>
          </a:p>
          <a:p>
            <a:pPr lvl="2" eaLnBrk="1" hangingPunct="1"/>
            <a:r>
              <a:rPr lang="en-US" altLang="zh-TW" dirty="0"/>
              <a:t>The moment a byte is written into SBUF, it is framed with the start and stop bits and transferred serially via the </a:t>
            </a:r>
            <a:r>
              <a:rPr lang="en-US" altLang="zh-TW" dirty="0" err="1"/>
              <a:t>TxD</a:t>
            </a:r>
            <a:r>
              <a:rPr lang="en-US" altLang="zh-TW" dirty="0"/>
              <a:t> line</a:t>
            </a:r>
          </a:p>
          <a:p>
            <a:pPr lvl="1" eaLnBrk="1" hangingPunct="1"/>
            <a:r>
              <a:rPr lang="en-US" altLang="zh-TW" dirty="0"/>
              <a:t>SBUF holds the byte of data when it is received by 8051 </a:t>
            </a:r>
            <a:r>
              <a:rPr lang="en-US" altLang="zh-TW" dirty="0" err="1"/>
              <a:t>RxD</a:t>
            </a:r>
            <a:r>
              <a:rPr lang="en-US" altLang="zh-TW" dirty="0"/>
              <a:t> line</a:t>
            </a:r>
          </a:p>
          <a:p>
            <a:pPr lvl="2" eaLnBrk="1" hangingPunct="1"/>
            <a:r>
              <a:rPr lang="en-US" altLang="zh-TW" dirty="0"/>
              <a:t>When the bits are received serially via </a:t>
            </a:r>
            <a:r>
              <a:rPr lang="en-US" altLang="zh-TW" dirty="0" err="1"/>
              <a:t>RxD</a:t>
            </a:r>
            <a:r>
              <a:rPr lang="en-US" altLang="zh-TW" dirty="0"/>
              <a:t>, the 8051 </a:t>
            </a:r>
            <a:r>
              <a:rPr lang="en-US" altLang="zh-TW" dirty="0" err="1"/>
              <a:t>deframes</a:t>
            </a:r>
            <a:r>
              <a:rPr lang="en-US" altLang="zh-TW" dirty="0"/>
              <a:t> it by eliminating the stop and start bits, and then placing the byte in SBUF</a:t>
            </a:r>
            <a:endParaRPr lang="zh-TW" altLang="en-US" dirty="0"/>
          </a:p>
        </p:txBody>
      </p:sp>
      <p:sp>
        <p:nvSpPr>
          <p:cNvPr id="3" name="Datumsplatzhalter 2">
            <a:extLst>
              <a:ext uri="{FF2B5EF4-FFF2-40B4-BE49-F238E27FC236}">
                <a16:creationId xmlns:a16="http://schemas.microsoft.com/office/drawing/2014/main" id="{E276776D-3D26-4E7B-956A-354CE006616A}"/>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75F2A9E-76B3-4AD9-92DA-40A68096D63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EF76F0D-A2EB-463C-86CC-5302BA10E28A}"/>
              </a:ext>
            </a:extLst>
          </p:cNvPr>
          <p:cNvSpPr>
            <a:spLocks noGrp="1"/>
          </p:cNvSpPr>
          <p:nvPr>
            <p:ph type="sldNum" sz="quarter" idx="12"/>
          </p:nvPr>
        </p:nvSpPr>
        <p:spPr/>
        <p:txBody>
          <a:bodyPr/>
          <a:lstStyle/>
          <a:p>
            <a:pPr>
              <a:defRPr/>
            </a:pPr>
            <a:fld id="{AFD5F09E-495C-4440-9B64-34BC52B4539C}" type="slidenum">
              <a:rPr lang="en-US" smtClean="0"/>
              <a:pPr>
                <a:defRPr/>
              </a:pPr>
              <a:t>535</a:t>
            </a:fld>
            <a:endParaRPr lang="en-US"/>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B4462D-92E3-49C1-A437-22D0F33A9C47}"/>
              </a:ext>
            </a:extLst>
          </p:cNvPr>
          <p:cNvSpPr>
            <a:spLocks noGrp="1"/>
          </p:cNvSpPr>
          <p:nvPr>
            <p:ph type="title"/>
          </p:nvPr>
        </p:nvSpPr>
        <p:spPr/>
        <p:txBody>
          <a:bodyPr/>
          <a:lstStyle/>
          <a:p>
            <a:pPr eaLnBrk="1" hangingPunct="1">
              <a:defRPr/>
            </a:pPr>
            <a:r>
              <a:rPr lang="en-US" altLang="zh-TW" sz="4000" dirty="0"/>
              <a:t>SCON Register</a:t>
            </a:r>
            <a:endParaRPr lang="zh-TW" altLang="en-US" sz="4000" dirty="0"/>
          </a:p>
        </p:txBody>
      </p:sp>
      <p:sp>
        <p:nvSpPr>
          <p:cNvPr id="37891" name="內容版面配置區 2">
            <a:extLst>
              <a:ext uri="{FF2B5EF4-FFF2-40B4-BE49-F238E27FC236}">
                <a16:creationId xmlns:a16="http://schemas.microsoft.com/office/drawing/2014/main" id="{3F3F6519-B065-4ED6-95E3-2B84E101D486}"/>
              </a:ext>
            </a:extLst>
          </p:cNvPr>
          <p:cNvSpPr>
            <a:spLocks noGrp="1"/>
          </p:cNvSpPr>
          <p:nvPr>
            <p:ph sz="quarter" idx="1"/>
          </p:nvPr>
        </p:nvSpPr>
        <p:spPr/>
        <p:txBody>
          <a:bodyPr/>
          <a:lstStyle/>
          <a:p>
            <a:r>
              <a:rPr lang="en-US" altLang="zh-TW"/>
              <a:t>SCON is an 8-bit register used to program the start bit, stop bit, and data bits of data framing, among other things</a:t>
            </a:r>
          </a:p>
        </p:txBody>
      </p:sp>
      <p:pic>
        <p:nvPicPr>
          <p:cNvPr id="37892" name="Picture 3">
            <a:extLst>
              <a:ext uri="{FF2B5EF4-FFF2-40B4-BE49-F238E27FC236}">
                <a16:creationId xmlns:a16="http://schemas.microsoft.com/office/drawing/2014/main" id="{4D1289C1-6899-4045-A09F-26540F22F9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2816932"/>
            <a:ext cx="6685208" cy="368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5385CDDE-4141-4515-99FA-B018CC91A7BF}"/>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3809327-7B84-4E64-BCDB-06E20C506B7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FB16443-D5EF-4B5A-9808-AB1830F456F4}"/>
              </a:ext>
            </a:extLst>
          </p:cNvPr>
          <p:cNvSpPr>
            <a:spLocks noGrp="1"/>
          </p:cNvSpPr>
          <p:nvPr>
            <p:ph type="sldNum" sz="quarter" idx="12"/>
          </p:nvPr>
        </p:nvSpPr>
        <p:spPr/>
        <p:txBody>
          <a:bodyPr/>
          <a:lstStyle/>
          <a:p>
            <a:pPr>
              <a:defRPr/>
            </a:pPr>
            <a:fld id="{AFD5F09E-495C-4440-9B64-34BC52B4539C}" type="slidenum">
              <a:rPr lang="en-US" smtClean="0"/>
              <a:pPr>
                <a:defRPr/>
              </a:pPr>
              <a:t>536</a:t>
            </a:fld>
            <a:endParaRPr lang="en-US"/>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E05F9-626B-4635-8B00-F68DD28FD7B7}"/>
              </a:ext>
            </a:extLst>
          </p:cNvPr>
          <p:cNvSpPr>
            <a:spLocks noGrp="1"/>
          </p:cNvSpPr>
          <p:nvPr>
            <p:ph type="title"/>
          </p:nvPr>
        </p:nvSpPr>
        <p:spPr/>
        <p:txBody>
          <a:bodyPr/>
          <a:lstStyle/>
          <a:p>
            <a:pPr eaLnBrk="1" hangingPunct="1">
              <a:defRPr/>
            </a:pPr>
            <a:r>
              <a:rPr lang="en-US" altLang="zh-TW" sz="4000" dirty="0"/>
              <a:t>SCON Register (cont.)</a:t>
            </a:r>
            <a:endParaRPr lang="zh-TW" altLang="en-US" sz="4000" dirty="0"/>
          </a:p>
        </p:txBody>
      </p:sp>
      <p:sp>
        <p:nvSpPr>
          <p:cNvPr id="38915" name="內容版面配置區 2">
            <a:extLst>
              <a:ext uri="{FF2B5EF4-FFF2-40B4-BE49-F238E27FC236}">
                <a16:creationId xmlns:a16="http://schemas.microsoft.com/office/drawing/2014/main" id="{8D7B870C-FC41-4970-AB20-ABA4FD9AFABE}"/>
              </a:ext>
            </a:extLst>
          </p:cNvPr>
          <p:cNvSpPr>
            <a:spLocks noGrp="1"/>
          </p:cNvSpPr>
          <p:nvPr>
            <p:ph sz="quarter" idx="1"/>
          </p:nvPr>
        </p:nvSpPr>
        <p:spPr/>
        <p:txBody>
          <a:bodyPr/>
          <a:lstStyle/>
          <a:p>
            <a:r>
              <a:rPr lang="en-US" altLang="zh-TW"/>
              <a:t>SM0, SM1</a:t>
            </a:r>
          </a:p>
          <a:p>
            <a:pPr lvl="1"/>
            <a:r>
              <a:rPr lang="en-US" altLang="zh-TW"/>
              <a:t>They determine the framing of data by specifying the number of bits per character, and the start and stop bits</a:t>
            </a:r>
          </a:p>
          <a:p>
            <a:pPr lvl="1"/>
            <a:endParaRPr lang="en-US" altLang="zh-TW"/>
          </a:p>
          <a:p>
            <a:pPr lvl="1"/>
            <a:endParaRPr lang="en-US" altLang="zh-TW"/>
          </a:p>
          <a:p>
            <a:pPr lvl="1"/>
            <a:endParaRPr lang="en-US" altLang="zh-TW"/>
          </a:p>
          <a:p>
            <a:pPr lvl="1"/>
            <a:endParaRPr lang="en-US" altLang="zh-TW" sz="1800"/>
          </a:p>
          <a:p>
            <a:r>
              <a:rPr lang="en-US" altLang="zh-TW"/>
              <a:t>SM2</a:t>
            </a:r>
          </a:p>
          <a:p>
            <a:pPr lvl="1"/>
            <a:r>
              <a:rPr lang="en-US" altLang="zh-TW"/>
              <a:t>This enables the multiprocessing capability of the 8051</a:t>
            </a:r>
          </a:p>
          <a:p>
            <a:pPr lvl="1"/>
            <a:endParaRPr lang="en-US" altLang="zh-TW"/>
          </a:p>
        </p:txBody>
      </p:sp>
      <p:pic>
        <p:nvPicPr>
          <p:cNvPr id="38916" name="Picture 2">
            <a:extLst>
              <a:ext uri="{FF2B5EF4-FFF2-40B4-BE49-F238E27FC236}">
                <a16:creationId xmlns:a16="http://schemas.microsoft.com/office/drawing/2014/main" id="{700A2A2A-558B-4F32-8011-B7AE47395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724" y="2879598"/>
            <a:ext cx="5781675"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1FABD536-4BE2-4A6E-B1D9-EE73B440329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74F94792-1EE8-427D-88AB-E8DC4B99D25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17596BA8-D31E-4ECD-93CB-4890AF4DFE20}"/>
              </a:ext>
            </a:extLst>
          </p:cNvPr>
          <p:cNvSpPr>
            <a:spLocks noGrp="1"/>
          </p:cNvSpPr>
          <p:nvPr>
            <p:ph type="sldNum" sz="quarter" idx="12"/>
          </p:nvPr>
        </p:nvSpPr>
        <p:spPr/>
        <p:txBody>
          <a:bodyPr/>
          <a:lstStyle/>
          <a:p>
            <a:pPr>
              <a:defRPr/>
            </a:pPr>
            <a:fld id="{AFD5F09E-495C-4440-9B64-34BC52B4539C}" type="slidenum">
              <a:rPr lang="en-US" smtClean="0"/>
              <a:pPr>
                <a:defRPr/>
              </a:pPr>
              <a:t>537</a:t>
            </a:fld>
            <a:endParaRPr lang="en-US"/>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A75099-91CF-47A7-BE4A-B04D96E20BFD}"/>
              </a:ext>
            </a:extLst>
          </p:cNvPr>
          <p:cNvSpPr>
            <a:spLocks noGrp="1"/>
          </p:cNvSpPr>
          <p:nvPr>
            <p:ph type="title"/>
          </p:nvPr>
        </p:nvSpPr>
        <p:spPr/>
        <p:txBody>
          <a:bodyPr/>
          <a:lstStyle/>
          <a:p>
            <a:pPr eaLnBrk="1" hangingPunct="1">
              <a:defRPr/>
            </a:pPr>
            <a:r>
              <a:rPr lang="en-US" altLang="zh-TW" sz="4000" dirty="0"/>
              <a:t>SCON Register (cont.)</a:t>
            </a:r>
            <a:endParaRPr lang="zh-TW" altLang="en-US" sz="4000" dirty="0"/>
          </a:p>
        </p:txBody>
      </p:sp>
      <p:sp>
        <p:nvSpPr>
          <p:cNvPr id="39939" name="內容版面配置區 2">
            <a:extLst>
              <a:ext uri="{FF2B5EF4-FFF2-40B4-BE49-F238E27FC236}">
                <a16:creationId xmlns:a16="http://schemas.microsoft.com/office/drawing/2014/main" id="{DB78E972-FFDD-4ACE-ADFC-2EA871047BD5}"/>
              </a:ext>
            </a:extLst>
          </p:cNvPr>
          <p:cNvSpPr>
            <a:spLocks noGrp="1"/>
          </p:cNvSpPr>
          <p:nvPr>
            <p:ph sz="quarter" idx="1"/>
          </p:nvPr>
        </p:nvSpPr>
        <p:spPr/>
        <p:txBody>
          <a:bodyPr/>
          <a:lstStyle/>
          <a:p>
            <a:r>
              <a:rPr lang="en-US" altLang="zh-TW"/>
              <a:t>REN (receive enable)</a:t>
            </a:r>
          </a:p>
          <a:p>
            <a:pPr lvl="1"/>
            <a:r>
              <a:rPr lang="en-US" altLang="zh-TW"/>
              <a:t>When it is high, it allows 8051 to receive data on RxD pin</a:t>
            </a:r>
          </a:p>
          <a:p>
            <a:pPr lvl="1"/>
            <a:r>
              <a:rPr lang="en-US" altLang="zh-TW"/>
              <a:t>If low, the receiver is disable</a:t>
            </a:r>
          </a:p>
          <a:p>
            <a:r>
              <a:rPr lang="en-US" altLang="zh-TW"/>
              <a:t>TI (transmit interrupt)</a:t>
            </a:r>
          </a:p>
          <a:p>
            <a:pPr lvl="1"/>
            <a:r>
              <a:rPr lang="en-US" altLang="zh-TW"/>
              <a:t>When 8051 finishes the transfer of 8-bit character</a:t>
            </a:r>
          </a:p>
          <a:p>
            <a:pPr lvl="2"/>
            <a:r>
              <a:rPr lang="en-US" altLang="zh-TW"/>
              <a:t>It raises TI flag to indicate that it is ready to transfer another byte</a:t>
            </a:r>
          </a:p>
          <a:p>
            <a:pPr lvl="2"/>
            <a:r>
              <a:rPr lang="en-US" altLang="zh-TW"/>
              <a:t>TI bit is raised at the beginning of the stop bit</a:t>
            </a:r>
          </a:p>
        </p:txBody>
      </p:sp>
      <p:sp>
        <p:nvSpPr>
          <p:cNvPr id="3" name="Datumsplatzhalter 2">
            <a:extLst>
              <a:ext uri="{FF2B5EF4-FFF2-40B4-BE49-F238E27FC236}">
                <a16:creationId xmlns:a16="http://schemas.microsoft.com/office/drawing/2014/main" id="{40A088BA-1C9C-42C9-AC13-A7E05C8DCAA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F4B0042-5501-4C22-A66F-F7A39A648E9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5F4DB3C-EDD7-4924-87B8-F72F02CB07D0}"/>
              </a:ext>
            </a:extLst>
          </p:cNvPr>
          <p:cNvSpPr>
            <a:spLocks noGrp="1"/>
          </p:cNvSpPr>
          <p:nvPr>
            <p:ph type="sldNum" sz="quarter" idx="12"/>
          </p:nvPr>
        </p:nvSpPr>
        <p:spPr/>
        <p:txBody>
          <a:bodyPr/>
          <a:lstStyle/>
          <a:p>
            <a:pPr>
              <a:defRPr/>
            </a:pPr>
            <a:fld id="{AFD5F09E-495C-4440-9B64-34BC52B4539C}" type="slidenum">
              <a:rPr lang="en-US" smtClean="0"/>
              <a:pPr>
                <a:defRPr/>
              </a:pPr>
              <a:t>538</a:t>
            </a:fld>
            <a:endParaRPr lang="en-US"/>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8F7032-2C41-47DE-9175-95B35B10706C}"/>
              </a:ext>
            </a:extLst>
          </p:cNvPr>
          <p:cNvSpPr>
            <a:spLocks noGrp="1"/>
          </p:cNvSpPr>
          <p:nvPr>
            <p:ph type="title"/>
          </p:nvPr>
        </p:nvSpPr>
        <p:spPr/>
        <p:txBody>
          <a:bodyPr/>
          <a:lstStyle/>
          <a:p>
            <a:pPr eaLnBrk="1" hangingPunct="1">
              <a:defRPr/>
            </a:pPr>
            <a:r>
              <a:rPr lang="en-US" altLang="zh-TW" sz="4000" dirty="0"/>
              <a:t>SCON Register (cont.)</a:t>
            </a:r>
            <a:endParaRPr lang="zh-TW" altLang="en-US" sz="4000" dirty="0"/>
          </a:p>
        </p:txBody>
      </p:sp>
      <p:sp>
        <p:nvSpPr>
          <p:cNvPr id="40963" name="內容版面配置區 2">
            <a:extLst>
              <a:ext uri="{FF2B5EF4-FFF2-40B4-BE49-F238E27FC236}">
                <a16:creationId xmlns:a16="http://schemas.microsoft.com/office/drawing/2014/main" id="{0F279ADA-30BF-49DD-BD2F-E1279C0CAFCE}"/>
              </a:ext>
            </a:extLst>
          </p:cNvPr>
          <p:cNvSpPr>
            <a:spLocks noGrp="1"/>
          </p:cNvSpPr>
          <p:nvPr>
            <p:ph sz="quarter" idx="1"/>
          </p:nvPr>
        </p:nvSpPr>
        <p:spPr/>
        <p:txBody>
          <a:bodyPr/>
          <a:lstStyle/>
          <a:p>
            <a:r>
              <a:rPr lang="en-US" altLang="zh-TW"/>
              <a:t>RI (receive interrupt)</a:t>
            </a:r>
          </a:p>
          <a:p>
            <a:pPr lvl="1"/>
            <a:r>
              <a:rPr lang="en-US" altLang="zh-TW"/>
              <a:t>When 8051 receives data serially via RxD, it gets rid of the start and stop bits and places the byte in SBUF register</a:t>
            </a:r>
          </a:p>
          <a:p>
            <a:pPr lvl="2"/>
            <a:r>
              <a:rPr lang="en-US" altLang="zh-TW"/>
              <a:t>It raises the RI flag bit to indicate that a byte has been received and should be picked up before it is lost</a:t>
            </a:r>
          </a:p>
          <a:p>
            <a:pPr lvl="2"/>
            <a:r>
              <a:rPr lang="en-US" altLang="zh-TW"/>
              <a:t>RI is raised halfway through the stop bit</a:t>
            </a:r>
          </a:p>
          <a:p>
            <a:r>
              <a:rPr lang="en-US" altLang="zh-TW"/>
              <a:t>SCON is a bit-addressable register</a:t>
            </a:r>
          </a:p>
          <a:p>
            <a:pPr lvl="2"/>
            <a:endParaRPr lang="en-US" altLang="zh-TW"/>
          </a:p>
        </p:txBody>
      </p:sp>
      <p:sp>
        <p:nvSpPr>
          <p:cNvPr id="3" name="Datumsplatzhalter 2">
            <a:extLst>
              <a:ext uri="{FF2B5EF4-FFF2-40B4-BE49-F238E27FC236}">
                <a16:creationId xmlns:a16="http://schemas.microsoft.com/office/drawing/2014/main" id="{B01F74BB-AB66-496D-92FB-891C7A6AD93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8989FDF-6A53-4260-844F-2463939A26D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0EC9E27-FBD6-40AC-86E9-E9D54150511F}"/>
              </a:ext>
            </a:extLst>
          </p:cNvPr>
          <p:cNvSpPr>
            <a:spLocks noGrp="1"/>
          </p:cNvSpPr>
          <p:nvPr>
            <p:ph type="sldNum" sz="quarter" idx="12"/>
          </p:nvPr>
        </p:nvSpPr>
        <p:spPr/>
        <p:txBody>
          <a:bodyPr/>
          <a:lstStyle/>
          <a:p>
            <a:pPr>
              <a:defRPr/>
            </a:pPr>
            <a:fld id="{AFD5F09E-495C-4440-9B64-34BC52B4539C}" type="slidenum">
              <a:rPr lang="en-US" smtClean="0"/>
              <a:pPr>
                <a:defRPr/>
              </a:pPr>
              <a:t>539</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Bit Microprocessors</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3A9916B7-A748-6149-8245-A3DC3058343F}" type="slidenum">
              <a:rPr lang="en-US" smtClean="0"/>
              <a:t>54</a:t>
            </a:fld>
            <a:endParaRPr lang="en-US"/>
          </a:p>
        </p:txBody>
      </p:sp>
      <p:sp>
        <p:nvSpPr>
          <p:cNvPr id="3" name="Content Placeholder 2"/>
          <p:cNvSpPr>
            <a:spLocks noGrp="1"/>
          </p:cNvSpPr>
          <p:nvPr>
            <p:ph sz="quarter" idx="1"/>
          </p:nvPr>
        </p:nvSpPr>
        <p:spPr/>
        <p:txBody>
          <a:bodyPr>
            <a:normAutofit lnSpcReduction="10000"/>
          </a:bodyPr>
          <a:lstStyle/>
          <a:p>
            <a:r>
              <a:rPr lang="en-US" dirty="0"/>
              <a:t>The AVR microprocessor we will be using is an 8 bit processor</a:t>
            </a:r>
          </a:p>
          <a:p>
            <a:r>
              <a:rPr lang="en-US" dirty="0"/>
              <a:t>The operations the processor performs work on 8 bit numbers</a:t>
            </a:r>
          </a:p>
          <a:p>
            <a:pPr lvl="1"/>
            <a:r>
              <a:rPr lang="en-US" dirty="0"/>
              <a:t>Data is copied from memory into the processors internal </a:t>
            </a:r>
            <a:r>
              <a:rPr lang="en-US" i="1" dirty="0"/>
              <a:t>registers </a:t>
            </a:r>
            <a:r>
              <a:rPr lang="en-US" dirty="0"/>
              <a:t>8 bits at a time</a:t>
            </a:r>
          </a:p>
          <a:p>
            <a:pPr lvl="1"/>
            <a:r>
              <a:rPr lang="en-US" dirty="0"/>
              <a:t>Operations (addition/subtraction/etc..) can be performed on the 8 bit registers</a:t>
            </a:r>
          </a:p>
          <a:p>
            <a:pPr lvl="1"/>
            <a:r>
              <a:rPr lang="en-US" dirty="0"/>
              <a:t>We can of course do calculation with bigger numbers but we will have to do this as a sequence of operations on 8 bit numbers</a:t>
            </a:r>
          </a:p>
          <a:p>
            <a:pPr lvl="2"/>
            <a:r>
              <a:rPr lang="en-US" dirty="0"/>
              <a:t>We will see how to do this later – using a carry bit</a:t>
            </a:r>
          </a:p>
        </p:txBody>
      </p:sp>
      <p:sp>
        <p:nvSpPr>
          <p:cNvPr id="6" name="Datumsplatzhalter 5">
            <a:extLst>
              <a:ext uri="{FF2B5EF4-FFF2-40B4-BE49-F238E27FC236}">
                <a16:creationId xmlns:a16="http://schemas.microsoft.com/office/drawing/2014/main" id="{6D46CB8E-078F-4024-A86C-1E02F9606395}"/>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12383022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252555-9AF6-4A9E-A058-EEC8EE7B74E8}"/>
              </a:ext>
            </a:extLst>
          </p:cNvPr>
          <p:cNvSpPr>
            <a:spLocks noGrp="1"/>
          </p:cNvSpPr>
          <p:nvPr>
            <p:ph type="title"/>
          </p:nvPr>
        </p:nvSpPr>
        <p:spPr/>
        <p:txBody>
          <a:bodyPr>
            <a:noAutofit/>
          </a:bodyPr>
          <a:lstStyle/>
          <a:p>
            <a:pPr>
              <a:defRPr/>
            </a:pPr>
            <a:r>
              <a:rPr lang="en-US" altLang="zh-TW" sz="3600" dirty="0"/>
              <a:t>Programming Serial Data Transmitting</a:t>
            </a:r>
            <a:endParaRPr lang="zh-TW" altLang="en-US" sz="3600" dirty="0"/>
          </a:p>
        </p:txBody>
      </p:sp>
      <p:sp>
        <p:nvSpPr>
          <p:cNvPr id="41987" name="內容版面配置區 2">
            <a:extLst>
              <a:ext uri="{FF2B5EF4-FFF2-40B4-BE49-F238E27FC236}">
                <a16:creationId xmlns:a16="http://schemas.microsoft.com/office/drawing/2014/main" id="{56B436ED-FEED-496C-8C5C-60C82E5A950F}"/>
              </a:ext>
            </a:extLst>
          </p:cNvPr>
          <p:cNvSpPr>
            <a:spLocks noGrp="1"/>
          </p:cNvSpPr>
          <p:nvPr>
            <p:ph sz="quarter" idx="1"/>
          </p:nvPr>
        </p:nvSpPr>
        <p:spPr/>
        <p:txBody>
          <a:bodyPr/>
          <a:lstStyle/>
          <a:p>
            <a:r>
              <a:rPr lang="en-US" altLang="zh-TW" dirty="0"/>
              <a:t>In programming the 8051 to transfer character bytes serially</a:t>
            </a:r>
          </a:p>
          <a:p>
            <a:pPr marL="731838" lvl="1" indent="-457200">
              <a:buFont typeface="+mj-lt"/>
              <a:buAutoNum type="arabicPeriod"/>
            </a:pPr>
            <a:r>
              <a:rPr lang="en-US" altLang="zh-TW" dirty="0"/>
              <a:t>TMOD register is loaded with the value 20H</a:t>
            </a:r>
          </a:p>
          <a:p>
            <a:pPr marL="1050925" lvl="2" indent="-457200">
              <a:buFont typeface="+mj-lt"/>
              <a:buAutoNum type="arabicPeriod"/>
            </a:pPr>
            <a:r>
              <a:rPr lang="en-US" altLang="zh-TW" dirty="0"/>
              <a:t>Indicating the use of timer 1 in mode 2 (8-bit auto-reload) to set baud rate</a:t>
            </a:r>
          </a:p>
          <a:p>
            <a:pPr marL="731838" lvl="1" indent="-457200">
              <a:buFont typeface="+mj-lt"/>
              <a:buAutoNum type="arabicPeriod"/>
            </a:pPr>
            <a:r>
              <a:rPr lang="en-US" altLang="zh-TW" dirty="0"/>
              <a:t>The TH1 is loaded with one of the values to set baud rate for serial data transfer</a:t>
            </a:r>
          </a:p>
          <a:p>
            <a:pPr marL="731838" lvl="1" indent="-457200">
              <a:buFont typeface="+mj-lt"/>
              <a:buAutoNum type="arabicPeriod"/>
            </a:pPr>
            <a:r>
              <a:rPr lang="en-US" altLang="zh-TW" dirty="0"/>
              <a:t>SCON register is loaded with the value 50H</a:t>
            </a:r>
          </a:p>
          <a:p>
            <a:pPr marL="1050925" lvl="2" indent="-457200">
              <a:buFont typeface="+mj-lt"/>
              <a:buAutoNum type="arabicPeriod"/>
            </a:pPr>
            <a:r>
              <a:rPr lang="en-US" altLang="zh-TW" dirty="0"/>
              <a:t>Indicating serial mode 1, where an 8-bit data is framed with start and stop bits</a:t>
            </a:r>
            <a:endParaRPr lang="zh-TW" altLang="en-US" dirty="0"/>
          </a:p>
        </p:txBody>
      </p:sp>
      <p:sp>
        <p:nvSpPr>
          <p:cNvPr id="3" name="Datumsplatzhalter 2">
            <a:extLst>
              <a:ext uri="{FF2B5EF4-FFF2-40B4-BE49-F238E27FC236}">
                <a16:creationId xmlns:a16="http://schemas.microsoft.com/office/drawing/2014/main" id="{6F562D29-EE46-46D1-B902-97D112564DFF}"/>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A760D2B-B141-4ED6-BBB9-393AC73442D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07A0A698-596E-4C69-8946-019ADE0242AB}"/>
              </a:ext>
            </a:extLst>
          </p:cNvPr>
          <p:cNvSpPr>
            <a:spLocks noGrp="1"/>
          </p:cNvSpPr>
          <p:nvPr>
            <p:ph type="sldNum" sz="quarter" idx="12"/>
          </p:nvPr>
        </p:nvSpPr>
        <p:spPr/>
        <p:txBody>
          <a:bodyPr/>
          <a:lstStyle/>
          <a:p>
            <a:pPr>
              <a:defRPr/>
            </a:pPr>
            <a:fld id="{AFD5F09E-495C-4440-9B64-34BC52B4539C}" type="slidenum">
              <a:rPr lang="en-US" smtClean="0"/>
              <a:pPr>
                <a:defRPr/>
              </a:pPr>
              <a:t>540</a:t>
            </a:fld>
            <a:endParaRPr lang="en-US"/>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37B41E-33EE-44F7-A3C5-F239E0F86868}"/>
              </a:ext>
            </a:extLst>
          </p:cNvPr>
          <p:cNvSpPr>
            <a:spLocks noGrp="1"/>
          </p:cNvSpPr>
          <p:nvPr>
            <p:ph type="title"/>
          </p:nvPr>
        </p:nvSpPr>
        <p:spPr/>
        <p:txBody>
          <a:bodyPr>
            <a:normAutofit fontScale="90000"/>
          </a:bodyPr>
          <a:lstStyle/>
          <a:p>
            <a:pPr>
              <a:defRPr/>
            </a:pPr>
            <a:r>
              <a:rPr lang="en-US" altLang="zh-TW" sz="4000" dirty="0"/>
              <a:t>Programming Serial Data Transmitting</a:t>
            </a:r>
            <a:endParaRPr lang="zh-TW" altLang="en-US" sz="4000" dirty="0"/>
          </a:p>
        </p:txBody>
      </p:sp>
      <p:sp>
        <p:nvSpPr>
          <p:cNvPr id="43011" name="內容版面配置區 2">
            <a:extLst>
              <a:ext uri="{FF2B5EF4-FFF2-40B4-BE49-F238E27FC236}">
                <a16:creationId xmlns:a16="http://schemas.microsoft.com/office/drawing/2014/main" id="{8B746124-A55D-4E99-9F34-032C693C9994}"/>
              </a:ext>
            </a:extLst>
          </p:cNvPr>
          <p:cNvSpPr>
            <a:spLocks noGrp="1"/>
          </p:cNvSpPr>
          <p:nvPr>
            <p:ph sz="quarter" idx="1"/>
          </p:nvPr>
        </p:nvSpPr>
        <p:spPr/>
        <p:txBody>
          <a:bodyPr/>
          <a:lstStyle/>
          <a:p>
            <a:pPr marL="731838" lvl="1" indent="-457200">
              <a:buFont typeface="+mj-lt"/>
              <a:buAutoNum type="arabicPeriod" startAt="4"/>
            </a:pPr>
            <a:r>
              <a:rPr lang="en-US" altLang="zh-TW" dirty="0"/>
              <a:t>TR1 is set to 1 to start timer 1</a:t>
            </a:r>
          </a:p>
          <a:p>
            <a:pPr marL="731838" lvl="1" indent="-457200">
              <a:buFont typeface="+mj-lt"/>
              <a:buAutoNum type="arabicPeriod" startAt="4"/>
            </a:pPr>
            <a:r>
              <a:rPr lang="en-US" altLang="zh-TW" dirty="0"/>
              <a:t>TI is cleared by CLR TI instruction</a:t>
            </a:r>
          </a:p>
          <a:p>
            <a:pPr marL="731838" lvl="1" indent="-457200">
              <a:buFont typeface="+mj-lt"/>
              <a:buAutoNum type="arabicPeriod" startAt="4"/>
            </a:pPr>
            <a:r>
              <a:rPr lang="en-US" altLang="zh-TW" dirty="0"/>
              <a:t>The character byte to be transferred serially is written into SBUF register</a:t>
            </a:r>
          </a:p>
          <a:p>
            <a:pPr marL="731838" lvl="1" indent="-457200">
              <a:buFont typeface="+mj-lt"/>
              <a:buAutoNum type="arabicPeriod" startAt="4"/>
            </a:pPr>
            <a:r>
              <a:rPr lang="en-US" altLang="zh-TW" dirty="0"/>
              <a:t>The TI flag bit is monitored with the use of instruction JNB TI, xx to see if the character has been transferred completely</a:t>
            </a:r>
          </a:p>
          <a:p>
            <a:pPr marL="731838" lvl="1" indent="-457200">
              <a:buFont typeface="+mj-lt"/>
              <a:buAutoNum type="arabicPeriod" startAt="4"/>
            </a:pPr>
            <a:r>
              <a:rPr lang="en-US" altLang="zh-TW" dirty="0"/>
              <a:t>To transfer the next byte, go to step 5</a:t>
            </a:r>
            <a:endParaRPr lang="zh-TW" altLang="en-US" dirty="0"/>
          </a:p>
        </p:txBody>
      </p:sp>
      <p:sp>
        <p:nvSpPr>
          <p:cNvPr id="6" name="手繪多邊形 5">
            <a:extLst>
              <a:ext uri="{FF2B5EF4-FFF2-40B4-BE49-F238E27FC236}">
                <a16:creationId xmlns:a16="http://schemas.microsoft.com/office/drawing/2014/main" id="{33BC4464-CD69-4E40-B819-CD3ABBC8B59F}"/>
              </a:ext>
            </a:extLst>
          </p:cNvPr>
          <p:cNvSpPr/>
          <p:nvPr/>
        </p:nvSpPr>
        <p:spPr>
          <a:xfrm>
            <a:off x="6372200" y="2132856"/>
            <a:ext cx="1296988" cy="1980220"/>
          </a:xfrm>
          <a:custGeom>
            <a:avLst/>
            <a:gdLst>
              <a:gd name="connsiteX0" fmla="*/ 612949 w 1297911"/>
              <a:gd name="connsiteY0" fmla="*/ 2763297 h 2763297"/>
              <a:gd name="connsiteX1" fmla="*/ 1195753 w 1297911"/>
              <a:gd name="connsiteY1" fmla="*/ 974690 h 2763297"/>
              <a:gd name="connsiteX2" fmla="*/ 0 w 1297911"/>
              <a:gd name="connsiteY2" fmla="*/ 0 h 2763297"/>
              <a:gd name="connsiteX3" fmla="*/ 0 w 1297911"/>
              <a:gd name="connsiteY3" fmla="*/ 0 h 2763297"/>
            </a:gdLst>
            <a:ahLst/>
            <a:cxnLst>
              <a:cxn ang="0">
                <a:pos x="connsiteX0" y="connsiteY0"/>
              </a:cxn>
              <a:cxn ang="0">
                <a:pos x="connsiteX1" y="connsiteY1"/>
              </a:cxn>
              <a:cxn ang="0">
                <a:pos x="connsiteX2" y="connsiteY2"/>
              </a:cxn>
              <a:cxn ang="0">
                <a:pos x="connsiteX3" y="connsiteY3"/>
              </a:cxn>
            </a:cxnLst>
            <a:rect l="l" t="t" r="r" b="b"/>
            <a:pathLst>
              <a:path w="1297911" h="2763297">
                <a:moveTo>
                  <a:pt x="612949" y="2763297"/>
                </a:moveTo>
                <a:cubicBezTo>
                  <a:pt x="955430" y="2099268"/>
                  <a:pt x="1297911" y="1435239"/>
                  <a:pt x="1195753" y="974690"/>
                </a:cubicBezTo>
                <a:cubicBezTo>
                  <a:pt x="1093595" y="514141"/>
                  <a:pt x="0" y="0"/>
                  <a:pt x="0" y="0"/>
                </a:cubicBezTo>
                <a:lnTo>
                  <a:pt x="0" y="0"/>
                </a:lnTo>
              </a:path>
            </a:pathLst>
          </a:cu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3" name="Datumsplatzhalter 2">
            <a:extLst>
              <a:ext uri="{FF2B5EF4-FFF2-40B4-BE49-F238E27FC236}">
                <a16:creationId xmlns:a16="http://schemas.microsoft.com/office/drawing/2014/main" id="{29C9BAE5-5973-4465-9434-62A99178BCF4}"/>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13578F9-A7FB-4601-BEE6-42F0AE7B7DC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EE40C6B8-412C-49B5-BD4F-81612F5EB450}"/>
              </a:ext>
            </a:extLst>
          </p:cNvPr>
          <p:cNvSpPr>
            <a:spLocks noGrp="1"/>
          </p:cNvSpPr>
          <p:nvPr>
            <p:ph type="sldNum" sz="quarter" idx="12"/>
          </p:nvPr>
        </p:nvSpPr>
        <p:spPr/>
        <p:txBody>
          <a:bodyPr/>
          <a:lstStyle/>
          <a:p>
            <a:pPr>
              <a:defRPr/>
            </a:pPr>
            <a:fld id="{AFD5F09E-495C-4440-9B64-34BC52B4539C}" type="slidenum">
              <a:rPr lang="en-US" smtClean="0"/>
              <a:pPr>
                <a:defRPr/>
              </a:pPr>
              <a:t>541</a:t>
            </a:fld>
            <a:endParaRPr lang="en-US"/>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a:extLst>
              <a:ext uri="{FF2B5EF4-FFF2-40B4-BE49-F238E27FC236}">
                <a16:creationId xmlns:a16="http://schemas.microsoft.com/office/drawing/2014/main" id="{5351BB66-9AD4-44FC-8371-7438D2DD8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546225"/>
            <a:ext cx="8820150" cy="376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74D4B17E-DF79-432B-8408-74F2EE403F49}"/>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078EA7ED-2758-4117-ACD6-7DD5744E168C}"/>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1D9981C5-0CA0-4E35-A423-A30B861D52F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00764C0-E4B1-448C-B027-A8D55729414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28F8485-71CA-4BA4-B54B-D660C9978080}"/>
              </a:ext>
            </a:extLst>
          </p:cNvPr>
          <p:cNvSpPr>
            <a:spLocks noGrp="1"/>
          </p:cNvSpPr>
          <p:nvPr>
            <p:ph type="sldNum" sz="quarter" idx="12"/>
          </p:nvPr>
        </p:nvSpPr>
        <p:spPr/>
        <p:txBody>
          <a:bodyPr/>
          <a:lstStyle/>
          <a:p>
            <a:pPr>
              <a:defRPr/>
            </a:pPr>
            <a:fld id="{AFD5F09E-495C-4440-9B64-34BC52B4539C}" type="slidenum">
              <a:rPr lang="en-US" smtClean="0"/>
              <a:pPr>
                <a:defRPr/>
              </a:pPr>
              <a:t>542</a:t>
            </a:fld>
            <a:endParaRPr lang="en-US"/>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3">
            <a:extLst>
              <a:ext uri="{FF2B5EF4-FFF2-40B4-BE49-F238E27FC236}">
                <a16:creationId xmlns:a16="http://schemas.microsoft.com/office/drawing/2014/main" id="{3010ED58-5999-4886-AA2E-87F608C4E9E6}"/>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bwMode="auto">
          <a:xfrm>
            <a:off x="467544" y="404664"/>
            <a:ext cx="8208911" cy="5848094"/>
          </a:xfr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8C03E6E7-7C4D-4838-9BDC-03353690B69C}"/>
              </a:ext>
            </a:extLst>
          </p:cNvPr>
          <p:cNvSpPr>
            <a:spLocks noGrp="1"/>
          </p:cNvSpPr>
          <p:nvPr>
            <p:ph sz="quarter" idx="1"/>
          </p:nvPr>
        </p:nvSpPr>
        <p:spPr/>
        <p:txBody>
          <a:bodyPr/>
          <a:lstStyle/>
          <a:p>
            <a:endParaRPr lang="en-GB" dirty="0"/>
          </a:p>
        </p:txBody>
      </p:sp>
      <p:sp>
        <p:nvSpPr>
          <p:cNvPr id="3" name="Datumsplatzhalter 2">
            <a:extLst>
              <a:ext uri="{FF2B5EF4-FFF2-40B4-BE49-F238E27FC236}">
                <a16:creationId xmlns:a16="http://schemas.microsoft.com/office/drawing/2014/main" id="{ECA9EC97-C405-48CC-9427-DF48115A8093}"/>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643427E-285D-4DFD-AFB1-4F42B01587D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96BFA06-5A82-41F5-AB01-0E195F5A0774}"/>
              </a:ext>
            </a:extLst>
          </p:cNvPr>
          <p:cNvSpPr>
            <a:spLocks noGrp="1"/>
          </p:cNvSpPr>
          <p:nvPr>
            <p:ph type="sldNum" sz="quarter" idx="12"/>
          </p:nvPr>
        </p:nvSpPr>
        <p:spPr/>
        <p:txBody>
          <a:bodyPr/>
          <a:lstStyle/>
          <a:p>
            <a:pPr>
              <a:defRPr/>
            </a:pPr>
            <a:fld id="{AFD5F09E-495C-4440-9B64-34BC52B4539C}" type="slidenum">
              <a:rPr lang="en-US" smtClean="0"/>
              <a:pPr>
                <a:defRPr/>
              </a:pPr>
              <a:t>543</a:t>
            </a:fld>
            <a:endParaRPr lang="en-US"/>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2578FC-EAC6-42CD-8815-A86549AB3A7D}"/>
              </a:ext>
            </a:extLst>
          </p:cNvPr>
          <p:cNvSpPr>
            <a:spLocks noGrp="1"/>
          </p:cNvSpPr>
          <p:nvPr>
            <p:ph type="title"/>
          </p:nvPr>
        </p:nvSpPr>
        <p:spPr/>
        <p:txBody>
          <a:bodyPr/>
          <a:lstStyle/>
          <a:p>
            <a:pPr>
              <a:defRPr/>
            </a:pPr>
            <a:r>
              <a:rPr lang="en-US" altLang="zh-TW" sz="4000" dirty="0"/>
              <a:t>Importance of TI Flag</a:t>
            </a:r>
            <a:endParaRPr lang="zh-TW" altLang="en-US" sz="4000" dirty="0"/>
          </a:p>
        </p:txBody>
      </p:sp>
      <p:sp>
        <p:nvSpPr>
          <p:cNvPr id="46083" name="內容版面配置區 2">
            <a:extLst>
              <a:ext uri="{FF2B5EF4-FFF2-40B4-BE49-F238E27FC236}">
                <a16:creationId xmlns:a16="http://schemas.microsoft.com/office/drawing/2014/main" id="{16A8C2B1-C455-495D-87E4-32F49DD38269}"/>
              </a:ext>
            </a:extLst>
          </p:cNvPr>
          <p:cNvSpPr>
            <a:spLocks noGrp="1"/>
          </p:cNvSpPr>
          <p:nvPr>
            <p:ph sz="quarter" idx="1"/>
          </p:nvPr>
        </p:nvSpPr>
        <p:spPr/>
        <p:txBody>
          <a:bodyPr/>
          <a:lstStyle/>
          <a:p>
            <a:r>
              <a:rPr lang="en-US" altLang="zh-TW"/>
              <a:t>The steps that 8051 goes through in transmitting a character via TxD</a:t>
            </a:r>
          </a:p>
          <a:p>
            <a:pPr lvl="1"/>
            <a:r>
              <a:rPr lang="en-US" altLang="zh-TW"/>
              <a:t>The byte character to be transmitted is written into the SBUF register</a:t>
            </a:r>
          </a:p>
          <a:p>
            <a:pPr lvl="1"/>
            <a:r>
              <a:rPr lang="en-US" altLang="zh-TW"/>
              <a:t>The start bit is transferred</a:t>
            </a:r>
          </a:p>
          <a:p>
            <a:pPr lvl="1"/>
            <a:r>
              <a:rPr lang="en-US" altLang="zh-TW"/>
              <a:t>The 8-bit character is transferred on bit at a time</a:t>
            </a:r>
          </a:p>
          <a:p>
            <a:pPr lvl="1"/>
            <a:r>
              <a:rPr lang="en-US" altLang="zh-TW"/>
              <a:t>The stop bit is transferred</a:t>
            </a:r>
          </a:p>
          <a:p>
            <a:pPr lvl="2"/>
            <a:r>
              <a:rPr lang="en-US" altLang="zh-TW"/>
              <a:t>It is during the transfer of the stop bit that 8051 raises the TI flag</a:t>
            </a:r>
          </a:p>
          <a:p>
            <a:pPr lvl="3"/>
            <a:r>
              <a:rPr lang="en-US" altLang="zh-TW"/>
              <a:t>Indicating that the last character was transmitted</a:t>
            </a:r>
            <a:endParaRPr lang="zh-TW" altLang="en-US"/>
          </a:p>
        </p:txBody>
      </p:sp>
      <p:sp>
        <p:nvSpPr>
          <p:cNvPr id="3" name="Datumsplatzhalter 2">
            <a:extLst>
              <a:ext uri="{FF2B5EF4-FFF2-40B4-BE49-F238E27FC236}">
                <a16:creationId xmlns:a16="http://schemas.microsoft.com/office/drawing/2014/main" id="{45632807-D347-4DD7-A65E-484C9B20A647}"/>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A0BD350-EF8D-4F8A-9498-CC8165D5489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1925055C-BB1E-4616-8CA2-CCFE3CF57430}"/>
              </a:ext>
            </a:extLst>
          </p:cNvPr>
          <p:cNvSpPr>
            <a:spLocks noGrp="1"/>
          </p:cNvSpPr>
          <p:nvPr>
            <p:ph type="sldNum" sz="quarter" idx="12"/>
          </p:nvPr>
        </p:nvSpPr>
        <p:spPr/>
        <p:txBody>
          <a:bodyPr/>
          <a:lstStyle/>
          <a:p>
            <a:pPr>
              <a:defRPr/>
            </a:pPr>
            <a:fld id="{AFD5F09E-495C-4440-9B64-34BC52B4539C}" type="slidenum">
              <a:rPr lang="en-US" smtClean="0"/>
              <a:pPr>
                <a:defRPr/>
              </a:pPr>
              <a:t>544</a:t>
            </a:fld>
            <a:endParaRPr lang="en-US"/>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244635-8A1D-4E4E-8460-C367627775EB}"/>
              </a:ext>
            </a:extLst>
          </p:cNvPr>
          <p:cNvSpPr>
            <a:spLocks noGrp="1"/>
          </p:cNvSpPr>
          <p:nvPr>
            <p:ph type="title"/>
          </p:nvPr>
        </p:nvSpPr>
        <p:spPr/>
        <p:txBody>
          <a:bodyPr/>
          <a:lstStyle/>
          <a:p>
            <a:pPr>
              <a:defRPr/>
            </a:pPr>
            <a:r>
              <a:rPr lang="en-US" altLang="zh-TW" sz="4000" dirty="0"/>
              <a:t>Importance of TI Flag (cont.)</a:t>
            </a:r>
            <a:endParaRPr lang="zh-TW" altLang="en-US" sz="4000" dirty="0"/>
          </a:p>
        </p:txBody>
      </p:sp>
      <p:sp>
        <p:nvSpPr>
          <p:cNvPr id="47107" name="內容版面配置區 2">
            <a:extLst>
              <a:ext uri="{FF2B5EF4-FFF2-40B4-BE49-F238E27FC236}">
                <a16:creationId xmlns:a16="http://schemas.microsoft.com/office/drawing/2014/main" id="{62DD09F0-102F-4B5E-BE55-6A148E4839C8}"/>
              </a:ext>
            </a:extLst>
          </p:cNvPr>
          <p:cNvSpPr>
            <a:spLocks noGrp="1"/>
          </p:cNvSpPr>
          <p:nvPr>
            <p:ph sz="quarter" idx="1"/>
          </p:nvPr>
        </p:nvSpPr>
        <p:spPr/>
        <p:txBody>
          <a:bodyPr/>
          <a:lstStyle/>
          <a:p>
            <a:pPr lvl="1"/>
            <a:r>
              <a:rPr lang="en-US" altLang="zh-TW"/>
              <a:t>By monitoring the TI flag, we make sure that we are not overloading the SBUF</a:t>
            </a:r>
          </a:p>
          <a:p>
            <a:pPr lvl="2"/>
            <a:r>
              <a:rPr lang="en-US" altLang="zh-TW"/>
              <a:t>If we write another byte into the SBUF before TI is raised, the untransmitted portion of the previous byte will be lost</a:t>
            </a:r>
          </a:p>
          <a:p>
            <a:pPr lvl="1"/>
            <a:r>
              <a:rPr lang="en-US" altLang="zh-TW"/>
              <a:t>After SBUF is loaded with a new byte, the TI flag bit must be forced to 0 by CLR TI</a:t>
            </a:r>
          </a:p>
          <a:p>
            <a:pPr lvl="2"/>
            <a:r>
              <a:rPr lang="en-US" altLang="zh-TW"/>
              <a:t>In order for this new byte to be transferred</a:t>
            </a:r>
          </a:p>
          <a:p>
            <a:r>
              <a:rPr lang="en-US" altLang="zh-TW"/>
              <a:t>By checking the TI flag bit, we know whether or not the 8051 is ready to transfer another byte</a:t>
            </a:r>
            <a:endParaRPr lang="zh-TW" altLang="en-US"/>
          </a:p>
        </p:txBody>
      </p:sp>
      <p:sp>
        <p:nvSpPr>
          <p:cNvPr id="3" name="Datumsplatzhalter 2">
            <a:extLst>
              <a:ext uri="{FF2B5EF4-FFF2-40B4-BE49-F238E27FC236}">
                <a16:creationId xmlns:a16="http://schemas.microsoft.com/office/drawing/2014/main" id="{683CA0F8-9C3B-4DD7-9D63-CD4451CE056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48A6EF4-E725-4ECB-886C-5DDF986318E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3E709F38-51A0-4540-BDCB-C9C95E181CCC}"/>
              </a:ext>
            </a:extLst>
          </p:cNvPr>
          <p:cNvSpPr>
            <a:spLocks noGrp="1"/>
          </p:cNvSpPr>
          <p:nvPr>
            <p:ph type="sldNum" sz="quarter" idx="12"/>
          </p:nvPr>
        </p:nvSpPr>
        <p:spPr/>
        <p:txBody>
          <a:bodyPr/>
          <a:lstStyle/>
          <a:p>
            <a:pPr>
              <a:defRPr/>
            </a:pPr>
            <a:fld id="{AFD5F09E-495C-4440-9B64-34BC52B4539C}" type="slidenum">
              <a:rPr lang="en-US" smtClean="0"/>
              <a:pPr>
                <a:defRPr/>
              </a:pPr>
              <a:t>545</a:t>
            </a:fld>
            <a:endParaRPr lang="en-US"/>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BE317F-4E23-4838-AB97-4E8E223CDEA9}"/>
              </a:ext>
            </a:extLst>
          </p:cNvPr>
          <p:cNvSpPr>
            <a:spLocks noGrp="1"/>
          </p:cNvSpPr>
          <p:nvPr>
            <p:ph type="title"/>
          </p:nvPr>
        </p:nvSpPr>
        <p:spPr/>
        <p:txBody>
          <a:bodyPr/>
          <a:lstStyle/>
          <a:p>
            <a:pPr>
              <a:defRPr/>
            </a:pPr>
            <a:r>
              <a:rPr lang="en-US" altLang="zh-TW" sz="4000" dirty="0"/>
              <a:t>Importance of TI Flag (cont.)</a:t>
            </a:r>
            <a:endParaRPr lang="zh-TW" altLang="en-US" sz="4000" dirty="0"/>
          </a:p>
        </p:txBody>
      </p:sp>
      <p:sp>
        <p:nvSpPr>
          <p:cNvPr id="48131" name="內容版面配置區 2">
            <a:extLst>
              <a:ext uri="{FF2B5EF4-FFF2-40B4-BE49-F238E27FC236}">
                <a16:creationId xmlns:a16="http://schemas.microsoft.com/office/drawing/2014/main" id="{727AAF32-4985-485F-9B00-BB2723F441CF}"/>
              </a:ext>
            </a:extLst>
          </p:cNvPr>
          <p:cNvSpPr>
            <a:spLocks noGrp="1"/>
          </p:cNvSpPr>
          <p:nvPr>
            <p:ph sz="quarter" idx="1"/>
          </p:nvPr>
        </p:nvSpPr>
        <p:spPr/>
        <p:txBody>
          <a:bodyPr/>
          <a:lstStyle/>
          <a:p>
            <a:r>
              <a:rPr lang="en-US" altLang="zh-TW" dirty="0"/>
              <a:t>It must be noted that TI flag bit is raised by 8051 itself when it finishes data transfer</a:t>
            </a:r>
          </a:p>
          <a:p>
            <a:pPr lvl="1"/>
            <a:r>
              <a:rPr lang="en-US" altLang="zh-TW" dirty="0"/>
              <a:t>It must be cleared by the programmer with instruction CLR TI</a:t>
            </a:r>
          </a:p>
          <a:p>
            <a:pPr lvl="2"/>
            <a:r>
              <a:rPr lang="en-US" altLang="zh-TW" dirty="0"/>
              <a:t>If we write a byte into SBUF before the TI flag bit is raised, we risk the loss of a portion of the byte being transferred</a:t>
            </a:r>
          </a:p>
          <a:p>
            <a:pPr lvl="1"/>
            <a:r>
              <a:rPr lang="en-US" altLang="zh-TW" dirty="0"/>
              <a:t>The TI bit can be checked by</a:t>
            </a:r>
          </a:p>
          <a:p>
            <a:pPr lvl="2"/>
            <a:r>
              <a:rPr lang="en-US" altLang="zh-TW" dirty="0"/>
              <a:t>The instruction JNB TI, xx</a:t>
            </a:r>
          </a:p>
          <a:p>
            <a:pPr lvl="2"/>
            <a:r>
              <a:rPr lang="en-US" altLang="zh-TW" dirty="0"/>
              <a:t>Using an interrupt</a:t>
            </a:r>
            <a:endParaRPr lang="zh-TW" altLang="en-US" dirty="0"/>
          </a:p>
        </p:txBody>
      </p:sp>
      <p:sp>
        <p:nvSpPr>
          <p:cNvPr id="3" name="Datumsplatzhalter 2">
            <a:extLst>
              <a:ext uri="{FF2B5EF4-FFF2-40B4-BE49-F238E27FC236}">
                <a16:creationId xmlns:a16="http://schemas.microsoft.com/office/drawing/2014/main" id="{62065361-B77E-44BC-AD67-FF0488180CA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2489318-F86C-40EF-A619-4942867FA38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469AC74C-FC15-4002-BE72-D9F830271E55}"/>
              </a:ext>
            </a:extLst>
          </p:cNvPr>
          <p:cNvSpPr>
            <a:spLocks noGrp="1"/>
          </p:cNvSpPr>
          <p:nvPr>
            <p:ph type="sldNum" sz="quarter" idx="12"/>
          </p:nvPr>
        </p:nvSpPr>
        <p:spPr/>
        <p:txBody>
          <a:bodyPr/>
          <a:lstStyle/>
          <a:p>
            <a:pPr>
              <a:defRPr/>
            </a:pPr>
            <a:fld id="{AFD5F09E-495C-4440-9B64-34BC52B4539C}" type="slidenum">
              <a:rPr lang="en-US" smtClean="0"/>
              <a:pPr>
                <a:defRPr/>
              </a:pPr>
              <a:t>546</a:t>
            </a:fld>
            <a:endParaRPr lang="en-US"/>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FDDBD8-5A59-4B9F-81AD-A26B0C6ABD97}"/>
              </a:ext>
            </a:extLst>
          </p:cNvPr>
          <p:cNvSpPr>
            <a:spLocks noGrp="1"/>
          </p:cNvSpPr>
          <p:nvPr>
            <p:ph type="title"/>
          </p:nvPr>
        </p:nvSpPr>
        <p:spPr/>
        <p:txBody>
          <a:bodyPr/>
          <a:lstStyle/>
          <a:p>
            <a:pPr>
              <a:defRPr/>
            </a:pPr>
            <a:r>
              <a:rPr lang="en-US" altLang="zh-TW" sz="4000" dirty="0"/>
              <a:t>Programming Serial Data Receiving</a:t>
            </a:r>
            <a:endParaRPr lang="zh-TW" altLang="en-US" sz="4000" dirty="0"/>
          </a:p>
        </p:txBody>
      </p:sp>
      <p:sp>
        <p:nvSpPr>
          <p:cNvPr id="49155" name="內容版面配置區 2">
            <a:extLst>
              <a:ext uri="{FF2B5EF4-FFF2-40B4-BE49-F238E27FC236}">
                <a16:creationId xmlns:a16="http://schemas.microsoft.com/office/drawing/2014/main" id="{A923BD5C-FAC4-4DB2-90F8-FF69EB64BDD8}"/>
              </a:ext>
            </a:extLst>
          </p:cNvPr>
          <p:cNvSpPr>
            <a:spLocks noGrp="1"/>
          </p:cNvSpPr>
          <p:nvPr>
            <p:ph sz="quarter" idx="1"/>
          </p:nvPr>
        </p:nvSpPr>
        <p:spPr/>
        <p:txBody>
          <a:bodyPr/>
          <a:lstStyle/>
          <a:p>
            <a:r>
              <a:rPr lang="en-US" altLang="zh-TW" dirty="0"/>
              <a:t>In programming the 8051 to receive character bytes serially</a:t>
            </a:r>
          </a:p>
          <a:p>
            <a:pPr marL="731838" lvl="1" indent="-457200">
              <a:buFont typeface="+mj-lt"/>
              <a:buAutoNum type="arabicPeriod"/>
            </a:pPr>
            <a:r>
              <a:rPr lang="en-US" altLang="zh-TW" dirty="0"/>
              <a:t>TMOD register is loaded with the value 20H</a:t>
            </a:r>
          </a:p>
          <a:p>
            <a:pPr marL="1050925" lvl="2" indent="-457200">
              <a:buFont typeface="+mj-lt"/>
              <a:buAutoNum type="arabicPeriod"/>
            </a:pPr>
            <a:r>
              <a:rPr lang="en-US" altLang="zh-TW" dirty="0"/>
              <a:t>Indicating the use of timer 1 in mode 2 (8-bit auto-reload) to set baud rate</a:t>
            </a:r>
          </a:p>
          <a:p>
            <a:pPr marL="731838" lvl="1" indent="-457200">
              <a:buFont typeface="+mj-lt"/>
              <a:buAutoNum type="arabicPeriod"/>
            </a:pPr>
            <a:r>
              <a:rPr lang="en-US" altLang="zh-TW" dirty="0"/>
              <a:t>TH1 is loaded to set baud rate</a:t>
            </a:r>
          </a:p>
          <a:p>
            <a:pPr marL="731838" lvl="1" indent="-457200">
              <a:buFont typeface="+mj-lt"/>
              <a:buAutoNum type="arabicPeriod"/>
            </a:pPr>
            <a:r>
              <a:rPr lang="en-US" altLang="zh-TW" dirty="0"/>
              <a:t>SCON register is loaded with the value 50H</a:t>
            </a:r>
          </a:p>
          <a:p>
            <a:pPr marL="1050925" lvl="2" indent="-457200">
              <a:buFont typeface="+mj-lt"/>
              <a:buAutoNum type="arabicPeriod"/>
            </a:pPr>
            <a:r>
              <a:rPr lang="en-US" altLang="zh-TW" dirty="0"/>
              <a:t>Indicating serial mode 1, where an 8-bit data is framed with start and stop bits</a:t>
            </a:r>
          </a:p>
          <a:p>
            <a:pPr marL="731838" lvl="1" indent="-457200">
              <a:buFont typeface="+mj-lt"/>
              <a:buAutoNum type="arabicPeriod"/>
            </a:pPr>
            <a:r>
              <a:rPr lang="en-US" altLang="zh-TW" dirty="0"/>
              <a:t>TR1 is set to 1 to start timer 1</a:t>
            </a:r>
            <a:endParaRPr lang="zh-TW" altLang="en-US" dirty="0"/>
          </a:p>
        </p:txBody>
      </p:sp>
      <p:sp>
        <p:nvSpPr>
          <p:cNvPr id="3" name="Datumsplatzhalter 2">
            <a:extLst>
              <a:ext uri="{FF2B5EF4-FFF2-40B4-BE49-F238E27FC236}">
                <a16:creationId xmlns:a16="http://schemas.microsoft.com/office/drawing/2014/main" id="{1469CF7C-15F3-4349-8472-F6D0E4D73B9C}"/>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D73C785-9C87-45B5-9569-BC7E9D7C5D8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E1CA9CC6-FE17-45BD-8382-52F22B45525B}"/>
              </a:ext>
            </a:extLst>
          </p:cNvPr>
          <p:cNvSpPr>
            <a:spLocks noGrp="1"/>
          </p:cNvSpPr>
          <p:nvPr>
            <p:ph type="sldNum" sz="quarter" idx="12"/>
          </p:nvPr>
        </p:nvSpPr>
        <p:spPr/>
        <p:txBody>
          <a:bodyPr/>
          <a:lstStyle/>
          <a:p>
            <a:pPr>
              <a:defRPr/>
            </a:pPr>
            <a:fld id="{AFD5F09E-495C-4440-9B64-34BC52B4539C}" type="slidenum">
              <a:rPr lang="en-US" smtClean="0"/>
              <a:pPr>
                <a:defRPr/>
              </a:pPr>
              <a:t>547</a:t>
            </a:fld>
            <a:endParaRPr lang="en-US"/>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2A8F39-C170-423E-89D4-0BBC6F36D69D}"/>
              </a:ext>
            </a:extLst>
          </p:cNvPr>
          <p:cNvSpPr>
            <a:spLocks noGrp="1"/>
          </p:cNvSpPr>
          <p:nvPr>
            <p:ph type="title"/>
          </p:nvPr>
        </p:nvSpPr>
        <p:spPr/>
        <p:txBody>
          <a:bodyPr/>
          <a:lstStyle/>
          <a:p>
            <a:pPr>
              <a:defRPr/>
            </a:pPr>
            <a:r>
              <a:rPr lang="en-US" altLang="zh-TW" sz="4000" dirty="0"/>
              <a:t>Programming Serial Data Receiving</a:t>
            </a:r>
            <a:endParaRPr lang="zh-TW" altLang="en-US" sz="4000" dirty="0"/>
          </a:p>
        </p:txBody>
      </p:sp>
      <p:sp>
        <p:nvSpPr>
          <p:cNvPr id="50179" name="內容版面配置區 2">
            <a:extLst>
              <a:ext uri="{FF2B5EF4-FFF2-40B4-BE49-F238E27FC236}">
                <a16:creationId xmlns:a16="http://schemas.microsoft.com/office/drawing/2014/main" id="{D5FE7D13-8BD4-4654-AB3E-25CFACDAA1A7}"/>
              </a:ext>
            </a:extLst>
          </p:cNvPr>
          <p:cNvSpPr>
            <a:spLocks noGrp="1"/>
          </p:cNvSpPr>
          <p:nvPr>
            <p:ph sz="quarter" idx="1"/>
          </p:nvPr>
        </p:nvSpPr>
        <p:spPr/>
        <p:txBody>
          <a:bodyPr/>
          <a:lstStyle/>
          <a:p>
            <a:pPr marL="731838" lvl="1" indent="-457200">
              <a:buFont typeface="+mj-lt"/>
              <a:buAutoNum type="arabicPeriod" startAt="5"/>
            </a:pPr>
            <a:r>
              <a:rPr lang="en-US" altLang="zh-TW" dirty="0"/>
              <a:t>RI is cleared by CLR RI instruction</a:t>
            </a:r>
          </a:p>
          <a:p>
            <a:pPr marL="731838" lvl="1" indent="-457200">
              <a:buFont typeface="+mj-lt"/>
              <a:buAutoNum type="arabicPeriod" startAt="5"/>
            </a:pPr>
            <a:r>
              <a:rPr lang="en-US" altLang="zh-TW" dirty="0"/>
              <a:t>The RI flag bit is monitored with the use of instruction JNB </a:t>
            </a:r>
            <a:r>
              <a:rPr lang="en-US" altLang="zh-TW" dirty="0" err="1"/>
              <a:t>RI,xx</a:t>
            </a:r>
            <a:r>
              <a:rPr lang="en-US" altLang="zh-TW" dirty="0"/>
              <a:t> to see if an entire character has been received yet</a:t>
            </a:r>
          </a:p>
          <a:p>
            <a:pPr marL="731838" lvl="1" indent="-457200">
              <a:buFont typeface="+mj-lt"/>
              <a:buAutoNum type="arabicPeriod" startAt="5"/>
            </a:pPr>
            <a:r>
              <a:rPr lang="en-US" altLang="zh-TW" dirty="0"/>
              <a:t>When RI is raised, SBUF has the byte, and its contents are moved into a safe place</a:t>
            </a:r>
          </a:p>
          <a:p>
            <a:pPr marL="731838" lvl="1" indent="-457200">
              <a:buFont typeface="+mj-lt"/>
              <a:buAutoNum type="arabicPeriod" startAt="5"/>
            </a:pPr>
            <a:r>
              <a:rPr lang="en-US" altLang="zh-TW" dirty="0"/>
              <a:t>To receive the next character, go to step 5</a:t>
            </a:r>
            <a:endParaRPr lang="zh-TW" altLang="en-US" dirty="0"/>
          </a:p>
        </p:txBody>
      </p:sp>
      <p:sp>
        <p:nvSpPr>
          <p:cNvPr id="4" name="手繪多邊形 3">
            <a:extLst>
              <a:ext uri="{FF2B5EF4-FFF2-40B4-BE49-F238E27FC236}">
                <a16:creationId xmlns:a16="http://schemas.microsoft.com/office/drawing/2014/main" id="{849C717B-0CA8-42E1-82AF-B07995C63B14}"/>
              </a:ext>
            </a:extLst>
          </p:cNvPr>
          <p:cNvSpPr/>
          <p:nvPr/>
        </p:nvSpPr>
        <p:spPr>
          <a:xfrm>
            <a:off x="6624228" y="1694387"/>
            <a:ext cx="1909354" cy="2124236"/>
          </a:xfrm>
          <a:custGeom>
            <a:avLst/>
            <a:gdLst>
              <a:gd name="connsiteX0" fmla="*/ 612949 w 1297911"/>
              <a:gd name="connsiteY0" fmla="*/ 2763297 h 2763297"/>
              <a:gd name="connsiteX1" fmla="*/ 1195753 w 1297911"/>
              <a:gd name="connsiteY1" fmla="*/ 974690 h 2763297"/>
              <a:gd name="connsiteX2" fmla="*/ 0 w 1297911"/>
              <a:gd name="connsiteY2" fmla="*/ 0 h 2763297"/>
              <a:gd name="connsiteX3" fmla="*/ 0 w 1297911"/>
              <a:gd name="connsiteY3" fmla="*/ 0 h 2763297"/>
            </a:gdLst>
            <a:ahLst/>
            <a:cxnLst>
              <a:cxn ang="0">
                <a:pos x="connsiteX0" y="connsiteY0"/>
              </a:cxn>
              <a:cxn ang="0">
                <a:pos x="connsiteX1" y="connsiteY1"/>
              </a:cxn>
              <a:cxn ang="0">
                <a:pos x="connsiteX2" y="connsiteY2"/>
              </a:cxn>
              <a:cxn ang="0">
                <a:pos x="connsiteX3" y="connsiteY3"/>
              </a:cxn>
            </a:cxnLst>
            <a:rect l="l" t="t" r="r" b="b"/>
            <a:pathLst>
              <a:path w="1297911" h="2763297">
                <a:moveTo>
                  <a:pt x="612949" y="2763297"/>
                </a:moveTo>
                <a:cubicBezTo>
                  <a:pt x="955430" y="2099268"/>
                  <a:pt x="1297911" y="1435239"/>
                  <a:pt x="1195753" y="974690"/>
                </a:cubicBezTo>
                <a:cubicBezTo>
                  <a:pt x="1093595" y="514141"/>
                  <a:pt x="0" y="0"/>
                  <a:pt x="0" y="0"/>
                </a:cubicBezTo>
                <a:lnTo>
                  <a:pt x="0" y="0"/>
                </a:lnTo>
              </a:path>
            </a:pathLst>
          </a:cu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3" name="Datumsplatzhalter 2">
            <a:extLst>
              <a:ext uri="{FF2B5EF4-FFF2-40B4-BE49-F238E27FC236}">
                <a16:creationId xmlns:a16="http://schemas.microsoft.com/office/drawing/2014/main" id="{499DA540-40DA-4659-BF43-79CA947CEA2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FA02CED-213A-4230-B961-91492D208E7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7829080-F85C-40E4-94BB-FA08A34CFD33}"/>
              </a:ext>
            </a:extLst>
          </p:cNvPr>
          <p:cNvSpPr>
            <a:spLocks noGrp="1"/>
          </p:cNvSpPr>
          <p:nvPr>
            <p:ph type="sldNum" sz="quarter" idx="12"/>
          </p:nvPr>
        </p:nvSpPr>
        <p:spPr/>
        <p:txBody>
          <a:bodyPr/>
          <a:lstStyle/>
          <a:p>
            <a:pPr>
              <a:defRPr/>
            </a:pPr>
            <a:fld id="{AFD5F09E-495C-4440-9B64-34BC52B4539C}" type="slidenum">
              <a:rPr lang="en-US" smtClean="0"/>
              <a:pPr>
                <a:defRPr/>
              </a:pPr>
              <a:t>548</a:t>
            </a:fld>
            <a:endParaRPr lang="en-US"/>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a:extLst>
              <a:ext uri="{FF2B5EF4-FFF2-40B4-BE49-F238E27FC236}">
                <a16:creationId xmlns:a16="http://schemas.microsoft.com/office/drawing/2014/main" id="{B13F451B-02C2-4AE7-B104-0A8391CBA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 y="1274763"/>
            <a:ext cx="8964613" cy="430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008E1610-9B83-4043-A4D7-C54FAAE9D147}"/>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74B1AC7E-6963-4C33-A57C-10F5B6C770E5}"/>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98AE7110-D2C7-4AD9-AE6D-D84AB4C5AF5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F726A41-EE1A-49EB-AF2E-F6BE686B43A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80699E12-9004-40EA-A2F3-5CD6333A9E28}"/>
              </a:ext>
            </a:extLst>
          </p:cNvPr>
          <p:cNvSpPr>
            <a:spLocks noGrp="1"/>
          </p:cNvSpPr>
          <p:nvPr>
            <p:ph type="sldNum" sz="quarter" idx="12"/>
          </p:nvPr>
        </p:nvSpPr>
        <p:spPr/>
        <p:txBody>
          <a:bodyPr/>
          <a:lstStyle/>
          <a:p>
            <a:pPr>
              <a:defRPr/>
            </a:pPr>
            <a:fld id="{AFD5F09E-495C-4440-9B64-34BC52B4539C}" type="slidenum">
              <a:rPr lang="en-US" smtClean="0"/>
              <a:pPr>
                <a:defRPr/>
              </a:pPr>
              <a:t>549</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rtlCol="0">
            <a:normAutofit/>
          </a:bodyPr>
          <a:lstStyle/>
          <a:p>
            <a:pPr fontAlgn="auto">
              <a:spcAft>
                <a:spcPts val="0"/>
              </a:spcAft>
              <a:defRPr/>
            </a:pPr>
            <a:r>
              <a:rPr lang="en-US" dirty="0">
                <a:solidFill>
                  <a:schemeClr val="tx1">
                    <a:lumMod val="75000"/>
                    <a:lumOff val="25000"/>
                  </a:schemeClr>
                </a:solidFill>
                <a:ea typeface="+mj-ea"/>
                <a:cs typeface="+mj-cs"/>
              </a:rPr>
              <a:t>Operations</a:t>
            </a:r>
          </a:p>
        </p:txBody>
      </p:sp>
      <p:sp>
        <p:nvSpPr>
          <p:cNvPr id="8" name="Footer Placeholder 4"/>
          <p:cNvSpPr>
            <a:spLocks noGrp="1"/>
          </p:cNvSpPr>
          <p:nvPr>
            <p:ph type="ftr" sz="quarter" idx="11"/>
          </p:nvPr>
        </p:nvSpPr>
        <p:spPr/>
        <p:txBody>
          <a:bodyPr/>
          <a:lstStyle/>
          <a:p>
            <a:r>
              <a:rPr lang="en-US"/>
              <a:t>Realtime Programming Prof. Dr. Markus Pfeil</a:t>
            </a:r>
            <a:endParaRPr lang="en-US" dirty="0"/>
          </a:p>
        </p:txBody>
      </p:sp>
      <p:sp>
        <p:nvSpPr>
          <p:cNvPr id="9" name="Slide Number Placeholder 5"/>
          <p:cNvSpPr>
            <a:spLocks noGrp="1"/>
          </p:cNvSpPr>
          <p:nvPr>
            <p:ph type="sldNum" sz="quarter" idx="12"/>
          </p:nvPr>
        </p:nvSpPr>
        <p:spPr/>
        <p:txBody>
          <a:bodyPr/>
          <a:lstStyle/>
          <a:p>
            <a:pPr>
              <a:defRPr/>
            </a:pPr>
            <a:fld id="{A21A1F45-B1B7-D842-878A-24347EE5E1E4}" type="slidenum">
              <a:rPr lang="en-US"/>
              <a:pPr>
                <a:defRPr/>
              </a:pPr>
              <a:t>55</a:t>
            </a:fld>
            <a:endParaRPr lang="en-US"/>
          </a:p>
        </p:txBody>
      </p:sp>
      <p:sp>
        <p:nvSpPr>
          <p:cNvPr id="3" name="Content Placeholder 2"/>
          <p:cNvSpPr>
            <a:spLocks noGrp="1"/>
          </p:cNvSpPr>
          <p:nvPr>
            <p:ph sz="quarter" idx="1"/>
          </p:nvPr>
        </p:nvSpPr>
        <p:spPr/>
        <p:txBody>
          <a:bodyPr>
            <a:normAutofit/>
          </a:bodyPr>
          <a:lstStyle/>
          <a:p>
            <a:r>
              <a:rPr lang="en-US" dirty="0"/>
              <a:t>The processor can perform several operations</a:t>
            </a:r>
          </a:p>
          <a:p>
            <a:pPr lvl="1"/>
            <a:r>
              <a:rPr lang="en-US" dirty="0"/>
              <a:t>Including Boolean algebra</a:t>
            </a:r>
          </a:p>
        </p:txBody>
      </p:sp>
      <p:sp>
        <p:nvSpPr>
          <p:cNvPr id="50180" name="Text Box 4"/>
          <p:cNvSpPr txBox="1">
            <a:spLocks noChangeArrowheads="1"/>
          </p:cNvSpPr>
          <p:nvPr/>
        </p:nvSpPr>
        <p:spPr bwMode="auto">
          <a:xfrm>
            <a:off x="205407" y="5101896"/>
            <a:ext cx="6035675" cy="1187450"/>
          </a:xfrm>
          <a:prstGeom prst="rect">
            <a:avLst/>
          </a:prstGeom>
          <a:ln/>
        </p:spPr>
        <p:style>
          <a:lnRef idx="1">
            <a:schemeClr val="accent2"/>
          </a:lnRef>
          <a:fillRef idx="3">
            <a:schemeClr val="accent2"/>
          </a:fillRef>
          <a:effectRef idx="2">
            <a:schemeClr val="accent2"/>
          </a:effectRef>
          <a:fontRef idx="minor">
            <a:schemeClr val="lt1"/>
          </a:fontRef>
        </p:style>
        <p:txBody>
          <a:bodyPr>
            <a:spAutoFit/>
          </a:bodyPr>
          <a:lstStyle/>
          <a:p>
            <a:pPr>
              <a:defRPr/>
            </a:pPr>
            <a:r>
              <a:rPr lang="en-US" u="sng" dirty="0">
                <a:cs typeface="+mn-cs"/>
              </a:rPr>
              <a:t>Exercise:</a:t>
            </a:r>
            <a:r>
              <a:rPr lang="en-US" dirty="0">
                <a:cs typeface="+mn-cs"/>
              </a:rPr>
              <a:t>  (1) Find NOT(AAA)</a:t>
            </a:r>
          </a:p>
          <a:p>
            <a:pPr>
              <a:defRPr/>
            </a:pPr>
            <a:r>
              <a:rPr lang="en-US" dirty="0">
                <a:cs typeface="+mn-cs"/>
              </a:rPr>
              <a:t>                 (2) Find OR(AAA; 555)</a:t>
            </a:r>
          </a:p>
          <a:p>
            <a:pPr>
              <a:defRPr/>
            </a:pPr>
            <a:r>
              <a:rPr lang="en-US" dirty="0">
                <a:cs typeface="+mn-cs"/>
              </a:rPr>
              <a:t>                 (3) Find AND (AEB123; FFF000)</a:t>
            </a:r>
          </a:p>
        </p:txBody>
      </p:sp>
      <p:sp>
        <p:nvSpPr>
          <p:cNvPr id="50181" name="Text Box 5"/>
          <p:cNvSpPr txBox="1">
            <a:spLocks noChangeArrowheads="1"/>
          </p:cNvSpPr>
          <p:nvPr/>
        </p:nvSpPr>
        <p:spPr bwMode="auto">
          <a:xfrm>
            <a:off x="5867400" y="4724400"/>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cap="sq">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GB">
              <a:cs typeface="+mn-cs"/>
            </a:endParaRPr>
          </a:p>
        </p:txBody>
      </p:sp>
      <p:sp>
        <p:nvSpPr>
          <p:cNvPr id="50182" name="Text Box 6"/>
          <p:cNvSpPr txBox="1">
            <a:spLocks noChangeArrowheads="1"/>
          </p:cNvSpPr>
          <p:nvPr/>
        </p:nvSpPr>
        <p:spPr bwMode="auto">
          <a:xfrm>
            <a:off x="5063765" y="5101896"/>
            <a:ext cx="3772387" cy="1200329"/>
          </a:xfrm>
          <a:prstGeom prst="rect">
            <a:avLst/>
          </a:prstGeom>
          <a:ln/>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en-US" dirty="0">
                <a:cs typeface="+mn-cs"/>
              </a:rPr>
              <a:t>Why is shift important ?</a:t>
            </a:r>
          </a:p>
          <a:p>
            <a:pPr>
              <a:defRPr/>
            </a:pPr>
            <a:r>
              <a:rPr lang="en-US" dirty="0">
                <a:cs typeface="+mn-cs"/>
              </a:rPr>
              <a:t>Try </a:t>
            </a:r>
            <a:r>
              <a:rPr lang="en-US" dirty="0" err="1"/>
              <a:t>ShiftR</a:t>
            </a:r>
            <a:r>
              <a:rPr lang="en-US" dirty="0"/>
              <a:t>(011) </a:t>
            </a:r>
            <a:r>
              <a:rPr lang="en-US" dirty="0" err="1"/>
              <a:t>ShiftL</a:t>
            </a:r>
            <a:r>
              <a:rPr lang="en-US" dirty="0"/>
              <a:t>(011)</a:t>
            </a:r>
          </a:p>
          <a:p>
            <a:pPr>
              <a:defRPr/>
            </a:pPr>
            <a:r>
              <a:rPr lang="en-US" dirty="0"/>
              <a:t>(what do SHIFTR and </a:t>
            </a:r>
            <a:r>
              <a:rPr lang="en-US" dirty="0" err="1"/>
              <a:t>ShiftL</a:t>
            </a:r>
            <a:r>
              <a:rPr lang="en-US" dirty="0"/>
              <a:t> do in base 10?)</a:t>
            </a:r>
          </a:p>
        </p:txBody>
      </p:sp>
      <p:graphicFrame>
        <p:nvGraphicFramePr>
          <p:cNvPr id="2" name="Table 1"/>
          <p:cNvGraphicFramePr>
            <a:graphicFrameLocks noGrp="1"/>
          </p:cNvGraphicFramePr>
          <p:nvPr/>
        </p:nvGraphicFramePr>
        <p:xfrm>
          <a:off x="301752" y="2437065"/>
          <a:ext cx="6096000" cy="2595880"/>
        </p:xfrm>
        <a:graphic>
          <a:graphicData uri="http://schemas.openxmlformats.org/drawingml/2006/table">
            <a:tbl>
              <a:tblPr firstRow="1" bandRow="1">
                <a:tableStyleId>{B301B821-A1FF-4177-AEE7-76D212191A09}</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370840">
                <a:tc>
                  <a:txBody>
                    <a:bodyPr/>
                    <a:lstStyle/>
                    <a:p>
                      <a:r>
                        <a:rPr lang="en-US" dirty="0"/>
                        <a:t>Operation</a:t>
                      </a:r>
                    </a:p>
                  </a:txBody>
                  <a:tcPr/>
                </a:tc>
                <a:tc>
                  <a:txBody>
                    <a:bodyPr/>
                    <a:lstStyle/>
                    <a:p>
                      <a:r>
                        <a:rPr lang="en-US" dirty="0"/>
                        <a:t>Register A</a:t>
                      </a:r>
                    </a:p>
                  </a:txBody>
                  <a:tcPr/>
                </a:tc>
                <a:tc>
                  <a:txBody>
                    <a:bodyPr/>
                    <a:lstStyle/>
                    <a:p>
                      <a:r>
                        <a:rPr lang="en-US" dirty="0"/>
                        <a:t>Register</a:t>
                      </a:r>
                      <a:r>
                        <a:rPr lang="en-US" baseline="0" dirty="0"/>
                        <a:t> B</a:t>
                      </a:r>
                      <a:endParaRPr lang="en-US" dirty="0"/>
                    </a:p>
                  </a:txBody>
                  <a:tcPr/>
                </a:tc>
                <a:tc>
                  <a:txBody>
                    <a:bodyPr/>
                    <a:lstStyle/>
                    <a:p>
                      <a:r>
                        <a:rPr lang="en-US" dirty="0"/>
                        <a:t>Result</a:t>
                      </a:r>
                    </a:p>
                  </a:txBody>
                  <a:tcPr/>
                </a:tc>
                <a:extLst>
                  <a:ext uri="{0D108BD9-81ED-4DB2-BD59-A6C34878D82A}">
                    <a16:rowId xmlns:a16="http://schemas.microsoft.com/office/drawing/2014/main" val="10000"/>
                  </a:ext>
                </a:extLst>
              </a:tr>
              <a:tr h="370840">
                <a:tc>
                  <a:txBody>
                    <a:bodyPr/>
                    <a:lstStyle/>
                    <a:p>
                      <a:r>
                        <a:rPr lang="en-US" b="1" i="0" dirty="0">
                          <a:latin typeface="Courier"/>
                          <a:cs typeface="Courier"/>
                        </a:rPr>
                        <a:t>Add AB</a:t>
                      </a:r>
                    </a:p>
                  </a:txBody>
                  <a:tcPr/>
                </a:tc>
                <a:tc>
                  <a:txBody>
                    <a:bodyPr/>
                    <a:lstStyle/>
                    <a:p>
                      <a:r>
                        <a:rPr lang="en-US" b="1" i="0" dirty="0">
                          <a:latin typeface="Courier"/>
                          <a:cs typeface="Courier"/>
                        </a:rPr>
                        <a:t>00001111</a:t>
                      </a:r>
                    </a:p>
                  </a:txBody>
                  <a:tcPr/>
                </a:tc>
                <a:tc>
                  <a:txBody>
                    <a:bodyPr/>
                    <a:lstStyle/>
                    <a:p>
                      <a:r>
                        <a:rPr lang="en-US" b="1" i="0" dirty="0">
                          <a:latin typeface="Courier"/>
                          <a:cs typeface="Courier"/>
                        </a:rPr>
                        <a:t>00000001</a:t>
                      </a:r>
                    </a:p>
                  </a:txBody>
                  <a:tcPr/>
                </a:tc>
                <a:tc>
                  <a:txBody>
                    <a:bodyPr/>
                    <a:lstStyle/>
                    <a:p>
                      <a:r>
                        <a:rPr lang="en-US" b="1" i="0" dirty="0">
                          <a:latin typeface="Courier"/>
                          <a:cs typeface="Courier"/>
                        </a:rPr>
                        <a:t>00010000</a:t>
                      </a:r>
                    </a:p>
                  </a:txBody>
                  <a:tcPr/>
                </a:tc>
                <a:extLst>
                  <a:ext uri="{0D108BD9-81ED-4DB2-BD59-A6C34878D82A}">
                    <a16:rowId xmlns:a16="http://schemas.microsoft.com/office/drawing/2014/main" val="10001"/>
                  </a:ext>
                </a:extLst>
              </a:tr>
              <a:tr h="370840">
                <a:tc>
                  <a:txBody>
                    <a:bodyPr/>
                    <a:lstStyle/>
                    <a:p>
                      <a:r>
                        <a:rPr lang="en-US" b="1" i="0" dirty="0">
                          <a:latin typeface="Courier"/>
                          <a:cs typeface="Courier"/>
                        </a:rPr>
                        <a:t>Not</a:t>
                      </a:r>
                      <a:r>
                        <a:rPr lang="en-US" b="1" i="0" baseline="0" dirty="0">
                          <a:latin typeface="Courier"/>
                          <a:cs typeface="Courier"/>
                        </a:rPr>
                        <a:t> A</a:t>
                      </a:r>
                      <a:endParaRPr lang="en-US" b="1" i="0" dirty="0">
                        <a:latin typeface="Courier"/>
                        <a:cs typeface="Courier"/>
                      </a:endParaRPr>
                    </a:p>
                  </a:txBody>
                  <a:tcPr/>
                </a:tc>
                <a:tc>
                  <a:txBody>
                    <a:bodyPr/>
                    <a:lstStyle/>
                    <a:p>
                      <a:r>
                        <a:rPr lang="en-US" b="1" i="0" dirty="0">
                          <a:latin typeface="Courier"/>
                          <a:cs typeface="Courier"/>
                        </a:rPr>
                        <a:t>01010101</a:t>
                      </a:r>
                    </a:p>
                  </a:txBody>
                  <a:tcPr/>
                </a:tc>
                <a:tc>
                  <a:txBody>
                    <a:bodyPr/>
                    <a:lstStyle/>
                    <a:p>
                      <a:endParaRPr lang="en-US" b="1" i="0" dirty="0">
                        <a:latin typeface="Courier"/>
                        <a:cs typeface="Courier"/>
                      </a:endParaRPr>
                    </a:p>
                  </a:txBody>
                  <a:tcPr/>
                </a:tc>
                <a:tc>
                  <a:txBody>
                    <a:bodyPr/>
                    <a:lstStyle/>
                    <a:p>
                      <a:r>
                        <a:rPr lang="en-US" b="1" i="0" dirty="0">
                          <a:latin typeface="Courier"/>
                          <a:cs typeface="Courier"/>
                        </a:rPr>
                        <a:t>10101010</a:t>
                      </a:r>
                    </a:p>
                  </a:txBody>
                  <a:tcPr/>
                </a:tc>
                <a:extLst>
                  <a:ext uri="{0D108BD9-81ED-4DB2-BD59-A6C34878D82A}">
                    <a16:rowId xmlns:a16="http://schemas.microsoft.com/office/drawing/2014/main" val="10002"/>
                  </a:ext>
                </a:extLst>
              </a:tr>
              <a:tr h="370840">
                <a:tc>
                  <a:txBody>
                    <a:bodyPr/>
                    <a:lstStyle/>
                    <a:p>
                      <a:r>
                        <a:rPr lang="en-US" b="1" i="0" dirty="0">
                          <a:latin typeface="Courier"/>
                          <a:cs typeface="Courier"/>
                        </a:rPr>
                        <a:t>OR AB</a:t>
                      </a:r>
                    </a:p>
                  </a:txBody>
                  <a:tcPr/>
                </a:tc>
                <a:tc>
                  <a:txBody>
                    <a:bodyPr/>
                    <a:lstStyle/>
                    <a:p>
                      <a:r>
                        <a:rPr lang="en-US" b="1" i="0" dirty="0">
                          <a:latin typeface="Courier"/>
                          <a:cs typeface="Courier"/>
                        </a:rPr>
                        <a:t>00010101</a:t>
                      </a:r>
                    </a:p>
                  </a:txBody>
                  <a:tcPr/>
                </a:tc>
                <a:tc>
                  <a:txBody>
                    <a:bodyPr/>
                    <a:lstStyle/>
                    <a:p>
                      <a:r>
                        <a:rPr lang="en-US" b="1" i="0" dirty="0">
                          <a:latin typeface="Courier"/>
                          <a:cs typeface="Courier"/>
                        </a:rPr>
                        <a:t>00101010</a:t>
                      </a:r>
                    </a:p>
                  </a:txBody>
                  <a:tcPr/>
                </a:tc>
                <a:tc>
                  <a:txBody>
                    <a:bodyPr/>
                    <a:lstStyle/>
                    <a:p>
                      <a:r>
                        <a:rPr lang="en-US" b="1" i="0" dirty="0">
                          <a:latin typeface="Courier"/>
                          <a:cs typeface="Courier"/>
                        </a:rPr>
                        <a:t>00111111</a:t>
                      </a:r>
                    </a:p>
                  </a:txBody>
                  <a:tcPr/>
                </a:tc>
                <a:extLst>
                  <a:ext uri="{0D108BD9-81ED-4DB2-BD59-A6C34878D82A}">
                    <a16:rowId xmlns:a16="http://schemas.microsoft.com/office/drawing/2014/main" val="10003"/>
                  </a:ext>
                </a:extLst>
              </a:tr>
              <a:tr h="370840">
                <a:tc>
                  <a:txBody>
                    <a:bodyPr/>
                    <a:lstStyle/>
                    <a:p>
                      <a:r>
                        <a:rPr lang="en-US" b="1" i="0" dirty="0" err="1">
                          <a:latin typeface="Courier"/>
                          <a:cs typeface="Courier"/>
                        </a:rPr>
                        <a:t>ShiftL</a:t>
                      </a:r>
                      <a:r>
                        <a:rPr lang="en-US" b="1" i="0" dirty="0">
                          <a:latin typeface="Courier"/>
                          <a:cs typeface="Courier"/>
                        </a:rPr>
                        <a:t> A</a:t>
                      </a:r>
                    </a:p>
                  </a:txBody>
                  <a:tcPr/>
                </a:tc>
                <a:tc>
                  <a:txBody>
                    <a:bodyPr/>
                    <a:lstStyle/>
                    <a:p>
                      <a:r>
                        <a:rPr lang="en-US" b="1" i="0" dirty="0">
                          <a:latin typeface="Courier"/>
                          <a:cs typeface="Courier"/>
                        </a:rPr>
                        <a:t>00001111</a:t>
                      </a:r>
                    </a:p>
                  </a:txBody>
                  <a:tcPr/>
                </a:tc>
                <a:tc>
                  <a:txBody>
                    <a:bodyPr/>
                    <a:lstStyle/>
                    <a:p>
                      <a:endParaRPr lang="en-US" b="1" i="0">
                        <a:latin typeface="Courier"/>
                        <a:cs typeface="Courier"/>
                      </a:endParaRPr>
                    </a:p>
                  </a:txBody>
                  <a:tcPr/>
                </a:tc>
                <a:tc>
                  <a:txBody>
                    <a:bodyPr/>
                    <a:lstStyle/>
                    <a:p>
                      <a:r>
                        <a:rPr lang="en-US" b="1" i="0" dirty="0">
                          <a:latin typeface="Courier"/>
                          <a:cs typeface="Courier"/>
                        </a:rPr>
                        <a:t>00011110</a:t>
                      </a:r>
                    </a:p>
                  </a:txBody>
                  <a:tcPr/>
                </a:tc>
                <a:extLst>
                  <a:ext uri="{0D108BD9-81ED-4DB2-BD59-A6C34878D82A}">
                    <a16:rowId xmlns:a16="http://schemas.microsoft.com/office/drawing/2014/main" val="10004"/>
                  </a:ext>
                </a:extLst>
              </a:tr>
              <a:tr h="370840">
                <a:tc>
                  <a:txBody>
                    <a:bodyPr/>
                    <a:lstStyle/>
                    <a:p>
                      <a:r>
                        <a:rPr lang="en-US" b="1" i="0" dirty="0" err="1">
                          <a:latin typeface="Courier"/>
                          <a:cs typeface="Courier"/>
                        </a:rPr>
                        <a:t>ShiftR</a:t>
                      </a:r>
                      <a:r>
                        <a:rPr lang="en-US" b="1" i="0" dirty="0">
                          <a:latin typeface="Courier"/>
                          <a:cs typeface="Courier"/>
                        </a:rPr>
                        <a:t> A</a:t>
                      </a:r>
                    </a:p>
                  </a:txBody>
                  <a:tcPr/>
                </a:tc>
                <a:tc>
                  <a:txBody>
                    <a:bodyPr/>
                    <a:lstStyle/>
                    <a:p>
                      <a:r>
                        <a:rPr lang="en-US" b="1" i="0" dirty="0">
                          <a:latin typeface="Courier"/>
                          <a:cs typeface="Courier"/>
                        </a:rPr>
                        <a:t>00001111</a:t>
                      </a:r>
                    </a:p>
                  </a:txBody>
                  <a:tcPr/>
                </a:tc>
                <a:tc>
                  <a:txBody>
                    <a:bodyPr/>
                    <a:lstStyle/>
                    <a:p>
                      <a:endParaRPr lang="en-US" b="1" i="0">
                        <a:latin typeface="Courier"/>
                        <a:cs typeface="Courier"/>
                      </a:endParaRPr>
                    </a:p>
                  </a:txBody>
                  <a:tcPr/>
                </a:tc>
                <a:tc>
                  <a:txBody>
                    <a:bodyPr/>
                    <a:lstStyle/>
                    <a:p>
                      <a:r>
                        <a:rPr lang="en-US" b="1" i="0" dirty="0">
                          <a:latin typeface="Courier"/>
                          <a:cs typeface="Courier"/>
                        </a:rPr>
                        <a:t>00000111</a:t>
                      </a:r>
                    </a:p>
                  </a:txBody>
                  <a:tcPr/>
                </a:tc>
                <a:extLst>
                  <a:ext uri="{0D108BD9-81ED-4DB2-BD59-A6C34878D82A}">
                    <a16:rowId xmlns:a16="http://schemas.microsoft.com/office/drawing/2014/main" val="10005"/>
                  </a:ext>
                </a:extLst>
              </a:tr>
              <a:tr h="370840">
                <a:tc>
                  <a:txBody>
                    <a:bodyPr/>
                    <a:lstStyle/>
                    <a:p>
                      <a:r>
                        <a:rPr lang="en-US" b="1" i="0" dirty="0">
                          <a:latin typeface="Courier"/>
                          <a:cs typeface="Courier"/>
                        </a:rPr>
                        <a:t>AND AB</a:t>
                      </a:r>
                    </a:p>
                  </a:txBody>
                  <a:tcPr/>
                </a:tc>
                <a:tc>
                  <a:txBody>
                    <a:bodyPr/>
                    <a:lstStyle/>
                    <a:p>
                      <a:r>
                        <a:rPr lang="en-US" b="1" i="0" dirty="0">
                          <a:latin typeface="Courier"/>
                          <a:cs typeface="Courier"/>
                        </a:rPr>
                        <a:t>01010101</a:t>
                      </a:r>
                    </a:p>
                  </a:txBody>
                  <a:tcPr/>
                </a:tc>
                <a:tc>
                  <a:txBody>
                    <a:bodyPr/>
                    <a:lstStyle/>
                    <a:p>
                      <a:r>
                        <a:rPr lang="en-US" b="1" i="0" dirty="0">
                          <a:latin typeface="Courier"/>
                          <a:cs typeface="Courier"/>
                        </a:rPr>
                        <a:t>10101010</a:t>
                      </a:r>
                    </a:p>
                  </a:txBody>
                  <a:tcPr/>
                </a:tc>
                <a:tc>
                  <a:txBody>
                    <a:bodyPr/>
                    <a:lstStyle/>
                    <a:p>
                      <a:r>
                        <a:rPr lang="en-US" b="1" i="0" dirty="0">
                          <a:latin typeface="Courier"/>
                          <a:cs typeface="Courier"/>
                        </a:rPr>
                        <a:t>00000000</a:t>
                      </a:r>
                    </a:p>
                  </a:txBody>
                  <a:tcPr/>
                </a:tc>
                <a:extLst>
                  <a:ext uri="{0D108BD9-81ED-4DB2-BD59-A6C34878D82A}">
                    <a16:rowId xmlns:a16="http://schemas.microsoft.com/office/drawing/2014/main" val="10006"/>
                  </a:ext>
                </a:extLst>
              </a:tr>
            </a:tbl>
          </a:graphicData>
        </a:graphic>
      </p:graphicFrame>
      <p:sp>
        <p:nvSpPr>
          <p:cNvPr id="4" name="Datumsplatzhalter 3">
            <a:extLst>
              <a:ext uri="{FF2B5EF4-FFF2-40B4-BE49-F238E27FC236}">
                <a16:creationId xmlns:a16="http://schemas.microsoft.com/office/drawing/2014/main" id="{BFEA0A56-7E2A-4D44-BA9A-BFC9C6D78CFE}"/>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54021433"/>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a:extLst>
              <a:ext uri="{FF2B5EF4-FFF2-40B4-BE49-F238E27FC236}">
                <a16:creationId xmlns:a16="http://schemas.microsoft.com/office/drawing/2014/main" id="{8C03BEDB-F706-4B67-88CB-980F0F4A4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88913"/>
            <a:ext cx="676910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文字方塊 2">
            <a:extLst>
              <a:ext uri="{FF2B5EF4-FFF2-40B4-BE49-F238E27FC236}">
                <a16:creationId xmlns:a16="http://schemas.microsoft.com/office/drawing/2014/main" id="{F3ECA5BF-63B7-4AD3-B89C-D8588FF4E79E}"/>
              </a:ext>
            </a:extLst>
          </p:cNvPr>
          <p:cNvSpPr txBox="1">
            <a:spLocks noChangeArrowheads="1"/>
          </p:cNvSpPr>
          <p:nvPr/>
        </p:nvSpPr>
        <p:spPr bwMode="auto">
          <a:xfrm>
            <a:off x="2195513" y="5732463"/>
            <a:ext cx="720725"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400"/>
              <a:t>MOVC</a:t>
            </a:r>
            <a:endParaRPr lang="zh-TW" altLang="en-US" sz="1400"/>
          </a:p>
        </p:txBody>
      </p:sp>
      <p:sp>
        <p:nvSpPr>
          <p:cNvPr id="2" name="Titel 1">
            <a:extLst>
              <a:ext uri="{FF2B5EF4-FFF2-40B4-BE49-F238E27FC236}">
                <a16:creationId xmlns:a16="http://schemas.microsoft.com/office/drawing/2014/main" id="{5D211448-58EE-4C59-A363-6B5F66920376}"/>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906DFFC5-287D-4BE5-91C4-CBE7A3FDA6A8}"/>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26A7929A-F08A-4053-8FDC-DA0FF47FC1B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1D79650-217A-46DA-BBDE-CCFD3F45DB3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3EC782F-D3E1-4C1E-88F9-4A3D4F9DA808}"/>
              </a:ext>
            </a:extLst>
          </p:cNvPr>
          <p:cNvSpPr>
            <a:spLocks noGrp="1"/>
          </p:cNvSpPr>
          <p:nvPr>
            <p:ph type="sldNum" sz="quarter" idx="12"/>
          </p:nvPr>
        </p:nvSpPr>
        <p:spPr/>
        <p:txBody>
          <a:bodyPr/>
          <a:lstStyle/>
          <a:p>
            <a:pPr>
              <a:defRPr/>
            </a:pPr>
            <a:fld id="{AFD5F09E-495C-4440-9B64-34BC52B4539C}" type="slidenum">
              <a:rPr lang="en-US" smtClean="0"/>
              <a:pPr>
                <a:defRPr/>
              </a:pPr>
              <a:t>550</a:t>
            </a:fld>
            <a:endParaRPr lang="en-US"/>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41B682E7-561E-4C3B-86F9-EE570EE2B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225" y="333375"/>
            <a:ext cx="6935788" cy="630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CFCC740D-928E-447C-9071-CCBA2CD4FAB1}"/>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5B67AA56-37D2-4679-B373-FBA6C9531393}"/>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F71FF4FF-A970-43F3-96AB-7471FD008BB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BEC4EB8-E4E0-43A8-B08D-3B3A0C927D9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D25F7F3-4EB8-4454-9DA8-462CB6A4E7D6}"/>
              </a:ext>
            </a:extLst>
          </p:cNvPr>
          <p:cNvSpPr>
            <a:spLocks noGrp="1"/>
          </p:cNvSpPr>
          <p:nvPr>
            <p:ph type="sldNum" sz="quarter" idx="12"/>
          </p:nvPr>
        </p:nvSpPr>
        <p:spPr/>
        <p:txBody>
          <a:bodyPr/>
          <a:lstStyle/>
          <a:p>
            <a:pPr>
              <a:defRPr/>
            </a:pPr>
            <a:fld id="{AFD5F09E-495C-4440-9B64-34BC52B4539C}" type="slidenum">
              <a:rPr lang="en-US" smtClean="0"/>
              <a:pPr>
                <a:defRPr/>
              </a:pPr>
              <a:t>551</a:t>
            </a:fld>
            <a:endParaRPr lang="en-US"/>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a:extLst>
              <a:ext uri="{FF2B5EF4-FFF2-40B4-BE49-F238E27FC236}">
                <a16:creationId xmlns:a16="http://schemas.microsoft.com/office/drawing/2014/main" id="{9C5DE2E5-2558-41D1-A487-2C041B3C9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981075"/>
            <a:ext cx="7343775" cy="431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B82B604E-5878-4B08-8CCD-B4A7927108D2}"/>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C19164CC-DD47-408F-938E-FEF4C3F6FDD6}"/>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166C43F6-4B6F-4BE0-98E3-77EC052E5D9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79F86F7-7FBC-42FB-9B60-8E236C6DB19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B1F5C97-E6EB-48F8-9469-140D30E815C6}"/>
              </a:ext>
            </a:extLst>
          </p:cNvPr>
          <p:cNvSpPr>
            <a:spLocks noGrp="1"/>
          </p:cNvSpPr>
          <p:nvPr>
            <p:ph type="sldNum" sz="quarter" idx="12"/>
          </p:nvPr>
        </p:nvSpPr>
        <p:spPr/>
        <p:txBody>
          <a:bodyPr/>
          <a:lstStyle/>
          <a:p>
            <a:pPr>
              <a:defRPr/>
            </a:pPr>
            <a:fld id="{AFD5F09E-495C-4440-9B64-34BC52B4539C}" type="slidenum">
              <a:rPr lang="en-US" smtClean="0"/>
              <a:pPr>
                <a:defRPr/>
              </a:pPr>
              <a:t>552</a:t>
            </a:fld>
            <a:endParaRPr lang="en-US"/>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45D57F3-BD6B-45C0-8C6B-8D6C1342BCAC}"/>
              </a:ext>
            </a:extLst>
          </p:cNvPr>
          <p:cNvSpPr>
            <a:spLocks noGrp="1"/>
          </p:cNvSpPr>
          <p:nvPr>
            <p:ph type="title"/>
          </p:nvPr>
        </p:nvSpPr>
        <p:spPr/>
        <p:txBody>
          <a:bodyPr/>
          <a:lstStyle/>
          <a:p>
            <a:pPr>
              <a:defRPr/>
            </a:pPr>
            <a:r>
              <a:rPr lang="en-US" altLang="zh-TW" sz="4000" dirty="0"/>
              <a:t>Importance of RI Flag</a:t>
            </a:r>
            <a:endParaRPr lang="zh-TW" altLang="en-US" sz="4000" dirty="0"/>
          </a:p>
        </p:txBody>
      </p:sp>
      <p:sp>
        <p:nvSpPr>
          <p:cNvPr id="55299" name="內容版面配置區 2">
            <a:extLst>
              <a:ext uri="{FF2B5EF4-FFF2-40B4-BE49-F238E27FC236}">
                <a16:creationId xmlns:a16="http://schemas.microsoft.com/office/drawing/2014/main" id="{07008665-DCF7-4D48-816D-F18CFDA8F9CE}"/>
              </a:ext>
            </a:extLst>
          </p:cNvPr>
          <p:cNvSpPr>
            <a:spLocks noGrp="1"/>
          </p:cNvSpPr>
          <p:nvPr>
            <p:ph sz="quarter" idx="1"/>
          </p:nvPr>
        </p:nvSpPr>
        <p:spPr/>
        <p:txBody>
          <a:bodyPr/>
          <a:lstStyle/>
          <a:p>
            <a:r>
              <a:rPr lang="en-US" altLang="zh-TW"/>
              <a:t>In receiving bit via its RxD pin, 8051 goes through the following steps</a:t>
            </a:r>
          </a:p>
          <a:p>
            <a:pPr lvl="1"/>
            <a:r>
              <a:rPr lang="en-US" altLang="zh-TW"/>
              <a:t>It receives the start bit</a:t>
            </a:r>
          </a:p>
          <a:p>
            <a:pPr lvl="2"/>
            <a:r>
              <a:rPr lang="en-US" altLang="zh-TW"/>
              <a:t>Indicating that the next bit is the first bit of the character byte it is about to receive</a:t>
            </a:r>
          </a:p>
          <a:p>
            <a:pPr lvl="1"/>
            <a:r>
              <a:rPr lang="en-US" altLang="zh-TW"/>
              <a:t>The 8-bit character is received one bit at a time</a:t>
            </a:r>
          </a:p>
          <a:p>
            <a:pPr lvl="1"/>
            <a:r>
              <a:rPr lang="en-US" altLang="zh-TW"/>
              <a:t>The stop bit is received</a:t>
            </a:r>
          </a:p>
          <a:p>
            <a:pPr lvl="2"/>
            <a:r>
              <a:rPr lang="en-US" altLang="zh-TW"/>
              <a:t>When receiving the stop bit 8051 makes RI = 1,</a:t>
            </a:r>
          </a:p>
          <a:p>
            <a:pPr lvl="3"/>
            <a:r>
              <a:rPr lang="en-US" altLang="zh-TW"/>
              <a:t>Indicating that an entire character byte has been received and must be picked up before it gets overwritten by an incoming character</a:t>
            </a:r>
            <a:endParaRPr lang="zh-TW" altLang="en-US"/>
          </a:p>
        </p:txBody>
      </p:sp>
      <p:sp>
        <p:nvSpPr>
          <p:cNvPr id="3" name="Datumsplatzhalter 2">
            <a:extLst>
              <a:ext uri="{FF2B5EF4-FFF2-40B4-BE49-F238E27FC236}">
                <a16:creationId xmlns:a16="http://schemas.microsoft.com/office/drawing/2014/main" id="{9BDBD43F-6FEB-432E-B289-0423867A577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727A328-1D4E-49E6-9695-0B2C2D87CA5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A7AA9203-7240-4F57-9148-88F319205E9F}"/>
              </a:ext>
            </a:extLst>
          </p:cNvPr>
          <p:cNvSpPr>
            <a:spLocks noGrp="1"/>
          </p:cNvSpPr>
          <p:nvPr>
            <p:ph type="sldNum" sz="quarter" idx="12"/>
          </p:nvPr>
        </p:nvSpPr>
        <p:spPr/>
        <p:txBody>
          <a:bodyPr/>
          <a:lstStyle/>
          <a:p>
            <a:pPr>
              <a:defRPr/>
            </a:pPr>
            <a:fld id="{AFD5F09E-495C-4440-9B64-34BC52B4539C}" type="slidenum">
              <a:rPr lang="en-US" smtClean="0"/>
              <a:pPr>
                <a:defRPr/>
              </a:pPr>
              <a:t>553</a:t>
            </a:fld>
            <a:endParaRPr lang="en-US"/>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645180-E82A-41C1-A2C9-C5EAA642BF42}"/>
              </a:ext>
            </a:extLst>
          </p:cNvPr>
          <p:cNvSpPr>
            <a:spLocks noGrp="1"/>
          </p:cNvSpPr>
          <p:nvPr>
            <p:ph type="title"/>
          </p:nvPr>
        </p:nvSpPr>
        <p:spPr/>
        <p:txBody>
          <a:bodyPr/>
          <a:lstStyle/>
          <a:p>
            <a:pPr>
              <a:defRPr/>
            </a:pPr>
            <a:r>
              <a:rPr lang="en-US" altLang="zh-TW" sz="4000" dirty="0"/>
              <a:t>Importance of RI Flag (cont.)</a:t>
            </a:r>
            <a:endParaRPr lang="zh-TW" altLang="en-US" sz="4000" dirty="0"/>
          </a:p>
        </p:txBody>
      </p:sp>
      <p:sp>
        <p:nvSpPr>
          <p:cNvPr id="56323" name="內容版面配置區 2">
            <a:extLst>
              <a:ext uri="{FF2B5EF4-FFF2-40B4-BE49-F238E27FC236}">
                <a16:creationId xmlns:a16="http://schemas.microsoft.com/office/drawing/2014/main" id="{8B45C2CE-71EF-4634-BF0D-ABC94AFF4162}"/>
              </a:ext>
            </a:extLst>
          </p:cNvPr>
          <p:cNvSpPr>
            <a:spLocks noGrp="1"/>
          </p:cNvSpPr>
          <p:nvPr>
            <p:ph sz="quarter" idx="1"/>
          </p:nvPr>
        </p:nvSpPr>
        <p:spPr/>
        <p:txBody>
          <a:bodyPr/>
          <a:lstStyle/>
          <a:p>
            <a:pPr lvl="1"/>
            <a:r>
              <a:rPr lang="en-US" altLang="zh-TW"/>
              <a:t>By checking the RI flag bit when it is raised</a:t>
            </a:r>
          </a:p>
          <a:p>
            <a:pPr lvl="2"/>
            <a:r>
              <a:rPr lang="en-US" altLang="zh-TW"/>
              <a:t>We know that a character has been received and is sitting in the SBUF register</a:t>
            </a:r>
          </a:p>
          <a:p>
            <a:pPr lvl="3"/>
            <a:r>
              <a:rPr lang="en-US" altLang="zh-TW"/>
              <a:t>We copy the SBUF contents to a safe place in some other register or memory before it is lost</a:t>
            </a:r>
          </a:p>
          <a:p>
            <a:pPr lvl="1"/>
            <a:r>
              <a:rPr lang="en-US" altLang="zh-TW"/>
              <a:t>After the SBUF contents are copied, the RI flag bit must be forced to 0 by CLR RI</a:t>
            </a:r>
          </a:p>
          <a:p>
            <a:pPr lvl="2"/>
            <a:r>
              <a:rPr lang="en-US" altLang="zh-TW"/>
              <a:t>In order to allow the next received character byte to be placed in SBUF</a:t>
            </a:r>
          </a:p>
          <a:p>
            <a:pPr lvl="3"/>
            <a:r>
              <a:rPr lang="en-US" altLang="zh-TW"/>
              <a:t>Failure to do this causes loss of the received character</a:t>
            </a:r>
          </a:p>
          <a:p>
            <a:r>
              <a:rPr lang="en-US" altLang="zh-TW"/>
              <a:t>By checking the RI flag bit, we know when the 8051 has received a character byte</a:t>
            </a:r>
          </a:p>
          <a:p>
            <a:pPr lvl="3"/>
            <a:endParaRPr lang="zh-TW" altLang="en-US"/>
          </a:p>
        </p:txBody>
      </p:sp>
      <p:sp>
        <p:nvSpPr>
          <p:cNvPr id="3" name="Datumsplatzhalter 2">
            <a:extLst>
              <a:ext uri="{FF2B5EF4-FFF2-40B4-BE49-F238E27FC236}">
                <a16:creationId xmlns:a16="http://schemas.microsoft.com/office/drawing/2014/main" id="{EBDB05C4-61E3-4B5E-A204-A5E46D2F3C2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F87B80F-4BA9-479B-AE13-124101A1FD7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E0057D53-F458-470E-9CE8-F56E4C98FE0A}"/>
              </a:ext>
            </a:extLst>
          </p:cNvPr>
          <p:cNvSpPr>
            <a:spLocks noGrp="1"/>
          </p:cNvSpPr>
          <p:nvPr>
            <p:ph type="sldNum" sz="quarter" idx="12"/>
          </p:nvPr>
        </p:nvSpPr>
        <p:spPr/>
        <p:txBody>
          <a:bodyPr/>
          <a:lstStyle/>
          <a:p>
            <a:pPr>
              <a:defRPr/>
            </a:pPr>
            <a:fld id="{AFD5F09E-495C-4440-9B64-34BC52B4539C}" type="slidenum">
              <a:rPr lang="en-US" smtClean="0"/>
              <a:pPr>
                <a:defRPr/>
              </a:pPr>
              <a:t>554</a:t>
            </a:fld>
            <a:endParaRPr lang="en-US"/>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D8A7A8-26EB-4BE7-9E96-98E7B12023F9}"/>
              </a:ext>
            </a:extLst>
          </p:cNvPr>
          <p:cNvSpPr>
            <a:spLocks noGrp="1"/>
          </p:cNvSpPr>
          <p:nvPr>
            <p:ph type="title"/>
          </p:nvPr>
        </p:nvSpPr>
        <p:spPr/>
        <p:txBody>
          <a:bodyPr/>
          <a:lstStyle/>
          <a:p>
            <a:pPr>
              <a:defRPr/>
            </a:pPr>
            <a:r>
              <a:rPr lang="en-US" altLang="zh-TW" sz="4000" dirty="0"/>
              <a:t>Importance of RI Flag (cont.)</a:t>
            </a:r>
            <a:endParaRPr lang="zh-TW" altLang="en-US" sz="4000" dirty="0"/>
          </a:p>
        </p:txBody>
      </p:sp>
      <p:sp>
        <p:nvSpPr>
          <p:cNvPr id="57347" name="內容版面配置區 2">
            <a:extLst>
              <a:ext uri="{FF2B5EF4-FFF2-40B4-BE49-F238E27FC236}">
                <a16:creationId xmlns:a16="http://schemas.microsoft.com/office/drawing/2014/main" id="{4A0DD5D2-5C7B-466C-BB05-027596CD4626}"/>
              </a:ext>
            </a:extLst>
          </p:cNvPr>
          <p:cNvSpPr>
            <a:spLocks noGrp="1"/>
          </p:cNvSpPr>
          <p:nvPr>
            <p:ph sz="quarter" idx="1"/>
          </p:nvPr>
        </p:nvSpPr>
        <p:spPr/>
        <p:txBody>
          <a:bodyPr/>
          <a:lstStyle/>
          <a:p>
            <a:pPr lvl="1"/>
            <a:r>
              <a:rPr lang="en-US" altLang="zh-TW"/>
              <a:t>If we failed to copy SBUF into a safe place, we risk the loss of the received byte</a:t>
            </a:r>
          </a:p>
          <a:p>
            <a:pPr lvl="1"/>
            <a:r>
              <a:rPr lang="en-US" altLang="zh-TW"/>
              <a:t>It must be noted that RI flag bit is raised by 8051 when it finish receive data</a:t>
            </a:r>
          </a:p>
          <a:p>
            <a:pPr lvl="1"/>
            <a:r>
              <a:rPr lang="en-US" altLang="zh-TW"/>
              <a:t>It must be cleared by the programmer with instruction CLR RI</a:t>
            </a:r>
          </a:p>
          <a:p>
            <a:pPr lvl="1"/>
            <a:r>
              <a:rPr lang="en-US" altLang="zh-TW"/>
              <a:t>If we copy SBUF into a safe place before the RI flag bit is raised, we risk copying garbage</a:t>
            </a:r>
          </a:p>
          <a:p>
            <a:r>
              <a:rPr lang="en-US" altLang="zh-TW"/>
              <a:t>The RI bit can be checked by</a:t>
            </a:r>
          </a:p>
          <a:p>
            <a:pPr lvl="1"/>
            <a:r>
              <a:rPr lang="en-US" altLang="zh-TW"/>
              <a:t>The instruction JNB RI, xx</a:t>
            </a:r>
          </a:p>
          <a:p>
            <a:pPr lvl="1"/>
            <a:r>
              <a:rPr lang="en-US" altLang="zh-TW"/>
              <a:t>Using an interrupt</a:t>
            </a:r>
            <a:endParaRPr lang="zh-TW" altLang="en-US"/>
          </a:p>
        </p:txBody>
      </p:sp>
      <p:sp>
        <p:nvSpPr>
          <p:cNvPr id="3" name="Datumsplatzhalter 2">
            <a:extLst>
              <a:ext uri="{FF2B5EF4-FFF2-40B4-BE49-F238E27FC236}">
                <a16:creationId xmlns:a16="http://schemas.microsoft.com/office/drawing/2014/main" id="{93AA3035-1DC2-4C19-AA02-13C892B8117F}"/>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0BB0849-77F5-44CA-83D7-B239D93EA52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D9602D79-B1BA-4BB6-8F75-09E65B2A235D}"/>
              </a:ext>
            </a:extLst>
          </p:cNvPr>
          <p:cNvSpPr>
            <a:spLocks noGrp="1"/>
          </p:cNvSpPr>
          <p:nvPr>
            <p:ph type="sldNum" sz="quarter" idx="12"/>
          </p:nvPr>
        </p:nvSpPr>
        <p:spPr/>
        <p:txBody>
          <a:bodyPr/>
          <a:lstStyle/>
          <a:p>
            <a:pPr>
              <a:defRPr/>
            </a:pPr>
            <a:fld id="{AFD5F09E-495C-4440-9B64-34BC52B4539C}" type="slidenum">
              <a:rPr lang="en-US" smtClean="0"/>
              <a:pPr>
                <a:defRPr/>
              </a:pPr>
              <a:t>555</a:t>
            </a:fld>
            <a:endParaRPr lang="en-US"/>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3EDD5C0-A6FC-4BB2-B1D1-C771CC55B915}"/>
              </a:ext>
            </a:extLst>
          </p:cNvPr>
          <p:cNvSpPr>
            <a:spLocks noGrp="1"/>
          </p:cNvSpPr>
          <p:nvPr>
            <p:ph type="title"/>
          </p:nvPr>
        </p:nvSpPr>
        <p:spPr/>
        <p:txBody>
          <a:bodyPr/>
          <a:lstStyle/>
          <a:p>
            <a:pPr>
              <a:defRPr/>
            </a:pPr>
            <a:r>
              <a:rPr lang="en-US" altLang="zh-TW" sz="4000" dirty="0"/>
              <a:t>Doubling Baud Rate</a:t>
            </a:r>
            <a:endParaRPr lang="zh-TW" altLang="en-US" sz="4000" dirty="0"/>
          </a:p>
        </p:txBody>
      </p:sp>
      <p:sp>
        <p:nvSpPr>
          <p:cNvPr id="58371" name="內容版面配置區 2">
            <a:extLst>
              <a:ext uri="{FF2B5EF4-FFF2-40B4-BE49-F238E27FC236}">
                <a16:creationId xmlns:a16="http://schemas.microsoft.com/office/drawing/2014/main" id="{38F846C6-DABA-47B3-BF79-BD38F0DBC345}"/>
              </a:ext>
            </a:extLst>
          </p:cNvPr>
          <p:cNvSpPr>
            <a:spLocks noGrp="1"/>
          </p:cNvSpPr>
          <p:nvPr>
            <p:ph sz="quarter" idx="1"/>
          </p:nvPr>
        </p:nvSpPr>
        <p:spPr/>
        <p:txBody>
          <a:bodyPr/>
          <a:lstStyle/>
          <a:p>
            <a:r>
              <a:rPr lang="en-US" altLang="zh-TW"/>
              <a:t>There are two ways to increase the baud rate of data transfer</a:t>
            </a:r>
          </a:p>
          <a:p>
            <a:pPr lvl="1"/>
            <a:r>
              <a:rPr lang="en-US" altLang="zh-TW"/>
              <a:t>To use a higher frequency crystal</a:t>
            </a:r>
          </a:p>
          <a:p>
            <a:pPr lvl="2"/>
            <a:r>
              <a:rPr lang="en-US" altLang="zh-TW"/>
              <a:t>The system crystal is fixed</a:t>
            </a:r>
          </a:p>
          <a:p>
            <a:pPr lvl="1"/>
            <a:r>
              <a:rPr lang="en-US" altLang="zh-TW"/>
              <a:t>To change a bit in the PCON register</a:t>
            </a:r>
          </a:p>
          <a:p>
            <a:pPr lvl="2"/>
            <a:r>
              <a:rPr lang="en-US" altLang="zh-TW"/>
              <a:t>PCON register is an 8-bit register</a:t>
            </a:r>
          </a:p>
          <a:p>
            <a:pPr lvl="3"/>
            <a:r>
              <a:rPr lang="en-US" altLang="zh-TW"/>
              <a:t>It is not a bit-addressable register</a:t>
            </a:r>
          </a:p>
          <a:p>
            <a:pPr lvl="2"/>
            <a:r>
              <a:rPr lang="en-US" altLang="zh-TW"/>
              <a:t>When 8051 is powered up, SMOD is zero</a:t>
            </a:r>
          </a:p>
          <a:p>
            <a:pPr lvl="2"/>
            <a:r>
              <a:rPr lang="en-US" altLang="zh-TW"/>
              <a:t>We can set it to high by software and thereby double the baud rate</a:t>
            </a:r>
            <a:endParaRPr lang="zh-TW" altLang="en-US"/>
          </a:p>
        </p:txBody>
      </p:sp>
      <p:pic>
        <p:nvPicPr>
          <p:cNvPr id="58372" name="Picture 3">
            <a:extLst>
              <a:ext uri="{FF2B5EF4-FFF2-40B4-BE49-F238E27FC236}">
                <a16:creationId xmlns:a16="http://schemas.microsoft.com/office/drawing/2014/main" id="{889D47B0-9314-4ABF-AAC8-BF7978467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5805488"/>
            <a:ext cx="74168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C80E8C00-DCD8-4305-A050-FF36457936AC}"/>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1C9FFDE-2734-45B0-801F-474097CD698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932949E-3852-4062-8FD7-34CF161E9573}"/>
              </a:ext>
            </a:extLst>
          </p:cNvPr>
          <p:cNvSpPr>
            <a:spLocks noGrp="1"/>
          </p:cNvSpPr>
          <p:nvPr>
            <p:ph type="sldNum" sz="quarter" idx="12"/>
          </p:nvPr>
        </p:nvSpPr>
        <p:spPr/>
        <p:txBody>
          <a:bodyPr/>
          <a:lstStyle/>
          <a:p>
            <a:pPr>
              <a:defRPr/>
            </a:pPr>
            <a:fld id="{AFD5F09E-495C-4440-9B64-34BC52B4539C}" type="slidenum">
              <a:rPr lang="en-US" smtClean="0"/>
              <a:pPr>
                <a:defRPr/>
              </a:pPr>
              <a:t>556</a:t>
            </a:fld>
            <a:endParaRPr lang="en-US"/>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9BC052-2EFD-4B6A-8797-3D518DE88139}"/>
              </a:ext>
            </a:extLst>
          </p:cNvPr>
          <p:cNvSpPr>
            <a:spLocks noGrp="1"/>
          </p:cNvSpPr>
          <p:nvPr>
            <p:ph type="title"/>
          </p:nvPr>
        </p:nvSpPr>
        <p:spPr/>
        <p:txBody>
          <a:bodyPr/>
          <a:lstStyle/>
          <a:p>
            <a:endParaRPr lang="en-GB"/>
          </a:p>
        </p:txBody>
      </p:sp>
      <p:pic>
        <p:nvPicPr>
          <p:cNvPr id="59394" name="Picture 4">
            <a:extLst>
              <a:ext uri="{FF2B5EF4-FFF2-40B4-BE49-F238E27FC236}">
                <a16:creationId xmlns:a16="http://schemas.microsoft.com/office/drawing/2014/main" id="{1DDCFA0E-D25F-4DCA-962F-3EB4D349E55C}"/>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1882088" y="3368730"/>
            <a:ext cx="5343311" cy="888889"/>
          </a:xfrm>
          <a:noFill/>
        </p:spPr>
      </p:pic>
      <p:pic>
        <p:nvPicPr>
          <p:cNvPr id="59395" name="Picture 3">
            <a:extLst>
              <a:ext uri="{FF2B5EF4-FFF2-40B4-BE49-F238E27FC236}">
                <a16:creationId xmlns:a16="http://schemas.microsoft.com/office/drawing/2014/main" id="{77FB7C20-A9A3-4A37-A579-4173AD38F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2276475"/>
            <a:ext cx="783907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6" name="Picture 3">
            <a:extLst>
              <a:ext uri="{FF2B5EF4-FFF2-40B4-BE49-F238E27FC236}">
                <a16:creationId xmlns:a16="http://schemas.microsoft.com/office/drawing/2014/main" id="{EB048CD0-9075-4566-866C-C8A98CC30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149725"/>
            <a:ext cx="7958137" cy="210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DAD4AE6E-C4F1-4457-964A-9BE6B4854F4F}"/>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52BB10C-947A-41C2-835A-7B4425B69BA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77B6A85E-40B5-4EDA-968A-0550DF80FE92}"/>
              </a:ext>
            </a:extLst>
          </p:cNvPr>
          <p:cNvSpPr>
            <a:spLocks noGrp="1"/>
          </p:cNvSpPr>
          <p:nvPr>
            <p:ph type="sldNum" sz="quarter" idx="12"/>
          </p:nvPr>
        </p:nvSpPr>
        <p:spPr/>
        <p:txBody>
          <a:bodyPr/>
          <a:lstStyle/>
          <a:p>
            <a:pPr>
              <a:defRPr/>
            </a:pPr>
            <a:fld id="{AFD5F09E-495C-4440-9B64-34BC52B4539C}" type="slidenum">
              <a:rPr lang="en-US" smtClean="0"/>
              <a:pPr>
                <a:defRPr/>
              </a:pPr>
              <a:t>557</a:t>
            </a:fld>
            <a:endParaRPr lang="en-US"/>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3">
            <a:extLst>
              <a:ext uri="{FF2B5EF4-FFF2-40B4-BE49-F238E27FC236}">
                <a16:creationId xmlns:a16="http://schemas.microsoft.com/office/drawing/2014/main" id="{88D02E44-19EA-471B-9793-0272E752D364}"/>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bwMode="auto">
          <a:xfrm>
            <a:off x="301752" y="228600"/>
            <a:ext cx="6898540" cy="6243154"/>
          </a:xfr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89ADEEE4-31DE-4E53-8711-2957EE355073}"/>
              </a:ext>
            </a:extLst>
          </p:cNvPr>
          <p:cNvSpPr>
            <a:spLocks noGrp="1"/>
          </p:cNvSpPr>
          <p:nvPr>
            <p:ph sz="quarter" idx="1"/>
          </p:nvPr>
        </p:nvSpPr>
        <p:spPr/>
        <p:txBody>
          <a:bodyPr/>
          <a:lstStyle/>
          <a:p>
            <a:endParaRPr lang="en-GB"/>
          </a:p>
        </p:txBody>
      </p:sp>
      <p:sp>
        <p:nvSpPr>
          <p:cNvPr id="60419" name="文字方塊 2">
            <a:extLst>
              <a:ext uri="{FF2B5EF4-FFF2-40B4-BE49-F238E27FC236}">
                <a16:creationId xmlns:a16="http://schemas.microsoft.com/office/drawing/2014/main" id="{731E1116-C11A-44EA-BB08-572243C75ABB}"/>
              </a:ext>
            </a:extLst>
          </p:cNvPr>
          <p:cNvSpPr txBox="1">
            <a:spLocks noChangeArrowheads="1"/>
          </p:cNvSpPr>
          <p:nvPr/>
        </p:nvSpPr>
        <p:spPr bwMode="auto">
          <a:xfrm>
            <a:off x="7380312" y="1700808"/>
            <a:ext cx="792162" cy="522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400" dirty="0"/>
              <a:t>TI, H_1</a:t>
            </a:r>
          </a:p>
          <a:p>
            <a:pPr eaLnBrk="1" hangingPunct="1"/>
            <a:r>
              <a:rPr lang="en-US" altLang="zh-TW" sz="1400" dirty="0"/>
              <a:t> A_1</a:t>
            </a:r>
            <a:endParaRPr lang="zh-TW" altLang="en-US" sz="1400" dirty="0"/>
          </a:p>
        </p:txBody>
      </p:sp>
      <p:sp>
        <p:nvSpPr>
          <p:cNvPr id="3" name="Datumsplatzhalter 2">
            <a:extLst>
              <a:ext uri="{FF2B5EF4-FFF2-40B4-BE49-F238E27FC236}">
                <a16:creationId xmlns:a16="http://schemas.microsoft.com/office/drawing/2014/main" id="{C991E63A-13C6-416F-9008-EDA617161B88}"/>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B67B9F2-FCCA-456A-ABEF-09B20E0F7D5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810254EA-ED91-48B5-B4F3-B2D593C1D9DF}"/>
              </a:ext>
            </a:extLst>
          </p:cNvPr>
          <p:cNvSpPr>
            <a:spLocks noGrp="1"/>
          </p:cNvSpPr>
          <p:nvPr>
            <p:ph type="sldNum" sz="quarter" idx="12"/>
          </p:nvPr>
        </p:nvSpPr>
        <p:spPr/>
        <p:txBody>
          <a:bodyPr/>
          <a:lstStyle/>
          <a:p>
            <a:pPr>
              <a:defRPr/>
            </a:pPr>
            <a:fld id="{AFD5F09E-495C-4440-9B64-34BC52B4539C}" type="slidenum">
              <a:rPr lang="en-US" smtClean="0"/>
              <a:pPr>
                <a:defRPr/>
              </a:pPr>
              <a:t>558</a:t>
            </a:fld>
            <a:endParaRPr lang="en-US"/>
          </a:p>
        </p:txBody>
      </p:sp>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a:extLst>
              <a:ext uri="{FF2B5EF4-FFF2-40B4-BE49-F238E27FC236}">
                <a16:creationId xmlns:a16="http://schemas.microsoft.com/office/drawing/2014/main" id="{922E6132-899E-4031-8A5B-775ECF882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88913"/>
            <a:ext cx="7129463" cy="299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a:extLst>
              <a:ext uri="{FF2B5EF4-FFF2-40B4-BE49-F238E27FC236}">
                <a16:creationId xmlns:a16="http://schemas.microsoft.com/office/drawing/2014/main" id="{A84A0D4E-2628-4B29-AD08-89ECCE45E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284538"/>
            <a:ext cx="7283450"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2B729663-02A7-4390-B65E-7BD2E5237644}"/>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4BF2AE68-6C99-468C-928D-C85DED658FCA}"/>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A84E35C6-ED57-406E-B0E8-A3A87F2E903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5F4C727-362A-44B1-B1FB-8731A6E4358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7B6EC30-0937-41C1-AA62-FF202D72AF01}"/>
              </a:ext>
            </a:extLst>
          </p:cNvPr>
          <p:cNvSpPr>
            <a:spLocks noGrp="1"/>
          </p:cNvSpPr>
          <p:nvPr>
            <p:ph type="sldNum" sz="quarter" idx="12"/>
          </p:nvPr>
        </p:nvSpPr>
        <p:spPr/>
        <p:txBody>
          <a:bodyPr/>
          <a:lstStyle/>
          <a:p>
            <a:pPr>
              <a:defRPr/>
            </a:pPr>
            <a:fld id="{AFD5F09E-495C-4440-9B64-34BC52B4539C}" type="slidenum">
              <a:rPr lang="en-US" smtClean="0"/>
              <a:pPr>
                <a:defRPr/>
              </a:pPr>
              <a:t>559</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026"/>
          <p:cNvSpPr>
            <a:spLocks noGrp="1" noChangeArrowheads="1"/>
          </p:cNvSpPr>
          <p:nvPr>
            <p:ph type="title"/>
          </p:nvPr>
        </p:nvSpPr>
        <p:spPr/>
        <p:txBody>
          <a:bodyPr rtlCol="0">
            <a:normAutofit/>
          </a:bodyPr>
          <a:lstStyle/>
          <a:p>
            <a:pPr fontAlgn="auto">
              <a:spcAft>
                <a:spcPts val="0"/>
              </a:spcAft>
              <a:defRPr/>
            </a:pPr>
            <a:r>
              <a:rPr lang="en-US" dirty="0">
                <a:solidFill>
                  <a:schemeClr val="tx1">
                    <a:lumMod val="75000"/>
                    <a:lumOff val="25000"/>
                  </a:schemeClr>
                </a:solidFill>
              </a:rPr>
              <a:t>What About Subtraction: Negative Numbers</a:t>
            </a:r>
            <a:endParaRPr lang="en-US" dirty="0">
              <a:solidFill>
                <a:schemeClr val="tx1">
                  <a:lumMod val="75000"/>
                  <a:lumOff val="25000"/>
                </a:schemeClr>
              </a:solidFill>
              <a:ea typeface="+mj-ea"/>
              <a:cs typeface="+mj-cs"/>
            </a:endParaRPr>
          </a:p>
        </p:txBody>
      </p:sp>
      <p:sp>
        <p:nvSpPr>
          <p:cNvPr id="79" name="Footer Placeholder 4"/>
          <p:cNvSpPr>
            <a:spLocks noGrp="1"/>
          </p:cNvSpPr>
          <p:nvPr>
            <p:ph type="ftr" sz="quarter" idx="11"/>
          </p:nvPr>
        </p:nvSpPr>
        <p:spPr/>
        <p:txBody>
          <a:bodyPr/>
          <a:lstStyle/>
          <a:p>
            <a:r>
              <a:rPr lang="en-US"/>
              <a:t>Realtime Programming Prof. Dr. Markus Pfeil</a:t>
            </a:r>
            <a:endParaRPr lang="en-US" dirty="0"/>
          </a:p>
        </p:txBody>
      </p:sp>
      <p:sp>
        <p:nvSpPr>
          <p:cNvPr id="80" name="Slide Number Placeholder 5"/>
          <p:cNvSpPr>
            <a:spLocks noGrp="1"/>
          </p:cNvSpPr>
          <p:nvPr>
            <p:ph type="sldNum" sz="quarter" idx="12"/>
          </p:nvPr>
        </p:nvSpPr>
        <p:spPr/>
        <p:txBody>
          <a:bodyPr/>
          <a:lstStyle/>
          <a:p>
            <a:pPr>
              <a:defRPr/>
            </a:pPr>
            <a:fld id="{606EF625-F38B-E64D-8D0B-8385092F709F}" type="slidenum">
              <a:rPr lang="en-US"/>
              <a:pPr>
                <a:defRPr/>
              </a:pPr>
              <a:t>56</a:t>
            </a:fld>
            <a:endParaRPr lang="en-US"/>
          </a:p>
        </p:txBody>
      </p:sp>
      <p:sp>
        <p:nvSpPr>
          <p:cNvPr id="19458" name="Rectangle 1027"/>
          <p:cNvSpPr>
            <a:spLocks noGrp="1" noChangeArrowheads="1"/>
          </p:cNvSpPr>
          <p:nvPr>
            <p:ph sz="quarter" idx="1"/>
          </p:nvPr>
        </p:nvSpPr>
        <p:spPr/>
        <p:txBody>
          <a:bodyPr>
            <a:normAutofit/>
          </a:bodyPr>
          <a:lstStyle/>
          <a:p>
            <a:r>
              <a:rPr lang="en-US" sz="3200" dirty="0">
                <a:latin typeface="Calisto MT" charset="0"/>
              </a:rPr>
              <a:t>With 4 bits </a:t>
            </a:r>
            <a:br>
              <a:rPr lang="en-US" sz="3200" dirty="0">
                <a:latin typeface="Calisto MT" charset="0"/>
              </a:rPr>
            </a:br>
            <a:r>
              <a:rPr lang="en-US" sz="3200" dirty="0">
                <a:latin typeface="Calisto MT" charset="0"/>
              </a:rPr>
              <a:t>you can represent</a:t>
            </a:r>
          </a:p>
          <a:p>
            <a:pPr lvl="1"/>
            <a:r>
              <a:rPr lang="en-US" sz="2800" dirty="0">
                <a:latin typeface="Calisto MT" charset="0"/>
              </a:rPr>
              <a:t>0 to +15</a:t>
            </a:r>
          </a:p>
          <a:p>
            <a:pPr lvl="1"/>
            <a:r>
              <a:rPr lang="en-US" sz="2800" dirty="0">
                <a:latin typeface="Calisto MT" charset="0"/>
              </a:rPr>
              <a:t>-8 to + 7</a:t>
            </a:r>
          </a:p>
          <a:p>
            <a:pPr lvl="2"/>
            <a:r>
              <a:rPr lang="en-US" sz="2800" dirty="0">
                <a:latin typeface="Calisto MT" charset="0"/>
              </a:rPr>
              <a:t>There are three ways </a:t>
            </a:r>
            <a:br>
              <a:rPr lang="en-US" sz="2800" dirty="0">
                <a:latin typeface="Calisto MT" charset="0"/>
              </a:rPr>
            </a:br>
            <a:r>
              <a:rPr lang="en-US" sz="2800" dirty="0">
                <a:latin typeface="Calisto MT" charset="0"/>
              </a:rPr>
              <a:t>to represent these </a:t>
            </a:r>
            <a:br>
              <a:rPr lang="en-US" sz="2800" dirty="0">
                <a:latin typeface="Calisto MT" charset="0"/>
              </a:rPr>
            </a:br>
            <a:r>
              <a:rPr lang="en-US" sz="2800" dirty="0">
                <a:latin typeface="Calisto MT" charset="0"/>
              </a:rPr>
              <a:t>negative numbers</a:t>
            </a:r>
          </a:p>
        </p:txBody>
      </p:sp>
      <p:graphicFrame>
        <p:nvGraphicFramePr>
          <p:cNvPr id="72198" name="Group 1542"/>
          <p:cNvGraphicFramePr>
            <a:graphicFrameLocks noGrp="1"/>
          </p:cNvGraphicFramePr>
          <p:nvPr/>
        </p:nvGraphicFramePr>
        <p:xfrm>
          <a:off x="5074517" y="1752600"/>
          <a:ext cx="3761633" cy="4297578"/>
        </p:xfrm>
        <a:graphic>
          <a:graphicData uri="http://schemas.openxmlformats.org/drawingml/2006/table">
            <a:tbl>
              <a:tblPr firstRow="1">
                <a:tableStyleId>{5C22544A-7EE6-4342-B048-85BDC9FD1C3A}</a:tableStyleId>
              </a:tblPr>
              <a:tblGrid>
                <a:gridCol w="718774">
                  <a:extLst>
                    <a:ext uri="{9D8B030D-6E8A-4147-A177-3AD203B41FA5}">
                      <a16:colId xmlns:a16="http://schemas.microsoft.com/office/drawing/2014/main" val="20000"/>
                    </a:ext>
                  </a:extLst>
                </a:gridCol>
                <a:gridCol w="958951">
                  <a:extLst>
                    <a:ext uri="{9D8B030D-6E8A-4147-A177-3AD203B41FA5}">
                      <a16:colId xmlns:a16="http://schemas.microsoft.com/office/drawing/2014/main" val="20001"/>
                    </a:ext>
                  </a:extLst>
                </a:gridCol>
                <a:gridCol w="1041954">
                  <a:extLst>
                    <a:ext uri="{9D8B030D-6E8A-4147-A177-3AD203B41FA5}">
                      <a16:colId xmlns:a16="http://schemas.microsoft.com/office/drawing/2014/main" val="20002"/>
                    </a:ext>
                  </a:extLst>
                </a:gridCol>
                <a:gridCol w="1041954">
                  <a:extLst>
                    <a:ext uri="{9D8B030D-6E8A-4147-A177-3AD203B41FA5}">
                      <a16:colId xmlns:a16="http://schemas.microsoft.com/office/drawing/2014/main" val="20003"/>
                    </a:ext>
                  </a:extLst>
                </a:gridCol>
              </a:tblGrid>
              <a:tr h="3962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Integer</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Sign Magnitude</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altLang="ja-JP" sz="1000" u="none" strike="noStrike" cap="none" normalizeH="0" baseline="0" dirty="0">
                          <a:ln>
                            <a:noFill/>
                          </a:ln>
                          <a:effectLst/>
                        </a:rPr>
                        <a:t>1</a:t>
                      </a:r>
                      <a:r>
                        <a:rPr kumimoji="0" lang="ja-JP" altLang="en-US" sz="1000" u="none" strike="noStrike" cap="none" normalizeH="0" baseline="0" dirty="0">
                          <a:ln>
                            <a:noFill/>
                          </a:ln>
                          <a:effectLst/>
                        </a:rPr>
                        <a:t>’</a:t>
                      </a:r>
                      <a:r>
                        <a:rPr kumimoji="0" lang="en-US" sz="1000" u="none" strike="noStrike" cap="none" normalizeH="0" baseline="0" dirty="0">
                          <a:ln>
                            <a:noFill/>
                          </a:ln>
                          <a:effectLst/>
                        </a:rPr>
                        <a:t>s complement</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2</a:t>
                      </a:r>
                      <a:r>
                        <a:rPr kumimoji="0" lang="ja-JP" altLang="en-US" sz="1000" u="none" strike="noStrike" cap="none" normalizeH="0" baseline="0" dirty="0">
                          <a:ln>
                            <a:noFill/>
                          </a:ln>
                          <a:effectLst/>
                        </a:rPr>
                        <a:t>’</a:t>
                      </a:r>
                      <a:r>
                        <a:rPr kumimoji="0" lang="en-US" sz="1000" u="none" strike="noStrike" cap="none" normalizeH="0" baseline="0" dirty="0">
                          <a:ln>
                            <a:noFill/>
                          </a:ln>
                          <a:effectLst/>
                        </a:rPr>
                        <a:t>s complement</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0"/>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+7</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1"/>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+6</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0110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0110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0110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2"/>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+5</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3"/>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+4</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0100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0100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0100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4"/>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+3</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0011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0011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5"/>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+2</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0010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0010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0010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6"/>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7"/>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0000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0000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0000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8"/>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1001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1110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09"/>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-2</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1010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1101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1110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0"/>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-3</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1011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1100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1"/>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-4</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1100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1011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1100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2"/>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-5</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1010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1011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3"/>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-6</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1110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1001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1010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4"/>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-7</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1111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1000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1001</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5"/>
                  </a:ext>
                </a:extLst>
              </a:tr>
              <a:tr h="243822">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-8</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a:ln>
                            <a:noFill/>
                          </a:ln>
                          <a:effectLst/>
                        </a:rPr>
                        <a:t>1000 (-0)</a:t>
                      </a:r>
                      <a:endParaRPr kumimoji="0" lang="en-US" sz="1000" b="1" i="0" u="none" strike="noStrike" cap="none" normalizeH="0" baseline="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11111</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charset="0"/>
                        <a:buNone/>
                        <a:tabLst/>
                      </a:pPr>
                      <a:r>
                        <a:rPr kumimoji="0" lang="en-US" sz="1000" u="none" strike="noStrike" cap="none" normalizeH="0" baseline="0" dirty="0">
                          <a:ln>
                            <a:noFill/>
                          </a:ln>
                          <a:effectLst/>
                        </a:rPr>
                        <a:t>1000</a:t>
                      </a:r>
                      <a:endParaRPr kumimoji="0" lang="en-US" sz="1000" b="1" i="0" u="none" strike="noStrike" cap="none" normalizeH="0" baseline="0" dirty="0">
                        <a:ln>
                          <a:noFill/>
                        </a:ln>
                        <a:solidFill>
                          <a:schemeClr val="tx1"/>
                        </a:solidFill>
                        <a:effectLst/>
                        <a:latin typeface="Arial" charset="0"/>
                        <a:ea typeface="ＭＳ Ｐゴシック" charset="0"/>
                      </a:endParaRPr>
                    </a:p>
                  </a:txBody>
                  <a:tcPr marT="45717" marB="45717" horzOverflow="overflow"/>
                </a:tc>
                <a:extLst>
                  <a:ext uri="{0D108BD9-81ED-4DB2-BD59-A6C34878D82A}">
                    <a16:rowId xmlns:a16="http://schemas.microsoft.com/office/drawing/2014/main" val="10016"/>
                  </a:ext>
                </a:extLst>
              </a:tr>
            </a:tbl>
          </a:graphicData>
        </a:graphic>
      </p:graphicFrame>
      <p:sp>
        <p:nvSpPr>
          <p:cNvPr id="8" name="Rectangle 3"/>
          <p:cNvSpPr txBox="1">
            <a:spLocks noChangeArrowheads="1"/>
          </p:cNvSpPr>
          <p:nvPr/>
        </p:nvSpPr>
        <p:spPr>
          <a:xfrm>
            <a:off x="153555" y="4947584"/>
            <a:ext cx="4585434" cy="1498944"/>
          </a:xfrm>
          <a:prstGeom prst="rect">
            <a:avLst/>
          </a:prstGeom>
        </p:spPr>
        <p:txBody>
          <a:bodyPr vert="horz">
            <a:normAutofit fontScale="70000" lnSpcReduction="2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solidFill>
                  <a:srgbClr val="FF0000"/>
                </a:solidFill>
                <a:latin typeface="Calisto MT" charset="0"/>
              </a:rPr>
              <a:t>Sign/Magnitude: Set the top bit to 1 </a:t>
            </a:r>
          </a:p>
          <a:p>
            <a:r>
              <a:rPr lang="en-US" dirty="0">
                <a:solidFill>
                  <a:srgbClr val="FF0000"/>
                </a:solidFill>
                <a:latin typeface="Calisto MT" charset="0"/>
              </a:rPr>
              <a:t>1’s complement : Take the complement of the number</a:t>
            </a:r>
          </a:p>
          <a:p>
            <a:r>
              <a:rPr lang="en-US" dirty="0">
                <a:solidFill>
                  <a:srgbClr val="FF0000"/>
                </a:solidFill>
                <a:latin typeface="Calisto MT" charset="0"/>
              </a:rPr>
              <a:t>2’s complement : Take the complement of the number and then add 1</a:t>
            </a:r>
          </a:p>
        </p:txBody>
      </p:sp>
      <p:sp>
        <p:nvSpPr>
          <p:cNvPr id="2" name="Datumsplatzhalter 1">
            <a:extLst>
              <a:ext uri="{FF2B5EF4-FFF2-40B4-BE49-F238E27FC236}">
                <a16:creationId xmlns:a16="http://schemas.microsoft.com/office/drawing/2014/main" id="{E52B2286-1388-4D1F-9413-74A8B63C4197}"/>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373898489"/>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a:extLst>
              <a:ext uri="{FF2B5EF4-FFF2-40B4-BE49-F238E27FC236}">
                <a16:creationId xmlns:a16="http://schemas.microsoft.com/office/drawing/2014/main" id="{A2A45391-DE6B-47C0-B528-5782193C2628}"/>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bwMode="auto">
          <a:xfrm>
            <a:off x="189794" y="228599"/>
            <a:ext cx="7622566" cy="6038581"/>
          </a:xfr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89BEBB21-D301-4E12-8D1D-1FB3823F5676}"/>
              </a:ext>
            </a:extLst>
          </p:cNvPr>
          <p:cNvSpPr>
            <a:spLocks noGrp="1"/>
          </p:cNvSpPr>
          <p:nvPr>
            <p:ph sz="quarter" idx="1"/>
          </p:nvPr>
        </p:nvSpPr>
        <p:spPr/>
        <p:txBody>
          <a:bodyPr/>
          <a:lstStyle/>
          <a:p>
            <a:endParaRPr lang="en-GB"/>
          </a:p>
        </p:txBody>
      </p:sp>
      <p:sp>
        <p:nvSpPr>
          <p:cNvPr id="3" name="Datumsplatzhalter 2">
            <a:extLst>
              <a:ext uri="{FF2B5EF4-FFF2-40B4-BE49-F238E27FC236}">
                <a16:creationId xmlns:a16="http://schemas.microsoft.com/office/drawing/2014/main" id="{024481C4-AEDD-4BE2-9FC9-51F1511EAB7E}"/>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7E1BFD63-92F4-4EAA-B9E1-167E20CFD7B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EA47348-8F57-4857-B862-BA128E3A23D0}"/>
              </a:ext>
            </a:extLst>
          </p:cNvPr>
          <p:cNvSpPr>
            <a:spLocks noGrp="1"/>
          </p:cNvSpPr>
          <p:nvPr>
            <p:ph type="sldNum" sz="quarter" idx="12"/>
          </p:nvPr>
        </p:nvSpPr>
        <p:spPr/>
        <p:txBody>
          <a:bodyPr/>
          <a:lstStyle/>
          <a:p>
            <a:pPr>
              <a:defRPr/>
            </a:pPr>
            <a:fld id="{AFD5F09E-495C-4440-9B64-34BC52B4539C}" type="slidenum">
              <a:rPr lang="en-US" smtClean="0"/>
              <a:pPr>
                <a:defRPr/>
              </a:pPr>
              <a:t>560</a:t>
            </a:fld>
            <a:endParaRPr lang="en-US"/>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3">
            <a:extLst>
              <a:ext uri="{FF2B5EF4-FFF2-40B4-BE49-F238E27FC236}">
                <a16:creationId xmlns:a16="http://schemas.microsoft.com/office/drawing/2014/main" id="{6561ED95-2B93-4028-80B3-C8B644DBA625}"/>
              </a:ext>
            </a:extLst>
          </p:cNvPr>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bwMode="auto">
          <a:xfrm>
            <a:off x="338328" y="228600"/>
            <a:ext cx="7798068" cy="6007280"/>
          </a:xfrm>
          <a:noFill/>
          <a:extLst>
            <a:ext uri="{909E8E84-426E-40DD-AFC4-6F175D3DCCD1}">
              <a14:hiddenFill xmlns:a14="http://schemas.microsoft.com/office/drawing/2010/main">
                <a:solidFill>
                  <a:srgbClr val="FFFFFF"/>
                </a:solidFill>
              </a14:hiddenFill>
            </a:ext>
          </a:extLst>
        </p:spPr>
      </p:pic>
      <p:sp>
        <p:nvSpPr>
          <p:cNvPr id="2" name="Inhaltsplatzhalter 1">
            <a:extLst>
              <a:ext uri="{FF2B5EF4-FFF2-40B4-BE49-F238E27FC236}">
                <a16:creationId xmlns:a16="http://schemas.microsoft.com/office/drawing/2014/main" id="{3F7A1D99-AB2A-43C0-9402-9847787FF6D4}"/>
              </a:ext>
            </a:extLst>
          </p:cNvPr>
          <p:cNvSpPr>
            <a:spLocks noGrp="1"/>
          </p:cNvSpPr>
          <p:nvPr>
            <p:ph sz="quarter" idx="1"/>
          </p:nvPr>
        </p:nvSpPr>
        <p:spPr/>
        <p:txBody>
          <a:bodyPr/>
          <a:lstStyle/>
          <a:p>
            <a:endParaRPr lang="en-GB"/>
          </a:p>
        </p:txBody>
      </p:sp>
      <p:sp>
        <p:nvSpPr>
          <p:cNvPr id="3" name="Datumsplatzhalter 2">
            <a:extLst>
              <a:ext uri="{FF2B5EF4-FFF2-40B4-BE49-F238E27FC236}">
                <a16:creationId xmlns:a16="http://schemas.microsoft.com/office/drawing/2014/main" id="{EB049192-30A2-48B6-AE2F-F3AFED7A3B62}"/>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D2C964F9-0116-4CA4-96EB-A35915E99E1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0796D435-ECE3-4D9B-9064-96B771B3217D}"/>
              </a:ext>
            </a:extLst>
          </p:cNvPr>
          <p:cNvSpPr>
            <a:spLocks noGrp="1"/>
          </p:cNvSpPr>
          <p:nvPr>
            <p:ph type="sldNum" sz="quarter" idx="12"/>
          </p:nvPr>
        </p:nvSpPr>
        <p:spPr/>
        <p:txBody>
          <a:bodyPr/>
          <a:lstStyle/>
          <a:p>
            <a:pPr>
              <a:defRPr/>
            </a:pPr>
            <a:fld id="{AFD5F09E-495C-4440-9B64-34BC52B4539C}" type="slidenum">
              <a:rPr lang="en-US" smtClean="0"/>
              <a:pPr>
                <a:defRPr/>
              </a:pPr>
              <a:t>561</a:t>
            </a:fld>
            <a:endParaRPr lang="en-US"/>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221750-3DCA-4963-91E5-0A36640931D0}"/>
              </a:ext>
            </a:extLst>
          </p:cNvPr>
          <p:cNvSpPr>
            <a:spLocks noGrp="1"/>
          </p:cNvSpPr>
          <p:nvPr>
            <p:ph type="title"/>
          </p:nvPr>
        </p:nvSpPr>
        <p:spPr/>
        <p:txBody>
          <a:bodyPr>
            <a:noAutofit/>
          </a:bodyPr>
          <a:lstStyle/>
          <a:p>
            <a:pPr>
              <a:defRPr/>
            </a:pPr>
            <a:r>
              <a:rPr lang="en-US" altLang="zh-TW" sz="4000" dirty="0"/>
              <a:t>Programming the Second Serial Port</a:t>
            </a:r>
            <a:endParaRPr lang="zh-TW" altLang="en-US" sz="4000" dirty="0"/>
          </a:p>
        </p:txBody>
      </p:sp>
      <p:sp>
        <p:nvSpPr>
          <p:cNvPr id="64515" name="內容版面配置區 2">
            <a:extLst>
              <a:ext uri="{FF2B5EF4-FFF2-40B4-BE49-F238E27FC236}">
                <a16:creationId xmlns:a16="http://schemas.microsoft.com/office/drawing/2014/main" id="{38FD7270-9024-4295-83F8-43F4B4C2C368}"/>
              </a:ext>
            </a:extLst>
          </p:cNvPr>
          <p:cNvSpPr>
            <a:spLocks noGrp="1"/>
          </p:cNvSpPr>
          <p:nvPr>
            <p:ph sz="quarter" idx="1"/>
          </p:nvPr>
        </p:nvSpPr>
        <p:spPr/>
        <p:txBody>
          <a:bodyPr/>
          <a:lstStyle/>
          <a:p>
            <a:r>
              <a:rPr lang="en-US" altLang="zh-TW"/>
              <a:t>Many new generations of 8051 microcontroller have two serial ports</a:t>
            </a:r>
          </a:p>
          <a:p>
            <a:pPr lvl="1"/>
            <a:r>
              <a:rPr lang="en-US" altLang="zh-TW"/>
              <a:t>Like DS89C4x0 and DS80C320</a:t>
            </a:r>
          </a:p>
          <a:p>
            <a:pPr lvl="1"/>
            <a:r>
              <a:rPr lang="en-US" altLang="zh-TW"/>
              <a:t>The second serial port of DS89C4x0 uses pins P1.2 and P1.3 for the Rx and Tx lines</a:t>
            </a:r>
          </a:p>
          <a:p>
            <a:pPr lvl="1"/>
            <a:r>
              <a:rPr lang="en-US" altLang="zh-TW"/>
              <a:t>The second serial port uses some reserved SFR addresses for the SCON and SBUF</a:t>
            </a:r>
          </a:p>
          <a:p>
            <a:pPr lvl="2"/>
            <a:r>
              <a:rPr lang="en-US" altLang="zh-TW"/>
              <a:t>There is no universal agreement among the makers as to which addresses should be used</a:t>
            </a:r>
          </a:p>
          <a:p>
            <a:pPr lvl="2"/>
            <a:r>
              <a:rPr lang="en-US" altLang="zh-TW"/>
              <a:t>The SFR addresses of C0H and C1H are set aside for SBUF and SCON of DS89C4x0</a:t>
            </a:r>
          </a:p>
        </p:txBody>
      </p:sp>
      <p:sp>
        <p:nvSpPr>
          <p:cNvPr id="3" name="Datumsplatzhalter 2">
            <a:extLst>
              <a:ext uri="{FF2B5EF4-FFF2-40B4-BE49-F238E27FC236}">
                <a16:creationId xmlns:a16="http://schemas.microsoft.com/office/drawing/2014/main" id="{8911636A-7A4C-4606-8D75-CF9AFC5EC40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1A4A9776-E7F1-4029-9513-2F462C602FD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46DDB881-2988-40E6-849D-6A6DC031CAB8}"/>
              </a:ext>
            </a:extLst>
          </p:cNvPr>
          <p:cNvSpPr>
            <a:spLocks noGrp="1"/>
          </p:cNvSpPr>
          <p:nvPr>
            <p:ph type="sldNum" sz="quarter" idx="12"/>
          </p:nvPr>
        </p:nvSpPr>
        <p:spPr/>
        <p:txBody>
          <a:bodyPr/>
          <a:lstStyle/>
          <a:p>
            <a:pPr>
              <a:defRPr/>
            </a:pPr>
            <a:fld id="{AFD5F09E-495C-4440-9B64-34BC52B4539C}" type="slidenum">
              <a:rPr lang="en-US" smtClean="0"/>
              <a:pPr>
                <a:defRPr/>
              </a:pPr>
              <a:t>562</a:t>
            </a:fld>
            <a:endParaRPr lang="en-US"/>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a:extLst>
              <a:ext uri="{FF2B5EF4-FFF2-40B4-BE49-F238E27FC236}">
                <a16:creationId xmlns:a16="http://schemas.microsoft.com/office/drawing/2014/main" id="{EBA1A1AD-0194-4DAC-AE4C-09FEEE727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175" y="333375"/>
            <a:ext cx="5256213" cy="625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a:extLst>
              <a:ext uri="{FF2B5EF4-FFF2-40B4-BE49-F238E27FC236}">
                <a16:creationId xmlns:a16="http://schemas.microsoft.com/office/drawing/2014/main" id="{1371D6AE-F977-4B08-AFBF-AF9468AE2A83}"/>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B248FD3D-8158-4417-96ED-67106BD86D94}"/>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C83E25E4-DCA6-4370-9680-4AC706607DF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BEACF7E-366C-4B18-8D99-664D3615482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82EBCD27-A0C6-48E8-8348-837AD5D5B24A}"/>
              </a:ext>
            </a:extLst>
          </p:cNvPr>
          <p:cNvSpPr>
            <a:spLocks noGrp="1"/>
          </p:cNvSpPr>
          <p:nvPr>
            <p:ph type="sldNum" sz="quarter" idx="12"/>
          </p:nvPr>
        </p:nvSpPr>
        <p:spPr/>
        <p:txBody>
          <a:bodyPr/>
          <a:lstStyle/>
          <a:p>
            <a:pPr>
              <a:defRPr/>
            </a:pPr>
            <a:fld id="{AFD5F09E-495C-4440-9B64-34BC52B4539C}" type="slidenum">
              <a:rPr lang="en-US" smtClean="0"/>
              <a:pPr>
                <a:defRPr/>
              </a:pPr>
              <a:t>563</a:t>
            </a:fld>
            <a:endParaRPr lang="en-US"/>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D725CA-65FE-4FE9-92F4-08DA29D6A6B1}"/>
              </a:ext>
            </a:extLst>
          </p:cNvPr>
          <p:cNvSpPr>
            <a:spLocks noGrp="1"/>
          </p:cNvSpPr>
          <p:nvPr>
            <p:ph type="title"/>
          </p:nvPr>
        </p:nvSpPr>
        <p:spPr/>
        <p:txBody>
          <a:bodyPr>
            <a:noAutofit/>
          </a:bodyPr>
          <a:lstStyle/>
          <a:p>
            <a:pPr>
              <a:defRPr/>
            </a:pPr>
            <a:r>
              <a:rPr lang="en-US" altLang="zh-TW" sz="4000" dirty="0"/>
              <a:t>Programming the Second Serial Port</a:t>
            </a:r>
            <a:endParaRPr lang="zh-TW" altLang="en-US" sz="4000" dirty="0"/>
          </a:p>
        </p:txBody>
      </p:sp>
      <p:sp>
        <p:nvSpPr>
          <p:cNvPr id="66563" name="內容版面配置區 2">
            <a:extLst>
              <a:ext uri="{FF2B5EF4-FFF2-40B4-BE49-F238E27FC236}">
                <a16:creationId xmlns:a16="http://schemas.microsoft.com/office/drawing/2014/main" id="{C9AD32FA-0AF2-4DAD-BC36-5A84163D3446}"/>
              </a:ext>
            </a:extLst>
          </p:cNvPr>
          <p:cNvSpPr>
            <a:spLocks noGrp="1"/>
          </p:cNvSpPr>
          <p:nvPr>
            <p:ph sz="quarter" idx="1"/>
          </p:nvPr>
        </p:nvSpPr>
        <p:spPr/>
        <p:txBody>
          <a:bodyPr/>
          <a:lstStyle/>
          <a:p>
            <a:pPr lvl="2"/>
            <a:r>
              <a:rPr lang="en-US" altLang="zh-TW"/>
              <a:t>The DS89C4x0 technical documentation refers to these registers as SCON1 and SBUF1</a:t>
            </a:r>
          </a:p>
          <a:p>
            <a:pPr lvl="2"/>
            <a:r>
              <a:rPr lang="en-US" altLang="zh-TW"/>
              <a:t>The first ones are designated as SCON0 and SBUF0</a:t>
            </a:r>
          </a:p>
          <a:p>
            <a:pPr lvl="2"/>
            <a:r>
              <a:rPr lang="en-US" altLang="zh-TW"/>
              <a:t>Upon reset, DS89c4x0 uses Timer 1 for setting baud rate of both serial ports</a:t>
            </a:r>
          </a:p>
          <a:p>
            <a:pPr lvl="2"/>
            <a:endParaRPr lang="zh-TW" altLang="en-US"/>
          </a:p>
        </p:txBody>
      </p:sp>
      <p:pic>
        <p:nvPicPr>
          <p:cNvPr id="66564" name="Picture 2">
            <a:extLst>
              <a:ext uri="{FF2B5EF4-FFF2-40B4-BE49-F238E27FC236}">
                <a16:creationId xmlns:a16="http://schemas.microsoft.com/office/drawing/2014/main" id="{A1E54BC0-CEC3-4DB0-8556-C88817C408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620" y="3281109"/>
            <a:ext cx="6218238"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CD1724AA-B58A-46A8-9CFF-BAA2C9B504B0}"/>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F0CB9100-3C09-4D57-A073-5982E8F4EDF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6125BA43-21F1-45F1-95EA-BA6C31503BA1}"/>
              </a:ext>
            </a:extLst>
          </p:cNvPr>
          <p:cNvSpPr>
            <a:spLocks noGrp="1"/>
          </p:cNvSpPr>
          <p:nvPr>
            <p:ph type="sldNum" sz="quarter" idx="12"/>
          </p:nvPr>
        </p:nvSpPr>
        <p:spPr/>
        <p:txBody>
          <a:bodyPr/>
          <a:lstStyle/>
          <a:p>
            <a:pPr>
              <a:defRPr/>
            </a:pPr>
            <a:fld id="{AFD5F09E-495C-4440-9B64-34BC52B4539C}" type="slidenum">
              <a:rPr lang="en-US" smtClean="0"/>
              <a:pPr>
                <a:defRPr/>
              </a:pPr>
              <a:t>564</a:t>
            </a:fld>
            <a:endParaRPr lang="en-US"/>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719D1A-DC87-4A82-B02C-2423D55C2851}"/>
              </a:ext>
            </a:extLst>
          </p:cNvPr>
          <p:cNvSpPr>
            <a:spLocks noGrp="1"/>
          </p:cNvSpPr>
          <p:nvPr>
            <p:ph type="title"/>
          </p:nvPr>
        </p:nvSpPr>
        <p:spPr/>
        <p:txBody>
          <a:bodyPr>
            <a:noAutofit/>
          </a:bodyPr>
          <a:lstStyle/>
          <a:p>
            <a:pPr>
              <a:defRPr/>
            </a:pPr>
            <a:r>
              <a:rPr lang="en-US" altLang="zh-TW" sz="4000" dirty="0"/>
              <a:t>Programming the Second Serial Port</a:t>
            </a:r>
            <a:endParaRPr lang="zh-TW" altLang="en-US" sz="4000" dirty="0"/>
          </a:p>
        </p:txBody>
      </p:sp>
      <p:sp>
        <p:nvSpPr>
          <p:cNvPr id="67587" name="內容版面配置區 2">
            <a:extLst>
              <a:ext uri="{FF2B5EF4-FFF2-40B4-BE49-F238E27FC236}">
                <a16:creationId xmlns:a16="http://schemas.microsoft.com/office/drawing/2014/main" id="{92852E8D-2601-4ED1-828F-0CDD11F46413}"/>
              </a:ext>
            </a:extLst>
          </p:cNvPr>
          <p:cNvSpPr>
            <a:spLocks noGrp="1"/>
          </p:cNvSpPr>
          <p:nvPr>
            <p:ph sz="quarter" idx="1"/>
          </p:nvPr>
        </p:nvSpPr>
        <p:spPr/>
        <p:txBody>
          <a:bodyPr/>
          <a:lstStyle/>
          <a:p>
            <a:pPr lvl="3"/>
            <a:r>
              <a:rPr lang="en-US" altLang="zh-TW"/>
              <a:t>While each serial port has its own SCON and SBUF registers</a:t>
            </a:r>
          </a:p>
          <a:p>
            <a:pPr lvl="1"/>
            <a:r>
              <a:rPr lang="en-US" altLang="zh-TW"/>
              <a:t>SBUF and SCON refer to the SFR registers of the first serial port</a:t>
            </a:r>
          </a:p>
          <a:p>
            <a:pPr lvl="1"/>
            <a:r>
              <a:rPr lang="en-US" altLang="zh-TW"/>
              <a:t>Since the older 8051 assemblers do not support this new second serial port, we need to define them in program</a:t>
            </a:r>
          </a:p>
          <a:p>
            <a:pPr lvl="2"/>
            <a:r>
              <a:rPr lang="en-US" altLang="zh-TW"/>
              <a:t>To avoid confusion, in DS89C4x0 programs we use SCON0 and SBUF0 for the first and SCON1 and SBUF1for the second serial ports</a:t>
            </a:r>
            <a:endParaRPr lang="zh-TW" altLang="en-US"/>
          </a:p>
        </p:txBody>
      </p:sp>
      <p:sp>
        <p:nvSpPr>
          <p:cNvPr id="3" name="Datumsplatzhalter 2">
            <a:extLst>
              <a:ext uri="{FF2B5EF4-FFF2-40B4-BE49-F238E27FC236}">
                <a16:creationId xmlns:a16="http://schemas.microsoft.com/office/drawing/2014/main" id="{F69ED637-E14B-4987-BA0A-026166E06D9D}"/>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078E199C-8CE1-4737-AA4B-FAC52EFBC3E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0D5BB577-3195-49B2-ACA7-BBE5251359DE}"/>
              </a:ext>
            </a:extLst>
          </p:cNvPr>
          <p:cNvSpPr>
            <a:spLocks noGrp="1"/>
          </p:cNvSpPr>
          <p:nvPr>
            <p:ph type="sldNum" sz="quarter" idx="12"/>
          </p:nvPr>
        </p:nvSpPr>
        <p:spPr/>
        <p:txBody>
          <a:bodyPr/>
          <a:lstStyle/>
          <a:p>
            <a:pPr>
              <a:defRPr/>
            </a:pPr>
            <a:fld id="{AFD5F09E-495C-4440-9B64-34BC52B4539C}" type="slidenum">
              <a:rPr lang="en-US" smtClean="0"/>
              <a:pPr>
                <a:defRPr/>
              </a:pPr>
              <a:t>565</a:t>
            </a:fld>
            <a:endParaRPr lang="en-US"/>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9F922AE1-0F23-4666-9636-9EECEE20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88913"/>
            <a:ext cx="6985000" cy="650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44B7C0E3-A2BE-4CE0-8AE3-398D7CC6078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9D4E771-5994-4EBA-9F95-E6D14893FFA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0F7E46B-8F58-4B07-A2D2-FB62FAF9B1CB}"/>
              </a:ext>
            </a:extLst>
          </p:cNvPr>
          <p:cNvSpPr>
            <a:spLocks noGrp="1"/>
          </p:cNvSpPr>
          <p:nvPr>
            <p:ph type="sldNum" sz="quarter" idx="12"/>
          </p:nvPr>
        </p:nvSpPr>
        <p:spPr/>
        <p:txBody>
          <a:bodyPr/>
          <a:lstStyle/>
          <a:p>
            <a:pPr>
              <a:defRPr/>
            </a:pPr>
            <a:fld id="{AFD5F09E-495C-4440-9B64-34BC52B4539C}" type="slidenum">
              <a:rPr lang="en-US" smtClean="0"/>
              <a:pPr>
                <a:defRPr/>
              </a:pPr>
              <a:t>566</a:t>
            </a:fld>
            <a:endParaRPr lang="en-US"/>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a:extLst>
              <a:ext uri="{FF2B5EF4-FFF2-40B4-BE49-F238E27FC236}">
                <a16:creationId xmlns:a16="http://schemas.microsoft.com/office/drawing/2014/main" id="{9F7B53C7-BABA-4012-B221-9FE4CA767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260350"/>
            <a:ext cx="7011988" cy="659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文字方塊 2">
            <a:extLst>
              <a:ext uri="{FF2B5EF4-FFF2-40B4-BE49-F238E27FC236}">
                <a16:creationId xmlns:a16="http://schemas.microsoft.com/office/drawing/2014/main" id="{CDD10079-E3D2-43B6-9FDE-B944A56CED19}"/>
              </a:ext>
            </a:extLst>
          </p:cNvPr>
          <p:cNvSpPr txBox="1">
            <a:spLocks noChangeArrowheads="1"/>
          </p:cNvSpPr>
          <p:nvPr/>
        </p:nvSpPr>
        <p:spPr bwMode="auto">
          <a:xfrm>
            <a:off x="2195513" y="6308725"/>
            <a:ext cx="1152525" cy="339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a:t>SJMP  FN</a:t>
            </a:r>
            <a:endParaRPr lang="zh-TW" altLang="en-US" sz="1600"/>
          </a:p>
        </p:txBody>
      </p:sp>
      <p:sp>
        <p:nvSpPr>
          <p:cNvPr id="69636" name="文字方塊 3">
            <a:extLst>
              <a:ext uri="{FF2B5EF4-FFF2-40B4-BE49-F238E27FC236}">
                <a16:creationId xmlns:a16="http://schemas.microsoft.com/office/drawing/2014/main" id="{9F6540F6-C306-4C02-A7E5-28D9C5AE2F6E}"/>
              </a:ext>
            </a:extLst>
          </p:cNvPr>
          <p:cNvSpPr txBox="1">
            <a:spLocks noChangeArrowheads="1"/>
          </p:cNvSpPr>
          <p:nvPr/>
        </p:nvSpPr>
        <p:spPr bwMode="auto">
          <a:xfrm>
            <a:off x="2268538" y="1989138"/>
            <a:ext cx="19431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400"/>
              <a:t>SBUF1   EQU   0C1H</a:t>
            </a:r>
            <a:endParaRPr lang="zh-TW" altLang="en-US" sz="1400"/>
          </a:p>
        </p:txBody>
      </p:sp>
      <p:sp>
        <p:nvSpPr>
          <p:cNvPr id="2" name="Titel 1">
            <a:extLst>
              <a:ext uri="{FF2B5EF4-FFF2-40B4-BE49-F238E27FC236}">
                <a16:creationId xmlns:a16="http://schemas.microsoft.com/office/drawing/2014/main" id="{6430BE9C-341A-4CD2-A419-3CE46D86CAAA}"/>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8567DC66-2DFB-4765-A37E-968EA35A7998}"/>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FC08AD70-C831-49EF-BE66-9157EE98448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87058BD-B520-490E-A2C8-4DF0F73B3BF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BCF3E22-071E-4051-B277-8E11A0E932F0}"/>
              </a:ext>
            </a:extLst>
          </p:cNvPr>
          <p:cNvSpPr>
            <a:spLocks noGrp="1"/>
          </p:cNvSpPr>
          <p:nvPr>
            <p:ph type="sldNum" sz="quarter" idx="12"/>
          </p:nvPr>
        </p:nvSpPr>
        <p:spPr/>
        <p:txBody>
          <a:bodyPr/>
          <a:lstStyle/>
          <a:p>
            <a:pPr>
              <a:defRPr/>
            </a:pPr>
            <a:fld id="{AFD5F09E-495C-4440-9B64-34BC52B4539C}" type="slidenum">
              <a:rPr lang="en-US" smtClean="0"/>
              <a:pPr>
                <a:defRPr/>
              </a:pPr>
              <a:t>567</a:t>
            </a:fld>
            <a:endParaRPr lang="en-US"/>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a:extLst>
              <a:ext uri="{FF2B5EF4-FFF2-40B4-BE49-F238E27FC236}">
                <a16:creationId xmlns:a16="http://schemas.microsoft.com/office/drawing/2014/main" id="{0D9D71C0-AE78-4EF5-87FF-634F2557D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188913"/>
            <a:ext cx="7432675"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59" name="文字方塊 1">
            <a:extLst>
              <a:ext uri="{FF2B5EF4-FFF2-40B4-BE49-F238E27FC236}">
                <a16:creationId xmlns:a16="http://schemas.microsoft.com/office/drawing/2014/main" id="{761144DB-DFC8-41A3-9466-B57F9E21ACF4}"/>
              </a:ext>
            </a:extLst>
          </p:cNvPr>
          <p:cNvSpPr txBox="1">
            <a:spLocks noChangeArrowheads="1"/>
          </p:cNvSpPr>
          <p:nvPr/>
        </p:nvSpPr>
        <p:spPr bwMode="auto">
          <a:xfrm>
            <a:off x="2339975" y="2349500"/>
            <a:ext cx="1152525" cy="338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1600"/>
              <a:t>SJMP  LN</a:t>
            </a:r>
            <a:endParaRPr lang="zh-TW" altLang="en-US" sz="1600"/>
          </a:p>
        </p:txBody>
      </p:sp>
      <p:sp>
        <p:nvSpPr>
          <p:cNvPr id="2" name="Titel 1">
            <a:extLst>
              <a:ext uri="{FF2B5EF4-FFF2-40B4-BE49-F238E27FC236}">
                <a16:creationId xmlns:a16="http://schemas.microsoft.com/office/drawing/2014/main" id="{9F6E2F5F-5C68-4B1F-8679-9BE195CC525E}"/>
              </a:ext>
            </a:extLst>
          </p:cNvPr>
          <p:cNvSpPr>
            <a:spLocks noGrp="1"/>
          </p:cNvSpPr>
          <p:nvPr>
            <p:ph type="title"/>
          </p:nvPr>
        </p:nvSpPr>
        <p:spPr/>
        <p:txBody>
          <a:bodyPr/>
          <a:lstStyle/>
          <a:p>
            <a:endParaRPr lang="en-GB"/>
          </a:p>
        </p:txBody>
      </p:sp>
      <p:sp>
        <p:nvSpPr>
          <p:cNvPr id="3" name="Inhaltsplatzhalter 2">
            <a:extLst>
              <a:ext uri="{FF2B5EF4-FFF2-40B4-BE49-F238E27FC236}">
                <a16:creationId xmlns:a16="http://schemas.microsoft.com/office/drawing/2014/main" id="{110757C9-0316-42AD-A481-A20ED8FD4F73}"/>
              </a:ext>
            </a:extLst>
          </p:cNvPr>
          <p:cNvSpPr>
            <a:spLocks noGrp="1"/>
          </p:cNvSpPr>
          <p:nvPr>
            <p:ph sz="quarter" idx="1"/>
          </p:nvPr>
        </p:nvSpPr>
        <p:spPr/>
        <p:txBody>
          <a:bodyPr/>
          <a:lstStyle/>
          <a:p>
            <a:endParaRPr lang="en-GB"/>
          </a:p>
        </p:txBody>
      </p:sp>
      <p:sp>
        <p:nvSpPr>
          <p:cNvPr id="4" name="Datumsplatzhalter 3">
            <a:extLst>
              <a:ext uri="{FF2B5EF4-FFF2-40B4-BE49-F238E27FC236}">
                <a16:creationId xmlns:a16="http://schemas.microsoft.com/office/drawing/2014/main" id="{05F03A74-5360-4B2E-86D4-3F169ED5E0A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E3BC4CA-A9F2-4BA2-A510-4F8864C3DE2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DE3AAB8-86BC-4C89-93F9-252ED8AE9D34}"/>
              </a:ext>
            </a:extLst>
          </p:cNvPr>
          <p:cNvSpPr>
            <a:spLocks noGrp="1"/>
          </p:cNvSpPr>
          <p:nvPr>
            <p:ph type="sldNum" sz="quarter" idx="12"/>
          </p:nvPr>
        </p:nvSpPr>
        <p:spPr/>
        <p:txBody>
          <a:bodyPr/>
          <a:lstStyle/>
          <a:p>
            <a:pPr>
              <a:defRPr/>
            </a:pPr>
            <a:fld id="{AFD5F09E-495C-4440-9B64-34BC52B4539C}" type="slidenum">
              <a:rPr lang="en-US" smtClean="0"/>
              <a:pPr>
                <a:defRPr/>
              </a:pPr>
              <a:t>568</a:t>
            </a:fld>
            <a:endParaRPr lang="en-US"/>
          </a:p>
        </p:txBody>
      </p:sp>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FD65D7FE-2A69-4650-A727-23087BFC80E7}"/>
              </a:ext>
            </a:extLst>
          </p:cNvPr>
          <p:cNvSpPr>
            <a:spLocks noGrp="1"/>
          </p:cNvSpPr>
          <p:nvPr>
            <p:ph type="body" idx="1"/>
          </p:nvPr>
        </p:nvSpPr>
        <p:spPr/>
        <p:txBody>
          <a:bodyPr/>
          <a:lstStyle/>
          <a:p>
            <a:endParaRPr lang="en-GB"/>
          </a:p>
        </p:txBody>
      </p:sp>
      <p:sp>
        <p:nvSpPr>
          <p:cNvPr id="7" name="Titel 6">
            <a:extLst>
              <a:ext uri="{FF2B5EF4-FFF2-40B4-BE49-F238E27FC236}">
                <a16:creationId xmlns:a16="http://schemas.microsoft.com/office/drawing/2014/main" id="{D5348F02-E73F-4D65-A5F2-8434C4F6608B}"/>
              </a:ext>
            </a:extLst>
          </p:cNvPr>
          <p:cNvSpPr>
            <a:spLocks noGrp="1"/>
          </p:cNvSpPr>
          <p:nvPr>
            <p:ph type="title"/>
          </p:nvPr>
        </p:nvSpPr>
        <p:spPr/>
        <p:txBody>
          <a:bodyPr/>
          <a:lstStyle/>
          <a:p>
            <a:r>
              <a:rPr lang="de-DE" dirty="0"/>
              <a:t>Time and Clock Synchronisation</a:t>
            </a:r>
            <a:endParaRPr lang="en-GB" dirty="0"/>
          </a:p>
        </p:txBody>
      </p:sp>
      <p:sp>
        <p:nvSpPr>
          <p:cNvPr id="5" name="Fußzeilenplatzhalter 4">
            <a:extLst>
              <a:ext uri="{FF2B5EF4-FFF2-40B4-BE49-F238E27FC236}">
                <a16:creationId xmlns:a16="http://schemas.microsoft.com/office/drawing/2014/main" id="{F1706853-E7F6-40A9-97B2-3685E2AC9DD6}"/>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4" name="Datumsplatzhalter 3">
            <a:extLst>
              <a:ext uri="{FF2B5EF4-FFF2-40B4-BE49-F238E27FC236}">
                <a16:creationId xmlns:a16="http://schemas.microsoft.com/office/drawing/2014/main" id="{F2220472-6A57-43E2-AFEC-7F00301143C9}"/>
              </a:ext>
            </a:extLst>
          </p:cNvPr>
          <p:cNvSpPr>
            <a:spLocks noGrp="1"/>
          </p:cNvSpPr>
          <p:nvPr>
            <p:ph type="dt" sz="half" idx="11"/>
          </p:nvPr>
        </p:nvSpPr>
        <p:spPr/>
        <p:txBody>
          <a:bodyPr/>
          <a:lstStyle/>
          <a:p>
            <a:pPr>
              <a:defRPr/>
            </a:pPr>
            <a:endParaRPr lang="en-US"/>
          </a:p>
        </p:txBody>
      </p:sp>
      <p:sp>
        <p:nvSpPr>
          <p:cNvPr id="6" name="Foliennummernplatzhalter 5">
            <a:extLst>
              <a:ext uri="{FF2B5EF4-FFF2-40B4-BE49-F238E27FC236}">
                <a16:creationId xmlns:a16="http://schemas.microsoft.com/office/drawing/2014/main" id="{985ABD9E-ED7E-4413-93F7-26F322F6F357}"/>
              </a:ext>
            </a:extLst>
          </p:cNvPr>
          <p:cNvSpPr>
            <a:spLocks noGrp="1"/>
          </p:cNvSpPr>
          <p:nvPr>
            <p:ph type="sldNum" sz="quarter" idx="12"/>
          </p:nvPr>
        </p:nvSpPr>
        <p:spPr/>
        <p:txBody>
          <a:bodyPr/>
          <a:lstStyle/>
          <a:p>
            <a:pPr>
              <a:defRPr/>
            </a:pPr>
            <a:fld id="{AFD5F09E-495C-4440-9B64-34BC52B4539C}" type="slidenum">
              <a:rPr lang="en-US" smtClean="0"/>
              <a:pPr>
                <a:defRPr/>
              </a:pPr>
              <a:t>569</a:t>
            </a:fld>
            <a:endParaRPr lang="en-US"/>
          </a:p>
        </p:txBody>
      </p:sp>
    </p:spTree>
    <p:extLst>
      <p:ext uri="{BB962C8B-B14F-4D97-AF65-F5344CB8AC3E}">
        <p14:creationId xmlns:p14="http://schemas.microsoft.com/office/powerpoint/2010/main" val="2086283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rtlCol="0">
            <a:normAutofit/>
          </a:bodyPr>
          <a:lstStyle/>
          <a:p>
            <a:pPr fontAlgn="auto">
              <a:spcAft>
                <a:spcPts val="0"/>
              </a:spcAft>
              <a:defRPr/>
            </a:pPr>
            <a:r>
              <a:rPr lang="en-US" dirty="0">
                <a:solidFill>
                  <a:schemeClr val="tx1">
                    <a:lumMod val="75000"/>
                    <a:lumOff val="25000"/>
                  </a:schemeClr>
                </a:solidFill>
                <a:ea typeface="+mj-ea"/>
                <a:cs typeface="+mj-cs"/>
              </a:rPr>
              <a:t>What About Subtraction: Negative Numbers</a:t>
            </a:r>
          </a:p>
        </p:txBody>
      </p:sp>
      <p:sp>
        <p:nvSpPr>
          <p:cNvPr id="8" name="Footer Placeholder 4"/>
          <p:cNvSpPr>
            <a:spLocks noGrp="1"/>
          </p:cNvSpPr>
          <p:nvPr>
            <p:ph type="ftr" sz="quarter" idx="11"/>
          </p:nvPr>
        </p:nvSpPr>
        <p:spPr/>
        <p:txBody>
          <a:bodyPr/>
          <a:lstStyle/>
          <a:p>
            <a:r>
              <a:rPr lang="en-US"/>
              <a:t>Realtime Programming Prof. Dr. Markus Pfeil</a:t>
            </a:r>
            <a:endParaRPr lang="en-US" dirty="0"/>
          </a:p>
        </p:txBody>
      </p:sp>
      <p:sp>
        <p:nvSpPr>
          <p:cNvPr id="9" name="Slide Number Placeholder 5"/>
          <p:cNvSpPr>
            <a:spLocks noGrp="1"/>
          </p:cNvSpPr>
          <p:nvPr>
            <p:ph type="sldNum" sz="quarter" idx="12"/>
          </p:nvPr>
        </p:nvSpPr>
        <p:spPr/>
        <p:txBody>
          <a:bodyPr/>
          <a:lstStyle/>
          <a:p>
            <a:pPr>
              <a:defRPr/>
            </a:pPr>
            <a:fld id="{7CB6580D-012E-6440-A026-356F82AF7FC4}" type="slidenum">
              <a:rPr lang="en-US"/>
              <a:pPr>
                <a:defRPr/>
              </a:pPr>
              <a:t>57</a:t>
            </a:fld>
            <a:endParaRPr lang="en-US"/>
          </a:p>
        </p:txBody>
      </p:sp>
      <p:sp>
        <p:nvSpPr>
          <p:cNvPr id="2" name="Content Placeholder 1"/>
          <p:cNvSpPr>
            <a:spLocks noGrp="1"/>
          </p:cNvSpPr>
          <p:nvPr>
            <p:ph sz="quarter" idx="1"/>
          </p:nvPr>
        </p:nvSpPr>
        <p:spPr/>
        <p:txBody>
          <a:bodyPr/>
          <a:lstStyle/>
          <a:p>
            <a:r>
              <a:rPr lang="en-US" dirty="0"/>
              <a:t>There is a good reason to use a 2’s complement representation</a:t>
            </a:r>
          </a:p>
          <a:p>
            <a:pPr lvl="1"/>
            <a:r>
              <a:rPr lang="en-US" dirty="0"/>
              <a:t>Binary addition of a two’s complement numbers just works whether the numbers are positive or negative</a:t>
            </a:r>
          </a:p>
        </p:txBody>
      </p:sp>
      <p:sp>
        <p:nvSpPr>
          <p:cNvPr id="57349" name="Text Box 5"/>
          <p:cNvSpPr txBox="1">
            <a:spLocks noChangeArrowheads="1"/>
          </p:cNvSpPr>
          <p:nvPr/>
        </p:nvSpPr>
        <p:spPr bwMode="auto">
          <a:xfrm>
            <a:off x="1227110" y="5411505"/>
            <a:ext cx="6873875" cy="923330"/>
          </a:xfrm>
          <a:prstGeom prst="rect">
            <a:avLst/>
          </a:prstGeom>
          <a:ln/>
        </p:spPr>
        <p:style>
          <a:lnRef idx="1">
            <a:schemeClr val="accent1"/>
          </a:lnRef>
          <a:fillRef idx="3">
            <a:schemeClr val="accent1"/>
          </a:fillRef>
          <a:effectRef idx="2">
            <a:schemeClr val="accent1"/>
          </a:effectRef>
          <a:fontRef idx="minor">
            <a:schemeClr val="lt1"/>
          </a:fontRef>
        </p:style>
        <p:txBody>
          <a:bodyPr>
            <a:spAutoFit/>
          </a:bodyPr>
          <a:lstStyle/>
          <a:p>
            <a:pPr>
              <a:defRPr/>
            </a:pPr>
            <a:r>
              <a:rPr lang="en-US" dirty="0">
                <a:cs typeface="+mn-cs"/>
              </a:rPr>
              <a:t>Exercise: Fill out the same table using sign magnitude numbers.  </a:t>
            </a:r>
            <a:r>
              <a:rPr lang="en-US" dirty="0"/>
              <a:t>Do you understand now why 2’s complement is a useful representation!</a:t>
            </a:r>
            <a:endParaRPr lang="en-US" baseline="-25000" dirty="0">
              <a:cs typeface="+mn-cs"/>
            </a:endParaRPr>
          </a:p>
        </p:txBody>
      </p:sp>
      <p:graphicFrame>
        <p:nvGraphicFramePr>
          <p:cNvPr id="4" name="Table 3"/>
          <p:cNvGraphicFramePr>
            <a:graphicFrameLocks noGrp="1"/>
          </p:cNvGraphicFramePr>
          <p:nvPr/>
        </p:nvGraphicFramePr>
        <p:xfrm>
          <a:off x="1498257" y="3389311"/>
          <a:ext cx="6096000" cy="184912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0">
                <a:tc>
                  <a:txBody>
                    <a:bodyPr/>
                    <a:lstStyle/>
                    <a:p>
                      <a:pPr algn="ctr"/>
                      <a:r>
                        <a:rPr lang="en-US" dirty="0"/>
                        <a:t>3 + 4</a:t>
                      </a:r>
                    </a:p>
                  </a:txBody>
                  <a:tcPr/>
                </a:tc>
                <a:tc>
                  <a:txBody>
                    <a:bodyPr/>
                    <a:lstStyle/>
                    <a:p>
                      <a:pPr algn="ctr"/>
                      <a:r>
                        <a:rPr lang="en-US" dirty="0"/>
                        <a:t>3 + -4</a:t>
                      </a:r>
                    </a:p>
                  </a:txBody>
                  <a:tcPr/>
                </a:tc>
                <a:tc>
                  <a:txBody>
                    <a:bodyPr/>
                    <a:lstStyle/>
                    <a:p>
                      <a:pPr algn="ctr"/>
                      <a:r>
                        <a:rPr lang="en-US" dirty="0"/>
                        <a:t>-3 + 4</a:t>
                      </a:r>
                    </a:p>
                  </a:txBody>
                  <a:tcPr/>
                </a:tc>
                <a:tc>
                  <a:txBody>
                    <a:bodyPr/>
                    <a:lstStyle/>
                    <a:p>
                      <a:pPr algn="ctr"/>
                      <a:r>
                        <a:rPr lang="en-US" dirty="0"/>
                        <a:t>-3 + -4</a:t>
                      </a:r>
                    </a:p>
                  </a:txBody>
                  <a:tcPr/>
                </a:tc>
                <a:extLst>
                  <a:ext uri="{0D108BD9-81ED-4DB2-BD59-A6C34878D82A}">
                    <a16:rowId xmlns:a16="http://schemas.microsoft.com/office/drawing/2014/main" val="10000"/>
                  </a:ext>
                </a:extLst>
              </a:tr>
              <a:tr h="370840">
                <a:tc>
                  <a:txBody>
                    <a:bodyPr/>
                    <a:lstStyle/>
                    <a:p>
                      <a:r>
                        <a:rPr lang="en-US" b="1" i="0" dirty="0">
                          <a:latin typeface="Courier"/>
                          <a:cs typeface="Courier"/>
                        </a:rPr>
                        <a:t>  0011</a:t>
                      </a:r>
                    </a:p>
                  </a:txBody>
                  <a:tcPr/>
                </a:tc>
                <a:tc>
                  <a:txBody>
                    <a:bodyPr/>
                    <a:lstStyle/>
                    <a:p>
                      <a:r>
                        <a:rPr lang="en-US" b="1" i="0" dirty="0">
                          <a:latin typeface="Courier"/>
                          <a:cs typeface="Courier"/>
                        </a:rPr>
                        <a:t>  0011</a:t>
                      </a:r>
                    </a:p>
                  </a:txBody>
                  <a:tcPr/>
                </a:tc>
                <a:tc>
                  <a:txBody>
                    <a:bodyPr/>
                    <a:lstStyle/>
                    <a:p>
                      <a:r>
                        <a:rPr lang="en-US" b="1" i="0" dirty="0">
                          <a:latin typeface="Courier"/>
                          <a:cs typeface="Courier"/>
                        </a:rPr>
                        <a:t>  1101</a:t>
                      </a:r>
                    </a:p>
                  </a:txBody>
                  <a:tcPr/>
                </a:tc>
                <a:tc>
                  <a:txBody>
                    <a:bodyPr/>
                    <a:lstStyle/>
                    <a:p>
                      <a:r>
                        <a:rPr lang="en-US" b="1" i="0" dirty="0">
                          <a:latin typeface="Courier"/>
                          <a:cs typeface="Courier"/>
                        </a:rPr>
                        <a:t>  1101</a:t>
                      </a:r>
                    </a:p>
                  </a:txBody>
                  <a:tcPr/>
                </a:tc>
                <a:extLst>
                  <a:ext uri="{0D108BD9-81ED-4DB2-BD59-A6C34878D82A}">
                    <a16:rowId xmlns:a16="http://schemas.microsoft.com/office/drawing/2014/main" val="10001"/>
                  </a:ext>
                </a:extLst>
              </a:tr>
              <a:tr h="370840">
                <a:tc>
                  <a:txBody>
                    <a:bodyPr/>
                    <a:lstStyle/>
                    <a:p>
                      <a:r>
                        <a:rPr lang="en-US" b="1" i="0" dirty="0">
                          <a:latin typeface="Courier"/>
                          <a:cs typeface="Courier"/>
                        </a:rPr>
                        <a:t>+ 0100</a:t>
                      </a:r>
                    </a:p>
                  </a:txBody>
                  <a:tcPr>
                    <a:lnB w="12700" cap="flat" cmpd="sng" algn="ctr">
                      <a:solidFill>
                        <a:scrgbClr r="0" g="0" b="0"/>
                      </a:solidFill>
                      <a:prstDash val="solid"/>
                      <a:round/>
                      <a:headEnd type="none" w="med" len="med"/>
                      <a:tailEnd type="none" w="med" len="med"/>
                    </a:lnB>
                  </a:tcPr>
                </a:tc>
                <a:tc>
                  <a:txBody>
                    <a:bodyPr/>
                    <a:lstStyle/>
                    <a:p>
                      <a:r>
                        <a:rPr lang="en-US" b="1" i="0" dirty="0">
                          <a:latin typeface="Courier"/>
                          <a:cs typeface="Courier"/>
                        </a:rPr>
                        <a:t>+ 1100</a:t>
                      </a:r>
                    </a:p>
                  </a:txBody>
                  <a:tcPr>
                    <a:lnB w="12700" cap="flat" cmpd="sng" algn="ctr">
                      <a:solidFill>
                        <a:scrgbClr r="0" g="0" b="0"/>
                      </a:solidFill>
                      <a:prstDash val="solid"/>
                      <a:round/>
                      <a:headEnd type="none" w="med" len="med"/>
                      <a:tailEnd type="none" w="med" len="med"/>
                    </a:lnB>
                  </a:tcPr>
                </a:tc>
                <a:tc>
                  <a:txBody>
                    <a:bodyPr/>
                    <a:lstStyle/>
                    <a:p>
                      <a:r>
                        <a:rPr lang="en-US" b="1" i="0" dirty="0">
                          <a:latin typeface="Courier"/>
                          <a:cs typeface="Courier"/>
                        </a:rPr>
                        <a:t>+</a:t>
                      </a:r>
                      <a:r>
                        <a:rPr lang="en-US" b="1" i="0" baseline="0" dirty="0">
                          <a:latin typeface="Courier"/>
                          <a:cs typeface="Courier"/>
                        </a:rPr>
                        <a:t> </a:t>
                      </a:r>
                      <a:r>
                        <a:rPr lang="en-US" b="1" i="0" dirty="0">
                          <a:latin typeface="Courier"/>
                          <a:cs typeface="Courier"/>
                        </a:rPr>
                        <a:t>0100</a:t>
                      </a:r>
                    </a:p>
                  </a:txBody>
                  <a:tcPr>
                    <a:lnB w="12700" cap="flat" cmpd="sng" algn="ctr">
                      <a:solidFill>
                        <a:scrgbClr r="0" g="0" b="0"/>
                      </a:solidFill>
                      <a:prstDash val="solid"/>
                      <a:round/>
                      <a:headEnd type="none" w="med" len="med"/>
                      <a:tailEnd type="none" w="med" len="med"/>
                    </a:lnB>
                  </a:tcPr>
                </a:tc>
                <a:tc>
                  <a:txBody>
                    <a:bodyPr/>
                    <a:lstStyle/>
                    <a:p>
                      <a:r>
                        <a:rPr lang="en-US" b="1" i="0" dirty="0">
                          <a:latin typeface="Courier"/>
                          <a:cs typeface="Courier"/>
                        </a:rPr>
                        <a:t>+ 1100</a:t>
                      </a:r>
                    </a:p>
                  </a:txBody>
                  <a:tcPr>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r>
                        <a:rPr lang="en-US" b="1" i="0" dirty="0">
                          <a:latin typeface="Courier"/>
                          <a:cs typeface="Courier"/>
                        </a:rPr>
                        <a:t>= 0111</a:t>
                      </a:r>
                    </a:p>
                  </a:txBody>
                  <a:tcPr>
                    <a:lnT w="12700" cap="flat" cmpd="sng" algn="ctr">
                      <a:solidFill>
                        <a:scrgbClr r="0" g="0" b="0"/>
                      </a:solidFill>
                      <a:prstDash val="solid"/>
                      <a:round/>
                      <a:headEnd type="none" w="med" len="med"/>
                      <a:tailEnd type="none" w="med" len="med"/>
                    </a:lnT>
                  </a:tcPr>
                </a:tc>
                <a:tc>
                  <a:txBody>
                    <a:bodyPr/>
                    <a:lstStyle/>
                    <a:p>
                      <a:r>
                        <a:rPr lang="en-US" b="1" i="0" dirty="0">
                          <a:latin typeface="Courier"/>
                          <a:cs typeface="Courier"/>
                        </a:rPr>
                        <a:t>= 1111</a:t>
                      </a:r>
                    </a:p>
                  </a:txBody>
                  <a:tcPr>
                    <a:lnT w="12700" cap="flat" cmpd="sng" algn="ctr">
                      <a:solidFill>
                        <a:scrgbClr r="0" g="0" b="0"/>
                      </a:solidFill>
                      <a:prstDash val="solid"/>
                      <a:round/>
                      <a:headEnd type="none" w="med" len="med"/>
                      <a:tailEnd type="none" w="med" len="med"/>
                    </a:lnT>
                  </a:tcPr>
                </a:tc>
                <a:tc>
                  <a:txBody>
                    <a:bodyPr/>
                    <a:lstStyle/>
                    <a:p>
                      <a:r>
                        <a:rPr lang="en-US" b="1" i="0" dirty="0">
                          <a:latin typeface="Courier"/>
                          <a:cs typeface="Courier"/>
                        </a:rPr>
                        <a:t>=</a:t>
                      </a:r>
                      <a:r>
                        <a:rPr lang="en-US" b="1" i="0" baseline="0" dirty="0">
                          <a:latin typeface="Courier"/>
                          <a:cs typeface="Courier"/>
                        </a:rPr>
                        <a:t> </a:t>
                      </a:r>
                      <a:r>
                        <a:rPr lang="en-US" b="1" i="0" dirty="0">
                          <a:latin typeface="Courier"/>
                          <a:cs typeface="Courier"/>
                        </a:rPr>
                        <a:t>0001</a:t>
                      </a:r>
                    </a:p>
                  </a:txBody>
                  <a:tcPr>
                    <a:lnT w="12700" cap="flat" cmpd="sng" algn="ctr">
                      <a:solidFill>
                        <a:scrgbClr r="0" g="0" b="0"/>
                      </a:solidFill>
                      <a:prstDash val="solid"/>
                      <a:round/>
                      <a:headEnd type="none" w="med" len="med"/>
                      <a:tailEnd type="none" w="med" len="med"/>
                    </a:lnT>
                  </a:tcPr>
                </a:tc>
                <a:tc>
                  <a:txBody>
                    <a:bodyPr/>
                    <a:lstStyle/>
                    <a:p>
                      <a:r>
                        <a:rPr lang="en-US" b="1" i="0" dirty="0">
                          <a:latin typeface="Courier"/>
                          <a:cs typeface="Courier"/>
                        </a:rPr>
                        <a:t>= 1001</a:t>
                      </a:r>
                    </a:p>
                  </a:txBody>
                  <a:tcPr>
                    <a:lnT w="1270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3"/>
                  </a:ext>
                </a:extLst>
              </a:tr>
              <a:tr h="370840">
                <a:tc>
                  <a:txBody>
                    <a:bodyPr/>
                    <a:lstStyle/>
                    <a:p>
                      <a:pPr algn="ctr"/>
                      <a:r>
                        <a:rPr lang="en-US" dirty="0"/>
                        <a:t>(7)</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(-7)</a:t>
                      </a:r>
                    </a:p>
                  </a:txBody>
                  <a:tcPr/>
                </a:tc>
                <a:extLst>
                  <a:ext uri="{0D108BD9-81ED-4DB2-BD59-A6C34878D82A}">
                    <a16:rowId xmlns:a16="http://schemas.microsoft.com/office/drawing/2014/main" val="10004"/>
                  </a:ext>
                </a:extLst>
              </a:tr>
            </a:tbl>
          </a:graphicData>
        </a:graphic>
      </p:graphicFrame>
      <p:sp>
        <p:nvSpPr>
          <p:cNvPr id="3" name="Datumsplatzhalter 2">
            <a:extLst>
              <a:ext uri="{FF2B5EF4-FFF2-40B4-BE49-F238E27FC236}">
                <a16:creationId xmlns:a16="http://schemas.microsoft.com/office/drawing/2014/main" id="{E4053E88-8182-405D-97FC-CD1E0043B58D}"/>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1277508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345C2F7-CDFC-427C-A9C4-7FFFF2D2C813}"/>
              </a:ext>
            </a:extLst>
          </p:cNvPr>
          <p:cNvSpPr>
            <a:spLocks noGrp="1" noChangeArrowheads="1"/>
          </p:cNvSpPr>
          <p:nvPr>
            <p:ph type="title"/>
          </p:nvPr>
        </p:nvSpPr>
        <p:spPr/>
        <p:txBody>
          <a:bodyPr/>
          <a:lstStyle/>
          <a:p>
            <a:r>
              <a:rPr lang="en-US" altLang="en-US"/>
              <a:t>Famous example</a:t>
            </a:r>
          </a:p>
        </p:txBody>
      </p:sp>
      <p:sp>
        <p:nvSpPr>
          <p:cNvPr id="102403" name="Rectangle 3">
            <a:extLst>
              <a:ext uri="{FF2B5EF4-FFF2-40B4-BE49-F238E27FC236}">
                <a16:creationId xmlns:a16="http://schemas.microsoft.com/office/drawing/2014/main" id="{4EE4DF17-AD12-401C-A1E6-A4F22F3D1A86}"/>
              </a:ext>
            </a:extLst>
          </p:cNvPr>
          <p:cNvSpPr>
            <a:spLocks noGrp="1" noChangeArrowheads="1"/>
          </p:cNvSpPr>
          <p:nvPr>
            <p:ph type="body" idx="1"/>
          </p:nvPr>
        </p:nvSpPr>
        <p:spPr/>
        <p:txBody>
          <a:bodyPr/>
          <a:lstStyle/>
          <a:p>
            <a:r>
              <a:rPr lang="en-US" altLang="en-US"/>
              <a:t>Scud rockets launched by Iraq towards Israel</a:t>
            </a:r>
          </a:p>
          <a:p>
            <a:r>
              <a:rPr lang="en-US" altLang="en-US"/>
              <a:t>Ground-based Patriot missiles fire back</a:t>
            </a:r>
          </a:p>
          <a:p>
            <a:r>
              <a:rPr lang="en-US" altLang="en-US"/>
              <a:t>But missiles always missed the warhead!</a:t>
            </a:r>
          </a:p>
          <a:p>
            <a:r>
              <a:rPr lang="en-US" altLang="en-US"/>
              <a:t>Why?</a:t>
            </a:r>
          </a:p>
        </p:txBody>
      </p:sp>
      <p:sp>
        <p:nvSpPr>
          <p:cNvPr id="2" name="Datumsplatzhalter 1">
            <a:extLst>
              <a:ext uri="{FF2B5EF4-FFF2-40B4-BE49-F238E27FC236}">
                <a16:creationId xmlns:a16="http://schemas.microsoft.com/office/drawing/2014/main" id="{0A2C239D-E945-4CCD-9C3A-23E534327E1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4444F45-91D8-4920-8961-917A0BBD451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84D1930-30EB-4157-AB2B-8771F7A71541}"/>
              </a:ext>
            </a:extLst>
          </p:cNvPr>
          <p:cNvSpPr>
            <a:spLocks noGrp="1"/>
          </p:cNvSpPr>
          <p:nvPr>
            <p:ph type="sldNum" sz="quarter" idx="12"/>
          </p:nvPr>
        </p:nvSpPr>
        <p:spPr/>
        <p:txBody>
          <a:bodyPr/>
          <a:lstStyle/>
          <a:p>
            <a:pPr>
              <a:defRPr/>
            </a:pPr>
            <a:fld id="{AFD5F09E-495C-4440-9B64-34BC52B4539C}" type="slidenum">
              <a:rPr lang="en-US" smtClean="0"/>
              <a:pPr>
                <a:defRPr/>
              </a:pPr>
              <a:t>570</a:t>
            </a:fld>
            <a:endParaRPr lang="en-US"/>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24D67996-47FF-4568-84AB-8A2C7FCF07D9}"/>
              </a:ext>
            </a:extLst>
          </p:cNvPr>
          <p:cNvSpPr>
            <a:spLocks noGrp="1" noChangeArrowheads="1"/>
          </p:cNvSpPr>
          <p:nvPr>
            <p:ph type="title"/>
          </p:nvPr>
        </p:nvSpPr>
        <p:spPr/>
        <p:txBody>
          <a:bodyPr/>
          <a:lstStyle/>
          <a:p>
            <a:r>
              <a:rPr lang="en-US" altLang="en-US"/>
              <a:t>Famous example</a:t>
            </a:r>
          </a:p>
        </p:txBody>
      </p:sp>
      <p:sp>
        <p:nvSpPr>
          <p:cNvPr id="103427" name="Rectangle 3">
            <a:extLst>
              <a:ext uri="{FF2B5EF4-FFF2-40B4-BE49-F238E27FC236}">
                <a16:creationId xmlns:a16="http://schemas.microsoft.com/office/drawing/2014/main" id="{28D5C4BE-EE4E-4397-AF08-4F26295109A4}"/>
              </a:ext>
            </a:extLst>
          </p:cNvPr>
          <p:cNvSpPr>
            <a:spLocks noGrp="1" noChangeArrowheads="1"/>
          </p:cNvSpPr>
          <p:nvPr>
            <p:ph type="body" idx="1"/>
          </p:nvPr>
        </p:nvSpPr>
        <p:spPr/>
        <p:txBody>
          <a:bodyPr/>
          <a:lstStyle/>
          <a:p>
            <a:r>
              <a:rPr lang="en-US" altLang="en-US"/>
              <a:t>Scud rockets launched by Iraq towards Israel</a:t>
            </a:r>
          </a:p>
          <a:p>
            <a:r>
              <a:rPr lang="en-US" altLang="en-US"/>
              <a:t>Ground-based Patriot missiles fire back</a:t>
            </a:r>
          </a:p>
          <a:p>
            <a:r>
              <a:rPr lang="en-US" altLang="en-US"/>
              <a:t>But missiles always missed the warhead!</a:t>
            </a:r>
          </a:p>
          <a:p>
            <a:r>
              <a:rPr lang="en-US" altLang="en-US"/>
              <a:t>Why?</a:t>
            </a:r>
          </a:p>
          <a:p>
            <a:pPr lvl="1"/>
            <a:r>
              <a:rPr lang="en-US" altLang="en-US"/>
              <a:t>After 72 hours of waiting control system was out of sync relative to Patriot guidance system</a:t>
            </a:r>
          </a:p>
          <a:p>
            <a:pPr lvl="1"/>
            <a:r>
              <a:rPr lang="en-US" altLang="en-US"/>
              <a:t>“be at (x,y,z) at time t” was misinterpreted!</a:t>
            </a:r>
          </a:p>
        </p:txBody>
      </p:sp>
      <p:sp>
        <p:nvSpPr>
          <p:cNvPr id="2" name="Datumsplatzhalter 1">
            <a:extLst>
              <a:ext uri="{FF2B5EF4-FFF2-40B4-BE49-F238E27FC236}">
                <a16:creationId xmlns:a16="http://schemas.microsoft.com/office/drawing/2014/main" id="{150D47E0-5AD3-4DB8-8098-9B4A00C36F7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BC09BF7-FD1D-4772-A9AC-B5D019537BA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95B88C91-8C61-4730-8C3C-3BFBEB5958F5}"/>
              </a:ext>
            </a:extLst>
          </p:cNvPr>
          <p:cNvSpPr>
            <a:spLocks noGrp="1"/>
          </p:cNvSpPr>
          <p:nvPr>
            <p:ph type="sldNum" sz="quarter" idx="12"/>
          </p:nvPr>
        </p:nvSpPr>
        <p:spPr/>
        <p:txBody>
          <a:bodyPr/>
          <a:lstStyle/>
          <a:p>
            <a:pPr>
              <a:defRPr/>
            </a:pPr>
            <a:fld id="{AFD5F09E-495C-4440-9B64-34BC52B4539C}" type="slidenum">
              <a:rPr lang="en-US" smtClean="0"/>
              <a:pPr>
                <a:defRPr/>
              </a:pPr>
              <a:t>571</a:t>
            </a:fld>
            <a:endParaRPr lang="en-US"/>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77F7877-3D14-455C-A7C8-5F2D5665DF91}"/>
              </a:ext>
            </a:extLst>
          </p:cNvPr>
          <p:cNvSpPr>
            <a:spLocks noGrp="1" noChangeArrowheads="1"/>
          </p:cNvSpPr>
          <p:nvPr>
            <p:ph type="title"/>
          </p:nvPr>
        </p:nvSpPr>
        <p:spPr/>
        <p:txBody>
          <a:bodyPr/>
          <a:lstStyle/>
          <a:p>
            <a:r>
              <a:rPr lang="en-US" altLang="en-US" sz="3200" dirty="0"/>
              <a:t>What is real-time? Is there any other kind?</a:t>
            </a:r>
          </a:p>
        </p:txBody>
      </p:sp>
      <p:sp>
        <p:nvSpPr>
          <p:cNvPr id="3075" name="Rectangle 3">
            <a:extLst>
              <a:ext uri="{FF2B5EF4-FFF2-40B4-BE49-F238E27FC236}">
                <a16:creationId xmlns:a16="http://schemas.microsoft.com/office/drawing/2014/main" id="{34D00EF4-F671-4A9E-8A69-5D9C1D5B0EEF}"/>
              </a:ext>
            </a:extLst>
          </p:cNvPr>
          <p:cNvSpPr>
            <a:spLocks noGrp="1" noChangeArrowheads="1"/>
          </p:cNvSpPr>
          <p:nvPr>
            <p:ph sz="quarter" idx="1"/>
          </p:nvPr>
        </p:nvSpPr>
        <p:spPr/>
        <p:txBody>
          <a:bodyPr/>
          <a:lstStyle/>
          <a:p>
            <a:r>
              <a:rPr lang="en-US" altLang="en-US"/>
              <a:t>A real-time computer system is a computer system where the correctness of the system behavior depends not only on the logical results of the computations, but also on the physical time when these results are produced. </a:t>
            </a:r>
          </a:p>
          <a:p>
            <a:r>
              <a:rPr lang="en-US" altLang="en-US"/>
              <a:t>By system behavior we mean the sequence of outputs in time of a system.</a:t>
            </a:r>
          </a:p>
        </p:txBody>
      </p:sp>
      <p:sp>
        <p:nvSpPr>
          <p:cNvPr id="2" name="Datumsplatzhalter 1">
            <a:extLst>
              <a:ext uri="{FF2B5EF4-FFF2-40B4-BE49-F238E27FC236}">
                <a16:creationId xmlns:a16="http://schemas.microsoft.com/office/drawing/2014/main" id="{F1F07EC7-4B5D-49F7-BB84-10CFD949CA7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1EA2A86A-2B86-4B76-B300-FAFDAE4DB51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32E7025-7544-4E67-9F12-186BD9301C78}"/>
              </a:ext>
            </a:extLst>
          </p:cNvPr>
          <p:cNvSpPr>
            <a:spLocks noGrp="1"/>
          </p:cNvSpPr>
          <p:nvPr>
            <p:ph type="sldNum" sz="quarter" idx="12"/>
          </p:nvPr>
        </p:nvSpPr>
        <p:spPr/>
        <p:txBody>
          <a:bodyPr/>
          <a:lstStyle/>
          <a:p>
            <a:pPr>
              <a:defRPr/>
            </a:pPr>
            <a:fld id="{AFD5F09E-495C-4440-9B64-34BC52B4539C}" type="slidenum">
              <a:rPr lang="en-US" smtClean="0"/>
              <a:pPr>
                <a:defRPr/>
              </a:pPr>
              <a:t>572</a:t>
            </a:fld>
            <a:endParaRPr lang="en-US"/>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FDE20E2-B045-4695-B952-73C0ED0ED791}"/>
              </a:ext>
            </a:extLst>
          </p:cNvPr>
          <p:cNvSpPr>
            <a:spLocks noGrp="1" noChangeArrowheads="1"/>
          </p:cNvSpPr>
          <p:nvPr>
            <p:ph type="title"/>
          </p:nvPr>
        </p:nvSpPr>
        <p:spPr/>
        <p:txBody>
          <a:bodyPr/>
          <a:lstStyle/>
          <a:p>
            <a:r>
              <a:rPr lang="en-US" altLang="en-US"/>
              <a:t>Real-time means reactive</a:t>
            </a:r>
          </a:p>
        </p:txBody>
      </p:sp>
      <p:sp>
        <p:nvSpPr>
          <p:cNvPr id="4099" name="Rectangle 3">
            <a:extLst>
              <a:ext uri="{FF2B5EF4-FFF2-40B4-BE49-F238E27FC236}">
                <a16:creationId xmlns:a16="http://schemas.microsoft.com/office/drawing/2014/main" id="{54E9F3D6-A67A-4982-B1DD-FF2FE281D340}"/>
              </a:ext>
            </a:extLst>
          </p:cNvPr>
          <p:cNvSpPr>
            <a:spLocks noGrp="1" noChangeArrowheads="1"/>
          </p:cNvSpPr>
          <p:nvPr>
            <p:ph sz="quarter" idx="1"/>
          </p:nvPr>
        </p:nvSpPr>
        <p:spPr/>
        <p:txBody>
          <a:bodyPr/>
          <a:lstStyle/>
          <a:p>
            <a:pPr>
              <a:lnSpc>
                <a:spcPct val="90000"/>
              </a:lnSpc>
            </a:pPr>
            <a:r>
              <a:rPr lang="en-US" altLang="en-US" sz="2400"/>
              <a:t>A real-time computer system must react to stimuli from its environment </a:t>
            </a:r>
          </a:p>
          <a:p>
            <a:pPr>
              <a:lnSpc>
                <a:spcPct val="90000"/>
              </a:lnSpc>
            </a:pPr>
            <a:r>
              <a:rPr lang="en-US" altLang="en-US" sz="2400"/>
              <a:t>The instant when a result must be produced is called a deadline.</a:t>
            </a:r>
          </a:p>
          <a:p>
            <a:pPr>
              <a:lnSpc>
                <a:spcPct val="90000"/>
              </a:lnSpc>
            </a:pPr>
            <a:r>
              <a:rPr lang="en-US" altLang="en-US" sz="2400"/>
              <a:t>If a result has utility even after the deadline has passed, the deadline is classified as soft, otherwise it is firm. </a:t>
            </a:r>
          </a:p>
          <a:p>
            <a:pPr>
              <a:lnSpc>
                <a:spcPct val="90000"/>
              </a:lnSpc>
            </a:pPr>
            <a:r>
              <a:rPr lang="en-US" altLang="en-US" sz="2400"/>
              <a:t>If severe consequences could result if a firm deadline is missed, the deadline is called hard.</a:t>
            </a:r>
          </a:p>
          <a:p>
            <a:pPr>
              <a:lnSpc>
                <a:spcPct val="90000"/>
              </a:lnSpc>
            </a:pPr>
            <a:r>
              <a:rPr lang="en-US" altLang="en-US" sz="2400"/>
              <a:t>Example: Consider a traffic signal at a road before a railway crossing. If the traffic signal does not change to red before the train arrives, an accident could result.</a:t>
            </a:r>
          </a:p>
        </p:txBody>
      </p:sp>
      <p:sp>
        <p:nvSpPr>
          <p:cNvPr id="2" name="Datumsplatzhalter 1">
            <a:extLst>
              <a:ext uri="{FF2B5EF4-FFF2-40B4-BE49-F238E27FC236}">
                <a16:creationId xmlns:a16="http://schemas.microsoft.com/office/drawing/2014/main" id="{7C8C50D0-7AF3-4B27-9E86-BAF7DCEBBCC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B9B365E-511A-45E7-B0F1-C99F41B94C4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1B9E43A-5586-4F7D-A797-AC2DE4207E2A}"/>
              </a:ext>
            </a:extLst>
          </p:cNvPr>
          <p:cNvSpPr>
            <a:spLocks noGrp="1"/>
          </p:cNvSpPr>
          <p:nvPr>
            <p:ph type="sldNum" sz="quarter" idx="12"/>
          </p:nvPr>
        </p:nvSpPr>
        <p:spPr/>
        <p:txBody>
          <a:bodyPr/>
          <a:lstStyle/>
          <a:p>
            <a:pPr>
              <a:defRPr/>
            </a:pPr>
            <a:fld id="{AFD5F09E-495C-4440-9B64-34BC52B4539C}" type="slidenum">
              <a:rPr lang="en-US" smtClean="0"/>
              <a:pPr>
                <a:defRPr/>
              </a:pPr>
              <a:t>573</a:t>
            </a:fld>
            <a:endParaRPr lang="en-US"/>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91C44005-185B-40AC-AC3D-C81C438605C3}"/>
              </a:ext>
            </a:extLst>
          </p:cNvPr>
          <p:cNvSpPr>
            <a:spLocks noGrp="1" noChangeArrowheads="1"/>
          </p:cNvSpPr>
          <p:nvPr>
            <p:ph type="title"/>
          </p:nvPr>
        </p:nvSpPr>
        <p:spPr/>
        <p:txBody>
          <a:bodyPr/>
          <a:lstStyle/>
          <a:p>
            <a:r>
              <a:rPr lang="en-US" altLang="en-US"/>
              <a:t>Distributed RT system model</a:t>
            </a:r>
          </a:p>
        </p:txBody>
      </p:sp>
      <p:sp>
        <p:nvSpPr>
          <p:cNvPr id="10243" name="Rectangle 3">
            <a:extLst>
              <a:ext uri="{FF2B5EF4-FFF2-40B4-BE49-F238E27FC236}">
                <a16:creationId xmlns:a16="http://schemas.microsoft.com/office/drawing/2014/main" id="{18624D1B-6FAD-4789-B57E-8247C2AF22A4}"/>
              </a:ext>
            </a:extLst>
          </p:cNvPr>
          <p:cNvSpPr>
            <a:spLocks noGrp="1" noChangeArrowheads="1"/>
          </p:cNvSpPr>
          <p:nvPr>
            <p:ph sz="quarter" idx="1"/>
          </p:nvPr>
        </p:nvSpPr>
        <p:spPr/>
        <p:txBody>
          <a:bodyPr/>
          <a:lstStyle/>
          <a:p>
            <a:pPr>
              <a:lnSpc>
                <a:spcPct val="80000"/>
              </a:lnSpc>
            </a:pPr>
            <a:r>
              <a:rPr lang="en-US" altLang="en-US" sz="2400"/>
              <a:t>From the POV of an outside observer, a real-time (RT) system can be decomposed into three communicating subsystems: </a:t>
            </a:r>
          </a:p>
          <a:p>
            <a:pPr lvl="1">
              <a:lnSpc>
                <a:spcPct val="80000"/>
              </a:lnSpc>
            </a:pPr>
            <a:r>
              <a:rPr lang="en-US" altLang="en-US" sz="2000"/>
              <a:t>a controlled object (the physical subsystem, the behavior of which is governed by the laws of physics),</a:t>
            </a:r>
          </a:p>
          <a:p>
            <a:pPr lvl="1">
              <a:lnSpc>
                <a:spcPct val="80000"/>
              </a:lnSpc>
            </a:pPr>
            <a:r>
              <a:rPr lang="en-US" altLang="en-US" sz="2000"/>
              <a:t>a “distributed” computer subsystem (the cyber system, the behavior of which is governed by the programs that are executed on digital computers) </a:t>
            </a:r>
          </a:p>
          <a:p>
            <a:pPr lvl="1">
              <a:lnSpc>
                <a:spcPct val="80000"/>
              </a:lnSpc>
            </a:pPr>
            <a:r>
              <a:rPr lang="en-US" altLang="en-US" sz="2000"/>
              <a:t>a human user or operator </a:t>
            </a:r>
          </a:p>
          <a:p>
            <a:pPr>
              <a:lnSpc>
                <a:spcPct val="80000"/>
              </a:lnSpc>
            </a:pPr>
            <a:r>
              <a:rPr lang="en-US" altLang="en-US" sz="2400"/>
              <a:t>The distributed computer system consists of computational nodes that interact by the exchange of messages. </a:t>
            </a:r>
          </a:p>
          <a:p>
            <a:pPr>
              <a:lnSpc>
                <a:spcPct val="80000"/>
              </a:lnSpc>
            </a:pPr>
            <a:r>
              <a:rPr lang="en-US" altLang="en-US" sz="2400"/>
              <a:t>A computational node can host one or more computational components.</a:t>
            </a:r>
          </a:p>
        </p:txBody>
      </p:sp>
      <p:sp>
        <p:nvSpPr>
          <p:cNvPr id="2" name="Datumsplatzhalter 1">
            <a:extLst>
              <a:ext uri="{FF2B5EF4-FFF2-40B4-BE49-F238E27FC236}">
                <a16:creationId xmlns:a16="http://schemas.microsoft.com/office/drawing/2014/main" id="{CDDC7484-9104-4BF3-B8F6-CC4F2EA8A72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EE1A8D3-2FE7-496A-88D2-C8AC791620D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FCFD576-05BC-4243-A392-B66209F75483}"/>
              </a:ext>
            </a:extLst>
          </p:cNvPr>
          <p:cNvSpPr>
            <a:spLocks noGrp="1"/>
          </p:cNvSpPr>
          <p:nvPr>
            <p:ph type="sldNum" sz="quarter" idx="12"/>
          </p:nvPr>
        </p:nvSpPr>
        <p:spPr/>
        <p:txBody>
          <a:bodyPr/>
          <a:lstStyle/>
          <a:p>
            <a:pPr>
              <a:defRPr/>
            </a:pPr>
            <a:fld id="{AFD5F09E-495C-4440-9B64-34BC52B4539C}" type="slidenum">
              <a:rPr lang="en-US" smtClean="0"/>
              <a:pPr>
                <a:defRPr/>
              </a:pPr>
              <a:t>574</a:t>
            </a:fld>
            <a:endParaRPr lang="en-US"/>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6DF2945-779F-4D38-A097-AEE02113E207}"/>
              </a:ext>
            </a:extLst>
          </p:cNvPr>
          <p:cNvSpPr>
            <a:spLocks noGrp="1" noChangeArrowheads="1"/>
          </p:cNvSpPr>
          <p:nvPr>
            <p:ph type="title"/>
          </p:nvPr>
        </p:nvSpPr>
        <p:spPr/>
        <p:txBody>
          <a:bodyPr/>
          <a:lstStyle/>
          <a:p>
            <a:r>
              <a:rPr lang="en-US" altLang="en-US" sz="3200" dirty="0"/>
              <a:t>Design Challenges in Distributed Systems</a:t>
            </a:r>
          </a:p>
        </p:txBody>
      </p:sp>
      <p:sp>
        <p:nvSpPr>
          <p:cNvPr id="26627" name="Rectangle 3">
            <a:extLst>
              <a:ext uri="{FF2B5EF4-FFF2-40B4-BE49-F238E27FC236}">
                <a16:creationId xmlns:a16="http://schemas.microsoft.com/office/drawing/2014/main" id="{801C225D-17ED-4882-A8B9-E52102AB56C8}"/>
              </a:ext>
            </a:extLst>
          </p:cNvPr>
          <p:cNvSpPr>
            <a:spLocks noGrp="1" noChangeArrowheads="1"/>
          </p:cNvSpPr>
          <p:nvPr>
            <p:ph sz="quarter" idx="1"/>
          </p:nvPr>
        </p:nvSpPr>
        <p:spPr/>
        <p:txBody>
          <a:bodyPr/>
          <a:lstStyle/>
          <a:p>
            <a:r>
              <a:rPr lang="en-US" altLang="en-US"/>
              <a:t>Theoretically,  a distributed system features the same design challenges as a centralized embedded system in terms of performance, power consumption, battery life, etc.</a:t>
            </a:r>
          </a:p>
          <a:p>
            <a:r>
              <a:rPr lang="en-US" altLang="en-US"/>
              <a:t>However, an additional challenge exists: synchronization between nodes</a:t>
            </a:r>
          </a:p>
        </p:txBody>
      </p:sp>
      <p:sp>
        <p:nvSpPr>
          <p:cNvPr id="2" name="Datumsplatzhalter 1">
            <a:extLst>
              <a:ext uri="{FF2B5EF4-FFF2-40B4-BE49-F238E27FC236}">
                <a16:creationId xmlns:a16="http://schemas.microsoft.com/office/drawing/2014/main" id="{57A5AD6F-4819-4B27-B0D3-0794E647F07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101DB0C2-C44B-4159-BD51-FB2F1D01626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6CC414D-EBD1-40E2-BE69-A0CC091E1853}"/>
              </a:ext>
            </a:extLst>
          </p:cNvPr>
          <p:cNvSpPr>
            <a:spLocks noGrp="1"/>
          </p:cNvSpPr>
          <p:nvPr>
            <p:ph type="sldNum" sz="quarter" idx="12"/>
          </p:nvPr>
        </p:nvSpPr>
        <p:spPr/>
        <p:txBody>
          <a:bodyPr/>
          <a:lstStyle/>
          <a:p>
            <a:pPr>
              <a:defRPr/>
            </a:pPr>
            <a:fld id="{AFD5F09E-495C-4440-9B64-34BC52B4539C}" type="slidenum">
              <a:rPr lang="en-US" smtClean="0"/>
              <a:pPr>
                <a:defRPr/>
              </a:pPr>
              <a:t>575</a:t>
            </a:fld>
            <a:endParaRPr lang="en-US"/>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FB0C1B5-EEFB-4550-B10B-60B4E20FBB10}"/>
              </a:ext>
            </a:extLst>
          </p:cNvPr>
          <p:cNvSpPr>
            <a:spLocks noGrp="1" noChangeArrowheads="1"/>
          </p:cNvSpPr>
          <p:nvPr>
            <p:ph type="title"/>
          </p:nvPr>
        </p:nvSpPr>
        <p:spPr/>
        <p:txBody>
          <a:bodyPr/>
          <a:lstStyle/>
          <a:p>
            <a:r>
              <a:rPr lang="en-US" altLang="en-US"/>
              <a:t>Definition of time</a:t>
            </a:r>
          </a:p>
        </p:txBody>
      </p:sp>
      <p:sp>
        <p:nvSpPr>
          <p:cNvPr id="13315" name="Rectangle 3">
            <a:extLst>
              <a:ext uri="{FF2B5EF4-FFF2-40B4-BE49-F238E27FC236}">
                <a16:creationId xmlns:a16="http://schemas.microsoft.com/office/drawing/2014/main" id="{D01AEF4C-F9F8-4EAD-B405-424A11F795E7}"/>
              </a:ext>
            </a:extLst>
          </p:cNvPr>
          <p:cNvSpPr>
            <a:spLocks noGrp="1" noChangeArrowheads="1"/>
          </p:cNvSpPr>
          <p:nvPr>
            <p:ph sz="quarter" idx="1"/>
          </p:nvPr>
        </p:nvSpPr>
        <p:spPr/>
        <p:txBody>
          <a:bodyPr/>
          <a:lstStyle/>
          <a:p>
            <a:pPr>
              <a:lnSpc>
                <a:spcPct val="80000"/>
              </a:lnSpc>
            </a:pPr>
            <a:r>
              <a:rPr lang="en-US" altLang="en-US" sz="2800"/>
              <a:t>Newtonian physics time model is adequate for most temporal phenomena and is much simpler than relativistic time</a:t>
            </a:r>
          </a:p>
          <a:p>
            <a:pPr>
              <a:lnSpc>
                <a:spcPct val="80000"/>
              </a:lnSpc>
            </a:pPr>
            <a:r>
              <a:rPr lang="en-US" altLang="en-US" sz="2800"/>
              <a:t>Time is modeled as an infinite set [T] with the following properties:</a:t>
            </a:r>
          </a:p>
          <a:p>
            <a:pPr lvl="1">
              <a:lnSpc>
                <a:spcPct val="80000"/>
              </a:lnSpc>
            </a:pPr>
            <a:r>
              <a:rPr lang="en-US" altLang="en-US" sz="2400"/>
              <a:t>{T} is an ordered set, that is, if p and q are any two instants, then either p is simultaneous with q, or p precedes q, or q precedes p, where these relations are mutually exclusive. We call the order of instants on the timeline the temporal order.</a:t>
            </a:r>
          </a:p>
          <a:p>
            <a:pPr lvl="1">
              <a:lnSpc>
                <a:spcPct val="80000"/>
              </a:lnSpc>
            </a:pPr>
            <a:r>
              <a:rPr lang="en-US" altLang="en-US" sz="2400"/>
              <a:t>{T} is a dense set. This means that there is at least one q between p and r iff p is not the same instant as r, where p, q, and r are instants.</a:t>
            </a:r>
          </a:p>
        </p:txBody>
      </p:sp>
      <p:sp>
        <p:nvSpPr>
          <p:cNvPr id="2" name="Datumsplatzhalter 1">
            <a:extLst>
              <a:ext uri="{FF2B5EF4-FFF2-40B4-BE49-F238E27FC236}">
                <a16:creationId xmlns:a16="http://schemas.microsoft.com/office/drawing/2014/main" id="{046D4A4D-735E-4F79-98F5-FCE8AE37C6D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CD91282-F3EE-4B7F-B580-5E12019F4D1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86E015D-6B00-4EE4-BAEA-6C115A5BA205}"/>
              </a:ext>
            </a:extLst>
          </p:cNvPr>
          <p:cNvSpPr>
            <a:spLocks noGrp="1"/>
          </p:cNvSpPr>
          <p:nvPr>
            <p:ph type="sldNum" sz="quarter" idx="12"/>
          </p:nvPr>
        </p:nvSpPr>
        <p:spPr/>
        <p:txBody>
          <a:bodyPr/>
          <a:lstStyle/>
          <a:p>
            <a:pPr>
              <a:defRPr/>
            </a:pPr>
            <a:fld id="{AFD5F09E-495C-4440-9B64-34BC52B4539C}" type="slidenum">
              <a:rPr lang="en-US" smtClean="0"/>
              <a:pPr>
                <a:defRPr/>
              </a:pPr>
              <a:t>576</a:t>
            </a:fld>
            <a:endParaRPr lang="en-US"/>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4CA48EA-E134-456F-9B3F-99CA218B02BB}"/>
              </a:ext>
            </a:extLst>
          </p:cNvPr>
          <p:cNvSpPr>
            <a:spLocks noGrp="1" noChangeArrowheads="1"/>
          </p:cNvSpPr>
          <p:nvPr>
            <p:ph type="title"/>
          </p:nvPr>
        </p:nvSpPr>
        <p:spPr/>
        <p:txBody>
          <a:bodyPr/>
          <a:lstStyle/>
          <a:p>
            <a:r>
              <a:rPr lang="en-US" altLang="en-US"/>
              <a:t>Events in the time model</a:t>
            </a:r>
          </a:p>
        </p:txBody>
      </p:sp>
      <p:graphicFrame>
        <p:nvGraphicFramePr>
          <p:cNvPr id="14340" name="Object 4">
            <a:extLst>
              <a:ext uri="{FF2B5EF4-FFF2-40B4-BE49-F238E27FC236}">
                <a16:creationId xmlns:a16="http://schemas.microsoft.com/office/drawing/2014/main" id="{AFBD6755-06B7-458C-9182-5683357C86C9}"/>
              </a:ext>
            </a:extLst>
          </p:cNvPr>
          <p:cNvGraphicFramePr>
            <a:graphicFrameLocks noGrp="1" noChangeAspect="1"/>
          </p:cNvGraphicFramePr>
          <p:nvPr>
            <p:ph sz="quarter" idx="1"/>
            <p:extLst>
              <p:ext uri="{D42A27DB-BD31-4B8C-83A1-F6EECF244321}">
                <p14:modId xmlns:p14="http://schemas.microsoft.com/office/powerpoint/2010/main" val="2830335600"/>
              </p:ext>
            </p:extLst>
          </p:nvPr>
        </p:nvGraphicFramePr>
        <p:xfrm>
          <a:off x="4752020" y="3994150"/>
          <a:ext cx="3741738" cy="2432050"/>
        </p:xfrm>
        <a:graphic>
          <a:graphicData uri="http://schemas.openxmlformats.org/presentationml/2006/ole">
            <mc:AlternateContent xmlns:mc="http://schemas.openxmlformats.org/markup-compatibility/2006">
              <mc:Choice xmlns:v="urn:schemas-microsoft-com:vml" Requires="v">
                <p:oleObj spid="_x0000_s33794" name="Visio" r:id="rId3" imgW="3742027" imgH="2431375" progId="Visio.Drawing.11">
                  <p:embed/>
                </p:oleObj>
              </mc:Choice>
              <mc:Fallback>
                <p:oleObj name="Visio" r:id="rId3" imgW="3742027" imgH="2431375" progId="Visio.Drawing.11">
                  <p:embed/>
                  <p:pic>
                    <p:nvPicPr>
                      <p:cNvPr id="14340" name="Object 4">
                        <a:extLst>
                          <a:ext uri="{FF2B5EF4-FFF2-40B4-BE49-F238E27FC236}">
                            <a16:creationId xmlns:a16="http://schemas.microsoft.com/office/drawing/2014/main" id="{AFBD6755-06B7-458C-9182-5683357C8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2020" y="3994150"/>
                        <a:ext cx="3741738"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39" name="Rectangle 3">
            <a:extLst>
              <a:ext uri="{FF2B5EF4-FFF2-40B4-BE49-F238E27FC236}">
                <a16:creationId xmlns:a16="http://schemas.microsoft.com/office/drawing/2014/main" id="{4407FAC2-1A4B-4F01-A7A9-9B8AC300B56A}"/>
              </a:ext>
            </a:extLst>
          </p:cNvPr>
          <p:cNvSpPr>
            <a:spLocks noGrp="1" noChangeArrowheads="1"/>
          </p:cNvSpPr>
          <p:nvPr>
            <p:ph type="body" sz="half" idx="4294967295"/>
          </p:nvPr>
        </p:nvSpPr>
        <p:spPr>
          <a:xfrm>
            <a:off x="107504" y="1508126"/>
            <a:ext cx="8001000" cy="2971800"/>
          </a:xfrm>
        </p:spPr>
        <p:txBody>
          <a:bodyPr/>
          <a:lstStyle/>
          <a:p>
            <a:pPr>
              <a:lnSpc>
                <a:spcPct val="80000"/>
              </a:lnSpc>
            </a:pPr>
            <a:r>
              <a:rPr lang="en-US" altLang="en-US" sz="2000" dirty="0"/>
              <a:t>A section of the time line between two different instants is called a duration. </a:t>
            </a:r>
          </a:p>
          <a:p>
            <a:pPr>
              <a:lnSpc>
                <a:spcPct val="80000"/>
              </a:lnSpc>
            </a:pPr>
            <a:r>
              <a:rPr lang="en-US" altLang="en-US" sz="2000" dirty="0"/>
              <a:t>An event takes place at an instant of time and does not have a duration. </a:t>
            </a:r>
          </a:p>
          <a:p>
            <a:pPr>
              <a:lnSpc>
                <a:spcPct val="80000"/>
              </a:lnSpc>
            </a:pPr>
            <a:r>
              <a:rPr lang="en-US" altLang="en-US" sz="2000" dirty="0"/>
              <a:t>If two events occur at the same instant, then the two events are said to occur simultaneously.</a:t>
            </a:r>
          </a:p>
          <a:p>
            <a:pPr>
              <a:lnSpc>
                <a:spcPct val="80000"/>
              </a:lnSpc>
            </a:pPr>
            <a:r>
              <a:rPr lang="en-US" altLang="en-US" sz="2000" dirty="0"/>
              <a:t>Instants are totally ordered; however, events are only partially ordered,</a:t>
            </a:r>
          </a:p>
          <a:p>
            <a:pPr>
              <a:lnSpc>
                <a:spcPct val="80000"/>
              </a:lnSpc>
            </a:pPr>
            <a:r>
              <a:rPr lang="en-US" altLang="en-US" sz="2000" dirty="0"/>
              <a:t>Events can be totally ordered if another criterion is introduced to order events that occur simultaneously</a:t>
            </a:r>
          </a:p>
        </p:txBody>
      </p:sp>
      <p:sp>
        <p:nvSpPr>
          <p:cNvPr id="2" name="Datumsplatzhalter 1">
            <a:extLst>
              <a:ext uri="{FF2B5EF4-FFF2-40B4-BE49-F238E27FC236}">
                <a16:creationId xmlns:a16="http://schemas.microsoft.com/office/drawing/2014/main" id="{ED1DB62D-702F-483F-B257-F89423A36B3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83167EC-A038-4014-87A9-7B47CC0E9C5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2D28340-CA7E-40A1-8F97-AA519C1D90B5}"/>
              </a:ext>
            </a:extLst>
          </p:cNvPr>
          <p:cNvSpPr>
            <a:spLocks noGrp="1"/>
          </p:cNvSpPr>
          <p:nvPr>
            <p:ph type="sldNum" sz="quarter" idx="12"/>
          </p:nvPr>
        </p:nvSpPr>
        <p:spPr/>
        <p:txBody>
          <a:bodyPr/>
          <a:lstStyle/>
          <a:p>
            <a:pPr>
              <a:defRPr/>
            </a:pPr>
            <a:fld id="{AFD5F09E-495C-4440-9B64-34BC52B4539C}" type="slidenum">
              <a:rPr lang="en-US" smtClean="0"/>
              <a:pPr>
                <a:defRPr/>
              </a:pPr>
              <a:t>577</a:t>
            </a:fld>
            <a:endParaRPr lang="en-US"/>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869DB97-7B4E-43BD-9263-92F62189C7A2}"/>
              </a:ext>
            </a:extLst>
          </p:cNvPr>
          <p:cNvSpPr>
            <a:spLocks noGrp="1" noChangeArrowheads="1"/>
          </p:cNvSpPr>
          <p:nvPr>
            <p:ph type="title"/>
          </p:nvPr>
        </p:nvSpPr>
        <p:spPr/>
        <p:txBody>
          <a:bodyPr/>
          <a:lstStyle/>
          <a:p>
            <a:r>
              <a:rPr lang="en-US" altLang="en-US"/>
              <a:t>Causal order</a:t>
            </a:r>
          </a:p>
        </p:txBody>
      </p:sp>
      <p:sp>
        <p:nvSpPr>
          <p:cNvPr id="28675" name="Rectangle 3">
            <a:extLst>
              <a:ext uri="{FF2B5EF4-FFF2-40B4-BE49-F238E27FC236}">
                <a16:creationId xmlns:a16="http://schemas.microsoft.com/office/drawing/2014/main" id="{BC92384C-0BE9-4035-BDF6-20724DAB4074}"/>
              </a:ext>
            </a:extLst>
          </p:cNvPr>
          <p:cNvSpPr>
            <a:spLocks noGrp="1" noChangeArrowheads="1"/>
          </p:cNvSpPr>
          <p:nvPr>
            <p:ph sz="quarter" idx="1"/>
          </p:nvPr>
        </p:nvSpPr>
        <p:spPr/>
        <p:txBody>
          <a:bodyPr/>
          <a:lstStyle/>
          <a:p>
            <a:r>
              <a:rPr lang="en-US" altLang="en-US"/>
              <a:t>In many real time systems determining cause and effect relations between events is of interest, especially determining the </a:t>
            </a:r>
            <a:r>
              <a:rPr lang="en-US" altLang="en-US" i="1"/>
              <a:t>primary event</a:t>
            </a:r>
          </a:p>
          <a:p>
            <a:r>
              <a:rPr lang="en-US" altLang="en-US"/>
              <a:t>Temporal order is necessary but not sufficient to establish causal order</a:t>
            </a:r>
          </a:p>
          <a:p>
            <a:endParaRPr lang="en-US" altLang="en-US"/>
          </a:p>
        </p:txBody>
      </p:sp>
      <p:sp>
        <p:nvSpPr>
          <p:cNvPr id="2" name="Datumsplatzhalter 1">
            <a:extLst>
              <a:ext uri="{FF2B5EF4-FFF2-40B4-BE49-F238E27FC236}">
                <a16:creationId xmlns:a16="http://schemas.microsoft.com/office/drawing/2014/main" id="{3F3FDC50-BB11-482A-8F1C-8923FC4803D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E1C058A-BE29-4F6A-BE43-D60775A05C0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9DFA4D89-5AB2-4EAF-BBA3-12826F0C92C6}"/>
              </a:ext>
            </a:extLst>
          </p:cNvPr>
          <p:cNvSpPr>
            <a:spLocks noGrp="1"/>
          </p:cNvSpPr>
          <p:nvPr>
            <p:ph type="sldNum" sz="quarter" idx="12"/>
          </p:nvPr>
        </p:nvSpPr>
        <p:spPr/>
        <p:txBody>
          <a:bodyPr/>
          <a:lstStyle/>
          <a:p>
            <a:pPr>
              <a:defRPr/>
            </a:pPr>
            <a:fld id="{AFD5F09E-495C-4440-9B64-34BC52B4539C}" type="slidenum">
              <a:rPr lang="en-US" smtClean="0"/>
              <a:pPr>
                <a:defRPr/>
              </a:pPr>
              <a:t>578</a:t>
            </a:fld>
            <a:endParaRPr lang="en-US"/>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AB6415B-F76B-4842-B9F0-5D4514B99E4D}"/>
              </a:ext>
            </a:extLst>
          </p:cNvPr>
          <p:cNvSpPr>
            <a:spLocks noGrp="1" noChangeArrowheads="1"/>
          </p:cNvSpPr>
          <p:nvPr>
            <p:ph type="title"/>
          </p:nvPr>
        </p:nvSpPr>
        <p:spPr/>
        <p:txBody>
          <a:bodyPr/>
          <a:lstStyle/>
          <a:p>
            <a:r>
              <a:rPr lang="en-US" altLang="en-US"/>
              <a:t>Global time</a:t>
            </a:r>
          </a:p>
        </p:txBody>
      </p:sp>
      <p:sp>
        <p:nvSpPr>
          <p:cNvPr id="12291" name="Rectangle 3">
            <a:extLst>
              <a:ext uri="{FF2B5EF4-FFF2-40B4-BE49-F238E27FC236}">
                <a16:creationId xmlns:a16="http://schemas.microsoft.com/office/drawing/2014/main" id="{0F8F20E4-004F-4C12-8BC0-351B5189E36F}"/>
              </a:ext>
            </a:extLst>
          </p:cNvPr>
          <p:cNvSpPr>
            <a:spLocks noGrp="1" noChangeArrowheads="1"/>
          </p:cNvSpPr>
          <p:nvPr>
            <p:ph sz="quarter" idx="1"/>
          </p:nvPr>
        </p:nvSpPr>
        <p:spPr/>
        <p:txBody>
          <a:bodyPr/>
          <a:lstStyle/>
          <a:p>
            <a:pPr>
              <a:lnSpc>
                <a:spcPct val="90000"/>
              </a:lnSpc>
            </a:pPr>
            <a:r>
              <a:rPr lang="en-US" altLang="en-US" sz="2800"/>
              <a:t>An important yet challenging task is maintaining a consistent global time in a distributed real-time system</a:t>
            </a:r>
          </a:p>
          <a:p>
            <a:pPr>
              <a:lnSpc>
                <a:spcPct val="90000"/>
              </a:lnSpc>
            </a:pPr>
            <a:r>
              <a:rPr lang="en-US" altLang="en-US" sz="2800"/>
              <a:t>There is no global clock, only local clocks</a:t>
            </a:r>
          </a:p>
          <a:p>
            <a:pPr>
              <a:lnSpc>
                <a:spcPct val="90000"/>
              </a:lnSpc>
            </a:pPr>
            <a:r>
              <a:rPr lang="en-US" altLang="en-US" sz="2800"/>
              <a:t>Local clocks drift arbitrarily</a:t>
            </a:r>
          </a:p>
          <a:p>
            <a:pPr>
              <a:lnSpc>
                <a:spcPct val="90000"/>
              </a:lnSpc>
            </a:pPr>
            <a:r>
              <a:rPr lang="en-US" altLang="en-US" sz="2800"/>
              <a:t>No local clock is always correct</a:t>
            </a:r>
          </a:p>
          <a:p>
            <a:pPr>
              <a:lnSpc>
                <a:spcPct val="90000"/>
              </a:lnSpc>
            </a:pPr>
            <a:r>
              <a:rPr lang="en-US" altLang="en-US" sz="2800"/>
              <a:t>A global time is an abstract notion that is approximated by properly selected microticks from the synchronized local physical clocks of an ensemble.</a:t>
            </a:r>
          </a:p>
        </p:txBody>
      </p:sp>
      <p:sp>
        <p:nvSpPr>
          <p:cNvPr id="2" name="Datumsplatzhalter 1">
            <a:extLst>
              <a:ext uri="{FF2B5EF4-FFF2-40B4-BE49-F238E27FC236}">
                <a16:creationId xmlns:a16="http://schemas.microsoft.com/office/drawing/2014/main" id="{71863479-CE86-4A31-89CE-3BAAF8A5B7D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9C39841-E814-40C9-9386-B13EF01F7B6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165D797-BDE3-4DA3-AEFE-493302F7111F}"/>
              </a:ext>
            </a:extLst>
          </p:cNvPr>
          <p:cNvSpPr>
            <a:spLocks noGrp="1"/>
          </p:cNvSpPr>
          <p:nvPr>
            <p:ph type="sldNum" sz="quarter" idx="12"/>
          </p:nvPr>
        </p:nvSpPr>
        <p:spPr/>
        <p:txBody>
          <a:bodyPr/>
          <a:lstStyle/>
          <a:p>
            <a:pPr>
              <a:defRPr/>
            </a:pPr>
            <a:fld id="{AFD5F09E-495C-4440-9B64-34BC52B4539C}" type="slidenum">
              <a:rPr lang="en-US" smtClean="0"/>
              <a:pPr>
                <a:defRPr/>
              </a:pPr>
              <a:t>579</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Bit representations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3A9916B7-A748-6149-8245-A3DC3058343F}" type="slidenum">
              <a:rPr lang="en-US" smtClean="0"/>
              <a:t>58</a:t>
            </a:fld>
            <a:endParaRPr lang="en-US"/>
          </a:p>
        </p:txBody>
      </p:sp>
      <p:sp>
        <p:nvSpPr>
          <p:cNvPr id="3" name="Content Placeholder 2"/>
          <p:cNvSpPr>
            <a:spLocks noGrp="1"/>
          </p:cNvSpPr>
          <p:nvPr>
            <p:ph sz="quarter" idx="1"/>
          </p:nvPr>
        </p:nvSpPr>
        <p:spPr/>
        <p:txBody>
          <a:bodyPr>
            <a:normAutofit/>
          </a:bodyPr>
          <a:lstStyle/>
          <a:p>
            <a:r>
              <a:rPr lang="en-US" sz="2400" dirty="0"/>
              <a:t>8 bits can be used to represent any 256 different symbols</a:t>
            </a:r>
          </a:p>
          <a:p>
            <a:r>
              <a:rPr lang="en-US" sz="2400" dirty="0"/>
              <a:t>The numbers 0-255</a:t>
            </a:r>
          </a:p>
          <a:p>
            <a:r>
              <a:rPr lang="en-US" sz="2400" dirty="0"/>
              <a:t>The numbers -128 to + 127</a:t>
            </a:r>
          </a:p>
          <a:p>
            <a:r>
              <a:rPr lang="en-US" sz="2400" dirty="0"/>
              <a:t>Part of a longer number </a:t>
            </a:r>
          </a:p>
          <a:p>
            <a:r>
              <a:rPr lang="en-US" sz="2400" dirty="0"/>
              <a:t>A Character</a:t>
            </a:r>
          </a:p>
          <a:p>
            <a:pPr lvl="1"/>
            <a:r>
              <a:rPr lang="en-US" dirty="0"/>
              <a:t>Hence char in c</a:t>
            </a:r>
          </a:p>
          <a:p>
            <a:pPr lvl="1"/>
            <a:r>
              <a:rPr lang="en-US" dirty="0"/>
              <a:t>This is a bit out of date</a:t>
            </a:r>
          </a:p>
          <a:p>
            <a:pPr lvl="1"/>
            <a:r>
              <a:rPr lang="en-US" dirty="0"/>
              <a:t>Unicode uses 16 bits</a:t>
            </a:r>
          </a:p>
        </p:txBody>
      </p:sp>
      <p:pic>
        <p:nvPicPr>
          <p:cNvPr id="4" name="Picture 4" descr="ascii-full"/>
          <p:cNvPicPr>
            <a:picLocks noChangeAspect="1" noChangeArrowheads="1"/>
          </p:cNvPicPr>
          <p:nvPr/>
        </p:nvPicPr>
        <p:blipFill>
          <a:blip r:embed="rId2">
            <a:lum bright="-40000" contrast="40000"/>
            <a:extLst>
              <a:ext uri="{28A0092B-C50C-407E-A947-70E740481C1C}">
                <a14:useLocalDpi xmlns:a14="http://schemas.microsoft.com/office/drawing/2010/main" val="0"/>
              </a:ext>
            </a:extLst>
          </a:blip>
          <a:srcRect/>
          <a:stretch>
            <a:fillRect/>
          </a:stretch>
        </p:blipFill>
        <p:spPr bwMode="auto">
          <a:xfrm>
            <a:off x="3993744" y="2947387"/>
            <a:ext cx="4962617" cy="338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Datumsplatzhalter 6">
            <a:extLst>
              <a:ext uri="{FF2B5EF4-FFF2-40B4-BE49-F238E27FC236}">
                <a16:creationId xmlns:a16="http://schemas.microsoft.com/office/drawing/2014/main" id="{3D8D03B7-D63E-4925-A1B9-9B6E16D3CAE2}"/>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183187863"/>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ADC97B1A-14DF-4E08-9483-186F196880A9}"/>
              </a:ext>
            </a:extLst>
          </p:cNvPr>
          <p:cNvSpPr>
            <a:spLocks noGrp="1" noChangeArrowheads="1"/>
          </p:cNvSpPr>
          <p:nvPr>
            <p:ph type="title"/>
          </p:nvPr>
        </p:nvSpPr>
        <p:spPr/>
        <p:txBody>
          <a:bodyPr/>
          <a:lstStyle/>
          <a:p>
            <a:r>
              <a:rPr lang="en-US" altLang="en-US"/>
              <a:t>Global time</a:t>
            </a:r>
          </a:p>
        </p:txBody>
      </p:sp>
      <p:graphicFrame>
        <p:nvGraphicFramePr>
          <p:cNvPr id="17412" name="Object 4">
            <a:extLst>
              <a:ext uri="{FF2B5EF4-FFF2-40B4-BE49-F238E27FC236}">
                <a16:creationId xmlns:a16="http://schemas.microsoft.com/office/drawing/2014/main" id="{403A05AD-424E-4B08-8A23-B34A116408E6}"/>
              </a:ext>
            </a:extLst>
          </p:cNvPr>
          <p:cNvGraphicFramePr>
            <a:graphicFrameLocks noGrp="1" noChangeAspect="1"/>
          </p:cNvGraphicFramePr>
          <p:nvPr>
            <p:ph sz="quarter" idx="1"/>
            <p:extLst>
              <p:ext uri="{D42A27DB-BD31-4B8C-83A1-F6EECF244321}">
                <p14:modId xmlns:p14="http://schemas.microsoft.com/office/powerpoint/2010/main" val="943436848"/>
              </p:ext>
            </p:extLst>
          </p:nvPr>
        </p:nvGraphicFramePr>
        <p:xfrm>
          <a:off x="7152201" y="1545955"/>
          <a:ext cx="272504" cy="311433"/>
        </p:xfrm>
        <a:graphic>
          <a:graphicData uri="http://schemas.openxmlformats.org/presentationml/2006/ole">
            <mc:AlternateContent xmlns:mc="http://schemas.openxmlformats.org/markup-compatibility/2006">
              <mc:Choice xmlns:v="urn:schemas-microsoft-com:vml" Requires="v">
                <p:oleObj spid="_x0000_s34818" name="Enačba" r:id="rId3" imgW="177480" imgH="203040" progId="Equation.3">
                  <p:embed/>
                </p:oleObj>
              </mc:Choice>
              <mc:Fallback>
                <p:oleObj name="Enačba" r:id="rId3" imgW="177480" imgH="203040" progId="Equation.3">
                  <p:embed/>
                  <p:pic>
                    <p:nvPicPr>
                      <p:cNvPr id="17412" name="Object 4">
                        <a:extLst>
                          <a:ext uri="{FF2B5EF4-FFF2-40B4-BE49-F238E27FC236}">
                            <a16:creationId xmlns:a16="http://schemas.microsoft.com/office/drawing/2014/main" id="{403A05AD-424E-4B08-8A23-B34A116408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2201" y="1545955"/>
                        <a:ext cx="272504" cy="311433"/>
                      </a:xfrm>
                      <a:prstGeom prst="rect">
                        <a:avLst/>
                      </a:prstGeom>
                      <a:noFill/>
                      <a:ln>
                        <a:noFill/>
                      </a:ln>
                      <a:effectLst/>
                    </p:spPr>
                  </p:pic>
                </p:oleObj>
              </mc:Fallback>
            </mc:AlternateContent>
          </a:graphicData>
        </a:graphic>
      </p:graphicFrame>
      <p:sp>
        <p:nvSpPr>
          <p:cNvPr id="17411" name="Rectangle 3">
            <a:extLst>
              <a:ext uri="{FF2B5EF4-FFF2-40B4-BE49-F238E27FC236}">
                <a16:creationId xmlns:a16="http://schemas.microsoft.com/office/drawing/2014/main" id="{13E5533E-1D8A-421F-93C0-5FBCED3CE4E5}"/>
              </a:ext>
            </a:extLst>
          </p:cNvPr>
          <p:cNvSpPr>
            <a:spLocks noGrp="1" noChangeArrowheads="1"/>
          </p:cNvSpPr>
          <p:nvPr>
            <p:ph type="body" sz="half" idx="4294967295"/>
          </p:nvPr>
        </p:nvSpPr>
        <p:spPr>
          <a:xfrm>
            <a:off x="236327" y="1592796"/>
            <a:ext cx="8153400" cy="5410200"/>
          </a:xfrm>
        </p:spPr>
        <p:txBody>
          <a:bodyPr/>
          <a:lstStyle/>
          <a:p>
            <a:pPr>
              <a:lnSpc>
                <a:spcPct val="80000"/>
              </a:lnSpc>
            </a:pPr>
            <a:r>
              <a:rPr lang="en-US" altLang="en-US" sz="1800" dirty="0"/>
              <a:t>Assume a set of nodes, each one with its own local physical clock      that ticks with granularity   . Assume that all of the clocks are internally synchronized with a precision </a:t>
            </a:r>
            <a:r>
              <a:rPr lang="el-GR" altLang="en-US" sz="1800" dirty="0"/>
              <a:t>Π</a:t>
            </a:r>
            <a:r>
              <a:rPr lang="en-US" altLang="en-US" sz="1800" dirty="0"/>
              <a:t>, i.e., for any two clocks j, k, and all </a:t>
            </a:r>
            <a:r>
              <a:rPr lang="en-US" altLang="en-US" sz="1800" dirty="0" err="1"/>
              <a:t>microticks</a:t>
            </a:r>
            <a:r>
              <a:rPr lang="en-US" altLang="en-US" sz="1800" dirty="0"/>
              <a:t> </a:t>
            </a:r>
            <a:r>
              <a:rPr lang="en-US" altLang="en-US" sz="1800" dirty="0" err="1"/>
              <a:t>i</a:t>
            </a:r>
            <a:endParaRPr lang="en-US" altLang="en-US" sz="1800" dirty="0"/>
          </a:p>
          <a:p>
            <a:pPr>
              <a:lnSpc>
                <a:spcPct val="80000"/>
              </a:lnSpc>
            </a:pPr>
            <a:endParaRPr lang="en-US" altLang="en-US" sz="1800" dirty="0"/>
          </a:p>
          <a:p>
            <a:pPr>
              <a:lnSpc>
                <a:spcPct val="80000"/>
              </a:lnSpc>
            </a:pPr>
            <a:endParaRPr lang="en-US" altLang="en-US" sz="1800" dirty="0"/>
          </a:p>
          <a:p>
            <a:pPr>
              <a:lnSpc>
                <a:spcPct val="80000"/>
              </a:lnSpc>
            </a:pPr>
            <a:endParaRPr lang="en-US" altLang="en-US" sz="1800" dirty="0"/>
          </a:p>
          <a:p>
            <a:pPr>
              <a:lnSpc>
                <a:spcPct val="80000"/>
              </a:lnSpc>
            </a:pPr>
            <a:r>
              <a:rPr lang="en-US" altLang="en-US" sz="1800" dirty="0"/>
              <a:t>It is then possible to select a subset of the </a:t>
            </a:r>
            <a:r>
              <a:rPr lang="en-US" altLang="en-US" sz="1800" dirty="0" err="1"/>
              <a:t>microticks</a:t>
            </a:r>
            <a:r>
              <a:rPr lang="en-US" altLang="en-US" sz="1800" dirty="0"/>
              <a:t> of each local clock k for the generation of the local implementation of a global notion of time. </a:t>
            </a:r>
          </a:p>
          <a:p>
            <a:pPr>
              <a:lnSpc>
                <a:spcPct val="80000"/>
              </a:lnSpc>
            </a:pPr>
            <a:r>
              <a:rPr lang="en-US" altLang="en-US" sz="1800" dirty="0"/>
              <a:t>We call such a selected local </a:t>
            </a:r>
            <a:r>
              <a:rPr lang="en-US" altLang="en-US" sz="1800" dirty="0" err="1"/>
              <a:t>microtick</a:t>
            </a:r>
            <a:r>
              <a:rPr lang="en-US" altLang="en-US" sz="1800" dirty="0"/>
              <a:t> </a:t>
            </a:r>
            <a:r>
              <a:rPr lang="en-US" altLang="en-US" sz="1800" dirty="0" err="1"/>
              <a:t>i</a:t>
            </a:r>
            <a:r>
              <a:rPr lang="en-US" altLang="en-US" sz="1800" dirty="0"/>
              <a:t> a </a:t>
            </a:r>
            <a:r>
              <a:rPr lang="en-US" altLang="en-US" sz="1800" dirty="0" err="1"/>
              <a:t>macrotick</a:t>
            </a:r>
            <a:r>
              <a:rPr lang="en-US" altLang="en-US" sz="1800" dirty="0"/>
              <a:t> (or a tick) of the global time. </a:t>
            </a:r>
          </a:p>
          <a:p>
            <a:pPr>
              <a:lnSpc>
                <a:spcPct val="80000"/>
              </a:lnSpc>
            </a:pPr>
            <a:r>
              <a:rPr lang="en-US" altLang="en-US" sz="1800" dirty="0"/>
              <a:t>For example, every tenth </a:t>
            </a:r>
            <a:r>
              <a:rPr lang="en-US" altLang="en-US" sz="1800" dirty="0" err="1"/>
              <a:t>microtick</a:t>
            </a:r>
            <a:r>
              <a:rPr lang="en-US" altLang="en-US" sz="1800" dirty="0"/>
              <a:t> of a local clock k may be interpreted as the global tick, the </a:t>
            </a:r>
            <a:r>
              <a:rPr lang="en-US" altLang="en-US" sz="1800" dirty="0" err="1"/>
              <a:t>macrotick</a:t>
            </a:r>
            <a:r>
              <a:rPr lang="el-GR" altLang="en-US" sz="1800" dirty="0"/>
              <a:t> </a:t>
            </a:r>
            <a:r>
              <a:rPr lang="en-US" altLang="en-US" sz="1800" dirty="0"/>
              <a:t> </a:t>
            </a:r>
            <a:r>
              <a:rPr lang="el-GR" altLang="en-US" sz="1800" dirty="0"/>
              <a:t> </a:t>
            </a:r>
            <a:r>
              <a:rPr lang="en-US" altLang="en-US" sz="1800" dirty="0"/>
              <a:t>, of this clock (see Fig. 3.2). </a:t>
            </a:r>
          </a:p>
          <a:p>
            <a:pPr>
              <a:lnSpc>
                <a:spcPct val="80000"/>
              </a:lnSpc>
            </a:pPr>
            <a:r>
              <a:rPr lang="en-US" altLang="en-US" sz="1800" dirty="0"/>
              <a:t>If it does not matter at which clock k the (macro) tick occurs, we denote the tick </a:t>
            </a:r>
            <a:r>
              <a:rPr lang="en-US" altLang="en-US" sz="1800" dirty="0" err="1"/>
              <a:t>ti</a:t>
            </a:r>
            <a:r>
              <a:rPr lang="en-US" altLang="en-US" sz="1800" dirty="0"/>
              <a:t> without a superscript. </a:t>
            </a:r>
          </a:p>
          <a:p>
            <a:pPr>
              <a:lnSpc>
                <a:spcPct val="80000"/>
              </a:lnSpc>
            </a:pPr>
            <a:r>
              <a:rPr lang="en-US" altLang="en-US" sz="1800" dirty="0"/>
              <a:t>A global time is thus an abstract notion that is approximated by properly selected </a:t>
            </a:r>
            <a:r>
              <a:rPr lang="en-US" altLang="en-US" sz="1800" dirty="0" err="1"/>
              <a:t>microticks</a:t>
            </a:r>
            <a:r>
              <a:rPr lang="en-US" altLang="en-US" sz="1800" dirty="0"/>
              <a:t> from the synchronized local physical clocks of an ensemble.</a:t>
            </a:r>
          </a:p>
        </p:txBody>
      </p:sp>
      <p:graphicFrame>
        <p:nvGraphicFramePr>
          <p:cNvPr id="17417" name="Object 9">
            <a:extLst>
              <a:ext uri="{FF2B5EF4-FFF2-40B4-BE49-F238E27FC236}">
                <a16:creationId xmlns:a16="http://schemas.microsoft.com/office/drawing/2014/main" id="{40B51D5B-879F-42C6-B72B-FF7A9510E6E7}"/>
              </a:ext>
            </a:extLst>
          </p:cNvPr>
          <p:cNvGraphicFramePr>
            <a:graphicFrameLocks noGrp="1" noChangeAspect="1"/>
          </p:cNvGraphicFramePr>
          <p:nvPr>
            <p:ph sz="quarter" idx="4294967295"/>
            <p:extLst>
              <p:ext uri="{D42A27DB-BD31-4B8C-83A1-F6EECF244321}">
                <p14:modId xmlns:p14="http://schemas.microsoft.com/office/powerpoint/2010/main" val="3588090505"/>
              </p:ext>
            </p:extLst>
          </p:nvPr>
        </p:nvGraphicFramePr>
        <p:xfrm>
          <a:off x="2735796" y="1741168"/>
          <a:ext cx="338138" cy="381000"/>
        </p:xfrm>
        <a:graphic>
          <a:graphicData uri="http://schemas.openxmlformats.org/presentationml/2006/ole">
            <mc:AlternateContent xmlns:mc="http://schemas.openxmlformats.org/markup-compatibility/2006">
              <mc:Choice xmlns:v="urn:schemas-microsoft-com:vml" Requires="v">
                <p:oleObj spid="_x0000_s34819" name="Enačba" r:id="rId5" imgW="203040" imgH="228600" progId="Equation.3">
                  <p:embed/>
                </p:oleObj>
              </mc:Choice>
              <mc:Fallback>
                <p:oleObj name="Enačba" r:id="rId5" imgW="203040" imgH="228600" progId="Equation.3">
                  <p:embed/>
                  <p:pic>
                    <p:nvPicPr>
                      <p:cNvPr id="17417" name="Object 9">
                        <a:extLst>
                          <a:ext uri="{FF2B5EF4-FFF2-40B4-BE49-F238E27FC236}">
                            <a16:creationId xmlns:a16="http://schemas.microsoft.com/office/drawing/2014/main" id="{40B51D5B-879F-42C6-B72B-FF7A9510E6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5796" y="1741168"/>
                        <a:ext cx="338138"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20" name="Picture 12">
            <a:extLst>
              <a:ext uri="{FF2B5EF4-FFF2-40B4-BE49-F238E27FC236}">
                <a16:creationId xmlns:a16="http://schemas.microsoft.com/office/drawing/2014/main" id="{36AD2143-5B4B-4AEA-B614-53C4977AFD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7744" y="2547898"/>
            <a:ext cx="3863340" cy="66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21" name="Picture 13">
            <a:extLst>
              <a:ext uri="{FF2B5EF4-FFF2-40B4-BE49-F238E27FC236}">
                <a16:creationId xmlns:a16="http://schemas.microsoft.com/office/drawing/2014/main" id="{0F1568E4-B1A3-4B2D-B661-DD2CC24A454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7288" y="4583112"/>
            <a:ext cx="130119"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umsplatzhalter 1">
            <a:extLst>
              <a:ext uri="{FF2B5EF4-FFF2-40B4-BE49-F238E27FC236}">
                <a16:creationId xmlns:a16="http://schemas.microsoft.com/office/drawing/2014/main" id="{E7EBF3C1-6DE9-42F9-9460-040AEA57BD3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1AF21BD-9416-42BC-A3C6-7DBF3467B6D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9773075-BFC8-474E-9D0D-AD21448DA130}"/>
              </a:ext>
            </a:extLst>
          </p:cNvPr>
          <p:cNvSpPr>
            <a:spLocks noGrp="1"/>
          </p:cNvSpPr>
          <p:nvPr>
            <p:ph type="sldNum" sz="quarter" idx="12"/>
          </p:nvPr>
        </p:nvSpPr>
        <p:spPr/>
        <p:txBody>
          <a:bodyPr/>
          <a:lstStyle/>
          <a:p>
            <a:pPr>
              <a:defRPr/>
            </a:pPr>
            <a:fld id="{AFD5F09E-495C-4440-9B64-34BC52B4539C}" type="slidenum">
              <a:rPr lang="en-US" smtClean="0"/>
              <a:pPr>
                <a:defRPr/>
              </a:pPr>
              <a:t>580</a:t>
            </a:fld>
            <a:endParaRPr lang="en-US"/>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B94661D-AAD3-41E0-A43A-2ECA1FA3DC0C}"/>
              </a:ext>
            </a:extLst>
          </p:cNvPr>
          <p:cNvSpPr>
            <a:spLocks noGrp="1" noChangeArrowheads="1"/>
          </p:cNvSpPr>
          <p:nvPr>
            <p:ph type="title"/>
          </p:nvPr>
        </p:nvSpPr>
        <p:spPr/>
        <p:txBody>
          <a:bodyPr/>
          <a:lstStyle/>
          <a:p>
            <a:r>
              <a:rPr lang="en-US" altLang="en-US"/>
              <a:t>Reasonable global time</a:t>
            </a:r>
          </a:p>
        </p:txBody>
      </p:sp>
      <p:sp>
        <p:nvSpPr>
          <p:cNvPr id="18435" name="Rectangle 3">
            <a:extLst>
              <a:ext uri="{FF2B5EF4-FFF2-40B4-BE49-F238E27FC236}">
                <a16:creationId xmlns:a16="http://schemas.microsoft.com/office/drawing/2014/main" id="{78300D52-78A2-4735-981B-F8AFDA2C5626}"/>
              </a:ext>
            </a:extLst>
          </p:cNvPr>
          <p:cNvSpPr>
            <a:spLocks noGrp="1" noChangeArrowheads="1"/>
          </p:cNvSpPr>
          <p:nvPr>
            <p:ph sz="quarter" idx="1"/>
          </p:nvPr>
        </p:nvSpPr>
        <p:spPr/>
        <p:txBody>
          <a:bodyPr/>
          <a:lstStyle/>
          <a:p>
            <a:pPr>
              <a:lnSpc>
                <a:spcPct val="80000"/>
              </a:lnSpc>
            </a:pPr>
            <a:r>
              <a:rPr lang="en-US" altLang="en-US" sz="2400" dirty="0"/>
              <a:t>The global time t is called reasonable, if all local implementations of the global time satisfy the condition</a:t>
            </a:r>
          </a:p>
          <a:p>
            <a:pPr>
              <a:lnSpc>
                <a:spcPct val="80000"/>
              </a:lnSpc>
            </a:pPr>
            <a:r>
              <a:rPr lang="en-US" altLang="en-US" sz="2400" dirty="0"/>
              <a:t>g&gt;</a:t>
            </a:r>
            <a:r>
              <a:rPr lang="el-GR" altLang="en-US" sz="2400" dirty="0"/>
              <a:t>Π</a:t>
            </a:r>
            <a:endParaRPr lang="en-US" altLang="en-US" sz="2400" dirty="0"/>
          </a:p>
          <a:p>
            <a:pPr>
              <a:lnSpc>
                <a:spcPct val="80000"/>
              </a:lnSpc>
            </a:pPr>
            <a:r>
              <a:rPr lang="en-US" altLang="en-US" sz="2400" dirty="0"/>
              <a:t>Then for a single event e, that is observed by any two different clocks of the ensemble, their global time-stamps can differ by at most one tick. </a:t>
            </a:r>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r>
              <a:rPr lang="en-US" altLang="en-US" sz="2400" dirty="0"/>
              <a:t>This is </a:t>
            </a:r>
            <a:r>
              <a:rPr lang="en-US" altLang="en-US" sz="2400" b="1" dirty="0"/>
              <a:t>the best</a:t>
            </a:r>
            <a:r>
              <a:rPr lang="en-US" altLang="en-US" sz="2400" dirty="0"/>
              <a:t> we can achieve.</a:t>
            </a:r>
          </a:p>
        </p:txBody>
      </p:sp>
      <p:pic>
        <p:nvPicPr>
          <p:cNvPr id="18436" name="Picture 4">
            <a:extLst>
              <a:ext uri="{FF2B5EF4-FFF2-40B4-BE49-F238E27FC236}">
                <a16:creationId xmlns:a16="http://schemas.microsoft.com/office/drawing/2014/main" id="{7814AF06-92E5-45AB-857D-A75A2BBC3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767" y="3355847"/>
            <a:ext cx="4361258" cy="1477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5">
            <a:extLst>
              <a:ext uri="{FF2B5EF4-FFF2-40B4-BE49-F238E27FC236}">
                <a16:creationId xmlns:a16="http://schemas.microsoft.com/office/drawing/2014/main" id="{E4272391-2408-46FD-AE6C-344248FB2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813048"/>
            <a:ext cx="25146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umsplatzhalter 1">
            <a:extLst>
              <a:ext uri="{FF2B5EF4-FFF2-40B4-BE49-F238E27FC236}">
                <a16:creationId xmlns:a16="http://schemas.microsoft.com/office/drawing/2014/main" id="{B1C35CAE-CBCC-44C3-83AF-7F339886419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D8F3CA8-AC52-417C-804C-D31571F6647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F98672D-5AF8-4887-AC74-BB5F88D36B9B}"/>
              </a:ext>
            </a:extLst>
          </p:cNvPr>
          <p:cNvSpPr>
            <a:spLocks noGrp="1"/>
          </p:cNvSpPr>
          <p:nvPr>
            <p:ph type="sldNum" sz="quarter" idx="12"/>
          </p:nvPr>
        </p:nvSpPr>
        <p:spPr/>
        <p:txBody>
          <a:bodyPr/>
          <a:lstStyle/>
          <a:p>
            <a:pPr>
              <a:defRPr/>
            </a:pPr>
            <a:fld id="{AFD5F09E-495C-4440-9B64-34BC52B4539C}" type="slidenum">
              <a:rPr lang="en-US" smtClean="0"/>
              <a:pPr>
                <a:defRPr/>
              </a:pPr>
              <a:t>581</a:t>
            </a:fld>
            <a:endParaRPr lang="en-US"/>
          </a:p>
        </p:txBody>
      </p:sp>
    </p:spTree>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1C02BFE-8997-4138-8B63-0785AFBD5FE3}"/>
              </a:ext>
            </a:extLst>
          </p:cNvPr>
          <p:cNvSpPr>
            <a:spLocks noGrp="1" noChangeArrowheads="1"/>
          </p:cNvSpPr>
          <p:nvPr>
            <p:ph type="title"/>
          </p:nvPr>
        </p:nvSpPr>
        <p:spPr/>
        <p:txBody>
          <a:bodyPr/>
          <a:lstStyle/>
          <a:p>
            <a:r>
              <a:rPr lang="en-US" altLang="en-US"/>
              <a:t>Temporal order</a:t>
            </a:r>
          </a:p>
        </p:txBody>
      </p:sp>
      <p:sp>
        <p:nvSpPr>
          <p:cNvPr id="32771" name="Rectangle 3">
            <a:extLst>
              <a:ext uri="{FF2B5EF4-FFF2-40B4-BE49-F238E27FC236}">
                <a16:creationId xmlns:a16="http://schemas.microsoft.com/office/drawing/2014/main" id="{DD20A64E-014D-4F23-B1F7-7F01AD21FCBA}"/>
              </a:ext>
            </a:extLst>
          </p:cNvPr>
          <p:cNvSpPr>
            <a:spLocks noGrp="1" noChangeArrowheads="1"/>
          </p:cNvSpPr>
          <p:nvPr>
            <p:ph sz="quarter" idx="1"/>
          </p:nvPr>
        </p:nvSpPr>
        <p:spPr/>
        <p:txBody>
          <a:bodyPr/>
          <a:lstStyle/>
          <a:p>
            <a:r>
              <a:rPr lang="en-US" altLang="en-US"/>
              <a:t>When to events differ by less than two ticks temporal order cannot be maintained</a:t>
            </a:r>
          </a:p>
        </p:txBody>
      </p:sp>
      <p:pic>
        <p:nvPicPr>
          <p:cNvPr id="32772" name="Picture 4">
            <a:extLst>
              <a:ext uri="{FF2B5EF4-FFF2-40B4-BE49-F238E27FC236}">
                <a16:creationId xmlns:a16="http://schemas.microsoft.com/office/drawing/2014/main" id="{022C07DF-D192-4AE3-8083-46BBA9DBE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852936"/>
            <a:ext cx="7753094" cy="2562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umsplatzhalter 1">
            <a:extLst>
              <a:ext uri="{FF2B5EF4-FFF2-40B4-BE49-F238E27FC236}">
                <a16:creationId xmlns:a16="http://schemas.microsoft.com/office/drawing/2014/main" id="{FA4D46A4-5227-420F-B726-6E6858D605F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E4F6785-AB64-440B-9A62-751A0D4F9D5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E735E01-6F3D-4300-82BD-0392427AD14D}"/>
              </a:ext>
            </a:extLst>
          </p:cNvPr>
          <p:cNvSpPr>
            <a:spLocks noGrp="1"/>
          </p:cNvSpPr>
          <p:nvPr>
            <p:ph type="sldNum" sz="quarter" idx="12"/>
          </p:nvPr>
        </p:nvSpPr>
        <p:spPr/>
        <p:txBody>
          <a:bodyPr/>
          <a:lstStyle/>
          <a:p>
            <a:pPr>
              <a:defRPr/>
            </a:pPr>
            <a:fld id="{AFD5F09E-495C-4440-9B64-34BC52B4539C}" type="slidenum">
              <a:rPr lang="en-US" smtClean="0"/>
              <a:pPr>
                <a:defRPr/>
              </a:pPr>
              <a:t>582</a:t>
            </a:fld>
            <a:endParaRPr lang="en-US"/>
          </a:p>
        </p:txBody>
      </p:sp>
    </p:spTree>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07B75C2-07D8-40C6-8BB6-B021876B8153}"/>
              </a:ext>
            </a:extLst>
          </p:cNvPr>
          <p:cNvSpPr>
            <a:spLocks noGrp="1" noChangeArrowheads="1"/>
          </p:cNvSpPr>
          <p:nvPr>
            <p:ph type="title"/>
          </p:nvPr>
        </p:nvSpPr>
        <p:spPr/>
        <p:txBody>
          <a:bodyPr/>
          <a:lstStyle/>
          <a:p>
            <a:r>
              <a:rPr lang="en-US" altLang="en-US"/>
              <a:t>Errors in duration measurement</a:t>
            </a:r>
          </a:p>
        </p:txBody>
      </p:sp>
      <p:pic>
        <p:nvPicPr>
          <p:cNvPr id="19461" name="Picture 5">
            <a:extLst>
              <a:ext uri="{FF2B5EF4-FFF2-40B4-BE49-F238E27FC236}">
                <a16:creationId xmlns:a16="http://schemas.microsoft.com/office/drawing/2014/main" id="{68F09D65-B769-4CDB-8609-D5E3CAB3A323}"/>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3893256" y="3720908"/>
            <a:ext cx="1320975" cy="184533"/>
          </a:xfrm>
          <a:noFill/>
          <a:ln/>
        </p:spPr>
      </p:pic>
      <p:pic>
        <p:nvPicPr>
          <p:cNvPr id="19460" name="Picture 4">
            <a:extLst>
              <a:ext uri="{FF2B5EF4-FFF2-40B4-BE49-F238E27FC236}">
                <a16:creationId xmlns:a16="http://schemas.microsoft.com/office/drawing/2014/main" id="{AF73CD62-F466-428E-8B69-0F06D5F60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04" y="1796256"/>
            <a:ext cx="5405371" cy="410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umsplatzhalter 1">
            <a:extLst>
              <a:ext uri="{FF2B5EF4-FFF2-40B4-BE49-F238E27FC236}">
                <a16:creationId xmlns:a16="http://schemas.microsoft.com/office/drawing/2014/main" id="{549A7021-521B-4147-8A16-6A2C6B9F105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D3CD951-4802-477C-B8D1-ACF0D4B6DA5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FA9D203-A51C-4ABE-A208-16CCE23E89F9}"/>
              </a:ext>
            </a:extLst>
          </p:cNvPr>
          <p:cNvSpPr>
            <a:spLocks noGrp="1"/>
          </p:cNvSpPr>
          <p:nvPr>
            <p:ph type="sldNum" sz="quarter" idx="12"/>
          </p:nvPr>
        </p:nvSpPr>
        <p:spPr/>
        <p:txBody>
          <a:bodyPr/>
          <a:lstStyle/>
          <a:p>
            <a:pPr>
              <a:defRPr/>
            </a:pPr>
            <a:fld id="{AFD5F09E-495C-4440-9B64-34BC52B4539C}" type="slidenum">
              <a:rPr lang="en-US" smtClean="0"/>
              <a:pPr>
                <a:defRPr/>
              </a:pPr>
              <a:t>583</a:t>
            </a:fld>
            <a:endParaRPr lang="en-US"/>
          </a:p>
        </p:txBody>
      </p:sp>
    </p:spTree>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C369E31-D350-49EA-9C3D-DF988E971B86}"/>
              </a:ext>
            </a:extLst>
          </p:cNvPr>
          <p:cNvSpPr>
            <a:spLocks noGrp="1" noChangeArrowheads="1"/>
          </p:cNvSpPr>
          <p:nvPr>
            <p:ph type="title"/>
          </p:nvPr>
        </p:nvSpPr>
        <p:spPr/>
        <p:txBody>
          <a:bodyPr/>
          <a:lstStyle/>
          <a:p>
            <a:r>
              <a:rPr lang="en-US" altLang="zh-CN" sz="4000">
                <a:ea typeface="SimSun" panose="02010600030101010101" pitchFamily="2" charset="-122"/>
              </a:rPr>
              <a:t>Logical Clocks</a:t>
            </a:r>
          </a:p>
        </p:txBody>
      </p:sp>
      <p:sp>
        <p:nvSpPr>
          <p:cNvPr id="17411" name="Rectangle 3">
            <a:extLst>
              <a:ext uri="{FF2B5EF4-FFF2-40B4-BE49-F238E27FC236}">
                <a16:creationId xmlns:a16="http://schemas.microsoft.com/office/drawing/2014/main" id="{EEC0A370-8FD2-46F0-A2FD-D5E548EA1122}"/>
              </a:ext>
            </a:extLst>
          </p:cNvPr>
          <p:cNvSpPr>
            <a:spLocks noGrp="1" noChangeArrowheads="1"/>
          </p:cNvSpPr>
          <p:nvPr>
            <p:ph type="body" idx="1"/>
          </p:nvPr>
        </p:nvSpPr>
        <p:spPr>
          <a:xfrm>
            <a:off x="703263" y="1492250"/>
            <a:ext cx="7632700" cy="4435475"/>
          </a:xfrm>
        </p:spPr>
        <p:txBody>
          <a:bodyPr/>
          <a:lstStyle/>
          <a:p>
            <a:pPr marL="609600" indent="-609600" algn="l"/>
            <a:r>
              <a:rPr lang="en-US" altLang="zh-CN">
                <a:ea typeface="SimSun" panose="02010600030101010101" pitchFamily="2" charset="-122"/>
              </a:rPr>
              <a:t>For many DS algorithms, associating an event to an absolute real time is not essential, we only need to know an </a:t>
            </a:r>
            <a:r>
              <a:rPr lang="en-US" altLang="zh-CN">
                <a:solidFill>
                  <a:srgbClr val="FF0000"/>
                </a:solidFill>
                <a:ea typeface="SimSun" panose="02010600030101010101" pitchFamily="2" charset="-122"/>
              </a:rPr>
              <a:t>unambiguous order </a:t>
            </a:r>
            <a:r>
              <a:rPr lang="en-US" altLang="zh-CN">
                <a:ea typeface="SimSun" panose="02010600030101010101" pitchFamily="2" charset="-122"/>
              </a:rPr>
              <a:t>of events</a:t>
            </a:r>
          </a:p>
          <a:p>
            <a:pPr marL="609600" indent="-609600" algn="l"/>
            <a:endParaRPr lang="en-US" altLang="zh-CN">
              <a:ea typeface="SimSun" panose="02010600030101010101" pitchFamily="2" charset="-122"/>
            </a:endParaRPr>
          </a:p>
          <a:p>
            <a:pPr marL="1371600" lvl="2" indent="-457200"/>
            <a:r>
              <a:rPr lang="en-US" altLang="zh-CN" sz="2800">
                <a:ea typeface="SimSun" panose="02010600030101010101" pitchFamily="2" charset="-122"/>
              </a:rPr>
              <a:t>Lamport's timestamps</a:t>
            </a:r>
          </a:p>
          <a:p>
            <a:pPr marL="1371600" lvl="2" indent="-457200"/>
            <a:r>
              <a:rPr lang="en-US" altLang="zh-CN" sz="2800">
                <a:ea typeface="SimSun" panose="02010600030101010101" pitchFamily="2" charset="-122"/>
              </a:rPr>
              <a:t>Vector timestamps</a:t>
            </a:r>
          </a:p>
        </p:txBody>
      </p:sp>
      <p:sp>
        <p:nvSpPr>
          <p:cNvPr id="2" name="Datumsplatzhalter 1">
            <a:extLst>
              <a:ext uri="{FF2B5EF4-FFF2-40B4-BE49-F238E27FC236}">
                <a16:creationId xmlns:a16="http://schemas.microsoft.com/office/drawing/2014/main" id="{B84B5D5C-0D26-433C-AC62-DEC4D98EB53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E283992-4F93-4734-BF72-9D4A294583D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AB0FD20-87FD-42C0-897F-63FCD011640C}"/>
              </a:ext>
            </a:extLst>
          </p:cNvPr>
          <p:cNvSpPr>
            <a:spLocks noGrp="1"/>
          </p:cNvSpPr>
          <p:nvPr>
            <p:ph type="sldNum" sz="quarter" idx="12"/>
          </p:nvPr>
        </p:nvSpPr>
        <p:spPr/>
        <p:txBody>
          <a:bodyPr/>
          <a:lstStyle/>
          <a:p>
            <a:pPr>
              <a:defRPr/>
            </a:pPr>
            <a:fld id="{AFD5F09E-495C-4440-9B64-34BC52B4539C}" type="slidenum">
              <a:rPr lang="en-US" smtClean="0"/>
              <a:pPr>
                <a:defRPr/>
              </a:pPr>
              <a:t>584</a:t>
            </a:fld>
            <a:endParaRPr lang="en-US"/>
          </a:p>
        </p:txBody>
      </p:sp>
    </p:spTree>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DF531B47-6DF9-4A72-A8FD-C4DD5AAF9F7E}"/>
              </a:ext>
            </a:extLst>
          </p:cNvPr>
          <p:cNvSpPr>
            <a:spLocks noGrp="1" noChangeArrowheads="1"/>
          </p:cNvSpPr>
          <p:nvPr>
            <p:ph type="title"/>
          </p:nvPr>
        </p:nvSpPr>
        <p:spPr/>
        <p:txBody>
          <a:bodyPr/>
          <a:lstStyle/>
          <a:p>
            <a:r>
              <a:rPr lang="en-IE" altLang="en-US"/>
              <a:t>Logical Clocks (Cont.)</a:t>
            </a:r>
            <a:endParaRPr lang="en-GB" altLang="en-US"/>
          </a:p>
        </p:txBody>
      </p:sp>
      <p:sp>
        <p:nvSpPr>
          <p:cNvPr id="316419" name="Rectangle 3">
            <a:extLst>
              <a:ext uri="{FF2B5EF4-FFF2-40B4-BE49-F238E27FC236}">
                <a16:creationId xmlns:a16="http://schemas.microsoft.com/office/drawing/2014/main" id="{BC9D2480-FFEC-4805-9AE6-F7B28271CBA2}"/>
              </a:ext>
            </a:extLst>
          </p:cNvPr>
          <p:cNvSpPr>
            <a:spLocks noGrp="1" noChangeArrowheads="1"/>
          </p:cNvSpPr>
          <p:nvPr>
            <p:ph type="body" idx="1"/>
          </p:nvPr>
        </p:nvSpPr>
        <p:spPr>
          <a:xfrm>
            <a:off x="376238" y="1579563"/>
            <a:ext cx="8432800" cy="4859337"/>
          </a:xfrm>
        </p:spPr>
        <p:txBody>
          <a:bodyPr/>
          <a:lstStyle/>
          <a:p>
            <a:pPr algn="l"/>
            <a:r>
              <a:rPr lang="en-IE" altLang="en-US"/>
              <a:t>Synchronization based on “relative time”.</a:t>
            </a:r>
          </a:p>
          <a:p>
            <a:pPr marL="800100" lvl="3" indent="-342900"/>
            <a:r>
              <a:rPr lang="en-IE" altLang="en-US"/>
              <a:t>Example: Unix make (Is output.c updated after the generation of output.o?)</a:t>
            </a:r>
          </a:p>
          <a:p>
            <a:pPr algn="l"/>
            <a:r>
              <a:rPr lang="en-IE" altLang="en-US"/>
              <a:t>“relative time” may not relate to the “real time”.</a:t>
            </a:r>
          </a:p>
          <a:p>
            <a:pPr algn="l"/>
            <a:r>
              <a:rPr lang="en-IE" altLang="en-US"/>
              <a:t>What’s important is that the processes in the Distributed System </a:t>
            </a:r>
            <a:r>
              <a:rPr lang="en-IE" altLang="en-US" i="1"/>
              <a:t>agree on the ordering in which certain events occur</a:t>
            </a:r>
            <a:r>
              <a:rPr lang="en-IE" altLang="en-US"/>
              <a:t>.</a:t>
            </a:r>
          </a:p>
          <a:p>
            <a:pPr algn="l"/>
            <a:r>
              <a:rPr lang="en-IE" altLang="en-US"/>
              <a:t>Such “clocks” are referred to as </a:t>
            </a:r>
            <a:r>
              <a:rPr lang="en-IE" altLang="en-US" i="1"/>
              <a:t>Logical Clocks</a:t>
            </a:r>
            <a:r>
              <a:rPr lang="en-IE" altLang="en-US"/>
              <a:t>.</a:t>
            </a:r>
            <a:endParaRPr lang="en-GB" altLang="en-US"/>
          </a:p>
        </p:txBody>
      </p:sp>
      <p:sp>
        <p:nvSpPr>
          <p:cNvPr id="2" name="Datumsplatzhalter 1">
            <a:extLst>
              <a:ext uri="{FF2B5EF4-FFF2-40B4-BE49-F238E27FC236}">
                <a16:creationId xmlns:a16="http://schemas.microsoft.com/office/drawing/2014/main" id="{E1F0BE74-C067-4CD2-A301-C6808920332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846ABBA-B87F-4803-BB52-A411A21A525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19E759E-EA77-4A23-9A58-FB3F58FC1039}"/>
              </a:ext>
            </a:extLst>
          </p:cNvPr>
          <p:cNvSpPr>
            <a:spLocks noGrp="1"/>
          </p:cNvSpPr>
          <p:nvPr>
            <p:ph type="sldNum" sz="quarter" idx="12"/>
          </p:nvPr>
        </p:nvSpPr>
        <p:spPr/>
        <p:txBody>
          <a:bodyPr/>
          <a:lstStyle/>
          <a:p>
            <a:pPr>
              <a:defRPr/>
            </a:pPr>
            <a:fld id="{AFD5F09E-495C-4440-9B64-34BC52B4539C}" type="slidenum">
              <a:rPr lang="en-US" smtClean="0"/>
              <a:pPr>
                <a:defRPr/>
              </a:pPr>
              <a:t>585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641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6419">
                                            <p:txEl>
                                              <p:pRg st="3" end="3"/>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64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build="p"/>
    </p:bldLst>
  </p:timing>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FB14E21-5F03-46F6-A548-5F40357F0797}"/>
              </a:ext>
            </a:extLst>
          </p:cNvPr>
          <p:cNvSpPr>
            <a:spLocks noGrp="1" noChangeArrowheads="1"/>
          </p:cNvSpPr>
          <p:nvPr>
            <p:ph type="title"/>
          </p:nvPr>
        </p:nvSpPr>
        <p:spPr/>
        <p:txBody>
          <a:bodyPr/>
          <a:lstStyle/>
          <a:p>
            <a:r>
              <a:rPr lang="en-US" altLang="zh-CN">
                <a:ea typeface="SimSun" panose="02010600030101010101" pitchFamily="2" charset="-122"/>
              </a:rPr>
              <a:t>Example: Why Order Matters?</a:t>
            </a:r>
          </a:p>
        </p:txBody>
      </p:sp>
      <p:sp>
        <p:nvSpPr>
          <p:cNvPr id="19459" name="Rectangle 3">
            <a:extLst>
              <a:ext uri="{FF2B5EF4-FFF2-40B4-BE49-F238E27FC236}">
                <a16:creationId xmlns:a16="http://schemas.microsoft.com/office/drawing/2014/main" id="{4DCA0D67-F2BA-4B9C-93D8-2323D168FA27}"/>
              </a:ext>
            </a:extLst>
          </p:cNvPr>
          <p:cNvSpPr>
            <a:spLocks noGrp="1" noChangeArrowheads="1"/>
          </p:cNvSpPr>
          <p:nvPr>
            <p:ph type="body" idx="1"/>
          </p:nvPr>
        </p:nvSpPr>
        <p:spPr>
          <a:xfrm>
            <a:off x="187582" y="4681888"/>
            <a:ext cx="8678863" cy="1562100"/>
          </a:xfrm>
        </p:spPr>
        <p:txBody>
          <a:bodyPr/>
          <a:lstStyle/>
          <a:p>
            <a:pPr lvl="1">
              <a:lnSpc>
                <a:spcPct val="80000"/>
              </a:lnSpc>
            </a:pPr>
            <a:r>
              <a:rPr lang="en-US" altLang="zh-CN" sz="2200" dirty="0">
                <a:ea typeface="SimSun" panose="02010600030101010101" pitchFamily="2" charset="-122"/>
              </a:rPr>
              <a:t>Replicated accounts in New York(NY) and San Francisco(SF)</a:t>
            </a:r>
          </a:p>
          <a:p>
            <a:pPr lvl="1">
              <a:lnSpc>
                <a:spcPct val="80000"/>
              </a:lnSpc>
            </a:pPr>
            <a:r>
              <a:rPr lang="en-US" altLang="zh-CN" sz="2200" dirty="0">
                <a:ea typeface="SimSun" panose="02010600030101010101" pitchFamily="2" charset="-122"/>
              </a:rPr>
              <a:t>Two updates occur at the same time </a:t>
            </a:r>
          </a:p>
          <a:p>
            <a:pPr lvl="2">
              <a:lnSpc>
                <a:spcPct val="80000"/>
              </a:lnSpc>
            </a:pPr>
            <a:r>
              <a:rPr lang="en-US" altLang="zh-CN" sz="2200" dirty="0">
                <a:ea typeface="SimSun" panose="02010600030101010101" pitchFamily="2" charset="-122"/>
              </a:rPr>
              <a:t>Current balance: $1,000</a:t>
            </a:r>
          </a:p>
          <a:p>
            <a:pPr lvl="2">
              <a:lnSpc>
                <a:spcPct val="80000"/>
              </a:lnSpc>
            </a:pPr>
            <a:r>
              <a:rPr lang="en-US" altLang="zh-CN" sz="2200" dirty="0">
                <a:ea typeface="SimSun" panose="02010600030101010101" pitchFamily="2" charset="-122"/>
              </a:rPr>
              <a:t>Update1: Add $100 at SF;  Update2: Add interest of 1% at NY</a:t>
            </a:r>
          </a:p>
          <a:p>
            <a:pPr lvl="2">
              <a:lnSpc>
                <a:spcPct val="80000"/>
              </a:lnSpc>
            </a:pPr>
            <a:r>
              <a:rPr lang="en-US" altLang="zh-CN" sz="2200" dirty="0">
                <a:ea typeface="SimSun" panose="02010600030101010101" pitchFamily="2" charset="-122"/>
              </a:rPr>
              <a:t>Whoops, inconsistent states!</a:t>
            </a:r>
          </a:p>
        </p:txBody>
      </p:sp>
      <p:pic>
        <p:nvPicPr>
          <p:cNvPr id="19460" name="Picture 4">
            <a:extLst>
              <a:ext uri="{FF2B5EF4-FFF2-40B4-BE49-F238E27FC236}">
                <a16:creationId xmlns:a16="http://schemas.microsoft.com/office/drawing/2014/main" id="{6291820A-3654-4C4B-8E93-EA68B9292A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792" t="45770" r="24345" b="40936"/>
          <a:stretch>
            <a:fillRect/>
          </a:stretch>
        </p:blipFill>
        <p:spPr bwMode="auto">
          <a:xfrm>
            <a:off x="683568" y="1508447"/>
            <a:ext cx="7981453" cy="3137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DEA3841E-49A3-425D-A25D-624FCEB78AB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B08A921-0EFA-47C6-AC48-295EEB572D5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7AA8F7C-2528-467E-8BB7-7DBA6B59DC63}"/>
              </a:ext>
            </a:extLst>
          </p:cNvPr>
          <p:cNvSpPr>
            <a:spLocks noGrp="1"/>
          </p:cNvSpPr>
          <p:nvPr>
            <p:ph type="sldNum" sz="quarter" idx="12"/>
          </p:nvPr>
        </p:nvSpPr>
        <p:spPr/>
        <p:txBody>
          <a:bodyPr/>
          <a:lstStyle/>
          <a:p>
            <a:pPr>
              <a:defRPr/>
            </a:pPr>
            <a:fld id="{AFD5F09E-495C-4440-9B64-34BC52B4539C}" type="slidenum">
              <a:rPr lang="en-US" smtClean="0"/>
              <a:pPr>
                <a:defRPr/>
              </a:pPr>
              <a:t>586</a:t>
            </a:fld>
            <a:endParaRPr lang="en-US"/>
          </a:p>
        </p:txBody>
      </p:sp>
    </p:spTree>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A4BCE9D-7818-4967-86C8-B94A450A417D}"/>
              </a:ext>
            </a:extLst>
          </p:cNvPr>
          <p:cNvSpPr>
            <a:spLocks noGrp="1" noChangeArrowheads="1"/>
          </p:cNvSpPr>
          <p:nvPr>
            <p:ph type="title"/>
          </p:nvPr>
        </p:nvSpPr>
        <p:spPr/>
        <p:txBody>
          <a:bodyPr/>
          <a:lstStyle/>
          <a:p>
            <a:r>
              <a:rPr lang="en-US" altLang="zh-CN">
                <a:ea typeface="SimSun" panose="02010600030101010101" pitchFamily="2" charset="-122"/>
              </a:rPr>
              <a:t>Lamport Algorithm</a:t>
            </a:r>
          </a:p>
        </p:txBody>
      </p:sp>
      <p:sp>
        <p:nvSpPr>
          <p:cNvPr id="327683" name="Rectangle 3">
            <a:extLst>
              <a:ext uri="{FF2B5EF4-FFF2-40B4-BE49-F238E27FC236}">
                <a16:creationId xmlns:a16="http://schemas.microsoft.com/office/drawing/2014/main" id="{6D89D625-3D2E-44D5-8610-0A5BE872D249}"/>
              </a:ext>
            </a:extLst>
          </p:cNvPr>
          <p:cNvSpPr>
            <a:spLocks noGrp="1" noChangeArrowheads="1"/>
          </p:cNvSpPr>
          <p:nvPr>
            <p:ph type="body" idx="1"/>
          </p:nvPr>
        </p:nvSpPr>
        <p:spPr>
          <a:xfrm>
            <a:off x="303213" y="1462088"/>
            <a:ext cx="8537575" cy="5091112"/>
          </a:xfrm>
        </p:spPr>
        <p:txBody>
          <a:bodyPr/>
          <a:lstStyle/>
          <a:p>
            <a:pPr algn="l"/>
            <a:r>
              <a:rPr lang="en-US" altLang="zh-CN">
                <a:ea typeface="SimSun" panose="02010600030101010101" pitchFamily="2" charset="-122"/>
              </a:rPr>
              <a:t>Clock synchronization does not have to be exact</a:t>
            </a:r>
          </a:p>
          <a:p>
            <a:pPr lvl="1"/>
            <a:r>
              <a:rPr lang="en-US" altLang="zh-CN">
                <a:ea typeface="SimSun" panose="02010600030101010101" pitchFamily="2" charset="-122"/>
              </a:rPr>
              <a:t>Synchronization not needed if there is no interaction between machines</a:t>
            </a:r>
          </a:p>
          <a:p>
            <a:pPr lvl="1"/>
            <a:r>
              <a:rPr lang="en-US" altLang="zh-CN">
                <a:ea typeface="SimSun" panose="02010600030101010101" pitchFamily="2" charset="-122"/>
              </a:rPr>
              <a:t>Synchronization only needed when machines communicate</a:t>
            </a:r>
          </a:p>
          <a:p>
            <a:pPr lvl="1"/>
            <a:r>
              <a:rPr lang="en-US" altLang="zh-CN">
                <a:ea typeface="SimSun" panose="02010600030101010101" pitchFamily="2" charset="-122"/>
              </a:rPr>
              <a:t>i.e. must only agree on ordering of interacting events</a:t>
            </a:r>
          </a:p>
        </p:txBody>
      </p:sp>
      <p:sp>
        <p:nvSpPr>
          <p:cNvPr id="2" name="Datumsplatzhalter 1">
            <a:extLst>
              <a:ext uri="{FF2B5EF4-FFF2-40B4-BE49-F238E27FC236}">
                <a16:creationId xmlns:a16="http://schemas.microsoft.com/office/drawing/2014/main" id="{AC01E4C5-C9EA-4920-9158-291058A673B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72EA4B0-D276-401D-829B-D6AFFA1E316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A55BC75-1972-4D5E-B57A-7611AD8A3BA6}"/>
              </a:ext>
            </a:extLst>
          </p:cNvPr>
          <p:cNvSpPr>
            <a:spLocks noGrp="1"/>
          </p:cNvSpPr>
          <p:nvPr>
            <p:ph type="sldNum" sz="quarter" idx="12"/>
          </p:nvPr>
        </p:nvSpPr>
        <p:spPr/>
        <p:txBody>
          <a:bodyPr/>
          <a:lstStyle/>
          <a:p>
            <a:pPr>
              <a:defRPr/>
            </a:pPr>
            <a:fld id="{AFD5F09E-495C-4440-9B64-34BC52B4539C}" type="slidenum">
              <a:rPr lang="en-US" smtClean="0"/>
              <a:pPr>
                <a:defRPr/>
              </a:pPr>
              <a:t>587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7683">
                                            <p:txEl>
                                              <p:pRg st="1" end="1"/>
                                            </p:txEl>
                                          </p:spTgt>
                                        </p:tgtEl>
                                        <p:attrNameLst>
                                          <p:attrName>style.visibility</p:attrName>
                                        </p:attrNameLst>
                                      </p:cBhvr>
                                      <p:to>
                                        <p:strVal val="visible"/>
                                      </p:to>
                                    </p:set>
                                    <p:animEffect transition="in" filter="blinds(horizontal)">
                                      <p:cBhvr>
                                        <p:cTn id="7" dur="500"/>
                                        <p:tgtEl>
                                          <p:spTgt spid="32768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7683">
                                            <p:txEl>
                                              <p:pRg st="2" end="2"/>
                                            </p:txEl>
                                          </p:spTgt>
                                        </p:tgtEl>
                                        <p:attrNameLst>
                                          <p:attrName>style.visibility</p:attrName>
                                        </p:attrNameLst>
                                      </p:cBhvr>
                                      <p:to>
                                        <p:strVal val="visible"/>
                                      </p:to>
                                    </p:set>
                                    <p:animEffect transition="in" filter="blinds(horizontal)">
                                      <p:cBhvr>
                                        <p:cTn id="12" dur="500"/>
                                        <p:tgtEl>
                                          <p:spTgt spid="32768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27683">
                                            <p:txEl>
                                              <p:pRg st="3" end="3"/>
                                            </p:txEl>
                                          </p:spTgt>
                                        </p:tgtEl>
                                        <p:attrNameLst>
                                          <p:attrName>style.visibility</p:attrName>
                                        </p:attrNameLst>
                                      </p:cBhvr>
                                      <p:to>
                                        <p:strVal val="visible"/>
                                      </p:to>
                                    </p:set>
                                    <p:animEffect transition="in" filter="blinds(horizontal)">
                                      <p:cBhvr>
                                        <p:cTn id="17" dur="500"/>
                                        <p:tgtEl>
                                          <p:spTgt spid="3276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4AFF45ED-897B-481C-8440-20B8D24CD960}"/>
              </a:ext>
            </a:extLst>
          </p:cNvPr>
          <p:cNvSpPr>
            <a:spLocks noGrp="1" noChangeArrowheads="1"/>
          </p:cNvSpPr>
          <p:nvPr>
            <p:ph type="title"/>
          </p:nvPr>
        </p:nvSpPr>
        <p:spPr/>
        <p:txBody>
          <a:bodyPr/>
          <a:lstStyle/>
          <a:p>
            <a:r>
              <a:rPr lang="en-US" altLang="zh-CN" sz="3200" dirty="0" err="1">
                <a:ea typeface="SimSun" panose="02010600030101010101" pitchFamily="2" charset="-122"/>
              </a:rPr>
              <a:t>Lamport’s</a:t>
            </a:r>
            <a:r>
              <a:rPr lang="en-US" altLang="zh-CN" sz="3200" dirty="0">
                <a:ea typeface="SimSun" panose="02010600030101010101" pitchFamily="2" charset="-122"/>
              </a:rPr>
              <a:t> “Happens-Before” Partial Order</a:t>
            </a:r>
          </a:p>
        </p:txBody>
      </p:sp>
      <p:sp>
        <p:nvSpPr>
          <p:cNvPr id="330755" name="Rectangle 3">
            <a:extLst>
              <a:ext uri="{FF2B5EF4-FFF2-40B4-BE49-F238E27FC236}">
                <a16:creationId xmlns:a16="http://schemas.microsoft.com/office/drawing/2014/main" id="{4E08DBA7-4A4C-4230-93A5-615189518606}"/>
              </a:ext>
            </a:extLst>
          </p:cNvPr>
          <p:cNvSpPr>
            <a:spLocks noGrp="1" noChangeArrowheads="1"/>
          </p:cNvSpPr>
          <p:nvPr>
            <p:ph type="body" idx="1"/>
          </p:nvPr>
        </p:nvSpPr>
        <p:spPr>
          <a:xfrm>
            <a:off x="703263" y="1492250"/>
            <a:ext cx="7858125" cy="4494213"/>
          </a:xfrm>
        </p:spPr>
        <p:txBody>
          <a:bodyPr/>
          <a:lstStyle/>
          <a:p>
            <a:pPr marL="609600" indent="-609600" algn="l"/>
            <a:r>
              <a:rPr lang="en-US" altLang="zh-CN">
                <a:ea typeface="SimSun" panose="02010600030101010101" pitchFamily="2" charset="-122"/>
              </a:rPr>
              <a:t>Given two events e &amp; e’, e &lt; e’ if:</a:t>
            </a:r>
          </a:p>
          <a:p>
            <a:pPr marL="609600" indent="-609600" algn="l"/>
            <a:endParaRPr lang="en-US" altLang="zh-CN">
              <a:ea typeface="SimSun" panose="02010600030101010101" pitchFamily="2" charset="-122"/>
            </a:endParaRPr>
          </a:p>
          <a:p>
            <a:pPr marL="609600" indent="-609600" algn="l">
              <a:buFontTx/>
              <a:buAutoNum type="arabicPeriod"/>
            </a:pPr>
            <a:r>
              <a:rPr lang="en-US" altLang="zh-CN" b="1">
                <a:ea typeface="SimSun" panose="02010600030101010101" pitchFamily="2" charset="-122"/>
              </a:rPr>
              <a:t>Same process</a:t>
            </a:r>
            <a:r>
              <a:rPr lang="en-US" altLang="zh-CN">
                <a:ea typeface="SimSun" panose="02010600030101010101" pitchFamily="2" charset="-122"/>
              </a:rPr>
              <a:t>: e &lt;</a:t>
            </a:r>
            <a:r>
              <a:rPr lang="en-US" altLang="zh-CN" baseline="-25000">
                <a:ea typeface="SimSun" panose="02010600030101010101" pitchFamily="2" charset="-122"/>
              </a:rPr>
              <a:t>i</a:t>
            </a:r>
            <a:r>
              <a:rPr lang="en-US" altLang="zh-CN">
                <a:ea typeface="SimSun" panose="02010600030101010101" pitchFamily="2" charset="-122"/>
              </a:rPr>
              <a:t> e’, for some process P</a:t>
            </a:r>
            <a:r>
              <a:rPr lang="en-US" altLang="zh-CN" baseline="-25000">
                <a:ea typeface="SimSun" panose="02010600030101010101" pitchFamily="2" charset="-122"/>
              </a:rPr>
              <a:t>i</a:t>
            </a:r>
          </a:p>
          <a:p>
            <a:pPr marL="609600" indent="-609600" algn="l">
              <a:buFontTx/>
              <a:buAutoNum type="arabicPeriod"/>
            </a:pPr>
            <a:r>
              <a:rPr lang="en-US" altLang="zh-CN" b="1">
                <a:ea typeface="SimSun" panose="02010600030101010101" pitchFamily="2" charset="-122"/>
              </a:rPr>
              <a:t>Same message</a:t>
            </a:r>
            <a:r>
              <a:rPr lang="en-US" altLang="zh-CN">
                <a:ea typeface="SimSun" panose="02010600030101010101" pitchFamily="2" charset="-122"/>
              </a:rPr>
              <a:t>: e = send(m) and e’=receive(m) for some message m</a:t>
            </a:r>
          </a:p>
          <a:p>
            <a:pPr marL="609600" indent="-609600" algn="l">
              <a:buFontTx/>
              <a:buAutoNum type="arabicPeriod"/>
            </a:pPr>
            <a:r>
              <a:rPr lang="en-US" altLang="zh-CN" b="1">
                <a:ea typeface="SimSun" panose="02010600030101010101" pitchFamily="2" charset="-122"/>
              </a:rPr>
              <a:t>Transitivity</a:t>
            </a:r>
            <a:r>
              <a:rPr lang="en-US" altLang="zh-CN">
                <a:ea typeface="SimSun" panose="02010600030101010101" pitchFamily="2" charset="-122"/>
              </a:rPr>
              <a:t>: there is an event e* such that e &lt; e* and e* &lt; e’</a:t>
            </a:r>
          </a:p>
        </p:txBody>
      </p:sp>
      <p:sp>
        <p:nvSpPr>
          <p:cNvPr id="2" name="Datumsplatzhalter 1">
            <a:extLst>
              <a:ext uri="{FF2B5EF4-FFF2-40B4-BE49-F238E27FC236}">
                <a16:creationId xmlns:a16="http://schemas.microsoft.com/office/drawing/2014/main" id="{DC9516CE-CD1F-4DBE-A55C-9B3C88A785E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5B78D32-8897-4BA9-A405-8EB15380FF5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63427DD-C3E9-4B2B-B6D4-35E1032C6D63}"/>
              </a:ext>
            </a:extLst>
          </p:cNvPr>
          <p:cNvSpPr>
            <a:spLocks noGrp="1"/>
          </p:cNvSpPr>
          <p:nvPr>
            <p:ph type="sldNum" sz="quarter" idx="12"/>
          </p:nvPr>
        </p:nvSpPr>
        <p:spPr/>
        <p:txBody>
          <a:bodyPr/>
          <a:lstStyle/>
          <a:p>
            <a:pPr>
              <a:defRPr/>
            </a:pPr>
            <a:fld id="{AFD5F09E-495C-4440-9B64-34BC52B4539C}" type="slidenum">
              <a:rPr lang="en-US" smtClean="0"/>
              <a:pPr>
                <a:defRPr/>
              </a:pPr>
              <a:t>588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0755">
                                            <p:txEl>
                                              <p:pRg st="2" end="2"/>
                                            </p:txEl>
                                          </p:spTgt>
                                        </p:tgtEl>
                                        <p:attrNameLst>
                                          <p:attrName>style.visibility</p:attrName>
                                        </p:attrNameLst>
                                      </p:cBhvr>
                                      <p:to>
                                        <p:strVal val="visible"/>
                                      </p:to>
                                    </p:set>
                                    <p:animEffect transition="in" filter="blinds(horizontal)">
                                      <p:cBhvr>
                                        <p:cTn id="7" dur="500"/>
                                        <p:tgtEl>
                                          <p:spTgt spid="330755">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0755">
                                            <p:txEl>
                                              <p:pRg st="3" end="3"/>
                                            </p:txEl>
                                          </p:spTgt>
                                        </p:tgtEl>
                                        <p:attrNameLst>
                                          <p:attrName>style.visibility</p:attrName>
                                        </p:attrNameLst>
                                      </p:cBhvr>
                                      <p:to>
                                        <p:strVal val="visible"/>
                                      </p:to>
                                    </p:set>
                                    <p:animEffect transition="in" filter="blinds(horizontal)">
                                      <p:cBhvr>
                                        <p:cTn id="12" dur="500"/>
                                        <p:tgtEl>
                                          <p:spTgt spid="330755">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30755">
                                            <p:txEl>
                                              <p:pRg st="4" end="4"/>
                                            </p:txEl>
                                          </p:spTgt>
                                        </p:tgtEl>
                                        <p:attrNameLst>
                                          <p:attrName>style.visibility</p:attrName>
                                        </p:attrNameLst>
                                      </p:cBhvr>
                                      <p:to>
                                        <p:strVal val="visible"/>
                                      </p:to>
                                    </p:set>
                                    <p:animEffect transition="in" filter="blinds(horizontal)">
                                      <p:cBhvr>
                                        <p:cTn id="17" dur="500"/>
                                        <p:tgtEl>
                                          <p:spTgt spid="3307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D1099E2-BA26-47FF-AD55-3B9C2783A0D5}"/>
              </a:ext>
            </a:extLst>
          </p:cNvPr>
          <p:cNvSpPr>
            <a:spLocks noGrp="1" noChangeArrowheads="1"/>
          </p:cNvSpPr>
          <p:nvPr>
            <p:ph type="title"/>
          </p:nvPr>
        </p:nvSpPr>
        <p:spPr/>
        <p:txBody>
          <a:bodyPr/>
          <a:lstStyle/>
          <a:p>
            <a:r>
              <a:rPr lang="en-US" altLang="zh-CN" sz="4000">
                <a:ea typeface="SimSun" panose="02010600030101010101" pitchFamily="2" charset="-122"/>
              </a:rPr>
              <a:t>Concurrent Events</a:t>
            </a:r>
          </a:p>
        </p:txBody>
      </p:sp>
      <p:sp>
        <p:nvSpPr>
          <p:cNvPr id="22531" name="Rectangle 3">
            <a:extLst>
              <a:ext uri="{FF2B5EF4-FFF2-40B4-BE49-F238E27FC236}">
                <a16:creationId xmlns:a16="http://schemas.microsoft.com/office/drawing/2014/main" id="{12FF100B-741F-4180-8C19-5D9232D278C5}"/>
              </a:ext>
            </a:extLst>
          </p:cNvPr>
          <p:cNvSpPr>
            <a:spLocks noGrp="1" noChangeArrowheads="1"/>
          </p:cNvSpPr>
          <p:nvPr>
            <p:ph type="body" idx="1"/>
          </p:nvPr>
        </p:nvSpPr>
        <p:spPr>
          <a:xfrm>
            <a:off x="703263" y="1492250"/>
            <a:ext cx="7858125" cy="1655763"/>
          </a:xfrm>
        </p:spPr>
        <p:txBody>
          <a:bodyPr/>
          <a:lstStyle/>
          <a:p>
            <a:pPr marL="609600" indent="-609600" algn="l"/>
            <a:r>
              <a:rPr lang="en-US" altLang="zh-CN">
                <a:ea typeface="SimSun" panose="02010600030101010101" pitchFamily="2" charset="-122"/>
              </a:rPr>
              <a:t>Given two events e &amp; e’:</a:t>
            </a:r>
          </a:p>
          <a:p>
            <a:pPr marL="609600" indent="-609600" algn="l"/>
            <a:r>
              <a:rPr lang="en-US" altLang="zh-CN">
                <a:ea typeface="SimSun" panose="02010600030101010101" pitchFamily="2" charset="-122"/>
              </a:rPr>
              <a:t>If neither e &lt; e’ nor e’&lt; e, then e || e’</a:t>
            </a:r>
          </a:p>
        </p:txBody>
      </p:sp>
      <p:sp>
        <p:nvSpPr>
          <p:cNvPr id="22532" name="Line 4">
            <a:extLst>
              <a:ext uri="{FF2B5EF4-FFF2-40B4-BE49-F238E27FC236}">
                <a16:creationId xmlns:a16="http://schemas.microsoft.com/office/drawing/2014/main" id="{B36F2E0C-B481-4DDE-AF53-E8CC8F1A0487}"/>
              </a:ext>
            </a:extLst>
          </p:cNvPr>
          <p:cNvSpPr>
            <a:spLocks noChangeShapeType="1"/>
          </p:cNvSpPr>
          <p:nvPr/>
        </p:nvSpPr>
        <p:spPr bwMode="auto">
          <a:xfrm>
            <a:off x="1543050" y="3954463"/>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33" name="Line 5">
            <a:extLst>
              <a:ext uri="{FF2B5EF4-FFF2-40B4-BE49-F238E27FC236}">
                <a16:creationId xmlns:a16="http://schemas.microsoft.com/office/drawing/2014/main" id="{B98E7F32-04EF-4519-82B5-DDB97DCD9861}"/>
              </a:ext>
            </a:extLst>
          </p:cNvPr>
          <p:cNvSpPr>
            <a:spLocks noChangeShapeType="1"/>
          </p:cNvSpPr>
          <p:nvPr/>
        </p:nvSpPr>
        <p:spPr bwMode="auto">
          <a:xfrm>
            <a:off x="1543050" y="4927600"/>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34" name="Line 6">
            <a:extLst>
              <a:ext uri="{FF2B5EF4-FFF2-40B4-BE49-F238E27FC236}">
                <a16:creationId xmlns:a16="http://schemas.microsoft.com/office/drawing/2014/main" id="{D3EC2BB0-55DB-48A5-B8D0-E55D92FA6E18}"/>
              </a:ext>
            </a:extLst>
          </p:cNvPr>
          <p:cNvSpPr>
            <a:spLocks noChangeShapeType="1"/>
          </p:cNvSpPr>
          <p:nvPr/>
        </p:nvSpPr>
        <p:spPr bwMode="auto">
          <a:xfrm>
            <a:off x="1543050" y="5995988"/>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2535" name="Text Box 7">
            <a:extLst>
              <a:ext uri="{FF2B5EF4-FFF2-40B4-BE49-F238E27FC236}">
                <a16:creationId xmlns:a16="http://schemas.microsoft.com/office/drawing/2014/main" id="{428BD485-22B9-4670-B9D1-FA2580B682B0}"/>
              </a:ext>
            </a:extLst>
          </p:cNvPr>
          <p:cNvSpPr txBox="1">
            <a:spLocks noChangeArrowheads="1"/>
          </p:cNvSpPr>
          <p:nvPr/>
        </p:nvSpPr>
        <p:spPr bwMode="auto">
          <a:xfrm>
            <a:off x="989013" y="364966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1</a:t>
            </a:r>
          </a:p>
        </p:txBody>
      </p:sp>
      <p:sp>
        <p:nvSpPr>
          <p:cNvPr id="22536" name="Text Box 8">
            <a:extLst>
              <a:ext uri="{FF2B5EF4-FFF2-40B4-BE49-F238E27FC236}">
                <a16:creationId xmlns:a16="http://schemas.microsoft.com/office/drawing/2014/main" id="{5A969162-A501-4A77-9DFB-9EF470044AC5}"/>
              </a:ext>
            </a:extLst>
          </p:cNvPr>
          <p:cNvSpPr txBox="1">
            <a:spLocks noChangeArrowheads="1"/>
          </p:cNvSpPr>
          <p:nvPr/>
        </p:nvSpPr>
        <p:spPr bwMode="auto">
          <a:xfrm>
            <a:off x="989013" y="4683125"/>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2</a:t>
            </a:r>
          </a:p>
        </p:txBody>
      </p:sp>
      <p:sp>
        <p:nvSpPr>
          <p:cNvPr id="22537" name="Text Box 9">
            <a:extLst>
              <a:ext uri="{FF2B5EF4-FFF2-40B4-BE49-F238E27FC236}">
                <a16:creationId xmlns:a16="http://schemas.microsoft.com/office/drawing/2014/main" id="{2A121A6A-1707-411D-AB7D-269C9D4146F9}"/>
              </a:ext>
            </a:extLst>
          </p:cNvPr>
          <p:cNvSpPr txBox="1">
            <a:spLocks noChangeArrowheads="1"/>
          </p:cNvSpPr>
          <p:nvPr/>
        </p:nvSpPr>
        <p:spPr bwMode="auto">
          <a:xfrm>
            <a:off x="989013" y="572770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3</a:t>
            </a:r>
          </a:p>
        </p:txBody>
      </p:sp>
      <p:sp>
        <p:nvSpPr>
          <p:cNvPr id="22538" name="Line 10">
            <a:extLst>
              <a:ext uri="{FF2B5EF4-FFF2-40B4-BE49-F238E27FC236}">
                <a16:creationId xmlns:a16="http://schemas.microsoft.com/office/drawing/2014/main" id="{7ECFE3A6-10FF-480D-916B-0A1E45F6DCE1}"/>
              </a:ext>
            </a:extLst>
          </p:cNvPr>
          <p:cNvSpPr>
            <a:spLocks noChangeShapeType="1"/>
          </p:cNvSpPr>
          <p:nvPr/>
        </p:nvSpPr>
        <p:spPr bwMode="auto">
          <a:xfrm>
            <a:off x="6246813" y="3254375"/>
            <a:ext cx="19589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39" name="Text Box 11">
            <a:extLst>
              <a:ext uri="{FF2B5EF4-FFF2-40B4-BE49-F238E27FC236}">
                <a16:creationId xmlns:a16="http://schemas.microsoft.com/office/drawing/2014/main" id="{BFE40D2C-905A-445C-B6D6-D67A1200887C}"/>
              </a:ext>
            </a:extLst>
          </p:cNvPr>
          <p:cNvSpPr txBox="1">
            <a:spLocks noChangeArrowheads="1"/>
          </p:cNvSpPr>
          <p:nvPr/>
        </p:nvSpPr>
        <p:spPr bwMode="auto">
          <a:xfrm>
            <a:off x="6332538" y="2863850"/>
            <a:ext cx="157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a:latin typeface="Arial" panose="020B0604020202020204" pitchFamily="34" charset="0"/>
                <a:ea typeface="SimSun" panose="02010600030101010101" pitchFamily="2" charset="-122"/>
              </a:rPr>
              <a:t>Real Time</a:t>
            </a:r>
          </a:p>
        </p:txBody>
      </p:sp>
      <p:sp>
        <p:nvSpPr>
          <p:cNvPr id="22540" name="Oval 12">
            <a:extLst>
              <a:ext uri="{FF2B5EF4-FFF2-40B4-BE49-F238E27FC236}">
                <a16:creationId xmlns:a16="http://schemas.microsoft.com/office/drawing/2014/main" id="{4FE74C51-25A9-4608-8897-ED84140D2FAF}"/>
              </a:ext>
            </a:extLst>
          </p:cNvPr>
          <p:cNvSpPr>
            <a:spLocks noChangeArrowheads="1"/>
          </p:cNvSpPr>
          <p:nvPr/>
        </p:nvSpPr>
        <p:spPr bwMode="auto">
          <a:xfrm>
            <a:off x="2160588" y="378777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1" name="Oval 13">
            <a:extLst>
              <a:ext uri="{FF2B5EF4-FFF2-40B4-BE49-F238E27FC236}">
                <a16:creationId xmlns:a16="http://schemas.microsoft.com/office/drawing/2014/main" id="{A4D8B4B2-8A4B-43CD-ACF2-C71B333B73F6}"/>
              </a:ext>
            </a:extLst>
          </p:cNvPr>
          <p:cNvSpPr>
            <a:spLocks noChangeArrowheads="1"/>
          </p:cNvSpPr>
          <p:nvPr/>
        </p:nvSpPr>
        <p:spPr bwMode="auto">
          <a:xfrm>
            <a:off x="3586163" y="3798888"/>
            <a:ext cx="296862"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2" name="Oval 14">
            <a:extLst>
              <a:ext uri="{FF2B5EF4-FFF2-40B4-BE49-F238E27FC236}">
                <a16:creationId xmlns:a16="http://schemas.microsoft.com/office/drawing/2014/main" id="{3C6B48FF-71EF-4A52-B8E9-AD8884090818}"/>
              </a:ext>
            </a:extLst>
          </p:cNvPr>
          <p:cNvSpPr>
            <a:spLocks noChangeArrowheads="1"/>
          </p:cNvSpPr>
          <p:nvPr/>
        </p:nvSpPr>
        <p:spPr bwMode="auto">
          <a:xfrm>
            <a:off x="2743200" y="5865813"/>
            <a:ext cx="296863"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3" name="Oval 15">
            <a:extLst>
              <a:ext uri="{FF2B5EF4-FFF2-40B4-BE49-F238E27FC236}">
                <a16:creationId xmlns:a16="http://schemas.microsoft.com/office/drawing/2014/main" id="{A103EE45-BA05-44F3-A5D8-60B9CA97A424}"/>
              </a:ext>
            </a:extLst>
          </p:cNvPr>
          <p:cNvSpPr>
            <a:spLocks noChangeArrowheads="1"/>
          </p:cNvSpPr>
          <p:nvPr/>
        </p:nvSpPr>
        <p:spPr bwMode="auto">
          <a:xfrm>
            <a:off x="4773613" y="473710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4" name="Oval 16">
            <a:extLst>
              <a:ext uri="{FF2B5EF4-FFF2-40B4-BE49-F238E27FC236}">
                <a16:creationId xmlns:a16="http://schemas.microsoft.com/office/drawing/2014/main" id="{350351C6-1FE2-45CC-816F-E70F4A961260}"/>
              </a:ext>
            </a:extLst>
          </p:cNvPr>
          <p:cNvSpPr>
            <a:spLocks noChangeArrowheads="1"/>
          </p:cNvSpPr>
          <p:nvPr/>
        </p:nvSpPr>
        <p:spPr bwMode="auto">
          <a:xfrm>
            <a:off x="6983413" y="584200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45" name="Line 17">
            <a:extLst>
              <a:ext uri="{FF2B5EF4-FFF2-40B4-BE49-F238E27FC236}">
                <a16:creationId xmlns:a16="http://schemas.microsoft.com/office/drawing/2014/main" id="{6A3F504D-614F-49E5-A4CB-29F8B6FFE5FE}"/>
              </a:ext>
            </a:extLst>
          </p:cNvPr>
          <p:cNvSpPr>
            <a:spLocks noChangeShapeType="1"/>
          </p:cNvSpPr>
          <p:nvPr/>
        </p:nvSpPr>
        <p:spPr bwMode="auto">
          <a:xfrm>
            <a:off x="3883025" y="4097338"/>
            <a:ext cx="927100" cy="6651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46" name="Line 18">
            <a:extLst>
              <a:ext uri="{FF2B5EF4-FFF2-40B4-BE49-F238E27FC236}">
                <a16:creationId xmlns:a16="http://schemas.microsoft.com/office/drawing/2014/main" id="{CE3DB9B3-64DC-4F63-ABC0-D7001A81A706}"/>
              </a:ext>
            </a:extLst>
          </p:cNvPr>
          <p:cNvSpPr>
            <a:spLocks noChangeShapeType="1"/>
          </p:cNvSpPr>
          <p:nvPr/>
        </p:nvSpPr>
        <p:spPr bwMode="auto">
          <a:xfrm>
            <a:off x="6280150" y="5083175"/>
            <a:ext cx="701675" cy="7969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547" name="Text Box 19">
            <a:extLst>
              <a:ext uri="{FF2B5EF4-FFF2-40B4-BE49-F238E27FC236}">
                <a16:creationId xmlns:a16="http://schemas.microsoft.com/office/drawing/2014/main" id="{E6F9921F-8012-487B-A755-16C11FAA71AA}"/>
              </a:ext>
            </a:extLst>
          </p:cNvPr>
          <p:cNvSpPr txBox="1">
            <a:spLocks noChangeArrowheads="1"/>
          </p:cNvSpPr>
          <p:nvPr/>
        </p:nvSpPr>
        <p:spPr bwMode="auto">
          <a:xfrm>
            <a:off x="2159000" y="33893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a</a:t>
            </a:r>
          </a:p>
        </p:txBody>
      </p:sp>
      <p:sp>
        <p:nvSpPr>
          <p:cNvPr id="22548" name="Text Box 20">
            <a:extLst>
              <a:ext uri="{FF2B5EF4-FFF2-40B4-BE49-F238E27FC236}">
                <a16:creationId xmlns:a16="http://schemas.microsoft.com/office/drawing/2014/main" id="{95B1C06D-0ED8-4CE8-96C7-23F818EC20EA}"/>
              </a:ext>
            </a:extLst>
          </p:cNvPr>
          <p:cNvSpPr txBox="1">
            <a:spLocks noChangeArrowheads="1"/>
          </p:cNvSpPr>
          <p:nvPr/>
        </p:nvSpPr>
        <p:spPr bwMode="auto">
          <a:xfrm>
            <a:off x="3541713" y="337661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b</a:t>
            </a:r>
          </a:p>
        </p:txBody>
      </p:sp>
      <p:sp>
        <p:nvSpPr>
          <p:cNvPr id="22549" name="Text Box 21">
            <a:extLst>
              <a:ext uri="{FF2B5EF4-FFF2-40B4-BE49-F238E27FC236}">
                <a16:creationId xmlns:a16="http://schemas.microsoft.com/office/drawing/2014/main" id="{ABC6DEE9-56E2-4B6F-98A1-D1167CF8DFAC}"/>
              </a:ext>
            </a:extLst>
          </p:cNvPr>
          <p:cNvSpPr txBox="1">
            <a:spLocks noChangeArrowheads="1"/>
          </p:cNvSpPr>
          <p:nvPr/>
        </p:nvSpPr>
        <p:spPr bwMode="auto">
          <a:xfrm>
            <a:off x="4889500" y="433863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c</a:t>
            </a:r>
          </a:p>
        </p:txBody>
      </p:sp>
      <p:sp>
        <p:nvSpPr>
          <p:cNvPr id="22550" name="Text Box 22">
            <a:extLst>
              <a:ext uri="{FF2B5EF4-FFF2-40B4-BE49-F238E27FC236}">
                <a16:creationId xmlns:a16="http://schemas.microsoft.com/office/drawing/2014/main" id="{481A62C8-122E-4459-BDAA-F1D1D56108C7}"/>
              </a:ext>
            </a:extLst>
          </p:cNvPr>
          <p:cNvSpPr txBox="1">
            <a:spLocks noChangeArrowheads="1"/>
          </p:cNvSpPr>
          <p:nvPr/>
        </p:nvSpPr>
        <p:spPr bwMode="auto">
          <a:xfrm>
            <a:off x="7137400" y="541972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f</a:t>
            </a:r>
          </a:p>
        </p:txBody>
      </p:sp>
      <p:sp>
        <p:nvSpPr>
          <p:cNvPr id="22551" name="Oval 23">
            <a:extLst>
              <a:ext uri="{FF2B5EF4-FFF2-40B4-BE49-F238E27FC236}">
                <a16:creationId xmlns:a16="http://schemas.microsoft.com/office/drawing/2014/main" id="{CF64FBB0-10C4-4A2E-A43C-158A4E840250}"/>
              </a:ext>
            </a:extLst>
          </p:cNvPr>
          <p:cNvSpPr>
            <a:spLocks noChangeArrowheads="1"/>
          </p:cNvSpPr>
          <p:nvPr/>
        </p:nvSpPr>
        <p:spPr bwMode="auto">
          <a:xfrm>
            <a:off x="5973763" y="477202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2552" name="Text Box 24">
            <a:extLst>
              <a:ext uri="{FF2B5EF4-FFF2-40B4-BE49-F238E27FC236}">
                <a16:creationId xmlns:a16="http://schemas.microsoft.com/office/drawing/2014/main" id="{2553AFD7-A42E-490D-8044-2A9757F92928}"/>
              </a:ext>
            </a:extLst>
          </p:cNvPr>
          <p:cNvSpPr txBox="1">
            <a:spLocks noChangeArrowheads="1"/>
          </p:cNvSpPr>
          <p:nvPr/>
        </p:nvSpPr>
        <p:spPr bwMode="auto">
          <a:xfrm>
            <a:off x="6154738" y="443388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d</a:t>
            </a:r>
          </a:p>
        </p:txBody>
      </p:sp>
      <p:sp>
        <p:nvSpPr>
          <p:cNvPr id="22553" name="Text Box 25">
            <a:extLst>
              <a:ext uri="{FF2B5EF4-FFF2-40B4-BE49-F238E27FC236}">
                <a16:creationId xmlns:a16="http://schemas.microsoft.com/office/drawing/2014/main" id="{38302A60-42FF-4C0C-99B7-27B42B15CF2F}"/>
              </a:ext>
            </a:extLst>
          </p:cNvPr>
          <p:cNvSpPr txBox="1">
            <a:spLocks noChangeArrowheads="1"/>
          </p:cNvSpPr>
          <p:nvPr/>
        </p:nvSpPr>
        <p:spPr bwMode="auto">
          <a:xfrm>
            <a:off x="2965450" y="552608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e</a:t>
            </a:r>
          </a:p>
        </p:txBody>
      </p:sp>
      <p:sp>
        <p:nvSpPr>
          <p:cNvPr id="22554" name="Text Box 26">
            <a:extLst>
              <a:ext uri="{FF2B5EF4-FFF2-40B4-BE49-F238E27FC236}">
                <a16:creationId xmlns:a16="http://schemas.microsoft.com/office/drawing/2014/main" id="{E95FE053-6B8A-40A3-AC9D-FACF75F56C97}"/>
              </a:ext>
            </a:extLst>
          </p:cNvPr>
          <p:cNvSpPr txBox="1">
            <a:spLocks noChangeArrowheads="1"/>
          </p:cNvSpPr>
          <p:nvPr/>
        </p:nvSpPr>
        <p:spPr bwMode="auto">
          <a:xfrm>
            <a:off x="4149725" y="400685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1</a:t>
            </a:r>
          </a:p>
        </p:txBody>
      </p:sp>
      <p:sp>
        <p:nvSpPr>
          <p:cNvPr id="22555" name="Text Box 27">
            <a:extLst>
              <a:ext uri="{FF2B5EF4-FFF2-40B4-BE49-F238E27FC236}">
                <a16:creationId xmlns:a16="http://schemas.microsoft.com/office/drawing/2014/main" id="{E6F08F6A-3D28-4183-934F-2EA8C60AEA0B}"/>
              </a:ext>
            </a:extLst>
          </p:cNvPr>
          <p:cNvSpPr txBox="1">
            <a:spLocks noChangeArrowheads="1"/>
          </p:cNvSpPr>
          <p:nvPr/>
        </p:nvSpPr>
        <p:spPr bwMode="auto">
          <a:xfrm>
            <a:off x="6537325" y="5062538"/>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2</a:t>
            </a:r>
          </a:p>
        </p:txBody>
      </p:sp>
      <p:sp>
        <p:nvSpPr>
          <p:cNvPr id="2" name="Datumsplatzhalter 1">
            <a:extLst>
              <a:ext uri="{FF2B5EF4-FFF2-40B4-BE49-F238E27FC236}">
                <a16:creationId xmlns:a16="http://schemas.microsoft.com/office/drawing/2014/main" id="{2FB8FF0A-D72E-4B66-858A-F697E11A960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FEC1ADE-1BE1-49AB-A844-748C799FE4D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570D295-D416-4FFF-B00B-CAF064B56C13}"/>
              </a:ext>
            </a:extLst>
          </p:cNvPr>
          <p:cNvSpPr>
            <a:spLocks noGrp="1"/>
          </p:cNvSpPr>
          <p:nvPr>
            <p:ph type="sldNum" sz="quarter" idx="12"/>
          </p:nvPr>
        </p:nvSpPr>
        <p:spPr/>
        <p:txBody>
          <a:bodyPr/>
          <a:lstStyle/>
          <a:p>
            <a:pPr>
              <a:defRPr/>
            </a:pPr>
            <a:fld id="{AFD5F09E-495C-4440-9B64-34BC52B4539C}" type="slidenum">
              <a:rPr lang="en-US" smtClean="0"/>
              <a:pPr>
                <a:defRPr/>
              </a:pPr>
              <a:t>589</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650838" y="1666837"/>
            <a:ext cx="4185314" cy="230832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Arial"/>
              <a:buChar char="•"/>
            </a:pPr>
            <a:r>
              <a:rPr lang="en-US" dirty="0"/>
              <a:t>The program is stored in </a:t>
            </a:r>
            <a:r>
              <a:rPr lang="en-US" i="1" dirty="0"/>
              <a:t>program memory </a:t>
            </a:r>
          </a:p>
          <a:p>
            <a:pPr marL="285750" indent="-285750">
              <a:buFont typeface="Arial"/>
              <a:buChar char="•"/>
            </a:pPr>
            <a:r>
              <a:rPr lang="en-US" dirty="0"/>
              <a:t>There are 64Kilobytes of program memory (2^16 bytes)</a:t>
            </a:r>
          </a:p>
          <a:p>
            <a:pPr marL="285750" indent="-285750">
              <a:buFont typeface="Arial"/>
              <a:buChar char="•"/>
            </a:pPr>
            <a:r>
              <a:rPr lang="en-US" dirty="0"/>
              <a:t>Each location stores an 8 bit number</a:t>
            </a:r>
          </a:p>
          <a:p>
            <a:pPr marL="285750" indent="-285750">
              <a:buFont typeface="Arial"/>
              <a:buChar char="•"/>
            </a:pPr>
            <a:r>
              <a:rPr lang="en-US" dirty="0"/>
              <a:t>The location is specified with a 16 bit </a:t>
            </a:r>
            <a:r>
              <a:rPr lang="en-US" i="1" dirty="0"/>
              <a:t>Address</a:t>
            </a:r>
          </a:p>
          <a:p>
            <a:pPr marL="742950" lvl="1" indent="-285750">
              <a:buFont typeface="Arial"/>
              <a:buChar char="•"/>
            </a:pPr>
            <a:r>
              <a:rPr lang="en-US" dirty="0"/>
              <a:t>(0x0000-0xFFFF)</a:t>
            </a:r>
          </a:p>
        </p:txBody>
      </p:sp>
      <p:sp>
        <p:nvSpPr>
          <p:cNvPr id="2" name="Title 1"/>
          <p:cNvSpPr>
            <a:spLocks noGrp="1"/>
          </p:cNvSpPr>
          <p:nvPr>
            <p:ph type="title"/>
          </p:nvPr>
        </p:nvSpPr>
        <p:spPr/>
        <p:txBody>
          <a:bodyPr/>
          <a:lstStyle/>
          <a:p>
            <a:r>
              <a:rPr lang="en-US" dirty="0"/>
              <a:t>Back to our program</a:t>
            </a:r>
          </a:p>
        </p:txBody>
      </p:sp>
      <p:sp>
        <p:nvSpPr>
          <p:cNvPr id="11" name="Footer Placeholder 10"/>
          <p:cNvSpPr>
            <a:spLocks noGrp="1"/>
          </p:cNvSpPr>
          <p:nvPr>
            <p:ph type="ftr" sz="quarter" idx="11"/>
          </p:nvPr>
        </p:nvSpPr>
        <p:spPr/>
        <p:txBody>
          <a:bodyPr/>
          <a:lstStyle/>
          <a:p>
            <a:r>
              <a:rPr lang="en-US"/>
              <a:t>Realtime Programming Prof. Dr. Markus Pfeil</a:t>
            </a:r>
            <a:endParaRPr lang="en-US" dirty="0"/>
          </a:p>
        </p:txBody>
      </p:sp>
      <p:sp>
        <p:nvSpPr>
          <p:cNvPr id="12" name="Slide Number Placeholder 11"/>
          <p:cNvSpPr>
            <a:spLocks noGrp="1"/>
          </p:cNvSpPr>
          <p:nvPr>
            <p:ph type="sldNum" sz="quarter" idx="12"/>
          </p:nvPr>
        </p:nvSpPr>
        <p:spPr/>
        <p:txBody>
          <a:bodyPr/>
          <a:lstStyle/>
          <a:p>
            <a:fld id="{3A9916B7-A748-6149-8245-A3DC3058343F}" type="slidenum">
              <a:rPr lang="en-US" smtClean="0"/>
              <a:t>59</a:t>
            </a:fld>
            <a:endParaRPr lang="en-US"/>
          </a:p>
        </p:txBody>
      </p:sp>
      <p:sp>
        <p:nvSpPr>
          <p:cNvPr id="3" name="Inhaltsplatzhalter 2"/>
          <p:cNvSpPr>
            <a:spLocks noGrp="1"/>
          </p:cNvSpPr>
          <p:nvPr>
            <p:ph sz="quarter" idx="1"/>
          </p:nvPr>
        </p:nvSpPr>
        <p:spPr/>
        <p:txBody>
          <a:bodyPr/>
          <a:lstStyle/>
          <a:p>
            <a:endParaRPr lang="de-DE" dirty="0"/>
          </a:p>
        </p:txBody>
      </p:sp>
      <p:sp>
        <p:nvSpPr>
          <p:cNvPr id="4" name="Content Placeholder 10"/>
          <p:cNvSpPr txBox="1">
            <a:spLocks/>
          </p:cNvSpPr>
          <p:nvPr/>
        </p:nvSpPr>
        <p:spPr>
          <a:xfrm>
            <a:off x="86156" y="1633264"/>
            <a:ext cx="4496034" cy="3291997"/>
          </a:xfrm>
          <a:prstGeom prst="rect">
            <a:avLst/>
          </a:prstGeom>
        </p:spPr>
        <p:style>
          <a:lnRef idx="1">
            <a:schemeClr val="accent5"/>
          </a:lnRef>
          <a:fillRef idx="3">
            <a:schemeClr val="accent5"/>
          </a:fillRef>
          <a:effectRef idx="2">
            <a:schemeClr val="accent5"/>
          </a:effectRef>
          <a:fontRef idx="minor">
            <a:schemeClr val="lt1"/>
          </a:fontRef>
        </p:style>
        <p:txBody>
          <a:bodyPr vert="horz" wrap="square" rtlCol="0">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lt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lt1"/>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lt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lt1"/>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lt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lt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lt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lt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lt1"/>
                </a:solidFill>
                <a:latin typeface="+mn-lt"/>
                <a:ea typeface="+mn-ea"/>
                <a:cs typeface="+mn-cs"/>
              </a:defRPr>
            </a:lvl9pPr>
          </a:lstStyle>
          <a:p>
            <a:pPr marL="0" indent="0">
              <a:buFont typeface="Wingdings 2"/>
              <a:buNone/>
            </a:pPr>
            <a:r>
              <a:rPr lang="en-US" sz="1400" dirty="0"/>
              <a:t>000000be &lt;main&gt;:</a:t>
            </a:r>
          </a:p>
          <a:p>
            <a:pPr marL="0" indent="0">
              <a:buFont typeface="Wingdings 2"/>
              <a:buNone/>
            </a:pPr>
            <a:r>
              <a:rPr lang="en-US" sz="1400" dirty="0"/>
              <a:t>  be:	80 e0       	</a:t>
            </a:r>
            <a:r>
              <a:rPr lang="en-US" sz="1400" dirty="0" err="1"/>
              <a:t>ldi</a:t>
            </a:r>
            <a:r>
              <a:rPr lang="en-US" sz="1400" dirty="0"/>
              <a:t>	r24 0x00	; 0</a:t>
            </a:r>
          </a:p>
          <a:p>
            <a:pPr marL="0" indent="0">
              <a:buFont typeface="Wingdings 2"/>
              <a:buNone/>
            </a:pPr>
            <a:r>
              <a:rPr lang="en-US" sz="1400" dirty="0"/>
              <a:t>  c0:	90 e0       	</a:t>
            </a:r>
            <a:r>
              <a:rPr lang="en-US" sz="1400" dirty="0" err="1"/>
              <a:t>ldi</a:t>
            </a:r>
            <a:r>
              <a:rPr lang="en-US" sz="1400" dirty="0"/>
              <a:t>	r25 0x00	; 0</a:t>
            </a:r>
          </a:p>
          <a:p>
            <a:pPr marL="0" indent="0">
              <a:buFont typeface="Wingdings 2"/>
              <a:buNone/>
            </a:pPr>
            <a:r>
              <a:rPr lang="en-US" sz="1400" dirty="0"/>
              <a:t>  c2:	98 0f       	add	r25 r24</a:t>
            </a:r>
          </a:p>
          <a:p>
            <a:pPr marL="0" indent="0">
              <a:buFont typeface="Wingdings 2"/>
              <a:buNone/>
            </a:pPr>
            <a:r>
              <a:rPr lang="hu-HU" sz="1400" dirty="0"/>
              <a:t>  c4:	92 bb       	out	0x18 r25	; 18</a:t>
            </a:r>
          </a:p>
          <a:p>
            <a:pPr marL="0" indent="0">
              <a:buFont typeface="Wingdings 2"/>
              <a:buNone/>
            </a:pPr>
            <a:r>
              <a:rPr lang="hu-HU" sz="1400" dirty="0"/>
              <a:t>  c6:	82 bb       	out	0x18 r24	; 18</a:t>
            </a:r>
          </a:p>
          <a:p>
            <a:pPr marL="0" indent="0">
              <a:buFont typeface="Wingdings 2"/>
              <a:buNone/>
            </a:pPr>
            <a:r>
              <a:rPr lang="hu-HU" sz="1400" dirty="0"/>
              <a:t>  c8:	8f 5f       	subi	r24 0xFF	; 255</a:t>
            </a:r>
          </a:p>
          <a:p>
            <a:pPr marL="0" indent="0">
              <a:buFont typeface="Wingdings 2"/>
              <a:buNone/>
            </a:pPr>
            <a:r>
              <a:rPr lang="hu-HU" sz="1400" dirty="0"/>
              <a:t>  ca:	8a 30       	cpi	r24 0x0A	; 10</a:t>
            </a:r>
          </a:p>
          <a:p>
            <a:pPr marL="0" indent="0">
              <a:buFont typeface="Wingdings 2"/>
              <a:buNone/>
            </a:pPr>
            <a:r>
              <a:rPr lang="en-US" sz="1400" dirty="0"/>
              <a:t>  cc:	d1 f7       	</a:t>
            </a:r>
            <a:r>
              <a:rPr lang="en-US" sz="1400" dirty="0" err="1"/>
              <a:t>brne</a:t>
            </a:r>
            <a:r>
              <a:rPr lang="en-US" sz="1400" dirty="0"/>
              <a:t>	.-12     	; 0xc2 &lt;main+0x4&gt;</a:t>
            </a:r>
          </a:p>
          <a:p>
            <a:pPr marL="0" indent="0">
              <a:buFont typeface="Wingdings 2"/>
              <a:buNone/>
            </a:pPr>
            <a:r>
              <a:rPr lang="en-US" sz="1400" dirty="0"/>
              <a:t>  </a:t>
            </a:r>
            <a:r>
              <a:rPr lang="en-US" sz="1400" dirty="0" err="1"/>
              <a:t>ce</a:t>
            </a:r>
            <a:r>
              <a:rPr lang="en-US" sz="1400" dirty="0"/>
              <a:t>:	80 e0       	</a:t>
            </a:r>
            <a:r>
              <a:rPr lang="en-US" sz="1400" dirty="0" err="1"/>
              <a:t>ldi</a:t>
            </a:r>
            <a:r>
              <a:rPr lang="en-US" sz="1400" dirty="0"/>
              <a:t>	r24 0x00	; 0</a:t>
            </a:r>
          </a:p>
          <a:p>
            <a:pPr marL="0" indent="0">
              <a:buFont typeface="Wingdings 2"/>
              <a:buNone/>
            </a:pPr>
            <a:r>
              <a:rPr lang="en-US" sz="1400" dirty="0"/>
              <a:t>  d0:	90 e0       	</a:t>
            </a:r>
            <a:r>
              <a:rPr lang="en-US" sz="1400" dirty="0" err="1"/>
              <a:t>ldi</a:t>
            </a:r>
            <a:r>
              <a:rPr lang="en-US" sz="1400" dirty="0"/>
              <a:t>	r25 0x00	; 0</a:t>
            </a:r>
          </a:p>
          <a:p>
            <a:pPr marL="0" indent="0">
              <a:buFont typeface="Wingdings 2"/>
              <a:buNone/>
            </a:pPr>
            <a:r>
              <a:rPr lang="en-US" sz="1400" dirty="0"/>
              <a:t>  d2:	08 95       	ret</a:t>
            </a:r>
          </a:p>
          <a:p>
            <a:endParaRPr lang="en-US" sz="1800" dirty="0"/>
          </a:p>
        </p:txBody>
      </p:sp>
      <p:graphicFrame>
        <p:nvGraphicFramePr>
          <p:cNvPr id="5" name="Table 4"/>
          <p:cNvGraphicFramePr>
            <a:graphicFrameLocks noGrp="1"/>
          </p:cNvGraphicFramePr>
          <p:nvPr/>
        </p:nvGraphicFramePr>
        <p:xfrm>
          <a:off x="5551828" y="3975160"/>
          <a:ext cx="2340422" cy="2682240"/>
        </p:xfrm>
        <a:graphic>
          <a:graphicData uri="http://schemas.openxmlformats.org/drawingml/2006/table">
            <a:tbl>
              <a:tblPr firstRow="1" bandRow="1">
                <a:tableStyleId>{5C22544A-7EE6-4342-B048-85BDC9FD1C3A}</a:tableStyleId>
              </a:tblPr>
              <a:tblGrid>
                <a:gridCol w="1170211">
                  <a:extLst>
                    <a:ext uri="{9D8B030D-6E8A-4147-A177-3AD203B41FA5}">
                      <a16:colId xmlns:a16="http://schemas.microsoft.com/office/drawing/2014/main" val="20000"/>
                    </a:ext>
                  </a:extLst>
                </a:gridCol>
                <a:gridCol w="1170211">
                  <a:extLst>
                    <a:ext uri="{9D8B030D-6E8A-4147-A177-3AD203B41FA5}">
                      <a16:colId xmlns:a16="http://schemas.microsoft.com/office/drawing/2014/main" val="20001"/>
                    </a:ext>
                  </a:extLst>
                </a:gridCol>
              </a:tblGrid>
              <a:tr h="313533">
                <a:tc>
                  <a:txBody>
                    <a:bodyPr/>
                    <a:lstStyle/>
                    <a:p>
                      <a:r>
                        <a:rPr lang="en-US" sz="1600" b="1" i="0" dirty="0">
                          <a:latin typeface="Courier"/>
                          <a:cs typeface="Courier"/>
                        </a:rPr>
                        <a:t>Address</a:t>
                      </a:r>
                    </a:p>
                  </a:txBody>
                  <a:tcPr/>
                </a:tc>
                <a:tc>
                  <a:txBody>
                    <a:bodyPr/>
                    <a:lstStyle/>
                    <a:p>
                      <a:r>
                        <a:rPr lang="en-US" sz="1600" b="1" i="0" dirty="0">
                          <a:latin typeface="Courier"/>
                          <a:cs typeface="Courier"/>
                        </a:rPr>
                        <a:t>Value</a:t>
                      </a:r>
                    </a:p>
                  </a:txBody>
                  <a:tcPr/>
                </a:tc>
                <a:extLst>
                  <a:ext uri="{0D108BD9-81ED-4DB2-BD59-A6C34878D82A}">
                    <a16:rowId xmlns:a16="http://schemas.microsoft.com/office/drawing/2014/main" val="10000"/>
                  </a:ext>
                </a:extLst>
              </a:tr>
              <a:tr h="313533">
                <a:tc>
                  <a:txBody>
                    <a:bodyPr/>
                    <a:lstStyle/>
                    <a:p>
                      <a:r>
                        <a:rPr lang="en-US" sz="1600" b="1" i="0" dirty="0">
                          <a:latin typeface="Courier"/>
                          <a:cs typeface="Courier"/>
                        </a:rPr>
                        <a:t>00BE</a:t>
                      </a:r>
                    </a:p>
                  </a:txBody>
                  <a:tcPr/>
                </a:tc>
                <a:tc>
                  <a:txBody>
                    <a:bodyPr/>
                    <a:lstStyle/>
                    <a:p>
                      <a:r>
                        <a:rPr lang="en-US" sz="1600" b="1" i="0" dirty="0">
                          <a:latin typeface="Courier"/>
                          <a:cs typeface="Courier"/>
                        </a:rPr>
                        <a:t>80</a:t>
                      </a:r>
                    </a:p>
                  </a:txBody>
                  <a:tcPr/>
                </a:tc>
                <a:extLst>
                  <a:ext uri="{0D108BD9-81ED-4DB2-BD59-A6C34878D82A}">
                    <a16:rowId xmlns:a16="http://schemas.microsoft.com/office/drawing/2014/main" val="10001"/>
                  </a:ext>
                </a:extLst>
              </a:tr>
              <a:tr h="313533">
                <a:tc>
                  <a:txBody>
                    <a:bodyPr/>
                    <a:lstStyle/>
                    <a:p>
                      <a:r>
                        <a:rPr lang="en-US" sz="1600" b="1" i="0" dirty="0">
                          <a:latin typeface="Courier"/>
                          <a:cs typeface="Courier"/>
                        </a:rPr>
                        <a:t>00BF</a:t>
                      </a:r>
                    </a:p>
                  </a:txBody>
                  <a:tcPr/>
                </a:tc>
                <a:tc>
                  <a:txBody>
                    <a:bodyPr/>
                    <a:lstStyle/>
                    <a:p>
                      <a:r>
                        <a:rPr lang="en-US" sz="1600" b="1" i="0" dirty="0">
                          <a:latin typeface="Courier"/>
                          <a:cs typeface="Courier"/>
                        </a:rPr>
                        <a:t>E0</a:t>
                      </a:r>
                    </a:p>
                  </a:txBody>
                  <a:tcPr/>
                </a:tc>
                <a:extLst>
                  <a:ext uri="{0D108BD9-81ED-4DB2-BD59-A6C34878D82A}">
                    <a16:rowId xmlns:a16="http://schemas.microsoft.com/office/drawing/2014/main" val="10002"/>
                  </a:ext>
                </a:extLst>
              </a:tr>
              <a:tr h="313533">
                <a:tc>
                  <a:txBody>
                    <a:bodyPr/>
                    <a:lstStyle/>
                    <a:p>
                      <a:r>
                        <a:rPr lang="en-US" sz="1600" b="1" i="0" dirty="0">
                          <a:latin typeface="Courier"/>
                          <a:cs typeface="Courier"/>
                        </a:rPr>
                        <a:t>00C0</a:t>
                      </a:r>
                    </a:p>
                  </a:txBody>
                  <a:tcPr/>
                </a:tc>
                <a:tc>
                  <a:txBody>
                    <a:bodyPr/>
                    <a:lstStyle/>
                    <a:p>
                      <a:r>
                        <a:rPr lang="en-US" sz="1600" b="1" i="0" dirty="0">
                          <a:latin typeface="Courier"/>
                          <a:cs typeface="Courier"/>
                        </a:rPr>
                        <a:t>90</a:t>
                      </a:r>
                    </a:p>
                  </a:txBody>
                  <a:tcPr/>
                </a:tc>
                <a:extLst>
                  <a:ext uri="{0D108BD9-81ED-4DB2-BD59-A6C34878D82A}">
                    <a16:rowId xmlns:a16="http://schemas.microsoft.com/office/drawing/2014/main" val="10003"/>
                  </a:ext>
                </a:extLst>
              </a:tr>
              <a:tr h="313533">
                <a:tc>
                  <a:txBody>
                    <a:bodyPr/>
                    <a:lstStyle/>
                    <a:p>
                      <a:r>
                        <a:rPr lang="en-US" sz="1600" b="1" i="0" dirty="0">
                          <a:latin typeface="Courier"/>
                          <a:cs typeface="Courier"/>
                        </a:rPr>
                        <a:t>00C1</a:t>
                      </a:r>
                    </a:p>
                  </a:txBody>
                  <a:tcPr/>
                </a:tc>
                <a:tc>
                  <a:txBody>
                    <a:bodyPr/>
                    <a:lstStyle/>
                    <a:p>
                      <a:r>
                        <a:rPr lang="en-US" sz="1600" b="1" i="0" dirty="0">
                          <a:latin typeface="Courier"/>
                          <a:cs typeface="Courier"/>
                        </a:rPr>
                        <a:t>E0</a:t>
                      </a:r>
                    </a:p>
                  </a:txBody>
                  <a:tcPr/>
                </a:tc>
                <a:extLst>
                  <a:ext uri="{0D108BD9-81ED-4DB2-BD59-A6C34878D82A}">
                    <a16:rowId xmlns:a16="http://schemas.microsoft.com/office/drawing/2014/main" val="10004"/>
                  </a:ext>
                </a:extLst>
              </a:tr>
              <a:tr h="313533">
                <a:tc>
                  <a:txBody>
                    <a:bodyPr/>
                    <a:lstStyle/>
                    <a:p>
                      <a:r>
                        <a:rPr lang="en-US" sz="1600" b="1" i="0" dirty="0">
                          <a:latin typeface="Courier"/>
                          <a:cs typeface="Courier"/>
                        </a:rPr>
                        <a:t>00C2</a:t>
                      </a:r>
                    </a:p>
                  </a:txBody>
                  <a:tcPr/>
                </a:tc>
                <a:tc>
                  <a:txBody>
                    <a:bodyPr/>
                    <a:lstStyle/>
                    <a:p>
                      <a:r>
                        <a:rPr lang="en-US" sz="1600" b="1" i="0" dirty="0">
                          <a:latin typeface="Courier"/>
                          <a:cs typeface="Courier"/>
                        </a:rPr>
                        <a:t>98</a:t>
                      </a:r>
                    </a:p>
                  </a:txBody>
                  <a:tcPr/>
                </a:tc>
                <a:extLst>
                  <a:ext uri="{0D108BD9-81ED-4DB2-BD59-A6C34878D82A}">
                    <a16:rowId xmlns:a16="http://schemas.microsoft.com/office/drawing/2014/main" val="10005"/>
                  </a:ext>
                </a:extLst>
              </a:tr>
              <a:tr h="313533">
                <a:tc>
                  <a:txBody>
                    <a:bodyPr/>
                    <a:lstStyle/>
                    <a:p>
                      <a:r>
                        <a:rPr lang="en-US" sz="1600" b="1" i="0" dirty="0">
                          <a:latin typeface="Courier"/>
                          <a:cs typeface="Courier"/>
                        </a:rPr>
                        <a:t>00C3</a:t>
                      </a:r>
                    </a:p>
                  </a:txBody>
                  <a:tcPr/>
                </a:tc>
                <a:tc>
                  <a:txBody>
                    <a:bodyPr/>
                    <a:lstStyle/>
                    <a:p>
                      <a:r>
                        <a:rPr lang="en-US" sz="1600" b="1" i="0" dirty="0">
                          <a:latin typeface="Courier"/>
                          <a:cs typeface="Courier"/>
                        </a:rPr>
                        <a:t>0F</a:t>
                      </a:r>
                    </a:p>
                  </a:txBody>
                  <a:tcPr/>
                </a:tc>
                <a:extLst>
                  <a:ext uri="{0D108BD9-81ED-4DB2-BD59-A6C34878D82A}">
                    <a16:rowId xmlns:a16="http://schemas.microsoft.com/office/drawing/2014/main" val="10006"/>
                  </a:ext>
                </a:extLst>
              </a:tr>
              <a:tr h="313533">
                <a:tc>
                  <a:txBody>
                    <a:bodyPr/>
                    <a:lstStyle/>
                    <a:p>
                      <a:r>
                        <a:rPr lang="en-US" sz="1600" b="1" i="0" dirty="0">
                          <a:latin typeface="Courier"/>
                          <a:cs typeface="Courier"/>
                        </a:rPr>
                        <a:t>00C4</a:t>
                      </a:r>
                    </a:p>
                  </a:txBody>
                  <a:tcPr/>
                </a:tc>
                <a:tc>
                  <a:txBody>
                    <a:bodyPr/>
                    <a:lstStyle/>
                    <a:p>
                      <a:r>
                        <a:rPr lang="en-US" sz="1600" b="1" i="0" dirty="0">
                          <a:latin typeface="Courier"/>
                          <a:cs typeface="Courier"/>
                        </a:rPr>
                        <a:t>92</a:t>
                      </a:r>
                    </a:p>
                  </a:txBody>
                  <a:tcPr/>
                </a:tc>
                <a:extLst>
                  <a:ext uri="{0D108BD9-81ED-4DB2-BD59-A6C34878D82A}">
                    <a16:rowId xmlns:a16="http://schemas.microsoft.com/office/drawing/2014/main" val="10007"/>
                  </a:ext>
                </a:extLst>
              </a:tr>
            </a:tbl>
          </a:graphicData>
        </a:graphic>
      </p:graphicFrame>
      <p:cxnSp>
        <p:nvCxnSpPr>
          <p:cNvPr id="8" name="Straight Arrow Connector 7"/>
          <p:cNvCxnSpPr/>
          <p:nvPr/>
        </p:nvCxnSpPr>
        <p:spPr>
          <a:xfrm flipH="1" flipV="1">
            <a:off x="1132676" y="2291005"/>
            <a:ext cx="4419152" cy="293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Datumsplatzhalter 6">
            <a:extLst>
              <a:ext uri="{FF2B5EF4-FFF2-40B4-BE49-F238E27FC236}">
                <a16:creationId xmlns:a16="http://schemas.microsoft.com/office/drawing/2014/main" id="{BCC7815C-C16C-4062-9AFB-A7BE2E763840}"/>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500058004"/>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EBFE5D3-C775-4474-821E-AB4501DF54A5}"/>
              </a:ext>
            </a:extLst>
          </p:cNvPr>
          <p:cNvSpPr>
            <a:spLocks noGrp="1" noChangeArrowheads="1"/>
          </p:cNvSpPr>
          <p:nvPr>
            <p:ph type="title"/>
          </p:nvPr>
        </p:nvSpPr>
        <p:spPr/>
        <p:txBody>
          <a:bodyPr/>
          <a:lstStyle/>
          <a:p>
            <a:r>
              <a:rPr lang="en-US" altLang="zh-CN">
                <a:ea typeface="SimSun" panose="02010600030101010101" pitchFamily="2" charset="-122"/>
              </a:rPr>
              <a:t>Lamport Logical Clocks</a:t>
            </a:r>
          </a:p>
        </p:txBody>
      </p:sp>
      <p:sp>
        <p:nvSpPr>
          <p:cNvPr id="329731" name="Rectangle 3">
            <a:extLst>
              <a:ext uri="{FF2B5EF4-FFF2-40B4-BE49-F238E27FC236}">
                <a16:creationId xmlns:a16="http://schemas.microsoft.com/office/drawing/2014/main" id="{02B0388B-910C-404C-B8AC-B3A6349B5AC1}"/>
              </a:ext>
            </a:extLst>
          </p:cNvPr>
          <p:cNvSpPr>
            <a:spLocks noGrp="1" noChangeArrowheads="1"/>
          </p:cNvSpPr>
          <p:nvPr>
            <p:ph type="body" idx="1"/>
          </p:nvPr>
        </p:nvSpPr>
        <p:spPr>
          <a:xfrm>
            <a:off x="303213" y="1462088"/>
            <a:ext cx="8537575" cy="5091112"/>
          </a:xfrm>
        </p:spPr>
        <p:txBody>
          <a:bodyPr/>
          <a:lstStyle/>
          <a:p>
            <a:pPr algn="l"/>
            <a:r>
              <a:rPr lang="en-US" altLang="zh-CN">
                <a:ea typeface="SimSun" panose="02010600030101010101" pitchFamily="2" charset="-122"/>
              </a:rPr>
              <a:t>Substitute synchronized clocks with a global ordering of events</a:t>
            </a:r>
          </a:p>
          <a:p>
            <a:pPr lvl="1"/>
            <a:r>
              <a:rPr lang="en-US" altLang="zh-CN">
                <a:solidFill>
                  <a:srgbClr val="FF0000"/>
                </a:solidFill>
                <a:ea typeface="SimSun" panose="02010600030101010101" pitchFamily="2" charset="-122"/>
              </a:rPr>
              <a:t>e</a:t>
            </a:r>
            <a:r>
              <a:rPr lang="en-US" altLang="zh-CN" baseline="-25000">
                <a:solidFill>
                  <a:srgbClr val="FF0000"/>
                </a:solidFill>
                <a:ea typeface="SimSun" panose="02010600030101010101" pitchFamily="2" charset="-122"/>
              </a:rPr>
              <a:t>i</a:t>
            </a:r>
            <a:r>
              <a:rPr lang="en-US" altLang="zh-CN">
                <a:solidFill>
                  <a:srgbClr val="FF0000"/>
                </a:solidFill>
                <a:ea typeface="SimSun" panose="02010600030101010101" pitchFamily="2" charset="-122"/>
              </a:rPr>
              <a:t> </a:t>
            </a:r>
            <a:r>
              <a:rPr lang="en-US" altLang="zh-CN">
                <a:solidFill>
                  <a:srgbClr val="FF0000"/>
                </a:solidFill>
                <a:ea typeface="SimSun" panose="02010600030101010101" pitchFamily="2" charset="-122"/>
                <a:sym typeface="Symbol" panose="05050102010706020507" pitchFamily="18" charset="2"/>
              </a:rPr>
              <a:t>&lt; e</a:t>
            </a:r>
            <a:r>
              <a:rPr lang="en-US" altLang="zh-CN" baseline="-25000">
                <a:solidFill>
                  <a:srgbClr val="FF0000"/>
                </a:solidFill>
                <a:ea typeface="SimSun" panose="02010600030101010101" pitchFamily="2" charset="-122"/>
                <a:sym typeface="Symbol" panose="05050102010706020507" pitchFamily="18" charset="2"/>
              </a:rPr>
              <a:t>j</a:t>
            </a:r>
            <a:r>
              <a:rPr lang="en-US" altLang="zh-CN">
                <a:solidFill>
                  <a:srgbClr val="FF0000"/>
                </a:solidFill>
                <a:ea typeface="SimSun" panose="02010600030101010101" pitchFamily="2" charset="-122"/>
                <a:sym typeface="Symbol" panose="05050102010706020507" pitchFamily="18" charset="2"/>
              </a:rPr>
              <a:t>  LC(e</a:t>
            </a:r>
            <a:r>
              <a:rPr lang="en-US" altLang="zh-CN" baseline="-25000">
                <a:solidFill>
                  <a:srgbClr val="FF0000"/>
                </a:solidFill>
                <a:ea typeface="SimSun" panose="02010600030101010101" pitchFamily="2" charset="-122"/>
                <a:sym typeface="Symbol" panose="05050102010706020507" pitchFamily="18" charset="2"/>
              </a:rPr>
              <a:t>i</a:t>
            </a:r>
            <a:r>
              <a:rPr lang="en-US" altLang="zh-CN">
                <a:solidFill>
                  <a:srgbClr val="FF0000"/>
                </a:solidFill>
                <a:ea typeface="SimSun" panose="02010600030101010101" pitchFamily="2" charset="-122"/>
                <a:sym typeface="Symbol" panose="05050102010706020507" pitchFamily="18" charset="2"/>
              </a:rPr>
              <a:t>) &lt; LC(e</a:t>
            </a:r>
            <a:r>
              <a:rPr lang="en-US" altLang="zh-CN" baseline="-25000">
                <a:solidFill>
                  <a:srgbClr val="FF0000"/>
                </a:solidFill>
                <a:ea typeface="SimSun" panose="02010600030101010101" pitchFamily="2" charset="-122"/>
                <a:sym typeface="Symbol" panose="05050102010706020507" pitchFamily="18" charset="2"/>
              </a:rPr>
              <a:t>j</a:t>
            </a:r>
            <a:r>
              <a:rPr lang="en-US" altLang="zh-CN">
                <a:solidFill>
                  <a:srgbClr val="FF0000"/>
                </a:solidFill>
                <a:ea typeface="SimSun" panose="02010600030101010101" pitchFamily="2" charset="-122"/>
                <a:sym typeface="Symbol" panose="05050102010706020507" pitchFamily="18" charset="2"/>
              </a:rPr>
              <a:t>)</a:t>
            </a:r>
            <a:endParaRPr lang="en-US" altLang="zh-CN">
              <a:ea typeface="SimSun" panose="02010600030101010101" pitchFamily="2" charset="-122"/>
            </a:endParaRPr>
          </a:p>
          <a:p>
            <a:pPr lvl="1"/>
            <a:r>
              <a:rPr lang="en-US" altLang="zh-CN">
                <a:ea typeface="SimSun" panose="02010600030101010101" pitchFamily="2" charset="-122"/>
              </a:rPr>
              <a:t>LC</a:t>
            </a:r>
            <a:r>
              <a:rPr lang="en-US" altLang="zh-CN" baseline="-25000">
                <a:ea typeface="SimSun" panose="02010600030101010101" pitchFamily="2" charset="-122"/>
              </a:rPr>
              <a:t>i</a:t>
            </a:r>
            <a:r>
              <a:rPr lang="en-US" altLang="zh-CN">
                <a:ea typeface="SimSun" panose="02010600030101010101" pitchFamily="2" charset="-122"/>
              </a:rPr>
              <a:t> is a local clock: contains increasing values</a:t>
            </a:r>
          </a:p>
          <a:p>
            <a:pPr lvl="2"/>
            <a:r>
              <a:rPr lang="en-US" altLang="zh-CN">
                <a:ea typeface="SimSun" panose="02010600030101010101" pitchFamily="2" charset="-122"/>
              </a:rPr>
              <a:t>each process i has own LC</a:t>
            </a:r>
            <a:r>
              <a:rPr lang="en-US" altLang="zh-CN" baseline="-25000">
                <a:ea typeface="SimSun" panose="02010600030101010101" pitchFamily="2" charset="-122"/>
              </a:rPr>
              <a:t>i</a:t>
            </a:r>
          </a:p>
          <a:p>
            <a:pPr lvl="1"/>
            <a:r>
              <a:rPr lang="en-US" altLang="zh-CN">
                <a:ea typeface="SimSun" panose="02010600030101010101" pitchFamily="2" charset="-122"/>
              </a:rPr>
              <a:t>Increment LC</a:t>
            </a:r>
            <a:r>
              <a:rPr lang="en-US" altLang="zh-CN" baseline="-25000">
                <a:ea typeface="SimSun" panose="02010600030101010101" pitchFamily="2" charset="-122"/>
              </a:rPr>
              <a:t>i</a:t>
            </a:r>
            <a:r>
              <a:rPr lang="en-US" altLang="zh-CN">
                <a:ea typeface="SimSun" panose="02010600030101010101" pitchFamily="2" charset="-122"/>
              </a:rPr>
              <a:t> on each event occurrence</a:t>
            </a:r>
          </a:p>
          <a:p>
            <a:pPr lvl="1"/>
            <a:r>
              <a:rPr lang="en-US" altLang="zh-CN">
                <a:ea typeface="SimSun" panose="02010600030101010101" pitchFamily="2" charset="-122"/>
                <a:sym typeface="Symbol" panose="05050102010706020507" pitchFamily="18" charset="2"/>
              </a:rPr>
              <a:t>within same process i, if e</a:t>
            </a:r>
            <a:r>
              <a:rPr lang="en-US" altLang="zh-CN" baseline="-25000">
                <a:ea typeface="SimSun" panose="02010600030101010101" pitchFamily="2" charset="-122"/>
                <a:sym typeface="Symbol" panose="05050102010706020507" pitchFamily="18" charset="2"/>
              </a:rPr>
              <a:t>j</a:t>
            </a:r>
            <a:r>
              <a:rPr lang="en-US" altLang="zh-CN">
                <a:ea typeface="SimSun" panose="02010600030101010101" pitchFamily="2" charset="-122"/>
                <a:sym typeface="Symbol" panose="05050102010706020507" pitchFamily="18" charset="2"/>
              </a:rPr>
              <a:t> occurs before e</a:t>
            </a:r>
            <a:r>
              <a:rPr lang="en-US" altLang="zh-CN" baseline="-25000">
                <a:ea typeface="SimSun" panose="02010600030101010101" pitchFamily="2" charset="-122"/>
                <a:sym typeface="Symbol" panose="05050102010706020507" pitchFamily="18" charset="2"/>
              </a:rPr>
              <a:t>k</a:t>
            </a:r>
          </a:p>
          <a:p>
            <a:pPr lvl="2"/>
            <a:r>
              <a:rPr lang="en-US" altLang="zh-CN">
                <a:ea typeface="SimSun" panose="02010600030101010101" pitchFamily="2" charset="-122"/>
                <a:sym typeface="Symbol" panose="05050102010706020507" pitchFamily="18" charset="2"/>
              </a:rPr>
              <a:t>LC</a:t>
            </a:r>
            <a:r>
              <a:rPr lang="en-US" altLang="zh-CN" baseline="-25000">
                <a:ea typeface="SimSun" panose="02010600030101010101" pitchFamily="2" charset="-122"/>
                <a:sym typeface="Symbol" panose="05050102010706020507" pitchFamily="18" charset="2"/>
              </a:rPr>
              <a:t>i</a:t>
            </a:r>
            <a:r>
              <a:rPr lang="en-US" altLang="zh-CN">
                <a:ea typeface="SimSun" panose="02010600030101010101" pitchFamily="2" charset="-122"/>
                <a:sym typeface="Symbol" panose="05050102010706020507" pitchFamily="18" charset="2"/>
              </a:rPr>
              <a:t>(e</a:t>
            </a:r>
            <a:r>
              <a:rPr lang="en-US" altLang="zh-CN" baseline="-25000">
                <a:ea typeface="SimSun" panose="02010600030101010101" pitchFamily="2" charset="-122"/>
                <a:sym typeface="Symbol" panose="05050102010706020507" pitchFamily="18" charset="2"/>
              </a:rPr>
              <a:t>j</a:t>
            </a:r>
            <a:r>
              <a:rPr lang="en-US" altLang="zh-CN">
                <a:ea typeface="SimSun" panose="02010600030101010101" pitchFamily="2" charset="-122"/>
                <a:sym typeface="Symbol" panose="05050102010706020507" pitchFamily="18" charset="2"/>
              </a:rPr>
              <a:t>) &lt; LC</a:t>
            </a:r>
            <a:r>
              <a:rPr lang="en-US" altLang="zh-CN" baseline="-25000">
                <a:ea typeface="SimSun" panose="02010600030101010101" pitchFamily="2" charset="-122"/>
                <a:sym typeface="Symbol" panose="05050102010706020507" pitchFamily="18" charset="2"/>
              </a:rPr>
              <a:t>i</a:t>
            </a:r>
            <a:r>
              <a:rPr lang="en-US" altLang="zh-CN">
                <a:ea typeface="SimSun" panose="02010600030101010101" pitchFamily="2" charset="-122"/>
                <a:sym typeface="Symbol" panose="05050102010706020507" pitchFamily="18" charset="2"/>
              </a:rPr>
              <a:t>(e</a:t>
            </a:r>
            <a:r>
              <a:rPr lang="en-US" altLang="zh-CN" baseline="-25000">
                <a:ea typeface="SimSun" panose="02010600030101010101" pitchFamily="2" charset="-122"/>
                <a:sym typeface="Symbol" panose="05050102010706020507" pitchFamily="18" charset="2"/>
              </a:rPr>
              <a:t>k</a:t>
            </a:r>
            <a:r>
              <a:rPr lang="en-US" altLang="zh-CN">
                <a:ea typeface="SimSun" panose="02010600030101010101" pitchFamily="2" charset="-122"/>
                <a:sym typeface="Symbol" panose="05050102010706020507" pitchFamily="18" charset="2"/>
              </a:rPr>
              <a:t>)</a:t>
            </a:r>
          </a:p>
          <a:p>
            <a:pPr lvl="1"/>
            <a:r>
              <a:rPr lang="en-US" altLang="zh-CN">
                <a:ea typeface="SimSun" panose="02010600030101010101" pitchFamily="2" charset="-122"/>
                <a:sym typeface="Symbol" panose="05050102010706020507" pitchFamily="18" charset="2"/>
              </a:rPr>
              <a:t>If e</a:t>
            </a:r>
            <a:r>
              <a:rPr lang="en-US" altLang="zh-CN" baseline="-25000">
                <a:ea typeface="SimSun" panose="02010600030101010101" pitchFamily="2" charset="-122"/>
                <a:sym typeface="Symbol" panose="05050102010706020507" pitchFamily="18" charset="2"/>
              </a:rPr>
              <a:t>s</a:t>
            </a:r>
            <a:r>
              <a:rPr lang="en-US" altLang="zh-CN">
                <a:ea typeface="SimSun" panose="02010600030101010101" pitchFamily="2" charset="-122"/>
                <a:sym typeface="Symbol" panose="05050102010706020507" pitchFamily="18" charset="2"/>
              </a:rPr>
              <a:t> is a send event and e</a:t>
            </a:r>
            <a:r>
              <a:rPr lang="en-US" altLang="zh-CN" baseline="-25000">
                <a:ea typeface="SimSun" panose="02010600030101010101" pitchFamily="2" charset="-122"/>
                <a:sym typeface="Symbol" panose="05050102010706020507" pitchFamily="18" charset="2"/>
              </a:rPr>
              <a:t>r</a:t>
            </a:r>
            <a:r>
              <a:rPr lang="en-US" altLang="zh-CN">
                <a:ea typeface="SimSun" panose="02010600030101010101" pitchFamily="2" charset="-122"/>
                <a:sym typeface="Symbol" panose="05050102010706020507" pitchFamily="18" charset="2"/>
              </a:rPr>
              <a:t> receives that send, then </a:t>
            </a:r>
          </a:p>
          <a:p>
            <a:pPr lvl="2"/>
            <a:r>
              <a:rPr lang="en-US" altLang="zh-CN">
                <a:ea typeface="SimSun" panose="02010600030101010101" pitchFamily="2" charset="-122"/>
                <a:sym typeface="Symbol" panose="05050102010706020507" pitchFamily="18" charset="2"/>
              </a:rPr>
              <a:t>LC</a:t>
            </a:r>
            <a:r>
              <a:rPr lang="en-US" altLang="zh-CN" baseline="-25000">
                <a:ea typeface="SimSun" panose="02010600030101010101" pitchFamily="2" charset="-122"/>
                <a:sym typeface="Symbol" panose="05050102010706020507" pitchFamily="18" charset="2"/>
              </a:rPr>
              <a:t>i</a:t>
            </a:r>
            <a:r>
              <a:rPr lang="en-US" altLang="zh-CN">
                <a:ea typeface="SimSun" panose="02010600030101010101" pitchFamily="2" charset="-122"/>
                <a:sym typeface="Symbol" panose="05050102010706020507" pitchFamily="18" charset="2"/>
              </a:rPr>
              <a:t>(e</a:t>
            </a:r>
            <a:r>
              <a:rPr lang="en-US" altLang="zh-CN" baseline="-25000">
                <a:ea typeface="SimSun" panose="02010600030101010101" pitchFamily="2" charset="-122"/>
                <a:sym typeface="Symbol" panose="05050102010706020507" pitchFamily="18" charset="2"/>
              </a:rPr>
              <a:t>s</a:t>
            </a:r>
            <a:r>
              <a:rPr lang="en-US" altLang="zh-CN">
                <a:ea typeface="SimSun" panose="02010600030101010101" pitchFamily="2" charset="-122"/>
                <a:sym typeface="Symbol" panose="05050102010706020507" pitchFamily="18" charset="2"/>
              </a:rPr>
              <a:t>) &lt; LC</a:t>
            </a:r>
            <a:r>
              <a:rPr lang="en-US" altLang="zh-CN" baseline="-25000">
                <a:ea typeface="SimSun" panose="02010600030101010101" pitchFamily="2" charset="-122"/>
                <a:sym typeface="Symbol" panose="05050102010706020507" pitchFamily="18" charset="2"/>
              </a:rPr>
              <a:t>j</a:t>
            </a:r>
            <a:r>
              <a:rPr lang="en-US" altLang="zh-CN">
                <a:ea typeface="SimSun" panose="02010600030101010101" pitchFamily="2" charset="-122"/>
                <a:sym typeface="Symbol" panose="05050102010706020507" pitchFamily="18" charset="2"/>
              </a:rPr>
              <a:t>(e</a:t>
            </a:r>
            <a:r>
              <a:rPr lang="en-US" altLang="zh-CN" baseline="-25000">
                <a:ea typeface="SimSun" panose="02010600030101010101" pitchFamily="2" charset="-122"/>
                <a:sym typeface="Symbol" panose="05050102010706020507" pitchFamily="18" charset="2"/>
              </a:rPr>
              <a:t>r</a:t>
            </a:r>
            <a:r>
              <a:rPr lang="en-US" altLang="zh-CN">
                <a:ea typeface="SimSun" panose="02010600030101010101" pitchFamily="2" charset="-122"/>
                <a:sym typeface="Symbol" panose="05050102010706020507" pitchFamily="18" charset="2"/>
              </a:rPr>
              <a:t>)</a:t>
            </a:r>
          </a:p>
        </p:txBody>
      </p:sp>
      <p:sp>
        <p:nvSpPr>
          <p:cNvPr id="2" name="Datumsplatzhalter 1">
            <a:extLst>
              <a:ext uri="{FF2B5EF4-FFF2-40B4-BE49-F238E27FC236}">
                <a16:creationId xmlns:a16="http://schemas.microsoft.com/office/drawing/2014/main" id="{29777A6C-35E5-4801-8A31-6D9FBAE4FD8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AC9BC05-67DC-47A7-889B-C01AD07BBCE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ECFF36A-DC3D-410A-8F8E-05CA9FED6C74}"/>
              </a:ext>
            </a:extLst>
          </p:cNvPr>
          <p:cNvSpPr>
            <a:spLocks noGrp="1"/>
          </p:cNvSpPr>
          <p:nvPr>
            <p:ph type="sldNum" sz="quarter" idx="12"/>
          </p:nvPr>
        </p:nvSpPr>
        <p:spPr/>
        <p:txBody>
          <a:bodyPr/>
          <a:lstStyle/>
          <a:p>
            <a:pPr>
              <a:defRPr/>
            </a:pPr>
            <a:fld id="{AFD5F09E-495C-4440-9B64-34BC52B4539C}" type="slidenum">
              <a:rPr lang="en-US" smtClean="0"/>
              <a:pPr>
                <a:defRPr/>
              </a:pPr>
              <a:t>590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9731">
                                            <p:txEl>
                                              <p:pRg st="2" end="2"/>
                                            </p:txEl>
                                          </p:spTgt>
                                        </p:tgtEl>
                                        <p:attrNameLst>
                                          <p:attrName>style.visibility</p:attrName>
                                        </p:attrNameLst>
                                      </p:cBhvr>
                                      <p:to>
                                        <p:strVal val="visible"/>
                                      </p:to>
                                    </p:set>
                                    <p:animEffect transition="in" filter="blinds(horizontal)">
                                      <p:cBhvr>
                                        <p:cTn id="7" dur="500"/>
                                        <p:tgtEl>
                                          <p:spTgt spid="329731">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29731">
                                            <p:txEl>
                                              <p:pRg st="3" end="3"/>
                                            </p:txEl>
                                          </p:spTgt>
                                        </p:tgtEl>
                                        <p:attrNameLst>
                                          <p:attrName>style.visibility</p:attrName>
                                        </p:attrNameLst>
                                      </p:cBhvr>
                                      <p:to>
                                        <p:strVal val="visible"/>
                                      </p:to>
                                    </p:set>
                                    <p:animEffect transition="in" filter="blinds(horizontal)">
                                      <p:cBhvr>
                                        <p:cTn id="10" dur="500"/>
                                        <p:tgtEl>
                                          <p:spTgt spid="329731">
                                            <p:txEl>
                                              <p:pRg st="3" end="3"/>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329731">
                                            <p:txEl>
                                              <p:pRg st="4" end="4"/>
                                            </p:txEl>
                                          </p:spTgt>
                                        </p:tgtEl>
                                        <p:attrNameLst>
                                          <p:attrName>style.visibility</p:attrName>
                                        </p:attrNameLst>
                                      </p:cBhvr>
                                      <p:to>
                                        <p:strVal val="visible"/>
                                      </p:to>
                                    </p:set>
                                    <p:animEffect transition="in" filter="blinds(horizontal)">
                                      <p:cBhvr>
                                        <p:cTn id="15" dur="500"/>
                                        <p:tgtEl>
                                          <p:spTgt spid="329731">
                                            <p:txEl>
                                              <p:pRg st="4" end="4"/>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329731">
                                            <p:txEl>
                                              <p:pRg st="5" end="5"/>
                                            </p:txEl>
                                          </p:spTgt>
                                        </p:tgtEl>
                                        <p:attrNameLst>
                                          <p:attrName>style.visibility</p:attrName>
                                        </p:attrNameLst>
                                      </p:cBhvr>
                                      <p:to>
                                        <p:strVal val="visible"/>
                                      </p:to>
                                    </p:set>
                                    <p:animEffect transition="in" filter="blinds(horizontal)">
                                      <p:cBhvr>
                                        <p:cTn id="20" dur="500"/>
                                        <p:tgtEl>
                                          <p:spTgt spid="329731">
                                            <p:txEl>
                                              <p:pRg st="5" end="5"/>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329731">
                                            <p:txEl>
                                              <p:pRg st="6" end="6"/>
                                            </p:txEl>
                                          </p:spTgt>
                                        </p:tgtEl>
                                        <p:attrNameLst>
                                          <p:attrName>style.visibility</p:attrName>
                                        </p:attrNameLst>
                                      </p:cBhvr>
                                      <p:to>
                                        <p:strVal val="visible"/>
                                      </p:to>
                                    </p:set>
                                    <p:animEffect transition="in" filter="blinds(horizontal)">
                                      <p:cBhvr>
                                        <p:cTn id="25" dur="500"/>
                                        <p:tgtEl>
                                          <p:spTgt spid="329731">
                                            <p:txEl>
                                              <p:pRg st="6" end="6"/>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329731">
                                            <p:txEl>
                                              <p:pRg st="7" end="7"/>
                                            </p:txEl>
                                          </p:spTgt>
                                        </p:tgtEl>
                                        <p:attrNameLst>
                                          <p:attrName>style.visibility</p:attrName>
                                        </p:attrNameLst>
                                      </p:cBhvr>
                                      <p:to>
                                        <p:strVal val="visible"/>
                                      </p:to>
                                    </p:set>
                                    <p:animEffect transition="in" filter="blinds(horizontal)">
                                      <p:cBhvr>
                                        <p:cTn id="30" dur="500"/>
                                        <p:tgtEl>
                                          <p:spTgt spid="329731">
                                            <p:txEl>
                                              <p:pRg st="7" end="7"/>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329731">
                                            <p:txEl>
                                              <p:pRg st="8" end="8"/>
                                            </p:txEl>
                                          </p:spTgt>
                                        </p:tgtEl>
                                        <p:attrNameLst>
                                          <p:attrName>style.visibility</p:attrName>
                                        </p:attrNameLst>
                                      </p:cBhvr>
                                      <p:to>
                                        <p:strVal val="visible"/>
                                      </p:to>
                                    </p:set>
                                    <p:animEffect transition="in" filter="blinds(horizontal)">
                                      <p:cBhvr>
                                        <p:cTn id="35" dur="500"/>
                                        <p:tgtEl>
                                          <p:spTgt spid="32973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4DAE1DFF-64AD-43E8-BCDB-803507C3879E}"/>
              </a:ext>
            </a:extLst>
          </p:cNvPr>
          <p:cNvSpPr>
            <a:spLocks noGrp="1" noChangeArrowheads="1"/>
          </p:cNvSpPr>
          <p:nvPr>
            <p:ph type="title"/>
          </p:nvPr>
        </p:nvSpPr>
        <p:spPr/>
        <p:txBody>
          <a:bodyPr/>
          <a:lstStyle/>
          <a:p>
            <a:r>
              <a:rPr lang="en-US" altLang="zh-CN">
                <a:ea typeface="SimSun" panose="02010600030101010101" pitchFamily="2" charset="-122"/>
              </a:rPr>
              <a:t>Lamport Algorithm</a:t>
            </a:r>
            <a:endParaRPr lang="zh-CN" altLang="en-US">
              <a:ea typeface="SimSun" panose="02010600030101010101" pitchFamily="2" charset="-122"/>
            </a:endParaRPr>
          </a:p>
        </p:txBody>
      </p:sp>
      <p:sp>
        <p:nvSpPr>
          <p:cNvPr id="326659" name="Rectangle 3">
            <a:extLst>
              <a:ext uri="{FF2B5EF4-FFF2-40B4-BE49-F238E27FC236}">
                <a16:creationId xmlns:a16="http://schemas.microsoft.com/office/drawing/2014/main" id="{36AD94DD-299D-4C8D-89F2-AB2565F6F92A}"/>
              </a:ext>
            </a:extLst>
          </p:cNvPr>
          <p:cNvSpPr>
            <a:spLocks noGrp="1" noChangeArrowheads="1"/>
          </p:cNvSpPr>
          <p:nvPr>
            <p:ph type="body" idx="1"/>
          </p:nvPr>
        </p:nvSpPr>
        <p:spPr>
          <a:xfrm>
            <a:off x="581025" y="1462088"/>
            <a:ext cx="8083550" cy="5091112"/>
          </a:xfrm>
        </p:spPr>
        <p:txBody>
          <a:bodyPr/>
          <a:lstStyle/>
          <a:p>
            <a:pPr algn="l"/>
            <a:r>
              <a:rPr lang="en-US" altLang="zh-CN">
                <a:ea typeface="SimSun" panose="02010600030101010101" pitchFamily="2" charset="-122"/>
              </a:rPr>
              <a:t>Each process increments local clock between any two successive events</a:t>
            </a:r>
          </a:p>
          <a:p>
            <a:pPr algn="l"/>
            <a:r>
              <a:rPr lang="en-US" altLang="zh-CN">
                <a:ea typeface="SimSun" panose="02010600030101010101" pitchFamily="2" charset="-122"/>
              </a:rPr>
              <a:t>Message contains a timestamp</a:t>
            </a:r>
          </a:p>
          <a:p>
            <a:pPr algn="l"/>
            <a:r>
              <a:rPr lang="en-US" altLang="zh-CN">
                <a:ea typeface="SimSun" panose="02010600030101010101" pitchFamily="2" charset="-122"/>
              </a:rPr>
              <a:t>Upon receiving a message, if received timestamp is ahead, receiver fast forward its clock to be one more than sending time</a:t>
            </a:r>
          </a:p>
          <a:p>
            <a:endParaRPr lang="zh-CN" altLang="en-US">
              <a:ea typeface="SimSun" panose="02010600030101010101" pitchFamily="2" charset="-122"/>
            </a:endParaRPr>
          </a:p>
        </p:txBody>
      </p:sp>
      <p:sp>
        <p:nvSpPr>
          <p:cNvPr id="2" name="Datumsplatzhalter 1">
            <a:extLst>
              <a:ext uri="{FF2B5EF4-FFF2-40B4-BE49-F238E27FC236}">
                <a16:creationId xmlns:a16="http://schemas.microsoft.com/office/drawing/2014/main" id="{C88698D4-0288-4141-A24E-C70303CCFE0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A18D95D-64B0-417E-8069-197E99F8983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E2CD1E8-7429-4E21-9BEF-A961EB281348}"/>
              </a:ext>
            </a:extLst>
          </p:cNvPr>
          <p:cNvSpPr>
            <a:spLocks noGrp="1"/>
          </p:cNvSpPr>
          <p:nvPr>
            <p:ph type="sldNum" sz="quarter" idx="12"/>
          </p:nvPr>
        </p:nvSpPr>
        <p:spPr/>
        <p:txBody>
          <a:bodyPr/>
          <a:lstStyle/>
          <a:p>
            <a:pPr>
              <a:defRPr/>
            </a:pPr>
            <a:fld id="{AFD5F09E-495C-4440-9B64-34BC52B4539C}" type="slidenum">
              <a:rPr lang="en-US" smtClean="0"/>
              <a:pPr>
                <a:defRPr/>
              </a:pPr>
              <a:t>591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26659">
                                            <p:txEl>
                                              <p:pRg st="1" end="1"/>
                                            </p:txEl>
                                          </p:spTgt>
                                        </p:tgtEl>
                                        <p:attrNameLst>
                                          <p:attrName>style.visibility</p:attrName>
                                        </p:attrNameLst>
                                      </p:cBhvr>
                                      <p:to>
                                        <p:strVal val="visible"/>
                                      </p:to>
                                    </p:set>
                                    <p:animEffect transition="in" filter="blinds(horizontal)">
                                      <p:cBhvr>
                                        <p:cTn id="7" dur="500"/>
                                        <p:tgtEl>
                                          <p:spTgt spid="32665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26659">
                                            <p:txEl>
                                              <p:pRg st="2" end="2"/>
                                            </p:txEl>
                                          </p:spTgt>
                                        </p:tgtEl>
                                        <p:attrNameLst>
                                          <p:attrName>style.visibility</p:attrName>
                                        </p:attrNameLst>
                                      </p:cBhvr>
                                      <p:to>
                                        <p:strVal val="visible"/>
                                      </p:to>
                                    </p:set>
                                    <p:animEffect transition="in" filter="blinds(horizontal)">
                                      <p:cBhvr>
                                        <p:cTn id="12" dur="500"/>
                                        <p:tgtEl>
                                          <p:spTgt spid="3266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915D4D-0DC2-4FAB-8F89-43950C3F0CB1}"/>
              </a:ext>
            </a:extLst>
          </p:cNvPr>
          <p:cNvSpPr>
            <a:spLocks noGrp="1" noChangeArrowheads="1"/>
          </p:cNvSpPr>
          <p:nvPr>
            <p:ph type="title"/>
          </p:nvPr>
        </p:nvSpPr>
        <p:spPr/>
        <p:txBody>
          <a:bodyPr/>
          <a:lstStyle/>
          <a:p>
            <a:r>
              <a:rPr lang="en-US" altLang="zh-CN">
                <a:ea typeface="SimSun" panose="02010600030101010101" pitchFamily="2" charset="-122"/>
              </a:rPr>
              <a:t>Lamport Algorithm (cont.)</a:t>
            </a:r>
            <a:endParaRPr lang="zh-CN" altLang="en-US">
              <a:ea typeface="SimSun" panose="02010600030101010101" pitchFamily="2" charset="-122"/>
            </a:endParaRPr>
          </a:p>
        </p:txBody>
      </p:sp>
      <p:sp>
        <p:nvSpPr>
          <p:cNvPr id="334851" name="Rectangle 3">
            <a:extLst>
              <a:ext uri="{FF2B5EF4-FFF2-40B4-BE49-F238E27FC236}">
                <a16:creationId xmlns:a16="http://schemas.microsoft.com/office/drawing/2014/main" id="{ACECF500-E180-4870-BA6B-31157F6CB496}"/>
              </a:ext>
            </a:extLst>
          </p:cNvPr>
          <p:cNvSpPr>
            <a:spLocks noGrp="1" noChangeArrowheads="1"/>
          </p:cNvSpPr>
          <p:nvPr>
            <p:ph type="body" idx="1"/>
          </p:nvPr>
        </p:nvSpPr>
        <p:spPr>
          <a:xfrm>
            <a:off x="581025" y="1462088"/>
            <a:ext cx="8083550" cy="5091112"/>
          </a:xfrm>
        </p:spPr>
        <p:txBody>
          <a:bodyPr/>
          <a:lstStyle/>
          <a:p>
            <a:pPr algn="l"/>
            <a:r>
              <a:rPr lang="en-US" altLang="zh-CN">
                <a:ea typeface="SimSun" panose="02010600030101010101" pitchFamily="2" charset="-122"/>
              </a:rPr>
              <a:t>Timestamp</a:t>
            </a:r>
          </a:p>
          <a:p>
            <a:pPr lvl="1"/>
            <a:r>
              <a:rPr lang="en-US" altLang="zh-CN">
                <a:ea typeface="SimSun" panose="02010600030101010101" pitchFamily="2" charset="-122"/>
              </a:rPr>
              <a:t>Each event is given a timestamp t</a:t>
            </a:r>
          </a:p>
          <a:p>
            <a:pPr lvl="1"/>
            <a:r>
              <a:rPr lang="en-US" altLang="zh-CN">
                <a:ea typeface="SimSun" panose="02010600030101010101" pitchFamily="2" charset="-122"/>
              </a:rPr>
              <a:t>If e</a:t>
            </a:r>
            <a:r>
              <a:rPr lang="en-US" altLang="zh-CN" baseline="-25000">
                <a:ea typeface="SimSun" panose="02010600030101010101" pitchFamily="2" charset="-122"/>
              </a:rPr>
              <a:t>s</a:t>
            </a:r>
            <a:r>
              <a:rPr lang="en-US" altLang="zh-CN">
                <a:ea typeface="SimSun" panose="02010600030101010101" pitchFamily="2" charset="-122"/>
              </a:rPr>
              <a:t> is a send message m from p</a:t>
            </a:r>
            <a:r>
              <a:rPr lang="en-US" altLang="zh-CN" baseline="-25000">
                <a:ea typeface="SimSun" panose="02010600030101010101" pitchFamily="2" charset="-122"/>
              </a:rPr>
              <a:t>i</a:t>
            </a:r>
            <a:r>
              <a:rPr lang="en-US" altLang="zh-CN">
                <a:ea typeface="SimSun" panose="02010600030101010101" pitchFamily="2" charset="-122"/>
              </a:rPr>
              <a:t>, then t=LC</a:t>
            </a:r>
            <a:r>
              <a:rPr lang="en-US" altLang="zh-CN" baseline="-25000">
                <a:ea typeface="SimSun" panose="02010600030101010101" pitchFamily="2" charset="-122"/>
              </a:rPr>
              <a:t>i</a:t>
            </a:r>
            <a:r>
              <a:rPr lang="en-US" altLang="zh-CN">
                <a:ea typeface="SimSun" panose="02010600030101010101" pitchFamily="2" charset="-122"/>
              </a:rPr>
              <a:t>(e</a:t>
            </a:r>
            <a:r>
              <a:rPr lang="en-US" altLang="zh-CN" baseline="-25000">
                <a:ea typeface="SimSun" panose="02010600030101010101" pitchFamily="2" charset="-122"/>
              </a:rPr>
              <a:t>s</a:t>
            </a:r>
            <a:r>
              <a:rPr lang="en-US" altLang="zh-CN">
                <a:ea typeface="SimSun" panose="02010600030101010101" pitchFamily="2" charset="-122"/>
              </a:rPr>
              <a:t>)</a:t>
            </a:r>
          </a:p>
          <a:p>
            <a:pPr lvl="1"/>
            <a:r>
              <a:rPr lang="en-US" altLang="zh-CN">
                <a:ea typeface="SimSun" panose="02010600030101010101" pitchFamily="2" charset="-122"/>
              </a:rPr>
              <a:t>When p</a:t>
            </a:r>
            <a:r>
              <a:rPr lang="en-US" altLang="zh-CN" baseline="-25000">
                <a:ea typeface="SimSun" panose="02010600030101010101" pitchFamily="2" charset="-122"/>
              </a:rPr>
              <a:t>j</a:t>
            </a:r>
            <a:r>
              <a:rPr lang="en-US" altLang="zh-CN">
                <a:ea typeface="SimSun" panose="02010600030101010101" pitchFamily="2" charset="-122"/>
              </a:rPr>
              <a:t> receives m, set LC</a:t>
            </a:r>
            <a:r>
              <a:rPr lang="en-US" altLang="zh-CN" baseline="-25000">
                <a:ea typeface="SimSun" panose="02010600030101010101" pitchFamily="2" charset="-122"/>
              </a:rPr>
              <a:t>j</a:t>
            </a:r>
            <a:r>
              <a:rPr lang="en-US" altLang="zh-CN">
                <a:ea typeface="SimSun" panose="02010600030101010101" pitchFamily="2" charset="-122"/>
              </a:rPr>
              <a:t> value as follows</a:t>
            </a:r>
          </a:p>
          <a:p>
            <a:pPr lvl="2"/>
            <a:r>
              <a:rPr lang="en-US" altLang="zh-CN">
                <a:ea typeface="SimSun" panose="02010600030101010101" pitchFamily="2" charset="-122"/>
              </a:rPr>
              <a:t>If t &lt; LC</a:t>
            </a:r>
            <a:r>
              <a:rPr lang="en-US" altLang="zh-CN" baseline="-25000">
                <a:ea typeface="SimSun" panose="02010600030101010101" pitchFamily="2" charset="-122"/>
              </a:rPr>
              <a:t>j</a:t>
            </a:r>
            <a:r>
              <a:rPr lang="en-US" altLang="zh-CN">
                <a:ea typeface="SimSun" panose="02010600030101010101" pitchFamily="2" charset="-122"/>
              </a:rPr>
              <a:t>, increment LC</a:t>
            </a:r>
            <a:r>
              <a:rPr lang="en-US" altLang="zh-CN" baseline="-25000">
                <a:ea typeface="SimSun" panose="02010600030101010101" pitchFamily="2" charset="-122"/>
              </a:rPr>
              <a:t>j</a:t>
            </a:r>
            <a:r>
              <a:rPr lang="en-US" altLang="zh-CN">
                <a:ea typeface="SimSun" panose="02010600030101010101" pitchFamily="2" charset="-122"/>
              </a:rPr>
              <a:t> by one</a:t>
            </a:r>
          </a:p>
          <a:p>
            <a:pPr lvl="3"/>
            <a:r>
              <a:rPr lang="en-US" altLang="zh-CN">
                <a:ea typeface="SimSun" panose="02010600030101010101" pitchFamily="2" charset="-122"/>
              </a:rPr>
              <a:t>Message regarded as next event on j</a:t>
            </a:r>
          </a:p>
          <a:p>
            <a:pPr lvl="2"/>
            <a:r>
              <a:rPr lang="en-US" altLang="zh-CN">
                <a:ea typeface="SimSun" panose="02010600030101010101" pitchFamily="2" charset="-122"/>
              </a:rPr>
              <a:t>If t </a:t>
            </a:r>
            <a:r>
              <a:rPr lang="en-US" altLang="zh-CN">
                <a:ea typeface="SimSun" panose="02010600030101010101" pitchFamily="2" charset="-122"/>
                <a:cs typeface="Times New Roman" panose="02020603050405020304" pitchFamily="18" charset="0"/>
              </a:rPr>
              <a:t>≥ LC</a:t>
            </a:r>
            <a:r>
              <a:rPr lang="en-US" altLang="zh-CN" baseline="-25000">
                <a:ea typeface="SimSun" panose="02010600030101010101" pitchFamily="2" charset="-122"/>
                <a:cs typeface="Times New Roman" panose="02020603050405020304" pitchFamily="18" charset="0"/>
              </a:rPr>
              <a:t>j</a:t>
            </a:r>
            <a:r>
              <a:rPr lang="en-US" altLang="zh-CN">
                <a:ea typeface="SimSun" panose="02010600030101010101" pitchFamily="2" charset="-122"/>
                <a:cs typeface="Times New Roman" panose="02020603050405020304" pitchFamily="18" charset="0"/>
              </a:rPr>
              <a:t>, set LC</a:t>
            </a:r>
            <a:r>
              <a:rPr lang="en-US" altLang="zh-CN" baseline="-25000">
                <a:ea typeface="SimSun" panose="02010600030101010101" pitchFamily="2" charset="-122"/>
                <a:cs typeface="Times New Roman" panose="02020603050405020304" pitchFamily="18" charset="0"/>
              </a:rPr>
              <a:t>j</a:t>
            </a:r>
            <a:r>
              <a:rPr lang="en-US" altLang="zh-CN">
                <a:ea typeface="SimSun" panose="02010600030101010101" pitchFamily="2" charset="-122"/>
                <a:cs typeface="Times New Roman" panose="02020603050405020304" pitchFamily="18" charset="0"/>
              </a:rPr>
              <a:t> to t+1</a:t>
            </a:r>
          </a:p>
          <a:p>
            <a:pPr lvl="3"/>
            <a:endParaRPr lang="en-US" altLang="zh-CN">
              <a:ea typeface="SimSun" panose="02010600030101010101" pitchFamily="2" charset="-122"/>
            </a:endParaRPr>
          </a:p>
        </p:txBody>
      </p:sp>
      <p:sp>
        <p:nvSpPr>
          <p:cNvPr id="2" name="Datumsplatzhalter 1">
            <a:extLst>
              <a:ext uri="{FF2B5EF4-FFF2-40B4-BE49-F238E27FC236}">
                <a16:creationId xmlns:a16="http://schemas.microsoft.com/office/drawing/2014/main" id="{F256E8E4-B14E-4F8F-A461-4B781E75669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548F930C-6ACC-48FA-A854-BA613346E81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E78C3D9-3D17-45EB-805F-708AA21DBB7B}"/>
              </a:ext>
            </a:extLst>
          </p:cNvPr>
          <p:cNvSpPr>
            <a:spLocks noGrp="1"/>
          </p:cNvSpPr>
          <p:nvPr>
            <p:ph type="sldNum" sz="quarter" idx="12"/>
          </p:nvPr>
        </p:nvSpPr>
        <p:spPr/>
        <p:txBody>
          <a:bodyPr/>
          <a:lstStyle/>
          <a:p>
            <a:pPr>
              <a:defRPr/>
            </a:pPr>
            <a:fld id="{AFD5F09E-495C-4440-9B64-34BC52B4539C}" type="slidenum">
              <a:rPr lang="en-US" smtClean="0"/>
              <a:pPr>
                <a:defRPr/>
              </a:pPr>
              <a:t>592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4851">
                                            <p:txEl>
                                              <p:pRg st="2" end="2"/>
                                            </p:txEl>
                                          </p:spTgt>
                                        </p:tgtEl>
                                        <p:attrNameLst>
                                          <p:attrName>style.visibility</p:attrName>
                                        </p:attrNameLst>
                                      </p:cBhvr>
                                      <p:to>
                                        <p:strVal val="visible"/>
                                      </p:to>
                                    </p:set>
                                    <p:animEffect transition="in" filter="blinds(horizontal)">
                                      <p:cBhvr>
                                        <p:cTn id="7" dur="500"/>
                                        <p:tgtEl>
                                          <p:spTgt spid="334851">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34851">
                                            <p:txEl>
                                              <p:pRg st="3" end="3"/>
                                            </p:txEl>
                                          </p:spTgt>
                                        </p:tgtEl>
                                        <p:attrNameLst>
                                          <p:attrName>style.visibility</p:attrName>
                                        </p:attrNameLst>
                                      </p:cBhvr>
                                      <p:to>
                                        <p:strVal val="visible"/>
                                      </p:to>
                                    </p:set>
                                    <p:animEffect transition="in" filter="blinds(horizontal)">
                                      <p:cBhvr>
                                        <p:cTn id="12" dur="500"/>
                                        <p:tgtEl>
                                          <p:spTgt spid="334851">
                                            <p:txEl>
                                              <p:pRg st="3" end="3"/>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34851">
                                            <p:txEl>
                                              <p:pRg st="4" end="4"/>
                                            </p:txEl>
                                          </p:spTgt>
                                        </p:tgtEl>
                                        <p:attrNameLst>
                                          <p:attrName>style.visibility</p:attrName>
                                        </p:attrNameLst>
                                      </p:cBhvr>
                                      <p:to>
                                        <p:strVal val="visible"/>
                                      </p:to>
                                    </p:set>
                                    <p:animEffect transition="in" filter="blinds(horizontal)">
                                      <p:cBhvr>
                                        <p:cTn id="15" dur="500"/>
                                        <p:tgtEl>
                                          <p:spTgt spid="334851">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34851">
                                            <p:txEl>
                                              <p:pRg st="5" end="5"/>
                                            </p:txEl>
                                          </p:spTgt>
                                        </p:tgtEl>
                                        <p:attrNameLst>
                                          <p:attrName>style.visibility</p:attrName>
                                        </p:attrNameLst>
                                      </p:cBhvr>
                                      <p:to>
                                        <p:strVal val="visible"/>
                                      </p:to>
                                    </p:set>
                                    <p:animEffect transition="in" filter="blinds(horizontal)">
                                      <p:cBhvr>
                                        <p:cTn id="18" dur="500"/>
                                        <p:tgtEl>
                                          <p:spTgt spid="334851">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34851">
                                            <p:txEl>
                                              <p:pRg st="6" end="6"/>
                                            </p:txEl>
                                          </p:spTgt>
                                        </p:tgtEl>
                                        <p:attrNameLst>
                                          <p:attrName>style.visibility</p:attrName>
                                        </p:attrNameLst>
                                      </p:cBhvr>
                                      <p:to>
                                        <p:strVal val="visible"/>
                                      </p:to>
                                    </p:set>
                                    <p:animEffect transition="in" filter="blinds(horizontal)">
                                      <p:cBhvr>
                                        <p:cTn id="21" dur="500"/>
                                        <p:tgtEl>
                                          <p:spTgt spid="33485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A94F2F72-F753-4E3B-AF0A-DB64004D5408}"/>
              </a:ext>
            </a:extLst>
          </p:cNvPr>
          <p:cNvSpPr>
            <a:spLocks noGrp="1" noChangeArrowheads="1"/>
          </p:cNvSpPr>
          <p:nvPr>
            <p:ph type="title"/>
          </p:nvPr>
        </p:nvSpPr>
        <p:spPr/>
        <p:txBody>
          <a:bodyPr/>
          <a:lstStyle/>
          <a:p>
            <a:r>
              <a:rPr lang="en-US" altLang="zh-CN" sz="4000">
                <a:ea typeface="SimSun" panose="02010600030101010101" pitchFamily="2" charset="-122"/>
              </a:rPr>
              <a:t>Lamport’s  Algorithm Analysis (1)</a:t>
            </a:r>
          </a:p>
        </p:txBody>
      </p:sp>
      <p:sp>
        <p:nvSpPr>
          <p:cNvPr id="26627" name="Rectangle 3">
            <a:extLst>
              <a:ext uri="{FF2B5EF4-FFF2-40B4-BE49-F238E27FC236}">
                <a16:creationId xmlns:a16="http://schemas.microsoft.com/office/drawing/2014/main" id="{ABCDA96A-8CB0-4824-94F0-02E17DFE03F8}"/>
              </a:ext>
            </a:extLst>
          </p:cNvPr>
          <p:cNvSpPr>
            <a:spLocks noGrp="1" noChangeArrowheads="1"/>
          </p:cNvSpPr>
          <p:nvPr>
            <p:ph type="body" idx="1"/>
          </p:nvPr>
        </p:nvSpPr>
        <p:spPr>
          <a:xfrm>
            <a:off x="703263" y="1701800"/>
            <a:ext cx="7858125" cy="2024063"/>
          </a:xfrm>
        </p:spPr>
        <p:txBody>
          <a:bodyPr/>
          <a:lstStyle/>
          <a:p>
            <a:pPr marL="609600" indent="-609600" algn="l"/>
            <a:r>
              <a:rPr lang="en-US" altLang="zh-CN" dirty="0">
                <a:ea typeface="SimSun" panose="02010600030101010101" pitchFamily="2" charset="-122"/>
              </a:rPr>
              <a:t>Claim: </a:t>
            </a:r>
            <a:r>
              <a:rPr lang="en-US" altLang="zh-CN" dirty="0" err="1">
                <a:solidFill>
                  <a:srgbClr val="FF0000"/>
                </a:solidFill>
                <a:ea typeface="SimSun" panose="02010600030101010101" pitchFamily="2" charset="-122"/>
              </a:rPr>
              <a:t>e</a:t>
            </a:r>
            <a:r>
              <a:rPr lang="en-US" altLang="zh-CN" baseline="-25000" dirty="0" err="1">
                <a:solidFill>
                  <a:srgbClr val="FF0000"/>
                </a:solidFill>
                <a:ea typeface="SimSun" panose="02010600030101010101" pitchFamily="2" charset="-122"/>
              </a:rPr>
              <a:t>i</a:t>
            </a:r>
            <a:r>
              <a:rPr lang="en-US" altLang="zh-CN" dirty="0">
                <a:solidFill>
                  <a:srgbClr val="FF0000"/>
                </a:solidFill>
                <a:ea typeface="SimSun" panose="02010600030101010101" pitchFamily="2" charset="-122"/>
              </a:rPr>
              <a:t> </a:t>
            </a:r>
            <a:r>
              <a:rPr lang="en-US" altLang="zh-CN" dirty="0">
                <a:solidFill>
                  <a:srgbClr val="FF0000"/>
                </a:solidFill>
                <a:ea typeface="SimSun" panose="02010600030101010101" pitchFamily="2" charset="-122"/>
                <a:sym typeface="Symbol" panose="05050102010706020507" pitchFamily="18" charset="2"/>
              </a:rPr>
              <a:t>&lt; </a:t>
            </a:r>
            <a:r>
              <a:rPr lang="en-US" altLang="zh-CN" dirty="0" err="1">
                <a:solidFill>
                  <a:srgbClr val="FF0000"/>
                </a:solidFill>
                <a:ea typeface="SimSun" panose="02010600030101010101" pitchFamily="2" charset="-122"/>
                <a:sym typeface="Symbol" panose="05050102010706020507" pitchFamily="18" charset="2"/>
              </a:rPr>
              <a:t>e</a:t>
            </a:r>
            <a:r>
              <a:rPr lang="en-US" altLang="zh-CN" baseline="-25000" dirty="0" err="1">
                <a:solidFill>
                  <a:srgbClr val="FF0000"/>
                </a:solidFill>
                <a:ea typeface="SimSun" panose="02010600030101010101" pitchFamily="2" charset="-122"/>
                <a:sym typeface="Symbol" panose="05050102010706020507" pitchFamily="18" charset="2"/>
              </a:rPr>
              <a:t>j</a:t>
            </a:r>
            <a:r>
              <a:rPr lang="en-US" altLang="zh-CN" dirty="0">
                <a:solidFill>
                  <a:srgbClr val="FF0000"/>
                </a:solidFill>
                <a:ea typeface="SimSun" panose="02010600030101010101" pitchFamily="2" charset="-122"/>
                <a:sym typeface="Symbol" panose="05050102010706020507" pitchFamily="18" charset="2"/>
              </a:rPr>
              <a:t>  LC(</a:t>
            </a:r>
            <a:r>
              <a:rPr lang="en-US" altLang="zh-CN" dirty="0" err="1">
                <a:solidFill>
                  <a:srgbClr val="FF0000"/>
                </a:solidFill>
                <a:ea typeface="SimSun" panose="02010600030101010101" pitchFamily="2" charset="-122"/>
                <a:sym typeface="Symbol" panose="05050102010706020507" pitchFamily="18" charset="2"/>
              </a:rPr>
              <a:t>e</a:t>
            </a:r>
            <a:r>
              <a:rPr lang="en-US" altLang="zh-CN" baseline="-25000" dirty="0" err="1">
                <a:solidFill>
                  <a:srgbClr val="FF0000"/>
                </a:solidFill>
                <a:ea typeface="SimSun" panose="02010600030101010101" pitchFamily="2" charset="-122"/>
                <a:sym typeface="Symbol" panose="05050102010706020507" pitchFamily="18" charset="2"/>
              </a:rPr>
              <a:t>i</a:t>
            </a:r>
            <a:r>
              <a:rPr lang="en-US" altLang="zh-CN" dirty="0">
                <a:solidFill>
                  <a:srgbClr val="FF0000"/>
                </a:solidFill>
                <a:ea typeface="SimSun" panose="02010600030101010101" pitchFamily="2" charset="-122"/>
                <a:sym typeface="Symbol" panose="05050102010706020507" pitchFamily="18" charset="2"/>
              </a:rPr>
              <a:t>) &lt; LC(</a:t>
            </a:r>
            <a:r>
              <a:rPr lang="en-US" altLang="zh-CN" dirty="0" err="1">
                <a:solidFill>
                  <a:srgbClr val="FF0000"/>
                </a:solidFill>
                <a:ea typeface="SimSun" panose="02010600030101010101" pitchFamily="2" charset="-122"/>
                <a:sym typeface="Symbol" panose="05050102010706020507" pitchFamily="18" charset="2"/>
              </a:rPr>
              <a:t>e</a:t>
            </a:r>
            <a:r>
              <a:rPr lang="en-US" altLang="zh-CN" baseline="-25000" dirty="0" err="1">
                <a:solidFill>
                  <a:srgbClr val="FF0000"/>
                </a:solidFill>
                <a:ea typeface="SimSun" panose="02010600030101010101" pitchFamily="2" charset="-122"/>
                <a:sym typeface="Symbol" panose="05050102010706020507" pitchFamily="18" charset="2"/>
              </a:rPr>
              <a:t>j</a:t>
            </a:r>
            <a:r>
              <a:rPr lang="en-US" altLang="zh-CN" dirty="0">
                <a:solidFill>
                  <a:srgbClr val="FF0000"/>
                </a:solidFill>
                <a:ea typeface="SimSun" panose="02010600030101010101" pitchFamily="2" charset="-122"/>
                <a:sym typeface="Symbol" panose="05050102010706020507" pitchFamily="18" charset="2"/>
              </a:rPr>
              <a:t>)</a:t>
            </a:r>
          </a:p>
          <a:p>
            <a:pPr marL="609600" indent="-609600" algn="l"/>
            <a:r>
              <a:rPr lang="en-US" altLang="zh-CN" dirty="0">
                <a:ea typeface="SimSun" panose="02010600030101010101" pitchFamily="2" charset="-122"/>
              </a:rPr>
              <a:t>Proof: by induction on the length of the sequence of events relating to </a:t>
            </a:r>
            <a:r>
              <a:rPr lang="en-US" altLang="zh-CN" dirty="0" err="1">
                <a:ea typeface="SimSun" panose="02010600030101010101" pitchFamily="2" charset="-122"/>
              </a:rPr>
              <a:t>e</a:t>
            </a:r>
            <a:r>
              <a:rPr lang="en-US" altLang="zh-CN" baseline="-25000" dirty="0" err="1">
                <a:ea typeface="SimSun" panose="02010600030101010101" pitchFamily="2" charset="-122"/>
              </a:rPr>
              <a:t>i</a:t>
            </a:r>
            <a:r>
              <a:rPr lang="en-US" altLang="zh-CN" dirty="0">
                <a:ea typeface="SimSun" panose="02010600030101010101" pitchFamily="2" charset="-122"/>
              </a:rPr>
              <a:t> and </a:t>
            </a:r>
            <a:r>
              <a:rPr lang="en-US" altLang="zh-CN" dirty="0" err="1">
                <a:ea typeface="SimSun" panose="02010600030101010101" pitchFamily="2" charset="-122"/>
              </a:rPr>
              <a:t>e</a:t>
            </a:r>
            <a:r>
              <a:rPr lang="en-US" altLang="zh-CN" baseline="-25000" dirty="0" err="1">
                <a:ea typeface="SimSun" panose="02010600030101010101" pitchFamily="2" charset="-122"/>
              </a:rPr>
              <a:t>j</a:t>
            </a:r>
            <a:endParaRPr lang="en-US" altLang="zh-CN" baseline="-25000" dirty="0">
              <a:ea typeface="SimSun" panose="02010600030101010101" pitchFamily="2" charset="-122"/>
            </a:endParaRPr>
          </a:p>
        </p:txBody>
      </p:sp>
      <p:sp>
        <p:nvSpPr>
          <p:cNvPr id="26628" name="Line 4">
            <a:extLst>
              <a:ext uri="{FF2B5EF4-FFF2-40B4-BE49-F238E27FC236}">
                <a16:creationId xmlns:a16="http://schemas.microsoft.com/office/drawing/2014/main" id="{88190C8F-49E3-4521-B728-4E4C3B42FF25}"/>
              </a:ext>
            </a:extLst>
          </p:cNvPr>
          <p:cNvSpPr>
            <a:spLocks noChangeShapeType="1"/>
          </p:cNvSpPr>
          <p:nvPr/>
        </p:nvSpPr>
        <p:spPr bwMode="auto">
          <a:xfrm>
            <a:off x="1543050" y="3998913"/>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29" name="Line 5">
            <a:extLst>
              <a:ext uri="{FF2B5EF4-FFF2-40B4-BE49-F238E27FC236}">
                <a16:creationId xmlns:a16="http://schemas.microsoft.com/office/drawing/2014/main" id="{503303B3-7452-4EDE-9347-9CEAA59B8C74}"/>
              </a:ext>
            </a:extLst>
          </p:cNvPr>
          <p:cNvSpPr>
            <a:spLocks noChangeShapeType="1"/>
          </p:cNvSpPr>
          <p:nvPr/>
        </p:nvSpPr>
        <p:spPr bwMode="auto">
          <a:xfrm>
            <a:off x="1543050" y="4972050"/>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30" name="Line 6">
            <a:extLst>
              <a:ext uri="{FF2B5EF4-FFF2-40B4-BE49-F238E27FC236}">
                <a16:creationId xmlns:a16="http://schemas.microsoft.com/office/drawing/2014/main" id="{52F190E3-B38C-437D-BEEB-59DD09CC4DF6}"/>
              </a:ext>
            </a:extLst>
          </p:cNvPr>
          <p:cNvSpPr>
            <a:spLocks noChangeShapeType="1"/>
          </p:cNvSpPr>
          <p:nvPr/>
        </p:nvSpPr>
        <p:spPr bwMode="auto">
          <a:xfrm>
            <a:off x="1543050" y="6040438"/>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6631" name="Text Box 7">
            <a:extLst>
              <a:ext uri="{FF2B5EF4-FFF2-40B4-BE49-F238E27FC236}">
                <a16:creationId xmlns:a16="http://schemas.microsoft.com/office/drawing/2014/main" id="{812A2B51-55EF-40FF-9A14-C7AE1339CEA2}"/>
              </a:ext>
            </a:extLst>
          </p:cNvPr>
          <p:cNvSpPr txBox="1">
            <a:spLocks noChangeArrowheads="1"/>
          </p:cNvSpPr>
          <p:nvPr/>
        </p:nvSpPr>
        <p:spPr bwMode="auto">
          <a:xfrm>
            <a:off x="989013" y="36941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1</a:t>
            </a:r>
          </a:p>
        </p:txBody>
      </p:sp>
      <p:sp>
        <p:nvSpPr>
          <p:cNvPr id="26632" name="Text Box 8">
            <a:extLst>
              <a:ext uri="{FF2B5EF4-FFF2-40B4-BE49-F238E27FC236}">
                <a16:creationId xmlns:a16="http://schemas.microsoft.com/office/drawing/2014/main" id="{6D3FBD36-851C-4ADA-9CCB-52E93BE9D531}"/>
              </a:ext>
            </a:extLst>
          </p:cNvPr>
          <p:cNvSpPr txBox="1">
            <a:spLocks noChangeArrowheads="1"/>
          </p:cNvSpPr>
          <p:nvPr/>
        </p:nvSpPr>
        <p:spPr bwMode="auto">
          <a:xfrm>
            <a:off x="989013" y="4727575"/>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2</a:t>
            </a:r>
          </a:p>
        </p:txBody>
      </p:sp>
      <p:sp>
        <p:nvSpPr>
          <p:cNvPr id="26633" name="Text Box 9">
            <a:extLst>
              <a:ext uri="{FF2B5EF4-FFF2-40B4-BE49-F238E27FC236}">
                <a16:creationId xmlns:a16="http://schemas.microsoft.com/office/drawing/2014/main" id="{E041399D-55D9-44F5-82EE-9110230B1AD8}"/>
              </a:ext>
            </a:extLst>
          </p:cNvPr>
          <p:cNvSpPr txBox="1">
            <a:spLocks noChangeArrowheads="1"/>
          </p:cNvSpPr>
          <p:nvPr/>
        </p:nvSpPr>
        <p:spPr bwMode="auto">
          <a:xfrm>
            <a:off x="989013" y="577215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3</a:t>
            </a:r>
          </a:p>
        </p:txBody>
      </p:sp>
      <p:sp>
        <p:nvSpPr>
          <p:cNvPr id="26634" name="Line 10">
            <a:extLst>
              <a:ext uri="{FF2B5EF4-FFF2-40B4-BE49-F238E27FC236}">
                <a16:creationId xmlns:a16="http://schemas.microsoft.com/office/drawing/2014/main" id="{B2EA48D0-A140-441B-BD5C-BD3B6EDC9E26}"/>
              </a:ext>
            </a:extLst>
          </p:cNvPr>
          <p:cNvSpPr>
            <a:spLocks noChangeShapeType="1"/>
          </p:cNvSpPr>
          <p:nvPr/>
        </p:nvSpPr>
        <p:spPr bwMode="auto">
          <a:xfrm>
            <a:off x="6710363" y="3738563"/>
            <a:ext cx="19589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6635" name="Text Box 11">
            <a:extLst>
              <a:ext uri="{FF2B5EF4-FFF2-40B4-BE49-F238E27FC236}">
                <a16:creationId xmlns:a16="http://schemas.microsoft.com/office/drawing/2014/main" id="{75C3DFE4-04BB-4DEA-9857-2896F90AA135}"/>
              </a:ext>
            </a:extLst>
          </p:cNvPr>
          <p:cNvSpPr txBox="1">
            <a:spLocks noChangeArrowheads="1"/>
          </p:cNvSpPr>
          <p:nvPr/>
        </p:nvSpPr>
        <p:spPr bwMode="auto">
          <a:xfrm>
            <a:off x="6796088" y="3348038"/>
            <a:ext cx="157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a:latin typeface="Arial" panose="020B0604020202020204" pitchFamily="34" charset="0"/>
                <a:ea typeface="SimSun" panose="02010600030101010101" pitchFamily="2" charset="-122"/>
              </a:rPr>
              <a:t>Real Time</a:t>
            </a:r>
          </a:p>
        </p:txBody>
      </p:sp>
      <p:sp>
        <p:nvSpPr>
          <p:cNvPr id="26636" name="Oval 12">
            <a:extLst>
              <a:ext uri="{FF2B5EF4-FFF2-40B4-BE49-F238E27FC236}">
                <a16:creationId xmlns:a16="http://schemas.microsoft.com/office/drawing/2014/main" id="{41B2085A-3796-4137-ACE5-CB662F0A3B42}"/>
              </a:ext>
            </a:extLst>
          </p:cNvPr>
          <p:cNvSpPr>
            <a:spLocks noChangeArrowheads="1"/>
          </p:cNvSpPr>
          <p:nvPr/>
        </p:nvSpPr>
        <p:spPr bwMode="auto">
          <a:xfrm>
            <a:off x="2160588" y="383222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37" name="Oval 13">
            <a:extLst>
              <a:ext uri="{FF2B5EF4-FFF2-40B4-BE49-F238E27FC236}">
                <a16:creationId xmlns:a16="http://schemas.microsoft.com/office/drawing/2014/main" id="{C033536E-E052-4BD6-A392-0D8CA87F1078}"/>
              </a:ext>
            </a:extLst>
          </p:cNvPr>
          <p:cNvSpPr>
            <a:spLocks noChangeArrowheads="1"/>
          </p:cNvSpPr>
          <p:nvPr/>
        </p:nvSpPr>
        <p:spPr bwMode="auto">
          <a:xfrm>
            <a:off x="3586163" y="3843338"/>
            <a:ext cx="296862"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38" name="Oval 14">
            <a:extLst>
              <a:ext uri="{FF2B5EF4-FFF2-40B4-BE49-F238E27FC236}">
                <a16:creationId xmlns:a16="http://schemas.microsoft.com/office/drawing/2014/main" id="{4B2BD633-4EBD-4FEF-9217-A242063BD9ED}"/>
              </a:ext>
            </a:extLst>
          </p:cNvPr>
          <p:cNvSpPr>
            <a:spLocks noChangeArrowheads="1"/>
          </p:cNvSpPr>
          <p:nvPr/>
        </p:nvSpPr>
        <p:spPr bwMode="auto">
          <a:xfrm>
            <a:off x="2743200" y="5910263"/>
            <a:ext cx="296863"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39" name="Oval 15">
            <a:extLst>
              <a:ext uri="{FF2B5EF4-FFF2-40B4-BE49-F238E27FC236}">
                <a16:creationId xmlns:a16="http://schemas.microsoft.com/office/drawing/2014/main" id="{E93C2ACC-E4FA-49C9-8583-1C2591794CDA}"/>
              </a:ext>
            </a:extLst>
          </p:cNvPr>
          <p:cNvSpPr>
            <a:spLocks noChangeArrowheads="1"/>
          </p:cNvSpPr>
          <p:nvPr/>
        </p:nvSpPr>
        <p:spPr bwMode="auto">
          <a:xfrm>
            <a:off x="4773613" y="478155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40" name="Oval 16">
            <a:extLst>
              <a:ext uri="{FF2B5EF4-FFF2-40B4-BE49-F238E27FC236}">
                <a16:creationId xmlns:a16="http://schemas.microsoft.com/office/drawing/2014/main" id="{2B4B8AFC-31D6-4EDB-857D-47866D47F1EA}"/>
              </a:ext>
            </a:extLst>
          </p:cNvPr>
          <p:cNvSpPr>
            <a:spLocks noChangeArrowheads="1"/>
          </p:cNvSpPr>
          <p:nvPr/>
        </p:nvSpPr>
        <p:spPr bwMode="auto">
          <a:xfrm>
            <a:off x="6983413" y="588645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41" name="Line 17">
            <a:extLst>
              <a:ext uri="{FF2B5EF4-FFF2-40B4-BE49-F238E27FC236}">
                <a16:creationId xmlns:a16="http://schemas.microsoft.com/office/drawing/2014/main" id="{01250D92-CF82-4C29-95E2-4458A2EB0CDC}"/>
              </a:ext>
            </a:extLst>
          </p:cNvPr>
          <p:cNvSpPr>
            <a:spLocks noChangeShapeType="1"/>
          </p:cNvSpPr>
          <p:nvPr/>
        </p:nvSpPr>
        <p:spPr bwMode="auto">
          <a:xfrm>
            <a:off x="3883025" y="4141788"/>
            <a:ext cx="927100" cy="6651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6642" name="Line 18">
            <a:extLst>
              <a:ext uri="{FF2B5EF4-FFF2-40B4-BE49-F238E27FC236}">
                <a16:creationId xmlns:a16="http://schemas.microsoft.com/office/drawing/2014/main" id="{493AAE44-FD7C-48C2-A4C9-C7F7F7BABA2F}"/>
              </a:ext>
            </a:extLst>
          </p:cNvPr>
          <p:cNvSpPr>
            <a:spLocks noChangeShapeType="1"/>
          </p:cNvSpPr>
          <p:nvPr/>
        </p:nvSpPr>
        <p:spPr bwMode="auto">
          <a:xfrm>
            <a:off x="6280150" y="5127625"/>
            <a:ext cx="701675" cy="7969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6643" name="Text Box 19">
            <a:extLst>
              <a:ext uri="{FF2B5EF4-FFF2-40B4-BE49-F238E27FC236}">
                <a16:creationId xmlns:a16="http://schemas.microsoft.com/office/drawing/2014/main" id="{1299BF76-ECBB-4257-BBF9-B3F981041D6B}"/>
              </a:ext>
            </a:extLst>
          </p:cNvPr>
          <p:cNvSpPr txBox="1">
            <a:spLocks noChangeArrowheads="1"/>
          </p:cNvSpPr>
          <p:nvPr/>
        </p:nvSpPr>
        <p:spPr bwMode="auto">
          <a:xfrm>
            <a:off x="2159000" y="34337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a</a:t>
            </a:r>
          </a:p>
        </p:txBody>
      </p:sp>
      <p:sp>
        <p:nvSpPr>
          <p:cNvPr id="26644" name="Text Box 20">
            <a:extLst>
              <a:ext uri="{FF2B5EF4-FFF2-40B4-BE49-F238E27FC236}">
                <a16:creationId xmlns:a16="http://schemas.microsoft.com/office/drawing/2014/main" id="{675BA0DD-09AB-4BEB-B46F-C173EE94A64B}"/>
              </a:ext>
            </a:extLst>
          </p:cNvPr>
          <p:cNvSpPr txBox="1">
            <a:spLocks noChangeArrowheads="1"/>
          </p:cNvSpPr>
          <p:nvPr/>
        </p:nvSpPr>
        <p:spPr bwMode="auto">
          <a:xfrm>
            <a:off x="3541713" y="34210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b</a:t>
            </a:r>
          </a:p>
        </p:txBody>
      </p:sp>
      <p:sp>
        <p:nvSpPr>
          <p:cNvPr id="26645" name="Text Box 21">
            <a:extLst>
              <a:ext uri="{FF2B5EF4-FFF2-40B4-BE49-F238E27FC236}">
                <a16:creationId xmlns:a16="http://schemas.microsoft.com/office/drawing/2014/main" id="{D0FF0DBD-00E9-4476-A552-54BC47589F1C}"/>
              </a:ext>
            </a:extLst>
          </p:cNvPr>
          <p:cNvSpPr txBox="1">
            <a:spLocks noChangeArrowheads="1"/>
          </p:cNvSpPr>
          <p:nvPr/>
        </p:nvSpPr>
        <p:spPr bwMode="auto">
          <a:xfrm>
            <a:off x="4889500" y="438308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c</a:t>
            </a:r>
          </a:p>
        </p:txBody>
      </p:sp>
      <p:sp>
        <p:nvSpPr>
          <p:cNvPr id="26646" name="Text Box 22">
            <a:extLst>
              <a:ext uri="{FF2B5EF4-FFF2-40B4-BE49-F238E27FC236}">
                <a16:creationId xmlns:a16="http://schemas.microsoft.com/office/drawing/2014/main" id="{8A62CDBA-275C-4A60-A0F4-1EF98127BCFC}"/>
              </a:ext>
            </a:extLst>
          </p:cNvPr>
          <p:cNvSpPr txBox="1">
            <a:spLocks noChangeArrowheads="1"/>
          </p:cNvSpPr>
          <p:nvPr/>
        </p:nvSpPr>
        <p:spPr bwMode="auto">
          <a:xfrm>
            <a:off x="7137400" y="54641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f</a:t>
            </a:r>
          </a:p>
        </p:txBody>
      </p:sp>
      <p:sp>
        <p:nvSpPr>
          <p:cNvPr id="26647" name="Oval 23">
            <a:extLst>
              <a:ext uri="{FF2B5EF4-FFF2-40B4-BE49-F238E27FC236}">
                <a16:creationId xmlns:a16="http://schemas.microsoft.com/office/drawing/2014/main" id="{65B7F28E-9212-427F-B78D-615C22A2FA90}"/>
              </a:ext>
            </a:extLst>
          </p:cNvPr>
          <p:cNvSpPr>
            <a:spLocks noChangeArrowheads="1"/>
          </p:cNvSpPr>
          <p:nvPr/>
        </p:nvSpPr>
        <p:spPr bwMode="auto">
          <a:xfrm>
            <a:off x="5973763" y="481647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48" name="Text Box 24">
            <a:extLst>
              <a:ext uri="{FF2B5EF4-FFF2-40B4-BE49-F238E27FC236}">
                <a16:creationId xmlns:a16="http://schemas.microsoft.com/office/drawing/2014/main" id="{4560AAF9-84B4-4B6C-8296-CB119C4F1B12}"/>
              </a:ext>
            </a:extLst>
          </p:cNvPr>
          <p:cNvSpPr txBox="1">
            <a:spLocks noChangeArrowheads="1"/>
          </p:cNvSpPr>
          <p:nvPr/>
        </p:nvSpPr>
        <p:spPr bwMode="auto">
          <a:xfrm>
            <a:off x="6154738" y="44783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d</a:t>
            </a:r>
          </a:p>
        </p:txBody>
      </p:sp>
      <p:sp>
        <p:nvSpPr>
          <p:cNvPr id="26649" name="Text Box 25">
            <a:extLst>
              <a:ext uri="{FF2B5EF4-FFF2-40B4-BE49-F238E27FC236}">
                <a16:creationId xmlns:a16="http://schemas.microsoft.com/office/drawing/2014/main" id="{67D2F982-9E58-460A-BCFE-28D83FA4C685}"/>
              </a:ext>
            </a:extLst>
          </p:cNvPr>
          <p:cNvSpPr txBox="1">
            <a:spLocks noChangeArrowheads="1"/>
          </p:cNvSpPr>
          <p:nvPr/>
        </p:nvSpPr>
        <p:spPr bwMode="auto">
          <a:xfrm>
            <a:off x="2965450" y="557053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e</a:t>
            </a:r>
          </a:p>
        </p:txBody>
      </p:sp>
      <p:sp>
        <p:nvSpPr>
          <p:cNvPr id="26650" name="Text Box 26">
            <a:extLst>
              <a:ext uri="{FF2B5EF4-FFF2-40B4-BE49-F238E27FC236}">
                <a16:creationId xmlns:a16="http://schemas.microsoft.com/office/drawing/2014/main" id="{548BAF25-532A-4755-82D7-FB4DC4E08B9B}"/>
              </a:ext>
            </a:extLst>
          </p:cNvPr>
          <p:cNvSpPr txBox="1">
            <a:spLocks noChangeArrowheads="1"/>
          </p:cNvSpPr>
          <p:nvPr/>
        </p:nvSpPr>
        <p:spPr bwMode="auto">
          <a:xfrm>
            <a:off x="4149725" y="40513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1</a:t>
            </a:r>
          </a:p>
        </p:txBody>
      </p:sp>
      <p:sp>
        <p:nvSpPr>
          <p:cNvPr id="26651" name="Text Box 27">
            <a:extLst>
              <a:ext uri="{FF2B5EF4-FFF2-40B4-BE49-F238E27FC236}">
                <a16:creationId xmlns:a16="http://schemas.microsoft.com/office/drawing/2014/main" id="{CF6885E1-8649-4544-AA60-4A7502AC8D8B}"/>
              </a:ext>
            </a:extLst>
          </p:cNvPr>
          <p:cNvSpPr txBox="1">
            <a:spLocks noChangeArrowheads="1"/>
          </p:cNvSpPr>
          <p:nvPr/>
        </p:nvSpPr>
        <p:spPr bwMode="auto">
          <a:xfrm>
            <a:off x="6537325" y="5106988"/>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2</a:t>
            </a:r>
          </a:p>
        </p:txBody>
      </p:sp>
      <p:sp>
        <p:nvSpPr>
          <p:cNvPr id="40988" name="Text Box 28">
            <a:extLst>
              <a:ext uri="{FF2B5EF4-FFF2-40B4-BE49-F238E27FC236}">
                <a16:creationId xmlns:a16="http://schemas.microsoft.com/office/drawing/2014/main" id="{D8991A8A-3C42-44F5-9315-71CDA480E8A6}"/>
              </a:ext>
            </a:extLst>
          </p:cNvPr>
          <p:cNvSpPr txBox="1">
            <a:spLocks noChangeArrowheads="1"/>
          </p:cNvSpPr>
          <p:nvPr/>
        </p:nvSpPr>
        <p:spPr bwMode="auto">
          <a:xfrm>
            <a:off x="2028825" y="40862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1</a:t>
            </a:r>
          </a:p>
        </p:txBody>
      </p:sp>
      <p:sp>
        <p:nvSpPr>
          <p:cNvPr id="40989" name="Text Box 29">
            <a:extLst>
              <a:ext uri="{FF2B5EF4-FFF2-40B4-BE49-F238E27FC236}">
                <a16:creationId xmlns:a16="http://schemas.microsoft.com/office/drawing/2014/main" id="{FCC34DDA-E1BF-4E85-8424-2B4D5CD4955E}"/>
              </a:ext>
            </a:extLst>
          </p:cNvPr>
          <p:cNvSpPr txBox="1">
            <a:spLocks noChangeArrowheads="1"/>
          </p:cNvSpPr>
          <p:nvPr/>
        </p:nvSpPr>
        <p:spPr bwMode="auto">
          <a:xfrm>
            <a:off x="3357563" y="40624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2</a:t>
            </a:r>
          </a:p>
        </p:txBody>
      </p:sp>
      <p:sp>
        <p:nvSpPr>
          <p:cNvPr id="40990" name="Text Box 30">
            <a:extLst>
              <a:ext uri="{FF2B5EF4-FFF2-40B4-BE49-F238E27FC236}">
                <a16:creationId xmlns:a16="http://schemas.microsoft.com/office/drawing/2014/main" id="{D44888DA-310C-41E8-9113-0CB590902A5E}"/>
              </a:ext>
            </a:extLst>
          </p:cNvPr>
          <p:cNvSpPr txBox="1">
            <a:spLocks noChangeArrowheads="1"/>
          </p:cNvSpPr>
          <p:nvPr/>
        </p:nvSpPr>
        <p:spPr bwMode="auto">
          <a:xfrm>
            <a:off x="4545013" y="49291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3</a:t>
            </a:r>
          </a:p>
        </p:txBody>
      </p:sp>
      <p:sp>
        <p:nvSpPr>
          <p:cNvPr id="40991" name="Text Box 31">
            <a:extLst>
              <a:ext uri="{FF2B5EF4-FFF2-40B4-BE49-F238E27FC236}">
                <a16:creationId xmlns:a16="http://schemas.microsoft.com/office/drawing/2014/main" id="{F4D3C16C-362C-4829-A1BF-272469F97260}"/>
              </a:ext>
            </a:extLst>
          </p:cNvPr>
          <p:cNvSpPr txBox="1">
            <a:spLocks noChangeArrowheads="1"/>
          </p:cNvSpPr>
          <p:nvPr/>
        </p:nvSpPr>
        <p:spPr bwMode="auto">
          <a:xfrm>
            <a:off x="6657975" y="60579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5</a:t>
            </a:r>
          </a:p>
        </p:txBody>
      </p:sp>
      <p:sp>
        <p:nvSpPr>
          <p:cNvPr id="40992" name="Text Box 32">
            <a:extLst>
              <a:ext uri="{FF2B5EF4-FFF2-40B4-BE49-F238E27FC236}">
                <a16:creationId xmlns:a16="http://schemas.microsoft.com/office/drawing/2014/main" id="{2A8F95AA-D034-4E52-9F23-86060475EF00}"/>
              </a:ext>
            </a:extLst>
          </p:cNvPr>
          <p:cNvSpPr txBox="1">
            <a:spLocks noChangeArrowheads="1"/>
          </p:cNvSpPr>
          <p:nvPr/>
        </p:nvSpPr>
        <p:spPr bwMode="auto">
          <a:xfrm>
            <a:off x="57912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4</a:t>
            </a:r>
          </a:p>
        </p:txBody>
      </p:sp>
      <p:sp>
        <p:nvSpPr>
          <p:cNvPr id="40993" name="Text Box 33">
            <a:extLst>
              <a:ext uri="{FF2B5EF4-FFF2-40B4-BE49-F238E27FC236}">
                <a16:creationId xmlns:a16="http://schemas.microsoft.com/office/drawing/2014/main" id="{D124E899-9954-4F24-8710-FE7A00BB97F4}"/>
              </a:ext>
            </a:extLst>
          </p:cNvPr>
          <p:cNvSpPr txBox="1">
            <a:spLocks noChangeArrowheads="1"/>
          </p:cNvSpPr>
          <p:nvPr/>
        </p:nvSpPr>
        <p:spPr bwMode="auto">
          <a:xfrm>
            <a:off x="3000375" y="61055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1</a:t>
            </a:r>
          </a:p>
        </p:txBody>
      </p:sp>
      <p:sp>
        <p:nvSpPr>
          <p:cNvPr id="26658" name="Oval 34">
            <a:extLst>
              <a:ext uri="{FF2B5EF4-FFF2-40B4-BE49-F238E27FC236}">
                <a16:creationId xmlns:a16="http://schemas.microsoft.com/office/drawing/2014/main" id="{969DB00F-D1E7-4505-8551-3CC83DC33F72}"/>
              </a:ext>
            </a:extLst>
          </p:cNvPr>
          <p:cNvSpPr>
            <a:spLocks noChangeArrowheads="1"/>
          </p:cNvSpPr>
          <p:nvPr/>
        </p:nvSpPr>
        <p:spPr bwMode="auto">
          <a:xfrm>
            <a:off x="7280275" y="4829175"/>
            <a:ext cx="296863"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659" name="Text Box 35">
            <a:extLst>
              <a:ext uri="{FF2B5EF4-FFF2-40B4-BE49-F238E27FC236}">
                <a16:creationId xmlns:a16="http://schemas.microsoft.com/office/drawing/2014/main" id="{7E96A9C2-A0C2-4A32-8E2F-031F5960BF32}"/>
              </a:ext>
            </a:extLst>
          </p:cNvPr>
          <p:cNvSpPr txBox="1">
            <a:spLocks noChangeArrowheads="1"/>
          </p:cNvSpPr>
          <p:nvPr/>
        </p:nvSpPr>
        <p:spPr bwMode="auto">
          <a:xfrm>
            <a:off x="7494588" y="44894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g</a:t>
            </a:r>
          </a:p>
        </p:txBody>
      </p:sp>
      <p:sp>
        <p:nvSpPr>
          <p:cNvPr id="40996" name="Text Box 36">
            <a:extLst>
              <a:ext uri="{FF2B5EF4-FFF2-40B4-BE49-F238E27FC236}">
                <a16:creationId xmlns:a16="http://schemas.microsoft.com/office/drawing/2014/main" id="{BE2C6289-4CA9-4DB9-9516-A6C999E5298B}"/>
              </a:ext>
            </a:extLst>
          </p:cNvPr>
          <p:cNvSpPr txBox="1">
            <a:spLocks noChangeArrowheads="1"/>
          </p:cNvSpPr>
          <p:nvPr/>
        </p:nvSpPr>
        <p:spPr bwMode="auto">
          <a:xfrm>
            <a:off x="7537450" y="50244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5</a:t>
            </a:r>
          </a:p>
        </p:txBody>
      </p:sp>
      <p:sp>
        <p:nvSpPr>
          <p:cNvPr id="2" name="Datumsplatzhalter 1">
            <a:extLst>
              <a:ext uri="{FF2B5EF4-FFF2-40B4-BE49-F238E27FC236}">
                <a16:creationId xmlns:a16="http://schemas.microsoft.com/office/drawing/2014/main" id="{D63A021F-21D6-4E03-98F8-F6C77E41F22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5A8B33D1-5B8E-46E3-9E12-930942A31B6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D0BC0CF-9F5A-4261-9583-2B6C6ACC86F0}"/>
              </a:ext>
            </a:extLst>
          </p:cNvPr>
          <p:cNvSpPr>
            <a:spLocks noGrp="1"/>
          </p:cNvSpPr>
          <p:nvPr>
            <p:ph type="sldNum" sz="quarter" idx="12"/>
          </p:nvPr>
        </p:nvSpPr>
        <p:spPr/>
        <p:txBody>
          <a:bodyPr/>
          <a:lstStyle/>
          <a:p>
            <a:pPr>
              <a:defRPr/>
            </a:pPr>
            <a:fld id="{AFD5F09E-495C-4440-9B64-34BC52B4539C}" type="slidenum">
              <a:rPr lang="en-US" smtClean="0"/>
              <a:pPr>
                <a:defRPr/>
              </a:pPr>
              <a:t>593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0988"/>
                                        </p:tgtEl>
                                        <p:attrNameLst>
                                          <p:attrName>style.visibility</p:attrName>
                                        </p:attrNameLst>
                                      </p:cBhvr>
                                      <p:to>
                                        <p:strVal val="visible"/>
                                      </p:to>
                                    </p:set>
                                    <p:animEffect transition="in" filter="checkerboard(across)">
                                      <p:cBhvr>
                                        <p:cTn id="7" dur="500"/>
                                        <p:tgtEl>
                                          <p:spTgt spid="40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0993"/>
                                        </p:tgtEl>
                                        <p:attrNameLst>
                                          <p:attrName>style.visibility</p:attrName>
                                        </p:attrNameLst>
                                      </p:cBhvr>
                                      <p:to>
                                        <p:strVal val="visible"/>
                                      </p:to>
                                    </p:set>
                                    <p:animEffect transition="in" filter="checkerboard(across)">
                                      <p:cBhvr>
                                        <p:cTn id="12" dur="500"/>
                                        <p:tgtEl>
                                          <p:spTgt spid="4099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40989"/>
                                        </p:tgtEl>
                                        <p:attrNameLst>
                                          <p:attrName>style.visibility</p:attrName>
                                        </p:attrNameLst>
                                      </p:cBhvr>
                                      <p:to>
                                        <p:strVal val="visible"/>
                                      </p:to>
                                    </p:set>
                                    <p:animEffect transition="in" filter="checkerboard(across)">
                                      <p:cBhvr>
                                        <p:cTn id="17" dur="500"/>
                                        <p:tgtEl>
                                          <p:spTgt spid="409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40990"/>
                                        </p:tgtEl>
                                        <p:attrNameLst>
                                          <p:attrName>style.visibility</p:attrName>
                                        </p:attrNameLst>
                                      </p:cBhvr>
                                      <p:to>
                                        <p:strVal val="visible"/>
                                      </p:to>
                                    </p:set>
                                    <p:animEffect transition="in" filter="checkerboard(across)">
                                      <p:cBhvr>
                                        <p:cTn id="22" dur="500"/>
                                        <p:tgtEl>
                                          <p:spTgt spid="409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40992"/>
                                        </p:tgtEl>
                                        <p:attrNameLst>
                                          <p:attrName>style.visibility</p:attrName>
                                        </p:attrNameLst>
                                      </p:cBhvr>
                                      <p:to>
                                        <p:strVal val="visible"/>
                                      </p:to>
                                    </p:set>
                                    <p:animEffect transition="in" filter="checkerboard(across)">
                                      <p:cBhvr>
                                        <p:cTn id="27" dur="500"/>
                                        <p:tgtEl>
                                          <p:spTgt spid="409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0991"/>
                                        </p:tgtEl>
                                        <p:attrNameLst>
                                          <p:attrName>style.visibility</p:attrName>
                                        </p:attrNameLst>
                                      </p:cBhvr>
                                      <p:to>
                                        <p:strVal val="visible"/>
                                      </p:to>
                                    </p:set>
                                    <p:animEffect transition="in" filter="checkerboard(across)">
                                      <p:cBhvr>
                                        <p:cTn id="32" dur="500"/>
                                        <p:tgtEl>
                                          <p:spTgt spid="4099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40996"/>
                                        </p:tgtEl>
                                        <p:attrNameLst>
                                          <p:attrName>style.visibility</p:attrName>
                                        </p:attrNameLst>
                                      </p:cBhvr>
                                      <p:to>
                                        <p:strVal val="visible"/>
                                      </p:to>
                                    </p:set>
                                    <p:animEffect transition="in" filter="checkerboard(across)">
                                      <p:cBhvr>
                                        <p:cTn id="37" dur="500"/>
                                        <p:tgtEl>
                                          <p:spTgt spid="40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8" grpId="0"/>
      <p:bldP spid="40989" grpId="0"/>
      <p:bldP spid="40990" grpId="0"/>
      <p:bldP spid="40991" grpId="0"/>
      <p:bldP spid="40992" grpId="0"/>
      <p:bldP spid="40993" grpId="0"/>
      <p:bldP spid="40996" grpId="0"/>
    </p:bldLst>
  </p:timing>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1E3A9A7-30AC-40C4-B2B9-92F93BBEEF00}"/>
              </a:ext>
            </a:extLst>
          </p:cNvPr>
          <p:cNvSpPr>
            <a:spLocks noGrp="1" noChangeArrowheads="1"/>
          </p:cNvSpPr>
          <p:nvPr>
            <p:ph type="title"/>
          </p:nvPr>
        </p:nvSpPr>
        <p:spPr/>
        <p:txBody>
          <a:bodyPr/>
          <a:lstStyle/>
          <a:p>
            <a:r>
              <a:rPr lang="en-US" altLang="zh-CN" sz="4000">
                <a:ea typeface="SimSun" panose="02010600030101010101" pitchFamily="2" charset="-122"/>
              </a:rPr>
              <a:t>Lamport’s  Algorithm Analysis (2)</a:t>
            </a:r>
          </a:p>
        </p:txBody>
      </p:sp>
      <p:sp>
        <p:nvSpPr>
          <p:cNvPr id="43011" name="Rectangle 3">
            <a:extLst>
              <a:ext uri="{FF2B5EF4-FFF2-40B4-BE49-F238E27FC236}">
                <a16:creationId xmlns:a16="http://schemas.microsoft.com/office/drawing/2014/main" id="{791F6F4E-E74A-459D-A8B9-ACB8A7A9E323}"/>
              </a:ext>
            </a:extLst>
          </p:cNvPr>
          <p:cNvSpPr>
            <a:spLocks noGrp="1" noChangeArrowheads="1"/>
          </p:cNvSpPr>
          <p:nvPr>
            <p:ph type="body" idx="1"/>
          </p:nvPr>
        </p:nvSpPr>
        <p:spPr>
          <a:xfrm>
            <a:off x="661987" y="1556027"/>
            <a:ext cx="7858125" cy="2197100"/>
          </a:xfrm>
        </p:spPr>
        <p:txBody>
          <a:bodyPr/>
          <a:lstStyle/>
          <a:p>
            <a:pPr marL="609600" indent="-609600" algn="l">
              <a:lnSpc>
                <a:spcPct val="90000"/>
              </a:lnSpc>
            </a:pPr>
            <a:r>
              <a:rPr lang="en-US" altLang="zh-CN" dirty="0">
                <a:ea typeface="SimSun" panose="02010600030101010101" pitchFamily="2" charset="-122"/>
              </a:rPr>
              <a:t>LC(</a:t>
            </a:r>
            <a:r>
              <a:rPr lang="en-US" altLang="zh-CN" dirty="0" err="1">
                <a:ea typeface="SimSun" panose="02010600030101010101" pitchFamily="2" charset="-122"/>
              </a:rPr>
              <a:t>e</a:t>
            </a:r>
            <a:r>
              <a:rPr lang="en-US" altLang="zh-CN" baseline="-25000" dirty="0" err="1">
                <a:ea typeface="SimSun" panose="02010600030101010101" pitchFamily="2" charset="-122"/>
              </a:rPr>
              <a:t>i</a:t>
            </a:r>
            <a:r>
              <a:rPr lang="en-US" altLang="zh-CN" dirty="0">
                <a:ea typeface="SimSun" panose="02010600030101010101" pitchFamily="2" charset="-122"/>
              </a:rPr>
              <a:t>) &lt; LC(</a:t>
            </a:r>
            <a:r>
              <a:rPr lang="en-US" altLang="zh-CN" dirty="0" err="1">
                <a:ea typeface="SimSun" panose="02010600030101010101" pitchFamily="2" charset="-122"/>
              </a:rPr>
              <a:t>e</a:t>
            </a:r>
            <a:r>
              <a:rPr lang="en-US" altLang="zh-CN" baseline="-25000" dirty="0" err="1">
                <a:ea typeface="SimSun" panose="02010600030101010101" pitchFamily="2" charset="-122"/>
              </a:rPr>
              <a:t>j</a:t>
            </a:r>
            <a:r>
              <a:rPr lang="en-US" altLang="zh-CN" dirty="0">
                <a:ea typeface="SimSun" panose="02010600030101010101" pitchFamily="2" charset="-122"/>
              </a:rPr>
              <a:t>) </a:t>
            </a:r>
            <a:r>
              <a:rPr lang="en-US" altLang="zh-CN" dirty="0">
                <a:ea typeface="SimSun" panose="02010600030101010101" pitchFamily="2" charset="-122"/>
                <a:sym typeface="Symbol" panose="05050102010706020507" pitchFamily="18" charset="2"/>
              </a:rPr>
              <a:t> </a:t>
            </a:r>
            <a:r>
              <a:rPr lang="en-US" altLang="zh-CN" dirty="0" err="1">
                <a:ea typeface="SimSun" panose="02010600030101010101" pitchFamily="2" charset="-122"/>
              </a:rPr>
              <a:t>e</a:t>
            </a:r>
            <a:r>
              <a:rPr lang="en-US" altLang="zh-CN" baseline="-25000" dirty="0" err="1">
                <a:ea typeface="SimSun" panose="02010600030101010101" pitchFamily="2" charset="-122"/>
              </a:rPr>
              <a:t>i</a:t>
            </a:r>
            <a:r>
              <a:rPr lang="en-US" altLang="zh-CN" dirty="0">
                <a:ea typeface="SimSun" panose="02010600030101010101" pitchFamily="2" charset="-122"/>
              </a:rPr>
              <a:t> &lt; </a:t>
            </a:r>
            <a:r>
              <a:rPr lang="en-US" altLang="zh-CN" dirty="0" err="1">
                <a:ea typeface="SimSun" panose="02010600030101010101" pitchFamily="2" charset="-122"/>
              </a:rPr>
              <a:t>e</a:t>
            </a:r>
            <a:r>
              <a:rPr lang="en-US" altLang="zh-CN" baseline="-25000" dirty="0" err="1">
                <a:ea typeface="SimSun" panose="02010600030101010101" pitchFamily="2" charset="-122"/>
              </a:rPr>
              <a:t>j</a:t>
            </a:r>
            <a:r>
              <a:rPr lang="en-US" altLang="zh-CN" baseline="-25000" dirty="0">
                <a:ea typeface="SimSun" panose="02010600030101010101" pitchFamily="2" charset="-122"/>
              </a:rPr>
              <a:t> </a:t>
            </a:r>
            <a:r>
              <a:rPr lang="en-US" altLang="zh-CN" dirty="0">
                <a:ea typeface="SimSun" panose="02010600030101010101" pitchFamily="2" charset="-122"/>
              </a:rPr>
              <a:t>?</a:t>
            </a:r>
          </a:p>
          <a:p>
            <a:pPr marL="609600" indent="-609600" algn="l">
              <a:lnSpc>
                <a:spcPct val="90000"/>
              </a:lnSpc>
            </a:pPr>
            <a:endParaRPr lang="en-US" altLang="zh-CN" dirty="0">
              <a:ea typeface="SimSun" panose="02010600030101010101" pitchFamily="2" charset="-122"/>
            </a:endParaRPr>
          </a:p>
          <a:p>
            <a:pPr marL="609600" indent="-609600" algn="l">
              <a:lnSpc>
                <a:spcPct val="90000"/>
              </a:lnSpc>
            </a:pPr>
            <a:r>
              <a:rPr lang="en-US" altLang="zh-CN" dirty="0">
                <a:ea typeface="SimSun" panose="02010600030101010101" pitchFamily="2" charset="-122"/>
              </a:rPr>
              <a:t>Claim: if LC(</a:t>
            </a:r>
            <a:r>
              <a:rPr lang="en-US" altLang="zh-CN" dirty="0" err="1">
                <a:ea typeface="SimSun" panose="02010600030101010101" pitchFamily="2" charset="-122"/>
              </a:rPr>
              <a:t>e</a:t>
            </a:r>
            <a:r>
              <a:rPr lang="en-US" altLang="zh-CN" baseline="-25000" dirty="0" err="1">
                <a:ea typeface="SimSun" panose="02010600030101010101" pitchFamily="2" charset="-122"/>
              </a:rPr>
              <a:t>i</a:t>
            </a:r>
            <a:r>
              <a:rPr lang="en-US" altLang="zh-CN" dirty="0">
                <a:ea typeface="SimSun" panose="02010600030101010101" pitchFamily="2" charset="-122"/>
              </a:rPr>
              <a:t>) &lt; LC(</a:t>
            </a:r>
            <a:r>
              <a:rPr lang="en-US" altLang="zh-CN" dirty="0" err="1">
                <a:ea typeface="SimSun" panose="02010600030101010101" pitchFamily="2" charset="-122"/>
              </a:rPr>
              <a:t>e</a:t>
            </a:r>
            <a:r>
              <a:rPr lang="en-US" altLang="zh-CN" baseline="-25000" dirty="0" err="1">
                <a:ea typeface="SimSun" panose="02010600030101010101" pitchFamily="2" charset="-122"/>
              </a:rPr>
              <a:t>j</a:t>
            </a:r>
            <a:r>
              <a:rPr lang="en-US" altLang="zh-CN" dirty="0">
                <a:ea typeface="SimSun" panose="02010600030101010101" pitchFamily="2" charset="-122"/>
              </a:rPr>
              <a:t>), then it is </a:t>
            </a:r>
            <a:r>
              <a:rPr lang="en-US" altLang="zh-CN" b="1" dirty="0">
                <a:ea typeface="SimSun" panose="02010600030101010101" pitchFamily="2" charset="-122"/>
              </a:rPr>
              <a:t>not</a:t>
            </a:r>
            <a:r>
              <a:rPr lang="en-US" altLang="zh-CN" dirty="0">
                <a:ea typeface="SimSun" panose="02010600030101010101" pitchFamily="2" charset="-122"/>
              </a:rPr>
              <a:t> necessarily true that </a:t>
            </a:r>
            <a:r>
              <a:rPr lang="en-US" altLang="zh-CN" dirty="0" err="1">
                <a:ea typeface="SimSun" panose="02010600030101010101" pitchFamily="2" charset="-122"/>
              </a:rPr>
              <a:t>e</a:t>
            </a:r>
            <a:r>
              <a:rPr lang="en-US" altLang="zh-CN" baseline="-25000" dirty="0" err="1">
                <a:ea typeface="SimSun" panose="02010600030101010101" pitchFamily="2" charset="-122"/>
              </a:rPr>
              <a:t>i</a:t>
            </a:r>
            <a:r>
              <a:rPr lang="en-US" altLang="zh-CN" dirty="0">
                <a:ea typeface="SimSun" panose="02010600030101010101" pitchFamily="2" charset="-122"/>
              </a:rPr>
              <a:t> &lt; </a:t>
            </a:r>
            <a:r>
              <a:rPr lang="en-US" altLang="zh-CN" dirty="0" err="1">
                <a:ea typeface="SimSun" panose="02010600030101010101" pitchFamily="2" charset="-122"/>
              </a:rPr>
              <a:t>e</a:t>
            </a:r>
            <a:r>
              <a:rPr lang="en-US" altLang="zh-CN" baseline="-25000" dirty="0" err="1">
                <a:ea typeface="SimSun" panose="02010600030101010101" pitchFamily="2" charset="-122"/>
              </a:rPr>
              <a:t>j</a:t>
            </a:r>
            <a:endParaRPr lang="en-US" altLang="zh-CN" baseline="-25000" dirty="0">
              <a:ea typeface="SimSun" panose="02010600030101010101" pitchFamily="2" charset="-122"/>
            </a:endParaRPr>
          </a:p>
          <a:p>
            <a:pPr marL="609600" indent="-609600" algn="l">
              <a:lnSpc>
                <a:spcPct val="90000"/>
              </a:lnSpc>
            </a:pPr>
            <a:endParaRPr lang="en-US" altLang="zh-CN" baseline="-25000" dirty="0">
              <a:ea typeface="SimSun" panose="02010600030101010101" pitchFamily="2" charset="-122"/>
            </a:endParaRPr>
          </a:p>
          <a:p>
            <a:pPr marL="609600" indent="-609600" algn="l">
              <a:lnSpc>
                <a:spcPct val="90000"/>
              </a:lnSpc>
            </a:pPr>
            <a:endParaRPr lang="en-US" altLang="zh-CN" baseline="-25000" dirty="0">
              <a:ea typeface="SimSun" panose="02010600030101010101" pitchFamily="2" charset="-122"/>
            </a:endParaRPr>
          </a:p>
        </p:txBody>
      </p:sp>
      <p:sp>
        <p:nvSpPr>
          <p:cNvPr id="27652" name="Line 4">
            <a:extLst>
              <a:ext uri="{FF2B5EF4-FFF2-40B4-BE49-F238E27FC236}">
                <a16:creationId xmlns:a16="http://schemas.microsoft.com/office/drawing/2014/main" id="{49E7D61D-2964-44B9-B8D1-B3CA5AFF74AE}"/>
              </a:ext>
            </a:extLst>
          </p:cNvPr>
          <p:cNvSpPr>
            <a:spLocks noChangeShapeType="1"/>
          </p:cNvSpPr>
          <p:nvPr/>
        </p:nvSpPr>
        <p:spPr bwMode="auto">
          <a:xfrm>
            <a:off x="1543050" y="3998913"/>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653" name="Line 5">
            <a:extLst>
              <a:ext uri="{FF2B5EF4-FFF2-40B4-BE49-F238E27FC236}">
                <a16:creationId xmlns:a16="http://schemas.microsoft.com/office/drawing/2014/main" id="{55163460-8FCD-4FA1-B9DD-809C32178BBF}"/>
              </a:ext>
            </a:extLst>
          </p:cNvPr>
          <p:cNvSpPr>
            <a:spLocks noChangeShapeType="1"/>
          </p:cNvSpPr>
          <p:nvPr/>
        </p:nvSpPr>
        <p:spPr bwMode="auto">
          <a:xfrm>
            <a:off x="1543050" y="4972050"/>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654" name="Line 6">
            <a:extLst>
              <a:ext uri="{FF2B5EF4-FFF2-40B4-BE49-F238E27FC236}">
                <a16:creationId xmlns:a16="http://schemas.microsoft.com/office/drawing/2014/main" id="{BD278390-3FBD-47EF-9949-7831BE261EFC}"/>
              </a:ext>
            </a:extLst>
          </p:cNvPr>
          <p:cNvSpPr>
            <a:spLocks noChangeShapeType="1"/>
          </p:cNvSpPr>
          <p:nvPr/>
        </p:nvSpPr>
        <p:spPr bwMode="auto">
          <a:xfrm>
            <a:off x="1543050" y="6040438"/>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27655" name="Text Box 7">
            <a:extLst>
              <a:ext uri="{FF2B5EF4-FFF2-40B4-BE49-F238E27FC236}">
                <a16:creationId xmlns:a16="http://schemas.microsoft.com/office/drawing/2014/main" id="{F24334EA-3940-4AF6-A23A-7A6CAAC923E0}"/>
              </a:ext>
            </a:extLst>
          </p:cNvPr>
          <p:cNvSpPr txBox="1">
            <a:spLocks noChangeArrowheads="1"/>
          </p:cNvSpPr>
          <p:nvPr/>
        </p:nvSpPr>
        <p:spPr bwMode="auto">
          <a:xfrm>
            <a:off x="989013" y="36941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1</a:t>
            </a:r>
          </a:p>
        </p:txBody>
      </p:sp>
      <p:sp>
        <p:nvSpPr>
          <p:cNvPr id="27656" name="Text Box 8">
            <a:extLst>
              <a:ext uri="{FF2B5EF4-FFF2-40B4-BE49-F238E27FC236}">
                <a16:creationId xmlns:a16="http://schemas.microsoft.com/office/drawing/2014/main" id="{6B721C84-F30A-4588-BA7D-A27F3460CA3A}"/>
              </a:ext>
            </a:extLst>
          </p:cNvPr>
          <p:cNvSpPr txBox="1">
            <a:spLocks noChangeArrowheads="1"/>
          </p:cNvSpPr>
          <p:nvPr/>
        </p:nvSpPr>
        <p:spPr bwMode="auto">
          <a:xfrm>
            <a:off x="989013" y="4727575"/>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2</a:t>
            </a:r>
          </a:p>
        </p:txBody>
      </p:sp>
      <p:sp>
        <p:nvSpPr>
          <p:cNvPr id="27657" name="Text Box 9">
            <a:extLst>
              <a:ext uri="{FF2B5EF4-FFF2-40B4-BE49-F238E27FC236}">
                <a16:creationId xmlns:a16="http://schemas.microsoft.com/office/drawing/2014/main" id="{EAAAB09F-38A1-4B6A-B1A2-E3F720D37425}"/>
              </a:ext>
            </a:extLst>
          </p:cNvPr>
          <p:cNvSpPr txBox="1">
            <a:spLocks noChangeArrowheads="1"/>
          </p:cNvSpPr>
          <p:nvPr/>
        </p:nvSpPr>
        <p:spPr bwMode="auto">
          <a:xfrm>
            <a:off x="989013" y="577215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3</a:t>
            </a:r>
          </a:p>
        </p:txBody>
      </p:sp>
      <p:sp>
        <p:nvSpPr>
          <p:cNvPr id="27658" name="Line 10">
            <a:extLst>
              <a:ext uri="{FF2B5EF4-FFF2-40B4-BE49-F238E27FC236}">
                <a16:creationId xmlns:a16="http://schemas.microsoft.com/office/drawing/2014/main" id="{CE9D623B-73D8-4CCD-BB72-CAB3BE1A9ED9}"/>
              </a:ext>
            </a:extLst>
          </p:cNvPr>
          <p:cNvSpPr>
            <a:spLocks noChangeShapeType="1"/>
          </p:cNvSpPr>
          <p:nvPr/>
        </p:nvSpPr>
        <p:spPr bwMode="auto">
          <a:xfrm>
            <a:off x="6710363" y="3738563"/>
            <a:ext cx="19589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59" name="Text Box 11">
            <a:extLst>
              <a:ext uri="{FF2B5EF4-FFF2-40B4-BE49-F238E27FC236}">
                <a16:creationId xmlns:a16="http://schemas.microsoft.com/office/drawing/2014/main" id="{5B138DE9-18D9-4D75-B605-45EEFE57BDA5}"/>
              </a:ext>
            </a:extLst>
          </p:cNvPr>
          <p:cNvSpPr txBox="1">
            <a:spLocks noChangeArrowheads="1"/>
          </p:cNvSpPr>
          <p:nvPr/>
        </p:nvSpPr>
        <p:spPr bwMode="auto">
          <a:xfrm>
            <a:off x="6796088" y="3348038"/>
            <a:ext cx="157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a:latin typeface="Arial" panose="020B0604020202020204" pitchFamily="34" charset="0"/>
                <a:ea typeface="SimSun" panose="02010600030101010101" pitchFamily="2" charset="-122"/>
              </a:rPr>
              <a:t>Real Time</a:t>
            </a:r>
          </a:p>
        </p:txBody>
      </p:sp>
      <p:sp>
        <p:nvSpPr>
          <p:cNvPr id="27660" name="Oval 12">
            <a:extLst>
              <a:ext uri="{FF2B5EF4-FFF2-40B4-BE49-F238E27FC236}">
                <a16:creationId xmlns:a16="http://schemas.microsoft.com/office/drawing/2014/main" id="{2D069FAC-9CC0-42F9-ADE6-F8848DE3C1A6}"/>
              </a:ext>
            </a:extLst>
          </p:cNvPr>
          <p:cNvSpPr>
            <a:spLocks noChangeArrowheads="1"/>
          </p:cNvSpPr>
          <p:nvPr/>
        </p:nvSpPr>
        <p:spPr bwMode="auto">
          <a:xfrm>
            <a:off x="2160588" y="383222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61" name="Oval 13">
            <a:extLst>
              <a:ext uri="{FF2B5EF4-FFF2-40B4-BE49-F238E27FC236}">
                <a16:creationId xmlns:a16="http://schemas.microsoft.com/office/drawing/2014/main" id="{9FDE7D4F-C32D-49F9-90F6-E65A1838F197}"/>
              </a:ext>
            </a:extLst>
          </p:cNvPr>
          <p:cNvSpPr>
            <a:spLocks noChangeArrowheads="1"/>
          </p:cNvSpPr>
          <p:nvPr/>
        </p:nvSpPr>
        <p:spPr bwMode="auto">
          <a:xfrm>
            <a:off x="3586163" y="3843338"/>
            <a:ext cx="296862"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62" name="Oval 14">
            <a:extLst>
              <a:ext uri="{FF2B5EF4-FFF2-40B4-BE49-F238E27FC236}">
                <a16:creationId xmlns:a16="http://schemas.microsoft.com/office/drawing/2014/main" id="{37FA1D76-7678-47B8-9864-BDBE078A0287}"/>
              </a:ext>
            </a:extLst>
          </p:cNvPr>
          <p:cNvSpPr>
            <a:spLocks noChangeArrowheads="1"/>
          </p:cNvSpPr>
          <p:nvPr/>
        </p:nvSpPr>
        <p:spPr bwMode="auto">
          <a:xfrm>
            <a:off x="2743200" y="5910263"/>
            <a:ext cx="296863"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63" name="Oval 15">
            <a:extLst>
              <a:ext uri="{FF2B5EF4-FFF2-40B4-BE49-F238E27FC236}">
                <a16:creationId xmlns:a16="http://schemas.microsoft.com/office/drawing/2014/main" id="{4136144C-CF36-4726-8009-F346ED005D85}"/>
              </a:ext>
            </a:extLst>
          </p:cNvPr>
          <p:cNvSpPr>
            <a:spLocks noChangeArrowheads="1"/>
          </p:cNvSpPr>
          <p:nvPr/>
        </p:nvSpPr>
        <p:spPr bwMode="auto">
          <a:xfrm>
            <a:off x="4773613" y="478155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64" name="Oval 16">
            <a:extLst>
              <a:ext uri="{FF2B5EF4-FFF2-40B4-BE49-F238E27FC236}">
                <a16:creationId xmlns:a16="http://schemas.microsoft.com/office/drawing/2014/main" id="{DCBEFE23-CC84-455F-A424-2CEF87933004}"/>
              </a:ext>
            </a:extLst>
          </p:cNvPr>
          <p:cNvSpPr>
            <a:spLocks noChangeArrowheads="1"/>
          </p:cNvSpPr>
          <p:nvPr/>
        </p:nvSpPr>
        <p:spPr bwMode="auto">
          <a:xfrm>
            <a:off x="6983413" y="588645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65" name="Line 17">
            <a:extLst>
              <a:ext uri="{FF2B5EF4-FFF2-40B4-BE49-F238E27FC236}">
                <a16:creationId xmlns:a16="http://schemas.microsoft.com/office/drawing/2014/main" id="{FDF1510B-A0B2-4604-977C-6ADC2AEAF5D9}"/>
              </a:ext>
            </a:extLst>
          </p:cNvPr>
          <p:cNvSpPr>
            <a:spLocks noChangeShapeType="1"/>
          </p:cNvSpPr>
          <p:nvPr/>
        </p:nvSpPr>
        <p:spPr bwMode="auto">
          <a:xfrm>
            <a:off x="3883025" y="4141788"/>
            <a:ext cx="927100" cy="6651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66" name="Line 18">
            <a:extLst>
              <a:ext uri="{FF2B5EF4-FFF2-40B4-BE49-F238E27FC236}">
                <a16:creationId xmlns:a16="http://schemas.microsoft.com/office/drawing/2014/main" id="{844E1265-2AE6-44B1-808D-E60D7005394D}"/>
              </a:ext>
            </a:extLst>
          </p:cNvPr>
          <p:cNvSpPr>
            <a:spLocks noChangeShapeType="1"/>
          </p:cNvSpPr>
          <p:nvPr/>
        </p:nvSpPr>
        <p:spPr bwMode="auto">
          <a:xfrm>
            <a:off x="6280150" y="5127625"/>
            <a:ext cx="701675" cy="7969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7667" name="Text Box 19">
            <a:extLst>
              <a:ext uri="{FF2B5EF4-FFF2-40B4-BE49-F238E27FC236}">
                <a16:creationId xmlns:a16="http://schemas.microsoft.com/office/drawing/2014/main" id="{A0859AF0-7F04-4E26-AF02-60EC89F8279C}"/>
              </a:ext>
            </a:extLst>
          </p:cNvPr>
          <p:cNvSpPr txBox="1">
            <a:spLocks noChangeArrowheads="1"/>
          </p:cNvSpPr>
          <p:nvPr/>
        </p:nvSpPr>
        <p:spPr bwMode="auto">
          <a:xfrm>
            <a:off x="2159000" y="34337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a</a:t>
            </a:r>
          </a:p>
        </p:txBody>
      </p:sp>
      <p:sp>
        <p:nvSpPr>
          <p:cNvPr id="27668" name="Text Box 20">
            <a:extLst>
              <a:ext uri="{FF2B5EF4-FFF2-40B4-BE49-F238E27FC236}">
                <a16:creationId xmlns:a16="http://schemas.microsoft.com/office/drawing/2014/main" id="{4D5814AC-BCD2-4DE0-BD58-8433227C7F2E}"/>
              </a:ext>
            </a:extLst>
          </p:cNvPr>
          <p:cNvSpPr txBox="1">
            <a:spLocks noChangeArrowheads="1"/>
          </p:cNvSpPr>
          <p:nvPr/>
        </p:nvSpPr>
        <p:spPr bwMode="auto">
          <a:xfrm>
            <a:off x="3541713" y="34210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b</a:t>
            </a:r>
          </a:p>
        </p:txBody>
      </p:sp>
      <p:sp>
        <p:nvSpPr>
          <p:cNvPr id="27669" name="Text Box 21">
            <a:extLst>
              <a:ext uri="{FF2B5EF4-FFF2-40B4-BE49-F238E27FC236}">
                <a16:creationId xmlns:a16="http://schemas.microsoft.com/office/drawing/2014/main" id="{2A98CFC2-1C24-4B54-B7C7-317CFCFFA699}"/>
              </a:ext>
            </a:extLst>
          </p:cNvPr>
          <p:cNvSpPr txBox="1">
            <a:spLocks noChangeArrowheads="1"/>
          </p:cNvSpPr>
          <p:nvPr/>
        </p:nvSpPr>
        <p:spPr bwMode="auto">
          <a:xfrm>
            <a:off x="4889500" y="438308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c</a:t>
            </a:r>
          </a:p>
        </p:txBody>
      </p:sp>
      <p:sp>
        <p:nvSpPr>
          <p:cNvPr id="27670" name="Text Box 22">
            <a:extLst>
              <a:ext uri="{FF2B5EF4-FFF2-40B4-BE49-F238E27FC236}">
                <a16:creationId xmlns:a16="http://schemas.microsoft.com/office/drawing/2014/main" id="{EE6CC9CE-F091-4E4A-9052-A8C47CE04B46}"/>
              </a:ext>
            </a:extLst>
          </p:cNvPr>
          <p:cNvSpPr txBox="1">
            <a:spLocks noChangeArrowheads="1"/>
          </p:cNvSpPr>
          <p:nvPr/>
        </p:nvSpPr>
        <p:spPr bwMode="auto">
          <a:xfrm>
            <a:off x="7137400" y="54641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f</a:t>
            </a:r>
          </a:p>
        </p:txBody>
      </p:sp>
      <p:sp>
        <p:nvSpPr>
          <p:cNvPr id="27671" name="Oval 23">
            <a:extLst>
              <a:ext uri="{FF2B5EF4-FFF2-40B4-BE49-F238E27FC236}">
                <a16:creationId xmlns:a16="http://schemas.microsoft.com/office/drawing/2014/main" id="{8306F597-B6DE-43EB-8822-91900D7E9759}"/>
              </a:ext>
            </a:extLst>
          </p:cNvPr>
          <p:cNvSpPr>
            <a:spLocks noChangeArrowheads="1"/>
          </p:cNvSpPr>
          <p:nvPr/>
        </p:nvSpPr>
        <p:spPr bwMode="auto">
          <a:xfrm>
            <a:off x="5973763" y="481647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72" name="Text Box 24">
            <a:extLst>
              <a:ext uri="{FF2B5EF4-FFF2-40B4-BE49-F238E27FC236}">
                <a16:creationId xmlns:a16="http://schemas.microsoft.com/office/drawing/2014/main" id="{1F5CEC8A-5209-47B9-A424-5E1C4A7AA7A6}"/>
              </a:ext>
            </a:extLst>
          </p:cNvPr>
          <p:cNvSpPr txBox="1">
            <a:spLocks noChangeArrowheads="1"/>
          </p:cNvSpPr>
          <p:nvPr/>
        </p:nvSpPr>
        <p:spPr bwMode="auto">
          <a:xfrm>
            <a:off x="6154738" y="44783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d</a:t>
            </a:r>
          </a:p>
        </p:txBody>
      </p:sp>
      <p:sp>
        <p:nvSpPr>
          <p:cNvPr id="27673" name="Text Box 25">
            <a:extLst>
              <a:ext uri="{FF2B5EF4-FFF2-40B4-BE49-F238E27FC236}">
                <a16:creationId xmlns:a16="http://schemas.microsoft.com/office/drawing/2014/main" id="{CEE09386-BEB8-4F1E-BBC9-D91C1AB641DB}"/>
              </a:ext>
            </a:extLst>
          </p:cNvPr>
          <p:cNvSpPr txBox="1">
            <a:spLocks noChangeArrowheads="1"/>
          </p:cNvSpPr>
          <p:nvPr/>
        </p:nvSpPr>
        <p:spPr bwMode="auto">
          <a:xfrm>
            <a:off x="2965450" y="557053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e</a:t>
            </a:r>
          </a:p>
        </p:txBody>
      </p:sp>
      <p:sp>
        <p:nvSpPr>
          <p:cNvPr id="27674" name="Text Box 26">
            <a:extLst>
              <a:ext uri="{FF2B5EF4-FFF2-40B4-BE49-F238E27FC236}">
                <a16:creationId xmlns:a16="http://schemas.microsoft.com/office/drawing/2014/main" id="{BC7B722E-ACC8-42FE-8060-B46D059BCC49}"/>
              </a:ext>
            </a:extLst>
          </p:cNvPr>
          <p:cNvSpPr txBox="1">
            <a:spLocks noChangeArrowheads="1"/>
          </p:cNvSpPr>
          <p:nvPr/>
        </p:nvSpPr>
        <p:spPr bwMode="auto">
          <a:xfrm>
            <a:off x="4149725" y="40513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1</a:t>
            </a:r>
          </a:p>
        </p:txBody>
      </p:sp>
      <p:sp>
        <p:nvSpPr>
          <p:cNvPr id="27675" name="Text Box 27">
            <a:extLst>
              <a:ext uri="{FF2B5EF4-FFF2-40B4-BE49-F238E27FC236}">
                <a16:creationId xmlns:a16="http://schemas.microsoft.com/office/drawing/2014/main" id="{05428CB0-1216-4A62-AE67-81960BCD32C0}"/>
              </a:ext>
            </a:extLst>
          </p:cNvPr>
          <p:cNvSpPr txBox="1">
            <a:spLocks noChangeArrowheads="1"/>
          </p:cNvSpPr>
          <p:nvPr/>
        </p:nvSpPr>
        <p:spPr bwMode="auto">
          <a:xfrm>
            <a:off x="6537325" y="5106988"/>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2</a:t>
            </a:r>
          </a:p>
        </p:txBody>
      </p:sp>
      <p:sp>
        <p:nvSpPr>
          <p:cNvPr id="27676" name="Text Box 28">
            <a:extLst>
              <a:ext uri="{FF2B5EF4-FFF2-40B4-BE49-F238E27FC236}">
                <a16:creationId xmlns:a16="http://schemas.microsoft.com/office/drawing/2014/main" id="{5C21B0C9-26AC-40BA-BCDE-74A23EB73434}"/>
              </a:ext>
            </a:extLst>
          </p:cNvPr>
          <p:cNvSpPr txBox="1">
            <a:spLocks noChangeArrowheads="1"/>
          </p:cNvSpPr>
          <p:nvPr/>
        </p:nvSpPr>
        <p:spPr bwMode="auto">
          <a:xfrm>
            <a:off x="2028825" y="40862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1</a:t>
            </a:r>
          </a:p>
        </p:txBody>
      </p:sp>
      <p:sp>
        <p:nvSpPr>
          <p:cNvPr id="27677" name="Text Box 29">
            <a:extLst>
              <a:ext uri="{FF2B5EF4-FFF2-40B4-BE49-F238E27FC236}">
                <a16:creationId xmlns:a16="http://schemas.microsoft.com/office/drawing/2014/main" id="{422CF7E1-5ACD-4E68-A608-F45F50675D8D}"/>
              </a:ext>
            </a:extLst>
          </p:cNvPr>
          <p:cNvSpPr txBox="1">
            <a:spLocks noChangeArrowheads="1"/>
          </p:cNvSpPr>
          <p:nvPr/>
        </p:nvSpPr>
        <p:spPr bwMode="auto">
          <a:xfrm>
            <a:off x="3357563" y="40624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2</a:t>
            </a:r>
          </a:p>
        </p:txBody>
      </p:sp>
      <p:sp>
        <p:nvSpPr>
          <p:cNvPr id="27678" name="Text Box 30">
            <a:extLst>
              <a:ext uri="{FF2B5EF4-FFF2-40B4-BE49-F238E27FC236}">
                <a16:creationId xmlns:a16="http://schemas.microsoft.com/office/drawing/2014/main" id="{4533DD81-1083-4B5E-8698-DA446277A6CF}"/>
              </a:ext>
            </a:extLst>
          </p:cNvPr>
          <p:cNvSpPr txBox="1">
            <a:spLocks noChangeArrowheads="1"/>
          </p:cNvSpPr>
          <p:nvPr/>
        </p:nvSpPr>
        <p:spPr bwMode="auto">
          <a:xfrm>
            <a:off x="4545013" y="49291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3</a:t>
            </a:r>
          </a:p>
        </p:txBody>
      </p:sp>
      <p:sp>
        <p:nvSpPr>
          <p:cNvPr id="27679" name="Text Box 31">
            <a:extLst>
              <a:ext uri="{FF2B5EF4-FFF2-40B4-BE49-F238E27FC236}">
                <a16:creationId xmlns:a16="http://schemas.microsoft.com/office/drawing/2014/main" id="{F0B93E08-3846-448E-BE41-44DC4F8564BB}"/>
              </a:ext>
            </a:extLst>
          </p:cNvPr>
          <p:cNvSpPr txBox="1">
            <a:spLocks noChangeArrowheads="1"/>
          </p:cNvSpPr>
          <p:nvPr/>
        </p:nvSpPr>
        <p:spPr bwMode="auto">
          <a:xfrm>
            <a:off x="6657975" y="60579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5</a:t>
            </a:r>
          </a:p>
        </p:txBody>
      </p:sp>
      <p:sp>
        <p:nvSpPr>
          <p:cNvPr id="27680" name="Text Box 32">
            <a:extLst>
              <a:ext uri="{FF2B5EF4-FFF2-40B4-BE49-F238E27FC236}">
                <a16:creationId xmlns:a16="http://schemas.microsoft.com/office/drawing/2014/main" id="{14513278-B86F-41E8-867C-316905BD424E}"/>
              </a:ext>
            </a:extLst>
          </p:cNvPr>
          <p:cNvSpPr txBox="1">
            <a:spLocks noChangeArrowheads="1"/>
          </p:cNvSpPr>
          <p:nvPr/>
        </p:nvSpPr>
        <p:spPr bwMode="auto">
          <a:xfrm>
            <a:off x="5791200" y="49530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4</a:t>
            </a:r>
          </a:p>
        </p:txBody>
      </p:sp>
      <p:sp>
        <p:nvSpPr>
          <p:cNvPr id="27681" name="Text Box 33">
            <a:extLst>
              <a:ext uri="{FF2B5EF4-FFF2-40B4-BE49-F238E27FC236}">
                <a16:creationId xmlns:a16="http://schemas.microsoft.com/office/drawing/2014/main" id="{B75085A7-2D1D-4261-834A-29049E42FEA0}"/>
              </a:ext>
            </a:extLst>
          </p:cNvPr>
          <p:cNvSpPr txBox="1">
            <a:spLocks noChangeArrowheads="1"/>
          </p:cNvSpPr>
          <p:nvPr/>
        </p:nvSpPr>
        <p:spPr bwMode="auto">
          <a:xfrm>
            <a:off x="3000375" y="61055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1</a:t>
            </a:r>
          </a:p>
        </p:txBody>
      </p:sp>
      <p:sp>
        <p:nvSpPr>
          <p:cNvPr id="27682" name="Oval 34">
            <a:extLst>
              <a:ext uri="{FF2B5EF4-FFF2-40B4-BE49-F238E27FC236}">
                <a16:creationId xmlns:a16="http://schemas.microsoft.com/office/drawing/2014/main" id="{07B7792A-9C8C-463A-A13A-B17F819E826B}"/>
              </a:ext>
            </a:extLst>
          </p:cNvPr>
          <p:cNvSpPr>
            <a:spLocks noChangeArrowheads="1"/>
          </p:cNvSpPr>
          <p:nvPr/>
        </p:nvSpPr>
        <p:spPr bwMode="auto">
          <a:xfrm>
            <a:off x="5545138" y="5910263"/>
            <a:ext cx="296862"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7683" name="Text Box 35">
            <a:extLst>
              <a:ext uri="{FF2B5EF4-FFF2-40B4-BE49-F238E27FC236}">
                <a16:creationId xmlns:a16="http://schemas.microsoft.com/office/drawing/2014/main" id="{EDE30841-1639-4192-B73B-C8BB7FB6630E}"/>
              </a:ext>
            </a:extLst>
          </p:cNvPr>
          <p:cNvSpPr txBox="1">
            <a:spLocks noChangeArrowheads="1"/>
          </p:cNvSpPr>
          <p:nvPr/>
        </p:nvSpPr>
        <p:spPr bwMode="auto">
          <a:xfrm>
            <a:off x="5416550" y="54768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g</a:t>
            </a:r>
          </a:p>
        </p:txBody>
      </p:sp>
      <p:sp>
        <p:nvSpPr>
          <p:cNvPr id="27684" name="Text Box 36">
            <a:extLst>
              <a:ext uri="{FF2B5EF4-FFF2-40B4-BE49-F238E27FC236}">
                <a16:creationId xmlns:a16="http://schemas.microsoft.com/office/drawing/2014/main" id="{5DB071AB-98FB-4FEF-949C-4B5F0C191A13}"/>
              </a:ext>
            </a:extLst>
          </p:cNvPr>
          <p:cNvSpPr txBox="1">
            <a:spLocks noChangeArrowheads="1"/>
          </p:cNvSpPr>
          <p:nvPr/>
        </p:nvSpPr>
        <p:spPr bwMode="auto">
          <a:xfrm>
            <a:off x="5327650" y="609441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2</a:t>
            </a:r>
          </a:p>
        </p:txBody>
      </p:sp>
      <p:sp>
        <p:nvSpPr>
          <p:cNvPr id="2" name="Datumsplatzhalter 1">
            <a:extLst>
              <a:ext uri="{FF2B5EF4-FFF2-40B4-BE49-F238E27FC236}">
                <a16:creationId xmlns:a16="http://schemas.microsoft.com/office/drawing/2014/main" id="{614BD62E-A939-440F-9B07-95AEE068624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DF528BE-2692-4ECA-98F7-367D4ABF7B4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456DB08-0778-4CD2-8046-EAE29C3D99D5}"/>
              </a:ext>
            </a:extLst>
          </p:cNvPr>
          <p:cNvSpPr>
            <a:spLocks noGrp="1"/>
          </p:cNvSpPr>
          <p:nvPr>
            <p:ph type="sldNum" sz="quarter" idx="12"/>
          </p:nvPr>
        </p:nvSpPr>
        <p:spPr/>
        <p:txBody>
          <a:bodyPr/>
          <a:lstStyle/>
          <a:p>
            <a:pPr>
              <a:defRPr/>
            </a:pPr>
            <a:fld id="{AFD5F09E-495C-4440-9B64-34BC52B4539C}" type="slidenum">
              <a:rPr lang="en-US" smtClean="0"/>
              <a:pPr>
                <a:defRPr/>
              </a:pPr>
              <a:t>594</a:t>
            </a:fld>
            <a:endParaRPr lang="en-US"/>
          </a:p>
        </p:txBody>
      </p:sp>
      <mc:AlternateContent xmlns:mc="http://schemas.openxmlformats.org/markup-compatibility/2006" xmlns:p14="http://schemas.microsoft.com/office/powerpoint/2010/main">
        <mc:Choice Requires="p14">
          <p:contentPart p14:bwMode="auto" r:id="rId3">
            <p14:nvContentPartPr>
              <p14:cNvPr id="5" name="Freihand 4">
                <a:extLst>
                  <a:ext uri="{FF2B5EF4-FFF2-40B4-BE49-F238E27FC236}">
                    <a16:creationId xmlns:a16="http://schemas.microsoft.com/office/drawing/2014/main" id="{12C6823A-3489-458B-A033-CD9A0839D32E}"/>
                  </a:ext>
                </a:extLst>
              </p14:cNvPr>
              <p14:cNvContentPartPr/>
              <p14:nvPr/>
            </p14:nvContentPartPr>
            <p14:xfrm>
              <a:off x="1478160" y="3402360"/>
              <a:ext cx="6357600" cy="2890080"/>
            </p14:xfrm>
          </p:contentPart>
        </mc:Choice>
        <mc:Fallback xmlns="">
          <p:pic>
            <p:nvPicPr>
              <p:cNvPr id="5" name="Freihand 4">
                <a:extLst>
                  <a:ext uri="{FF2B5EF4-FFF2-40B4-BE49-F238E27FC236}">
                    <a16:creationId xmlns:a16="http://schemas.microsoft.com/office/drawing/2014/main" id="{12C6823A-3489-458B-A033-CD9A0839D32E}"/>
                  </a:ext>
                </a:extLst>
              </p:cNvPr>
              <p:cNvPicPr/>
              <p:nvPr/>
            </p:nvPicPr>
            <p:blipFill>
              <a:blip r:embed="rId4"/>
              <a:stretch>
                <a:fillRect/>
              </a:stretch>
            </p:blipFill>
            <p:spPr>
              <a:xfrm>
                <a:off x="1468800" y="3393000"/>
                <a:ext cx="6376320" cy="290880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3011">
                                            <p:txEl>
                                              <p:pRg st="2" end="2"/>
                                            </p:txEl>
                                          </p:spTgt>
                                        </p:tgtEl>
                                        <p:attrNameLst>
                                          <p:attrName>style.visibility</p:attrName>
                                        </p:attrNameLst>
                                      </p:cBhvr>
                                      <p:to>
                                        <p:strVal val="visible"/>
                                      </p:to>
                                    </p:set>
                                    <p:animEffect transition="in" filter="checkerboard(across)">
                                      <p:cBhvr>
                                        <p:cTn id="7" dur="500"/>
                                        <p:tgtEl>
                                          <p:spTgt spid="430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C326F96F-48E5-4098-B9D0-904F3D177E94}"/>
              </a:ext>
            </a:extLst>
          </p:cNvPr>
          <p:cNvSpPr>
            <a:spLocks noGrp="1" noChangeArrowheads="1"/>
          </p:cNvSpPr>
          <p:nvPr>
            <p:ph type="title"/>
          </p:nvPr>
        </p:nvSpPr>
        <p:spPr/>
        <p:txBody>
          <a:bodyPr/>
          <a:lstStyle/>
          <a:p>
            <a:r>
              <a:rPr lang="en-US" altLang="zh-CN" sz="4000">
                <a:ea typeface="SimSun" panose="02010600030101010101" pitchFamily="2" charset="-122"/>
              </a:rPr>
              <a:t>Total Ordering of Events</a:t>
            </a:r>
          </a:p>
        </p:txBody>
      </p:sp>
      <p:sp>
        <p:nvSpPr>
          <p:cNvPr id="28675" name="Rectangle 3">
            <a:extLst>
              <a:ext uri="{FF2B5EF4-FFF2-40B4-BE49-F238E27FC236}">
                <a16:creationId xmlns:a16="http://schemas.microsoft.com/office/drawing/2014/main" id="{82DBCD1F-47CC-4F8F-93B5-873A7C6583EE}"/>
              </a:ext>
            </a:extLst>
          </p:cNvPr>
          <p:cNvSpPr>
            <a:spLocks noGrp="1" noChangeArrowheads="1"/>
          </p:cNvSpPr>
          <p:nvPr>
            <p:ph type="body" idx="1"/>
          </p:nvPr>
        </p:nvSpPr>
        <p:spPr>
          <a:xfrm>
            <a:off x="703263" y="1492250"/>
            <a:ext cx="7858125" cy="4494213"/>
          </a:xfrm>
        </p:spPr>
        <p:txBody>
          <a:bodyPr/>
          <a:lstStyle/>
          <a:p>
            <a:pPr marL="609600" indent="-609600" algn="l"/>
            <a:r>
              <a:rPr lang="en-US" altLang="zh-CN">
                <a:ea typeface="SimSun" panose="02010600030101010101" pitchFamily="2" charset="-122"/>
              </a:rPr>
              <a:t>Happens before is only a partial order</a:t>
            </a:r>
          </a:p>
          <a:p>
            <a:pPr marL="609600" indent="-609600" algn="l"/>
            <a:endParaRPr lang="en-US" altLang="zh-CN">
              <a:ea typeface="SimSun" panose="02010600030101010101" pitchFamily="2" charset="-122"/>
            </a:endParaRPr>
          </a:p>
          <a:p>
            <a:pPr marL="609600" indent="-609600" algn="l"/>
            <a:r>
              <a:rPr lang="en-US" altLang="zh-CN">
                <a:ea typeface="SimSun" panose="02010600030101010101" pitchFamily="2" charset="-122"/>
              </a:rPr>
              <a:t>Make the timestamp of an event e of process P</a:t>
            </a:r>
            <a:r>
              <a:rPr lang="en-US" altLang="zh-CN" baseline="-25000">
                <a:ea typeface="SimSun" panose="02010600030101010101" pitchFamily="2" charset="-122"/>
              </a:rPr>
              <a:t>i</a:t>
            </a:r>
            <a:r>
              <a:rPr lang="en-US" altLang="zh-CN">
                <a:ea typeface="SimSun" panose="02010600030101010101" pitchFamily="2" charset="-122"/>
              </a:rPr>
              <a:t> be:</a:t>
            </a:r>
          </a:p>
          <a:p>
            <a:pPr marL="609600" indent="-609600">
              <a:buFontTx/>
              <a:buNone/>
            </a:pPr>
            <a:r>
              <a:rPr lang="en-US" altLang="zh-CN">
                <a:ea typeface="SimSun" panose="02010600030101010101" pitchFamily="2" charset="-122"/>
              </a:rPr>
              <a:t>(LC(e),i)</a:t>
            </a:r>
          </a:p>
          <a:p>
            <a:pPr marL="609600" indent="-609600" algn="l"/>
            <a:r>
              <a:rPr lang="en-US" altLang="zh-CN">
                <a:ea typeface="SimSun" panose="02010600030101010101" pitchFamily="2" charset="-122"/>
              </a:rPr>
              <a:t>(a,b) &lt; (c,d) iff a &lt; c, or a = c and b &lt; d</a:t>
            </a:r>
          </a:p>
          <a:p>
            <a:pPr marL="609600" indent="-609600" algn="l"/>
            <a:endParaRPr lang="zh-CN" altLang="en-US">
              <a:ea typeface="SimSun" panose="02010600030101010101" pitchFamily="2" charset="-122"/>
            </a:endParaRPr>
          </a:p>
        </p:txBody>
      </p:sp>
      <p:sp>
        <p:nvSpPr>
          <p:cNvPr id="2" name="Datumsplatzhalter 1">
            <a:extLst>
              <a:ext uri="{FF2B5EF4-FFF2-40B4-BE49-F238E27FC236}">
                <a16:creationId xmlns:a16="http://schemas.microsoft.com/office/drawing/2014/main" id="{42DF8B41-9EA1-4CB0-BA48-0A1E24190D0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68A210D-F826-489B-9AE4-7271FE59DFA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1140008-71F3-4D8B-9660-169D604A44FE}"/>
              </a:ext>
            </a:extLst>
          </p:cNvPr>
          <p:cNvSpPr>
            <a:spLocks noGrp="1"/>
          </p:cNvSpPr>
          <p:nvPr>
            <p:ph type="sldNum" sz="quarter" idx="12"/>
          </p:nvPr>
        </p:nvSpPr>
        <p:spPr/>
        <p:txBody>
          <a:bodyPr/>
          <a:lstStyle/>
          <a:p>
            <a:pPr>
              <a:defRPr/>
            </a:pPr>
            <a:fld id="{AFD5F09E-495C-4440-9B64-34BC52B4539C}" type="slidenum">
              <a:rPr lang="en-US" smtClean="0"/>
              <a:pPr>
                <a:defRPr/>
              </a:pPr>
              <a:t>595</a:t>
            </a:fld>
            <a:endParaRPr lang="en-US"/>
          </a:p>
        </p:txBody>
      </p:sp>
    </p:spTree>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CFAF384-DC30-4050-BB97-BCD5BC982A1F}"/>
              </a:ext>
            </a:extLst>
          </p:cNvPr>
          <p:cNvSpPr>
            <a:spLocks noGrp="1" noChangeArrowheads="1"/>
          </p:cNvSpPr>
          <p:nvPr>
            <p:ph type="title"/>
          </p:nvPr>
        </p:nvSpPr>
        <p:spPr/>
        <p:txBody>
          <a:bodyPr/>
          <a:lstStyle/>
          <a:p>
            <a:r>
              <a:rPr lang="en-US" altLang="zh-CN" sz="3200" dirty="0">
                <a:ea typeface="SimSun" panose="02010600030101010101" pitchFamily="2" charset="-122"/>
              </a:rPr>
              <a:t>Application: Totally-Ordered Multicasting</a:t>
            </a:r>
          </a:p>
        </p:txBody>
      </p:sp>
      <p:sp>
        <p:nvSpPr>
          <p:cNvPr id="347139" name="Rectangle 3">
            <a:extLst>
              <a:ext uri="{FF2B5EF4-FFF2-40B4-BE49-F238E27FC236}">
                <a16:creationId xmlns:a16="http://schemas.microsoft.com/office/drawing/2014/main" id="{DF065258-30DE-47C1-84A4-1AA08F2AFC2E}"/>
              </a:ext>
            </a:extLst>
          </p:cNvPr>
          <p:cNvSpPr>
            <a:spLocks noGrp="1" noChangeArrowheads="1"/>
          </p:cNvSpPr>
          <p:nvPr>
            <p:ph type="body" idx="1"/>
          </p:nvPr>
        </p:nvSpPr>
        <p:spPr>
          <a:xfrm>
            <a:off x="215516" y="1916832"/>
            <a:ext cx="8001000" cy="5257800"/>
          </a:xfrm>
        </p:spPr>
        <p:txBody>
          <a:bodyPr/>
          <a:lstStyle/>
          <a:p>
            <a:pPr lvl="1"/>
            <a:r>
              <a:rPr lang="en-US" altLang="zh-CN" dirty="0">
                <a:ea typeface="SimSun" panose="02010600030101010101" pitchFamily="2" charset="-122"/>
              </a:rPr>
              <a:t>Message is timestamped with sender</a:t>
            </a:r>
            <a:r>
              <a:rPr lang="en-US" altLang="zh-CN" dirty="0">
                <a:latin typeface="Arial" panose="020B0604020202020204" pitchFamily="34" charset="0"/>
                <a:ea typeface="SimSun" panose="02010600030101010101" pitchFamily="2" charset="-122"/>
              </a:rPr>
              <a:t>’</a:t>
            </a:r>
            <a:r>
              <a:rPr lang="en-US" altLang="zh-CN" dirty="0">
                <a:ea typeface="SimSun" panose="02010600030101010101" pitchFamily="2" charset="-122"/>
              </a:rPr>
              <a:t>s logical time</a:t>
            </a:r>
          </a:p>
          <a:p>
            <a:pPr lvl="1"/>
            <a:r>
              <a:rPr lang="en-US" altLang="zh-CN" dirty="0">
                <a:ea typeface="SimSun" panose="02010600030101010101" pitchFamily="2" charset="-122"/>
              </a:rPr>
              <a:t>Message is multicast (including sender itself)</a:t>
            </a:r>
          </a:p>
          <a:p>
            <a:pPr lvl="1"/>
            <a:r>
              <a:rPr lang="en-US" altLang="zh-CN" dirty="0">
                <a:ea typeface="SimSun" panose="02010600030101010101" pitchFamily="2" charset="-122"/>
              </a:rPr>
              <a:t>When message is received</a:t>
            </a:r>
          </a:p>
          <a:p>
            <a:pPr lvl="2"/>
            <a:r>
              <a:rPr lang="en-US" altLang="zh-CN" dirty="0">
                <a:ea typeface="SimSun" panose="02010600030101010101" pitchFamily="2" charset="-122"/>
              </a:rPr>
              <a:t>It is put into local queue</a:t>
            </a:r>
          </a:p>
          <a:p>
            <a:pPr lvl="2"/>
            <a:r>
              <a:rPr lang="en-US" altLang="zh-CN" dirty="0">
                <a:ea typeface="SimSun" panose="02010600030101010101" pitchFamily="2" charset="-122"/>
              </a:rPr>
              <a:t>Ordered according to timestamp</a:t>
            </a:r>
          </a:p>
          <a:p>
            <a:pPr lvl="2"/>
            <a:r>
              <a:rPr lang="en-US" altLang="zh-CN" dirty="0">
                <a:ea typeface="SimSun" panose="02010600030101010101" pitchFamily="2" charset="-122"/>
              </a:rPr>
              <a:t>Multicast acknowledgement</a:t>
            </a:r>
          </a:p>
          <a:p>
            <a:pPr lvl="1"/>
            <a:r>
              <a:rPr lang="en-US" altLang="zh-CN" dirty="0">
                <a:ea typeface="SimSun" panose="02010600030101010101" pitchFamily="2" charset="-122"/>
              </a:rPr>
              <a:t>Message is delivered to applications only when</a:t>
            </a:r>
          </a:p>
          <a:p>
            <a:pPr lvl="2"/>
            <a:r>
              <a:rPr lang="en-US" altLang="zh-CN" dirty="0">
                <a:ea typeface="SimSun" panose="02010600030101010101" pitchFamily="2" charset="-122"/>
              </a:rPr>
              <a:t>It is at head of queue</a:t>
            </a:r>
          </a:p>
          <a:p>
            <a:pPr lvl="2"/>
            <a:r>
              <a:rPr lang="en-US" altLang="zh-CN" dirty="0">
                <a:ea typeface="SimSun" panose="02010600030101010101" pitchFamily="2" charset="-122"/>
              </a:rPr>
              <a:t>It has been acknowledged by all involved processes</a:t>
            </a:r>
          </a:p>
          <a:p>
            <a:pPr lvl="1"/>
            <a:endParaRPr lang="zh-CN" altLang="en-US" dirty="0">
              <a:ea typeface="SimSun" panose="02010600030101010101" pitchFamily="2" charset="-122"/>
            </a:endParaRPr>
          </a:p>
        </p:txBody>
      </p:sp>
      <p:sp>
        <p:nvSpPr>
          <p:cNvPr id="2" name="Datumsplatzhalter 1">
            <a:extLst>
              <a:ext uri="{FF2B5EF4-FFF2-40B4-BE49-F238E27FC236}">
                <a16:creationId xmlns:a16="http://schemas.microsoft.com/office/drawing/2014/main" id="{243213E0-4E5A-401B-9079-1A4D083DF84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C87D8D1-2C4F-4399-BC3E-479BF9C56AE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1878737-4AD1-459A-AA8E-BC32A9C5236C}"/>
              </a:ext>
            </a:extLst>
          </p:cNvPr>
          <p:cNvSpPr>
            <a:spLocks noGrp="1"/>
          </p:cNvSpPr>
          <p:nvPr>
            <p:ph type="sldNum" sz="quarter" idx="12"/>
          </p:nvPr>
        </p:nvSpPr>
        <p:spPr/>
        <p:txBody>
          <a:bodyPr/>
          <a:lstStyle/>
          <a:p>
            <a:pPr>
              <a:defRPr/>
            </a:pPr>
            <a:fld id="{AFD5F09E-495C-4440-9B64-34BC52B4539C}" type="slidenum">
              <a:rPr lang="en-US" smtClean="0"/>
              <a:pPr>
                <a:defRPr/>
              </a:pPr>
              <a:t>596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7139">
                                            <p:txEl>
                                              <p:pRg st="1" end="1"/>
                                            </p:txEl>
                                          </p:spTgt>
                                        </p:tgtEl>
                                        <p:attrNameLst>
                                          <p:attrName>style.visibility</p:attrName>
                                        </p:attrNameLst>
                                      </p:cBhvr>
                                      <p:to>
                                        <p:strVal val="visible"/>
                                      </p:to>
                                    </p:set>
                                    <p:animEffect transition="in" filter="blinds(horizontal)">
                                      <p:cBhvr>
                                        <p:cTn id="7" dur="500"/>
                                        <p:tgtEl>
                                          <p:spTgt spid="34713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7139">
                                            <p:txEl>
                                              <p:pRg st="2" end="2"/>
                                            </p:txEl>
                                          </p:spTgt>
                                        </p:tgtEl>
                                        <p:attrNameLst>
                                          <p:attrName>style.visibility</p:attrName>
                                        </p:attrNameLst>
                                      </p:cBhvr>
                                      <p:to>
                                        <p:strVal val="visible"/>
                                      </p:to>
                                    </p:set>
                                    <p:animEffect transition="in" filter="blinds(horizontal)">
                                      <p:cBhvr>
                                        <p:cTn id="12" dur="500"/>
                                        <p:tgtEl>
                                          <p:spTgt spid="347139">
                                            <p:txEl>
                                              <p:pRg st="2" end="2"/>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47139">
                                            <p:txEl>
                                              <p:pRg st="3" end="3"/>
                                            </p:txEl>
                                          </p:spTgt>
                                        </p:tgtEl>
                                        <p:attrNameLst>
                                          <p:attrName>style.visibility</p:attrName>
                                        </p:attrNameLst>
                                      </p:cBhvr>
                                      <p:to>
                                        <p:strVal val="visible"/>
                                      </p:to>
                                    </p:set>
                                    <p:animEffect transition="in" filter="blinds(horizontal)">
                                      <p:cBhvr>
                                        <p:cTn id="15" dur="500"/>
                                        <p:tgtEl>
                                          <p:spTgt spid="347139">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47139">
                                            <p:txEl>
                                              <p:pRg st="4" end="4"/>
                                            </p:txEl>
                                          </p:spTgt>
                                        </p:tgtEl>
                                        <p:attrNameLst>
                                          <p:attrName>style.visibility</p:attrName>
                                        </p:attrNameLst>
                                      </p:cBhvr>
                                      <p:to>
                                        <p:strVal val="visible"/>
                                      </p:to>
                                    </p:set>
                                    <p:animEffect transition="in" filter="blinds(horizontal)">
                                      <p:cBhvr>
                                        <p:cTn id="18" dur="500"/>
                                        <p:tgtEl>
                                          <p:spTgt spid="347139">
                                            <p:txEl>
                                              <p:pRg st="4" end="4"/>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47139">
                                            <p:txEl>
                                              <p:pRg st="5" end="5"/>
                                            </p:txEl>
                                          </p:spTgt>
                                        </p:tgtEl>
                                        <p:attrNameLst>
                                          <p:attrName>style.visibility</p:attrName>
                                        </p:attrNameLst>
                                      </p:cBhvr>
                                      <p:to>
                                        <p:strVal val="visible"/>
                                      </p:to>
                                    </p:set>
                                    <p:animEffect transition="in" filter="blinds(horizontal)">
                                      <p:cBhvr>
                                        <p:cTn id="21" dur="500"/>
                                        <p:tgtEl>
                                          <p:spTgt spid="347139">
                                            <p:txEl>
                                              <p:pRg st="5" end="5"/>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347139">
                                            <p:txEl>
                                              <p:pRg st="6" end="6"/>
                                            </p:txEl>
                                          </p:spTgt>
                                        </p:tgtEl>
                                        <p:attrNameLst>
                                          <p:attrName>style.visibility</p:attrName>
                                        </p:attrNameLst>
                                      </p:cBhvr>
                                      <p:to>
                                        <p:strVal val="visible"/>
                                      </p:to>
                                    </p:set>
                                    <p:animEffect transition="in" filter="blinds(horizontal)">
                                      <p:cBhvr>
                                        <p:cTn id="26" dur="500"/>
                                        <p:tgtEl>
                                          <p:spTgt spid="347139">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47139">
                                            <p:txEl>
                                              <p:pRg st="7" end="7"/>
                                            </p:txEl>
                                          </p:spTgt>
                                        </p:tgtEl>
                                        <p:attrNameLst>
                                          <p:attrName>style.visibility</p:attrName>
                                        </p:attrNameLst>
                                      </p:cBhvr>
                                      <p:to>
                                        <p:strVal val="visible"/>
                                      </p:to>
                                    </p:set>
                                    <p:animEffect transition="in" filter="blinds(horizontal)">
                                      <p:cBhvr>
                                        <p:cTn id="29" dur="500"/>
                                        <p:tgtEl>
                                          <p:spTgt spid="347139">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47139">
                                            <p:txEl>
                                              <p:pRg st="8" end="8"/>
                                            </p:txEl>
                                          </p:spTgt>
                                        </p:tgtEl>
                                        <p:attrNameLst>
                                          <p:attrName>style.visibility</p:attrName>
                                        </p:attrNameLst>
                                      </p:cBhvr>
                                      <p:to>
                                        <p:strVal val="visible"/>
                                      </p:to>
                                    </p:set>
                                    <p:animEffect transition="in" filter="blinds(horizontal)">
                                      <p:cBhvr>
                                        <p:cTn id="32" dur="500"/>
                                        <p:tgtEl>
                                          <p:spTgt spid="34713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EA8ABF30-F7F5-41F1-8826-5036AD961576}"/>
              </a:ext>
            </a:extLst>
          </p:cNvPr>
          <p:cNvSpPr>
            <a:spLocks noGrp="1" noChangeArrowheads="1"/>
          </p:cNvSpPr>
          <p:nvPr>
            <p:ph type="title"/>
          </p:nvPr>
        </p:nvSpPr>
        <p:spPr/>
        <p:txBody>
          <a:bodyPr/>
          <a:lstStyle/>
          <a:p>
            <a:r>
              <a:rPr lang="en-US" altLang="zh-CN" sz="3200" dirty="0">
                <a:ea typeface="SimSun" panose="02010600030101010101" pitchFamily="2" charset="-122"/>
              </a:rPr>
              <a:t>Application: Totally-Ordered Multicasting</a:t>
            </a:r>
          </a:p>
        </p:txBody>
      </p:sp>
      <p:sp>
        <p:nvSpPr>
          <p:cNvPr id="343043" name="Rectangle 3">
            <a:extLst>
              <a:ext uri="{FF2B5EF4-FFF2-40B4-BE49-F238E27FC236}">
                <a16:creationId xmlns:a16="http://schemas.microsoft.com/office/drawing/2014/main" id="{BC02D0AD-F594-4201-BD78-DBFB521B3C0C}"/>
              </a:ext>
            </a:extLst>
          </p:cNvPr>
          <p:cNvSpPr>
            <a:spLocks noGrp="1" noChangeArrowheads="1"/>
          </p:cNvSpPr>
          <p:nvPr>
            <p:ph type="body" idx="1"/>
          </p:nvPr>
        </p:nvSpPr>
        <p:spPr>
          <a:xfrm>
            <a:off x="0" y="4017963"/>
            <a:ext cx="9144000" cy="2608262"/>
          </a:xfrm>
        </p:spPr>
        <p:txBody>
          <a:bodyPr/>
          <a:lstStyle/>
          <a:p>
            <a:pPr>
              <a:lnSpc>
                <a:spcPct val="90000"/>
              </a:lnSpc>
            </a:pPr>
            <a:r>
              <a:rPr lang="en-US" altLang="zh-CN" sz="2000">
                <a:ea typeface="SimSun" panose="02010600030101010101" pitchFamily="2" charset="-122"/>
              </a:rPr>
              <a:t>Update 1 is time-stamped and multicast.  Added to local queues.  </a:t>
            </a:r>
          </a:p>
          <a:p>
            <a:pPr>
              <a:lnSpc>
                <a:spcPct val="90000"/>
              </a:lnSpc>
            </a:pPr>
            <a:r>
              <a:rPr lang="en-US" altLang="zh-CN" sz="2000">
                <a:ea typeface="SimSun" panose="02010600030101010101" pitchFamily="2" charset="-122"/>
              </a:rPr>
              <a:t>Update 2 is time-stamped and multicast.  Added to local queues. </a:t>
            </a:r>
          </a:p>
          <a:p>
            <a:pPr>
              <a:lnSpc>
                <a:spcPct val="90000"/>
              </a:lnSpc>
            </a:pPr>
            <a:endParaRPr lang="en-US" altLang="zh-CN" sz="2000">
              <a:ea typeface="SimSun" panose="02010600030101010101" pitchFamily="2" charset="-122"/>
            </a:endParaRPr>
          </a:p>
          <a:p>
            <a:pPr>
              <a:lnSpc>
                <a:spcPct val="90000"/>
              </a:lnSpc>
            </a:pPr>
            <a:r>
              <a:rPr lang="en-US" altLang="zh-CN" sz="2000">
                <a:ea typeface="SimSun" panose="02010600030101010101" pitchFamily="2" charset="-122"/>
              </a:rPr>
              <a:t>Acknowledgements for Update 2 sent/received.  Update 2 can now be processed.</a:t>
            </a:r>
          </a:p>
          <a:p>
            <a:pPr>
              <a:lnSpc>
                <a:spcPct val="90000"/>
              </a:lnSpc>
            </a:pPr>
            <a:r>
              <a:rPr lang="en-US" altLang="zh-CN" sz="2000">
                <a:ea typeface="SimSun" panose="02010600030101010101" pitchFamily="2" charset="-122"/>
              </a:rPr>
              <a:t>Acknowledgements for Update 1 sent/received.  Update 1 can now be processed.</a:t>
            </a:r>
          </a:p>
          <a:p>
            <a:pPr>
              <a:lnSpc>
                <a:spcPct val="90000"/>
              </a:lnSpc>
            </a:pPr>
            <a:endParaRPr lang="en-US" altLang="zh-CN" sz="2000">
              <a:ea typeface="SimSun" panose="02010600030101010101" pitchFamily="2" charset="-122"/>
            </a:endParaRPr>
          </a:p>
          <a:p>
            <a:pPr>
              <a:lnSpc>
                <a:spcPct val="90000"/>
              </a:lnSpc>
            </a:pPr>
            <a:r>
              <a:rPr lang="en-US" altLang="zh-CN" sz="2000">
                <a:ea typeface="SimSun" panose="02010600030101010101" pitchFamily="2" charset="-122"/>
              </a:rPr>
              <a:t>(Note: all queues are the same, as the timestamps have been used to ensure the “happens-before” relation holds.)</a:t>
            </a:r>
          </a:p>
        </p:txBody>
      </p:sp>
      <p:pic>
        <p:nvPicPr>
          <p:cNvPr id="30724" name="Picture 4">
            <a:extLst>
              <a:ext uri="{FF2B5EF4-FFF2-40B4-BE49-F238E27FC236}">
                <a16:creationId xmlns:a16="http://schemas.microsoft.com/office/drawing/2014/main" id="{D6E2B533-2F47-4000-98E3-B231C51C76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7792" t="45770" r="24345" b="44183"/>
          <a:stretch>
            <a:fillRect/>
          </a:stretch>
        </p:blipFill>
        <p:spPr bwMode="auto">
          <a:xfrm>
            <a:off x="288728" y="1409489"/>
            <a:ext cx="8529637"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1CE52D6B-F2EB-4ADC-8EC2-5E2D5339C45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524F9460-D6D2-4A8E-8A18-90038327D95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C71820B-7595-41F1-8B9A-6DC1D5EE5CB6}"/>
              </a:ext>
            </a:extLst>
          </p:cNvPr>
          <p:cNvSpPr>
            <a:spLocks noGrp="1"/>
          </p:cNvSpPr>
          <p:nvPr>
            <p:ph type="sldNum" sz="quarter" idx="12"/>
          </p:nvPr>
        </p:nvSpPr>
        <p:spPr/>
        <p:txBody>
          <a:bodyPr/>
          <a:lstStyle/>
          <a:p>
            <a:pPr>
              <a:defRPr/>
            </a:pPr>
            <a:fld id="{AFD5F09E-495C-4440-9B64-34BC52B4539C}" type="slidenum">
              <a:rPr lang="en-US" smtClean="0"/>
              <a:pPr>
                <a:defRPr/>
              </a:pPr>
              <a:t>597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Effect transition="in" filter="blinds(horizontal)">
                                      <p:cBhvr>
                                        <p:cTn id="7" dur="500"/>
                                        <p:tgtEl>
                                          <p:spTgt spid="3430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43043">
                                            <p:txEl>
                                              <p:pRg st="1" end="1"/>
                                            </p:txEl>
                                          </p:spTgt>
                                        </p:tgtEl>
                                        <p:attrNameLst>
                                          <p:attrName>style.visibility</p:attrName>
                                        </p:attrNameLst>
                                      </p:cBhvr>
                                      <p:to>
                                        <p:strVal val="visible"/>
                                      </p:to>
                                    </p:set>
                                    <p:animEffect transition="in" filter="blinds(horizontal)">
                                      <p:cBhvr>
                                        <p:cTn id="12" dur="500"/>
                                        <p:tgtEl>
                                          <p:spTgt spid="3430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43043">
                                            <p:txEl>
                                              <p:pRg st="3" end="3"/>
                                            </p:txEl>
                                          </p:spTgt>
                                        </p:tgtEl>
                                        <p:attrNameLst>
                                          <p:attrName>style.visibility</p:attrName>
                                        </p:attrNameLst>
                                      </p:cBhvr>
                                      <p:to>
                                        <p:strVal val="visible"/>
                                      </p:to>
                                    </p:set>
                                    <p:animEffect transition="in" filter="blinds(horizontal)">
                                      <p:cBhvr>
                                        <p:cTn id="17" dur="500"/>
                                        <p:tgtEl>
                                          <p:spTgt spid="34304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43043">
                                            <p:txEl>
                                              <p:pRg st="4" end="4"/>
                                            </p:txEl>
                                          </p:spTgt>
                                        </p:tgtEl>
                                        <p:attrNameLst>
                                          <p:attrName>style.visibility</p:attrName>
                                        </p:attrNameLst>
                                      </p:cBhvr>
                                      <p:to>
                                        <p:strVal val="visible"/>
                                      </p:to>
                                    </p:set>
                                    <p:animEffect transition="in" filter="blinds(horizontal)">
                                      <p:cBhvr>
                                        <p:cTn id="22" dur="500"/>
                                        <p:tgtEl>
                                          <p:spTgt spid="343043">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43043">
                                            <p:txEl>
                                              <p:pRg st="6" end="6"/>
                                            </p:txEl>
                                          </p:spTgt>
                                        </p:tgtEl>
                                        <p:attrNameLst>
                                          <p:attrName>style.visibility</p:attrName>
                                        </p:attrNameLst>
                                      </p:cBhvr>
                                      <p:to>
                                        <p:strVal val="visible"/>
                                      </p:to>
                                    </p:set>
                                    <p:animEffect transition="in" filter="blinds(horizontal)">
                                      <p:cBhvr>
                                        <p:cTn id="27" dur="500"/>
                                        <p:tgtEl>
                                          <p:spTgt spid="343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4DE9A92-A7E5-4FEE-AD5A-613D206A24B7}"/>
              </a:ext>
            </a:extLst>
          </p:cNvPr>
          <p:cNvSpPr>
            <a:spLocks noGrp="1" noChangeArrowheads="1"/>
          </p:cNvSpPr>
          <p:nvPr>
            <p:ph type="title"/>
          </p:nvPr>
        </p:nvSpPr>
        <p:spPr/>
        <p:txBody>
          <a:bodyPr/>
          <a:lstStyle/>
          <a:p>
            <a:r>
              <a:rPr lang="en-US" altLang="zh-CN" sz="4000">
                <a:ea typeface="SimSun" panose="02010600030101010101" pitchFamily="2" charset="-122"/>
              </a:rPr>
              <a:t>Limitation of Lamport’s Algorithm</a:t>
            </a:r>
          </a:p>
        </p:txBody>
      </p:sp>
      <p:sp>
        <p:nvSpPr>
          <p:cNvPr id="31747" name="Rectangle 3">
            <a:extLst>
              <a:ext uri="{FF2B5EF4-FFF2-40B4-BE49-F238E27FC236}">
                <a16:creationId xmlns:a16="http://schemas.microsoft.com/office/drawing/2014/main" id="{6EDA87B0-6881-47A6-89DA-0E7342B10000}"/>
              </a:ext>
            </a:extLst>
          </p:cNvPr>
          <p:cNvSpPr>
            <a:spLocks noGrp="1" noChangeArrowheads="1"/>
          </p:cNvSpPr>
          <p:nvPr>
            <p:ph type="body" idx="1"/>
          </p:nvPr>
        </p:nvSpPr>
        <p:spPr>
          <a:xfrm>
            <a:off x="703263" y="1492250"/>
            <a:ext cx="7858125" cy="1560513"/>
          </a:xfrm>
        </p:spPr>
        <p:txBody>
          <a:bodyPr/>
          <a:lstStyle/>
          <a:p>
            <a:pPr marL="609600" indent="-609600" algn="l">
              <a:lnSpc>
                <a:spcPct val="80000"/>
              </a:lnSpc>
            </a:pPr>
            <a:r>
              <a:rPr lang="en-US" altLang="zh-CN" sz="2800">
                <a:ea typeface="SimSun" panose="02010600030101010101" pitchFamily="2" charset="-122"/>
              </a:rPr>
              <a:t>e</a:t>
            </a:r>
            <a:r>
              <a:rPr lang="en-US" altLang="zh-CN" sz="2800" baseline="-25000">
                <a:ea typeface="SimSun" panose="02010600030101010101" pitchFamily="2" charset="-122"/>
              </a:rPr>
              <a:t>i</a:t>
            </a:r>
            <a:r>
              <a:rPr lang="en-US" altLang="zh-CN" sz="2800">
                <a:ea typeface="SimSun" panose="02010600030101010101" pitchFamily="2" charset="-122"/>
              </a:rPr>
              <a:t> </a:t>
            </a:r>
            <a:r>
              <a:rPr lang="en-US" altLang="zh-CN" sz="2800">
                <a:ea typeface="SimSun" panose="02010600030101010101" pitchFamily="2" charset="-122"/>
                <a:sym typeface="Symbol" panose="05050102010706020507" pitchFamily="18" charset="2"/>
              </a:rPr>
              <a:t>&lt; e</a:t>
            </a:r>
            <a:r>
              <a:rPr lang="en-US" altLang="zh-CN" sz="2800" baseline="-25000">
                <a:ea typeface="SimSun" panose="02010600030101010101" pitchFamily="2" charset="-122"/>
                <a:sym typeface="Symbol" panose="05050102010706020507" pitchFamily="18" charset="2"/>
              </a:rPr>
              <a:t>j</a:t>
            </a:r>
            <a:r>
              <a:rPr lang="en-US" altLang="zh-CN" sz="2800">
                <a:ea typeface="SimSun" panose="02010600030101010101" pitchFamily="2" charset="-122"/>
                <a:sym typeface="Symbol" panose="05050102010706020507" pitchFamily="18" charset="2"/>
              </a:rPr>
              <a:t>  LC(e</a:t>
            </a:r>
            <a:r>
              <a:rPr lang="en-US" altLang="zh-CN" sz="2800" baseline="-25000">
                <a:ea typeface="SimSun" panose="02010600030101010101" pitchFamily="2" charset="-122"/>
                <a:sym typeface="Symbol" panose="05050102010706020507" pitchFamily="18" charset="2"/>
              </a:rPr>
              <a:t>i</a:t>
            </a:r>
            <a:r>
              <a:rPr lang="en-US" altLang="zh-CN" sz="2800">
                <a:ea typeface="SimSun" panose="02010600030101010101" pitchFamily="2" charset="-122"/>
                <a:sym typeface="Symbol" panose="05050102010706020507" pitchFamily="18" charset="2"/>
              </a:rPr>
              <a:t>) &lt; LC(e</a:t>
            </a:r>
            <a:r>
              <a:rPr lang="en-US" altLang="zh-CN" sz="2800" baseline="-25000">
                <a:ea typeface="SimSun" panose="02010600030101010101" pitchFamily="2" charset="-122"/>
                <a:sym typeface="Symbol" panose="05050102010706020507" pitchFamily="18" charset="2"/>
              </a:rPr>
              <a:t>j</a:t>
            </a:r>
            <a:r>
              <a:rPr lang="en-US" altLang="zh-CN" sz="2800">
                <a:ea typeface="SimSun" panose="02010600030101010101" pitchFamily="2" charset="-122"/>
                <a:sym typeface="Symbol" panose="05050102010706020507" pitchFamily="18" charset="2"/>
              </a:rPr>
              <a:t>)</a:t>
            </a:r>
            <a:endParaRPr lang="en-US" altLang="zh-CN" sz="2800">
              <a:ea typeface="SimSun" panose="02010600030101010101" pitchFamily="2" charset="-122"/>
            </a:endParaRPr>
          </a:p>
          <a:p>
            <a:pPr marL="609600" indent="-609600" algn="l">
              <a:lnSpc>
                <a:spcPct val="80000"/>
              </a:lnSpc>
            </a:pPr>
            <a:r>
              <a:rPr lang="en-US" altLang="zh-CN" sz="2800">
                <a:ea typeface="SimSun" panose="02010600030101010101" pitchFamily="2" charset="-122"/>
              </a:rPr>
              <a:t>However, </a:t>
            </a:r>
            <a:r>
              <a:rPr lang="en-US" altLang="zh-CN" sz="2800">
                <a:solidFill>
                  <a:srgbClr val="FF0000"/>
                </a:solidFill>
                <a:ea typeface="SimSun" panose="02010600030101010101" pitchFamily="2" charset="-122"/>
              </a:rPr>
              <a:t>LC(e</a:t>
            </a:r>
            <a:r>
              <a:rPr lang="en-US" altLang="zh-CN" sz="2800" baseline="-25000">
                <a:solidFill>
                  <a:srgbClr val="FF0000"/>
                </a:solidFill>
                <a:ea typeface="SimSun" panose="02010600030101010101" pitchFamily="2" charset="-122"/>
              </a:rPr>
              <a:t>i</a:t>
            </a:r>
            <a:r>
              <a:rPr lang="en-US" altLang="zh-CN" sz="2800">
                <a:solidFill>
                  <a:srgbClr val="FF0000"/>
                </a:solidFill>
                <a:ea typeface="SimSun" panose="02010600030101010101" pitchFamily="2" charset="-122"/>
              </a:rPr>
              <a:t>) &lt; LC(e</a:t>
            </a:r>
            <a:r>
              <a:rPr lang="en-US" altLang="zh-CN" sz="2800" baseline="-25000">
                <a:solidFill>
                  <a:srgbClr val="FF0000"/>
                </a:solidFill>
                <a:ea typeface="SimSun" panose="02010600030101010101" pitchFamily="2" charset="-122"/>
              </a:rPr>
              <a:t>j</a:t>
            </a:r>
            <a:r>
              <a:rPr lang="en-US" altLang="zh-CN" sz="2800">
                <a:solidFill>
                  <a:srgbClr val="FF0000"/>
                </a:solidFill>
                <a:ea typeface="SimSun" panose="02010600030101010101" pitchFamily="2" charset="-122"/>
              </a:rPr>
              <a:t>) does not imply</a:t>
            </a:r>
            <a:r>
              <a:rPr lang="en-US" altLang="zh-CN" sz="2800">
                <a:solidFill>
                  <a:srgbClr val="FF0000"/>
                </a:solidFill>
                <a:ea typeface="SimSun" panose="02010600030101010101" pitchFamily="2" charset="-122"/>
                <a:sym typeface="Symbol" panose="05050102010706020507" pitchFamily="18" charset="2"/>
              </a:rPr>
              <a:t> </a:t>
            </a:r>
            <a:r>
              <a:rPr lang="en-US" altLang="zh-CN" sz="2800">
                <a:solidFill>
                  <a:srgbClr val="FF0000"/>
                </a:solidFill>
                <a:ea typeface="SimSun" panose="02010600030101010101" pitchFamily="2" charset="-122"/>
              </a:rPr>
              <a:t>e</a:t>
            </a:r>
            <a:r>
              <a:rPr lang="en-US" altLang="zh-CN" sz="2800" baseline="-25000">
                <a:solidFill>
                  <a:srgbClr val="FF0000"/>
                </a:solidFill>
                <a:ea typeface="SimSun" panose="02010600030101010101" pitchFamily="2" charset="-122"/>
              </a:rPr>
              <a:t>i</a:t>
            </a:r>
            <a:r>
              <a:rPr lang="en-US" altLang="zh-CN" sz="2800">
                <a:solidFill>
                  <a:srgbClr val="FF0000"/>
                </a:solidFill>
                <a:ea typeface="SimSun" panose="02010600030101010101" pitchFamily="2" charset="-122"/>
              </a:rPr>
              <a:t> &lt; e</a:t>
            </a:r>
            <a:r>
              <a:rPr lang="en-US" altLang="zh-CN" sz="2800" baseline="-25000">
                <a:solidFill>
                  <a:srgbClr val="FF0000"/>
                </a:solidFill>
                <a:ea typeface="SimSun" panose="02010600030101010101" pitchFamily="2" charset="-122"/>
              </a:rPr>
              <a:t>j</a:t>
            </a:r>
          </a:p>
          <a:p>
            <a:pPr marL="990600" lvl="1" indent="-533400">
              <a:lnSpc>
                <a:spcPct val="80000"/>
              </a:lnSpc>
            </a:pPr>
            <a:r>
              <a:rPr lang="en-US" altLang="zh-CN" sz="2400">
                <a:ea typeface="SimSun" panose="02010600030101010101" pitchFamily="2" charset="-122"/>
              </a:rPr>
              <a:t>for instance, (1,1) &lt; (1,3), but events a and e are concurrent</a:t>
            </a:r>
          </a:p>
        </p:txBody>
      </p:sp>
      <p:sp>
        <p:nvSpPr>
          <p:cNvPr id="31748" name="Line 4">
            <a:extLst>
              <a:ext uri="{FF2B5EF4-FFF2-40B4-BE49-F238E27FC236}">
                <a16:creationId xmlns:a16="http://schemas.microsoft.com/office/drawing/2014/main" id="{5083A6D2-C621-4585-8A20-642818C51468}"/>
              </a:ext>
            </a:extLst>
          </p:cNvPr>
          <p:cNvSpPr>
            <a:spLocks noChangeShapeType="1"/>
          </p:cNvSpPr>
          <p:nvPr/>
        </p:nvSpPr>
        <p:spPr bwMode="auto">
          <a:xfrm>
            <a:off x="1530350" y="3732213"/>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1749" name="Line 5">
            <a:extLst>
              <a:ext uri="{FF2B5EF4-FFF2-40B4-BE49-F238E27FC236}">
                <a16:creationId xmlns:a16="http://schemas.microsoft.com/office/drawing/2014/main" id="{BECABE7B-94F5-4315-9646-7AE6CC4B50A8}"/>
              </a:ext>
            </a:extLst>
          </p:cNvPr>
          <p:cNvSpPr>
            <a:spLocks noChangeShapeType="1"/>
          </p:cNvSpPr>
          <p:nvPr/>
        </p:nvSpPr>
        <p:spPr bwMode="auto">
          <a:xfrm>
            <a:off x="1530350" y="4705350"/>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1750" name="Line 6">
            <a:extLst>
              <a:ext uri="{FF2B5EF4-FFF2-40B4-BE49-F238E27FC236}">
                <a16:creationId xmlns:a16="http://schemas.microsoft.com/office/drawing/2014/main" id="{80DC10BA-CE54-4B17-AFF7-19D1F34C78C0}"/>
              </a:ext>
            </a:extLst>
          </p:cNvPr>
          <p:cNvSpPr>
            <a:spLocks noChangeShapeType="1"/>
          </p:cNvSpPr>
          <p:nvPr/>
        </p:nvSpPr>
        <p:spPr bwMode="auto">
          <a:xfrm>
            <a:off x="1530350" y="5773738"/>
            <a:ext cx="6354763"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a:lstStyle/>
          <a:p>
            <a:endParaRPr lang="en-GB"/>
          </a:p>
        </p:txBody>
      </p:sp>
      <p:sp>
        <p:nvSpPr>
          <p:cNvPr id="31751" name="Text Box 7">
            <a:extLst>
              <a:ext uri="{FF2B5EF4-FFF2-40B4-BE49-F238E27FC236}">
                <a16:creationId xmlns:a16="http://schemas.microsoft.com/office/drawing/2014/main" id="{32B46E51-684D-4176-9EB8-9379D9BC5037}"/>
              </a:ext>
            </a:extLst>
          </p:cNvPr>
          <p:cNvSpPr txBox="1">
            <a:spLocks noChangeArrowheads="1"/>
          </p:cNvSpPr>
          <p:nvPr/>
        </p:nvSpPr>
        <p:spPr bwMode="auto">
          <a:xfrm>
            <a:off x="976313" y="3427413"/>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1</a:t>
            </a:r>
          </a:p>
        </p:txBody>
      </p:sp>
      <p:sp>
        <p:nvSpPr>
          <p:cNvPr id="31752" name="Text Box 8">
            <a:extLst>
              <a:ext uri="{FF2B5EF4-FFF2-40B4-BE49-F238E27FC236}">
                <a16:creationId xmlns:a16="http://schemas.microsoft.com/office/drawing/2014/main" id="{31DE2DF9-6A67-4FE2-92DF-134E509B7C24}"/>
              </a:ext>
            </a:extLst>
          </p:cNvPr>
          <p:cNvSpPr txBox="1">
            <a:spLocks noChangeArrowheads="1"/>
          </p:cNvSpPr>
          <p:nvPr/>
        </p:nvSpPr>
        <p:spPr bwMode="auto">
          <a:xfrm>
            <a:off x="976313" y="4460875"/>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2</a:t>
            </a:r>
          </a:p>
        </p:txBody>
      </p:sp>
      <p:sp>
        <p:nvSpPr>
          <p:cNvPr id="31753" name="Text Box 9">
            <a:extLst>
              <a:ext uri="{FF2B5EF4-FFF2-40B4-BE49-F238E27FC236}">
                <a16:creationId xmlns:a16="http://schemas.microsoft.com/office/drawing/2014/main" id="{CE6914DF-8876-4D1B-8FDE-44673F349F59}"/>
              </a:ext>
            </a:extLst>
          </p:cNvPr>
          <p:cNvSpPr txBox="1">
            <a:spLocks noChangeArrowheads="1"/>
          </p:cNvSpPr>
          <p:nvPr/>
        </p:nvSpPr>
        <p:spPr bwMode="auto">
          <a:xfrm>
            <a:off x="976313" y="5505450"/>
            <a:ext cx="471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P</a:t>
            </a:r>
            <a:r>
              <a:rPr lang="en-US" altLang="zh-CN" b="1" baseline="-25000">
                <a:ea typeface="SimSun" panose="02010600030101010101" pitchFamily="2" charset="-122"/>
              </a:rPr>
              <a:t>3</a:t>
            </a:r>
          </a:p>
        </p:txBody>
      </p:sp>
      <p:sp>
        <p:nvSpPr>
          <p:cNvPr id="31754" name="Line 10">
            <a:extLst>
              <a:ext uri="{FF2B5EF4-FFF2-40B4-BE49-F238E27FC236}">
                <a16:creationId xmlns:a16="http://schemas.microsoft.com/office/drawing/2014/main" id="{964508A5-32A7-4337-9611-7A48FE62A65F}"/>
              </a:ext>
            </a:extLst>
          </p:cNvPr>
          <p:cNvSpPr>
            <a:spLocks noChangeShapeType="1"/>
          </p:cNvSpPr>
          <p:nvPr/>
        </p:nvSpPr>
        <p:spPr bwMode="auto">
          <a:xfrm>
            <a:off x="6697663" y="3471863"/>
            <a:ext cx="1958975" cy="0"/>
          </a:xfrm>
          <a:prstGeom prst="line">
            <a:avLst/>
          </a:prstGeom>
          <a:noFill/>
          <a:ln w="571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55" name="Text Box 11">
            <a:extLst>
              <a:ext uri="{FF2B5EF4-FFF2-40B4-BE49-F238E27FC236}">
                <a16:creationId xmlns:a16="http://schemas.microsoft.com/office/drawing/2014/main" id="{1E5B2DFA-F843-4F3C-9801-102B5D5E930A}"/>
              </a:ext>
            </a:extLst>
          </p:cNvPr>
          <p:cNvSpPr txBox="1">
            <a:spLocks noChangeArrowheads="1"/>
          </p:cNvSpPr>
          <p:nvPr/>
        </p:nvSpPr>
        <p:spPr bwMode="auto">
          <a:xfrm>
            <a:off x="6783388" y="3081338"/>
            <a:ext cx="157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a:latin typeface="Arial" panose="020B0604020202020204" pitchFamily="34" charset="0"/>
                <a:ea typeface="SimSun" panose="02010600030101010101" pitchFamily="2" charset="-122"/>
              </a:rPr>
              <a:t>Real Time</a:t>
            </a:r>
          </a:p>
        </p:txBody>
      </p:sp>
      <p:sp>
        <p:nvSpPr>
          <p:cNvPr id="31756" name="Oval 12">
            <a:extLst>
              <a:ext uri="{FF2B5EF4-FFF2-40B4-BE49-F238E27FC236}">
                <a16:creationId xmlns:a16="http://schemas.microsoft.com/office/drawing/2014/main" id="{B466317E-5365-4F5D-8B07-951479F0FEA2}"/>
              </a:ext>
            </a:extLst>
          </p:cNvPr>
          <p:cNvSpPr>
            <a:spLocks noChangeArrowheads="1"/>
          </p:cNvSpPr>
          <p:nvPr/>
        </p:nvSpPr>
        <p:spPr bwMode="auto">
          <a:xfrm>
            <a:off x="2147888" y="356552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57" name="Oval 13">
            <a:extLst>
              <a:ext uri="{FF2B5EF4-FFF2-40B4-BE49-F238E27FC236}">
                <a16:creationId xmlns:a16="http://schemas.microsoft.com/office/drawing/2014/main" id="{09774610-243B-4AD3-9F3D-852AECC86FC1}"/>
              </a:ext>
            </a:extLst>
          </p:cNvPr>
          <p:cNvSpPr>
            <a:spLocks noChangeArrowheads="1"/>
          </p:cNvSpPr>
          <p:nvPr/>
        </p:nvSpPr>
        <p:spPr bwMode="auto">
          <a:xfrm>
            <a:off x="3573463" y="3576638"/>
            <a:ext cx="296862"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58" name="Oval 14">
            <a:extLst>
              <a:ext uri="{FF2B5EF4-FFF2-40B4-BE49-F238E27FC236}">
                <a16:creationId xmlns:a16="http://schemas.microsoft.com/office/drawing/2014/main" id="{773B1103-98EF-42B6-AA3B-992650DA7D8A}"/>
              </a:ext>
            </a:extLst>
          </p:cNvPr>
          <p:cNvSpPr>
            <a:spLocks noChangeArrowheads="1"/>
          </p:cNvSpPr>
          <p:nvPr/>
        </p:nvSpPr>
        <p:spPr bwMode="auto">
          <a:xfrm>
            <a:off x="2730500" y="5643563"/>
            <a:ext cx="296863"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59" name="Oval 15">
            <a:extLst>
              <a:ext uri="{FF2B5EF4-FFF2-40B4-BE49-F238E27FC236}">
                <a16:creationId xmlns:a16="http://schemas.microsoft.com/office/drawing/2014/main" id="{B99EEC43-30FA-4ABB-ACCD-5D392BAC643A}"/>
              </a:ext>
            </a:extLst>
          </p:cNvPr>
          <p:cNvSpPr>
            <a:spLocks noChangeArrowheads="1"/>
          </p:cNvSpPr>
          <p:nvPr/>
        </p:nvSpPr>
        <p:spPr bwMode="auto">
          <a:xfrm>
            <a:off x="4760913" y="451485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60" name="Oval 16">
            <a:extLst>
              <a:ext uri="{FF2B5EF4-FFF2-40B4-BE49-F238E27FC236}">
                <a16:creationId xmlns:a16="http://schemas.microsoft.com/office/drawing/2014/main" id="{873517D9-E8DA-4E2B-8B34-8FF712CC994F}"/>
              </a:ext>
            </a:extLst>
          </p:cNvPr>
          <p:cNvSpPr>
            <a:spLocks noChangeArrowheads="1"/>
          </p:cNvSpPr>
          <p:nvPr/>
        </p:nvSpPr>
        <p:spPr bwMode="auto">
          <a:xfrm>
            <a:off x="6970713" y="5619750"/>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61" name="Line 17">
            <a:extLst>
              <a:ext uri="{FF2B5EF4-FFF2-40B4-BE49-F238E27FC236}">
                <a16:creationId xmlns:a16="http://schemas.microsoft.com/office/drawing/2014/main" id="{4B5AB8DC-DFA2-4F5F-87EE-1102E7308199}"/>
              </a:ext>
            </a:extLst>
          </p:cNvPr>
          <p:cNvSpPr>
            <a:spLocks noChangeShapeType="1"/>
          </p:cNvSpPr>
          <p:nvPr/>
        </p:nvSpPr>
        <p:spPr bwMode="auto">
          <a:xfrm>
            <a:off x="3870325" y="3875088"/>
            <a:ext cx="927100" cy="665162"/>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2" name="Line 18">
            <a:extLst>
              <a:ext uri="{FF2B5EF4-FFF2-40B4-BE49-F238E27FC236}">
                <a16:creationId xmlns:a16="http://schemas.microsoft.com/office/drawing/2014/main" id="{8618220E-4067-4C74-ABE8-F55952E59170}"/>
              </a:ext>
            </a:extLst>
          </p:cNvPr>
          <p:cNvSpPr>
            <a:spLocks noChangeShapeType="1"/>
          </p:cNvSpPr>
          <p:nvPr/>
        </p:nvSpPr>
        <p:spPr bwMode="auto">
          <a:xfrm>
            <a:off x="6267450" y="4860925"/>
            <a:ext cx="701675" cy="796925"/>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763" name="Text Box 19">
            <a:extLst>
              <a:ext uri="{FF2B5EF4-FFF2-40B4-BE49-F238E27FC236}">
                <a16:creationId xmlns:a16="http://schemas.microsoft.com/office/drawing/2014/main" id="{6A682C8D-F99A-4E3D-A06A-B03BC9462356}"/>
              </a:ext>
            </a:extLst>
          </p:cNvPr>
          <p:cNvSpPr txBox="1">
            <a:spLocks noChangeArrowheads="1"/>
          </p:cNvSpPr>
          <p:nvPr/>
        </p:nvSpPr>
        <p:spPr bwMode="auto">
          <a:xfrm>
            <a:off x="2146300" y="31670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a</a:t>
            </a:r>
          </a:p>
        </p:txBody>
      </p:sp>
      <p:sp>
        <p:nvSpPr>
          <p:cNvPr id="31764" name="Text Box 20">
            <a:extLst>
              <a:ext uri="{FF2B5EF4-FFF2-40B4-BE49-F238E27FC236}">
                <a16:creationId xmlns:a16="http://schemas.microsoft.com/office/drawing/2014/main" id="{4CECC4F6-8ED2-4FFD-BF09-F6DC821B5D9E}"/>
              </a:ext>
            </a:extLst>
          </p:cNvPr>
          <p:cNvSpPr txBox="1">
            <a:spLocks noChangeArrowheads="1"/>
          </p:cNvSpPr>
          <p:nvPr/>
        </p:nvSpPr>
        <p:spPr bwMode="auto">
          <a:xfrm>
            <a:off x="3529013" y="3154363"/>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b</a:t>
            </a:r>
          </a:p>
        </p:txBody>
      </p:sp>
      <p:sp>
        <p:nvSpPr>
          <p:cNvPr id="31765" name="Text Box 21">
            <a:extLst>
              <a:ext uri="{FF2B5EF4-FFF2-40B4-BE49-F238E27FC236}">
                <a16:creationId xmlns:a16="http://schemas.microsoft.com/office/drawing/2014/main" id="{E9795967-3DAE-4121-B1DF-43916D36FD70}"/>
              </a:ext>
            </a:extLst>
          </p:cNvPr>
          <p:cNvSpPr txBox="1">
            <a:spLocks noChangeArrowheads="1"/>
          </p:cNvSpPr>
          <p:nvPr/>
        </p:nvSpPr>
        <p:spPr bwMode="auto">
          <a:xfrm>
            <a:off x="4876800" y="411638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c</a:t>
            </a:r>
          </a:p>
        </p:txBody>
      </p:sp>
      <p:sp>
        <p:nvSpPr>
          <p:cNvPr id="31766" name="Text Box 22">
            <a:extLst>
              <a:ext uri="{FF2B5EF4-FFF2-40B4-BE49-F238E27FC236}">
                <a16:creationId xmlns:a16="http://schemas.microsoft.com/office/drawing/2014/main" id="{17423AC5-8559-4904-91E8-A6AB118FB49F}"/>
              </a:ext>
            </a:extLst>
          </p:cNvPr>
          <p:cNvSpPr txBox="1">
            <a:spLocks noChangeArrowheads="1"/>
          </p:cNvSpPr>
          <p:nvPr/>
        </p:nvSpPr>
        <p:spPr bwMode="auto">
          <a:xfrm>
            <a:off x="7124700" y="5197475"/>
            <a:ext cx="285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f</a:t>
            </a:r>
          </a:p>
        </p:txBody>
      </p:sp>
      <p:sp>
        <p:nvSpPr>
          <p:cNvPr id="31767" name="Oval 23">
            <a:extLst>
              <a:ext uri="{FF2B5EF4-FFF2-40B4-BE49-F238E27FC236}">
                <a16:creationId xmlns:a16="http://schemas.microsoft.com/office/drawing/2014/main" id="{D0850945-5A54-4108-AE08-63BFA4A02234}"/>
              </a:ext>
            </a:extLst>
          </p:cNvPr>
          <p:cNvSpPr>
            <a:spLocks noChangeArrowheads="1"/>
          </p:cNvSpPr>
          <p:nvPr/>
        </p:nvSpPr>
        <p:spPr bwMode="auto">
          <a:xfrm>
            <a:off x="5961063" y="4549775"/>
            <a:ext cx="296862" cy="309563"/>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68" name="Text Box 24">
            <a:extLst>
              <a:ext uri="{FF2B5EF4-FFF2-40B4-BE49-F238E27FC236}">
                <a16:creationId xmlns:a16="http://schemas.microsoft.com/office/drawing/2014/main" id="{2F801BC6-DA5D-43BD-AD4A-1FF0692463EF}"/>
              </a:ext>
            </a:extLst>
          </p:cNvPr>
          <p:cNvSpPr txBox="1">
            <a:spLocks noChangeArrowheads="1"/>
          </p:cNvSpPr>
          <p:nvPr/>
        </p:nvSpPr>
        <p:spPr bwMode="auto">
          <a:xfrm>
            <a:off x="6142038" y="4211638"/>
            <a:ext cx="3540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d</a:t>
            </a:r>
          </a:p>
        </p:txBody>
      </p:sp>
      <p:sp>
        <p:nvSpPr>
          <p:cNvPr id="31769" name="Text Box 25">
            <a:extLst>
              <a:ext uri="{FF2B5EF4-FFF2-40B4-BE49-F238E27FC236}">
                <a16:creationId xmlns:a16="http://schemas.microsoft.com/office/drawing/2014/main" id="{1E89E10B-AF5F-41E9-9F53-26977593FBF6}"/>
              </a:ext>
            </a:extLst>
          </p:cNvPr>
          <p:cNvSpPr txBox="1">
            <a:spLocks noChangeArrowheads="1"/>
          </p:cNvSpPr>
          <p:nvPr/>
        </p:nvSpPr>
        <p:spPr bwMode="auto">
          <a:xfrm>
            <a:off x="2952750" y="5303838"/>
            <a:ext cx="3190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e</a:t>
            </a:r>
          </a:p>
        </p:txBody>
      </p:sp>
      <p:sp>
        <p:nvSpPr>
          <p:cNvPr id="31770" name="Text Box 26">
            <a:extLst>
              <a:ext uri="{FF2B5EF4-FFF2-40B4-BE49-F238E27FC236}">
                <a16:creationId xmlns:a16="http://schemas.microsoft.com/office/drawing/2014/main" id="{08D63005-365E-4217-8486-231B522321C7}"/>
              </a:ext>
            </a:extLst>
          </p:cNvPr>
          <p:cNvSpPr txBox="1">
            <a:spLocks noChangeArrowheads="1"/>
          </p:cNvSpPr>
          <p:nvPr/>
        </p:nvSpPr>
        <p:spPr bwMode="auto">
          <a:xfrm>
            <a:off x="4137025" y="37846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1</a:t>
            </a:r>
          </a:p>
        </p:txBody>
      </p:sp>
      <p:sp>
        <p:nvSpPr>
          <p:cNvPr id="31771" name="Text Box 27">
            <a:extLst>
              <a:ext uri="{FF2B5EF4-FFF2-40B4-BE49-F238E27FC236}">
                <a16:creationId xmlns:a16="http://schemas.microsoft.com/office/drawing/2014/main" id="{CA32E304-4476-4FB6-82E6-6585C86BF983}"/>
              </a:ext>
            </a:extLst>
          </p:cNvPr>
          <p:cNvSpPr txBox="1">
            <a:spLocks noChangeArrowheads="1"/>
          </p:cNvSpPr>
          <p:nvPr/>
        </p:nvSpPr>
        <p:spPr bwMode="auto">
          <a:xfrm>
            <a:off x="6524625" y="4840288"/>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m</a:t>
            </a:r>
            <a:r>
              <a:rPr lang="en-US" altLang="zh-CN" b="1" baseline="-25000">
                <a:solidFill>
                  <a:srgbClr val="FF0000"/>
                </a:solidFill>
                <a:ea typeface="SimSun" panose="02010600030101010101" pitchFamily="2" charset="-122"/>
              </a:rPr>
              <a:t>2</a:t>
            </a:r>
          </a:p>
        </p:txBody>
      </p:sp>
      <p:sp>
        <p:nvSpPr>
          <p:cNvPr id="31772" name="Text Box 28">
            <a:extLst>
              <a:ext uri="{FF2B5EF4-FFF2-40B4-BE49-F238E27FC236}">
                <a16:creationId xmlns:a16="http://schemas.microsoft.com/office/drawing/2014/main" id="{9D634540-177D-4162-8D5F-736943ACDC5D}"/>
              </a:ext>
            </a:extLst>
          </p:cNvPr>
          <p:cNvSpPr txBox="1">
            <a:spLocks noChangeArrowheads="1"/>
          </p:cNvSpPr>
          <p:nvPr/>
        </p:nvSpPr>
        <p:spPr bwMode="auto">
          <a:xfrm>
            <a:off x="1800225" y="3819525"/>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chemeClr val="accent2"/>
                </a:solidFill>
                <a:ea typeface="SimSun" panose="02010600030101010101" pitchFamily="2" charset="-122"/>
              </a:rPr>
              <a:t>(1,1)</a:t>
            </a:r>
          </a:p>
        </p:txBody>
      </p:sp>
      <p:sp>
        <p:nvSpPr>
          <p:cNvPr id="31773" name="Text Box 29">
            <a:extLst>
              <a:ext uri="{FF2B5EF4-FFF2-40B4-BE49-F238E27FC236}">
                <a16:creationId xmlns:a16="http://schemas.microsoft.com/office/drawing/2014/main" id="{E51F63F2-57BF-4E69-9EA9-6A64115484BD}"/>
              </a:ext>
            </a:extLst>
          </p:cNvPr>
          <p:cNvSpPr txBox="1">
            <a:spLocks noChangeArrowheads="1"/>
          </p:cNvSpPr>
          <p:nvPr/>
        </p:nvSpPr>
        <p:spPr bwMode="auto">
          <a:xfrm>
            <a:off x="3128963" y="3795713"/>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(2,1)</a:t>
            </a:r>
          </a:p>
        </p:txBody>
      </p:sp>
      <p:sp>
        <p:nvSpPr>
          <p:cNvPr id="31774" name="Text Box 30">
            <a:extLst>
              <a:ext uri="{FF2B5EF4-FFF2-40B4-BE49-F238E27FC236}">
                <a16:creationId xmlns:a16="http://schemas.microsoft.com/office/drawing/2014/main" id="{68720FCF-990D-4E4C-820B-144B9EA26FCA}"/>
              </a:ext>
            </a:extLst>
          </p:cNvPr>
          <p:cNvSpPr txBox="1">
            <a:spLocks noChangeArrowheads="1"/>
          </p:cNvSpPr>
          <p:nvPr/>
        </p:nvSpPr>
        <p:spPr bwMode="auto">
          <a:xfrm>
            <a:off x="4316413" y="4662488"/>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(3,2)</a:t>
            </a:r>
          </a:p>
        </p:txBody>
      </p:sp>
      <p:sp>
        <p:nvSpPr>
          <p:cNvPr id="31775" name="Text Box 31">
            <a:extLst>
              <a:ext uri="{FF2B5EF4-FFF2-40B4-BE49-F238E27FC236}">
                <a16:creationId xmlns:a16="http://schemas.microsoft.com/office/drawing/2014/main" id="{DE5C1C40-C4F4-47A4-8628-7823142BECDA}"/>
              </a:ext>
            </a:extLst>
          </p:cNvPr>
          <p:cNvSpPr txBox="1">
            <a:spLocks noChangeArrowheads="1"/>
          </p:cNvSpPr>
          <p:nvPr/>
        </p:nvSpPr>
        <p:spPr bwMode="auto">
          <a:xfrm>
            <a:off x="6429375" y="57912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(5,3)</a:t>
            </a:r>
          </a:p>
        </p:txBody>
      </p:sp>
      <p:sp>
        <p:nvSpPr>
          <p:cNvPr id="31776" name="Text Box 32">
            <a:extLst>
              <a:ext uri="{FF2B5EF4-FFF2-40B4-BE49-F238E27FC236}">
                <a16:creationId xmlns:a16="http://schemas.microsoft.com/office/drawing/2014/main" id="{86ACA51B-DD19-406B-A600-DD1763E6B4BA}"/>
              </a:ext>
            </a:extLst>
          </p:cNvPr>
          <p:cNvSpPr txBox="1">
            <a:spLocks noChangeArrowheads="1"/>
          </p:cNvSpPr>
          <p:nvPr/>
        </p:nvSpPr>
        <p:spPr bwMode="auto">
          <a:xfrm>
            <a:off x="5562600" y="4686300"/>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(4,2)</a:t>
            </a:r>
          </a:p>
        </p:txBody>
      </p:sp>
      <p:sp>
        <p:nvSpPr>
          <p:cNvPr id="31777" name="Text Box 33">
            <a:extLst>
              <a:ext uri="{FF2B5EF4-FFF2-40B4-BE49-F238E27FC236}">
                <a16:creationId xmlns:a16="http://schemas.microsoft.com/office/drawing/2014/main" id="{984EF0A2-1F01-4113-8977-16223B055217}"/>
              </a:ext>
            </a:extLst>
          </p:cNvPr>
          <p:cNvSpPr txBox="1">
            <a:spLocks noChangeArrowheads="1"/>
          </p:cNvSpPr>
          <p:nvPr/>
        </p:nvSpPr>
        <p:spPr bwMode="auto">
          <a:xfrm>
            <a:off x="2771775" y="5838825"/>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chemeClr val="accent2"/>
                </a:solidFill>
                <a:ea typeface="SimSun" panose="02010600030101010101" pitchFamily="2" charset="-122"/>
              </a:rPr>
              <a:t>(1,3)</a:t>
            </a:r>
          </a:p>
        </p:txBody>
      </p:sp>
      <p:sp>
        <p:nvSpPr>
          <p:cNvPr id="31778" name="Oval 34">
            <a:extLst>
              <a:ext uri="{FF2B5EF4-FFF2-40B4-BE49-F238E27FC236}">
                <a16:creationId xmlns:a16="http://schemas.microsoft.com/office/drawing/2014/main" id="{365DD990-AD6B-442C-AE79-C6DE808AE2A5}"/>
              </a:ext>
            </a:extLst>
          </p:cNvPr>
          <p:cNvSpPr>
            <a:spLocks noChangeArrowheads="1"/>
          </p:cNvSpPr>
          <p:nvPr/>
        </p:nvSpPr>
        <p:spPr bwMode="auto">
          <a:xfrm>
            <a:off x="5532438" y="5643563"/>
            <a:ext cx="296862" cy="309562"/>
          </a:xfrm>
          <a:prstGeom prst="ellipse">
            <a:avLst/>
          </a:prstGeom>
          <a:solidFill>
            <a:srgbClr val="FF0000"/>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31779" name="Text Box 35">
            <a:extLst>
              <a:ext uri="{FF2B5EF4-FFF2-40B4-BE49-F238E27FC236}">
                <a16:creationId xmlns:a16="http://schemas.microsoft.com/office/drawing/2014/main" id="{850CEE1B-769E-4947-9145-E28B4EA0AC4E}"/>
              </a:ext>
            </a:extLst>
          </p:cNvPr>
          <p:cNvSpPr txBox="1">
            <a:spLocks noChangeArrowheads="1"/>
          </p:cNvSpPr>
          <p:nvPr/>
        </p:nvSpPr>
        <p:spPr bwMode="auto">
          <a:xfrm>
            <a:off x="5403850" y="52101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solidFill>
                  <a:srgbClr val="FF0000"/>
                </a:solidFill>
                <a:ea typeface="SimSun" panose="02010600030101010101" pitchFamily="2" charset="-122"/>
              </a:rPr>
              <a:t>g</a:t>
            </a:r>
          </a:p>
        </p:txBody>
      </p:sp>
      <p:sp>
        <p:nvSpPr>
          <p:cNvPr id="31780" name="Text Box 36">
            <a:extLst>
              <a:ext uri="{FF2B5EF4-FFF2-40B4-BE49-F238E27FC236}">
                <a16:creationId xmlns:a16="http://schemas.microsoft.com/office/drawing/2014/main" id="{1C34038E-35AB-475A-8311-FEA0A18F54D2}"/>
              </a:ext>
            </a:extLst>
          </p:cNvPr>
          <p:cNvSpPr txBox="1">
            <a:spLocks noChangeArrowheads="1"/>
          </p:cNvSpPr>
          <p:nvPr/>
        </p:nvSpPr>
        <p:spPr bwMode="auto">
          <a:xfrm>
            <a:off x="5099050" y="5827713"/>
            <a:ext cx="768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r>
              <a:rPr lang="en-US" altLang="zh-CN" b="1">
                <a:ea typeface="SimSun" panose="02010600030101010101" pitchFamily="2" charset="-122"/>
              </a:rPr>
              <a:t>(2,3)</a:t>
            </a:r>
          </a:p>
        </p:txBody>
      </p:sp>
      <p:sp>
        <p:nvSpPr>
          <p:cNvPr id="2" name="Datumsplatzhalter 1">
            <a:extLst>
              <a:ext uri="{FF2B5EF4-FFF2-40B4-BE49-F238E27FC236}">
                <a16:creationId xmlns:a16="http://schemas.microsoft.com/office/drawing/2014/main" id="{6D1BB21D-DED2-4B5F-98A4-5B42EFE83D5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C939B4F-C28D-424D-B435-6BDDDB69A61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495B90C-0066-419D-A022-74B89A383443}"/>
              </a:ext>
            </a:extLst>
          </p:cNvPr>
          <p:cNvSpPr>
            <a:spLocks noGrp="1"/>
          </p:cNvSpPr>
          <p:nvPr>
            <p:ph type="sldNum" sz="quarter" idx="12"/>
          </p:nvPr>
        </p:nvSpPr>
        <p:spPr/>
        <p:txBody>
          <a:bodyPr/>
          <a:lstStyle/>
          <a:p>
            <a:pPr>
              <a:defRPr/>
            </a:pPr>
            <a:fld id="{AFD5F09E-495C-4440-9B64-34BC52B4539C}" type="slidenum">
              <a:rPr lang="en-US" smtClean="0"/>
              <a:pPr>
                <a:defRPr/>
              </a:pPr>
              <a:t>598</a:t>
            </a:fld>
            <a:endParaRPr lang="en-US"/>
          </a:p>
        </p:txBody>
      </p:sp>
    </p:spTree>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Clocks</a:t>
            </a:r>
          </a:p>
        </p:txBody>
      </p:sp>
      <p:sp>
        <p:nvSpPr>
          <p:cNvPr id="3" name="Content Placeholder 2"/>
          <p:cNvSpPr>
            <a:spLocks noGrp="1"/>
          </p:cNvSpPr>
          <p:nvPr>
            <p:ph sz="quarter" idx="1"/>
          </p:nvPr>
        </p:nvSpPr>
        <p:spPr/>
        <p:txBody>
          <a:bodyPr>
            <a:normAutofit/>
          </a:bodyPr>
          <a:lstStyle/>
          <a:p>
            <a:r>
              <a:rPr lang="en-US" dirty="0">
                <a:solidFill>
                  <a:srgbClr val="0000FF"/>
                </a:solidFill>
              </a:rPr>
              <a:t>External clock synchronization (Cristian)</a:t>
            </a:r>
          </a:p>
          <a:p>
            <a:r>
              <a:rPr lang="en-US" dirty="0"/>
              <a:t>Internal clock synchronization (</a:t>
            </a:r>
            <a:r>
              <a:rPr lang="en-US" dirty="0" err="1"/>
              <a:t>Gusella</a:t>
            </a:r>
            <a:r>
              <a:rPr lang="en-US" dirty="0"/>
              <a:t> &amp; </a:t>
            </a:r>
            <a:r>
              <a:rPr lang="en-US" dirty="0" err="1"/>
              <a:t>Zatti</a:t>
            </a:r>
            <a:r>
              <a:rPr lang="en-US" dirty="0"/>
              <a:t>)</a:t>
            </a:r>
          </a:p>
          <a:p>
            <a:r>
              <a:rPr lang="en-US" dirty="0"/>
              <a:t>Network Time Protocol (Mills)</a:t>
            </a:r>
          </a:p>
          <a:p>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599</a:t>
            </a:fld>
            <a:endParaRPr lang="en-US"/>
          </a:p>
        </p:txBody>
      </p:sp>
      <p:sp>
        <p:nvSpPr>
          <p:cNvPr id="4" name="Datumsplatzhalter 3">
            <a:extLst>
              <a:ext uri="{FF2B5EF4-FFF2-40B4-BE49-F238E27FC236}">
                <a16:creationId xmlns:a16="http://schemas.microsoft.com/office/drawing/2014/main" id="{7B3FFA59-8C28-4CEF-AB56-BAC6790F61FA}"/>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95964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47810EBC-1439-4DB4-A2F1-4E656546D7EE}"/>
              </a:ext>
            </a:extLst>
          </p:cNvPr>
          <p:cNvSpPr>
            <a:spLocks noGrp="1" noChangeArrowheads="1"/>
          </p:cNvSpPr>
          <p:nvPr>
            <p:ph type="title"/>
          </p:nvPr>
        </p:nvSpPr>
        <p:spPr>
          <a:xfrm>
            <a:off x="301625" y="228600"/>
            <a:ext cx="8534400" cy="758825"/>
          </a:xfrm>
        </p:spPr>
        <p:txBody>
          <a:bodyPr/>
          <a:lstStyle/>
          <a:p>
            <a:r>
              <a:rPr lang="en-US" altLang="de-DE">
                <a:solidFill>
                  <a:srgbClr val="164C6C"/>
                </a:solidFill>
              </a:rPr>
              <a:t>Traffic-Light Control</a:t>
            </a:r>
            <a:r>
              <a:rPr lang="de-DE" altLang="de-DE">
                <a:solidFill>
                  <a:srgbClr val="164C6C"/>
                </a:solidFill>
              </a:rPr>
              <a:t> in Software</a:t>
            </a:r>
          </a:p>
        </p:txBody>
      </p:sp>
      <p:sp>
        <p:nvSpPr>
          <p:cNvPr id="6147" name="Rectangle 4">
            <a:extLst>
              <a:ext uri="{FF2B5EF4-FFF2-40B4-BE49-F238E27FC236}">
                <a16:creationId xmlns:a16="http://schemas.microsoft.com/office/drawing/2014/main" id="{7A1257D8-14B9-4E96-BB4E-0E281673B856}"/>
              </a:ext>
            </a:extLst>
          </p:cNvPr>
          <p:cNvSpPr>
            <a:spLocks noChangeArrowheads="1"/>
          </p:cNvSpPr>
          <p:nvPr/>
        </p:nvSpPr>
        <p:spPr bwMode="auto">
          <a:xfrm>
            <a:off x="2509838" y="2537533"/>
            <a:ext cx="304800" cy="760412"/>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48" name="Freeform 5">
            <a:extLst>
              <a:ext uri="{FF2B5EF4-FFF2-40B4-BE49-F238E27FC236}">
                <a16:creationId xmlns:a16="http://schemas.microsoft.com/office/drawing/2014/main" id="{738BC201-5D65-4551-ABBB-71CC62438CC8}"/>
              </a:ext>
            </a:extLst>
          </p:cNvPr>
          <p:cNvSpPr>
            <a:spLocks/>
          </p:cNvSpPr>
          <p:nvPr/>
        </p:nvSpPr>
        <p:spPr bwMode="auto">
          <a:xfrm>
            <a:off x="757238" y="2350208"/>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6149" name="Line 6">
            <a:extLst>
              <a:ext uri="{FF2B5EF4-FFF2-40B4-BE49-F238E27FC236}">
                <a16:creationId xmlns:a16="http://schemas.microsoft.com/office/drawing/2014/main" id="{35663328-B207-48E7-B9C8-98D325946B35}"/>
              </a:ext>
            </a:extLst>
          </p:cNvPr>
          <p:cNvSpPr>
            <a:spLocks noChangeShapeType="1"/>
          </p:cNvSpPr>
          <p:nvPr/>
        </p:nvSpPr>
        <p:spPr bwMode="auto">
          <a:xfrm>
            <a:off x="757238" y="1745370"/>
            <a:ext cx="25908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50" name="Freeform 7">
            <a:extLst>
              <a:ext uri="{FF2B5EF4-FFF2-40B4-BE49-F238E27FC236}">
                <a16:creationId xmlns:a16="http://schemas.microsoft.com/office/drawing/2014/main" id="{1BAA1AC6-4E50-4B2E-B115-BB4C1D145ED9}"/>
              </a:ext>
            </a:extLst>
          </p:cNvPr>
          <p:cNvSpPr>
            <a:spLocks/>
          </p:cNvSpPr>
          <p:nvPr/>
        </p:nvSpPr>
        <p:spPr bwMode="auto">
          <a:xfrm flipH="1">
            <a:off x="2357438" y="2350208"/>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6151" name="Line 8">
            <a:extLst>
              <a:ext uri="{FF2B5EF4-FFF2-40B4-BE49-F238E27FC236}">
                <a16:creationId xmlns:a16="http://schemas.microsoft.com/office/drawing/2014/main" id="{1482DAF3-DFFF-4B86-B007-A626845672B3}"/>
              </a:ext>
            </a:extLst>
          </p:cNvPr>
          <p:cNvSpPr>
            <a:spLocks noChangeShapeType="1"/>
          </p:cNvSpPr>
          <p:nvPr/>
        </p:nvSpPr>
        <p:spPr bwMode="auto">
          <a:xfrm>
            <a:off x="833438" y="2046995"/>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6152" name="Line 9">
            <a:extLst>
              <a:ext uri="{FF2B5EF4-FFF2-40B4-BE49-F238E27FC236}">
                <a16:creationId xmlns:a16="http://schemas.microsoft.com/office/drawing/2014/main" id="{87FBEE8B-003D-4EA5-AE1D-15DE1B8E9FC0}"/>
              </a:ext>
            </a:extLst>
          </p:cNvPr>
          <p:cNvSpPr>
            <a:spLocks noChangeShapeType="1"/>
          </p:cNvSpPr>
          <p:nvPr/>
        </p:nvSpPr>
        <p:spPr bwMode="auto">
          <a:xfrm>
            <a:off x="2024063" y="2516895"/>
            <a:ext cx="0" cy="76200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6153" name="Line 10">
            <a:extLst>
              <a:ext uri="{FF2B5EF4-FFF2-40B4-BE49-F238E27FC236}">
                <a16:creationId xmlns:a16="http://schemas.microsoft.com/office/drawing/2014/main" id="{0581F636-F28F-400C-8A7A-64FC47BE7E15}"/>
              </a:ext>
            </a:extLst>
          </p:cNvPr>
          <p:cNvSpPr>
            <a:spLocks noChangeShapeType="1"/>
          </p:cNvSpPr>
          <p:nvPr/>
        </p:nvSpPr>
        <p:spPr bwMode="auto">
          <a:xfrm>
            <a:off x="2052638" y="2450220"/>
            <a:ext cx="228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54" name="Line 11">
            <a:extLst>
              <a:ext uri="{FF2B5EF4-FFF2-40B4-BE49-F238E27FC236}">
                <a16:creationId xmlns:a16="http://schemas.microsoft.com/office/drawing/2014/main" id="{642348A7-524A-448F-9DFD-09B5B114C2F9}"/>
              </a:ext>
            </a:extLst>
          </p:cNvPr>
          <p:cNvSpPr>
            <a:spLocks noChangeShapeType="1"/>
          </p:cNvSpPr>
          <p:nvPr/>
        </p:nvSpPr>
        <p:spPr bwMode="auto">
          <a:xfrm>
            <a:off x="1671638" y="2085095"/>
            <a:ext cx="0" cy="2079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55" name="Line 12">
            <a:extLst>
              <a:ext uri="{FF2B5EF4-FFF2-40B4-BE49-F238E27FC236}">
                <a16:creationId xmlns:a16="http://schemas.microsoft.com/office/drawing/2014/main" id="{E0658C1F-9ED5-450C-966E-49FE318803A4}"/>
              </a:ext>
            </a:extLst>
          </p:cNvPr>
          <p:cNvSpPr>
            <a:spLocks noChangeShapeType="1"/>
          </p:cNvSpPr>
          <p:nvPr/>
        </p:nvSpPr>
        <p:spPr bwMode="auto">
          <a:xfrm>
            <a:off x="2389188" y="1767595"/>
            <a:ext cx="0" cy="2778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56" name="Oval 13">
            <a:extLst>
              <a:ext uri="{FF2B5EF4-FFF2-40B4-BE49-F238E27FC236}">
                <a16:creationId xmlns:a16="http://schemas.microsoft.com/office/drawing/2014/main" id="{7DEEBD92-F466-40E5-BD39-A6041799BB35}"/>
              </a:ext>
            </a:extLst>
          </p:cNvPr>
          <p:cNvSpPr>
            <a:spLocks noChangeArrowheads="1"/>
          </p:cNvSpPr>
          <p:nvPr/>
        </p:nvSpPr>
        <p:spPr bwMode="auto">
          <a:xfrm>
            <a:off x="2544763" y="2542295"/>
            <a:ext cx="228600" cy="228600"/>
          </a:xfrm>
          <a:prstGeom prst="ellipse">
            <a:avLst/>
          </a:prstGeom>
          <a:solidFill>
            <a:srgbClr val="FF00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57" name="Oval 14">
            <a:extLst>
              <a:ext uri="{FF2B5EF4-FFF2-40B4-BE49-F238E27FC236}">
                <a16:creationId xmlns:a16="http://schemas.microsoft.com/office/drawing/2014/main" id="{74DC60E8-99A0-4012-ADA8-BB92FE964D4B}"/>
              </a:ext>
            </a:extLst>
          </p:cNvPr>
          <p:cNvSpPr>
            <a:spLocks noChangeArrowheads="1"/>
          </p:cNvSpPr>
          <p:nvPr/>
        </p:nvSpPr>
        <p:spPr bwMode="auto">
          <a:xfrm>
            <a:off x="2544763" y="2807408"/>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58" name="Oval 15">
            <a:extLst>
              <a:ext uri="{FF2B5EF4-FFF2-40B4-BE49-F238E27FC236}">
                <a16:creationId xmlns:a16="http://schemas.microsoft.com/office/drawing/2014/main" id="{2244E878-511E-4639-82AC-F8154DC721FB}"/>
              </a:ext>
            </a:extLst>
          </p:cNvPr>
          <p:cNvSpPr>
            <a:spLocks noChangeArrowheads="1"/>
          </p:cNvSpPr>
          <p:nvPr/>
        </p:nvSpPr>
        <p:spPr bwMode="auto">
          <a:xfrm>
            <a:off x="2544763" y="3045533"/>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59" name="Text Box 16">
            <a:extLst>
              <a:ext uri="{FF2B5EF4-FFF2-40B4-BE49-F238E27FC236}">
                <a16:creationId xmlns:a16="http://schemas.microsoft.com/office/drawing/2014/main" id="{2434CF14-844F-4FE3-96B2-E24ECA80855B}"/>
              </a:ext>
            </a:extLst>
          </p:cNvPr>
          <p:cNvSpPr txBox="1">
            <a:spLocks noChangeArrowheads="1"/>
          </p:cNvSpPr>
          <p:nvPr/>
        </p:nvSpPr>
        <p:spPr bwMode="auto">
          <a:xfrm>
            <a:off x="2490788" y="3263453"/>
            <a:ext cx="461962"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A1</a:t>
            </a:r>
          </a:p>
        </p:txBody>
      </p:sp>
      <p:grpSp>
        <p:nvGrpSpPr>
          <p:cNvPr id="6160" name="Group 17">
            <a:extLst>
              <a:ext uri="{FF2B5EF4-FFF2-40B4-BE49-F238E27FC236}">
                <a16:creationId xmlns:a16="http://schemas.microsoft.com/office/drawing/2014/main" id="{88E65B44-5986-47F0-B9F1-D78B72E9713F}"/>
              </a:ext>
            </a:extLst>
          </p:cNvPr>
          <p:cNvGrpSpPr>
            <a:grpSpLocks/>
          </p:cNvGrpSpPr>
          <p:nvPr/>
        </p:nvGrpSpPr>
        <p:grpSpPr bwMode="auto">
          <a:xfrm>
            <a:off x="2073275" y="2513720"/>
            <a:ext cx="228600" cy="517525"/>
            <a:chOff x="6294" y="9963"/>
            <a:chExt cx="720" cy="1332"/>
          </a:xfrm>
        </p:grpSpPr>
        <p:sp>
          <p:nvSpPr>
            <p:cNvPr id="6189" name="AutoShape 18">
              <a:extLst>
                <a:ext uri="{FF2B5EF4-FFF2-40B4-BE49-F238E27FC236}">
                  <a16:creationId xmlns:a16="http://schemas.microsoft.com/office/drawing/2014/main" id="{2FB7E985-D0CD-4553-9931-FB30F6ED4865}"/>
                </a:ext>
              </a:extLst>
            </p:cNvPr>
            <p:cNvSpPr>
              <a:spLocks noChangeArrowheads="1"/>
            </p:cNvSpPr>
            <p:nvPr/>
          </p:nvSpPr>
          <p:spPr bwMode="auto">
            <a:xfrm>
              <a:off x="6294" y="9963"/>
              <a:ext cx="720" cy="1304"/>
            </a:xfrm>
            <a:prstGeom prst="roundRect">
              <a:avLst>
                <a:gd name="adj" fmla="val 16667"/>
              </a:avLst>
            </a:prstGeom>
            <a:solidFill>
              <a:srgbClr val="C0C0C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90" name="Line 19">
              <a:extLst>
                <a:ext uri="{FF2B5EF4-FFF2-40B4-BE49-F238E27FC236}">
                  <a16:creationId xmlns:a16="http://schemas.microsoft.com/office/drawing/2014/main" id="{00B6018E-7E5C-4361-9CF1-A047A7BA8AA4}"/>
                </a:ext>
              </a:extLst>
            </p:cNvPr>
            <p:cNvSpPr>
              <a:spLocks noChangeShapeType="1"/>
            </p:cNvSpPr>
            <p:nvPr/>
          </p:nvSpPr>
          <p:spPr bwMode="auto">
            <a:xfrm>
              <a:off x="629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91" name="Line 20">
              <a:extLst>
                <a:ext uri="{FF2B5EF4-FFF2-40B4-BE49-F238E27FC236}">
                  <a16:creationId xmlns:a16="http://schemas.microsoft.com/office/drawing/2014/main" id="{6CB4BF93-1628-4DEF-A921-D7733D0007FC}"/>
                </a:ext>
              </a:extLst>
            </p:cNvPr>
            <p:cNvSpPr>
              <a:spLocks noChangeShapeType="1"/>
            </p:cNvSpPr>
            <p:nvPr/>
          </p:nvSpPr>
          <p:spPr bwMode="auto">
            <a:xfrm>
              <a:off x="629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92" name="Line 21">
              <a:extLst>
                <a:ext uri="{FF2B5EF4-FFF2-40B4-BE49-F238E27FC236}">
                  <a16:creationId xmlns:a16="http://schemas.microsoft.com/office/drawing/2014/main" id="{9FA3C778-8E07-427A-9C69-EFC90DD269A7}"/>
                </a:ext>
              </a:extLst>
            </p:cNvPr>
            <p:cNvSpPr>
              <a:spLocks noChangeShapeType="1"/>
            </p:cNvSpPr>
            <p:nvPr/>
          </p:nvSpPr>
          <p:spPr bwMode="auto">
            <a:xfrm>
              <a:off x="701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93" name="Line 22">
              <a:extLst>
                <a:ext uri="{FF2B5EF4-FFF2-40B4-BE49-F238E27FC236}">
                  <a16:creationId xmlns:a16="http://schemas.microsoft.com/office/drawing/2014/main" id="{2598433B-BBCC-4BD5-B67E-98EF7382D88B}"/>
                </a:ext>
              </a:extLst>
            </p:cNvPr>
            <p:cNvSpPr>
              <a:spLocks noChangeShapeType="1"/>
            </p:cNvSpPr>
            <p:nvPr/>
          </p:nvSpPr>
          <p:spPr bwMode="auto">
            <a:xfrm>
              <a:off x="701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94" name="AutoShape 23">
              <a:extLst>
                <a:ext uri="{FF2B5EF4-FFF2-40B4-BE49-F238E27FC236}">
                  <a16:creationId xmlns:a16="http://schemas.microsoft.com/office/drawing/2014/main" id="{772BE79F-63A1-4913-821F-83C2758BA888}"/>
                </a:ext>
              </a:extLst>
            </p:cNvPr>
            <p:cNvSpPr>
              <a:spLocks noChangeArrowheads="1"/>
            </p:cNvSpPr>
            <p:nvPr/>
          </p:nvSpPr>
          <p:spPr bwMode="auto">
            <a:xfrm>
              <a:off x="6414" y="10452"/>
              <a:ext cx="480" cy="489"/>
            </a:xfrm>
            <a:prstGeom prst="roundRect">
              <a:avLst>
                <a:gd name="adj" fmla="val 16667"/>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95" name="Line 24">
              <a:extLst>
                <a:ext uri="{FF2B5EF4-FFF2-40B4-BE49-F238E27FC236}">
                  <a16:creationId xmlns:a16="http://schemas.microsoft.com/office/drawing/2014/main" id="{BB0B7F27-BC33-44CD-BE4D-29698A2A802D}"/>
                </a:ext>
              </a:extLst>
            </p:cNvPr>
            <p:cNvSpPr>
              <a:spLocks noChangeShapeType="1"/>
            </p:cNvSpPr>
            <p:nvPr/>
          </p:nvSpPr>
          <p:spPr bwMode="auto">
            <a:xfrm>
              <a:off x="6534" y="1012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96" name="Line 25">
              <a:extLst>
                <a:ext uri="{FF2B5EF4-FFF2-40B4-BE49-F238E27FC236}">
                  <a16:creationId xmlns:a16="http://schemas.microsoft.com/office/drawing/2014/main" id="{7114D13B-5715-490E-866C-0E62C69EDDA0}"/>
                </a:ext>
              </a:extLst>
            </p:cNvPr>
            <p:cNvSpPr>
              <a:spLocks noChangeShapeType="1"/>
            </p:cNvSpPr>
            <p:nvPr/>
          </p:nvSpPr>
          <p:spPr bwMode="auto">
            <a:xfrm>
              <a:off x="6534" y="1004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197" name="Oval 26">
              <a:extLst>
                <a:ext uri="{FF2B5EF4-FFF2-40B4-BE49-F238E27FC236}">
                  <a16:creationId xmlns:a16="http://schemas.microsoft.com/office/drawing/2014/main" id="{3016258D-5D2B-402C-9A69-406C50E184A0}"/>
                </a:ext>
              </a:extLst>
            </p:cNvPr>
            <p:cNvSpPr>
              <a:spLocks noChangeArrowheads="1"/>
            </p:cNvSpPr>
            <p:nvPr/>
          </p:nvSpPr>
          <p:spPr bwMode="auto">
            <a:xfrm>
              <a:off x="6314"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98" name="Oval 27">
              <a:extLst>
                <a:ext uri="{FF2B5EF4-FFF2-40B4-BE49-F238E27FC236}">
                  <a16:creationId xmlns:a16="http://schemas.microsoft.com/office/drawing/2014/main" id="{DDD10E26-DBB6-4175-96D0-06F3ECF24C5F}"/>
                </a:ext>
              </a:extLst>
            </p:cNvPr>
            <p:cNvSpPr>
              <a:spLocks noChangeArrowheads="1"/>
            </p:cNvSpPr>
            <p:nvPr/>
          </p:nvSpPr>
          <p:spPr bwMode="auto">
            <a:xfrm>
              <a:off x="6830"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99" name="Line 28">
              <a:extLst>
                <a:ext uri="{FF2B5EF4-FFF2-40B4-BE49-F238E27FC236}">
                  <a16:creationId xmlns:a16="http://schemas.microsoft.com/office/drawing/2014/main" id="{57E8EF24-3D76-4C50-A219-C818B80C2327}"/>
                </a:ext>
              </a:extLst>
            </p:cNvPr>
            <p:cNvSpPr>
              <a:spLocks noChangeShapeType="1"/>
            </p:cNvSpPr>
            <p:nvPr/>
          </p:nvSpPr>
          <p:spPr bwMode="auto">
            <a:xfrm>
              <a:off x="6919"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6200" name="Line 29">
              <a:extLst>
                <a:ext uri="{FF2B5EF4-FFF2-40B4-BE49-F238E27FC236}">
                  <a16:creationId xmlns:a16="http://schemas.microsoft.com/office/drawing/2014/main" id="{D08DC322-B690-4032-AEC5-5B8425D5B651}"/>
                </a:ext>
              </a:extLst>
            </p:cNvPr>
            <p:cNvSpPr>
              <a:spLocks noChangeShapeType="1"/>
            </p:cNvSpPr>
            <p:nvPr/>
          </p:nvSpPr>
          <p:spPr bwMode="auto">
            <a:xfrm>
              <a:off x="6393"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6161" name="Line 30">
            <a:extLst>
              <a:ext uri="{FF2B5EF4-FFF2-40B4-BE49-F238E27FC236}">
                <a16:creationId xmlns:a16="http://schemas.microsoft.com/office/drawing/2014/main" id="{0BC353EB-15C4-4E0B-9636-6D5AEF57BD08}"/>
              </a:ext>
            </a:extLst>
          </p:cNvPr>
          <p:cNvSpPr>
            <a:spLocks noChangeShapeType="1"/>
          </p:cNvSpPr>
          <p:nvPr/>
        </p:nvSpPr>
        <p:spPr bwMode="auto">
          <a:xfrm>
            <a:off x="2433638" y="2046995"/>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grpSp>
        <p:nvGrpSpPr>
          <p:cNvPr id="6162" name="Group 31">
            <a:extLst>
              <a:ext uri="{FF2B5EF4-FFF2-40B4-BE49-F238E27FC236}">
                <a16:creationId xmlns:a16="http://schemas.microsoft.com/office/drawing/2014/main" id="{E875DA6C-809D-40AE-9FD0-8EAD25623C6A}"/>
              </a:ext>
            </a:extLst>
          </p:cNvPr>
          <p:cNvGrpSpPr>
            <a:grpSpLocks/>
          </p:cNvGrpSpPr>
          <p:nvPr/>
        </p:nvGrpSpPr>
        <p:grpSpPr bwMode="auto">
          <a:xfrm rot="16200000">
            <a:off x="2639219" y="1092114"/>
            <a:ext cx="304800" cy="760412"/>
            <a:chOff x="2381" y="1162"/>
            <a:chExt cx="192" cy="479"/>
          </a:xfrm>
        </p:grpSpPr>
        <p:sp>
          <p:nvSpPr>
            <p:cNvPr id="6185" name="Rectangle 32">
              <a:extLst>
                <a:ext uri="{FF2B5EF4-FFF2-40B4-BE49-F238E27FC236}">
                  <a16:creationId xmlns:a16="http://schemas.microsoft.com/office/drawing/2014/main" id="{D6291878-F059-420F-BB87-43B4AFC195C6}"/>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86" name="Oval 33">
              <a:extLst>
                <a:ext uri="{FF2B5EF4-FFF2-40B4-BE49-F238E27FC236}">
                  <a16:creationId xmlns:a16="http://schemas.microsoft.com/office/drawing/2014/main" id="{F1801F23-AED1-4919-886B-76BC49756699}"/>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87" name="Oval 34">
              <a:extLst>
                <a:ext uri="{FF2B5EF4-FFF2-40B4-BE49-F238E27FC236}">
                  <a16:creationId xmlns:a16="http://schemas.microsoft.com/office/drawing/2014/main" id="{FE6307BD-A821-44BE-BECA-5EF699C80A5C}"/>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88" name="Oval 35">
              <a:extLst>
                <a:ext uri="{FF2B5EF4-FFF2-40B4-BE49-F238E27FC236}">
                  <a16:creationId xmlns:a16="http://schemas.microsoft.com/office/drawing/2014/main" id="{341CD2A7-0882-4896-8E24-B29A0A510E0A}"/>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grpSp>
        <p:nvGrpSpPr>
          <p:cNvPr id="6163" name="Group 36">
            <a:extLst>
              <a:ext uri="{FF2B5EF4-FFF2-40B4-BE49-F238E27FC236}">
                <a16:creationId xmlns:a16="http://schemas.microsoft.com/office/drawing/2014/main" id="{859978AE-9E3D-4627-9F96-06690F142516}"/>
              </a:ext>
            </a:extLst>
          </p:cNvPr>
          <p:cNvGrpSpPr>
            <a:grpSpLocks/>
          </p:cNvGrpSpPr>
          <p:nvPr/>
        </p:nvGrpSpPr>
        <p:grpSpPr bwMode="auto">
          <a:xfrm rot="5400000" flipH="1">
            <a:off x="1061244" y="2228764"/>
            <a:ext cx="304800" cy="760412"/>
            <a:chOff x="2381" y="1162"/>
            <a:chExt cx="192" cy="479"/>
          </a:xfrm>
        </p:grpSpPr>
        <p:sp>
          <p:nvSpPr>
            <p:cNvPr id="6181" name="Rectangle 37">
              <a:extLst>
                <a:ext uri="{FF2B5EF4-FFF2-40B4-BE49-F238E27FC236}">
                  <a16:creationId xmlns:a16="http://schemas.microsoft.com/office/drawing/2014/main" id="{0D29BA05-D489-4D71-BD2A-508A7703193E}"/>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82" name="Oval 38">
              <a:extLst>
                <a:ext uri="{FF2B5EF4-FFF2-40B4-BE49-F238E27FC236}">
                  <a16:creationId xmlns:a16="http://schemas.microsoft.com/office/drawing/2014/main" id="{F87FF7C0-BFDC-4B09-8D40-2BDD58573753}"/>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83" name="Oval 39">
              <a:extLst>
                <a:ext uri="{FF2B5EF4-FFF2-40B4-BE49-F238E27FC236}">
                  <a16:creationId xmlns:a16="http://schemas.microsoft.com/office/drawing/2014/main" id="{37F57649-3F88-40D7-A72C-D45D0927668A}"/>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6184" name="Oval 40">
              <a:extLst>
                <a:ext uri="{FF2B5EF4-FFF2-40B4-BE49-F238E27FC236}">
                  <a16:creationId xmlns:a16="http://schemas.microsoft.com/office/drawing/2014/main" id="{3213EC66-098F-4377-8E9E-BCE2AF0BE401}"/>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sp>
        <p:nvSpPr>
          <p:cNvPr id="6164" name="Text Box 41">
            <a:extLst>
              <a:ext uri="{FF2B5EF4-FFF2-40B4-BE49-F238E27FC236}">
                <a16:creationId xmlns:a16="http://schemas.microsoft.com/office/drawing/2014/main" id="{EA6AE484-0F17-496C-85DE-FC782D7C88D7}"/>
              </a:ext>
            </a:extLst>
          </p:cNvPr>
          <p:cNvSpPr txBox="1">
            <a:spLocks noChangeArrowheads="1"/>
          </p:cNvSpPr>
          <p:nvPr/>
        </p:nvSpPr>
        <p:spPr bwMode="auto">
          <a:xfrm>
            <a:off x="3213745" y="1324590"/>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dirty="0"/>
              <a:t>A2</a:t>
            </a:r>
          </a:p>
        </p:txBody>
      </p:sp>
      <p:sp>
        <p:nvSpPr>
          <p:cNvPr id="6165" name="Text Box 42">
            <a:extLst>
              <a:ext uri="{FF2B5EF4-FFF2-40B4-BE49-F238E27FC236}">
                <a16:creationId xmlns:a16="http://schemas.microsoft.com/office/drawing/2014/main" id="{FF806702-BB15-4C85-93A7-83361715F43C}"/>
              </a:ext>
            </a:extLst>
          </p:cNvPr>
          <p:cNvSpPr txBox="1">
            <a:spLocks noChangeArrowheads="1"/>
          </p:cNvSpPr>
          <p:nvPr/>
        </p:nvSpPr>
        <p:spPr bwMode="auto">
          <a:xfrm>
            <a:off x="431800" y="2450220"/>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A3</a:t>
            </a:r>
          </a:p>
        </p:txBody>
      </p:sp>
      <p:sp>
        <p:nvSpPr>
          <p:cNvPr id="6166" name="Oval 43">
            <a:extLst>
              <a:ext uri="{FF2B5EF4-FFF2-40B4-BE49-F238E27FC236}">
                <a16:creationId xmlns:a16="http://schemas.microsoft.com/office/drawing/2014/main" id="{D48739EB-B088-4443-8985-4EE5E73B1F99}"/>
              </a:ext>
            </a:extLst>
          </p:cNvPr>
          <p:cNvSpPr>
            <a:spLocks noChangeArrowheads="1"/>
          </p:cNvSpPr>
          <p:nvPr/>
        </p:nvSpPr>
        <p:spPr bwMode="auto">
          <a:xfrm>
            <a:off x="3851920" y="1483358"/>
            <a:ext cx="609600" cy="620712"/>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sp>
        <p:nvSpPr>
          <p:cNvPr id="6167" name="Oval 44">
            <a:extLst>
              <a:ext uri="{FF2B5EF4-FFF2-40B4-BE49-F238E27FC236}">
                <a16:creationId xmlns:a16="http://schemas.microsoft.com/office/drawing/2014/main" id="{9B0EADE6-DB0A-476E-BE20-62D290CE2137}"/>
              </a:ext>
            </a:extLst>
          </p:cNvPr>
          <p:cNvSpPr>
            <a:spLocks noChangeArrowheads="1"/>
          </p:cNvSpPr>
          <p:nvPr/>
        </p:nvSpPr>
        <p:spPr bwMode="auto">
          <a:xfrm>
            <a:off x="3851920" y="2988308"/>
            <a:ext cx="609600" cy="620712"/>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grpSp>
        <p:nvGrpSpPr>
          <p:cNvPr id="6168" name="Group 45">
            <a:extLst>
              <a:ext uri="{FF2B5EF4-FFF2-40B4-BE49-F238E27FC236}">
                <a16:creationId xmlns:a16="http://schemas.microsoft.com/office/drawing/2014/main" id="{C72CDE02-F976-4108-837E-B1A675BCF810}"/>
              </a:ext>
            </a:extLst>
          </p:cNvPr>
          <p:cNvGrpSpPr>
            <a:grpSpLocks/>
          </p:cNvGrpSpPr>
          <p:nvPr/>
        </p:nvGrpSpPr>
        <p:grpSpPr bwMode="auto">
          <a:xfrm>
            <a:off x="3882082" y="2035808"/>
            <a:ext cx="549275" cy="1001712"/>
            <a:chOff x="2899" y="834"/>
            <a:chExt cx="346" cy="1011"/>
          </a:xfrm>
        </p:grpSpPr>
        <p:sp>
          <p:nvSpPr>
            <p:cNvPr id="6179" name="Freeform 46">
              <a:extLst>
                <a:ext uri="{FF2B5EF4-FFF2-40B4-BE49-F238E27FC236}">
                  <a16:creationId xmlns:a16="http://schemas.microsoft.com/office/drawing/2014/main" id="{FABC30BB-513F-4482-8C42-9E22E91A6DE2}"/>
                </a:ext>
              </a:extLst>
            </p:cNvPr>
            <p:cNvSpPr>
              <a:spLocks/>
            </p:cNvSpPr>
            <p:nvPr/>
          </p:nvSpPr>
          <p:spPr bwMode="auto">
            <a:xfrm>
              <a:off x="2899"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6180" name="Freeform 47">
              <a:extLst>
                <a:ext uri="{FF2B5EF4-FFF2-40B4-BE49-F238E27FC236}">
                  <a16:creationId xmlns:a16="http://schemas.microsoft.com/office/drawing/2014/main" id="{6C1017F1-1DB7-4869-840B-C2677B6EAA94}"/>
                </a:ext>
              </a:extLst>
            </p:cNvPr>
            <p:cNvSpPr>
              <a:spLocks/>
            </p:cNvSpPr>
            <p:nvPr/>
          </p:nvSpPr>
          <p:spPr bwMode="auto">
            <a:xfrm flipH="1">
              <a:off x="3184"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6169" name="Text Box 48">
            <a:extLst>
              <a:ext uri="{FF2B5EF4-FFF2-40B4-BE49-F238E27FC236}">
                <a16:creationId xmlns:a16="http://schemas.microsoft.com/office/drawing/2014/main" id="{02303115-C638-4F05-8273-6B72829AA3ED}"/>
              </a:ext>
            </a:extLst>
          </p:cNvPr>
          <p:cNvSpPr txBox="1">
            <a:spLocks noChangeArrowheads="1"/>
          </p:cNvSpPr>
          <p:nvPr/>
        </p:nvSpPr>
        <p:spPr bwMode="auto">
          <a:xfrm>
            <a:off x="3987651" y="1634964"/>
            <a:ext cx="338138"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dirty="0"/>
              <a:t>1</a:t>
            </a:r>
          </a:p>
        </p:txBody>
      </p:sp>
      <p:sp>
        <p:nvSpPr>
          <p:cNvPr id="6170" name="Text Box 49">
            <a:extLst>
              <a:ext uri="{FF2B5EF4-FFF2-40B4-BE49-F238E27FC236}">
                <a16:creationId xmlns:a16="http://schemas.microsoft.com/office/drawing/2014/main" id="{355F990C-EF9F-4B08-9700-0F8E53642C1E}"/>
              </a:ext>
            </a:extLst>
          </p:cNvPr>
          <p:cNvSpPr txBox="1">
            <a:spLocks noChangeArrowheads="1"/>
          </p:cNvSpPr>
          <p:nvPr/>
        </p:nvSpPr>
        <p:spPr bwMode="auto">
          <a:xfrm>
            <a:off x="3996382" y="3156583"/>
            <a:ext cx="338138"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a:t>2</a:t>
            </a:r>
          </a:p>
        </p:txBody>
      </p:sp>
      <p:sp>
        <p:nvSpPr>
          <p:cNvPr id="5170" name="Text Box 50">
            <a:extLst>
              <a:ext uri="{FF2B5EF4-FFF2-40B4-BE49-F238E27FC236}">
                <a16:creationId xmlns:a16="http://schemas.microsoft.com/office/drawing/2014/main" id="{7D149E7B-3474-4CF2-ACBF-6D1D9B992331}"/>
              </a:ext>
            </a:extLst>
          </p:cNvPr>
          <p:cNvSpPr txBox="1">
            <a:spLocks noChangeArrowheads="1"/>
          </p:cNvSpPr>
          <p:nvPr/>
        </p:nvSpPr>
        <p:spPr bwMode="auto">
          <a:xfrm>
            <a:off x="5327650" y="1435548"/>
            <a:ext cx="347537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Problem Analysis</a:t>
            </a:r>
            <a:br>
              <a:rPr lang="en-US" altLang="de-DE" dirty="0"/>
            </a:br>
            <a:br>
              <a:rPr lang="en-US" altLang="de-DE" dirty="0"/>
            </a:br>
            <a:r>
              <a:rPr lang="en-US" altLang="de-DE" b="1" dirty="0"/>
              <a:t>Finite State Machine (FSM)</a:t>
            </a:r>
          </a:p>
          <a:p>
            <a:pPr eaLnBrk="1" hangingPunct="1">
              <a:defRPr/>
            </a:pPr>
            <a:r>
              <a:rPr lang="en-US" altLang="de-DE" dirty="0"/>
              <a:t>Phase 1: 0   ≤ t &lt; T1   	</a:t>
            </a:r>
            <a:r>
              <a:rPr lang="en-US" altLang="de-DE" dirty="0">
                <a:sym typeface="Wingdings" charset="2"/>
              </a:rPr>
              <a:t> State 1</a:t>
            </a:r>
            <a:endParaRPr lang="en-US" altLang="de-DE" dirty="0"/>
          </a:p>
          <a:p>
            <a:pPr eaLnBrk="1" hangingPunct="1">
              <a:defRPr/>
            </a:pPr>
            <a:r>
              <a:rPr lang="en-US" altLang="de-DE" dirty="0"/>
              <a:t>Phase 2 T1 ≤ t &lt; 2·T1	</a:t>
            </a:r>
            <a:r>
              <a:rPr lang="en-US" altLang="de-DE" dirty="0">
                <a:sym typeface="Wingdings" charset="2"/>
              </a:rPr>
              <a:t> State 2</a:t>
            </a:r>
            <a:endParaRPr lang="en-US" altLang="de-DE" dirty="0"/>
          </a:p>
          <a:p>
            <a:pPr eaLnBrk="1" hangingPunct="1">
              <a:defRPr/>
            </a:pPr>
            <a:endParaRPr lang="en-US" altLang="de-DE" dirty="0"/>
          </a:p>
          <a:p>
            <a:pPr eaLnBrk="1" hangingPunct="1">
              <a:defRPr/>
            </a:pPr>
            <a:r>
              <a:rPr lang="en-US" altLang="de-DE" dirty="0">
                <a:sym typeface="Wingdings" charset="2"/>
              </a:rPr>
              <a:t>State </a:t>
            </a:r>
            <a:r>
              <a:rPr lang="en-US" altLang="de-DE" dirty="0"/>
              <a:t>1: 	A1 = red	A2 = A3 = green</a:t>
            </a:r>
          </a:p>
          <a:p>
            <a:pPr eaLnBrk="1" hangingPunct="1">
              <a:defRPr/>
            </a:pPr>
            <a:r>
              <a:rPr lang="en-US" altLang="de-DE" dirty="0">
                <a:sym typeface="Wingdings" charset="2"/>
              </a:rPr>
              <a:t>State </a:t>
            </a:r>
            <a:r>
              <a:rPr lang="en-US" altLang="de-DE" dirty="0"/>
              <a:t>2: 	A1 = green	A2 = A3 = red</a:t>
            </a:r>
          </a:p>
        </p:txBody>
      </p:sp>
      <p:sp>
        <p:nvSpPr>
          <p:cNvPr id="6172" name="Text Box 51">
            <a:extLst>
              <a:ext uri="{FF2B5EF4-FFF2-40B4-BE49-F238E27FC236}">
                <a16:creationId xmlns:a16="http://schemas.microsoft.com/office/drawing/2014/main" id="{21F95758-0857-4C38-92D1-5712F8BA3357}"/>
              </a:ext>
            </a:extLst>
          </p:cNvPr>
          <p:cNvSpPr txBox="1">
            <a:spLocks noChangeArrowheads="1"/>
          </p:cNvSpPr>
          <p:nvPr/>
        </p:nvSpPr>
        <p:spPr bwMode="auto">
          <a:xfrm>
            <a:off x="4064645" y="2386645"/>
            <a:ext cx="2698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t</a:t>
            </a:r>
          </a:p>
        </p:txBody>
      </p:sp>
      <p:sp>
        <p:nvSpPr>
          <p:cNvPr id="5199" name="Text Box 79">
            <a:extLst>
              <a:ext uri="{FF2B5EF4-FFF2-40B4-BE49-F238E27FC236}">
                <a16:creationId xmlns:a16="http://schemas.microsoft.com/office/drawing/2014/main" id="{5821F428-CBC5-4744-A4F7-7A026C88B913}"/>
              </a:ext>
            </a:extLst>
          </p:cNvPr>
          <p:cNvSpPr txBox="1">
            <a:spLocks noChangeArrowheads="1"/>
          </p:cNvSpPr>
          <p:nvPr/>
        </p:nvSpPr>
        <p:spPr bwMode="auto">
          <a:xfrm>
            <a:off x="684213" y="3406415"/>
            <a:ext cx="2869696"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Realization in Software</a:t>
            </a:r>
            <a:r>
              <a:rPr lang="en-US" altLang="de-DE" dirty="0"/>
              <a:t> </a:t>
            </a:r>
            <a:r>
              <a:rPr lang="en-US" altLang="de-DE" b="1" dirty="0"/>
              <a:t>(FSM)</a:t>
            </a:r>
            <a:br>
              <a:rPr lang="en-US" altLang="de-DE" sz="700" dirty="0"/>
            </a:br>
            <a:r>
              <a:rPr lang="en-US" altLang="de-DE" sz="700" dirty="0"/>
              <a:t> </a:t>
            </a:r>
            <a:r>
              <a:rPr lang="en-US" altLang="de-DE" dirty="0"/>
              <a:t>state encoding:   </a:t>
            </a:r>
            <a:r>
              <a:rPr lang="en-US" altLang="de-DE" b="1" dirty="0"/>
              <a:t>1</a:t>
            </a:r>
            <a:r>
              <a:rPr lang="en-US" altLang="de-DE" dirty="0"/>
              <a:t>:Q = 0  </a:t>
            </a:r>
            <a:r>
              <a:rPr lang="en-US" altLang="de-DE" b="1" dirty="0"/>
              <a:t>2</a:t>
            </a:r>
            <a:r>
              <a:rPr lang="en-US" altLang="de-DE" dirty="0"/>
              <a:t>:Q = 1</a:t>
            </a:r>
          </a:p>
          <a:p>
            <a:pPr eaLnBrk="1" hangingPunct="1">
              <a:defRPr/>
            </a:pPr>
            <a:r>
              <a:rPr lang="en-US" altLang="de-DE" dirty="0"/>
              <a:t>output encoding:  </a:t>
            </a:r>
            <a:r>
              <a:rPr lang="en-US" altLang="de-DE" b="1" dirty="0"/>
              <a:t>red</a:t>
            </a:r>
            <a:r>
              <a:rPr lang="en-US" altLang="de-DE" dirty="0"/>
              <a:t>: 1  </a:t>
            </a:r>
            <a:r>
              <a:rPr lang="en-US" altLang="de-DE" b="1" dirty="0"/>
              <a:t>green</a:t>
            </a:r>
            <a:r>
              <a:rPr lang="en-US" altLang="de-DE" dirty="0"/>
              <a:t>: 0</a:t>
            </a:r>
          </a:p>
        </p:txBody>
      </p:sp>
      <p:sp>
        <p:nvSpPr>
          <p:cNvPr id="5200" name="Text Box 80">
            <a:extLst>
              <a:ext uri="{FF2B5EF4-FFF2-40B4-BE49-F238E27FC236}">
                <a16:creationId xmlns:a16="http://schemas.microsoft.com/office/drawing/2014/main" id="{493CFAAC-4D52-4FF5-BA10-7AACF9EC1190}"/>
              </a:ext>
            </a:extLst>
          </p:cNvPr>
          <p:cNvSpPr txBox="1">
            <a:spLocks noChangeArrowheads="1"/>
          </p:cNvSpPr>
          <p:nvPr/>
        </p:nvSpPr>
        <p:spPr bwMode="auto">
          <a:xfrm>
            <a:off x="669925" y="4206515"/>
            <a:ext cx="3154363"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361950" algn="l"/>
                <a:tab pos="628650" algn="l"/>
              </a:tabLst>
              <a:defRPr>
                <a:solidFill>
                  <a:schemeClr val="tx1"/>
                </a:solidFill>
                <a:latin typeface="Arial" charset="0"/>
              </a:defRPr>
            </a:lvl1pPr>
            <a:lvl2pPr algn="l" eaLnBrk="0" hangingPunct="0">
              <a:tabLst>
                <a:tab pos="361950" algn="l"/>
                <a:tab pos="628650" algn="l"/>
              </a:tabLst>
              <a:defRPr>
                <a:solidFill>
                  <a:schemeClr val="tx1"/>
                </a:solidFill>
                <a:latin typeface="Arial" charset="0"/>
              </a:defRPr>
            </a:lvl2pPr>
            <a:lvl3pPr algn="l" eaLnBrk="0" hangingPunct="0">
              <a:tabLst>
                <a:tab pos="361950" algn="l"/>
                <a:tab pos="628650" algn="l"/>
              </a:tabLst>
              <a:defRPr>
                <a:solidFill>
                  <a:schemeClr val="tx1"/>
                </a:solidFill>
                <a:latin typeface="Arial" charset="0"/>
              </a:defRPr>
            </a:lvl3pPr>
            <a:lvl4pPr algn="l" eaLnBrk="0" hangingPunct="0">
              <a:tabLst>
                <a:tab pos="361950" algn="l"/>
                <a:tab pos="628650" algn="l"/>
              </a:tabLst>
              <a:defRPr>
                <a:solidFill>
                  <a:schemeClr val="tx1"/>
                </a:solidFill>
                <a:latin typeface="Arial" charset="0"/>
              </a:defRPr>
            </a:lvl4pPr>
            <a:lvl5pPr algn="l" eaLnBrk="0" hangingPunct="0">
              <a:tabLst>
                <a:tab pos="361950" algn="l"/>
                <a:tab pos="628650" algn="l"/>
              </a:tabLst>
              <a:defRPr>
                <a:solidFill>
                  <a:schemeClr val="tx1"/>
                </a:solidFill>
                <a:latin typeface="Arial" charset="0"/>
              </a:defRPr>
            </a:lvl5pPr>
            <a:lvl6pPr eaLnBrk="0" fontAlgn="base" hangingPunct="0">
              <a:spcBef>
                <a:spcPct val="0"/>
              </a:spcBef>
              <a:spcAft>
                <a:spcPct val="0"/>
              </a:spcAft>
              <a:tabLst>
                <a:tab pos="361950" algn="l"/>
                <a:tab pos="628650" algn="l"/>
              </a:tabLst>
              <a:defRPr>
                <a:solidFill>
                  <a:schemeClr val="tx1"/>
                </a:solidFill>
                <a:latin typeface="Arial" charset="0"/>
              </a:defRPr>
            </a:lvl6pPr>
            <a:lvl7pPr eaLnBrk="0" fontAlgn="base" hangingPunct="0">
              <a:spcBef>
                <a:spcPct val="0"/>
              </a:spcBef>
              <a:spcAft>
                <a:spcPct val="0"/>
              </a:spcAft>
              <a:tabLst>
                <a:tab pos="361950" algn="l"/>
                <a:tab pos="628650" algn="l"/>
              </a:tabLst>
              <a:defRPr>
                <a:solidFill>
                  <a:schemeClr val="tx1"/>
                </a:solidFill>
                <a:latin typeface="Arial" charset="0"/>
              </a:defRPr>
            </a:lvl7pPr>
            <a:lvl8pPr eaLnBrk="0" fontAlgn="base" hangingPunct="0">
              <a:spcBef>
                <a:spcPct val="0"/>
              </a:spcBef>
              <a:spcAft>
                <a:spcPct val="0"/>
              </a:spcAft>
              <a:tabLst>
                <a:tab pos="361950" algn="l"/>
                <a:tab pos="628650" algn="l"/>
              </a:tabLst>
              <a:defRPr>
                <a:solidFill>
                  <a:schemeClr val="tx1"/>
                </a:solidFill>
                <a:latin typeface="Arial" charset="0"/>
              </a:defRPr>
            </a:lvl8pPr>
            <a:lvl9pPr eaLnBrk="0" fontAlgn="base" hangingPunct="0">
              <a:spcBef>
                <a:spcPct val="0"/>
              </a:spcBef>
              <a:spcAft>
                <a:spcPct val="0"/>
              </a:spcAft>
              <a:tabLst>
                <a:tab pos="361950" algn="l"/>
                <a:tab pos="628650" algn="l"/>
              </a:tabLst>
              <a:defRPr>
                <a:solidFill>
                  <a:schemeClr val="tx1"/>
                </a:solidFill>
                <a:latin typeface="Arial" charset="0"/>
              </a:defRPr>
            </a:lvl9pPr>
          </a:lstStyle>
          <a:p>
            <a:pPr eaLnBrk="1" hangingPunct="1">
              <a:defRPr/>
            </a:pPr>
            <a:r>
              <a:rPr lang="de-DE" altLang="de-DE" sz="1200" b="1">
                <a:solidFill>
                  <a:srgbClr val="3F7F5F"/>
                </a:solidFill>
                <a:latin typeface="Consolas" charset="0"/>
              </a:rPr>
              <a:t>// called periodic with T1  </a:t>
            </a:r>
            <a:endParaRPr lang="de-DE" altLang="de-DE" sz="1200" b="1">
              <a:latin typeface="Consolas" charset="0"/>
            </a:endParaRPr>
          </a:p>
          <a:p>
            <a:pPr eaLnBrk="1" hangingPunct="1">
              <a:defRPr/>
            </a:pPr>
            <a:r>
              <a:rPr lang="de-DE" altLang="de-DE" sz="1200" b="1">
                <a:solidFill>
                  <a:srgbClr val="7F0055"/>
                </a:solidFill>
                <a:latin typeface="Consolas" charset="0"/>
              </a:rPr>
              <a:t>void</a:t>
            </a:r>
            <a:r>
              <a:rPr lang="de-DE" altLang="de-DE" sz="1200" b="1">
                <a:solidFill>
                  <a:srgbClr val="000000"/>
                </a:solidFill>
                <a:latin typeface="Consolas" charset="0"/>
              </a:rPr>
              <a:t> AmpelTask() {</a:t>
            </a:r>
            <a:endParaRPr lang="de-DE" altLang="de-DE" sz="1200" b="1">
              <a:latin typeface="Consolas" charset="0"/>
            </a:endParaRPr>
          </a:p>
          <a:p>
            <a:pPr eaLnBrk="1" hangingPunct="1">
              <a:defRPr/>
            </a:pPr>
            <a:r>
              <a:rPr lang="de-DE" altLang="de-DE" sz="1200" b="1">
                <a:solidFill>
                  <a:srgbClr val="7F0055"/>
                </a:solidFill>
                <a:latin typeface="Consolas" charset="0"/>
              </a:rPr>
              <a:t>	static</a:t>
            </a:r>
            <a:r>
              <a:rPr lang="de-DE" altLang="de-DE" sz="1200" b="1">
                <a:solidFill>
                  <a:srgbClr val="000000"/>
                </a:solidFill>
                <a:latin typeface="Consolas" charset="0"/>
              </a:rPr>
              <a:t> </a:t>
            </a:r>
            <a:r>
              <a:rPr lang="de-DE" altLang="de-DE" sz="1200" b="1">
                <a:solidFill>
                  <a:srgbClr val="7F0055"/>
                </a:solidFill>
                <a:latin typeface="Consolas" charset="0"/>
              </a:rPr>
              <a:t>int</a:t>
            </a:r>
            <a:r>
              <a:rPr lang="de-DE" altLang="de-DE" sz="1200" b="1">
                <a:solidFill>
                  <a:srgbClr val="000000"/>
                </a:solidFill>
                <a:latin typeface="Consolas" charset="0"/>
              </a:rPr>
              <a:t> state = 0;</a:t>
            </a:r>
            <a:endParaRPr lang="de-DE" altLang="de-DE" sz="1200" b="1">
              <a:latin typeface="Consolas" charset="0"/>
            </a:endParaRPr>
          </a:p>
          <a:p>
            <a:pPr eaLnBrk="1" hangingPunct="1">
              <a:defRPr/>
            </a:pPr>
            <a:r>
              <a:rPr lang="de-DE" altLang="de-DE" sz="1200" b="1">
                <a:solidFill>
                  <a:srgbClr val="000000"/>
                </a:solidFill>
                <a:latin typeface="Consolas" charset="0"/>
              </a:rPr>
              <a:t>	state = !state; </a:t>
            </a:r>
            <a:r>
              <a:rPr lang="de-DE" altLang="de-DE" sz="1200" b="1">
                <a:solidFill>
                  <a:srgbClr val="3F7F5F"/>
                </a:solidFill>
                <a:latin typeface="Consolas" charset="0"/>
              </a:rPr>
              <a:t>// state change</a:t>
            </a:r>
            <a:endParaRPr lang="de-DE" altLang="de-DE" sz="1200" b="1">
              <a:latin typeface="Consolas" charset="0"/>
            </a:endParaRPr>
          </a:p>
          <a:p>
            <a:pPr eaLnBrk="1" hangingPunct="1">
              <a:defRPr/>
            </a:pPr>
            <a:r>
              <a:rPr lang="de-DE" altLang="de-DE" sz="1200" b="1">
                <a:solidFill>
                  <a:srgbClr val="7F0055"/>
                </a:solidFill>
                <a:latin typeface="Consolas" charset="0"/>
              </a:rPr>
              <a:t>	if</a:t>
            </a:r>
            <a:r>
              <a:rPr lang="de-DE" altLang="de-DE" sz="1200" b="1">
                <a:solidFill>
                  <a:srgbClr val="000000"/>
                </a:solidFill>
                <a:latin typeface="Consolas" charset="0"/>
              </a:rPr>
              <a:t> (state == 0) {</a:t>
            </a:r>
            <a:endParaRPr lang="de-DE" altLang="de-DE" sz="1200" b="1">
              <a:latin typeface="Consolas" charset="0"/>
            </a:endParaRPr>
          </a:p>
          <a:p>
            <a:pPr eaLnBrk="1" hangingPunct="1">
              <a:defRPr/>
            </a:pPr>
            <a:r>
              <a:rPr lang="de-DE" altLang="de-DE" sz="1200" b="1">
                <a:solidFill>
                  <a:srgbClr val="000000"/>
                </a:solidFill>
                <a:latin typeface="Consolas" charset="0"/>
              </a:rPr>
              <a:t>		A1 = 1;</a:t>
            </a:r>
            <a:endParaRPr lang="de-DE" altLang="de-DE" sz="1200" b="1">
              <a:latin typeface="Consolas" charset="0"/>
            </a:endParaRPr>
          </a:p>
          <a:p>
            <a:pPr eaLnBrk="1" hangingPunct="1">
              <a:defRPr/>
            </a:pPr>
            <a:r>
              <a:rPr lang="de-DE" altLang="de-DE" sz="1200" b="1">
                <a:solidFill>
                  <a:srgbClr val="000000"/>
                </a:solidFill>
                <a:latin typeface="Consolas" charset="0"/>
              </a:rPr>
              <a:t>		A2 = A3 = 0;</a:t>
            </a:r>
            <a:endParaRPr lang="de-DE" altLang="de-DE" sz="1200" b="1">
              <a:latin typeface="Consolas" charset="0"/>
            </a:endParaRPr>
          </a:p>
          <a:p>
            <a:pPr eaLnBrk="1" hangingPunct="1">
              <a:defRPr/>
            </a:pPr>
            <a:r>
              <a:rPr lang="de-DE" altLang="de-DE" sz="1200" b="1">
                <a:solidFill>
                  <a:srgbClr val="000000"/>
                </a:solidFill>
                <a:latin typeface="Consolas" charset="0"/>
              </a:rPr>
              <a:t>	} </a:t>
            </a:r>
            <a:r>
              <a:rPr lang="de-DE" altLang="de-DE" sz="1200" b="1">
                <a:solidFill>
                  <a:srgbClr val="7F0055"/>
                </a:solidFill>
                <a:latin typeface="Consolas" charset="0"/>
              </a:rPr>
              <a:t>else</a:t>
            </a:r>
            <a:r>
              <a:rPr lang="de-DE" altLang="de-DE" sz="1200" b="1">
                <a:solidFill>
                  <a:srgbClr val="000000"/>
                </a:solidFill>
                <a:latin typeface="Consolas" charset="0"/>
              </a:rPr>
              <a:t> {</a:t>
            </a:r>
            <a:endParaRPr lang="de-DE" altLang="de-DE" sz="1200" b="1">
              <a:latin typeface="Consolas" charset="0"/>
            </a:endParaRPr>
          </a:p>
          <a:p>
            <a:pPr eaLnBrk="1" hangingPunct="1">
              <a:defRPr/>
            </a:pPr>
            <a:r>
              <a:rPr lang="de-DE" altLang="de-DE" sz="1200" b="1">
                <a:solidFill>
                  <a:srgbClr val="000000"/>
                </a:solidFill>
                <a:latin typeface="Consolas" charset="0"/>
              </a:rPr>
              <a:t>		A1 = 0;</a:t>
            </a:r>
            <a:endParaRPr lang="de-DE" altLang="de-DE" sz="1200" b="1">
              <a:latin typeface="Consolas" charset="0"/>
            </a:endParaRPr>
          </a:p>
          <a:p>
            <a:pPr eaLnBrk="1" hangingPunct="1">
              <a:defRPr/>
            </a:pPr>
            <a:r>
              <a:rPr lang="de-DE" altLang="de-DE" sz="1200" b="1">
                <a:solidFill>
                  <a:srgbClr val="000000"/>
                </a:solidFill>
                <a:latin typeface="Consolas" charset="0"/>
              </a:rPr>
              <a:t>		A2 = A3 = 1;</a:t>
            </a:r>
            <a:endParaRPr lang="de-DE" altLang="de-DE" sz="1200" b="1">
              <a:latin typeface="Consolas" charset="0"/>
            </a:endParaRPr>
          </a:p>
          <a:p>
            <a:pPr eaLnBrk="1" hangingPunct="1">
              <a:defRPr/>
            </a:pPr>
            <a:r>
              <a:rPr lang="de-DE" altLang="de-DE" sz="1200" b="1">
                <a:solidFill>
                  <a:srgbClr val="000000"/>
                </a:solidFill>
                <a:latin typeface="Consolas" charset="0"/>
              </a:rPr>
              <a:t>	}</a:t>
            </a:r>
            <a:endParaRPr lang="de-DE" altLang="de-DE" sz="1200" b="1">
              <a:latin typeface="Consolas" charset="0"/>
            </a:endParaRPr>
          </a:p>
          <a:p>
            <a:pPr eaLnBrk="1" hangingPunct="1">
              <a:defRPr/>
            </a:pPr>
            <a:r>
              <a:rPr lang="de-DE" altLang="de-DE" sz="1200" b="1">
                <a:solidFill>
                  <a:srgbClr val="000000"/>
                </a:solidFill>
                <a:latin typeface="Consolas" charset="0"/>
              </a:rPr>
              <a:t>}</a:t>
            </a:r>
          </a:p>
        </p:txBody>
      </p:sp>
      <p:sp>
        <p:nvSpPr>
          <p:cNvPr id="5201" name="Line 81">
            <a:extLst>
              <a:ext uri="{FF2B5EF4-FFF2-40B4-BE49-F238E27FC236}">
                <a16:creationId xmlns:a16="http://schemas.microsoft.com/office/drawing/2014/main" id="{E18C0664-5F6E-4E69-B6F0-A8567BE87EB1}"/>
              </a:ext>
            </a:extLst>
          </p:cNvPr>
          <p:cNvSpPr>
            <a:spLocks noChangeShapeType="1"/>
          </p:cNvSpPr>
          <p:nvPr/>
        </p:nvSpPr>
        <p:spPr bwMode="auto">
          <a:xfrm flipH="1" flipV="1">
            <a:off x="2416175" y="5286015"/>
            <a:ext cx="398463" cy="1793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5202" name="Line 82">
            <a:extLst>
              <a:ext uri="{FF2B5EF4-FFF2-40B4-BE49-F238E27FC236}">
                <a16:creationId xmlns:a16="http://schemas.microsoft.com/office/drawing/2014/main" id="{00DD79E9-22B2-4FE9-AB0D-763F992B583B}"/>
              </a:ext>
            </a:extLst>
          </p:cNvPr>
          <p:cNvSpPr>
            <a:spLocks noChangeShapeType="1"/>
          </p:cNvSpPr>
          <p:nvPr/>
        </p:nvSpPr>
        <p:spPr bwMode="auto">
          <a:xfrm flipH="1">
            <a:off x="2416175" y="5644790"/>
            <a:ext cx="398463" cy="1825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177" name="Text Box 83">
            <a:extLst>
              <a:ext uri="{FF2B5EF4-FFF2-40B4-BE49-F238E27FC236}">
                <a16:creationId xmlns:a16="http://schemas.microsoft.com/office/drawing/2014/main" id="{79A1158A-A822-4E33-A626-4CE273EC6DB3}"/>
              </a:ext>
            </a:extLst>
          </p:cNvPr>
          <p:cNvSpPr txBox="1">
            <a:spLocks noChangeArrowheads="1"/>
          </p:cNvSpPr>
          <p:nvPr/>
        </p:nvSpPr>
        <p:spPr bwMode="auto">
          <a:xfrm>
            <a:off x="2814638" y="5139965"/>
            <a:ext cx="1647825" cy="830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en-US" altLang="de-DE" sz="1200" b="1"/>
              <a:t>critical</a:t>
            </a:r>
          </a:p>
          <a:p>
            <a:pPr eaLnBrk="1" hangingPunct="1"/>
            <a:r>
              <a:rPr lang="en-US" altLang="de-DE" sz="1200" b="1"/>
              <a:t>Delays can appear !</a:t>
            </a:r>
          </a:p>
          <a:p>
            <a:pPr eaLnBrk="1" hangingPunct="1"/>
            <a:endParaRPr lang="en-US" altLang="de-DE" sz="1200" b="1"/>
          </a:p>
          <a:p>
            <a:pPr eaLnBrk="1" hangingPunct="1"/>
            <a:r>
              <a:rPr lang="en-US" altLang="de-DE" sz="1200" b="1"/>
              <a:t>Delay: 1 µs .. x ms !</a:t>
            </a:r>
          </a:p>
        </p:txBody>
      </p:sp>
      <p:sp>
        <p:nvSpPr>
          <p:cNvPr id="5204" name="Text Box 84">
            <a:extLst>
              <a:ext uri="{FF2B5EF4-FFF2-40B4-BE49-F238E27FC236}">
                <a16:creationId xmlns:a16="http://schemas.microsoft.com/office/drawing/2014/main" id="{C460EFC8-079C-464D-B009-12CD83AA7719}"/>
              </a:ext>
            </a:extLst>
          </p:cNvPr>
          <p:cNvSpPr txBox="1">
            <a:spLocks noChangeArrowheads="1"/>
          </p:cNvSpPr>
          <p:nvPr/>
        </p:nvSpPr>
        <p:spPr bwMode="auto">
          <a:xfrm>
            <a:off x="4572000" y="3450865"/>
            <a:ext cx="4408488" cy="2867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marL="180975" indent="-180975"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Advantages</a:t>
            </a:r>
          </a:p>
          <a:p>
            <a:pPr eaLnBrk="1" hangingPunct="1">
              <a:buFontTx/>
              <a:buChar char="•"/>
              <a:defRPr/>
            </a:pPr>
            <a:r>
              <a:rPr lang="en-US" altLang="de-DE" dirty="0"/>
              <a:t> Realization very cost effective with µC</a:t>
            </a:r>
            <a:br>
              <a:rPr lang="en-US" altLang="de-DE" dirty="0"/>
            </a:br>
            <a:r>
              <a:rPr lang="en-US" altLang="de-DE" dirty="0"/>
              <a:t> (Embedded System with/without network „</a:t>
            </a:r>
            <a:r>
              <a:rPr lang="en-US" altLang="de-DE" b="1" dirty="0"/>
              <a:t>IoT</a:t>
            </a:r>
            <a:r>
              <a:rPr lang="en-US" altLang="de-DE" dirty="0"/>
              <a:t>)</a:t>
            </a:r>
            <a:br>
              <a:rPr lang="en-US" altLang="de-DE" dirty="0"/>
            </a:br>
            <a:endParaRPr lang="en-US" altLang="de-DE" dirty="0"/>
          </a:p>
          <a:p>
            <a:pPr eaLnBrk="1" hangingPunct="1">
              <a:buFontTx/>
              <a:buChar char="•"/>
              <a:defRPr/>
            </a:pPr>
            <a:r>
              <a:rPr lang="en-US" altLang="de-DE" dirty="0"/>
              <a:t>Standard-Hardware + Embedded Software (C/C++)</a:t>
            </a:r>
            <a:br>
              <a:rPr lang="en-US" altLang="de-DE" dirty="0"/>
            </a:br>
            <a:endParaRPr lang="en-US" altLang="de-DE" dirty="0"/>
          </a:p>
          <a:p>
            <a:pPr eaLnBrk="1" hangingPunct="1">
              <a:buFontTx/>
              <a:buChar char="•"/>
              <a:defRPr/>
            </a:pPr>
            <a:r>
              <a:rPr lang="en-US" altLang="de-DE" dirty="0"/>
              <a:t>Flexible solutions: Adaptations more features e.g.:</a:t>
            </a:r>
            <a:br>
              <a:rPr lang="en-US" altLang="de-DE" dirty="0"/>
            </a:br>
            <a:r>
              <a:rPr lang="en-US" altLang="de-DE" dirty="0"/>
              <a:t>yellow phases synchronization priority control...</a:t>
            </a:r>
            <a:br>
              <a:rPr lang="en-US" altLang="de-DE" dirty="0"/>
            </a:br>
            <a:r>
              <a:rPr lang="en-US" altLang="de-DE" dirty="0"/>
              <a:t>by software-updates without changing hardware !</a:t>
            </a:r>
            <a:br>
              <a:rPr lang="en-US" altLang="de-DE" dirty="0"/>
            </a:br>
            <a:endParaRPr lang="en-US" altLang="de-DE" dirty="0"/>
          </a:p>
          <a:p>
            <a:pPr eaLnBrk="1" hangingPunct="1">
              <a:defRPr/>
            </a:pPr>
            <a:r>
              <a:rPr lang="en-US" altLang="de-DE" b="1" dirty="0"/>
              <a:t>Disadvantages</a:t>
            </a:r>
            <a:endParaRPr lang="en-US" altLang="de-DE" dirty="0"/>
          </a:p>
          <a:p>
            <a:pPr eaLnBrk="1" hangingPunct="1">
              <a:buFontTx/>
              <a:buChar char="•"/>
              <a:defRPr/>
            </a:pPr>
            <a:r>
              <a:rPr lang="en-US" altLang="de-DE" dirty="0"/>
              <a:t>Real-Time Requirements have to be fulfilled </a:t>
            </a:r>
            <a:br>
              <a:rPr lang="en-US" altLang="de-DE" dirty="0"/>
            </a:br>
            <a:r>
              <a:rPr lang="en-US" altLang="de-DE" dirty="0">
                <a:sym typeface="Wingdings" charset="2"/>
              </a:rPr>
              <a:t> </a:t>
            </a:r>
            <a:r>
              <a:rPr lang="en-US" altLang="de-DE" b="1" i="1" dirty="0">
                <a:sym typeface="Wingdings" charset="2"/>
              </a:rPr>
              <a:t>Real-Time Programming</a:t>
            </a:r>
            <a:r>
              <a:rPr lang="en-US" altLang="de-DE" dirty="0">
                <a:sym typeface="Wingdings" charset="2"/>
              </a:rPr>
              <a:t> </a:t>
            </a:r>
          </a:p>
        </p:txBody>
      </p:sp>
      <p:sp>
        <p:nvSpPr>
          <p:cNvPr id="2" name="Datumsplatzhalter 1">
            <a:extLst>
              <a:ext uri="{FF2B5EF4-FFF2-40B4-BE49-F238E27FC236}">
                <a16:creationId xmlns:a16="http://schemas.microsoft.com/office/drawing/2014/main" id="{9B7351B8-B58B-462B-9549-917070D669B7}"/>
              </a:ext>
            </a:extLst>
          </p:cNvPr>
          <p:cNvSpPr>
            <a:spLocks noGrp="1"/>
          </p:cNvSpPr>
          <p:nvPr>
            <p:ph type="dt" sz="half" idx="10"/>
          </p:nvPr>
        </p:nvSpPr>
        <p:spPr/>
        <p:txBody>
          <a:bodyPr/>
          <a:lstStyle/>
          <a:p>
            <a:pPr>
              <a:defRPr/>
            </a:pPr>
            <a:endParaRPr lang="en-US"/>
          </a:p>
        </p:txBody>
      </p:sp>
      <p:sp>
        <p:nvSpPr>
          <p:cNvPr id="4" name="Foliennummernplatzhalter 3">
            <a:extLst>
              <a:ext uri="{FF2B5EF4-FFF2-40B4-BE49-F238E27FC236}">
                <a16:creationId xmlns:a16="http://schemas.microsoft.com/office/drawing/2014/main" id="{268C782B-D580-4A94-8B7E-2D3AC4EE1567}"/>
              </a:ext>
            </a:extLst>
          </p:cNvPr>
          <p:cNvSpPr>
            <a:spLocks noGrp="1"/>
          </p:cNvSpPr>
          <p:nvPr>
            <p:ph type="sldNum" sz="quarter" idx="12"/>
          </p:nvPr>
        </p:nvSpPr>
        <p:spPr>
          <a:xfrm>
            <a:off x="4331643" y="1045343"/>
            <a:ext cx="457200" cy="441325"/>
          </a:xfrm>
        </p:spPr>
        <p:txBody>
          <a:bodyPr/>
          <a:lstStyle/>
          <a:p>
            <a:pPr>
              <a:defRPr/>
            </a:pPr>
            <a:fld id="{AFD5F09E-495C-4440-9B64-34BC52B4539C}" type="slidenum">
              <a:rPr lang="en-US" smtClean="0"/>
              <a:pPr>
                <a:defRPr/>
              </a:pPr>
              <a:t>6</a:t>
            </a:fld>
            <a:endParaRPr lang="en-US" dirty="0"/>
          </a:p>
        </p:txBody>
      </p:sp>
      <p:sp>
        <p:nvSpPr>
          <p:cNvPr id="5" name="Fußzeilenplatzhalter 4">
            <a:extLst>
              <a:ext uri="{FF2B5EF4-FFF2-40B4-BE49-F238E27FC236}">
                <a16:creationId xmlns:a16="http://schemas.microsoft.com/office/drawing/2014/main" id="{2EC22FAA-82F5-4D30-BE82-C65577C0C24A}"/>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04"/>
                                        </p:tgtEl>
                                        <p:attrNameLst>
                                          <p:attrName>style.visibility</p:attrName>
                                        </p:attrNameLst>
                                      </p:cBhvr>
                                      <p:to>
                                        <p:strVal val="visible"/>
                                      </p:to>
                                    </p:set>
                                    <p:animEffect transition="in" filter="box(in)">
                                      <p:cBhvr>
                                        <p:cTn id="7" dur="500"/>
                                        <p:tgtEl>
                                          <p:spTgt spid="5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Registers on the AVR</a:t>
            </a:r>
          </a:p>
        </p:txBody>
      </p:sp>
      <p:sp>
        <p:nvSpPr>
          <p:cNvPr id="6" name="Footer Placeholder 5"/>
          <p:cNvSpPr>
            <a:spLocks noGrp="1"/>
          </p:cNvSpPr>
          <p:nvPr>
            <p:ph type="ftr" sz="quarter" idx="11"/>
          </p:nvPr>
        </p:nvSpPr>
        <p:spPr/>
        <p:txBody>
          <a:bodyPr/>
          <a:lstStyle/>
          <a:p>
            <a:r>
              <a:rPr lang="en-US"/>
              <a:t>Realtime Programming Prof. Dr. Markus Pfeil</a:t>
            </a:r>
            <a:endParaRPr lang="en-US" dirty="0"/>
          </a:p>
        </p:txBody>
      </p:sp>
      <p:sp>
        <p:nvSpPr>
          <p:cNvPr id="7" name="Slide Number Placeholder 6"/>
          <p:cNvSpPr>
            <a:spLocks noGrp="1"/>
          </p:cNvSpPr>
          <p:nvPr>
            <p:ph type="sldNum" sz="quarter" idx="12"/>
          </p:nvPr>
        </p:nvSpPr>
        <p:spPr/>
        <p:txBody>
          <a:bodyPr/>
          <a:lstStyle/>
          <a:p>
            <a:fld id="{3A9916B7-A748-6149-8245-A3DC3058343F}" type="slidenum">
              <a:rPr lang="en-US" smtClean="0"/>
              <a:t>60</a:t>
            </a:fld>
            <a:endParaRPr lang="en-US"/>
          </a:p>
        </p:txBody>
      </p:sp>
      <p:sp>
        <p:nvSpPr>
          <p:cNvPr id="4" name="Content Placeholder 3"/>
          <p:cNvSpPr>
            <a:spLocks noGrp="1"/>
          </p:cNvSpPr>
          <p:nvPr>
            <p:ph sz="quarter" idx="1"/>
          </p:nvPr>
        </p:nvSpPr>
        <p:spPr/>
        <p:txBody>
          <a:bodyPr/>
          <a:lstStyle/>
          <a:p>
            <a:r>
              <a:rPr lang="en-US" sz="2000" dirty="0"/>
              <a:t>AVR Registers – where the numerical work is done in a program</a:t>
            </a:r>
          </a:p>
          <a:p>
            <a:pPr marL="0" indent="0">
              <a:buNone/>
            </a:pPr>
            <a:endParaRPr lang="en-US" dirty="0"/>
          </a:p>
        </p:txBody>
      </p:sp>
      <p:sp>
        <p:nvSpPr>
          <p:cNvPr id="5" name="Text Placeholder 4"/>
          <p:cNvSpPr>
            <a:spLocks noGrp="1"/>
          </p:cNvSpPr>
          <p:nvPr>
            <p:ph type="body" idx="4294967295"/>
          </p:nvPr>
        </p:nvSpPr>
        <p:spPr>
          <a:xfrm>
            <a:off x="301750" y="2117939"/>
            <a:ext cx="3127281" cy="4144963"/>
          </a:xfrm>
        </p:spPr>
        <p:txBody>
          <a:bodyPr>
            <a:normAutofit fontScale="92500" lnSpcReduction="10000"/>
          </a:bodyPr>
          <a:lstStyle/>
          <a:p>
            <a:r>
              <a:rPr lang="en-US" sz="2000" dirty="0"/>
              <a:t>There are 32 General purpose registers on the AVR microprocessor (R0-R31)</a:t>
            </a:r>
          </a:p>
          <a:p>
            <a:r>
              <a:rPr lang="en-US" sz="2000" dirty="0"/>
              <a:t>Each of these can hold an 8 bit number</a:t>
            </a:r>
          </a:p>
          <a:p>
            <a:r>
              <a:rPr lang="en-US" sz="2000" dirty="0"/>
              <a:t>R26:R27 is also a 16 bit register called X</a:t>
            </a:r>
          </a:p>
          <a:p>
            <a:r>
              <a:rPr lang="en-US" sz="2000" dirty="0"/>
              <a:t>R28:R29 is Y</a:t>
            </a:r>
          </a:p>
          <a:p>
            <a:r>
              <a:rPr lang="en-US" sz="2000" dirty="0"/>
              <a:t>R30:R31 is Z</a:t>
            </a:r>
          </a:p>
          <a:p>
            <a:r>
              <a:rPr lang="en-US" sz="2000" dirty="0"/>
              <a:t>You can perform calculations on these registers very quickly</a:t>
            </a:r>
          </a:p>
        </p:txBody>
      </p:sp>
      <p:pic>
        <p:nvPicPr>
          <p:cNvPr id="3" name="Picture 2" descr="avr_register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31" y="2171089"/>
            <a:ext cx="5376959" cy="3492864"/>
          </a:xfrm>
          <a:prstGeom prst="rect">
            <a:avLst/>
          </a:prstGeom>
        </p:spPr>
      </p:pic>
      <p:sp>
        <p:nvSpPr>
          <p:cNvPr id="8" name="Datumsplatzhalter 7">
            <a:extLst>
              <a:ext uri="{FF2B5EF4-FFF2-40B4-BE49-F238E27FC236}">
                <a16:creationId xmlns:a16="http://schemas.microsoft.com/office/drawing/2014/main" id="{B34716A3-7BCF-4E68-94DF-1819DBC5E3B4}"/>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679498215"/>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Logical Clocks</a:t>
            </a:r>
          </a:p>
        </p:txBody>
      </p:sp>
      <p:sp>
        <p:nvSpPr>
          <p:cNvPr id="3" name="Content Placeholder 2"/>
          <p:cNvSpPr>
            <a:spLocks noGrp="1"/>
          </p:cNvSpPr>
          <p:nvPr>
            <p:ph sz="quarter" idx="1"/>
          </p:nvPr>
        </p:nvSpPr>
        <p:spPr/>
        <p:txBody>
          <a:bodyPr>
            <a:normAutofit/>
          </a:bodyPr>
          <a:lstStyle/>
          <a:p>
            <a:r>
              <a:rPr lang="en-US" dirty="0"/>
              <a:t>Pros:</a:t>
            </a:r>
          </a:p>
          <a:p>
            <a:pPr lvl="1"/>
            <a:r>
              <a:rPr lang="en-US" dirty="0"/>
              <a:t>Can be used to totally order events (</a:t>
            </a:r>
            <a:r>
              <a:rPr lang="en-US" dirty="0" err="1"/>
              <a:t>Lamport</a:t>
            </a:r>
            <a:r>
              <a:rPr lang="en-US" dirty="0"/>
              <a:t>)</a:t>
            </a:r>
          </a:p>
          <a:p>
            <a:pPr lvl="1"/>
            <a:r>
              <a:rPr lang="en-US" dirty="0"/>
              <a:t>Can be used to partially order events (</a:t>
            </a:r>
            <a:r>
              <a:rPr lang="en-US" dirty="0" err="1"/>
              <a:t>Fidge</a:t>
            </a:r>
            <a:r>
              <a:rPr lang="en-US" dirty="0"/>
              <a:t>)</a:t>
            </a:r>
          </a:p>
          <a:p>
            <a:pPr lvl="1"/>
            <a:r>
              <a:rPr lang="en-US" dirty="0"/>
              <a:t>Can be used to determine “happened before” relationships (Comparison Property)</a:t>
            </a:r>
          </a:p>
          <a:p>
            <a:r>
              <a:rPr lang="en-US" dirty="0"/>
              <a:t>Cons:</a:t>
            </a:r>
          </a:p>
          <a:p>
            <a:pPr lvl="1"/>
            <a:r>
              <a:rPr lang="en-US" dirty="0"/>
              <a:t>Do not represent real time</a:t>
            </a:r>
          </a:p>
          <a:p>
            <a:pPr lvl="1"/>
            <a:r>
              <a:rPr lang="en-US" dirty="0"/>
              <a:t>Cannot be used to determine order of events in relation to events external to the system</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600</a:t>
            </a:fld>
            <a:endParaRPr lang="en-US"/>
          </a:p>
        </p:txBody>
      </p:sp>
      <p:sp>
        <p:nvSpPr>
          <p:cNvPr id="4" name="Datumsplatzhalter 3">
            <a:extLst>
              <a:ext uri="{FF2B5EF4-FFF2-40B4-BE49-F238E27FC236}">
                <a16:creationId xmlns:a16="http://schemas.microsoft.com/office/drawing/2014/main" id="{780AE125-5548-4398-9FE2-8BDE80B5E065}"/>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51783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Physical Clocks</a:t>
            </a:r>
          </a:p>
        </p:txBody>
      </p:sp>
      <p:sp>
        <p:nvSpPr>
          <p:cNvPr id="3" name="Content Placeholder 2"/>
          <p:cNvSpPr>
            <a:spLocks noGrp="1"/>
          </p:cNvSpPr>
          <p:nvPr>
            <p:ph sz="quarter" idx="1"/>
          </p:nvPr>
        </p:nvSpPr>
        <p:spPr/>
        <p:txBody>
          <a:bodyPr>
            <a:normAutofit/>
          </a:bodyPr>
          <a:lstStyle/>
          <a:p>
            <a:r>
              <a:rPr lang="en-US" dirty="0"/>
              <a:t>Are used to closely approximate real time</a:t>
            </a:r>
          </a:p>
          <a:p>
            <a:r>
              <a:rPr lang="en-US" dirty="0"/>
              <a:t>Pros:</a:t>
            </a:r>
          </a:p>
          <a:p>
            <a:pPr lvl="1"/>
            <a:r>
              <a:rPr lang="en-US" dirty="0"/>
              <a:t>Can be used to record the occurrence of events for later analysis</a:t>
            </a:r>
          </a:p>
          <a:p>
            <a:pPr lvl="1"/>
            <a:r>
              <a:rPr lang="en-US" dirty="0"/>
              <a:t>Can be used to instruct a system to take certain actions when real time deadlines occur</a:t>
            </a:r>
          </a:p>
          <a:p>
            <a:pPr lvl="1"/>
            <a:r>
              <a:rPr lang="en-US" dirty="0"/>
              <a:t>Can be used to order the occurrence of related events observed by different systems</a:t>
            </a:r>
          </a:p>
          <a:p>
            <a:r>
              <a:rPr lang="en-US" dirty="0"/>
              <a:t>Cons:</a:t>
            </a:r>
          </a:p>
          <a:p>
            <a:pPr lvl="1"/>
            <a:r>
              <a:rPr lang="en-US" dirty="0"/>
              <a:t>Every clock must be synchronized</a:t>
            </a:r>
          </a:p>
          <a:p>
            <a:pPr lvl="1"/>
            <a:r>
              <a:rPr lang="en-US" dirty="0"/>
              <a:t>Clocks can be incorrect</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601</a:t>
            </a:fld>
            <a:endParaRPr lang="en-US"/>
          </a:p>
        </p:txBody>
      </p:sp>
      <p:sp>
        <p:nvSpPr>
          <p:cNvPr id="4" name="Datumsplatzhalter 3">
            <a:extLst>
              <a:ext uri="{FF2B5EF4-FFF2-40B4-BE49-F238E27FC236}">
                <a16:creationId xmlns:a16="http://schemas.microsoft.com/office/drawing/2014/main" id="{2B502E17-65CB-4821-A35A-CBBB1A51E6CF}"/>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82168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Correctness</a:t>
            </a:r>
          </a:p>
        </p:txBody>
      </p:sp>
      <p:sp>
        <p:nvSpPr>
          <p:cNvPr id="3" name="Content Placeholder 2"/>
          <p:cNvSpPr>
            <a:spLocks noGrp="1"/>
          </p:cNvSpPr>
          <p:nvPr>
            <p:ph sz="quarter" idx="1"/>
          </p:nvPr>
        </p:nvSpPr>
        <p:spPr/>
        <p:txBody>
          <a:bodyPr>
            <a:normAutofit/>
          </a:bodyPr>
          <a:lstStyle/>
          <a:p>
            <a:r>
              <a:rPr lang="en-US" dirty="0"/>
              <a:t>A physical clock </a:t>
            </a:r>
            <a:r>
              <a:rPr lang="en-US" i="1" dirty="0"/>
              <a:t>H</a:t>
            </a:r>
            <a:r>
              <a:rPr lang="en-US" dirty="0"/>
              <a:t> is </a:t>
            </a:r>
            <a:r>
              <a:rPr lang="en-US" b="1" dirty="0"/>
              <a:t>correct</a:t>
            </a:r>
            <a:r>
              <a:rPr lang="en-US" dirty="0"/>
              <a:t> for a real-time interval [</a:t>
            </a:r>
            <a:r>
              <a:rPr lang="en-US" dirty="0" err="1"/>
              <a:t>t</a:t>
            </a:r>
            <a:r>
              <a:rPr lang="en-US" baseline="-25000" dirty="0" err="1"/>
              <a:t>i</a:t>
            </a:r>
            <a:r>
              <a:rPr lang="en-US" dirty="0"/>
              <a:t>, </a:t>
            </a:r>
            <a:r>
              <a:rPr lang="en-US" dirty="0" err="1"/>
              <a:t>t</a:t>
            </a:r>
            <a:r>
              <a:rPr lang="en-US" baseline="-25000" dirty="0" err="1"/>
              <a:t>j</a:t>
            </a:r>
            <a:r>
              <a:rPr lang="en-US" dirty="0"/>
              <a:t>], if</a:t>
            </a:r>
          </a:p>
          <a:p>
            <a:endParaRPr lang="en-US" dirty="0"/>
          </a:p>
          <a:p>
            <a:pPr marL="0" indent="0" algn="ctr">
              <a:buNone/>
            </a:pPr>
            <a:r>
              <a:rPr lang="en-US" dirty="0"/>
              <a:t>(1 – </a:t>
            </a:r>
            <a:r>
              <a:rPr lang="en-US" i="1" dirty="0"/>
              <a:t>p</a:t>
            </a:r>
            <a:r>
              <a:rPr lang="en-US" dirty="0"/>
              <a:t>)(</a:t>
            </a:r>
            <a:r>
              <a:rPr lang="en-US" dirty="0" err="1"/>
              <a:t>t</a:t>
            </a:r>
            <a:r>
              <a:rPr lang="en-US" baseline="-25000" dirty="0" err="1"/>
              <a:t>j</a:t>
            </a:r>
            <a:r>
              <a:rPr lang="en-US" dirty="0"/>
              <a:t> – </a:t>
            </a:r>
            <a:r>
              <a:rPr lang="en-US" dirty="0" err="1"/>
              <a:t>t</a:t>
            </a:r>
            <a:r>
              <a:rPr lang="en-US" baseline="-25000" dirty="0" err="1"/>
              <a:t>i</a:t>
            </a:r>
            <a:r>
              <a:rPr lang="en-US" dirty="0"/>
              <a:t>) ≤ </a:t>
            </a:r>
            <a:r>
              <a:rPr lang="en-US" i="1" dirty="0"/>
              <a:t>H</a:t>
            </a:r>
            <a:r>
              <a:rPr lang="en-US" dirty="0"/>
              <a:t>(</a:t>
            </a:r>
            <a:r>
              <a:rPr lang="en-US" dirty="0" err="1"/>
              <a:t>t</a:t>
            </a:r>
            <a:r>
              <a:rPr lang="en-US" baseline="-25000" dirty="0" err="1"/>
              <a:t>j</a:t>
            </a:r>
            <a:r>
              <a:rPr lang="en-US" dirty="0"/>
              <a:t>) – </a:t>
            </a:r>
            <a:r>
              <a:rPr lang="en-US" i="1" dirty="0"/>
              <a:t>H</a:t>
            </a:r>
            <a:r>
              <a:rPr lang="en-US" dirty="0"/>
              <a:t>(</a:t>
            </a:r>
            <a:r>
              <a:rPr lang="en-US" dirty="0" err="1"/>
              <a:t>t</a:t>
            </a:r>
            <a:r>
              <a:rPr lang="en-US" baseline="-25000" dirty="0" err="1"/>
              <a:t>i</a:t>
            </a:r>
            <a:r>
              <a:rPr lang="en-US" dirty="0"/>
              <a:t>) ≤ (1 + </a:t>
            </a:r>
            <a:r>
              <a:rPr lang="en-US" i="1" dirty="0"/>
              <a:t>p</a:t>
            </a:r>
            <a:r>
              <a:rPr lang="en-US" dirty="0"/>
              <a:t>)(</a:t>
            </a:r>
            <a:r>
              <a:rPr lang="en-US" dirty="0" err="1"/>
              <a:t>t</a:t>
            </a:r>
            <a:r>
              <a:rPr lang="en-US" baseline="-25000" dirty="0" err="1"/>
              <a:t>j</a:t>
            </a:r>
            <a:r>
              <a:rPr lang="en-US" dirty="0"/>
              <a:t> – </a:t>
            </a:r>
            <a:r>
              <a:rPr lang="en-US" dirty="0" err="1"/>
              <a:t>t</a:t>
            </a:r>
            <a:r>
              <a:rPr lang="en-US" baseline="-25000" dirty="0" err="1"/>
              <a:t>i</a:t>
            </a:r>
            <a:r>
              <a:rPr lang="en-US" dirty="0"/>
              <a:t>)</a:t>
            </a:r>
          </a:p>
          <a:p>
            <a:endParaRPr lang="en-US" dirty="0"/>
          </a:p>
          <a:p>
            <a:r>
              <a:rPr lang="en-US" dirty="0"/>
              <a:t>Where </a:t>
            </a:r>
            <a:r>
              <a:rPr lang="en-US" i="1" dirty="0"/>
              <a:t>p</a:t>
            </a:r>
            <a:r>
              <a:rPr lang="en-US" dirty="0"/>
              <a:t> is the maximum </a:t>
            </a:r>
            <a:r>
              <a:rPr lang="en-US" b="1" dirty="0"/>
              <a:t>clock drift rate</a:t>
            </a:r>
            <a:r>
              <a:rPr lang="en-US" dirty="0"/>
              <a:t> specified by the clock manufacturer</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602</a:t>
            </a:fld>
            <a:endParaRPr lang="en-US"/>
          </a:p>
        </p:txBody>
      </p:sp>
      <p:sp>
        <p:nvSpPr>
          <p:cNvPr id="4" name="Datumsplatzhalter 3">
            <a:extLst>
              <a:ext uri="{FF2B5EF4-FFF2-40B4-BE49-F238E27FC236}">
                <a16:creationId xmlns:a16="http://schemas.microsoft.com/office/drawing/2014/main" id="{1AA521F8-B044-4229-A0FA-8D1DEDB0D0FE}"/>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1B62BB8E-CD1C-41CE-80FF-15CBBAA83602}"/>
                  </a:ext>
                </a:extLst>
              </p14:cNvPr>
              <p14:cNvContentPartPr/>
              <p14:nvPr/>
            </p14:nvContentPartPr>
            <p14:xfrm>
              <a:off x="728280" y="2068920"/>
              <a:ext cx="6711480" cy="1910160"/>
            </p14:xfrm>
          </p:contentPart>
        </mc:Choice>
        <mc:Fallback xmlns="">
          <p:pic>
            <p:nvPicPr>
              <p:cNvPr id="7" name="Freihand 6">
                <a:extLst>
                  <a:ext uri="{FF2B5EF4-FFF2-40B4-BE49-F238E27FC236}">
                    <a16:creationId xmlns:a16="http://schemas.microsoft.com/office/drawing/2014/main" id="{1B62BB8E-CD1C-41CE-80FF-15CBBAA83602}"/>
                  </a:ext>
                </a:extLst>
              </p:cNvPr>
              <p:cNvPicPr/>
              <p:nvPr/>
            </p:nvPicPr>
            <p:blipFill>
              <a:blip r:embed="rId4"/>
              <a:stretch>
                <a:fillRect/>
              </a:stretch>
            </p:blipFill>
            <p:spPr>
              <a:xfrm>
                <a:off x="718920" y="2059560"/>
                <a:ext cx="6730200" cy="1928880"/>
              </a:xfrm>
              <a:prstGeom prst="rect">
                <a:avLst/>
              </a:prstGeom>
            </p:spPr>
          </p:pic>
        </mc:Fallback>
      </mc:AlternateContent>
    </p:spTree>
    <p:extLst>
      <p:ext uri="{BB962C8B-B14F-4D97-AF65-F5344CB8AC3E}">
        <p14:creationId xmlns:p14="http://schemas.microsoft.com/office/powerpoint/2010/main" val="3943587589"/>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Drift Rate</a:t>
            </a:r>
          </a:p>
        </p:txBody>
      </p:sp>
      <p:sp>
        <p:nvSpPr>
          <p:cNvPr id="3" name="Content Placeholder 2"/>
          <p:cNvSpPr>
            <a:spLocks noGrp="1"/>
          </p:cNvSpPr>
          <p:nvPr>
            <p:ph sz="quarter" idx="1"/>
          </p:nvPr>
        </p:nvSpPr>
        <p:spPr/>
        <p:txBody>
          <a:bodyPr>
            <a:noAutofit/>
          </a:bodyPr>
          <a:lstStyle/>
          <a:p>
            <a:r>
              <a:rPr lang="en-US" dirty="0"/>
              <a:t>Most clocks have a non-zero drift rate (</a:t>
            </a:r>
            <a:r>
              <a:rPr lang="en-US" i="1" dirty="0"/>
              <a:t>p</a:t>
            </a:r>
            <a:r>
              <a:rPr lang="en-US" dirty="0"/>
              <a:t>)</a:t>
            </a:r>
          </a:p>
          <a:p>
            <a:pPr lvl="1"/>
            <a:r>
              <a:rPr lang="en-US" dirty="0"/>
              <a:t>Usually of the order 10</a:t>
            </a:r>
            <a:r>
              <a:rPr lang="en-US" baseline="30000" dirty="0"/>
              <a:t>-6 </a:t>
            </a:r>
            <a:r>
              <a:rPr lang="en-US" dirty="0"/>
              <a:t>Hz</a:t>
            </a:r>
          </a:p>
          <a:p>
            <a:r>
              <a:rPr lang="en-US" dirty="0"/>
              <a:t>Assume </a:t>
            </a:r>
            <a:r>
              <a:rPr lang="en-US" i="1" dirty="0"/>
              <a:t>p</a:t>
            </a:r>
            <a:r>
              <a:rPr lang="en-US" dirty="0"/>
              <a:t> = 0.000001</a:t>
            </a:r>
          </a:p>
          <a:p>
            <a:pPr lvl="1"/>
            <a:r>
              <a:rPr lang="en-US" dirty="0"/>
              <a:t>Day:	 0.0864 seconds</a:t>
            </a:r>
          </a:p>
          <a:p>
            <a:pPr lvl="1"/>
            <a:r>
              <a:rPr lang="en-US" dirty="0"/>
              <a:t>Week:	 0.6048 seconds</a:t>
            </a:r>
          </a:p>
          <a:p>
            <a:pPr lvl="1"/>
            <a:r>
              <a:rPr lang="en-US" dirty="0"/>
              <a:t>Month:	 2.5920 seconds</a:t>
            </a:r>
          </a:p>
          <a:p>
            <a:pPr lvl="1"/>
            <a:r>
              <a:rPr lang="en-US" dirty="0"/>
              <a:t>Year:	 31.536 seconds</a:t>
            </a:r>
          </a:p>
          <a:p>
            <a:r>
              <a:rPr lang="en-US" dirty="0"/>
              <a:t>Hence, if the clock drifts more than 31.536 seconds in one year, the clock is </a:t>
            </a:r>
            <a:r>
              <a:rPr lang="en-US" b="1" dirty="0"/>
              <a:t>not correct</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603</a:t>
            </a:fld>
            <a:endParaRPr lang="en-US"/>
          </a:p>
        </p:txBody>
      </p:sp>
      <p:sp>
        <p:nvSpPr>
          <p:cNvPr id="4" name="Datumsplatzhalter 3">
            <a:extLst>
              <a:ext uri="{FF2B5EF4-FFF2-40B4-BE49-F238E27FC236}">
                <a16:creationId xmlns:a16="http://schemas.microsoft.com/office/drawing/2014/main" id="{EAC954E0-A3EE-46C9-B273-F810D4B9C1E9}"/>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48525894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Rapport</a:t>
            </a:r>
          </a:p>
        </p:txBody>
      </p:sp>
      <p:sp>
        <p:nvSpPr>
          <p:cNvPr id="3" name="Content Placeholder 2"/>
          <p:cNvSpPr>
            <a:spLocks noGrp="1"/>
          </p:cNvSpPr>
          <p:nvPr>
            <p:ph sz="quarter" idx="1"/>
          </p:nvPr>
        </p:nvSpPr>
        <p:spPr/>
        <p:txBody>
          <a:bodyPr>
            <a:noAutofit/>
          </a:bodyPr>
          <a:lstStyle/>
          <a:p>
            <a:r>
              <a:rPr lang="en-US" b="1" dirty="0"/>
              <a:t>Rapport:</a:t>
            </a:r>
          </a:p>
          <a:p>
            <a:pPr lvl="1"/>
            <a:r>
              <a:rPr lang="en-US" i="1" dirty="0"/>
              <a:t>When one clock is synchronized with another clock</a:t>
            </a:r>
            <a:endParaRPr lang="en-US" dirty="0"/>
          </a:p>
          <a:p>
            <a:r>
              <a:rPr lang="en-US" dirty="0"/>
              <a:t>Two methods of reaching rapport</a:t>
            </a:r>
          </a:p>
          <a:p>
            <a:pPr lvl="1"/>
            <a:r>
              <a:rPr lang="en-US" b="1" dirty="0"/>
              <a:t>Internal clock synchronization:</a:t>
            </a:r>
            <a:endParaRPr lang="en-US" dirty="0"/>
          </a:p>
          <a:p>
            <a:pPr lvl="2"/>
            <a:r>
              <a:rPr lang="en-US" dirty="0"/>
              <a:t>Maintaining processor clocks within some maximum deviation of each other</a:t>
            </a:r>
            <a:endParaRPr lang="en-US" b="1" dirty="0"/>
          </a:p>
          <a:p>
            <a:pPr lvl="1"/>
            <a:r>
              <a:rPr lang="en-US" b="1" dirty="0"/>
              <a:t>External clock synchronization:</a:t>
            </a:r>
          </a:p>
          <a:p>
            <a:pPr lvl="2"/>
            <a:r>
              <a:rPr lang="en-US" dirty="0"/>
              <a:t>Maintaining processor clocks within some maximum deviation of a clock external to the system</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604</a:t>
            </a:fld>
            <a:endParaRPr lang="en-US"/>
          </a:p>
        </p:txBody>
      </p:sp>
      <p:sp>
        <p:nvSpPr>
          <p:cNvPr id="4" name="Datumsplatzhalter 3">
            <a:extLst>
              <a:ext uri="{FF2B5EF4-FFF2-40B4-BE49-F238E27FC236}">
                <a16:creationId xmlns:a16="http://schemas.microsoft.com/office/drawing/2014/main" id="{825A92D5-3AAC-469A-BE67-48ED41E5BD86}"/>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50839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Internal Clock Synchronization</a:t>
            </a:r>
          </a:p>
        </p:txBody>
      </p:sp>
      <p:sp>
        <p:nvSpPr>
          <p:cNvPr id="3" name="Content Placeholder 2"/>
          <p:cNvSpPr>
            <a:spLocks noGrp="1"/>
          </p:cNvSpPr>
          <p:nvPr>
            <p:ph sz="quarter" idx="1"/>
          </p:nvPr>
        </p:nvSpPr>
        <p:spPr/>
        <p:txBody>
          <a:bodyPr>
            <a:noAutofit/>
          </a:bodyPr>
          <a:lstStyle/>
          <a:p>
            <a:r>
              <a:rPr lang="en-US" dirty="0"/>
              <a:t>For all pairs of processes </a:t>
            </a:r>
            <a:r>
              <a:rPr lang="en-US" i="1" dirty="0" err="1"/>
              <a:t>i</a:t>
            </a:r>
            <a:r>
              <a:rPr lang="en-US" dirty="0"/>
              <a:t> and </a:t>
            </a:r>
            <a:r>
              <a:rPr lang="en-US" i="1" dirty="0"/>
              <a:t>j</a:t>
            </a:r>
            <a:r>
              <a:rPr lang="en-US" dirty="0"/>
              <a:t>, </a:t>
            </a:r>
            <a:br>
              <a:rPr lang="en-US" dirty="0"/>
            </a:br>
            <a:r>
              <a:rPr lang="en-US" dirty="0"/>
              <a:t>and for any real time </a:t>
            </a:r>
            <a:r>
              <a:rPr lang="en-US" i="1" dirty="0"/>
              <a:t>t</a:t>
            </a:r>
            <a:r>
              <a:rPr lang="en-US" dirty="0"/>
              <a:t>:</a:t>
            </a:r>
          </a:p>
          <a:p>
            <a:endParaRPr lang="en-US" dirty="0"/>
          </a:p>
          <a:p>
            <a:pPr marL="0" indent="0" algn="ctr">
              <a:buNone/>
            </a:pPr>
            <a:r>
              <a:rPr lang="en-US" dirty="0"/>
              <a:t>|</a:t>
            </a:r>
            <a:r>
              <a:rPr lang="en-US" i="1" dirty="0" err="1"/>
              <a:t>C</a:t>
            </a:r>
            <a:r>
              <a:rPr lang="en-US" i="1" baseline="-25000" dirty="0" err="1"/>
              <a:t>i</a:t>
            </a:r>
            <a:r>
              <a:rPr lang="en-US" dirty="0"/>
              <a:t>(</a:t>
            </a:r>
            <a:r>
              <a:rPr lang="en-US" i="1" dirty="0"/>
              <a:t>t</a:t>
            </a:r>
            <a:r>
              <a:rPr lang="en-US" dirty="0"/>
              <a:t>) – </a:t>
            </a:r>
            <a:r>
              <a:rPr lang="en-US" i="1" dirty="0" err="1"/>
              <a:t>C</a:t>
            </a:r>
            <a:r>
              <a:rPr lang="en-US" i="1" baseline="-25000" dirty="0" err="1"/>
              <a:t>j</a:t>
            </a:r>
            <a:r>
              <a:rPr lang="en-US" dirty="0"/>
              <a:t>(</a:t>
            </a:r>
            <a:r>
              <a:rPr lang="en-US" i="1" dirty="0"/>
              <a:t>t</a:t>
            </a:r>
            <a:r>
              <a:rPr lang="en-US" dirty="0"/>
              <a:t>)| ≤ </a:t>
            </a:r>
            <a:r>
              <a:rPr lang="en-US" i="1" dirty="0"/>
              <a:t>D</a:t>
            </a:r>
          </a:p>
          <a:p>
            <a:endParaRPr lang="en-US" dirty="0"/>
          </a:p>
          <a:p>
            <a:r>
              <a:rPr lang="en-US" dirty="0"/>
              <a:t>Where:</a:t>
            </a:r>
          </a:p>
          <a:p>
            <a:pPr lvl="1"/>
            <a:r>
              <a:rPr lang="en-US" i="1" dirty="0" err="1"/>
              <a:t>C</a:t>
            </a:r>
            <a:r>
              <a:rPr lang="en-US" i="1" baseline="-25000" dirty="0" err="1"/>
              <a:t>x</a:t>
            </a:r>
            <a:r>
              <a:rPr lang="en-US" dirty="0"/>
              <a:t> is the clock of process </a:t>
            </a:r>
            <a:r>
              <a:rPr lang="en-US" i="1" dirty="0"/>
              <a:t>x</a:t>
            </a:r>
            <a:endParaRPr lang="en-US" dirty="0"/>
          </a:p>
          <a:p>
            <a:pPr lvl="1"/>
            <a:r>
              <a:rPr lang="en-US" i="1" dirty="0"/>
              <a:t>D</a:t>
            </a:r>
            <a:r>
              <a:rPr lang="en-US" dirty="0"/>
              <a:t> is a constant</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605</a:t>
            </a:fld>
            <a:endParaRPr lang="en-US"/>
          </a:p>
        </p:txBody>
      </p:sp>
      <p:sp>
        <p:nvSpPr>
          <p:cNvPr id="4" name="Datumsplatzhalter 3">
            <a:extLst>
              <a:ext uri="{FF2B5EF4-FFF2-40B4-BE49-F238E27FC236}">
                <a16:creationId xmlns:a16="http://schemas.microsoft.com/office/drawing/2014/main" id="{1CA21E99-E10D-4E78-BE9D-DE5F35571056}"/>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134454012"/>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External Clock Synchronization</a:t>
            </a:r>
          </a:p>
        </p:txBody>
      </p:sp>
      <p:sp>
        <p:nvSpPr>
          <p:cNvPr id="3" name="Content Placeholder 2"/>
          <p:cNvSpPr>
            <a:spLocks noGrp="1"/>
          </p:cNvSpPr>
          <p:nvPr>
            <p:ph sz="quarter" idx="1"/>
          </p:nvPr>
        </p:nvSpPr>
        <p:spPr/>
        <p:txBody>
          <a:bodyPr>
            <a:noAutofit/>
          </a:bodyPr>
          <a:lstStyle/>
          <a:p>
            <a:r>
              <a:rPr lang="en-US" dirty="0"/>
              <a:t>For any process </a:t>
            </a:r>
            <a:r>
              <a:rPr lang="en-US" i="1" dirty="0" err="1"/>
              <a:t>i</a:t>
            </a:r>
            <a:r>
              <a:rPr lang="en-US" dirty="0"/>
              <a:t>, and for any real time </a:t>
            </a:r>
            <a:r>
              <a:rPr lang="en-US" i="1" dirty="0"/>
              <a:t>t</a:t>
            </a:r>
            <a:r>
              <a:rPr lang="en-US" dirty="0"/>
              <a:t>:</a:t>
            </a:r>
          </a:p>
          <a:p>
            <a:endParaRPr lang="en-US" dirty="0"/>
          </a:p>
          <a:p>
            <a:pPr marL="0" indent="0" algn="ctr">
              <a:buNone/>
            </a:pPr>
            <a:r>
              <a:rPr lang="en-US" dirty="0"/>
              <a:t>|</a:t>
            </a:r>
            <a:r>
              <a:rPr lang="en-US" i="1" dirty="0" err="1"/>
              <a:t>C</a:t>
            </a:r>
            <a:r>
              <a:rPr lang="en-US" i="1" baseline="-25000" dirty="0" err="1"/>
              <a:t>i</a:t>
            </a:r>
            <a:r>
              <a:rPr lang="en-US" dirty="0"/>
              <a:t>(</a:t>
            </a:r>
            <a:r>
              <a:rPr lang="en-US" i="1" dirty="0"/>
              <a:t>t</a:t>
            </a:r>
            <a:r>
              <a:rPr lang="en-US" dirty="0"/>
              <a:t>) – </a:t>
            </a:r>
            <a:r>
              <a:rPr lang="en-US" i="1" dirty="0"/>
              <a:t>E</a:t>
            </a:r>
            <a:r>
              <a:rPr lang="en-US" dirty="0"/>
              <a:t>(</a:t>
            </a:r>
            <a:r>
              <a:rPr lang="en-US" i="1" dirty="0"/>
              <a:t>t</a:t>
            </a:r>
            <a:r>
              <a:rPr lang="en-US" dirty="0"/>
              <a:t>)| ≤ </a:t>
            </a:r>
            <a:r>
              <a:rPr lang="en-US" i="1" dirty="0"/>
              <a:t>D</a:t>
            </a:r>
          </a:p>
          <a:p>
            <a:endParaRPr lang="en-US" dirty="0"/>
          </a:p>
          <a:p>
            <a:r>
              <a:rPr lang="en-US" dirty="0"/>
              <a:t>Where: </a:t>
            </a:r>
          </a:p>
          <a:p>
            <a:pPr lvl="1"/>
            <a:r>
              <a:rPr lang="en-US" i="1" dirty="0" err="1"/>
              <a:t>C</a:t>
            </a:r>
            <a:r>
              <a:rPr lang="en-US" i="1" baseline="-25000" dirty="0" err="1"/>
              <a:t>x</a:t>
            </a:r>
            <a:r>
              <a:rPr lang="en-US" dirty="0"/>
              <a:t> is the clock of process </a:t>
            </a:r>
            <a:r>
              <a:rPr lang="en-US" i="1" dirty="0"/>
              <a:t>x</a:t>
            </a:r>
            <a:endParaRPr lang="en-US" dirty="0"/>
          </a:p>
          <a:p>
            <a:pPr lvl="1"/>
            <a:r>
              <a:rPr lang="en-US" i="1" dirty="0"/>
              <a:t>D</a:t>
            </a:r>
            <a:r>
              <a:rPr lang="en-US" dirty="0"/>
              <a:t> is a constant</a:t>
            </a:r>
          </a:p>
          <a:p>
            <a:pPr lvl="1"/>
            <a:r>
              <a:rPr lang="en-US" i="1" dirty="0"/>
              <a:t>E</a:t>
            </a:r>
            <a:r>
              <a:rPr lang="en-US" dirty="0"/>
              <a:t> is a clock external to the system</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606</a:t>
            </a:fld>
            <a:endParaRPr lang="en-US"/>
          </a:p>
        </p:txBody>
      </p:sp>
      <p:sp>
        <p:nvSpPr>
          <p:cNvPr id="4" name="Datumsplatzhalter 3">
            <a:extLst>
              <a:ext uri="{FF2B5EF4-FFF2-40B4-BE49-F238E27FC236}">
                <a16:creationId xmlns:a16="http://schemas.microsoft.com/office/drawing/2014/main" id="{03F85BE0-7B7E-48C0-8023-01CD840B29CC}"/>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413250041"/>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Internal vs. External</a:t>
            </a:r>
          </a:p>
        </p:txBody>
      </p:sp>
      <p:sp>
        <p:nvSpPr>
          <p:cNvPr id="3" name="Content Placeholder 2"/>
          <p:cNvSpPr>
            <a:spLocks noGrp="1"/>
          </p:cNvSpPr>
          <p:nvPr>
            <p:ph sz="quarter" idx="1"/>
          </p:nvPr>
        </p:nvSpPr>
        <p:spPr/>
        <p:txBody>
          <a:bodyPr>
            <a:noAutofit/>
          </a:bodyPr>
          <a:lstStyle/>
          <a:p>
            <a:r>
              <a:rPr lang="en-US" dirty="0"/>
              <a:t>Internal:</a:t>
            </a:r>
          </a:p>
          <a:p>
            <a:pPr lvl="1"/>
            <a:r>
              <a:rPr lang="en-US" dirty="0"/>
              <a:t>All clocks </a:t>
            </a:r>
            <a:r>
              <a:rPr lang="en-US" b="1" dirty="0"/>
              <a:t>agree</a:t>
            </a:r>
            <a:r>
              <a:rPr lang="en-US" dirty="0"/>
              <a:t> within the bound D</a:t>
            </a:r>
          </a:p>
          <a:p>
            <a:pPr lvl="1"/>
            <a:r>
              <a:rPr lang="en-US" dirty="0"/>
              <a:t>Entire system can drift arbitrarily far from real time</a:t>
            </a:r>
          </a:p>
          <a:p>
            <a:r>
              <a:rPr lang="en-US" dirty="0"/>
              <a:t>External:</a:t>
            </a:r>
          </a:p>
          <a:p>
            <a:pPr lvl="1"/>
            <a:r>
              <a:rPr lang="en-US" dirty="0"/>
              <a:t>All clocks are </a:t>
            </a:r>
            <a:r>
              <a:rPr lang="en-US" b="1" dirty="0"/>
              <a:t>accurate</a:t>
            </a:r>
            <a:r>
              <a:rPr lang="en-US" dirty="0"/>
              <a:t> within the bound D</a:t>
            </a:r>
          </a:p>
          <a:p>
            <a:pPr lvl="1"/>
            <a:r>
              <a:rPr lang="en-US" dirty="0"/>
              <a:t>Externally synchronized clocks are also internally synchronized with a bound of 2D</a:t>
            </a:r>
          </a:p>
          <a:p>
            <a:pPr lvl="2"/>
            <a:r>
              <a:rPr lang="en-US" dirty="0"/>
              <a:t>Some clock could be within </a:t>
            </a:r>
            <a:r>
              <a:rPr lang="en-US" b="1" dirty="0"/>
              <a:t>–D</a:t>
            </a:r>
            <a:r>
              <a:rPr lang="en-US" dirty="0"/>
              <a:t> of external clock</a:t>
            </a:r>
          </a:p>
          <a:p>
            <a:pPr lvl="2"/>
            <a:r>
              <a:rPr lang="en-US" dirty="0"/>
              <a:t>Some clock could be within </a:t>
            </a:r>
            <a:r>
              <a:rPr lang="en-US" b="1" dirty="0"/>
              <a:t>+D</a:t>
            </a:r>
            <a:r>
              <a:rPr lang="en-US" dirty="0"/>
              <a:t> of external clock</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607</a:t>
            </a:fld>
            <a:endParaRPr lang="en-US"/>
          </a:p>
        </p:txBody>
      </p:sp>
      <p:sp>
        <p:nvSpPr>
          <p:cNvPr id="4" name="Datumsplatzhalter 3">
            <a:extLst>
              <a:ext uri="{FF2B5EF4-FFF2-40B4-BE49-F238E27FC236}">
                <a16:creationId xmlns:a16="http://schemas.microsoft.com/office/drawing/2014/main" id="{B6C0114B-93AC-4805-84CE-8C590EC6C13E}"/>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599344849"/>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Cristian</a:t>
            </a:r>
            <a:r>
              <a:rPr lang="en-US" dirty="0"/>
              <a:t> Algorithm</a:t>
            </a:r>
          </a:p>
        </p:txBody>
      </p:sp>
      <p:sp>
        <p:nvSpPr>
          <p:cNvPr id="3" name="Content Placeholder 2"/>
          <p:cNvSpPr>
            <a:spLocks noGrp="1"/>
          </p:cNvSpPr>
          <p:nvPr>
            <p:ph sz="quarter" idx="1"/>
          </p:nvPr>
        </p:nvSpPr>
        <p:spPr/>
        <p:txBody>
          <a:bodyPr>
            <a:noAutofit/>
          </a:bodyPr>
          <a:lstStyle/>
          <a:p>
            <a:r>
              <a:rPr lang="en-US" dirty="0"/>
              <a:t>An </a:t>
            </a:r>
            <a:r>
              <a:rPr lang="en-US" b="1" dirty="0"/>
              <a:t>external</a:t>
            </a:r>
            <a:r>
              <a:rPr lang="en-US" dirty="0"/>
              <a:t> clock synchronization method</a:t>
            </a:r>
          </a:p>
          <a:p>
            <a:r>
              <a:rPr lang="en-US" dirty="0"/>
              <a:t>Assumptions:</a:t>
            </a:r>
          </a:p>
          <a:p>
            <a:pPr lvl="1"/>
            <a:r>
              <a:rPr lang="en-US" dirty="0"/>
              <a:t>Process clocks are correct</a:t>
            </a:r>
          </a:p>
          <a:p>
            <a:pPr lvl="1"/>
            <a:r>
              <a:rPr lang="en-US" dirty="0"/>
              <a:t>Unbounded random message delays</a:t>
            </a:r>
          </a:p>
          <a:p>
            <a:pPr lvl="1"/>
            <a:r>
              <a:rPr lang="en-US" dirty="0"/>
              <a:t>Timeout delay is used to let processes continue to work despite process failures and lost messages</a:t>
            </a:r>
          </a:p>
          <a:p>
            <a:r>
              <a:rPr lang="en-US" dirty="0"/>
              <a:t>Probabilistic:</a:t>
            </a:r>
          </a:p>
          <a:p>
            <a:pPr lvl="1"/>
            <a:r>
              <a:rPr lang="en-US" dirty="0"/>
              <a:t>Does not guarantee successful remote clock readings</a:t>
            </a:r>
          </a:p>
          <a:p>
            <a:pPr lvl="1"/>
            <a:r>
              <a:rPr lang="en-US" dirty="0"/>
              <a:t>If successful, the reading precision is known</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608</a:t>
            </a:fld>
            <a:endParaRPr lang="en-US"/>
          </a:p>
        </p:txBody>
      </p:sp>
      <p:sp>
        <p:nvSpPr>
          <p:cNvPr id="4" name="Datumsplatzhalter 3">
            <a:extLst>
              <a:ext uri="{FF2B5EF4-FFF2-40B4-BE49-F238E27FC236}">
                <a16:creationId xmlns:a16="http://schemas.microsoft.com/office/drawing/2014/main" id="{8EFDA57A-5FFC-4120-BDD8-3A53023399A1}"/>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264908256"/>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Cristian</a:t>
            </a:r>
            <a:r>
              <a:rPr lang="en-US" dirty="0"/>
              <a:t>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1</a:t>
            </a:r>
            <a:r>
              <a:rPr lang="en-US" dirty="0"/>
              <a:t>, a client sends a request message (“time=?”) to the external clock server</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609</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p:cNvCxnSpPr>
          <p:nvPr/>
        </p:nvCxnSpPr>
        <p:spPr>
          <a:xfrm rot="5400000" flipH="1" flipV="1">
            <a:off x="3099423" y="3887875"/>
            <a:ext cx="1192668" cy="14762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Server</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Client</a:t>
            </a:r>
          </a:p>
        </p:txBody>
      </p:sp>
      <p:sp>
        <p:nvSpPr>
          <p:cNvPr id="14" name="Rectangle 13"/>
          <p:cNvSpPr/>
          <p:nvPr/>
        </p:nvSpPr>
        <p:spPr>
          <a:xfrm>
            <a:off x="2436624" y="4339037"/>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a:t>
            </a: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p>
        </p:txBody>
      </p:sp>
      <p:sp>
        <p:nvSpPr>
          <p:cNvPr id="4" name="Datumsplatzhalter 3">
            <a:extLst>
              <a:ext uri="{FF2B5EF4-FFF2-40B4-BE49-F238E27FC236}">
                <a16:creationId xmlns:a16="http://schemas.microsoft.com/office/drawing/2014/main" id="{667A1034-E0AD-4D5F-89A5-E2B39C255C46}"/>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8488959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our program: Loading a register</a:t>
            </a:r>
          </a:p>
        </p:txBody>
      </p:sp>
      <p:sp>
        <p:nvSpPr>
          <p:cNvPr id="9" name="Footer Placeholder 8"/>
          <p:cNvSpPr>
            <a:spLocks noGrp="1"/>
          </p:cNvSpPr>
          <p:nvPr>
            <p:ph type="ftr" sz="quarter" idx="11"/>
          </p:nvPr>
        </p:nvSpPr>
        <p:spPr/>
        <p:txBody>
          <a:bodyPr/>
          <a:lstStyle/>
          <a:p>
            <a:r>
              <a:rPr lang="en-US"/>
              <a:t>Realtime Programming Prof. Dr. Markus Pfeil</a:t>
            </a:r>
            <a:endParaRPr lang="en-US" dirty="0"/>
          </a:p>
        </p:txBody>
      </p:sp>
      <p:sp>
        <p:nvSpPr>
          <p:cNvPr id="10" name="Slide Number Placeholder 9"/>
          <p:cNvSpPr>
            <a:spLocks noGrp="1"/>
          </p:cNvSpPr>
          <p:nvPr>
            <p:ph type="sldNum" sz="quarter" idx="12"/>
          </p:nvPr>
        </p:nvSpPr>
        <p:spPr/>
        <p:txBody>
          <a:bodyPr/>
          <a:lstStyle/>
          <a:p>
            <a:fld id="{3A9916B7-A748-6149-8245-A3DC3058343F}" type="slidenum">
              <a:rPr lang="en-US" smtClean="0"/>
              <a:t>61</a:t>
            </a:fld>
            <a:endParaRPr lang="en-US"/>
          </a:p>
        </p:txBody>
      </p:sp>
      <p:sp>
        <p:nvSpPr>
          <p:cNvPr id="4" name="Content Placeholder 10"/>
          <p:cNvSpPr txBox="1">
            <a:spLocks/>
          </p:cNvSpPr>
          <p:nvPr/>
        </p:nvSpPr>
        <p:spPr>
          <a:xfrm>
            <a:off x="86156" y="1633264"/>
            <a:ext cx="4496034" cy="3291997"/>
          </a:xfrm>
          <a:prstGeom prst="rect">
            <a:avLst/>
          </a:prstGeom>
        </p:spPr>
        <p:style>
          <a:lnRef idx="1">
            <a:schemeClr val="accent5"/>
          </a:lnRef>
          <a:fillRef idx="3">
            <a:schemeClr val="accent5"/>
          </a:fillRef>
          <a:effectRef idx="2">
            <a:schemeClr val="accent5"/>
          </a:effectRef>
          <a:fontRef idx="minor">
            <a:schemeClr val="lt1"/>
          </a:fontRef>
        </p:style>
        <p:txBody>
          <a:bodyPr vert="horz" wrap="square" rtlCol="0">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lt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lt1"/>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lt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lt1"/>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lt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lt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lt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lt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lt1"/>
                </a:solidFill>
                <a:latin typeface="+mn-lt"/>
                <a:ea typeface="+mn-ea"/>
                <a:cs typeface="+mn-cs"/>
              </a:defRPr>
            </a:lvl9pPr>
          </a:lstStyle>
          <a:p>
            <a:pPr marL="0" indent="0">
              <a:buFont typeface="Wingdings 2"/>
              <a:buNone/>
            </a:pPr>
            <a:r>
              <a:rPr lang="en-US" sz="1400" dirty="0"/>
              <a:t>000000be &lt;main&gt;:</a:t>
            </a:r>
          </a:p>
          <a:p>
            <a:pPr marL="0" indent="0">
              <a:buFont typeface="Wingdings 2"/>
              <a:buNone/>
            </a:pPr>
            <a:r>
              <a:rPr lang="en-US" sz="1400" dirty="0"/>
              <a:t>  be:	80 e0       	</a:t>
            </a:r>
            <a:r>
              <a:rPr lang="en-US" sz="1400" dirty="0" err="1"/>
              <a:t>ldi</a:t>
            </a:r>
            <a:r>
              <a:rPr lang="en-US" sz="1400" dirty="0"/>
              <a:t>	r24 0x00	; 0</a:t>
            </a:r>
          </a:p>
          <a:p>
            <a:pPr marL="0" indent="0">
              <a:buFont typeface="Wingdings 2"/>
              <a:buNone/>
            </a:pPr>
            <a:r>
              <a:rPr lang="en-US" sz="1400" dirty="0"/>
              <a:t>  c0:	90 e0       	</a:t>
            </a:r>
            <a:r>
              <a:rPr lang="en-US" sz="1400" dirty="0" err="1"/>
              <a:t>ldi</a:t>
            </a:r>
            <a:r>
              <a:rPr lang="en-US" sz="1400" dirty="0"/>
              <a:t>	r25 0x00	; 0</a:t>
            </a:r>
          </a:p>
          <a:p>
            <a:pPr marL="0" indent="0">
              <a:buFont typeface="Wingdings 2"/>
              <a:buNone/>
            </a:pPr>
            <a:r>
              <a:rPr lang="en-US" sz="1400" dirty="0"/>
              <a:t>  c2:	98 0f       	add	r25 r24</a:t>
            </a:r>
          </a:p>
          <a:p>
            <a:pPr marL="0" indent="0">
              <a:buFont typeface="Wingdings 2"/>
              <a:buNone/>
            </a:pPr>
            <a:r>
              <a:rPr lang="hu-HU" sz="1400" dirty="0"/>
              <a:t>  c4:	92 bb       	out	0x18 r25	; 18</a:t>
            </a:r>
          </a:p>
          <a:p>
            <a:pPr marL="0" indent="0">
              <a:buFont typeface="Wingdings 2"/>
              <a:buNone/>
            </a:pPr>
            <a:r>
              <a:rPr lang="hu-HU" sz="1400" dirty="0"/>
              <a:t>  c6:	82 bb       	out	0x18 r24	; 18</a:t>
            </a:r>
          </a:p>
          <a:p>
            <a:pPr marL="0" indent="0">
              <a:buFont typeface="Wingdings 2"/>
              <a:buNone/>
            </a:pPr>
            <a:r>
              <a:rPr lang="hu-HU" sz="1400" dirty="0"/>
              <a:t>  c8:	8f 5f       	subi	r24 0xFF	; 255</a:t>
            </a:r>
          </a:p>
          <a:p>
            <a:pPr marL="0" indent="0">
              <a:buFont typeface="Wingdings 2"/>
              <a:buNone/>
            </a:pPr>
            <a:r>
              <a:rPr lang="hu-HU" sz="1400" dirty="0"/>
              <a:t>  ca:	8a 30       	cpi	r24 0x0A	; 10</a:t>
            </a:r>
          </a:p>
          <a:p>
            <a:pPr marL="0" indent="0">
              <a:buFont typeface="Wingdings 2"/>
              <a:buNone/>
            </a:pPr>
            <a:r>
              <a:rPr lang="en-US" sz="1400" dirty="0"/>
              <a:t>  cc:	d1 f7       	</a:t>
            </a:r>
            <a:r>
              <a:rPr lang="en-US" sz="1400" dirty="0" err="1"/>
              <a:t>brne</a:t>
            </a:r>
            <a:r>
              <a:rPr lang="en-US" sz="1400" dirty="0"/>
              <a:t>	.-12     	; 0xc2 &lt;main+0x4&gt;</a:t>
            </a:r>
          </a:p>
          <a:p>
            <a:pPr marL="0" indent="0">
              <a:buFont typeface="Wingdings 2"/>
              <a:buNone/>
            </a:pPr>
            <a:r>
              <a:rPr lang="en-US" sz="1400" dirty="0"/>
              <a:t>  </a:t>
            </a:r>
            <a:r>
              <a:rPr lang="en-US" sz="1400" dirty="0" err="1"/>
              <a:t>ce</a:t>
            </a:r>
            <a:r>
              <a:rPr lang="en-US" sz="1400" dirty="0"/>
              <a:t>:	80 e0       	</a:t>
            </a:r>
            <a:r>
              <a:rPr lang="en-US" sz="1400" dirty="0" err="1"/>
              <a:t>ldi</a:t>
            </a:r>
            <a:r>
              <a:rPr lang="en-US" sz="1400" dirty="0"/>
              <a:t>	r24 0x00	; 0</a:t>
            </a:r>
          </a:p>
          <a:p>
            <a:pPr marL="0" indent="0">
              <a:buFont typeface="Wingdings 2"/>
              <a:buNone/>
            </a:pPr>
            <a:r>
              <a:rPr lang="en-US" sz="1400" dirty="0"/>
              <a:t>  d0:	90 e0       	</a:t>
            </a:r>
            <a:r>
              <a:rPr lang="en-US" sz="1400" dirty="0" err="1"/>
              <a:t>ldi</a:t>
            </a:r>
            <a:r>
              <a:rPr lang="en-US" sz="1400" dirty="0"/>
              <a:t>	r25 0x00	; 0</a:t>
            </a:r>
          </a:p>
          <a:p>
            <a:pPr marL="0" indent="0">
              <a:buFont typeface="Wingdings 2"/>
              <a:buNone/>
            </a:pPr>
            <a:r>
              <a:rPr lang="en-US" sz="1400" dirty="0"/>
              <a:t>  d2:	08 95       	ret</a:t>
            </a:r>
          </a:p>
          <a:p>
            <a:endParaRPr lang="en-US" sz="1800" dirty="0"/>
          </a:p>
        </p:txBody>
      </p:sp>
      <p:graphicFrame>
        <p:nvGraphicFramePr>
          <p:cNvPr id="5" name="Table 4"/>
          <p:cNvGraphicFramePr>
            <a:graphicFrameLocks noGrp="1"/>
          </p:cNvGraphicFramePr>
          <p:nvPr/>
        </p:nvGraphicFramePr>
        <p:xfrm>
          <a:off x="5551828" y="3801188"/>
          <a:ext cx="2651492" cy="2970181"/>
        </p:xfrm>
        <a:graphic>
          <a:graphicData uri="http://schemas.openxmlformats.org/drawingml/2006/table">
            <a:tbl>
              <a:tblPr firstRow="1" bandRow="1">
                <a:tableStyleId>{5C22544A-7EE6-4342-B048-85BDC9FD1C3A}</a:tableStyleId>
              </a:tblPr>
              <a:tblGrid>
                <a:gridCol w="1325746">
                  <a:extLst>
                    <a:ext uri="{9D8B030D-6E8A-4147-A177-3AD203B41FA5}">
                      <a16:colId xmlns:a16="http://schemas.microsoft.com/office/drawing/2014/main" val="20000"/>
                    </a:ext>
                  </a:extLst>
                </a:gridCol>
                <a:gridCol w="1325746">
                  <a:extLst>
                    <a:ext uri="{9D8B030D-6E8A-4147-A177-3AD203B41FA5}">
                      <a16:colId xmlns:a16="http://schemas.microsoft.com/office/drawing/2014/main" val="20001"/>
                    </a:ext>
                  </a:extLst>
                </a:gridCol>
              </a:tblGrid>
              <a:tr h="409861">
                <a:tc>
                  <a:txBody>
                    <a:bodyPr/>
                    <a:lstStyle/>
                    <a:p>
                      <a:r>
                        <a:rPr lang="en-US" b="1" i="0" dirty="0">
                          <a:latin typeface="Courier"/>
                          <a:cs typeface="Courier"/>
                        </a:rPr>
                        <a:t>Address</a:t>
                      </a:r>
                    </a:p>
                  </a:txBody>
                  <a:tcPr/>
                </a:tc>
                <a:tc>
                  <a:txBody>
                    <a:bodyPr/>
                    <a:lstStyle/>
                    <a:p>
                      <a:r>
                        <a:rPr lang="en-US" b="1" i="0" dirty="0">
                          <a:latin typeface="Courier"/>
                          <a:cs typeface="Courier"/>
                        </a:rPr>
                        <a:t>Value</a:t>
                      </a:r>
                    </a:p>
                  </a:txBody>
                  <a:tcPr/>
                </a:tc>
                <a:extLst>
                  <a:ext uri="{0D108BD9-81ED-4DB2-BD59-A6C34878D82A}">
                    <a16:rowId xmlns:a16="http://schemas.microsoft.com/office/drawing/2014/main" val="10000"/>
                  </a:ext>
                </a:extLst>
              </a:tr>
              <a:tr h="339831">
                <a:tc>
                  <a:txBody>
                    <a:bodyPr/>
                    <a:lstStyle/>
                    <a:p>
                      <a:r>
                        <a:rPr lang="en-US" b="1" i="0" dirty="0">
                          <a:latin typeface="Courier"/>
                          <a:cs typeface="Courier"/>
                        </a:rPr>
                        <a:t>00BE</a:t>
                      </a:r>
                    </a:p>
                  </a:txBody>
                  <a:tcPr/>
                </a:tc>
                <a:tc>
                  <a:txBody>
                    <a:bodyPr/>
                    <a:lstStyle/>
                    <a:p>
                      <a:r>
                        <a:rPr lang="en-US" b="1" i="0" dirty="0">
                          <a:latin typeface="Courier"/>
                          <a:cs typeface="Courier"/>
                        </a:rPr>
                        <a:t>80</a:t>
                      </a:r>
                    </a:p>
                  </a:txBody>
                  <a:tcPr/>
                </a:tc>
                <a:extLst>
                  <a:ext uri="{0D108BD9-81ED-4DB2-BD59-A6C34878D82A}">
                    <a16:rowId xmlns:a16="http://schemas.microsoft.com/office/drawing/2014/main" val="10001"/>
                  </a:ext>
                </a:extLst>
              </a:tr>
              <a:tr h="339831">
                <a:tc>
                  <a:txBody>
                    <a:bodyPr/>
                    <a:lstStyle/>
                    <a:p>
                      <a:r>
                        <a:rPr lang="en-US" b="1" i="0" dirty="0">
                          <a:latin typeface="Courier"/>
                          <a:cs typeface="Courier"/>
                        </a:rPr>
                        <a:t>00BF</a:t>
                      </a:r>
                    </a:p>
                  </a:txBody>
                  <a:tcPr/>
                </a:tc>
                <a:tc>
                  <a:txBody>
                    <a:bodyPr/>
                    <a:lstStyle/>
                    <a:p>
                      <a:r>
                        <a:rPr lang="en-US" b="1" i="0" dirty="0">
                          <a:latin typeface="Courier"/>
                          <a:cs typeface="Courier"/>
                        </a:rPr>
                        <a:t>E0</a:t>
                      </a:r>
                    </a:p>
                  </a:txBody>
                  <a:tcPr/>
                </a:tc>
                <a:extLst>
                  <a:ext uri="{0D108BD9-81ED-4DB2-BD59-A6C34878D82A}">
                    <a16:rowId xmlns:a16="http://schemas.microsoft.com/office/drawing/2014/main" val="10002"/>
                  </a:ext>
                </a:extLst>
              </a:tr>
              <a:tr h="339831">
                <a:tc>
                  <a:txBody>
                    <a:bodyPr/>
                    <a:lstStyle/>
                    <a:p>
                      <a:r>
                        <a:rPr lang="en-US" b="1" i="0" dirty="0">
                          <a:latin typeface="Courier"/>
                          <a:cs typeface="Courier"/>
                        </a:rPr>
                        <a:t>00C0</a:t>
                      </a:r>
                    </a:p>
                  </a:txBody>
                  <a:tcPr/>
                </a:tc>
                <a:tc>
                  <a:txBody>
                    <a:bodyPr/>
                    <a:lstStyle/>
                    <a:p>
                      <a:r>
                        <a:rPr lang="en-US" b="1" i="0" dirty="0">
                          <a:latin typeface="Courier"/>
                          <a:cs typeface="Courier"/>
                        </a:rPr>
                        <a:t>90</a:t>
                      </a:r>
                    </a:p>
                  </a:txBody>
                  <a:tcPr/>
                </a:tc>
                <a:extLst>
                  <a:ext uri="{0D108BD9-81ED-4DB2-BD59-A6C34878D82A}">
                    <a16:rowId xmlns:a16="http://schemas.microsoft.com/office/drawing/2014/main" val="10003"/>
                  </a:ext>
                </a:extLst>
              </a:tr>
              <a:tr h="339831">
                <a:tc>
                  <a:txBody>
                    <a:bodyPr/>
                    <a:lstStyle/>
                    <a:p>
                      <a:r>
                        <a:rPr lang="en-US" b="1" i="0" dirty="0">
                          <a:latin typeface="Courier"/>
                          <a:cs typeface="Courier"/>
                        </a:rPr>
                        <a:t>00C1</a:t>
                      </a:r>
                    </a:p>
                  </a:txBody>
                  <a:tcPr/>
                </a:tc>
                <a:tc>
                  <a:txBody>
                    <a:bodyPr/>
                    <a:lstStyle/>
                    <a:p>
                      <a:r>
                        <a:rPr lang="en-US" b="1" i="0" dirty="0">
                          <a:latin typeface="Courier"/>
                          <a:cs typeface="Courier"/>
                        </a:rPr>
                        <a:t>E0</a:t>
                      </a:r>
                    </a:p>
                  </a:txBody>
                  <a:tcPr/>
                </a:tc>
                <a:extLst>
                  <a:ext uri="{0D108BD9-81ED-4DB2-BD59-A6C34878D82A}">
                    <a16:rowId xmlns:a16="http://schemas.microsoft.com/office/drawing/2014/main" val="10004"/>
                  </a:ext>
                </a:extLst>
              </a:tr>
              <a:tr h="339831">
                <a:tc>
                  <a:txBody>
                    <a:bodyPr/>
                    <a:lstStyle/>
                    <a:p>
                      <a:r>
                        <a:rPr lang="en-US" b="1" i="0" dirty="0">
                          <a:latin typeface="Courier"/>
                          <a:cs typeface="Courier"/>
                        </a:rPr>
                        <a:t>00C2</a:t>
                      </a:r>
                    </a:p>
                  </a:txBody>
                  <a:tcPr/>
                </a:tc>
                <a:tc>
                  <a:txBody>
                    <a:bodyPr/>
                    <a:lstStyle/>
                    <a:p>
                      <a:r>
                        <a:rPr lang="en-US" b="1" i="0" dirty="0">
                          <a:latin typeface="Courier"/>
                          <a:cs typeface="Courier"/>
                        </a:rPr>
                        <a:t>98</a:t>
                      </a:r>
                    </a:p>
                  </a:txBody>
                  <a:tcPr/>
                </a:tc>
                <a:extLst>
                  <a:ext uri="{0D108BD9-81ED-4DB2-BD59-A6C34878D82A}">
                    <a16:rowId xmlns:a16="http://schemas.microsoft.com/office/drawing/2014/main" val="10005"/>
                  </a:ext>
                </a:extLst>
              </a:tr>
              <a:tr h="339831">
                <a:tc>
                  <a:txBody>
                    <a:bodyPr/>
                    <a:lstStyle/>
                    <a:p>
                      <a:r>
                        <a:rPr lang="en-US" b="1" i="0" dirty="0">
                          <a:latin typeface="Courier"/>
                          <a:cs typeface="Courier"/>
                        </a:rPr>
                        <a:t>00C3</a:t>
                      </a:r>
                    </a:p>
                  </a:txBody>
                  <a:tcPr/>
                </a:tc>
                <a:tc>
                  <a:txBody>
                    <a:bodyPr/>
                    <a:lstStyle/>
                    <a:p>
                      <a:r>
                        <a:rPr lang="en-US" b="1" i="0" dirty="0">
                          <a:latin typeface="Courier"/>
                          <a:cs typeface="Courier"/>
                        </a:rPr>
                        <a:t>0F</a:t>
                      </a:r>
                    </a:p>
                  </a:txBody>
                  <a:tcPr/>
                </a:tc>
                <a:extLst>
                  <a:ext uri="{0D108BD9-81ED-4DB2-BD59-A6C34878D82A}">
                    <a16:rowId xmlns:a16="http://schemas.microsoft.com/office/drawing/2014/main" val="10006"/>
                  </a:ext>
                </a:extLst>
              </a:tr>
              <a:tr h="339831">
                <a:tc>
                  <a:txBody>
                    <a:bodyPr/>
                    <a:lstStyle/>
                    <a:p>
                      <a:r>
                        <a:rPr lang="en-US" b="1" i="0" dirty="0">
                          <a:latin typeface="Courier"/>
                          <a:cs typeface="Courier"/>
                        </a:rPr>
                        <a:t>00C4</a:t>
                      </a:r>
                    </a:p>
                  </a:txBody>
                  <a:tcPr/>
                </a:tc>
                <a:tc>
                  <a:txBody>
                    <a:bodyPr/>
                    <a:lstStyle/>
                    <a:p>
                      <a:r>
                        <a:rPr lang="en-US" b="1" i="0" dirty="0">
                          <a:latin typeface="Courier"/>
                          <a:cs typeface="Courier"/>
                        </a:rPr>
                        <a:t>92</a:t>
                      </a:r>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4650838" y="1611183"/>
            <a:ext cx="4185314" cy="1600438"/>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Arial"/>
              <a:buChar char="•"/>
            </a:pPr>
            <a:r>
              <a:rPr lang="en-US" dirty="0"/>
              <a:t>The first instruction is loading a value of </a:t>
            </a:r>
            <a:r>
              <a:rPr lang="en-US" dirty="0">
                <a:latin typeface="Courier"/>
                <a:cs typeface="Courier"/>
              </a:rPr>
              <a:t>0x00</a:t>
            </a:r>
            <a:r>
              <a:rPr lang="en-US" dirty="0"/>
              <a:t> into register </a:t>
            </a:r>
            <a:r>
              <a:rPr lang="en-US" dirty="0">
                <a:latin typeface="Courier"/>
                <a:cs typeface="Courier"/>
              </a:rPr>
              <a:t>r24</a:t>
            </a:r>
          </a:p>
          <a:p>
            <a:pPr marL="285750" indent="-285750">
              <a:buFont typeface="Arial"/>
              <a:buChar char="•"/>
            </a:pPr>
            <a:r>
              <a:rPr lang="en-US" dirty="0"/>
              <a:t>This instruction is encoded in the 16 bit </a:t>
            </a:r>
            <a:r>
              <a:rPr lang="en-US" dirty="0" err="1"/>
              <a:t>opcode</a:t>
            </a:r>
            <a:r>
              <a:rPr lang="en-US" dirty="0"/>
              <a:t> stored at address </a:t>
            </a:r>
            <a:r>
              <a:rPr lang="en-US" dirty="0">
                <a:latin typeface="Courier"/>
                <a:cs typeface="Courier"/>
              </a:rPr>
              <a:t>00BE</a:t>
            </a:r>
          </a:p>
          <a:p>
            <a:pPr marL="285750" indent="-285750">
              <a:buFont typeface="Arial"/>
              <a:buChar char="•"/>
            </a:pPr>
            <a:r>
              <a:rPr lang="en-US" dirty="0"/>
              <a:t>The </a:t>
            </a:r>
            <a:r>
              <a:rPr lang="en-US" dirty="0" err="1"/>
              <a:t>Assember</a:t>
            </a:r>
            <a:r>
              <a:rPr lang="en-US" dirty="0"/>
              <a:t> code is </a:t>
            </a:r>
          </a:p>
          <a:p>
            <a:pPr marL="742950" lvl="1" indent="-285750">
              <a:buFont typeface="Arial"/>
              <a:buChar char="•"/>
            </a:pPr>
            <a:r>
              <a:rPr lang="en-US" dirty="0" err="1">
                <a:latin typeface="Courier"/>
                <a:cs typeface="Courier"/>
              </a:rPr>
              <a:t>ldi</a:t>
            </a:r>
            <a:r>
              <a:rPr lang="en-US" dirty="0">
                <a:latin typeface="Courier"/>
                <a:cs typeface="Courier"/>
              </a:rPr>
              <a:t> r240x00</a:t>
            </a:r>
          </a:p>
          <a:p>
            <a:pPr marL="742950" lvl="1" indent="-285750">
              <a:buFont typeface="Arial"/>
              <a:buChar char="•"/>
            </a:pPr>
            <a:r>
              <a:rPr lang="en-US" dirty="0" err="1"/>
              <a:t>LoaD</a:t>
            </a:r>
            <a:r>
              <a:rPr lang="en-US" dirty="0"/>
              <a:t> Immediate r24 with 0x00 </a:t>
            </a:r>
          </a:p>
        </p:txBody>
      </p:sp>
      <p:cxnSp>
        <p:nvCxnSpPr>
          <p:cNvPr id="8" name="Straight Arrow Connector 7"/>
          <p:cNvCxnSpPr/>
          <p:nvPr/>
        </p:nvCxnSpPr>
        <p:spPr>
          <a:xfrm flipH="1" flipV="1">
            <a:off x="1149839" y="2076493"/>
            <a:ext cx="4333342" cy="26084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Datumsplatzhalter 6">
            <a:extLst>
              <a:ext uri="{FF2B5EF4-FFF2-40B4-BE49-F238E27FC236}">
                <a16:creationId xmlns:a16="http://schemas.microsoft.com/office/drawing/2014/main" id="{24EF0DB2-1712-4DC8-AD82-AC7ED83829F1}"/>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317467024"/>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Cristian</a:t>
            </a:r>
            <a:r>
              <a:rPr lang="en-US" dirty="0"/>
              <a:t>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2</a:t>
            </a:r>
            <a:r>
              <a:rPr lang="en-US" dirty="0"/>
              <a:t>, the server receives the request</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610</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05773" y="3894225"/>
            <a:ext cx="1179968" cy="14762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Server</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Client</a:t>
            </a:r>
          </a:p>
        </p:txBody>
      </p:sp>
      <p:sp>
        <p:nvSpPr>
          <p:cNvPr id="14" name="Rectangle 13"/>
          <p:cNvSpPr/>
          <p:nvPr/>
        </p:nvSpPr>
        <p:spPr>
          <a:xfrm>
            <a:off x="2436624" y="4339037"/>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a:t>
            </a: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p>
        </p:txBody>
      </p:sp>
      <p:sp>
        <p:nvSpPr>
          <p:cNvPr id="17" name="Oval 16"/>
          <p:cNvSpPr/>
          <p:nvPr/>
        </p:nvSpPr>
        <p:spPr>
          <a:xfrm>
            <a:off x="43460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4095543"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sp>
        <p:nvSpPr>
          <p:cNvPr id="4" name="Datumsplatzhalter 3">
            <a:extLst>
              <a:ext uri="{FF2B5EF4-FFF2-40B4-BE49-F238E27FC236}">
                <a16:creationId xmlns:a16="http://schemas.microsoft.com/office/drawing/2014/main" id="{313D0D50-9075-4C6B-847C-4B391CA41DCC}"/>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777049870"/>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Cristian</a:t>
            </a:r>
            <a:r>
              <a:rPr lang="en-US" dirty="0"/>
              <a:t>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3</a:t>
            </a:r>
            <a:r>
              <a:rPr lang="en-US" dirty="0"/>
              <a:t>, the server sends its time in a message (“time=”, E(t</a:t>
            </a:r>
            <a:r>
              <a:rPr lang="en-US" baseline="-25000" dirty="0"/>
              <a:t>3</a:t>
            </a:r>
            <a:r>
              <a:rPr lang="en-US" dirty="0"/>
              <a:t>)) to the client</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611</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05773" y="3894225"/>
            <a:ext cx="1179968" cy="14762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Server</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Client</a:t>
            </a:r>
          </a:p>
        </p:txBody>
      </p:sp>
      <p:sp>
        <p:nvSpPr>
          <p:cNvPr id="14" name="Rectangle 13"/>
          <p:cNvSpPr/>
          <p:nvPr/>
        </p:nvSpPr>
        <p:spPr>
          <a:xfrm>
            <a:off x="2436624" y="4339037"/>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a:t>
            </a: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p>
        </p:txBody>
      </p:sp>
      <p:sp>
        <p:nvSpPr>
          <p:cNvPr id="17" name="Oval 16"/>
          <p:cNvSpPr/>
          <p:nvPr/>
        </p:nvSpPr>
        <p:spPr>
          <a:xfrm>
            <a:off x="43460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095543"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21" idx="4"/>
          </p:cNvCxnSpPr>
          <p:nvPr/>
        </p:nvCxnSpPr>
        <p:spPr>
          <a:xfrm rot="16200000" flipH="1">
            <a:off x="4888323" y="3845471"/>
            <a:ext cx="1192668" cy="1586409"/>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603627"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5424384" y="4286617"/>
            <a:ext cx="1616641"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E(t</a:t>
            </a:r>
            <a:r>
              <a:rPr lang="en-US" baseline="-25000" dirty="0">
                <a:solidFill>
                  <a:schemeClr val="tx1"/>
                </a:solidFill>
              </a:rPr>
              <a:t>3</a:t>
            </a:r>
            <a:r>
              <a:rPr lang="en-US" dirty="0">
                <a:solidFill>
                  <a:schemeClr val="tx1"/>
                </a:solidFill>
              </a:rPr>
              <a:t>))</a:t>
            </a:r>
          </a:p>
        </p:txBody>
      </p:sp>
      <p:sp>
        <p:nvSpPr>
          <p:cNvPr id="23" name="Rectangle 22"/>
          <p:cNvSpPr/>
          <p:nvPr/>
        </p:nvSpPr>
        <p:spPr>
          <a:xfrm>
            <a:off x="4363820" y="342088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4" name="Datumsplatzhalter 3">
            <a:extLst>
              <a:ext uri="{FF2B5EF4-FFF2-40B4-BE49-F238E27FC236}">
                <a16:creationId xmlns:a16="http://schemas.microsoft.com/office/drawing/2014/main" id="{16584DDD-8DC4-48AB-BDB7-997626AEA2A3}"/>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4194260214"/>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Cristian</a:t>
            </a:r>
            <a:r>
              <a:rPr lang="en-US" dirty="0"/>
              <a:t>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4</a:t>
            </a:r>
            <a:r>
              <a:rPr lang="en-US" dirty="0"/>
              <a:t>, the client receives the message and sets its clock to E(t</a:t>
            </a:r>
            <a:r>
              <a:rPr lang="en-US" baseline="-25000" dirty="0"/>
              <a:t>3</a:t>
            </a:r>
            <a:r>
              <a:rPr lang="en-US" dirty="0"/>
              <a:t>) plus </a:t>
            </a:r>
            <a:r>
              <a:rPr lang="en-US" b="1" dirty="0"/>
              <a:t>half of the round trip delay</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612</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05773" y="3894225"/>
            <a:ext cx="1179968" cy="14762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Server</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Client</a:t>
            </a:r>
          </a:p>
        </p:txBody>
      </p:sp>
      <p:sp>
        <p:nvSpPr>
          <p:cNvPr id="14" name="Rectangle 13"/>
          <p:cNvSpPr/>
          <p:nvPr/>
        </p:nvSpPr>
        <p:spPr>
          <a:xfrm>
            <a:off x="2436624" y="4339037"/>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a:t>
            </a: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p>
        </p:txBody>
      </p:sp>
      <p:sp>
        <p:nvSpPr>
          <p:cNvPr id="17" name="Oval 16"/>
          <p:cNvSpPr/>
          <p:nvPr/>
        </p:nvSpPr>
        <p:spPr>
          <a:xfrm>
            <a:off x="43460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095543"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21" idx="4"/>
            <a:endCxn id="26" idx="0"/>
          </p:cNvCxnSpPr>
          <p:nvPr/>
        </p:nvCxnSpPr>
        <p:spPr>
          <a:xfrm rot="16200000" flipH="1">
            <a:off x="4894673" y="3839121"/>
            <a:ext cx="1179968" cy="1586409"/>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603627"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5424384" y="4286617"/>
            <a:ext cx="1616641"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E(t</a:t>
            </a:r>
            <a:r>
              <a:rPr lang="en-US" baseline="-25000" dirty="0">
                <a:solidFill>
                  <a:schemeClr val="tx1"/>
                </a:solidFill>
              </a:rPr>
              <a:t>3</a:t>
            </a:r>
            <a:r>
              <a:rPr lang="en-US" dirty="0">
                <a:solidFill>
                  <a:schemeClr val="tx1"/>
                </a:solidFill>
              </a:rPr>
              <a:t>))</a:t>
            </a:r>
          </a:p>
        </p:txBody>
      </p:sp>
      <p:sp>
        <p:nvSpPr>
          <p:cNvPr id="23" name="Rectangle 22"/>
          <p:cNvSpPr/>
          <p:nvPr/>
        </p:nvSpPr>
        <p:spPr>
          <a:xfrm>
            <a:off x="4363820" y="342088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4" name="Rectangle 23"/>
          <p:cNvSpPr/>
          <p:nvPr/>
        </p:nvSpPr>
        <p:spPr>
          <a:xfrm>
            <a:off x="5969010"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4</a:t>
            </a:r>
          </a:p>
        </p:txBody>
      </p:sp>
      <p:sp>
        <p:nvSpPr>
          <p:cNvPr id="25" name="Rectangle 24"/>
          <p:cNvSpPr/>
          <p:nvPr/>
        </p:nvSpPr>
        <p:spPr>
          <a:xfrm>
            <a:off x="5835715" y="5324979"/>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r>
              <a:rPr lang="en-US" baseline="-25000" dirty="0">
                <a:solidFill>
                  <a:schemeClr val="tx1"/>
                </a:solidFill>
              </a:rPr>
              <a:t>4</a:t>
            </a:r>
            <a:r>
              <a:rPr lang="en-US" dirty="0">
                <a:solidFill>
                  <a:schemeClr val="tx1"/>
                </a:solidFill>
              </a:rPr>
              <a:t>) = E(t</a:t>
            </a:r>
            <a:r>
              <a:rPr lang="en-US" baseline="-25000" dirty="0">
                <a:solidFill>
                  <a:schemeClr val="tx1"/>
                </a:solidFill>
              </a:rPr>
              <a:t>3</a:t>
            </a:r>
            <a:r>
              <a:rPr lang="en-US" dirty="0">
                <a:solidFill>
                  <a:schemeClr val="tx1"/>
                </a:solidFill>
              </a:rPr>
              <a:t>) + (R/2)</a:t>
            </a:r>
          </a:p>
        </p:txBody>
      </p:sp>
      <p:sp>
        <p:nvSpPr>
          <p:cNvPr id="26" name="Oval 25"/>
          <p:cNvSpPr/>
          <p:nvPr/>
        </p:nvSpPr>
        <p:spPr>
          <a:xfrm>
            <a:off x="6190036"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9" idx="6"/>
            <a:endCxn id="26" idx="2"/>
          </p:cNvCxnSpPr>
          <p:nvPr/>
        </p:nvCxnSpPr>
        <p:spPr>
          <a:xfrm>
            <a:off x="3045482" y="5310125"/>
            <a:ext cx="3144554" cy="0"/>
          </a:xfrm>
          <a:prstGeom prst="straightConnector1">
            <a:avLst/>
          </a:prstGeom>
          <a:ln w="38100" cmpd="sng">
            <a:solidFill>
              <a:schemeClr val="tx1"/>
            </a:solidFill>
            <a:prstDash val="solid"/>
            <a:headEnd type="diamond"/>
            <a:tailEnd type="diamond"/>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757206" y="5324979"/>
            <a:ext cx="1616641"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 = C(t</a:t>
            </a:r>
            <a:r>
              <a:rPr lang="en-US" baseline="-25000" dirty="0">
                <a:solidFill>
                  <a:schemeClr val="tx1"/>
                </a:solidFill>
              </a:rPr>
              <a:t>4</a:t>
            </a:r>
            <a:r>
              <a:rPr lang="en-US" dirty="0">
                <a:solidFill>
                  <a:schemeClr val="tx1"/>
                </a:solidFill>
              </a:rPr>
              <a:t>) – C(t</a:t>
            </a:r>
            <a:r>
              <a:rPr lang="en-US" baseline="-25000" dirty="0">
                <a:solidFill>
                  <a:schemeClr val="tx1"/>
                </a:solidFill>
              </a:rPr>
              <a:t>1</a:t>
            </a:r>
            <a:r>
              <a:rPr lang="en-US" dirty="0">
                <a:solidFill>
                  <a:schemeClr val="tx1"/>
                </a:solidFill>
              </a:rPr>
              <a:t>)</a:t>
            </a:r>
          </a:p>
        </p:txBody>
      </p:sp>
      <p:sp>
        <p:nvSpPr>
          <p:cNvPr id="4" name="Datumsplatzhalter 3">
            <a:extLst>
              <a:ext uri="{FF2B5EF4-FFF2-40B4-BE49-F238E27FC236}">
                <a16:creationId xmlns:a16="http://schemas.microsoft.com/office/drawing/2014/main" id="{EA37368E-5F4E-4D5C-88B8-DC82D1FF4706}"/>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19" name="Freihand 18">
                <a:extLst>
                  <a:ext uri="{FF2B5EF4-FFF2-40B4-BE49-F238E27FC236}">
                    <a16:creationId xmlns:a16="http://schemas.microsoft.com/office/drawing/2014/main" id="{5D7D531E-9C62-45BE-859B-C3CAE9D49017}"/>
                  </a:ext>
                </a:extLst>
              </p14:cNvPr>
              <p14:cNvContentPartPr/>
              <p14:nvPr/>
            </p14:nvContentPartPr>
            <p14:xfrm>
              <a:off x="2974320" y="3419640"/>
              <a:ext cx="6155280" cy="2944080"/>
            </p14:xfrm>
          </p:contentPart>
        </mc:Choice>
        <mc:Fallback xmlns="">
          <p:pic>
            <p:nvPicPr>
              <p:cNvPr id="19" name="Freihand 18">
                <a:extLst>
                  <a:ext uri="{FF2B5EF4-FFF2-40B4-BE49-F238E27FC236}">
                    <a16:creationId xmlns:a16="http://schemas.microsoft.com/office/drawing/2014/main" id="{5D7D531E-9C62-45BE-859B-C3CAE9D49017}"/>
                  </a:ext>
                </a:extLst>
              </p:cNvPr>
              <p:cNvPicPr/>
              <p:nvPr/>
            </p:nvPicPr>
            <p:blipFill>
              <a:blip r:embed="rId4"/>
              <a:stretch>
                <a:fillRect/>
              </a:stretch>
            </p:blipFill>
            <p:spPr>
              <a:xfrm>
                <a:off x="2964960" y="3410280"/>
                <a:ext cx="6174000" cy="2962800"/>
              </a:xfrm>
              <a:prstGeom prst="rect">
                <a:avLst/>
              </a:prstGeom>
            </p:spPr>
          </p:pic>
        </mc:Fallback>
      </mc:AlternateContent>
    </p:spTree>
    <p:extLst>
      <p:ext uri="{BB962C8B-B14F-4D97-AF65-F5344CB8AC3E}">
        <p14:creationId xmlns:p14="http://schemas.microsoft.com/office/powerpoint/2010/main" val="329847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EA37368E-5F4E-4D5C-88B8-DC82D1FF4706}"/>
              </a:ext>
            </a:extLst>
          </p:cNvPr>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613</a:t>
            </a:fld>
            <a:endParaRPr lang="en-US"/>
          </a:p>
        </p:txBody>
      </p:sp>
      <p:cxnSp>
        <p:nvCxnSpPr>
          <p:cNvPr id="7" name="Straight Arrow Connector 6"/>
          <p:cNvCxnSpPr/>
          <p:nvPr/>
        </p:nvCxnSpPr>
        <p:spPr>
          <a:xfrm>
            <a:off x="1552410" y="2653799"/>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4022096"/>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3934281"/>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4036950"/>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05773" y="2606196"/>
            <a:ext cx="1179968" cy="14762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2403865"/>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Server</a:t>
            </a:r>
          </a:p>
        </p:txBody>
      </p:sp>
      <p:sp>
        <p:nvSpPr>
          <p:cNvPr id="13" name="Rectangle 12"/>
          <p:cNvSpPr/>
          <p:nvPr/>
        </p:nvSpPr>
        <p:spPr>
          <a:xfrm>
            <a:off x="341906" y="3772162"/>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Client</a:t>
            </a:r>
          </a:p>
        </p:txBody>
      </p:sp>
      <p:sp>
        <p:nvSpPr>
          <p:cNvPr id="14" name="Rectangle 13"/>
          <p:cNvSpPr/>
          <p:nvPr/>
        </p:nvSpPr>
        <p:spPr>
          <a:xfrm>
            <a:off x="2436624" y="3051008"/>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a:t>
            </a:r>
          </a:p>
        </p:txBody>
      </p:sp>
      <p:sp>
        <p:nvSpPr>
          <p:cNvPr id="15" name="Rectangle 14"/>
          <p:cNvSpPr/>
          <p:nvPr/>
        </p:nvSpPr>
        <p:spPr>
          <a:xfrm>
            <a:off x="285852" y="274971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E(t)</a:t>
            </a:r>
          </a:p>
        </p:txBody>
      </p:sp>
      <p:sp>
        <p:nvSpPr>
          <p:cNvPr id="16" name="Rectangle 15"/>
          <p:cNvSpPr/>
          <p:nvPr/>
        </p:nvSpPr>
        <p:spPr>
          <a:xfrm>
            <a:off x="285852" y="4128205"/>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p>
        </p:txBody>
      </p:sp>
      <p:sp>
        <p:nvSpPr>
          <p:cNvPr id="17" name="Oval 16"/>
          <p:cNvSpPr/>
          <p:nvPr/>
        </p:nvSpPr>
        <p:spPr>
          <a:xfrm>
            <a:off x="4346033" y="2578684"/>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095543" y="2149136"/>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21" idx="4"/>
            <a:endCxn id="26" idx="0"/>
          </p:cNvCxnSpPr>
          <p:nvPr/>
        </p:nvCxnSpPr>
        <p:spPr>
          <a:xfrm rot="16200000" flipH="1">
            <a:off x="4894673" y="2551092"/>
            <a:ext cx="1179968" cy="1586409"/>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4603627" y="2578684"/>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ectangle 21"/>
          <p:cNvSpPr/>
          <p:nvPr/>
        </p:nvSpPr>
        <p:spPr>
          <a:xfrm>
            <a:off x="5424384" y="2998588"/>
            <a:ext cx="1616641"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(“time=”, E(t</a:t>
            </a:r>
            <a:r>
              <a:rPr lang="en-US" baseline="-25000" dirty="0">
                <a:solidFill>
                  <a:schemeClr val="tx1"/>
                </a:solidFill>
              </a:rPr>
              <a:t>3</a:t>
            </a:r>
            <a:r>
              <a:rPr lang="en-US" dirty="0">
                <a:solidFill>
                  <a:schemeClr val="tx1"/>
                </a:solidFill>
              </a:rPr>
              <a:t>))</a:t>
            </a:r>
          </a:p>
        </p:txBody>
      </p:sp>
      <p:sp>
        <p:nvSpPr>
          <p:cNvPr id="23" name="Rectangle 22"/>
          <p:cNvSpPr/>
          <p:nvPr/>
        </p:nvSpPr>
        <p:spPr>
          <a:xfrm>
            <a:off x="4363820" y="2132856"/>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4" name="Rectangle 23"/>
          <p:cNvSpPr/>
          <p:nvPr/>
        </p:nvSpPr>
        <p:spPr>
          <a:xfrm>
            <a:off x="5969010" y="4036950"/>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4</a:t>
            </a:r>
          </a:p>
        </p:txBody>
      </p:sp>
      <p:sp>
        <p:nvSpPr>
          <p:cNvPr id="25" name="Rectangle 24"/>
          <p:cNvSpPr/>
          <p:nvPr/>
        </p:nvSpPr>
        <p:spPr>
          <a:xfrm>
            <a:off x="5835715" y="4036950"/>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C(t</a:t>
            </a:r>
            <a:r>
              <a:rPr lang="en-US" baseline="-25000" dirty="0">
                <a:solidFill>
                  <a:schemeClr val="tx1"/>
                </a:solidFill>
              </a:rPr>
              <a:t>4</a:t>
            </a:r>
            <a:r>
              <a:rPr lang="en-US" dirty="0">
                <a:solidFill>
                  <a:schemeClr val="tx1"/>
                </a:solidFill>
              </a:rPr>
              <a:t>) = ?</a:t>
            </a:r>
          </a:p>
        </p:txBody>
      </p:sp>
      <p:sp>
        <p:nvSpPr>
          <p:cNvPr id="26" name="Oval 25"/>
          <p:cNvSpPr/>
          <p:nvPr/>
        </p:nvSpPr>
        <p:spPr>
          <a:xfrm>
            <a:off x="6190036" y="3934281"/>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a:stCxn id="9" idx="6"/>
            <a:endCxn id="26" idx="2"/>
          </p:cNvCxnSpPr>
          <p:nvPr/>
        </p:nvCxnSpPr>
        <p:spPr>
          <a:xfrm>
            <a:off x="3045482" y="4022096"/>
            <a:ext cx="3144554" cy="0"/>
          </a:xfrm>
          <a:prstGeom prst="straightConnector1">
            <a:avLst/>
          </a:prstGeom>
          <a:ln w="38100" cmpd="sng">
            <a:solidFill>
              <a:schemeClr val="tx1"/>
            </a:solidFill>
            <a:prstDash val="solid"/>
            <a:headEnd type="diamond"/>
            <a:tailEnd type="diamond"/>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757206" y="4036950"/>
            <a:ext cx="1616641"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R = ?</a:t>
            </a:r>
          </a:p>
        </p:txBody>
      </p:sp>
      <mc:AlternateContent xmlns:mc="http://schemas.openxmlformats.org/markup-compatibility/2006" xmlns:p14="http://schemas.microsoft.com/office/powerpoint/2010/main">
        <mc:Choice Requires="p14">
          <p:contentPart p14:bwMode="auto" r:id="rId3">
            <p14:nvContentPartPr>
              <p14:cNvPr id="2" name="Freihand 1">
                <a:extLst>
                  <a:ext uri="{FF2B5EF4-FFF2-40B4-BE49-F238E27FC236}">
                    <a16:creationId xmlns:a16="http://schemas.microsoft.com/office/drawing/2014/main" id="{17382AB9-9BFB-4CC2-8B31-CE7ECDE2E2A1}"/>
                  </a:ext>
                </a:extLst>
              </p14:cNvPr>
              <p14:cNvContentPartPr/>
              <p14:nvPr/>
            </p14:nvContentPartPr>
            <p14:xfrm>
              <a:off x="2931480" y="2264040"/>
              <a:ext cx="3396600" cy="2640600"/>
            </p14:xfrm>
          </p:contentPart>
        </mc:Choice>
        <mc:Fallback xmlns="">
          <p:pic>
            <p:nvPicPr>
              <p:cNvPr id="2" name="Freihand 1">
                <a:extLst>
                  <a:ext uri="{FF2B5EF4-FFF2-40B4-BE49-F238E27FC236}">
                    <a16:creationId xmlns:a16="http://schemas.microsoft.com/office/drawing/2014/main" id="{17382AB9-9BFB-4CC2-8B31-CE7ECDE2E2A1}"/>
                  </a:ext>
                </a:extLst>
              </p:cNvPr>
              <p:cNvPicPr/>
              <p:nvPr/>
            </p:nvPicPr>
            <p:blipFill>
              <a:blip r:embed="rId4"/>
              <a:stretch>
                <a:fillRect/>
              </a:stretch>
            </p:blipFill>
            <p:spPr>
              <a:xfrm>
                <a:off x="2922120" y="2254680"/>
                <a:ext cx="3415320" cy="2659320"/>
              </a:xfrm>
              <a:prstGeom prst="rect">
                <a:avLst/>
              </a:prstGeom>
            </p:spPr>
          </p:pic>
        </mc:Fallback>
      </mc:AlternateContent>
    </p:spTree>
    <p:extLst>
      <p:ext uri="{BB962C8B-B14F-4D97-AF65-F5344CB8AC3E}">
        <p14:creationId xmlns:p14="http://schemas.microsoft.com/office/powerpoint/2010/main" val="264905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Maximum Error</a:t>
            </a:r>
          </a:p>
        </p:txBody>
      </p:sp>
      <p:sp>
        <p:nvSpPr>
          <p:cNvPr id="3" name="Content Placeholder 2"/>
          <p:cNvSpPr>
            <a:spLocks noGrp="1"/>
          </p:cNvSpPr>
          <p:nvPr>
            <p:ph sz="quarter" idx="1"/>
          </p:nvPr>
        </p:nvSpPr>
        <p:spPr/>
        <p:txBody>
          <a:bodyPr>
            <a:normAutofit/>
          </a:bodyPr>
          <a:lstStyle/>
          <a:p>
            <a:r>
              <a:rPr lang="en-US" dirty="0"/>
              <a:t>The maximum error </a:t>
            </a:r>
            <a:r>
              <a:rPr lang="en-US" b="1" i="1" dirty="0"/>
              <a:t>e</a:t>
            </a:r>
            <a:r>
              <a:rPr lang="en-US" dirty="0"/>
              <a:t> that P can make when reading Q’s clock is half the length of the interval</a:t>
            </a:r>
          </a:p>
          <a:p>
            <a:r>
              <a:rPr lang="en-US" dirty="0"/>
              <a:t>Hence,</a:t>
            </a:r>
          </a:p>
          <a:p>
            <a:pPr marL="0" indent="0" algn="ctr">
              <a:buNone/>
            </a:pPr>
            <a:r>
              <a:rPr lang="en-US" b="1" i="1" dirty="0"/>
              <a:t>e</a:t>
            </a:r>
            <a:r>
              <a:rPr lang="en-US" dirty="0"/>
              <a:t> = </a:t>
            </a:r>
            <a:r>
              <a:rPr lang="en-US" i="1" dirty="0"/>
              <a:t>D</a:t>
            </a:r>
            <a:r>
              <a:rPr lang="en-US" dirty="0"/>
              <a:t>(1 + 2</a:t>
            </a:r>
            <a:r>
              <a:rPr lang="en-US" i="1" dirty="0"/>
              <a:t>p</a:t>
            </a:r>
            <a:r>
              <a:rPr lang="en-US" dirty="0"/>
              <a:t>) – </a:t>
            </a:r>
            <a:r>
              <a:rPr lang="en-US" i="1" dirty="0"/>
              <a:t>min</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614</a:t>
            </a:fld>
            <a:endParaRPr lang="en-US"/>
          </a:p>
        </p:txBody>
      </p:sp>
      <p:sp>
        <p:nvSpPr>
          <p:cNvPr id="4" name="Datumsplatzhalter 3">
            <a:extLst>
              <a:ext uri="{FF2B5EF4-FFF2-40B4-BE49-F238E27FC236}">
                <a16:creationId xmlns:a16="http://schemas.microsoft.com/office/drawing/2014/main" id="{94B38C89-2EF6-46EB-83B1-628A2E6760EF}"/>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E38BD73C-25B5-4ADF-A2CE-A45B0E6E6030}"/>
                  </a:ext>
                </a:extLst>
              </p14:cNvPr>
              <p14:cNvContentPartPr/>
              <p14:nvPr/>
            </p14:nvContentPartPr>
            <p14:xfrm>
              <a:off x="3708720" y="2975040"/>
              <a:ext cx="2957760" cy="1406160"/>
            </p14:xfrm>
          </p:contentPart>
        </mc:Choice>
        <mc:Fallback xmlns="">
          <p:pic>
            <p:nvPicPr>
              <p:cNvPr id="7" name="Freihand 6">
                <a:extLst>
                  <a:ext uri="{FF2B5EF4-FFF2-40B4-BE49-F238E27FC236}">
                    <a16:creationId xmlns:a16="http://schemas.microsoft.com/office/drawing/2014/main" id="{E38BD73C-25B5-4ADF-A2CE-A45B0E6E6030}"/>
                  </a:ext>
                </a:extLst>
              </p:cNvPr>
              <p:cNvPicPr/>
              <p:nvPr/>
            </p:nvPicPr>
            <p:blipFill>
              <a:blip r:embed="rId4"/>
              <a:stretch>
                <a:fillRect/>
              </a:stretch>
            </p:blipFill>
            <p:spPr>
              <a:xfrm>
                <a:off x="3699360" y="2965680"/>
                <a:ext cx="2976480" cy="1424880"/>
              </a:xfrm>
              <a:prstGeom prst="rect">
                <a:avLst/>
              </a:prstGeom>
            </p:spPr>
          </p:pic>
        </mc:Fallback>
      </mc:AlternateContent>
    </p:spTree>
    <p:extLst>
      <p:ext uri="{BB962C8B-B14F-4D97-AF65-F5344CB8AC3E}">
        <p14:creationId xmlns:p14="http://schemas.microsoft.com/office/powerpoint/2010/main" val="740680884"/>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Clocks</a:t>
            </a:r>
          </a:p>
        </p:txBody>
      </p:sp>
      <p:sp>
        <p:nvSpPr>
          <p:cNvPr id="3" name="Content Placeholder 2"/>
          <p:cNvSpPr>
            <a:spLocks noGrp="1"/>
          </p:cNvSpPr>
          <p:nvPr>
            <p:ph sz="quarter" idx="1"/>
          </p:nvPr>
        </p:nvSpPr>
        <p:spPr/>
        <p:txBody>
          <a:bodyPr>
            <a:normAutofit/>
          </a:bodyPr>
          <a:lstStyle/>
          <a:p>
            <a:r>
              <a:rPr lang="en-US" dirty="0"/>
              <a:t>External clock synchronization (Cristian)</a:t>
            </a:r>
          </a:p>
          <a:p>
            <a:r>
              <a:rPr lang="en-US" dirty="0">
                <a:solidFill>
                  <a:srgbClr val="0000FF"/>
                </a:solidFill>
              </a:rPr>
              <a:t>Internal clock synchronization (</a:t>
            </a:r>
            <a:r>
              <a:rPr lang="en-US" dirty="0" err="1">
                <a:solidFill>
                  <a:srgbClr val="0000FF"/>
                </a:solidFill>
              </a:rPr>
              <a:t>Gusella</a:t>
            </a:r>
            <a:r>
              <a:rPr lang="en-US" dirty="0">
                <a:solidFill>
                  <a:srgbClr val="0000FF"/>
                </a:solidFill>
              </a:rPr>
              <a:t> &amp; </a:t>
            </a:r>
            <a:r>
              <a:rPr lang="en-US" dirty="0" err="1">
                <a:solidFill>
                  <a:srgbClr val="0000FF"/>
                </a:solidFill>
              </a:rPr>
              <a:t>Zatti</a:t>
            </a:r>
            <a:r>
              <a:rPr lang="en-US" dirty="0">
                <a:solidFill>
                  <a:srgbClr val="0000FF"/>
                </a:solidFill>
              </a:rPr>
              <a:t>)</a:t>
            </a:r>
          </a:p>
          <a:p>
            <a:r>
              <a:rPr lang="en-US" dirty="0"/>
              <a:t>Network Time Protocol (Mills)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615</a:t>
            </a:fld>
            <a:endParaRPr lang="en-US"/>
          </a:p>
        </p:txBody>
      </p:sp>
      <p:sp>
        <p:nvSpPr>
          <p:cNvPr id="4" name="Datumsplatzhalter 3">
            <a:extLst>
              <a:ext uri="{FF2B5EF4-FFF2-40B4-BE49-F238E27FC236}">
                <a16:creationId xmlns:a16="http://schemas.microsoft.com/office/drawing/2014/main" id="{D87017EB-8C87-4F56-BEA3-82268E2B6398}"/>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523428778"/>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1</a:t>
            </a:r>
            <a:r>
              <a:rPr lang="en-US" dirty="0"/>
              <a:t>, node A sends a </a:t>
            </a:r>
            <a:r>
              <a:rPr lang="en-US" dirty="0" err="1"/>
              <a:t>TimeStamp</a:t>
            </a:r>
            <a:r>
              <a:rPr lang="en-US" dirty="0"/>
              <a:t> message request to node B</a:t>
            </a:r>
            <a:endParaRPr lang="en-US" b="1"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616</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p:cNvCxnSpPr>
          <p:nvPr/>
        </p:nvCxnSpPr>
        <p:spPr>
          <a:xfrm rot="5400000" flipH="1" flipV="1">
            <a:off x="3156573" y="3843425"/>
            <a:ext cx="1179968" cy="15778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36624" y="4339037"/>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4" name="Datumsplatzhalter 3">
            <a:extLst>
              <a:ext uri="{FF2B5EF4-FFF2-40B4-BE49-F238E27FC236}">
                <a16:creationId xmlns:a16="http://schemas.microsoft.com/office/drawing/2014/main" id="{C485EDD2-8FBA-4095-B7DA-640EB9AA10EA}"/>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14228233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2</a:t>
            </a:r>
            <a:r>
              <a:rPr lang="en-US" dirty="0"/>
              <a:t>, node B responds with a </a:t>
            </a:r>
            <a:r>
              <a:rPr lang="en-US" dirty="0" err="1"/>
              <a:t>TimeStampReply</a:t>
            </a:r>
            <a:r>
              <a:rPr lang="en-US" dirty="0"/>
              <a:t> message that carries C</a:t>
            </a:r>
            <a:r>
              <a:rPr lang="en-US" baseline="-25000" dirty="0"/>
              <a:t>B</a:t>
            </a:r>
            <a:r>
              <a:rPr lang="en-US" dirty="0"/>
              <a:t>(t</a:t>
            </a:r>
            <a:r>
              <a:rPr lang="en-US" baseline="-25000" dirty="0"/>
              <a:t>2</a:t>
            </a:r>
            <a:r>
              <a:rPr lang="en-US" dirty="0"/>
              <a:t>)</a:t>
            </a:r>
            <a:endParaRPr lang="en-US" b="1"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617</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56573" y="3843425"/>
            <a:ext cx="1179968" cy="15778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36624" y="4339037"/>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44476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209843"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p:cNvCxnSpPr>
          <p:nvPr/>
        </p:nvCxnSpPr>
        <p:spPr>
          <a:xfrm rot="16200000" flipH="1">
            <a:off x="4816676" y="3761124"/>
            <a:ext cx="1179968" cy="17424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24384" y="4286617"/>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4" name="Datumsplatzhalter 3">
            <a:extLst>
              <a:ext uri="{FF2B5EF4-FFF2-40B4-BE49-F238E27FC236}">
                <a16:creationId xmlns:a16="http://schemas.microsoft.com/office/drawing/2014/main" id="{51D3893F-A6B1-42E3-929E-D1CF8C9D5A74}"/>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645206129"/>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Algorithm</a:t>
            </a:r>
          </a:p>
        </p:txBody>
      </p:sp>
      <p:sp>
        <p:nvSpPr>
          <p:cNvPr id="3" name="Content Placeholder 2"/>
          <p:cNvSpPr>
            <a:spLocks noGrp="1"/>
          </p:cNvSpPr>
          <p:nvPr>
            <p:ph sz="quarter" idx="1"/>
          </p:nvPr>
        </p:nvSpPr>
        <p:spPr/>
        <p:txBody>
          <a:bodyPr>
            <a:noAutofit/>
          </a:bodyPr>
          <a:lstStyle/>
          <a:p>
            <a:r>
              <a:rPr lang="en-US" dirty="0"/>
              <a:t>At real time t</a:t>
            </a:r>
            <a:r>
              <a:rPr lang="en-US" baseline="-25000" dirty="0"/>
              <a:t>3</a:t>
            </a:r>
            <a:r>
              <a:rPr lang="en-US" dirty="0"/>
              <a:t>, node A receives B’s reply and calculates </a:t>
            </a:r>
            <a:r>
              <a:rPr lang="en-US" b="1" dirty="0"/>
              <a:t>the difference between the clocks </a:t>
            </a:r>
            <a:r>
              <a:rPr lang="en-US" dirty="0"/>
              <a:t>as</a:t>
            </a:r>
          </a:p>
          <a:p>
            <a:pPr marL="0" indent="0" algn="ctr">
              <a:lnSpc>
                <a:spcPct val="150000"/>
              </a:lnSpc>
              <a:buNone/>
            </a:pPr>
            <a:r>
              <a:rPr lang="en-US" dirty="0"/>
              <a:t>Δ</a:t>
            </a:r>
            <a:r>
              <a:rPr lang="en-US" baseline="-25000" dirty="0"/>
              <a:t>AB</a:t>
            </a:r>
            <a:r>
              <a:rPr lang="en-US" dirty="0"/>
              <a:t>(t) = ––––––––––––  – C</a:t>
            </a:r>
            <a:r>
              <a:rPr lang="en-US" baseline="-25000" dirty="0"/>
              <a:t>B</a:t>
            </a:r>
            <a:r>
              <a:rPr lang="en-US" dirty="0"/>
              <a:t>(t</a:t>
            </a:r>
            <a:r>
              <a:rPr lang="en-US" baseline="-25000" dirty="0"/>
              <a:t>2</a:t>
            </a:r>
            <a:r>
              <a:rPr lang="en-US" dirty="0"/>
              <a:t>)</a:t>
            </a:r>
            <a:endParaRPr lang="en-US" b="1"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618</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56573" y="3843425"/>
            <a:ext cx="1179968" cy="15778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36624" y="4339037"/>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44476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209843"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a:endCxn id="26" idx="0"/>
          </p:cNvCxnSpPr>
          <p:nvPr/>
        </p:nvCxnSpPr>
        <p:spPr>
          <a:xfrm rot="16200000" flipH="1">
            <a:off x="4816676" y="3761124"/>
            <a:ext cx="1179968" cy="17424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24384" y="4286617"/>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24" name="Rectangle 23"/>
          <p:cNvSpPr/>
          <p:nvPr/>
        </p:nvSpPr>
        <p:spPr>
          <a:xfrm>
            <a:off x="5969010"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5" name="Rectangle 24"/>
          <p:cNvSpPr/>
          <p:nvPr/>
        </p:nvSpPr>
        <p:spPr>
          <a:xfrm>
            <a:off x="5823015" y="5664548"/>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Δ</a:t>
            </a:r>
            <a:r>
              <a:rPr lang="en-US" baseline="-25000" dirty="0">
                <a:solidFill>
                  <a:schemeClr val="tx1"/>
                </a:solidFill>
              </a:rPr>
              <a:t>AB</a:t>
            </a:r>
            <a:r>
              <a:rPr lang="en-US" dirty="0">
                <a:solidFill>
                  <a:schemeClr val="tx1"/>
                </a:solidFill>
              </a:rPr>
              <a:t>(t) = (C</a:t>
            </a:r>
            <a:r>
              <a:rPr lang="en-US" baseline="-25000" dirty="0">
                <a:solidFill>
                  <a:schemeClr val="tx1"/>
                </a:solidFill>
              </a:rPr>
              <a:t>A</a:t>
            </a:r>
            <a:r>
              <a:rPr lang="en-US" dirty="0">
                <a:solidFill>
                  <a:schemeClr val="tx1"/>
                </a:solidFill>
              </a:rPr>
              <a:t>(t</a:t>
            </a:r>
            <a:r>
              <a:rPr lang="en-US" baseline="-25000" dirty="0">
                <a:solidFill>
                  <a:schemeClr val="tx1"/>
                </a:solidFill>
              </a:rPr>
              <a:t>1</a:t>
            </a:r>
            <a:r>
              <a:rPr lang="en-US" dirty="0">
                <a:solidFill>
                  <a:schemeClr val="tx1"/>
                </a:solidFill>
              </a:rPr>
              <a:t>) + C</a:t>
            </a:r>
            <a:r>
              <a:rPr lang="en-US" baseline="-25000" dirty="0">
                <a:solidFill>
                  <a:schemeClr val="tx1"/>
                </a:solidFill>
              </a:rPr>
              <a:t>A</a:t>
            </a:r>
            <a:r>
              <a:rPr lang="en-US" dirty="0">
                <a:solidFill>
                  <a:schemeClr val="tx1"/>
                </a:solidFill>
              </a:rPr>
              <a:t>(t</a:t>
            </a:r>
            <a:r>
              <a:rPr lang="en-US" baseline="-25000" dirty="0">
                <a:solidFill>
                  <a:schemeClr val="tx1"/>
                </a:solidFill>
              </a:rPr>
              <a:t>3</a:t>
            </a:r>
            <a:r>
              <a:rPr lang="en-US" dirty="0">
                <a:solidFill>
                  <a:schemeClr val="tx1"/>
                </a:solidFill>
              </a:rPr>
              <a:t>))/2 – C</a:t>
            </a:r>
            <a:r>
              <a:rPr lang="en-US" baseline="-25000" dirty="0">
                <a:solidFill>
                  <a:schemeClr val="tx1"/>
                </a:solidFill>
              </a:rPr>
              <a:t>B</a:t>
            </a:r>
            <a:r>
              <a:rPr lang="en-US" dirty="0">
                <a:solidFill>
                  <a:schemeClr val="tx1"/>
                </a:solidFill>
              </a:rPr>
              <a:t>(t</a:t>
            </a:r>
            <a:r>
              <a:rPr lang="en-US" baseline="-25000" dirty="0">
                <a:solidFill>
                  <a:schemeClr val="tx1"/>
                </a:solidFill>
              </a:rPr>
              <a:t>2</a:t>
            </a:r>
            <a:r>
              <a:rPr lang="en-US" dirty="0">
                <a:solidFill>
                  <a:schemeClr val="tx1"/>
                </a:solidFill>
              </a:rPr>
              <a:t>)</a:t>
            </a:r>
          </a:p>
        </p:txBody>
      </p:sp>
      <p:sp>
        <p:nvSpPr>
          <p:cNvPr id="26" name="Oval 25"/>
          <p:cNvSpPr/>
          <p:nvPr/>
        </p:nvSpPr>
        <p:spPr>
          <a:xfrm>
            <a:off x="6190036"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445443" y="2272132"/>
            <a:ext cx="2378775" cy="1077218"/>
          </a:xfrm>
          <a:prstGeom prst="rect">
            <a:avLst/>
          </a:prstGeom>
          <a:noFill/>
        </p:spPr>
        <p:txBody>
          <a:bodyPr wrap="none" rtlCol="0">
            <a:spAutoFit/>
          </a:bodyPr>
          <a:lstStyle/>
          <a:p>
            <a:pPr algn="ctr"/>
            <a:r>
              <a:rPr lang="en-US" sz="3200" dirty="0"/>
              <a:t>C</a:t>
            </a:r>
            <a:r>
              <a:rPr lang="en-US" sz="3200" baseline="-25000" dirty="0"/>
              <a:t>A</a:t>
            </a:r>
            <a:r>
              <a:rPr lang="en-US" sz="3200" dirty="0"/>
              <a:t>(t</a:t>
            </a:r>
            <a:r>
              <a:rPr lang="en-US" sz="3200" baseline="-25000" dirty="0"/>
              <a:t>1</a:t>
            </a:r>
            <a:r>
              <a:rPr lang="en-US" sz="3200" dirty="0"/>
              <a:t>) + C</a:t>
            </a:r>
            <a:r>
              <a:rPr lang="en-US" sz="3200" baseline="-25000" dirty="0"/>
              <a:t>A</a:t>
            </a:r>
            <a:r>
              <a:rPr lang="en-US" sz="3200" dirty="0"/>
              <a:t>(t</a:t>
            </a:r>
            <a:r>
              <a:rPr lang="en-US" sz="3200" baseline="-25000" dirty="0"/>
              <a:t>3</a:t>
            </a:r>
            <a:r>
              <a:rPr lang="en-US" sz="3200" dirty="0"/>
              <a:t>)</a:t>
            </a:r>
          </a:p>
          <a:p>
            <a:pPr algn="ctr"/>
            <a:r>
              <a:rPr lang="en-US" sz="3200" dirty="0"/>
              <a:t>2</a:t>
            </a:r>
          </a:p>
        </p:txBody>
      </p:sp>
      <p:sp>
        <p:nvSpPr>
          <p:cNvPr id="4" name="Datumsplatzhalter 3">
            <a:extLst>
              <a:ext uri="{FF2B5EF4-FFF2-40B4-BE49-F238E27FC236}">
                <a16:creationId xmlns:a16="http://schemas.microsoft.com/office/drawing/2014/main" id="{CB45831E-106B-43F2-8FB1-CF18F076CBD2}"/>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21" name="Freihand 20">
                <a:extLst>
                  <a:ext uri="{FF2B5EF4-FFF2-40B4-BE49-F238E27FC236}">
                    <a16:creationId xmlns:a16="http://schemas.microsoft.com/office/drawing/2014/main" id="{C82821A7-52F1-4AB0-9369-BAD98174C0DF}"/>
                  </a:ext>
                </a:extLst>
              </p14:cNvPr>
              <p14:cNvContentPartPr/>
              <p14:nvPr/>
            </p14:nvContentPartPr>
            <p14:xfrm>
              <a:off x="1822680" y="2811600"/>
              <a:ext cx="4568760" cy="3420360"/>
            </p14:xfrm>
          </p:contentPart>
        </mc:Choice>
        <mc:Fallback xmlns="">
          <p:pic>
            <p:nvPicPr>
              <p:cNvPr id="21" name="Freihand 20">
                <a:extLst>
                  <a:ext uri="{FF2B5EF4-FFF2-40B4-BE49-F238E27FC236}">
                    <a16:creationId xmlns:a16="http://schemas.microsoft.com/office/drawing/2014/main" id="{C82821A7-52F1-4AB0-9369-BAD98174C0DF}"/>
                  </a:ext>
                </a:extLst>
              </p:cNvPr>
              <p:cNvPicPr/>
              <p:nvPr/>
            </p:nvPicPr>
            <p:blipFill>
              <a:blip r:embed="rId4"/>
              <a:stretch>
                <a:fillRect/>
              </a:stretch>
            </p:blipFill>
            <p:spPr>
              <a:xfrm>
                <a:off x="1813320" y="2802240"/>
                <a:ext cx="4587480" cy="3439080"/>
              </a:xfrm>
              <a:prstGeom prst="rect">
                <a:avLst/>
              </a:prstGeom>
            </p:spPr>
          </p:pic>
        </mc:Fallback>
      </mc:AlternateContent>
    </p:spTree>
    <p:extLst>
      <p:ext uri="{BB962C8B-B14F-4D97-AF65-F5344CB8AC3E}">
        <p14:creationId xmlns:p14="http://schemas.microsoft.com/office/powerpoint/2010/main" val="56257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#1</a:t>
            </a:r>
          </a:p>
        </p:txBody>
      </p:sp>
      <p:sp>
        <p:nvSpPr>
          <p:cNvPr id="3" name="Content Placeholder 2"/>
          <p:cNvSpPr>
            <a:spLocks noGrp="1"/>
          </p:cNvSpPr>
          <p:nvPr>
            <p:ph sz="quarter" idx="1"/>
          </p:nvPr>
        </p:nvSpPr>
        <p:spPr/>
        <p:txBody>
          <a:bodyPr>
            <a:noAutofit/>
          </a:bodyPr>
          <a:lstStyle/>
          <a:p>
            <a:r>
              <a:rPr lang="en-US" sz="2800" dirty="0"/>
              <a:t>t</a:t>
            </a:r>
            <a:r>
              <a:rPr lang="en-US" sz="2800" baseline="-25000" dirty="0"/>
              <a:t>1</a:t>
            </a:r>
            <a:r>
              <a:rPr lang="en-US" sz="2800" dirty="0"/>
              <a:t> = 10ms, t</a:t>
            </a:r>
            <a:r>
              <a:rPr lang="en-US" sz="2800" baseline="-25000" dirty="0"/>
              <a:t>2</a:t>
            </a:r>
            <a:r>
              <a:rPr lang="en-US" sz="2800" dirty="0"/>
              <a:t> = 20ms,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25ms,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25 = -5ms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619</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156573" y="3843425"/>
            <a:ext cx="1179968" cy="15778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36624" y="4339037"/>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44476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4209843"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a:endCxn id="26" idx="0"/>
          </p:cNvCxnSpPr>
          <p:nvPr/>
        </p:nvCxnSpPr>
        <p:spPr>
          <a:xfrm rot="16200000" flipH="1">
            <a:off x="4816676" y="3761124"/>
            <a:ext cx="1179968" cy="17424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24384" y="4286617"/>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24" name="Rectangle 23"/>
          <p:cNvSpPr/>
          <p:nvPr/>
        </p:nvSpPr>
        <p:spPr>
          <a:xfrm>
            <a:off x="5969010"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5" name="Rectangle 24"/>
          <p:cNvSpPr/>
          <p:nvPr/>
        </p:nvSpPr>
        <p:spPr>
          <a:xfrm>
            <a:off x="5823015" y="5664548"/>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Δ</a:t>
            </a:r>
            <a:r>
              <a:rPr lang="en-US" baseline="-25000" dirty="0">
                <a:solidFill>
                  <a:schemeClr val="tx1"/>
                </a:solidFill>
              </a:rPr>
              <a:t>AB</a:t>
            </a:r>
            <a:r>
              <a:rPr lang="en-US" dirty="0">
                <a:solidFill>
                  <a:schemeClr val="tx1"/>
                </a:solidFill>
              </a:rPr>
              <a:t>(t) = (C</a:t>
            </a:r>
            <a:r>
              <a:rPr lang="en-US" baseline="-25000" dirty="0">
                <a:solidFill>
                  <a:schemeClr val="tx1"/>
                </a:solidFill>
              </a:rPr>
              <a:t>A</a:t>
            </a:r>
            <a:r>
              <a:rPr lang="en-US" dirty="0">
                <a:solidFill>
                  <a:schemeClr val="tx1"/>
                </a:solidFill>
              </a:rPr>
              <a:t>(t</a:t>
            </a:r>
            <a:r>
              <a:rPr lang="en-US" baseline="-25000" dirty="0">
                <a:solidFill>
                  <a:schemeClr val="tx1"/>
                </a:solidFill>
              </a:rPr>
              <a:t>1</a:t>
            </a:r>
            <a:r>
              <a:rPr lang="en-US" dirty="0">
                <a:solidFill>
                  <a:schemeClr val="tx1"/>
                </a:solidFill>
              </a:rPr>
              <a:t>) + C</a:t>
            </a:r>
            <a:r>
              <a:rPr lang="en-US" baseline="-25000" dirty="0">
                <a:solidFill>
                  <a:schemeClr val="tx1"/>
                </a:solidFill>
              </a:rPr>
              <a:t>A</a:t>
            </a:r>
            <a:r>
              <a:rPr lang="en-US" dirty="0">
                <a:solidFill>
                  <a:schemeClr val="tx1"/>
                </a:solidFill>
              </a:rPr>
              <a:t>(t</a:t>
            </a:r>
            <a:r>
              <a:rPr lang="en-US" baseline="-25000" dirty="0">
                <a:solidFill>
                  <a:schemeClr val="tx1"/>
                </a:solidFill>
              </a:rPr>
              <a:t>3</a:t>
            </a:r>
            <a:r>
              <a:rPr lang="en-US" dirty="0">
                <a:solidFill>
                  <a:schemeClr val="tx1"/>
                </a:solidFill>
              </a:rPr>
              <a:t>))/2 – C</a:t>
            </a:r>
            <a:r>
              <a:rPr lang="en-US" baseline="-25000" dirty="0">
                <a:solidFill>
                  <a:schemeClr val="tx1"/>
                </a:solidFill>
              </a:rPr>
              <a:t>B</a:t>
            </a:r>
            <a:r>
              <a:rPr lang="en-US" dirty="0">
                <a:solidFill>
                  <a:schemeClr val="tx1"/>
                </a:solidFill>
              </a:rPr>
              <a:t>(t</a:t>
            </a:r>
            <a:r>
              <a:rPr lang="en-US" baseline="-25000" dirty="0">
                <a:solidFill>
                  <a:schemeClr val="tx1"/>
                </a:solidFill>
              </a:rPr>
              <a:t>2</a:t>
            </a:r>
            <a:r>
              <a:rPr lang="en-US" dirty="0">
                <a:solidFill>
                  <a:schemeClr val="tx1"/>
                </a:solidFill>
              </a:rPr>
              <a:t>)</a:t>
            </a:r>
          </a:p>
        </p:txBody>
      </p:sp>
      <p:sp>
        <p:nvSpPr>
          <p:cNvPr id="26" name="Oval 25"/>
          <p:cNvSpPr/>
          <p:nvPr/>
        </p:nvSpPr>
        <p:spPr>
          <a:xfrm>
            <a:off x="6190036"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6CCFBFFD-84A1-4518-909F-69489887448D}"/>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19" name="Freihand 18">
                <a:extLst>
                  <a:ext uri="{FF2B5EF4-FFF2-40B4-BE49-F238E27FC236}">
                    <a16:creationId xmlns:a16="http://schemas.microsoft.com/office/drawing/2014/main" id="{03BBEE2E-084B-449E-8E65-6D9BE7E03BF8}"/>
                  </a:ext>
                </a:extLst>
              </p14:cNvPr>
              <p14:cNvContentPartPr/>
              <p14:nvPr/>
            </p14:nvContentPartPr>
            <p14:xfrm>
              <a:off x="1011960" y="2500920"/>
              <a:ext cx="6129360" cy="440280"/>
            </p14:xfrm>
          </p:contentPart>
        </mc:Choice>
        <mc:Fallback xmlns="">
          <p:pic>
            <p:nvPicPr>
              <p:cNvPr id="19" name="Freihand 18">
                <a:extLst>
                  <a:ext uri="{FF2B5EF4-FFF2-40B4-BE49-F238E27FC236}">
                    <a16:creationId xmlns:a16="http://schemas.microsoft.com/office/drawing/2014/main" id="{03BBEE2E-084B-449E-8E65-6D9BE7E03BF8}"/>
                  </a:ext>
                </a:extLst>
              </p:cNvPr>
              <p:cNvPicPr/>
              <p:nvPr/>
            </p:nvPicPr>
            <p:blipFill>
              <a:blip r:embed="rId4"/>
              <a:stretch>
                <a:fillRect/>
              </a:stretch>
            </p:blipFill>
            <p:spPr>
              <a:xfrm>
                <a:off x="1002600" y="2491560"/>
                <a:ext cx="6148080" cy="459000"/>
              </a:xfrm>
              <a:prstGeom prst="rect">
                <a:avLst/>
              </a:prstGeom>
            </p:spPr>
          </p:pic>
        </mc:Fallback>
      </mc:AlternateContent>
    </p:spTree>
    <p:extLst>
      <p:ext uri="{BB962C8B-B14F-4D97-AF65-F5344CB8AC3E}">
        <p14:creationId xmlns:p14="http://schemas.microsoft.com/office/powerpoint/2010/main" val="957896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an </a:t>
            </a:r>
            <a:r>
              <a:rPr lang="en-US" dirty="0" err="1"/>
              <a:t>Opcode</a:t>
            </a:r>
            <a:endParaRPr lang="en-US" dirty="0"/>
          </a:p>
        </p:txBody>
      </p:sp>
      <p:sp>
        <p:nvSpPr>
          <p:cNvPr id="15" name="Footer Placeholder 14"/>
          <p:cNvSpPr>
            <a:spLocks noGrp="1"/>
          </p:cNvSpPr>
          <p:nvPr>
            <p:ph type="ftr" sz="quarter" idx="11"/>
          </p:nvPr>
        </p:nvSpPr>
        <p:spPr/>
        <p:txBody>
          <a:bodyPr/>
          <a:lstStyle/>
          <a:p>
            <a:r>
              <a:rPr lang="en-US"/>
              <a:t>Realtime Programming Prof. Dr. Markus Pfeil</a:t>
            </a:r>
            <a:endParaRPr lang="en-US" dirty="0"/>
          </a:p>
        </p:txBody>
      </p:sp>
      <p:sp>
        <p:nvSpPr>
          <p:cNvPr id="16" name="Slide Number Placeholder 15"/>
          <p:cNvSpPr>
            <a:spLocks noGrp="1"/>
          </p:cNvSpPr>
          <p:nvPr>
            <p:ph type="sldNum" sz="quarter" idx="12"/>
          </p:nvPr>
        </p:nvSpPr>
        <p:spPr/>
        <p:txBody>
          <a:bodyPr/>
          <a:lstStyle/>
          <a:p>
            <a:fld id="{3A9916B7-A748-6149-8245-A3DC3058343F}" type="slidenum">
              <a:rPr lang="en-US" smtClean="0"/>
              <a:t>62</a:t>
            </a:fld>
            <a:endParaRPr lang="en-US"/>
          </a:p>
        </p:txBody>
      </p:sp>
      <p:sp>
        <p:nvSpPr>
          <p:cNvPr id="5" name="Inhaltsplatzhalter 4"/>
          <p:cNvSpPr>
            <a:spLocks noGrp="1"/>
          </p:cNvSpPr>
          <p:nvPr>
            <p:ph sz="quarter" idx="1"/>
          </p:nvPr>
        </p:nvSpPr>
        <p:spPr/>
        <p:txBody>
          <a:bodyPr/>
          <a:lstStyle/>
          <a:p>
            <a:endParaRPr lang="de-DE"/>
          </a:p>
        </p:txBody>
      </p:sp>
      <p:pic>
        <p:nvPicPr>
          <p:cNvPr id="3" name="Picture 2" descr="ldi.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52" y="1454292"/>
            <a:ext cx="6536928" cy="3513844"/>
          </a:xfrm>
          <a:prstGeom prst="rect">
            <a:avLst/>
          </a:prstGeom>
        </p:spPr>
      </p:pic>
      <p:sp>
        <p:nvSpPr>
          <p:cNvPr id="4" name="TextBox 3"/>
          <p:cNvSpPr txBox="1"/>
          <p:nvPr/>
        </p:nvSpPr>
        <p:spPr>
          <a:xfrm>
            <a:off x="301752" y="5440065"/>
            <a:ext cx="3801330" cy="523220"/>
          </a:xfrm>
          <a:prstGeom prst="rect">
            <a:avLst/>
          </a:prstGeom>
          <a:noFill/>
        </p:spPr>
        <p:txBody>
          <a:bodyPr wrap="square" rtlCol="0">
            <a:spAutoFit/>
          </a:bodyPr>
          <a:lstStyle/>
          <a:p>
            <a:r>
              <a:rPr lang="en-US" dirty="0"/>
              <a:t> be:	80 e0       	</a:t>
            </a:r>
            <a:r>
              <a:rPr lang="en-US" dirty="0" err="1"/>
              <a:t>ldi</a:t>
            </a:r>
            <a:r>
              <a:rPr lang="en-US" dirty="0"/>
              <a:t>	r24 0x00</a:t>
            </a:r>
          </a:p>
          <a:p>
            <a:endParaRPr lang="en-US" dirty="0"/>
          </a:p>
        </p:txBody>
      </p:sp>
      <p:cxnSp>
        <p:nvCxnSpPr>
          <p:cNvPr id="6" name="Straight Arrow Connector 5"/>
          <p:cNvCxnSpPr/>
          <p:nvPr/>
        </p:nvCxnSpPr>
        <p:spPr>
          <a:xfrm flipH="1" flipV="1">
            <a:off x="969639" y="4779363"/>
            <a:ext cx="257427" cy="789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892411" y="4719299"/>
            <a:ext cx="1578882" cy="78083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1398683" y="4779363"/>
            <a:ext cx="266008" cy="789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1064029" y="4779363"/>
            <a:ext cx="2248191" cy="7894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077726" y="4101962"/>
            <a:ext cx="3698360" cy="116955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Words are stored little endian</a:t>
            </a:r>
          </a:p>
          <a:p>
            <a:r>
              <a:rPr lang="en-US" dirty="0"/>
              <a:t>Read into the processor as </a:t>
            </a:r>
            <a:r>
              <a:rPr lang="en-US" dirty="0">
                <a:latin typeface="Courier"/>
                <a:cs typeface="Courier"/>
              </a:rPr>
              <a:t>E080</a:t>
            </a:r>
          </a:p>
          <a:p>
            <a:r>
              <a:rPr lang="en-US" dirty="0">
                <a:latin typeface="Courier"/>
                <a:cs typeface="Courier"/>
              </a:rPr>
              <a:t>E080=1110 0000 1000 0000</a:t>
            </a:r>
          </a:p>
          <a:p>
            <a:r>
              <a:rPr lang="en-US" dirty="0" err="1"/>
              <a:t>dddd</a:t>
            </a:r>
            <a:r>
              <a:rPr lang="en-US" dirty="0"/>
              <a:t>: </a:t>
            </a:r>
            <a:r>
              <a:rPr lang="en-US" dirty="0">
                <a:latin typeface="Courier"/>
                <a:cs typeface="Courier"/>
              </a:rPr>
              <a:t>1000=8</a:t>
            </a:r>
            <a:r>
              <a:rPr lang="en-US" dirty="0"/>
              <a:t> -&gt; 16+8 = r24</a:t>
            </a:r>
          </a:p>
          <a:p>
            <a:r>
              <a:rPr lang="en-US" dirty="0"/>
              <a:t>KKKKKKKK=</a:t>
            </a:r>
            <a:r>
              <a:rPr lang="en-US" dirty="0">
                <a:latin typeface="Courier"/>
                <a:cs typeface="Courier"/>
              </a:rPr>
              <a:t>0x00</a:t>
            </a:r>
          </a:p>
        </p:txBody>
      </p:sp>
      <p:sp>
        <p:nvSpPr>
          <p:cNvPr id="14" name="TextBox 13"/>
          <p:cNvSpPr txBox="1"/>
          <p:nvPr/>
        </p:nvSpPr>
        <p:spPr>
          <a:xfrm>
            <a:off x="4224904" y="5594763"/>
            <a:ext cx="4580768" cy="523220"/>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a:t>Exercise: what is the </a:t>
            </a:r>
            <a:r>
              <a:rPr lang="en-US" dirty="0" err="1"/>
              <a:t>opcode</a:t>
            </a:r>
            <a:r>
              <a:rPr lang="en-US" dirty="0"/>
              <a:t> for </a:t>
            </a:r>
          </a:p>
          <a:p>
            <a:r>
              <a:rPr lang="en-US" dirty="0" err="1">
                <a:latin typeface="Courier"/>
                <a:cs typeface="Courier"/>
              </a:rPr>
              <a:t>ldi</a:t>
            </a:r>
            <a:r>
              <a:rPr lang="en-US" dirty="0">
                <a:latin typeface="Courier"/>
                <a:cs typeface="Courier"/>
              </a:rPr>
              <a:t> r19 0x3F</a:t>
            </a:r>
          </a:p>
        </p:txBody>
      </p:sp>
      <p:sp>
        <p:nvSpPr>
          <p:cNvPr id="7" name="Datumsplatzhalter 6">
            <a:extLst>
              <a:ext uri="{FF2B5EF4-FFF2-40B4-BE49-F238E27FC236}">
                <a16:creationId xmlns:a16="http://schemas.microsoft.com/office/drawing/2014/main" id="{35E9888E-C74E-4AF7-A158-98EF952124B7}"/>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735895094"/>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#2</a:t>
            </a:r>
          </a:p>
        </p:txBody>
      </p:sp>
      <p:sp>
        <p:nvSpPr>
          <p:cNvPr id="3" name="Content Placeholder 2"/>
          <p:cNvSpPr>
            <a:spLocks noGrp="1"/>
          </p:cNvSpPr>
          <p:nvPr>
            <p:ph sz="quarter" idx="1"/>
          </p:nvPr>
        </p:nvSpPr>
        <p:spPr/>
        <p:txBody>
          <a:bodyPr>
            <a:noAutofit/>
          </a:bodyPr>
          <a:lstStyle/>
          <a:p>
            <a:r>
              <a:rPr lang="en-US" sz="2800" dirty="0"/>
              <a:t>t</a:t>
            </a:r>
            <a:r>
              <a:rPr lang="en-US" sz="2800" baseline="-25000" dirty="0"/>
              <a:t>1</a:t>
            </a:r>
            <a:r>
              <a:rPr lang="en-US" sz="2800" dirty="0"/>
              <a:t> = 10ms, t</a:t>
            </a:r>
            <a:r>
              <a:rPr lang="en-US" sz="2800" baseline="-25000" dirty="0"/>
              <a:t>2</a:t>
            </a:r>
            <a:r>
              <a:rPr lang="en-US" sz="2800" dirty="0"/>
              <a:t> = 12ms,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17ms,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17 = 3ms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620</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2604123" y="4395875"/>
            <a:ext cx="1179968" cy="4729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36624" y="4339037"/>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33427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103999"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a:endCxn id="26" idx="0"/>
          </p:cNvCxnSpPr>
          <p:nvPr/>
        </p:nvCxnSpPr>
        <p:spPr>
          <a:xfrm rot="16200000" flipH="1">
            <a:off x="4264226" y="3208674"/>
            <a:ext cx="1179968" cy="28473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24384" y="4286617"/>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24" name="Rectangle 23"/>
          <p:cNvSpPr/>
          <p:nvPr/>
        </p:nvSpPr>
        <p:spPr>
          <a:xfrm>
            <a:off x="5969010"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5" name="Rectangle 24"/>
          <p:cNvSpPr/>
          <p:nvPr/>
        </p:nvSpPr>
        <p:spPr>
          <a:xfrm>
            <a:off x="5823015" y="5664548"/>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Δ</a:t>
            </a:r>
            <a:r>
              <a:rPr lang="en-US" baseline="-25000" dirty="0">
                <a:solidFill>
                  <a:schemeClr val="tx1"/>
                </a:solidFill>
              </a:rPr>
              <a:t>AB</a:t>
            </a:r>
            <a:r>
              <a:rPr lang="en-US" dirty="0">
                <a:solidFill>
                  <a:schemeClr val="tx1"/>
                </a:solidFill>
              </a:rPr>
              <a:t>(t) = (C</a:t>
            </a:r>
            <a:r>
              <a:rPr lang="en-US" baseline="-25000" dirty="0">
                <a:solidFill>
                  <a:schemeClr val="tx1"/>
                </a:solidFill>
              </a:rPr>
              <a:t>A</a:t>
            </a:r>
            <a:r>
              <a:rPr lang="en-US" dirty="0">
                <a:solidFill>
                  <a:schemeClr val="tx1"/>
                </a:solidFill>
              </a:rPr>
              <a:t>(t</a:t>
            </a:r>
            <a:r>
              <a:rPr lang="en-US" baseline="-25000" dirty="0">
                <a:solidFill>
                  <a:schemeClr val="tx1"/>
                </a:solidFill>
              </a:rPr>
              <a:t>1</a:t>
            </a:r>
            <a:r>
              <a:rPr lang="en-US" dirty="0">
                <a:solidFill>
                  <a:schemeClr val="tx1"/>
                </a:solidFill>
              </a:rPr>
              <a:t>) + C</a:t>
            </a:r>
            <a:r>
              <a:rPr lang="en-US" baseline="-25000" dirty="0">
                <a:solidFill>
                  <a:schemeClr val="tx1"/>
                </a:solidFill>
              </a:rPr>
              <a:t>A</a:t>
            </a:r>
            <a:r>
              <a:rPr lang="en-US" dirty="0">
                <a:solidFill>
                  <a:schemeClr val="tx1"/>
                </a:solidFill>
              </a:rPr>
              <a:t>(t</a:t>
            </a:r>
            <a:r>
              <a:rPr lang="en-US" baseline="-25000" dirty="0">
                <a:solidFill>
                  <a:schemeClr val="tx1"/>
                </a:solidFill>
              </a:rPr>
              <a:t>3</a:t>
            </a:r>
            <a:r>
              <a:rPr lang="en-US" dirty="0">
                <a:solidFill>
                  <a:schemeClr val="tx1"/>
                </a:solidFill>
              </a:rPr>
              <a:t>))/2 – C</a:t>
            </a:r>
            <a:r>
              <a:rPr lang="en-US" baseline="-25000" dirty="0">
                <a:solidFill>
                  <a:schemeClr val="tx1"/>
                </a:solidFill>
              </a:rPr>
              <a:t>B</a:t>
            </a:r>
            <a:r>
              <a:rPr lang="en-US" dirty="0">
                <a:solidFill>
                  <a:schemeClr val="tx1"/>
                </a:solidFill>
              </a:rPr>
              <a:t>(t</a:t>
            </a:r>
            <a:r>
              <a:rPr lang="en-US" baseline="-25000" dirty="0">
                <a:solidFill>
                  <a:schemeClr val="tx1"/>
                </a:solidFill>
              </a:rPr>
              <a:t>2</a:t>
            </a:r>
            <a:r>
              <a:rPr lang="en-US" dirty="0">
                <a:solidFill>
                  <a:schemeClr val="tx1"/>
                </a:solidFill>
              </a:rPr>
              <a:t>)</a:t>
            </a:r>
          </a:p>
        </p:txBody>
      </p:sp>
      <p:sp>
        <p:nvSpPr>
          <p:cNvPr id="26" name="Oval 25"/>
          <p:cNvSpPr/>
          <p:nvPr/>
        </p:nvSpPr>
        <p:spPr>
          <a:xfrm>
            <a:off x="6190036"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764C4B8F-7962-4047-B940-D7D52EBBB225}"/>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19" name="Freihand 18">
                <a:extLst>
                  <a:ext uri="{FF2B5EF4-FFF2-40B4-BE49-F238E27FC236}">
                    <a16:creationId xmlns:a16="http://schemas.microsoft.com/office/drawing/2014/main" id="{AE0C7755-B53D-4748-9E26-41739D3DCABC}"/>
                  </a:ext>
                </a:extLst>
              </p14:cNvPr>
              <p14:cNvContentPartPr/>
              <p14:nvPr/>
            </p14:nvContentPartPr>
            <p14:xfrm>
              <a:off x="4468680" y="3726000"/>
              <a:ext cx="43560" cy="2017800"/>
            </p14:xfrm>
          </p:contentPart>
        </mc:Choice>
        <mc:Fallback xmlns="">
          <p:pic>
            <p:nvPicPr>
              <p:cNvPr id="19" name="Freihand 18">
                <a:extLst>
                  <a:ext uri="{FF2B5EF4-FFF2-40B4-BE49-F238E27FC236}">
                    <a16:creationId xmlns:a16="http://schemas.microsoft.com/office/drawing/2014/main" id="{AE0C7755-B53D-4748-9E26-41739D3DCABC}"/>
                  </a:ext>
                </a:extLst>
              </p:cNvPr>
              <p:cNvPicPr/>
              <p:nvPr/>
            </p:nvPicPr>
            <p:blipFill>
              <a:blip r:embed="rId4"/>
              <a:stretch>
                <a:fillRect/>
              </a:stretch>
            </p:blipFill>
            <p:spPr>
              <a:xfrm>
                <a:off x="4459320" y="3716640"/>
                <a:ext cx="62280" cy="2036520"/>
              </a:xfrm>
              <a:prstGeom prst="rect">
                <a:avLst/>
              </a:prstGeom>
            </p:spPr>
          </p:pic>
        </mc:Fallback>
      </mc:AlternateContent>
    </p:spTree>
    <p:extLst>
      <p:ext uri="{BB962C8B-B14F-4D97-AF65-F5344CB8AC3E}">
        <p14:creationId xmlns:p14="http://schemas.microsoft.com/office/powerpoint/2010/main" val="2218147987"/>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#3</a:t>
            </a:r>
          </a:p>
        </p:txBody>
      </p:sp>
      <p:sp>
        <p:nvSpPr>
          <p:cNvPr id="3" name="Content Placeholder 2"/>
          <p:cNvSpPr>
            <a:spLocks noGrp="1"/>
          </p:cNvSpPr>
          <p:nvPr>
            <p:ph sz="quarter" idx="1"/>
          </p:nvPr>
        </p:nvSpPr>
        <p:spPr/>
        <p:txBody>
          <a:bodyPr>
            <a:noAutofit/>
          </a:bodyPr>
          <a:lstStyle/>
          <a:p>
            <a:r>
              <a:rPr lang="en-US" sz="2800" dirty="0"/>
              <a:t>t</a:t>
            </a:r>
            <a:r>
              <a:rPr lang="en-US" sz="2800" baseline="-25000" dirty="0"/>
              <a:t>1</a:t>
            </a:r>
            <a:r>
              <a:rPr lang="en-US" sz="2800" dirty="0"/>
              <a:t> = 10ms, t</a:t>
            </a:r>
            <a:r>
              <a:rPr lang="en-US" sz="2800" baseline="-25000" dirty="0"/>
              <a:t>2</a:t>
            </a:r>
            <a:r>
              <a:rPr lang="en-US" sz="2800" dirty="0"/>
              <a:t> = 28ms,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33ms,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33 = -13ms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621</a:t>
            </a:fld>
            <a:endParaRPr lang="en-US"/>
          </a:p>
        </p:txBody>
      </p:sp>
      <p:cxnSp>
        <p:nvCxnSpPr>
          <p:cNvPr id="7" name="Straight Arrow Connector 6"/>
          <p:cNvCxnSpPr/>
          <p:nvPr/>
        </p:nvCxnSpPr>
        <p:spPr>
          <a:xfrm>
            <a:off x="1552410" y="3941828"/>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52410" y="5310125"/>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69830"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31096"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791573" y="3208425"/>
            <a:ext cx="1179968" cy="28478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41906" y="3691894"/>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41906" y="5060191"/>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36624" y="4339037"/>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85852" y="4037743"/>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85852" y="541623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5717633" y="3866713"/>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5478899"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a:endCxn id="26" idx="0"/>
          </p:cNvCxnSpPr>
          <p:nvPr/>
        </p:nvCxnSpPr>
        <p:spPr>
          <a:xfrm rot="16200000" flipH="1">
            <a:off x="5451676" y="4396124"/>
            <a:ext cx="1179968" cy="4724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24384" y="4286617"/>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24" name="Rectangle 23"/>
          <p:cNvSpPr/>
          <p:nvPr/>
        </p:nvSpPr>
        <p:spPr>
          <a:xfrm>
            <a:off x="5969010" y="5324979"/>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5" name="Rectangle 24"/>
          <p:cNvSpPr/>
          <p:nvPr/>
        </p:nvSpPr>
        <p:spPr>
          <a:xfrm>
            <a:off x="5823015" y="5664548"/>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Δ</a:t>
            </a:r>
            <a:r>
              <a:rPr lang="en-US" baseline="-25000" dirty="0">
                <a:solidFill>
                  <a:schemeClr val="tx1"/>
                </a:solidFill>
              </a:rPr>
              <a:t>AB</a:t>
            </a:r>
            <a:r>
              <a:rPr lang="en-US" dirty="0">
                <a:solidFill>
                  <a:schemeClr val="tx1"/>
                </a:solidFill>
              </a:rPr>
              <a:t>(t) = (C</a:t>
            </a:r>
            <a:r>
              <a:rPr lang="en-US" baseline="-25000" dirty="0">
                <a:solidFill>
                  <a:schemeClr val="tx1"/>
                </a:solidFill>
              </a:rPr>
              <a:t>A</a:t>
            </a:r>
            <a:r>
              <a:rPr lang="en-US" dirty="0">
                <a:solidFill>
                  <a:schemeClr val="tx1"/>
                </a:solidFill>
              </a:rPr>
              <a:t>(t</a:t>
            </a:r>
            <a:r>
              <a:rPr lang="en-US" baseline="-25000" dirty="0">
                <a:solidFill>
                  <a:schemeClr val="tx1"/>
                </a:solidFill>
              </a:rPr>
              <a:t>1</a:t>
            </a:r>
            <a:r>
              <a:rPr lang="en-US" dirty="0">
                <a:solidFill>
                  <a:schemeClr val="tx1"/>
                </a:solidFill>
              </a:rPr>
              <a:t>) + C</a:t>
            </a:r>
            <a:r>
              <a:rPr lang="en-US" baseline="-25000" dirty="0">
                <a:solidFill>
                  <a:schemeClr val="tx1"/>
                </a:solidFill>
              </a:rPr>
              <a:t>A</a:t>
            </a:r>
            <a:r>
              <a:rPr lang="en-US" dirty="0">
                <a:solidFill>
                  <a:schemeClr val="tx1"/>
                </a:solidFill>
              </a:rPr>
              <a:t>(t</a:t>
            </a:r>
            <a:r>
              <a:rPr lang="en-US" baseline="-25000" dirty="0">
                <a:solidFill>
                  <a:schemeClr val="tx1"/>
                </a:solidFill>
              </a:rPr>
              <a:t>3</a:t>
            </a:r>
            <a:r>
              <a:rPr lang="en-US" dirty="0">
                <a:solidFill>
                  <a:schemeClr val="tx1"/>
                </a:solidFill>
              </a:rPr>
              <a:t>))/2 – C</a:t>
            </a:r>
            <a:r>
              <a:rPr lang="en-US" baseline="-25000" dirty="0">
                <a:solidFill>
                  <a:schemeClr val="tx1"/>
                </a:solidFill>
              </a:rPr>
              <a:t>B</a:t>
            </a:r>
            <a:r>
              <a:rPr lang="en-US" dirty="0">
                <a:solidFill>
                  <a:schemeClr val="tx1"/>
                </a:solidFill>
              </a:rPr>
              <a:t>(t</a:t>
            </a:r>
            <a:r>
              <a:rPr lang="en-US" baseline="-25000" dirty="0">
                <a:solidFill>
                  <a:schemeClr val="tx1"/>
                </a:solidFill>
              </a:rPr>
              <a:t>2</a:t>
            </a:r>
            <a:r>
              <a:rPr lang="en-US" dirty="0">
                <a:solidFill>
                  <a:schemeClr val="tx1"/>
                </a:solidFill>
              </a:rPr>
              <a:t>)</a:t>
            </a:r>
          </a:p>
        </p:txBody>
      </p:sp>
      <p:sp>
        <p:nvSpPr>
          <p:cNvPr id="26" name="Oval 25"/>
          <p:cNvSpPr/>
          <p:nvPr/>
        </p:nvSpPr>
        <p:spPr>
          <a:xfrm>
            <a:off x="6190036" y="5222310"/>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DB7270AA-01C1-485A-841B-4EE660CA02AC}"/>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19" name="Freihand 18">
                <a:extLst>
                  <a:ext uri="{FF2B5EF4-FFF2-40B4-BE49-F238E27FC236}">
                    <a16:creationId xmlns:a16="http://schemas.microsoft.com/office/drawing/2014/main" id="{EBFF319D-2059-4D7D-8199-8D23A3698DAA}"/>
                  </a:ext>
                </a:extLst>
              </p14:cNvPr>
              <p14:cNvContentPartPr/>
              <p14:nvPr/>
            </p14:nvContentPartPr>
            <p14:xfrm>
              <a:off x="4545000" y="3373920"/>
              <a:ext cx="1573920" cy="2245320"/>
            </p14:xfrm>
          </p:contentPart>
        </mc:Choice>
        <mc:Fallback xmlns="">
          <p:pic>
            <p:nvPicPr>
              <p:cNvPr id="19" name="Freihand 18">
                <a:extLst>
                  <a:ext uri="{FF2B5EF4-FFF2-40B4-BE49-F238E27FC236}">
                    <a16:creationId xmlns:a16="http://schemas.microsoft.com/office/drawing/2014/main" id="{EBFF319D-2059-4D7D-8199-8D23A3698DAA}"/>
                  </a:ext>
                </a:extLst>
              </p:cNvPr>
              <p:cNvPicPr/>
              <p:nvPr/>
            </p:nvPicPr>
            <p:blipFill>
              <a:blip r:embed="rId4"/>
              <a:stretch>
                <a:fillRect/>
              </a:stretch>
            </p:blipFill>
            <p:spPr>
              <a:xfrm>
                <a:off x="4535640" y="3364560"/>
                <a:ext cx="1592640" cy="2264040"/>
              </a:xfrm>
              <a:prstGeom prst="rect">
                <a:avLst/>
              </a:prstGeom>
            </p:spPr>
          </p:pic>
        </mc:Fallback>
      </mc:AlternateContent>
    </p:spTree>
    <p:extLst>
      <p:ext uri="{BB962C8B-B14F-4D97-AF65-F5344CB8AC3E}">
        <p14:creationId xmlns:p14="http://schemas.microsoft.com/office/powerpoint/2010/main" val="61122609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Maximum Clock Difference Error</a:t>
            </a:r>
          </a:p>
        </p:txBody>
      </p:sp>
      <p:sp>
        <p:nvSpPr>
          <p:cNvPr id="3" name="Content Placeholder 2"/>
          <p:cNvSpPr>
            <a:spLocks noGrp="1"/>
          </p:cNvSpPr>
          <p:nvPr>
            <p:ph sz="quarter" idx="1"/>
          </p:nvPr>
        </p:nvSpPr>
        <p:spPr/>
        <p:txBody>
          <a:bodyPr>
            <a:noAutofit/>
          </a:bodyPr>
          <a:lstStyle/>
          <a:p>
            <a:r>
              <a:rPr lang="en-US" dirty="0"/>
              <a:t>Let </a:t>
            </a:r>
            <a:r>
              <a:rPr lang="en-US" dirty="0" err="1"/>
              <a:t>T</a:t>
            </a:r>
            <a:r>
              <a:rPr lang="en-US" baseline="-25000" dirty="0" err="1"/>
              <a:t>mAB</a:t>
            </a:r>
            <a:r>
              <a:rPr lang="en-US" dirty="0"/>
              <a:t> and </a:t>
            </a:r>
            <a:r>
              <a:rPr lang="en-US" dirty="0" err="1"/>
              <a:t>T</a:t>
            </a:r>
            <a:r>
              <a:rPr lang="en-US" baseline="-25000" dirty="0" err="1"/>
              <a:t>mBA</a:t>
            </a:r>
            <a:r>
              <a:rPr lang="en-US" dirty="0"/>
              <a:t> be the minimal possible transmission times from A to B and vice versa</a:t>
            </a:r>
          </a:p>
          <a:p>
            <a:r>
              <a:rPr lang="en-US" dirty="0"/>
              <a:t>If the round trip is bounded by </a:t>
            </a:r>
            <a:r>
              <a:rPr lang="en-US" dirty="0" err="1"/>
              <a:t>T</a:t>
            </a:r>
            <a:r>
              <a:rPr lang="en-US" baseline="-25000" dirty="0" err="1"/>
              <a:t>max</a:t>
            </a:r>
            <a:r>
              <a:rPr lang="en-US" dirty="0"/>
              <a:t>, then the maximum error of Δ</a:t>
            </a:r>
            <a:r>
              <a:rPr lang="en-US" baseline="-25000" dirty="0"/>
              <a:t>AB</a:t>
            </a:r>
            <a:r>
              <a:rPr lang="en-US" dirty="0"/>
              <a:t> is</a:t>
            </a:r>
          </a:p>
          <a:p>
            <a:endParaRPr lang="en-US" dirty="0"/>
          </a:p>
          <a:p>
            <a:pPr marL="0" indent="0" algn="ctr">
              <a:lnSpc>
                <a:spcPct val="150000"/>
              </a:lnSpc>
              <a:buNone/>
            </a:pPr>
            <a:r>
              <a:rPr lang="en-US" dirty="0" err="1"/>
              <a:t>ε</a:t>
            </a:r>
            <a:r>
              <a:rPr lang="en-US" dirty="0"/>
              <a:t> = –––––––––––––––––––––  ≥ 0</a:t>
            </a:r>
            <a:endParaRPr lang="en-US" b="1"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622</a:t>
            </a:fld>
            <a:endParaRPr lang="en-US"/>
          </a:p>
        </p:txBody>
      </p:sp>
      <p:sp>
        <p:nvSpPr>
          <p:cNvPr id="27" name="TextBox 26"/>
          <p:cNvSpPr txBox="1"/>
          <p:nvPr/>
        </p:nvSpPr>
        <p:spPr>
          <a:xfrm>
            <a:off x="2474876" y="3681028"/>
            <a:ext cx="4187897" cy="1077218"/>
          </a:xfrm>
          <a:prstGeom prst="rect">
            <a:avLst/>
          </a:prstGeom>
          <a:noFill/>
        </p:spPr>
        <p:txBody>
          <a:bodyPr wrap="none" rtlCol="0">
            <a:spAutoFit/>
          </a:bodyPr>
          <a:lstStyle/>
          <a:p>
            <a:pPr algn="ctr"/>
            <a:r>
              <a:rPr lang="en-US" sz="3200" dirty="0" err="1"/>
              <a:t>T</a:t>
            </a:r>
            <a:r>
              <a:rPr lang="en-US" sz="3200" baseline="-25000" dirty="0" err="1"/>
              <a:t>max</a:t>
            </a:r>
            <a:r>
              <a:rPr lang="en-US" sz="3200" dirty="0"/>
              <a:t> – 2*min(</a:t>
            </a:r>
            <a:r>
              <a:rPr lang="en-US" sz="3200" dirty="0" err="1"/>
              <a:t>T</a:t>
            </a:r>
            <a:r>
              <a:rPr lang="en-US" sz="3200" baseline="-25000" dirty="0" err="1"/>
              <a:t>mAB</a:t>
            </a:r>
            <a:r>
              <a:rPr lang="en-US" sz="3200" dirty="0"/>
              <a:t>, </a:t>
            </a:r>
            <a:r>
              <a:rPr lang="en-US" sz="3200" dirty="0" err="1"/>
              <a:t>T</a:t>
            </a:r>
            <a:r>
              <a:rPr lang="en-US" sz="3200" baseline="-25000" dirty="0" err="1"/>
              <a:t>mBA</a:t>
            </a:r>
            <a:r>
              <a:rPr lang="en-US" sz="3200" dirty="0"/>
              <a:t>)</a:t>
            </a:r>
          </a:p>
          <a:p>
            <a:pPr algn="ctr"/>
            <a:r>
              <a:rPr lang="en-US" sz="3200" dirty="0"/>
              <a:t>2</a:t>
            </a:r>
          </a:p>
        </p:txBody>
      </p:sp>
      <p:sp>
        <p:nvSpPr>
          <p:cNvPr id="4" name="Datumsplatzhalter 3">
            <a:extLst>
              <a:ext uri="{FF2B5EF4-FFF2-40B4-BE49-F238E27FC236}">
                <a16:creationId xmlns:a16="http://schemas.microsoft.com/office/drawing/2014/main" id="{A7DBB116-D8F1-4671-A168-13333EDD0AD0}"/>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DDBEFE8F-D746-4CB8-B415-C73B5427CEA4}"/>
                  </a:ext>
                </a:extLst>
              </p14:cNvPr>
              <p14:cNvContentPartPr/>
              <p14:nvPr/>
            </p14:nvContentPartPr>
            <p14:xfrm>
              <a:off x="683640" y="4586760"/>
              <a:ext cx="7524720" cy="1805040"/>
            </p14:xfrm>
          </p:contentPart>
        </mc:Choice>
        <mc:Fallback xmlns="">
          <p:pic>
            <p:nvPicPr>
              <p:cNvPr id="7" name="Freihand 6">
                <a:extLst>
                  <a:ext uri="{FF2B5EF4-FFF2-40B4-BE49-F238E27FC236}">
                    <a16:creationId xmlns:a16="http://schemas.microsoft.com/office/drawing/2014/main" id="{DDBEFE8F-D746-4CB8-B415-C73B5427CEA4}"/>
                  </a:ext>
                </a:extLst>
              </p:cNvPr>
              <p:cNvPicPr/>
              <p:nvPr/>
            </p:nvPicPr>
            <p:blipFill>
              <a:blip r:embed="rId4"/>
              <a:stretch>
                <a:fillRect/>
              </a:stretch>
            </p:blipFill>
            <p:spPr>
              <a:xfrm>
                <a:off x="674280" y="4577400"/>
                <a:ext cx="7543440" cy="1823760"/>
              </a:xfrm>
              <a:prstGeom prst="rect">
                <a:avLst/>
              </a:prstGeom>
            </p:spPr>
          </p:pic>
        </mc:Fallback>
      </mc:AlternateContent>
    </p:spTree>
    <p:extLst>
      <p:ext uri="{BB962C8B-B14F-4D97-AF65-F5344CB8AC3E}">
        <p14:creationId xmlns:p14="http://schemas.microsoft.com/office/powerpoint/2010/main" val="342423859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#2</a:t>
            </a:r>
          </a:p>
        </p:txBody>
      </p:sp>
      <p:sp>
        <p:nvSpPr>
          <p:cNvPr id="3" name="Content Placeholder 2"/>
          <p:cNvSpPr>
            <a:spLocks noGrp="1"/>
          </p:cNvSpPr>
          <p:nvPr>
            <p:ph sz="quarter" idx="1"/>
          </p:nvPr>
        </p:nvSpPr>
        <p:spPr>
          <a:xfrm>
            <a:off x="284471" y="1151165"/>
            <a:ext cx="8503920" cy="4572000"/>
          </a:xfrm>
        </p:spPr>
        <p:txBody>
          <a:bodyPr>
            <a:noAutofit/>
          </a:bodyPr>
          <a:lstStyle/>
          <a:p>
            <a:r>
              <a:rPr lang="en-US" sz="2800" dirty="0"/>
              <a:t>t</a:t>
            </a:r>
            <a:r>
              <a:rPr lang="en-US" sz="2800" baseline="-25000" dirty="0"/>
              <a:t>1</a:t>
            </a:r>
            <a:r>
              <a:rPr lang="en-US" sz="2800" dirty="0"/>
              <a:t> = 10ms, t</a:t>
            </a:r>
            <a:r>
              <a:rPr lang="en-US" sz="2800" baseline="-25000" dirty="0"/>
              <a:t>2</a:t>
            </a:r>
            <a:r>
              <a:rPr lang="en-US" sz="2800" dirty="0"/>
              <a:t> = 12ms,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17ms,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17 = 3ms</a:t>
            </a:r>
          </a:p>
          <a:p>
            <a:r>
              <a:rPr lang="en-US" sz="2800" dirty="0" err="1"/>
              <a:t>T</a:t>
            </a:r>
            <a:r>
              <a:rPr lang="en-US" sz="2800" baseline="-25000" dirty="0" err="1"/>
              <a:t>mAB</a:t>
            </a:r>
            <a:r>
              <a:rPr lang="en-US" sz="2800" dirty="0"/>
              <a:t> = 2ms, </a:t>
            </a:r>
            <a:r>
              <a:rPr lang="en-US" sz="2800" dirty="0" err="1"/>
              <a:t>T</a:t>
            </a:r>
            <a:r>
              <a:rPr lang="en-US" sz="2800" baseline="-25000" dirty="0" err="1"/>
              <a:t>mBA</a:t>
            </a:r>
            <a:r>
              <a:rPr lang="en-US" sz="2800" dirty="0"/>
              <a:t> = 2ms, </a:t>
            </a:r>
            <a:r>
              <a:rPr lang="en-US" sz="2800" dirty="0" err="1"/>
              <a:t>T</a:t>
            </a:r>
            <a:r>
              <a:rPr lang="en-US" sz="2800" baseline="-25000" dirty="0" err="1"/>
              <a:t>max</a:t>
            </a:r>
            <a:r>
              <a:rPr lang="en-US" sz="2800" dirty="0"/>
              <a:t> = 20ms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623</a:t>
            </a:fld>
            <a:endParaRPr lang="en-US"/>
          </a:p>
        </p:txBody>
      </p:sp>
      <p:cxnSp>
        <p:nvCxnSpPr>
          <p:cNvPr id="7" name="Straight Arrow Connector 6"/>
          <p:cNvCxnSpPr/>
          <p:nvPr/>
        </p:nvCxnSpPr>
        <p:spPr>
          <a:xfrm>
            <a:off x="1567586" y="4195559"/>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67586" y="5563856"/>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85006" y="5476041"/>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46272" y="5578710"/>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2619299" y="4649606"/>
            <a:ext cx="1179968" cy="4729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57082" y="3945625"/>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57082" y="5313922"/>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51800" y="4592768"/>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301028" y="4291474"/>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301028" y="5669965"/>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3357909" y="4120444"/>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3119175" y="3690896"/>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a:endCxn id="26" idx="0"/>
          </p:cNvCxnSpPr>
          <p:nvPr/>
        </p:nvCxnSpPr>
        <p:spPr>
          <a:xfrm rot="16200000" flipH="1">
            <a:off x="4279402" y="3462405"/>
            <a:ext cx="1179968" cy="28473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39560" y="4540348"/>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24" name="Rectangle 23"/>
          <p:cNvSpPr/>
          <p:nvPr/>
        </p:nvSpPr>
        <p:spPr>
          <a:xfrm>
            <a:off x="5984186" y="5578710"/>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5" name="Rectangle 24"/>
          <p:cNvSpPr/>
          <p:nvPr/>
        </p:nvSpPr>
        <p:spPr>
          <a:xfrm>
            <a:off x="5838191" y="5918279"/>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Δ</a:t>
            </a:r>
            <a:r>
              <a:rPr lang="en-US" baseline="-25000" dirty="0">
                <a:solidFill>
                  <a:schemeClr val="tx1"/>
                </a:solidFill>
              </a:rPr>
              <a:t>AB</a:t>
            </a:r>
            <a:r>
              <a:rPr lang="en-US" dirty="0">
                <a:solidFill>
                  <a:schemeClr val="tx1"/>
                </a:solidFill>
              </a:rPr>
              <a:t>(t) = (C</a:t>
            </a:r>
            <a:r>
              <a:rPr lang="en-US" baseline="-25000" dirty="0">
                <a:solidFill>
                  <a:schemeClr val="tx1"/>
                </a:solidFill>
              </a:rPr>
              <a:t>A</a:t>
            </a:r>
            <a:r>
              <a:rPr lang="en-US" dirty="0">
                <a:solidFill>
                  <a:schemeClr val="tx1"/>
                </a:solidFill>
              </a:rPr>
              <a:t>(t</a:t>
            </a:r>
            <a:r>
              <a:rPr lang="en-US" baseline="-25000" dirty="0">
                <a:solidFill>
                  <a:schemeClr val="tx1"/>
                </a:solidFill>
              </a:rPr>
              <a:t>1</a:t>
            </a:r>
            <a:r>
              <a:rPr lang="en-US" dirty="0">
                <a:solidFill>
                  <a:schemeClr val="tx1"/>
                </a:solidFill>
              </a:rPr>
              <a:t>) + C</a:t>
            </a:r>
            <a:r>
              <a:rPr lang="en-US" baseline="-25000" dirty="0">
                <a:solidFill>
                  <a:schemeClr val="tx1"/>
                </a:solidFill>
              </a:rPr>
              <a:t>A</a:t>
            </a:r>
            <a:r>
              <a:rPr lang="en-US" dirty="0">
                <a:solidFill>
                  <a:schemeClr val="tx1"/>
                </a:solidFill>
              </a:rPr>
              <a:t>(t</a:t>
            </a:r>
            <a:r>
              <a:rPr lang="en-US" baseline="-25000" dirty="0">
                <a:solidFill>
                  <a:schemeClr val="tx1"/>
                </a:solidFill>
              </a:rPr>
              <a:t>3</a:t>
            </a:r>
            <a:r>
              <a:rPr lang="en-US" dirty="0">
                <a:solidFill>
                  <a:schemeClr val="tx1"/>
                </a:solidFill>
              </a:rPr>
              <a:t>))/2 – C</a:t>
            </a:r>
            <a:r>
              <a:rPr lang="en-US" baseline="-25000" dirty="0">
                <a:solidFill>
                  <a:schemeClr val="tx1"/>
                </a:solidFill>
              </a:rPr>
              <a:t>B</a:t>
            </a:r>
            <a:r>
              <a:rPr lang="en-US" dirty="0">
                <a:solidFill>
                  <a:schemeClr val="tx1"/>
                </a:solidFill>
              </a:rPr>
              <a:t>(t</a:t>
            </a:r>
            <a:r>
              <a:rPr lang="en-US" baseline="-25000" dirty="0">
                <a:solidFill>
                  <a:schemeClr val="tx1"/>
                </a:solidFill>
              </a:rPr>
              <a:t>2</a:t>
            </a:r>
            <a:r>
              <a:rPr lang="en-US" dirty="0">
                <a:solidFill>
                  <a:schemeClr val="tx1"/>
                </a:solidFill>
              </a:rPr>
              <a:t>)</a:t>
            </a:r>
          </a:p>
        </p:txBody>
      </p:sp>
      <p:sp>
        <p:nvSpPr>
          <p:cNvPr id="26" name="Oval 25"/>
          <p:cNvSpPr/>
          <p:nvPr/>
        </p:nvSpPr>
        <p:spPr>
          <a:xfrm>
            <a:off x="6205212" y="5476041"/>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1439F8D4-20FA-4673-97C2-64672BC764B5}"/>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600389146"/>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#2</a:t>
            </a:r>
          </a:p>
        </p:txBody>
      </p:sp>
      <p:sp>
        <p:nvSpPr>
          <p:cNvPr id="3" name="Content Placeholder 2"/>
          <p:cNvSpPr>
            <a:spLocks noGrp="1"/>
          </p:cNvSpPr>
          <p:nvPr>
            <p:ph sz="quarter" idx="1"/>
          </p:nvPr>
        </p:nvSpPr>
        <p:spPr/>
        <p:txBody>
          <a:bodyPr>
            <a:normAutofit fontScale="92500" lnSpcReduction="10000"/>
          </a:bodyPr>
          <a:lstStyle/>
          <a:p>
            <a:r>
              <a:rPr lang="en-US" sz="2800" dirty="0"/>
              <a:t>t</a:t>
            </a:r>
            <a:r>
              <a:rPr lang="en-US" sz="2800" baseline="-25000" dirty="0"/>
              <a:t>1</a:t>
            </a:r>
            <a:r>
              <a:rPr lang="en-US" sz="2800" dirty="0"/>
              <a:t> = 10ms, t</a:t>
            </a:r>
            <a:r>
              <a:rPr lang="en-US" sz="2800" baseline="-25000" dirty="0"/>
              <a:t>2</a:t>
            </a:r>
            <a:r>
              <a:rPr lang="en-US" sz="2800" dirty="0"/>
              <a:t> = 12ms,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17ms,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17 = 3ms</a:t>
            </a:r>
          </a:p>
          <a:p>
            <a:r>
              <a:rPr lang="en-US" sz="2800" dirty="0" err="1"/>
              <a:t>T</a:t>
            </a:r>
            <a:r>
              <a:rPr lang="en-US" sz="2800" baseline="-25000" dirty="0" err="1"/>
              <a:t>mAB</a:t>
            </a:r>
            <a:r>
              <a:rPr lang="en-US" sz="2800" dirty="0"/>
              <a:t> = 2ms, </a:t>
            </a:r>
            <a:r>
              <a:rPr lang="en-US" sz="2800" dirty="0" err="1"/>
              <a:t>T</a:t>
            </a:r>
            <a:r>
              <a:rPr lang="en-US" sz="2800" baseline="-25000" dirty="0" err="1"/>
              <a:t>mBA</a:t>
            </a:r>
            <a:r>
              <a:rPr lang="en-US" sz="2800" dirty="0"/>
              <a:t> = 2ms, </a:t>
            </a:r>
            <a:r>
              <a:rPr lang="en-US" sz="2800" dirty="0" err="1"/>
              <a:t>T</a:t>
            </a:r>
            <a:r>
              <a:rPr lang="en-US" sz="2800" baseline="-25000" dirty="0" err="1"/>
              <a:t>max</a:t>
            </a:r>
            <a:r>
              <a:rPr lang="en-US" sz="2800" dirty="0"/>
              <a:t> = 20ms</a:t>
            </a:r>
          </a:p>
          <a:p>
            <a:r>
              <a:rPr lang="en-US" sz="2800" dirty="0" err="1"/>
              <a:t>ε</a:t>
            </a:r>
            <a:r>
              <a:rPr lang="en-US" sz="2800" dirty="0"/>
              <a:t> = (</a:t>
            </a:r>
            <a:r>
              <a:rPr lang="en-US" sz="2800" dirty="0" err="1"/>
              <a:t>T</a:t>
            </a:r>
            <a:r>
              <a:rPr lang="en-US" sz="2800" baseline="-25000" dirty="0" err="1"/>
              <a:t>max</a:t>
            </a:r>
            <a:r>
              <a:rPr lang="en-US" sz="2800" dirty="0"/>
              <a:t> – 2*min(</a:t>
            </a:r>
            <a:r>
              <a:rPr lang="en-US" sz="2800" dirty="0" err="1"/>
              <a:t>T</a:t>
            </a:r>
            <a:r>
              <a:rPr lang="en-US" sz="2800" baseline="-25000" dirty="0" err="1"/>
              <a:t>mAB</a:t>
            </a:r>
            <a:r>
              <a:rPr lang="en-US" sz="2800" dirty="0"/>
              <a:t>, </a:t>
            </a:r>
            <a:r>
              <a:rPr lang="en-US" sz="2800" dirty="0" err="1"/>
              <a:t>T</a:t>
            </a:r>
            <a:r>
              <a:rPr lang="en-US" sz="2800" baseline="-25000" dirty="0" err="1"/>
              <a:t>mBA</a:t>
            </a:r>
            <a:r>
              <a:rPr lang="en-US" sz="2800" dirty="0"/>
              <a:t>))/2 ≥ 0</a:t>
            </a:r>
          </a:p>
          <a:p>
            <a:r>
              <a:rPr lang="en-US" sz="2800" dirty="0" err="1"/>
              <a:t>ε</a:t>
            </a:r>
            <a:r>
              <a:rPr lang="en-US" sz="2800" dirty="0"/>
              <a:t> = (20 – 2*2)/2 = 8ms</a:t>
            </a:r>
          </a:p>
          <a:p>
            <a:r>
              <a:rPr lang="en-US" sz="2800" dirty="0"/>
              <a:t>True clock difference = C</a:t>
            </a:r>
            <a:r>
              <a:rPr lang="en-US" sz="2800" baseline="-25000" dirty="0"/>
              <a:t>A</a:t>
            </a:r>
            <a:r>
              <a:rPr lang="en-US" sz="2800" dirty="0"/>
              <a:t>(t</a:t>
            </a:r>
            <a:r>
              <a:rPr lang="en-US" sz="2800" baseline="-25000" dirty="0"/>
              <a:t>1</a:t>
            </a:r>
            <a:r>
              <a:rPr lang="en-US" sz="2800" dirty="0"/>
              <a:t>) – C</a:t>
            </a:r>
            <a:r>
              <a:rPr lang="en-US" sz="2800" baseline="-25000" dirty="0"/>
              <a:t>B</a:t>
            </a:r>
            <a:r>
              <a:rPr lang="en-US" sz="2800" dirty="0"/>
              <a:t>(t</a:t>
            </a:r>
            <a:r>
              <a:rPr lang="en-US" sz="2800" baseline="-25000" dirty="0"/>
              <a:t>1</a:t>
            </a:r>
            <a:r>
              <a:rPr lang="en-US" sz="2800" dirty="0"/>
              <a:t>) = 10 – 15 = -5ms</a:t>
            </a:r>
          </a:p>
          <a:p>
            <a:r>
              <a:rPr lang="en-US" sz="2800" dirty="0"/>
              <a:t>Calculated clock difference =  Δ</a:t>
            </a:r>
            <a:r>
              <a:rPr lang="en-US" sz="2800" baseline="-25000" dirty="0"/>
              <a:t>AB</a:t>
            </a:r>
            <a:r>
              <a:rPr lang="en-US" sz="2800" dirty="0"/>
              <a:t>(t) = 3ms</a:t>
            </a:r>
          </a:p>
          <a:p>
            <a:r>
              <a:rPr lang="en-US" sz="2800" dirty="0"/>
              <a:t>Clock difference error = Δ</a:t>
            </a:r>
            <a:r>
              <a:rPr lang="en-US" sz="2800" baseline="-25000" dirty="0"/>
              <a:t>AB</a:t>
            </a:r>
            <a:r>
              <a:rPr lang="en-US" sz="2800" dirty="0"/>
              <a:t>(t) – (C</a:t>
            </a:r>
            <a:r>
              <a:rPr lang="en-US" sz="2800" baseline="-25000" dirty="0"/>
              <a:t>A</a:t>
            </a:r>
            <a:r>
              <a:rPr lang="en-US" sz="2800" dirty="0"/>
              <a:t>(t</a:t>
            </a:r>
            <a:r>
              <a:rPr lang="en-US" sz="2800" baseline="-25000" dirty="0"/>
              <a:t>1</a:t>
            </a:r>
            <a:r>
              <a:rPr lang="en-US" sz="2800" dirty="0"/>
              <a:t>) – C</a:t>
            </a:r>
            <a:r>
              <a:rPr lang="en-US" sz="2800" baseline="-25000" dirty="0"/>
              <a:t>B</a:t>
            </a:r>
            <a:r>
              <a:rPr lang="en-US" sz="2800" dirty="0"/>
              <a:t>(t</a:t>
            </a:r>
            <a:r>
              <a:rPr lang="en-US" sz="2800" baseline="-25000" dirty="0"/>
              <a:t>1</a:t>
            </a:r>
            <a:r>
              <a:rPr lang="en-US" sz="2800" dirty="0"/>
              <a:t>)) = 8ms</a:t>
            </a:r>
          </a:p>
          <a:p>
            <a:endParaRPr lang="en-US" sz="2800"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624</a:t>
            </a:fld>
            <a:endParaRPr lang="en-US"/>
          </a:p>
        </p:txBody>
      </p:sp>
      <p:sp>
        <p:nvSpPr>
          <p:cNvPr id="4" name="Datumsplatzhalter 3">
            <a:extLst>
              <a:ext uri="{FF2B5EF4-FFF2-40B4-BE49-F238E27FC236}">
                <a16:creationId xmlns:a16="http://schemas.microsoft.com/office/drawing/2014/main" id="{98753011-26AA-4F89-B400-7866D5CB381B}"/>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86051481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#2</a:t>
            </a:r>
          </a:p>
        </p:txBody>
      </p:sp>
      <p:sp>
        <p:nvSpPr>
          <p:cNvPr id="3" name="Content Placeholder 2"/>
          <p:cNvSpPr>
            <a:spLocks noGrp="1"/>
          </p:cNvSpPr>
          <p:nvPr>
            <p:ph sz="quarter" idx="1"/>
          </p:nvPr>
        </p:nvSpPr>
        <p:spPr/>
        <p:txBody>
          <a:bodyPr>
            <a:normAutofit fontScale="92500" lnSpcReduction="10000"/>
          </a:bodyPr>
          <a:lstStyle/>
          <a:p>
            <a:r>
              <a:rPr lang="en-US" sz="2800" dirty="0"/>
              <a:t>t</a:t>
            </a:r>
            <a:r>
              <a:rPr lang="en-US" sz="2800" baseline="-25000" dirty="0"/>
              <a:t>1</a:t>
            </a:r>
            <a:r>
              <a:rPr lang="en-US" sz="2800" dirty="0"/>
              <a:t> = 10ms, t</a:t>
            </a:r>
            <a:r>
              <a:rPr lang="en-US" sz="2800" baseline="-25000" dirty="0"/>
              <a:t>2</a:t>
            </a:r>
            <a:r>
              <a:rPr lang="en-US" sz="2800" dirty="0"/>
              <a:t> = 12ms,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17ms,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17 = 3ms</a:t>
            </a:r>
          </a:p>
          <a:p>
            <a:r>
              <a:rPr lang="en-US" sz="2800" dirty="0" err="1"/>
              <a:t>T</a:t>
            </a:r>
            <a:r>
              <a:rPr lang="en-US" sz="2800" baseline="-25000" dirty="0" err="1"/>
              <a:t>mAB</a:t>
            </a:r>
            <a:r>
              <a:rPr lang="en-US" sz="2800" dirty="0"/>
              <a:t> = 2ms, </a:t>
            </a:r>
            <a:r>
              <a:rPr lang="en-US" sz="2800" dirty="0" err="1"/>
              <a:t>T</a:t>
            </a:r>
            <a:r>
              <a:rPr lang="en-US" sz="2800" baseline="-25000" dirty="0" err="1"/>
              <a:t>mBA</a:t>
            </a:r>
            <a:r>
              <a:rPr lang="en-US" sz="2800" dirty="0"/>
              <a:t> = 2ms, </a:t>
            </a:r>
            <a:r>
              <a:rPr lang="en-US" sz="2800" dirty="0" err="1"/>
              <a:t>T</a:t>
            </a:r>
            <a:r>
              <a:rPr lang="en-US" sz="2800" baseline="-25000" dirty="0" err="1"/>
              <a:t>max</a:t>
            </a:r>
            <a:r>
              <a:rPr lang="en-US" sz="2800" dirty="0"/>
              <a:t> = 40ms</a:t>
            </a:r>
          </a:p>
          <a:p>
            <a:r>
              <a:rPr lang="en-US" sz="2800" dirty="0" err="1"/>
              <a:t>ε</a:t>
            </a:r>
            <a:r>
              <a:rPr lang="en-US" sz="2800" dirty="0"/>
              <a:t> = (</a:t>
            </a:r>
            <a:r>
              <a:rPr lang="en-US" sz="2800" dirty="0" err="1"/>
              <a:t>T</a:t>
            </a:r>
            <a:r>
              <a:rPr lang="en-US" sz="2800" baseline="-25000" dirty="0" err="1"/>
              <a:t>max</a:t>
            </a:r>
            <a:r>
              <a:rPr lang="en-US" sz="2800" dirty="0"/>
              <a:t> – 2*min(</a:t>
            </a:r>
            <a:r>
              <a:rPr lang="en-US" sz="2800" dirty="0" err="1"/>
              <a:t>T</a:t>
            </a:r>
            <a:r>
              <a:rPr lang="en-US" sz="2800" baseline="-25000" dirty="0" err="1"/>
              <a:t>mAB</a:t>
            </a:r>
            <a:r>
              <a:rPr lang="en-US" sz="2800" dirty="0"/>
              <a:t>, </a:t>
            </a:r>
            <a:r>
              <a:rPr lang="en-US" sz="2800" dirty="0" err="1"/>
              <a:t>T</a:t>
            </a:r>
            <a:r>
              <a:rPr lang="en-US" sz="2800" baseline="-25000" dirty="0" err="1"/>
              <a:t>mBA</a:t>
            </a:r>
            <a:r>
              <a:rPr lang="en-US" sz="2800" dirty="0"/>
              <a:t>))/2 ≥ 0</a:t>
            </a:r>
          </a:p>
          <a:p>
            <a:r>
              <a:rPr lang="en-US" sz="2800" dirty="0" err="1"/>
              <a:t>ε</a:t>
            </a:r>
            <a:r>
              <a:rPr lang="en-US" sz="2800" dirty="0"/>
              <a:t> = (40 – 2*2)/2 = 18ms</a:t>
            </a:r>
          </a:p>
          <a:p>
            <a:r>
              <a:rPr lang="en-US" sz="2800" dirty="0"/>
              <a:t>True clock difference = C</a:t>
            </a:r>
            <a:r>
              <a:rPr lang="en-US" sz="2800" baseline="-25000" dirty="0"/>
              <a:t>A</a:t>
            </a:r>
            <a:r>
              <a:rPr lang="en-US" sz="2800" dirty="0"/>
              <a:t>(t</a:t>
            </a:r>
            <a:r>
              <a:rPr lang="en-US" sz="2800" baseline="-25000" dirty="0"/>
              <a:t>1</a:t>
            </a:r>
            <a:r>
              <a:rPr lang="en-US" sz="2800" dirty="0"/>
              <a:t>) – C</a:t>
            </a:r>
            <a:r>
              <a:rPr lang="en-US" sz="2800" baseline="-25000" dirty="0"/>
              <a:t>B</a:t>
            </a:r>
            <a:r>
              <a:rPr lang="en-US" sz="2800" dirty="0"/>
              <a:t>(t</a:t>
            </a:r>
            <a:r>
              <a:rPr lang="en-US" sz="2800" baseline="-25000" dirty="0"/>
              <a:t>1</a:t>
            </a:r>
            <a:r>
              <a:rPr lang="en-US" sz="2800" dirty="0"/>
              <a:t>) = 10 – 15 = -5ms</a:t>
            </a:r>
          </a:p>
          <a:p>
            <a:r>
              <a:rPr lang="en-US" sz="2800" dirty="0"/>
              <a:t>Calculated clock difference =  Δ</a:t>
            </a:r>
            <a:r>
              <a:rPr lang="en-US" sz="2800" baseline="-25000" dirty="0"/>
              <a:t>AB</a:t>
            </a:r>
            <a:r>
              <a:rPr lang="en-US" sz="2800" dirty="0"/>
              <a:t>(t) = 3ms</a:t>
            </a:r>
          </a:p>
          <a:p>
            <a:r>
              <a:rPr lang="en-US" sz="2800" dirty="0"/>
              <a:t>Clock difference error = Δ</a:t>
            </a:r>
            <a:r>
              <a:rPr lang="en-US" sz="2800" baseline="-25000" dirty="0"/>
              <a:t>AB</a:t>
            </a:r>
            <a:r>
              <a:rPr lang="en-US" sz="2800" dirty="0"/>
              <a:t>(t) – (C</a:t>
            </a:r>
            <a:r>
              <a:rPr lang="en-US" sz="2800" baseline="-25000" dirty="0"/>
              <a:t>A</a:t>
            </a:r>
            <a:r>
              <a:rPr lang="en-US" sz="2800" dirty="0"/>
              <a:t>(t</a:t>
            </a:r>
            <a:r>
              <a:rPr lang="en-US" sz="2800" baseline="-25000" dirty="0"/>
              <a:t>1</a:t>
            </a:r>
            <a:r>
              <a:rPr lang="en-US" sz="2800" dirty="0"/>
              <a:t>) – C</a:t>
            </a:r>
            <a:r>
              <a:rPr lang="en-US" sz="2800" baseline="-25000" dirty="0"/>
              <a:t>B</a:t>
            </a:r>
            <a:r>
              <a:rPr lang="en-US" sz="2800" dirty="0"/>
              <a:t>(t</a:t>
            </a:r>
            <a:r>
              <a:rPr lang="en-US" sz="2800" baseline="-25000" dirty="0"/>
              <a:t>1</a:t>
            </a:r>
            <a:r>
              <a:rPr lang="en-US" sz="2800" dirty="0"/>
              <a:t>)) = 8ms</a:t>
            </a:r>
          </a:p>
          <a:p>
            <a:endParaRPr lang="en-US" sz="2800"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625</a:t>
            </a:fld>
            <a:endParaRPr lang="en-US"/>
          </a:p>
        </p:txBody>
      </p:sp>
      <p:sp>
        <p:nvSpPr>
          <p:cNvPr id="4" name="Datumsplatzhalter 3">
            <a:extLst>
              <a:ext uri="{FF2B5EF4-FFF2-40B4-BE49-F238E27FC236}">
                <a16:creationId xmlns:a16="http://schemas.microsoft.com/office/drawing/2014/main" id="{FB7F75C0-1F30-4298-A406-93CFEE35C506}"/>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080682898"/>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#3</a:t>
            </a:r>
          </a:p>
        </p:txBody>
      </p:sp>
      <p:sp>
        <p:nvSpPr>
          <p:cNvPr id="3" name="Content Placeholder 2"/>
          <p:cNvSpPr>
            <a:spLocks noGrp="1"/>
          </p:cNvSpPr>
          <p:nvPr>
            <p:ph sz="quarter" idx="1"/>
          </p:nvPr>
        </p:nvSpPr>
        <p:spPr>
          <a:xfrm>
            <a:off x="353998" y="1390787"/>
            <a:ext cx="8503920" cy="4572000"/>
          </a:xfrm>
        </p:spPr>
        <p:txBody>
          <a:bodyPr>
            <a:noAutofit/>
          </a:bodyPr>
          <a:lstStyle/>
          <a:p>
            <a:r>
              <a:rPr lang="en-US" sz="2800" dirty="0"/>
              <a:t>t</a:t>
            </a:r>
            <a:r>
              <a:rPr lang="en-US" sz="2800" baseline="-25000" dirty="0"/>
              <a:t>1</a:t>
            </a:r>
            <a:r>
              <a:rPr lang="en-US" sz="2800" dirty="0"/>
              <a:t> = 10ms, t</a:t>
            </a:r>
            <a:r>
              <a:rPr lang="en-US" sz="2800" baseline="-25000" dirty="0"/>
              <a:t>2</a:t>
            </a:r>
            <a:r>
              <a:rPr lang="en-US" sz="2800" dirty="0"/>
              <a:t> = 28ms,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33ms,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33 = -13ms</a:t>
            </a:r>
          </a:p>
          <a:p>
            <a:r>
              <a:rPr lang="en-US" sz="2800" dirty="0" err="1"/>
              <a:t>T</a:t>
            </a:r>
            <a:r>
              <a:rPr lang="en-US" sz="2800" baseline="-25000" dirty="0" err="1"/>
              <a:t>mAB</a:t>
            </a:r>
            <a:r>
              <a:rPr lang="en-US" sz="2800" dirty="0"/>
              <a:t> = 2ms, </a:t>
            </a:r>
            <a:r>
              <a:rPr lang="en-US" sz="2800" dirty="0" err="1"/>
              <a:t>T</a:t>
            </a:r>
            <a:r>
              <a:rPr lang="en-US" sz="2800" baseline="-25000" dirty="0" err="1"/>
              <a:t>mBA</a:t>
            </a:r>
            <a:r>
              <a:rPr lang="en-US" sz="2800" dirty="0"/>
              <a:t> = 2ms, </a:t>
            </a:r>
            <a:r>
              <a:rPr lang="en-US" sz="2800" dirty="0" err="1"/>
              <a:t>T</a:t>
            </a:r>
            <a:r>
              <a:rPr lang="en-US" sz="2800" baseline="-25000" dirty="0" err="1"/>
              <a:t>max</a:t>
            </a:r>
            <a:r>
              <a:rPr lang="en-US" sz="2800" dirty="0"/>
              <a:t> = 20ms</a:t>
            </a:r>
          </a:p>
          <a:p>
            <a:endParaRPr lang="en-US" sz="2800" dirty="0"/>
          </a:p>
        </p:txBody>
      </p:sp>
      <p:sp>
        <p:nvSpPr>
          <p:cNvPr id="5" name="Footer Placeholder 4"/>
          <p:cNvSpPr>
            <a:spLocks noGrp="1"/>
          </p:cNvSpPr>
          <p:nvPr>
            <p:ph type="ftr" sz="quarter" idx="11"/>
          </p:nvPr>
        </p:nvSpPr>
        <p:spPr>
          <a:xfrm>
            <a:off x="313717" y="6792428"/>
            <a:ext cx="3584575" cy="242888"/>
          </a:xfrm>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626</a:t>
            </a:fld>
            <a:endParaRPr lang="en-US"/>
          </a:p>
        </p:txBody>
      </p:sp>
      <p:cxnSp>
        <p:nvCxnSpPr>
          <p:cNvPr id="7" name="Straight Arrow Connector 6"/>
          <p:cNvCxnSpPr/>
          <p:nvPr/>
        </p:nvCxnSpPr>
        <p:spPr>
          <a:xfrm>
            <a:off x="1564502" y="4308056"/>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564502" y="5676353"/>
            <a:ext cx="6647725" cy="0"/>
          </a:xfrm>
          <a:prstGeom prst="straightConnector1">
            <a:avLst/>
          </a:prstGeom>
          <a:ln w="57150" cmpd="sng">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2881922" y="5588538"/>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43188" y="5691207"/>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1</a:t>
            </a:r>
          </a:p>
        </p:txBody>
      </p:sp>
      <p:cxnSp>
        <p:nvCxnSpPr>
          <p:cNvPr id="11" name="Curved Connector 10"/>
          <p:cNvCxnSpPr>
            <a:stCxn id="9" idx="0"/>
            <a:endCxn id="17" idx="4"/>
          </p:cNvCxnSpPr>
          <p:nvPr/>
        </p:nvCxnSpPr>
        <p:spPr>
          <a:xfrm rot="5400000" flipH="1" flipV="1">
            <a:off x="3803665" y="3574653"/>
            <a:ext cx="1179968" cy="28478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353998" y="4058122"/>
            <a:ext cx="1096690"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B</a:t>
            </a:r>
          </a:p>
        </p:txBody>
      </p:sp>
      <p:sp>
        <p:nvSpPr>
          <p:cNvPr id="13" name="Rectangle 12"/>
          <p:cNvSpPr/>
          <p:nvPr/>
        </p:nvSpPr>
        <p:spPr>
          <a:xfrm>
            <a:off x="353998" y="5426419"/>
            <a:ext cx="1096689"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Node A</a:t>
            </a:r>
          </a:p>
        </p:txBody>
      </p:sp>
      <p:sp>
        <p:nvSpPr>
          <p:cNvPr id="14" name="Rectangle 13"/>
          <p:cNvSpPr/>
          <p:nvPr/>
        </p:nvSpPr>
        <p:spPr>
          <a:xfrm>
            <a:off x="2448716" y="4705265"/>
            <a:ext cx="1320582"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a:t>
            </a:r>
            <a:endParaRPr lang="en-US" dirty="0">
              <a:solidFill>
                <a:schemeClr val="tx1"/>
              </a:solidFill>
            </a:endParaRPr>
          </a:p>
        </p:txBody>
      </p:sp>
      <p:sp>
        <p:nvSpPr>
          <p:cNvPr id="15" name="Rectangle 14"/>
          <p:cNvSpPr/>
          <p:nvPr/>
        </p:nvSpPr>
        <p:spPr>
          <a:xfrm>
            <a:off x="297944" y="4403971"/>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B</a:t>
            </a:r>
            <a:r>
              <a:rPr lang="en-US" dirty="0">
                <a:solidFill>
                  <a:schemeClr val="tx1"/>
                </a:solidFill>
              </a:rPr>
              <a:t>(t)</a:t>
            </a:r>
          </a:p>
        </p:txBody>
      </p:sp>
      <p:sp>
        <p:nvSpPr>
          <p:cNvPr id="16" name="Rectangle 15"/>
          <p:cNvSpPr/>
          <p:nvPr/>
        </p:nvSpPr>
        <p:spPr>
          <a:xfrm>
            <a:off x="297944" y="5782462"/>
            <a:ext cx="121771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t>
            </a:r>
            <a:r>
              <a:rPr lang="en-US" baseline="-25000" dirty="0">
                <a:solidFill>
                  <a:schemeClr val="tx1"/>
                </a:solidFill>
              </a:rPr>
              <a:t>A</a:t>
            </a:r>
            <a:r>
              <a:rPr lang="en-US" dirty="0">
                <a:solidFill>
                  <a:schemeClr val="tx1"/>
                </a:solidFill>
              </a:rPr>
              <a:t>(t)</a:t>
            </a:r>
          </a:p>
        </p:txBody>
      </p:sp>
      <p:sp>
        <p:nvSpPr>
          <p:cNvPr id="17" name="Oval 16"/>
          <p:cNvSpPr/>
          <p:nvPr/>
        </p:nvSpPr>
        <p:spPr>
          <a:xfrm>
            <a:off x="5729725" y="4232941"/>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5478899" y="3437165"/>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2</a:t>
            </a:r>
          </a:p>
        </p:txBody>
      </p:sp>
      <p:cxnSp>
        <p:nvCxnSpPr>
          <p:cNvPr id="20" name="Curved Connector 19"/>
          <p:cNvCxnSpPr>
            <a:stCxn id="17" idx="4"/>
            <a:endCxn id="26" idx="0"/>
          </p:cNvCxnSpPr>
          <p:nvPr/>
        </p:nvCxnSpPr>
        <p:spPr>
          <a:xfrm rot="16200000" flipH="1">
            <a:off x="5463768" y="4762352"/>
            <a:ext cx="1179968" cy="472403"/>
          </a:xfrm>
          <a:prstGeom prst="curvedConnector3">
            <a:avLst>
              <a:gd name="adj1" fmla="val 50000"/>
            </a:avLst>
          </a:prstGeom>
          <a:ln w="38100" cmpd="sng">
            <a:solidFill>
              <a:schemeClr val="accent3"/>
            </a:solidFill>
            <a:prstDash val="solid"/>
            <a:round/>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36476" y="4652845"/>
            <a:ext cx="181461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tx1"/>
                </a:solidFill>
              </a:rPr>
              <a:t>TimeStampReply</a:t>
            </a:r>
            <a:endParaRPr lang="en-US" dirty="0">
              <a:solidFill>
                <a:schemeClr val="tx1"/>
              </a:solidFill>
            </a:endParaRPr>
          </a:p>
        </p:txBody>
      </p:sp>
      <p:sp>
        <p:nvSpPr>
          <p:cNvPr id="24" name="Rectangle 23"/>
          <p:cNvSpPr/>
          <p:nvPr/>
        </p:nvSpPr>
        <p:spPr>
          <a:xfrm>
            <a:off x="5981102" y="5691207"/>
            <a:ext cx="65311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t</a:t>
            </a:r>
            <a:r>
              <a:rPr lang="en-US" baseline="-25000" dirty="0">
                <a:solidFill>
                  <a:schemeClr val="tx1"/>
                </a:solidFill>
              </a:rPr>
              <a:t>3</a:t>
            </a:r>
          </a:p>
        </p:txBody>
      </p:sp>
      <p:sp>
        <p:nvSpPr>
          <p:cNvPr id="25" name="Rectangle 24"/>
          <p:cNvSpPr/>
          <p:nvPr/>
        </p:nvSpPr>
        <p:spPr>
          <a:xfrm>
            <a:off x="5835107" y="6030776"/>
            <a:ext cx="3435285"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Δ</a:t>
            </a:r>
            <a:r>
              <a:rPr lang="en-US" baseline="-25000" dirty="0">
                <a:solidFill>
                  <a:schemeClr val="tx1"/>
                </a:solidFill>
              </a:rPr>
              <a:t>AB</a:t>
            </a:r>
            <a:r>
              <a:rPr lang="en-US" dirty="0">
                <a:solidFill>
                  <a:schemeClr val="tx1"/>
                </a:solidFill>
              </a:rPr>
              <a:t>(t) = (C</a:t>
            </a:r>
            <a:r>
              <a:rPr lang="en-US" baseline="-25000" dirty="0">
                <a:solidFill>
                  <a:schemeClr val="tx1"/>
                </a:solidFill>
              </a:rPr>
              <a:t>A</a:t>
            </a:r>
            <a:r>
              <a:rPr lang="en-US" dirty="0">
                <a:solidFill>
                  <a:schemeClr val="tx1"/>
                </a:solidFill>
              </a:rPr>
              <a:t>(t</a:t>
            </a:r>
            <a:r>
              <a:rPr lang="en-US" baseline="-25000" dirty="0">
                <a:solidFill>
                  <a:schemeClr val="tx1"/>
                </a:solidFill>
              </a:rPr>
              <a:t>1</a:t>
            </a:r>
            <a:r>
              <a:rPr lang="en-US" dirty="0">
                <a:solidFill>
                  <a:schemeClr val="tx1"/>
                </a:solidFill>
              </a:rPr>
              <a:t>) + C</a:t>
            </a:r>
            <a:r>
              <a:rPr lang="en-US" baseline="-25000" dirty="0">
                <a:solidFill>
                  <a:schemeClr val="tx1"/>
                </a:solidFill>
              </a:rPr>
              <a:t>A</a:t>
            </a:r>
            <a:r>
              <a:rPr lang="en-US" dirty="0">
                <a:solidFill>
                  <a:schemeClr val="tx1"/>
                </a:solidFill>
              </a:rPr>
              <a:t>(t</a:t>
            </a:r>
            <a:r>
              <a:rPr lang="en-US" baseline="-25000" dirty="0">
                <a:solidFill>
                  <a:schemeClr val="tx1"/>
                </a:solidFill>
              </a:rPr>
              <a:t>3</a:t>
            </a:r>
            <a:r>
              <a:rPr lang="en-US" dirty="0">
                <a:solidFill>
                  <a:schemeClr val="tx1"/>
                </a:solidFill>
              </a:rPr>
              <a:t>))/2 – C</a:t>
            </a:r>
            <a:r>
              <a:rPr lang="en-US" baseline="-25000" dirty="0">
                <a:solidFill>
                  <a:schemeClr val="tx1"/>
                </a:solidFill>
              </a:rPr>
              <a:t>B</a:t>
            </a:r>
            <a:r>
              <a:rPr lang="en-US" dirty="0">
                <a:solidFill>
                  <a:schemeClr val="tx1"/>
                </a:solidFill>
              </a:rPr>
              <a:t>(t</a:t>
            </a:r>
            <a:r>
              <a:rPr lang="en-US" baseline="-25000" dirty="0">
                <a:solidFill>
                  <a:schemeClr val="tx1"/>
                </a:solidFill>
              </a:rPr>
              <a:t>2</a:t>
            </a:r>
            <a:r>
              <a:rPr lang="en-US" dirty="0">
                <a:solidFill>
                  <a:schemeClr val="tx1"/>
                </a:solidFill>
              </a:rPr>
              <a:t>)</a:t>
            </a:r>
          </a:p>
        </p:txBody>
      </p:sp>
      <p:sp>
        <p:nvSpPr>
          <p:cNvPr id="26" name="Oval 25"/>
          <p:cNvSpPr/>
          <p:nvPr/>
        </p:nvSpPr>
        <p:spPr>
          <a:xfrm>
            <a:off x="6202128" y="5588538"/>
            <a:ext cx="175652" cy="17562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Datumsplatzhalter 3">
            <a:extLst>
              <a:ext uri="{FF2B5EF4-FFF2-40B4-BE49-F238E27FC236}">
                <a16:creationId xmlns:a16="http://schemas.microsoft.com/office/drawing/2014/main" id="{7BAA4AED-2CCC-4B70-9CF0-17E83B8230D0}"/>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125986715"/>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Clock Difference Example #3</a:t>
            </a:r>
          </a:p>
        </p:txBody>
      </p:sp>
      <p:sp>
        <p:nvSpPr>
          <p:cNvPr id="3" name="Content Placeholder 2"/>
          <p:cNvSpPr>
            <a:spLocks noGrp="1"/>
          </p:cNvSpPr>
          <p:nvPr>
            <p:ph sz="quarter" idx="1"/>
          </p:nvPr>
        </p:nvSpPr>
        <p:spPr/>
        <p:txBody>
          <a:bodyPr>
            <a:normAutofit fontScale="92500" lnSpcReduction="20000"/>
          </a:bodyPr>
          <a:lstStyle/>
          <a:p>
            <a:r>
              <a:rPr lang="en-US" sz="2800" dirty="0"/>
              <a:t>t</a:t>
            </a:r>
            <a:r>
              <a:rPr lang="en-US" sz="2800" baseline="-25000" dirty="0"/>
              <a:t>1</a:t>
            </a:r>
            <a:r>
              <a:rPr lang="en-US" sz="2800" dirty="0"/>
              <a:t> = 10ms, t</a:t>
            </a:r>
            <a:r>
              <a:rPr lang="en-US" sz="2800" baseline="-25000" dirty="0"/>
              <a:t>2</a:t>
            </a:r>
            <a:r>
              <a:rPr lang="en-US" sz="2800" dirty="0"/>
              <a:t> = 28ms, t</a:t>
            </a:r>
            <a:r>
              <a:rPr lang="en-US" sz="2800" baseline="-25000" dirty="0"/>
              <a:t>3</a:t>
            </a:r>
            <a:r>
              <a:rPr lang="en-US" sz="2800" dirty="0"/>
              <a:t> = 30ms</a:t>
            </a:r>
          </a:p>
          <a:p>
            <a:r>
              <a:rPr lang="en-US" sz="2800" dirty="0"/>
              <a:t>C</a:t>
            </a:r>
            <a:r>
              <a:rPr lang="en-US" sz="2800" baseline="-25000" dirty="0"/>
              <a:t>A</a:t>
            </a:r>
            <a:r>
              <a:rPr lang="en-US" sz="2800" dirty="0"/>
              <a:t>(t</a:t>
            </a:r>
            <a:r>
              <a:rPr lang="en-US" sz="2800" baseline="-25000" dirty="0"/>
              <a:t>1</a:t>
            </a:r>
            <a:r>
              <a:rPr lang="en-US" sz="2800" dirty="0"/>
              <a:t>) = 10ms, C</a:t>
            </a:r>
            <a:r>
              <a:rPr lang="en-US" sz="2800" baseline="-25000" dirty="0"/>
              <a:t>B</a:t>
            </a:r>
            <a:r>
              <a:rPr lang="en-US" sz="2800" dirty="0"/>
              <a:t>(t</a:t>
            </a:r>
            <a:r>
              <a:rPr lang="en-US" sz="2800" baseline="-25000" dirty="0"/>
              <a:t>1</a:t>
            </a:r>
            <a:r>
              <a:rPr lang="en-US" sz="2800" dirty="0"/>
              <a:t>) = 15ms, C</a:t>
            </a:r>
            <a:r>
              <a:rPr lang="en-US" sz="2800" baseline="-25000" dirty="0"/>
              <a:t>B</a:t>
            </a:r>
            <a:r>
              <a:rPr lang="en-US" sz="2800" dirty="0"/>
              <a:t>(t</a:t>
            </a:r>
            <a:r>
              <a:rPr lang="en-US" sz="2800" baseline="-25000" dirty="0"/>
              <a:t>2</a:t>
            </a:r>
            <a:r>
              <a:rPr lang="en-US" sz="2800" dirty="0"/>
              <a:t>) = 33ms, C</a:t>
            </a:r>
            <a:r>
              <a:rPr lang="en-US" sz="2800" baseline="-25000" dirty="0"/>
              <a:t>A</a:t>
            </a:r>
            <a:r>
              <a:rPr lang="en-US" sz="2800" dirty="0"/>
              <a:t>(t</a:t>
            </a:r>
            <a:r>
              <a:rPr lang="en-US" sz="2800" baseline="-25000" dirty="0"/>
              <a:t>3</a:t>
            </a:r>
            <a:r>
              <a:rPr lang="en-US" sz="2800" dirty="0"/>
              <a:t>) = 30ms</a:t>
            </a:r>
          </a:p>
          <a:p>
            <a:r>
              <a:rPr lang="en-US" sz="2800" dirty="0"/>
              <a:t>Δ</a:t>
            </a:r>
            <a:r>
              <a:rPr lang="en-US" sz="2800" baseline="-25000" dirty="0"/>
              <a:t>AB</a:t>
            </a:r>
            <a:r>
              <a:rPr lang="en-US" sz="2800" dirty="0"/>
              <a:t>(t) = (10 + 30)/2 – 33 = -13ms</a:t>
            </a:r>
          </a:p>
          <a:p>
            <a:r>
              <a:rPr lang="en-US" sz="2800" dirty="0" err="1"/>
              <a:t>T</a:t>
            </a:r>
            <a:r>
              <a:rPr lang="en-US" sz="2800" baseline="-25000" dirty="0" err="1"/>
              <a:t>mAB</a:t>
            </a:r>
            <a:r>
              <a:rPr lang="en-US" sz="2800" dirty="0"/>
              <a:t> = 2ms, </a:t>
            </a:r>
            <a:r>
              <a:rPr lang="en-US" sz="2800" dirty="0" err="1"/>
              <a:t>T</a:t>
            </a:r>
            <a:r>
              <a:rPr lang="en-US" sz="2800" baseline="-25000" dirty="0" err="1"/>
              <a:t>mBA</a:t>
            </a:r>
            <a:r>
              <a:rPr lang="en-US" sz="2800" dirty="0"/>
              <a:t> = 2ms, </a:t>
            </a:r>
            <a:r>
              <a:rPr lang="en-US" sz="2800" dirty="0" err="1"/>
              <a:t>T</a:t>
            </a:r>
            <a:r>
              <a:rPr lang="en-US" sz="2800" baseline="-25000" dirty="0" err="1"/>
              <a:t>max</a:t>
            </a:r>
            <a:r>
              <a:rPr lang="en-US" sz="2800" dirty="0"/>
              <a:t> = 20ms</a:t>
            </a:r>
          </a:p>
          <a:p>
            <a:r>
              <a:rPr lang="en-US" sz="2800" dirty="0" err="1"/>
              <a:t>ε</a:t>
            </a:r>
            <a:r>
              <a:rPr lang="en-US" sz="2800" dirty="0"/>
              <a:t> = (</a:t>
            </a:r>
            <a:r>
              <a:rPr lang="en-US" sz="2800" dirty="0" err="1"/>
              <a:t>T</a:t>
            </a:r>
            <a:r>
              <a:rPr lang="en-US" sz="2800" baseline="-25000" dirty="0" err="1"/>
              <a:t>max</a:t>
            </a:r>
            <a:r>
              <a:rPr lang="en-US" sz="2800" dirty="0"/>
              <a:t> – 2*min(</a:t>
            </a:r>
            <a:r>
              <a:rPr lang="en-US" sz="2800" dirty="0" err="1"/>
              <a:t>T</a:t>
            </a:r>
            <a:r>
              <a:rPr lang="en-US" sz="2800" baseline="-25000" dirty="0" err="1"/>
              <a:t>mAB</a:t>
            </a:r>
            <a:r>
              <a:rPr lang="en-US" sz="2800" dirty="0"/>
              <a:t>, </a:t>
            </a:r>
            <a:r>
              <a:rPr lang="en-US" sz="2800" dirty="0" err="1"/>
              <a:t>T</a:t>
            </a:r>
            <a:r>
              <a:rPr lang="en-US" sz="2800" baseline="-25000" dirty="0" err="1"/>
              <a:t>mBA</a:t>
            </a:r>
            <a:r>
              <a:rPr lang="en-US" sz="2800" dirty="0"/>
              <a:t>))/2 ≥ 0</a:t>
            </a:r>
          </a:p>
          <a:p>
            <a:r>
              <a:rPr lang="en-US" sz="2800" dirty="0" err="1"/>
              <a:t>ε</a:t>
            </a:r>
            <a:r>
              <a:rPr lang="en-US" sz="2800" dirty="0"/>
              <a:t> = (20 – 2*2)/2 = 8ms</a:t>
            </a:r>
          </a:p>
          <a:p>
            <a:r>
              <a:rPr lang="en-US" sz="2800" dirty="0"/>
              <a:t>True clock difference = C</a:t>
            </a:r>
            <a:r>
              <a:rPr lang="en-US" sz="2800" baseline="-25000" dirty="0"/>
              <a:t>A</a:t>
            </a:r>
            <a:r>
              <a:rPr lang="en-US" sz="2800" dirty="0"/>
              <a:t>(t</a:t>
            </a:r>
            <a:r>
              <a:rPr lang="en-US" sz="2800" baseline="-25000" dirty="0"/>
              <a:t>1</a:t>
            </a:r>
            <a:r>
              <a:rPr lang="en-US" sz="2800" dirty="0"/>
              <a:t>) – C</a:t>
            </a:r>
            <a:r>
              <a:rPr lang="en-US" sz="2800" baseline="-25000" dirty="0"/>
              <a:t>B</a:t>
            </a:r>
            <a:r>
              <a:rPr lang="en-US" sz="2800" dirty="0"/>
              <a:t>(t</a:t>
            </a:r>
            <a:r>
              <a:rPr lang="en-US" sz="2800" baseline="-25000" dirty="0"/>
              <a:t>1</a:t>
            </a:r>
            <a:r>
              <a:rPr lang="en-US" sz="2800" dirty="0"/>
              <a:t>) = 10 – 15 = -5ms</a:t>
            </a:r>
          </a:p>
          <a:p>
            <a:r>
              <a:rPr lang="en-US" sz="2800" dirty="0"/>
              <a:t>Calculated clock difference =  Δ</a:t>
            </a:r>
            <a:r>
              <a:rPr lang="en-US" sz="2800" baseline="-25000" dirty="0"/>
              <a:t>AB</a:t>
            </a:r>
            <a:r>
              <a:rPr lang="en-US" sz="2800" dirty="0"/>
              <a:t>(t) = -13ms</a:t>
            </a:r>
          </a:p>
          <a:p>
            <a:r>
              <a:rPr lang="en-US" sz="2800" dirty="0"/>
              <a:t>Clock difference error = Δ</a:t>
            </a:r>
            <a:r>
              <a:rPr lang="en-US" sz="2800" baseline="-25000" dirty="0"/>
              <a:t>AB</a:t>
            </a:r>
            <a:r>
              <a:rPr lang="en-US" sz="2800" dirty="0"/>
              <a:t>(t) – (C</a:t>
            </a:r>
            <a:r>
              <a:rPr lang="en-US" sz="2800" baseline="-25000" dirty="0"/>
              <a:t>A</a:t>
            </a:r>
            <a:r>
              <a:rPr lang="en-US" sz="2800" dirty="0"/>
              <a:t>(t</a:t>
            </a:r>
            <a:r>
              <a:rPr lang="en-US" sz="2800" baseline="-25000" dirty="0"/>
              <a:t>1</a:t>
            </a:r>
            <a:r>
              <a:rPr lang="en-US" sz="2800" dirty="0"/>
              <a:t>) – C</a:t>
            </a:r>
            <a:r>
              <a:rPr lang="en-US" sz="2800" baseline="-25000" dirty="0"/>
              <a:t>B</a:t>
            </a:r>
            <a:r>
              <a:rPr lang="en-US" sz="2800" dirty="0"/>
              <a:t>(t</a:t>
            </a:r>
            <a:r>
              <a:rPr lang="en-US" sz="2800" baseline="-25000" dirty="0"/>
              <a:t>1</a:t>
            </a:r>
            <a:r>
              <a:rPr lang="en-US" sz="2800" dirty="0"/>
              <a:t>)) = -8ms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627</a:t>
            </a:fld>
            <a:endParaRPr lang="en-US"/>
          </a:p>
        </p:txBody>
      </p:sp>
      <p:sp>
        <p:nvSpPr>
          <p:cNvPr id="4" name="Datumsplatzhalter 3">
            <a:extLst>
              <a:ext uri="{FF2B5EF4-FFF2-40B4-BE49-F238E27FC236}">
                <a16:creationId xmlns:a16="http://schemas.microsoft.com/office/drawing/2014/main" id="{D9A80AB1-E658-4275-B669-8AFF9246FE7B}"/>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4145078006"/>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Algorithm</a:t>
            </a:r>
          </a:p>
        </p:txBody>
      </p:sp>
      <p:sp>
        <p:nvSpPr>
          <p:cNvPr id="3" name="Content Placeholder 2"/>
          <p:cNvSpPr>
            <a:spLocks noGrp="1"/>
          </p:cNvSpPr>
          <p:nvPr>
            <p:ph sz="quarter" idx="1"/>
          </p:nvPr>
        </p:nvSpPr>
        <p:spPr/>
        <p:txBody>
          <a:bodyPr>
            <a:normAutofit/>
          </a:bodyPr>
          <a:lstStyle/>
          <a:p>
            <a:r>
              <a:rPr lang="en-US" dirty="0"/>
              <a:t>Performs internal synchronization</a:t>
            </a:r>
          </a:p>
          <a:p>
            <a:r>
              <a:rPr lang="en-US" dirty="0"/>
              <a:t>Uses a master-slave approach:</a:t>
            </a:r>
          </a:p>
          <a:p>
            <a:pPr lvl="1"/>
            <a:r>
              <a:rPr lang="en-US" dirty="0"/>
              <a:t>An election algorithm is used to pick the master</a:t>
            </a:r>
          </a:p>
          <a:p>
            <a:pPr lvl="1"/>
            <a:r>
              <a:rPr lang="en-US" dirty="0"/>
              <a:t>The master periodically requests all slaves to send their clock values to it</a:t>
            </a:r>
          </a:p>
          <a:p>
            <a:pPr lvl="1"/>
            <a:r>
              <a:rPr lang="en-US" dirty="0"/>
              <a:t>The </a:t>
            </a:r>
            <a:r>
              <a:rPr lang="en-US" b="1" dirty="0"/>
              <a:t>clock difference algorithm </a:t>
            </a:r>
            <a:r>
              <a:rPr lang="en-US" dirty="0"/>
              <a:t>is used to determine the difference between each clock and the master’s</a:t>
            </a:r>
          </a:p>
          <a:p>
            <a:pPr lvl="1"/>
            <a:r>
              <a:rPr lang="en-US" dirty="0"/>
              <a:t>A </a:t>
            </a:r>
            <a:r>
              <a:rPr lang="en-US" b="1" dirty="0"/>
              <a:t>fault-tolerant averaging function </a:t>
            </a:r>
            <a:r>
              <a:rPr lang="en-US" dirty="0"/>
              <a:t>is used to determine the average time difference of the system</a:t>
            </a:r>
          </a:p>
          <a:p>
            <a:pPr lvl="1"/>
            <a:r>
              <a:rPr lang="en-US" dirty="0"/>
              <a:t>The master then sends a </a:t>
            </a:r>
            <a:r>
              <a:rPr lang="en-US" b="1" dirty="0"/>
              <a:t>clock adjustment </a:t>
            </a:r>
            <a:r>
              <a:rPr lang="en-US" dirty="0"/>
              <a:t>to each process to internally synchronize the system</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628</a:t>
            </a:fld>
            <a:endParaRPr lang="en-US"/>
          </a:p>
        </p:txBody>
      </p:sp>
      <p:sp>
        <p:nvSpPr>
          <p:cNvPr id="4" name="Datumsplatzhalter 3">
            <a:extLst>
              <a:ext uri="{FF2B5EF4-FFF2-40B4-BE49-F238E27FC236}">
                <a16:creationId xmlns:a16="http://schemas.microsoft.com/office/drawing/2014/main" id="{C959CA0C-53DD-4CFC-AEE4-6BCF778B0F53}"/>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110615699"/>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Averaging Function</a:t>
            </a:r>
          </a:p>
        </p:txBody>
      </p:sp>
      <p:sp>
        <p:nvSpPr>
          <p:cNvPr id="3" name="Content Placeholder 2"/>
          <p:cNvSpPr>
            <a:spLocks noGrp="1"/>
          </p:cNvSpPr>
          <p:nvPr>
            <p:ph sz="quarter" idx="1"/>
          </p:nvPr>
        </p:nvSpPr>
        <p:spPr/>
        <p:txBody>
          <a:bodyPr>
            <a:normAutofit/>
          </a:bodyPr>
          <a:lstStyle/>
          <a:p>
            <a:r>
              <a:rPr lang="en-US" dirty="0"/>
              <a:t>Selects the largest set of clocks that do not differ from each other more than </a:t>
            </a:r>
            <a:r>
              <a:rPr lang="en-US" dirty="0" err="1"/>
              <a:t>ϒ</a:t>
            </a:r>
            <a:r>
              <a:rPr lang="en-US" dirty="0"/>
              <a:t> and averages the differences of these clocks</a:t>
            </a:r>
          </a:p>
          <a:p>
            <a:r>
              <a:rPr lang="en-US" dirty="0"/>
              <a:t>Prevents malfunctioning clocks and clocks with abnormally large drift rates from adversely affecting the synchronization process</a:t>
            </a:r>
          </a:p>
          <a:p>
            <a:r>
              <a:rPr lang="en-US" dirty="0"/>
              <a:t>Clocks not selected by the fault-tolerant averaging function are considered faulty</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629</a:t>
            </a:fld>
            <a:endParaRPr lang="en-US"/>
          </a:p>
        </p:txBody>
      </p:sp>
      <p:sp>
        <p:nvSpPr>
          <p:cNvPr id="4" name="Datumsplatzhalter 3">
            <a:extLst>
              <a:ext uri="{FF2B5EF4-FFF2-40B4-BE49-F238E27FC236}">
                <a16:creationId xmlns:a16="http://schemas.microsoft.com/office/drawing/2014/main" id="{B388FC72-FEB6-4D05-A26C-AE2A88308852}"/>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711674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301752" y="228600"/>
            <a:ext cx="8534400" cy="758952"/>
          </a:xfrm>
        </p:spPr>
        <p:txBody>
          <a:bodyPr>
            <a:normAutofit/>
          </a:bodyPr>
          <a:lstStyle/>
          <a:p>
            <a:r>
              <a:rPr lang="en-US" dirty="0"/>
              <a:t>Compare assembly language to c</a:t>
            </a:r>
          </a:p>
        </p:txBody>
      </p:sp>
      <p:sp>
        <p:nvSpPr>
          <p:cNvPr id="3" name="Footer Placeholder 2"/>
          <p:cNvSpPr>
            <a:spLocks noGrp="1"/>
          </p:cNvSpPr>
          <p:nvPr>
            <p:ph type="ftr" sz="quarter" idx="11"/>
          </p:nvPr>
        </p:nvSpPr>
        <p:spPr/>
        <p:txBody>
          <a:bodyPr/>
          <a:lstStyle/>
          <a:p>
            <a:r>
              <a:rPr lang="en-US"/>
              <a:t>Realtime Programming Prof. Dr. Markus Pfeil</a:t>
            </a:r>
            <a:endParaRPr lang="en-US" dirty="0"/>
          </a:p>
        </p:txBody>
      </p:sp>
      <p:sp>
        <p:nvSpPr>
          <p:cNvPr id="4" name="Slide Number Placeholder 3"/>
          <p:cNvSpPr>
            <a:spLocks noGrp="1"/>
          </p:cNvSpPr>
          <p:nvPr>
            <p:ph type="sldNum" sz="quarter" idx="12"/>
          </p:nvPr>
        </p:nvSpPr>
        <p:spPr/>
        <p:txBody>
          <a:bodyPr/>
          <a:lstStyle/>
          <a:p>
            <a:fld id="{3A9916B7-A748-6149-8245-A3DC3058343F}" type="slidenum">
              <a:rPr lang="en-US" smtClean="0"/>
              <a:t>63</a:t>
            </a:fld>
            <a:endParaRPr lang="en-US"/>
          </a:p>
        </p:txBody>
      </p:sp>
      <p:sp>
        <p:nvSpPr>
          <p:cNvPr id="11" name="Content Placeholder 10"/>
          <p:cNvSpPr txBox="1">
            <a:spLocks noGrp="1"/>
          </p:cNvSpPr>
          <p:nvPr>
            <p:ph sz="quarter" idx="1"/>
          </p:nvPr>
        </p:nvSpPr>
        <p:spPr>
          <a:xfrm>
            <a:off x="3204750" y="1432186"/>
            <a:ext cx="5600922" cy="4666862"/>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pPr marL="0" indent="0">
              <a:buNone/>
            </a:pPr>
            <a:r>
              <a:rPr lang="en-US" sz="1400" dirty="0"/>
              <a:t>000000be &lt;main&gt;:</a:t>
            </a:r>
          </a:p>
          <a:p>
            <a:pPr marL="0" indent="0">
              <a:buNone/>
            </a:pPr>
            <a:r>
              <a:rPr lang="en-US" sz="1400" dirty="0"/>
              <a:t>  be:	80 e0       	</a:t>
            </a:r>
            <a:r>
              <a:rPr lang="en-US" sz="1400" dirty="0" err="1"/>
              <a:t>ldi</a:t>
            </a:r>
            <a:r>
              <a:rPr lang="en-US" sz="1400" dirty="0"/>
              <a:t>	r24 0x00	; 0</a:t>
            </a:r>
          </a:p>
          <a:p>
            <a:pPr marL="0" indent="0">
              <a:buNone/>
            </a:pPr>
            <a:r>
              <a:rPr lang="en-US" sz="1400" dirty="0"/>
              <a:t>  c0:	90 e0       	</a:t>
            </a:r>
            <a:r>
              <a:rPr lang="en-US" sz="1400" dirty="0" err="1"/>
              <a:t>ldi</a:t>
            </a:r>
            <a:r>
              <a:rPr lang="en-US" sz="1400" dirty="0"/>
              <a:t>	r25 0x00	; 0</a:t>
            </a:r>
          </a:p>
          <a:p>
            <a:pPr marL="0" indent="0">
              <a:buNone/>
            </a:pPr>
            <a:r>
              <a:rPr lang="en-US" sz="1400" dirty="0"/>
              <a:t>  c2:	98 0f       	add	r25 r24</a:t>
            </a:r>
          </a:p>
          <a:p>
            <a:pPr marL="0" indent="0">
              <a:buNone/>
            </a:pPr>
            <a:r>
              <a:rPr lang="hu-HU" sz="1400" dirty="0"/>
              <a:t>  c4:	92 bb       	out	0x18 r25	; 18</a:t>
            </a:r>
          </a:p>
          <a:p>
            <a:pPr marL="0" indent="0">
              <a:buNone/>
            </a:pPr>
            <a:r>
              <a:rPr lang="hu-HU" sz="1400" dirty="0"/>
              <a:t>  c6:	82 bb       	out	0x18 r24	; 18</a:t>
            </a:r>
          </a:p>
          <a:p>
            <a:pPr marL="0" indent="0">
              <a:buNone/>
            </a:pPr>
            <a:r>
              <a:rPr lang="hu-HU" sz="1400" dirty="0"/>
              <a:t>  c8:	8f 5f       	subi	r24 0xFF	; 255</a:t>
            </a:r>
          </a:p>
          <a:p>
            <a:pPr marL="0" indent="0">
              <a:buNone/>
            </a:pPr>
            <a:r>
              <a:rPr lang="hu-HU" sz="1400" dirty="0"/>
              <a:t>  ca:	8a 30       	cpi	r24 0x0A	; 10</a:t>
            </a:r>
          </a:p>
          <a:p>
            <a:pPr marL="0" indent="0">
              <a:buNone/>
            </a:pPr>
            <a:r>
              <a:rPr lang="en-US" sz="1400" dirty="0"/>
              <a:t>  cc:	d1 f7       	</a:t>
            </a:r>
            <a:r>
              <a:rPr lang="en-US" sz="1400" dirty="0" err="1"/>
              <a:t>brne</a:t>
            </a:r>
            <a:r>
              <a:rPr lang="en-US" sz="1400" dirty="0"/>
              <a:t>	.-12     	; 0xc2 &lt;main+0x4&gt;</a:t>
            </a:r>
          </a:p>
          <a:p>
            <a:pPr marL="0" indent="0">
              <a:buNone/>
            </a:pPr>
            <a:r>
              <a:rPr lang="en-US" sz="1400" dirty="0"/>
              <a:t>  </a:t>
            </a:r>
            <a:r>
              <a:rPr lang="en-US" sz="1400" dirty="0" err="1"/>
              <a:t>ce</a:t>
            </a:r>
            <a:r>
              <a:rPr lang="en-US" sz="1400" dirty="0"/>
              <a:t>:	80 e0       	</a:t>
            </a:r>
            <a:r>
              <a:rPr lang="en-US" sz="1400" dirty="0" err="1"/>
              <a:t>ldi</a:t>
            </a:r>
            <a:r>
              <a:rPr lang="en-US" sz="1400" dirty="0"/>
              <a:t>	r24 0x00	; 0</a:t>
            </a:r>
          </a:p>
          <a:p>
            <a:pPr marL="0" indent="0">
              <a:buNone/>
            </a:pPr>
            <a:r>
              <a:rPr lang="en-US" sz="1400" dirty="0"/>
              <a:t>  d0:	90 e0       	</a:t>
            </a:r>
            <a:r>
              <a:rPr lang="en-US" sz="1400" dirty="0" err="1"/>
              <a:t>ldi</a:t>
            </a:r>
            <a:r>
              <a:rPr lang="en-US" sz="1400" dirty="0"/>
              <a:t>	r25 0x00	; 0</a:t>
            </a:r>
          </a:p>
          <a:p>
            <a:pPr marL="0" indent="0">
              <a:buNone/>
            </a:pPr>
            <a:r>
              <a:rPr lang="en-US" sz="1400" dirty="0"/>
              <a:t>  d2:	08 95       	ret</a:t>
            </a:r>
          </a:p>
          <a:p>
            <a:endParaRPr lang="en-US" sz="1800" dirty="0"/>
          </a:p>
        </p:txBody>
      </p:sp>
      <p:sp>
        <p:nvSpPr>
          <p:cNvPr id="15" name="Content Placeholder 14"/>
          <p:cNvSpPr>
            <a:spLocks noGrp="1"/>
          </p:cNvSpPr>
          <p:nvPr>
            <p:ph sz="half" idx="4294967295"/>
          </p:nvPr>
        </p:nvSpPr>
        <p:spPr>
          <a:xfrm>
            <a:off x="301752" y="1432186"/>
            <a:ext cx="2902998" cy="4681584"/>
          </a:xfrm>
        </p:spPr>
        <p:style>
          <a:lnRef idx="1">
            <a:schemeClr val="accent2"/>
          </a:lnRef>
          <a:fillRef idx="3">
            <a:schemeClr val="accent2"/>
          </a:fillRef>
          <a:effectRef idx="2">
            <a:schemeClr val="accent2"/>
          </a:effectRef>
          <a:fontRef idx="minor">
            <a:schemeClr val="lt1"/>
          </a:fontRef>
        </p:style>
        <p:txBody>
          <a:bodyPr>
            <a:noAutofit/>
          </a:bodyPr>
          <a:lstStyle/>
          <a:p>
            <a:pPr marL="0" indent="0">
              <a:buNone/>
            </a:pPr>
            <a:r>
              <a:rPr lang="en-US" sz="1800" dirty="0" err="1"/>
              <a:t>int</a:t>
            </a:r>
            <a:r>
              <a:rPr lang="en-US" sz="1800" dirty="0"/>
              <a:t> main(void)</a:t>
            </a:r>
          </a:p>
          <a:p>
            <a:pPr marL="0" indent="0">
              <a:buNone/>
            </a:pPr>
            <a:r>
              <a:rPr lang="en-US" sz="1800" dirty="0"/>
              <a:t>{</a:t>
            </a:r>
          </a:p>
          <a:p>
            <a:pPr marL="0" indent="0">
              <a:buNone/>
            </a:pPr>
            <a:r>
              <a:rPr lang="en-US" sz="1800" dirty="0"/>
              <a:t>        char </a:t>
            </a:r>
            <a:r>
              <a:rPr lang="en-US" sz="1800" dirty="0" err="1"/>
              <a:t>i</a:t>
            </a:r>
            <a:r>
              <a:rPr lang="en-US" sz="1800" dirty="0"/>
              <a:t>;</a:t>
            </a:r>
          </a:p>
          <a:p>
            <a:pPr marL="0" indent="0">
              <a:buNone/>
            </a:pPr>
            <a:r>
              <a:rPr lang="en-US" sz="1800" dirty="0"/>
              <a:t>        char j;</a:t>
            </a:r>
          </a:p>
          <a:p>
            <a:pPr marL="0" indent="0">
              <a:buNone/>
            </a:pPr>
            <a:r>
              <a:rPr lang="en-US" sz="1800" dirty="0"/>
              <a:t>        </a:t>
            </a:r>
            <a:r>
              <a:rPr lang="en-US" sz="1800" dirty="0" err="1"/>
              <a:t>i</a:t>
            </a:r>
            <a:r>
              <a:rPr lang="en-US" sz="1800" dirty="0"/>
              <a:t>=0;</a:t>
            </a:r>
          </a:p>
          <a:p>
            <a:pPr marL="0" indent="0">
              <a:buNone/>
            </a:pPr>
            <a:r>
              <a:rPr lang="en-US" sz="1800" dirty="0"/>
              <a:t>        j=0;</a:t>
            </a:r>
          </a:p>
          <a:p>
            <a:pPr marL="0" indent="0">
              <a:buNone/>
            </a:pPr>
            <a:r>
              <a:rPr lang="en-US" sz="1800" dirty="0"/>
              <a:t>        while (</a:t>
            </a:r>
            <a:r>
              <a:rPr lang="en-US" sz="1800" dirty="0" err="1"/>
              <a:t>i</a:t>
            </a:r>
            <a:r>
              <a:rPr lang="en-US" sz="1800" dirty="0"/>
              <a:t>&lt;10) {</a:t>
            </a:r>
          </a:p>
          <a:p>
            <a:pPr marL="0" indent="0">
              <a:buNone/>
            </a:pPr>
            <a:r>
              <a:rPr lang="en-US" sz="1800" dirty="0"/>
              <a:t>                 j = j + </a:t>
            </a:r>
            <a:r>
              <a:rPr lang="en-US" sz="1800" dirty="0" err="1"/>
              <a:t>i</a:t>
            </a:r>
            <a:r>
              <a:rPr lang="en-US" sz="1800" dirty="0"/>
              <a:t>;</a:t>
            </a:r>
          </a:p>
          <a:p>
            <a:pPr marL="0" indent="0">
              <a:buNone/>
            </a:pPr>
            <a:r>
              <a:rPr lang="en-US" sz="1800" dirty="0"/>
              <a:t>                PORTB = j;</a:t>
            </a:r>
          </a:p>
          <a:p>
            <a:pPr marL="0" indent="0">
              <a:buNone/>
            </a:pPr>
            <a:r>
              <a:rPr lang="en-US" sz="1800" dirty="0"/>
              <a:t>                PORTB = </a:t>
            </a:r>
            <a:r>
              <a:rPr lang="en-US" sz="1800" dirty="0" err="1"/>
              <a:t>i</a:t>
            </a:r>
            <a:r>
              <a:rPr lang="en-US" sz="1800" dirty="0"/>
              <a:t>;   </a:t>
            </a:r>
          </a:p>
          <a:p>
            <a:pPr marL="0" indent="0">
              <a:buNone/>
            </a:pPr>
            <a:r>
              <a:rPr lang="en-US" sz="1800" dirty="0"/>
              <a:t>                </a:t>
            </a:r>
            <a:r>
              <a:rPr lang="en-US" sz="1800" dirty="0" err="1"/>
              <a:t>i</a:t>
            </a:r>
            <a:r>
              <a:rPr lang="en-US" sz="1800" dirty="0"/>
              <a:t>++;</a:t>
            </a:r>
          </a:p>
          <a:p>
            <a:pPr marL="0" indent="0">
              <a:buNone/>
            </a:pPr>
            <a:r>
              <a:rPr lang="en-US" sz="1800" dirty="0"/>
              <a:t>        }</a:t>
            </a:r>
          </a:p>
          <a:p>
            <a:pPr marL="0" indent="0">
              <a:buNone/>
            </a:pPr>
            <a:r>
              <a:rPr lang="en-US" sz="1800" dirty="0"/>
              <a:t>        return 0;         </a:t>
            </a:r>
          </a:p>
          <a:p>
            <a:pPr marL="0" indent="0">
              <a:buNone/>
            </a:pPr>
            <a:r>
              <a:rPr lang="en-US" sz="1800" dirty="0"/>
              <a:t>}</a:t>
            </a:r>
          </a:p>
        </p:txBody>
      </p:sp>
      <p:sp>
        <p:nvSpPr>
          <p:cNvPr id="2" name="TextBox 1"/>
          <p:cNvSpPr txBox="1"/>
          <p:nvPr/>
        </p:nvSpPr>
        <p:spPr>
          <a:xfrm>
            <a:off x="3336297" y="4758375"/>
            <a:ext cx="5542902" cy="95410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marL="285750" indent="-285750">
              <a:buFont typeface="Arial"/>
              <a:buChar char="•"/>
            </a:pPr>
            <a:r>
              <a:rPr lang="en-US" dirty="0"/>
              <a:t>Here the variables are stored in registers r24 r25</a:t>
            </a:r>
          </a:p>
          <a:p>
            <a:pPr marL="285750" indent="-285750">
              <a:buFont typeface="Arial"/>
              <a:buChar char="•"/>
            </a:pPr>
            <a:r>
              <a:rPr lang="en-US" dirty="0"/>
              <a:t>Pretty easy to see how this program is translated</a:t>
            </a:r>
          </a:p>
          <a:p>
            <a:pPr marL="285750" indent="-285750">
              <a:buFont typeface="Arial"/>
              <a:buChar char="•"/>
            </a:pPr>
            <a:r>
              <a:rPr lang="en-US" dirty="0"/>
              <a:t>More complex programs quickly become very complicated to understand in assembly language</a:t>
            </a:r>
          </a:p>
        </p:txBody>
      </p:sp>
      <p:sp>
        <p:nvSpPr>
          <p:cNvPr id="5" name="Datumsplatzhalter 4">
            <a:extLst>
              <a:ext uri="{FF2B5EF4-FFF2-40B4-BE49-F238E27FC236}">
                <a16:creationId xmlns:a16="http://schemas.microsoft.com/office/drawing/2014/main" id="{8BD8040F-C4C2-4093-9CDC-F02FC15B1A52}"/>
              </a:ext>
            </a:extLst>
          </p:cNvPr>
          <p:cNvSpPr>
            <a:spLocks noGrp="1"/>
          </p:cNvSpPr>
          <p:nvPr>
            <p:ph type="dt" sz="half" idx="10"/>
          </p:nvPr>
        </p:nvSpPr>
        <p:spPr/>
        <p:txBody>
          <a:bodyPr/>
          <a:lstStyle/>
          <a:p>
            <a:endParaRPr lang="en-US"/>
          </a:p>
        </p:txBody>
      </p:sp>
      <p:sp>
        <p:nvSpPr>
          <p:cNvPr id="6" name="Pfeil: nach links 5">
            <a:extLst>
              <a:ext uri="{FF2B5EF4-FFF2-40B4-BE49-F238E27FC236}">
                <a16:creationId xmlns:a16="http://schemas.microsoft.com/office/drawing/2014/main" id="{40B55686-8EEB-47EF-8D59-80B3A08FC21A}"/>
              </a:ext>
            </a:extLst>
          </p:cNvPr>
          <p:cNvSpPr/>
          <p:nvPr/>
        </p:nvSpPr>
        <p:spPr>
          <a:xfrm rot="20094980">
            <a:off x="4676212" y="545547"/>
            <a:ext cx="3202824" cy="111786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This </a:t>
            </a:r>
            <a:r>
              <a:rPr lang="de-DE" dirty="0" err="1"/>
              <a:t>is</a:t>
            </a:r>
            <a:r>
              <a:rPr lang="de-DE" dirty="0"/>
              <a:t> </a:t>
            </a:r>
            <a:r>
              <a:rPr lang="de-DE" dirty="0" err="1"/>
              <a:t>fetched</a:t>
            </a:r>
            <a:r>
              <a:rPr lang="de-DE" dirty="0"/>
              <a:t> </a:t>
            </a:r>
            <a:r>
              <a:rPr lang="de-DE" dirty="0" err="1"/>
              <a:t>by</a:t>
            </a:r>
            <a:r>
              <a:rPr lang="de-DE" dirty="0"/>
              <a:t> </a:t>
            </a:r>
            <a:r>
              <a:rPr lang="de-DE" dirty="0" err="1"/>
              <a:t>the</a:t>
            </a:r>
            <a:r>
              <a:rPr lang="de-DE" dirty="0"/>
              <a:t> MCU in </a:t>
            </a:r>
            <a:r>
              <a:rPr lang="de-DE" dirty="0" err="1"/>
              <a:t>reverse</a:t>
            </a:r>
            <a:r>
              <a:rPr lang="de-DE" dirty="0"/>
              <a:t> </a:t>
            </a:r>
            <a:r>
              <a:rPr lang="de-DE" dirty="0" err="1"/>
              <a:t>order</a:t>
            </a:r>
            <a:endParaRPr lang="de-DE" dirty="0"/>
          </a:p>
        </p:txBody>
      </p:sp>
      <p:sp>
        <p:nvSpPr>
          <p:cNvPr id="12" name="Pfeil: nach links 11">
            <a:extLst>
              <a:ext uri="{FF2B5EF4-FFF2-40B4-BE49-F238E27FC236}">
                <a16:creationId xmlns:a16="http://schemas.microsoft.com/office/drawing/2014/main" id="{1FE4B0AA-C18A-4444-8D5C-9CACC49EC397}"/>
              </a:ext>
            </a:extLst>
          </p:cNvPr>
          <p:cNvSpPr/>
          <p:nvPr/>
        </p:nvSpPr>
        <p:spPr>
          <a:xfrm rot="1337452">
            <a:off x="4609094" y="1968246"/>
            <a:ext cx="3202824" cy="111786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So </a:t>
            </a:r>
            <a:r>
              <a:rPr lang="de-DE" dirty="0" err="1"/>
              <a:t>reads</a:t>
            </a:r>
            <a:r>
              <a:rPr lang="de-DE" dirty="0"/>
              <a:t>  E0 </a:t>
            </a:r>
            <a:r>
              <a:rPr lang="de-DE" dirty="0" err="1"/>
              <a:t>first</a:t>
            </a:r>
            <a:endParaRPr lang="de-DE" dirty="0"/>
          </a:p>
        </p:txBody>
      </p:sp>
      <p:sp>
        <p:nvSpPr>
          <p:cNvPr id="13" name="Pfeil: nach links 12">
            <a:extLst>
              <a:ext uri="{FF2B5EF4-FFF2-40B4-BE49-F238E27FC236}">
                <a16:creationId xmlns:a16="http://schemas.microsoft.com/office/drawing/2014/main" id="{13106996-8A87-4C92-B2D7-85E8AAA22039}"/>
              </a:ext>
            </a:extLst>
          </p:cNvPr>
          <p:cNvSpPr/>
          <p:nvPr/>
        </p:nvSpPr>
        <p:spPr>
          <a:xfrm rot="1337452">
            <a:off x="4267479" y="2965057"/>
            <a:ext cx="3202824" cy="1117861"/>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E0 </a:t>
            </a:r>
            <a:r>
              <a:rPr lang="de-DE" dirty="0" err="1"/>
              <a:t>identifies</a:t>
            </a:r>
            <a:r>
              <a:rPr lang="de-DE" dirty="0"/>
              <a:t> </a:t>
            </a:r>
            <a:r>
              <a:rPr lang="de-DE" dirty="0" err="1"/>
              <a:t>the</a:t>
            </a:r>
            <a:r>
              <a:rPr lang="de-DE" dirty="0"/>
              <a:t> </a:t>
            </a:r>
            <a:r>
              <a:rPr lang="de-DE" dirty="0" err="1"/>
              <a:t>byte</a:t>
            </a:r>
            <a:r>
              <a:rPr lang="de-DE" dirty="0"/>
              <a:t> </a:t>
            </a:r>
            <a:r>
              <a:rPr lang="de-DE" dirty="0" err="1"/>
              <a:t>as</a:t>
            </a:r>
            <a:r>
              <a:rPr lang="de-DE" dirty="0"/>
              <a:t> Command </a:t>
            </a:r>
            <a:r>
              <a:rPr lang="de-DE" dirty="0" err="1"/>
              <a:t>ldi</a:t>
            </a:r>
            <a:r>
              <a:rPr lang="de-DE" dirty="0"/>
              <a:t> </a:t>
            </a:r>
            <a:r>
              <a:rPr lang="de-DE" dirty="0" err="1"/>
              <a:t>with</a:t>
            </a:r>
            <a:r>
              <a:rPr lang="de-DE" dirty="0"/>
              <a:t> </a:t>
            </a:r>
            <a:r>
              <a:rPr lang="de-DE" dirty="0" err="1"/>
              <a:t>lsb</a:t>
            </a:r>
            <a:r>
              <a:rPr lang="de-DE" dirty="0"/>
              <a:t> 0</a:t>
            </a:r>
          </a:p>
        </p:txBody>
      </p:sp>
      <p:sp>
        <p:nvSpPr>
          <p:cNvPr id="14" name="Pfeil: nach links 13">
            <a:extLst>
              <a:ext uri="{FF2B5EF4-FFF2-40B4-BE49-F238E27FC236}">
                <a16:creationId xmlns:a16="http://schemas.microsoft.com/office/drawing/2014/main" id="{3B430623-A80D-4BC5-86E6-3DF1A71FFFCF}"/>
              </a:ext>
            </a:extLst>
          </p:cNvPr>
          <p:cNvSpPr/>
          <p:nvPr/>
        </p:nvSpPr>
        <p:spPr>
          <a:xfrm rot="20479963" flipH="1">
            <a:off x="337964" y="1885023"/>
            <a:ext cx="3924943" cy="151711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de-DE" dirty="0"/>
              <a:t>MCU </a:t>
            </a:r>
            <a:r>
              <a:rPr lang="de-DE" dirty="0" err="1"/>
              <a:t>then</a:t>
            </a:r>
            <a:r>
              <a:rPr lang="de-DE" dirty="0"/>
              <a:t> </a:t>
            </a:r>
            <a:r>
              <a:rPr lang="de-DE" dirty="0" err="1"/>
              <a:t>knows</a:t>
            </a:r>
            <a:r>
              <a:rPr lang="de-DE" dirty="0"/>
              <a:t> </a:t>
            </a:r>
            <a:r>
              <a:rPr lang="de-DE" dirty="0" err="1"/>
              <a:t>to</a:t>
            </a:r>
            <a:r>
              <a:rPr lang="de-DE" dirty="0"/>
              <a:t> </a:t>
            </a:r>
            <a:r>
              <a:rPr lang="de-DE" dirty="0" err="1"/>
              <a:t>get</a:t>
            </a:r>
            <a:r>
              <a:rPr lang="de-DE" dirty="0"/>
              <a:t> 80 </a:t>
            </a:r>
            <a:r>
              <a:rPr lang="de-DE" dirty="0" err="1"/>
              <a:t>as</a:t>
            </a:r>
            <a:r>
              <a:rPr lang="de-DE" dirty="0"/>
              <a:t> </a:t>
            </a:r>
            <a:r>
              <a:rPr lang="de-DE" dirty="0" err="1"/>
              <a:t>register</a:t>
            </a:r>
            <a:r>
              <a:rPr lang="de-DE" dirty="0"/>
              <a:t> 16+8 = 25 </a:t>
            </a:r>
            <a:r>
              <a:rPr lang="de-DE" dirty="0" err="1"/>
              <a:t>msb</a:t>
            </a:r>
            <a:r>
              <a:rPr lang="de-DE" dirty="0"/>
              <a:t> 0</a:t>
            </a:r>
          </a:p>
        </p:txBody>
      </p:sp>
    </p:spTree>
    <p:extLst>
      <p:ext uri="{BB962C8B-B14F-4D97-AF65-F5344CB8AC3E}">
        <p14:creationId xmlns:p14="http://schemas.microsoft.com/office/powerpoint/2010/main" val="269902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2" grpId="0" animBg="1"/>
      <p:bldP spid="12" grpId="1" animBg="1"/>
      <p:bldP spid="13" grpId="0" animBg="1"/>
      <p:bldP spid="13" grpId="1" animBg="1"/>
      <p:bldP spid="14" grpId="0" animBg="1"/>
      <p:bldP spid="14" grpId="1" animBg="1"/>
    </p:bldLst>
  </p:timing>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#1</a:t>
            </a:r>
          </a:p>
        </p:txBody>
      </p:sp>
      <p:sp>
        <p:nvSpPr>
          <p:cNvPr id="3" name="Content Placeholder 2"/>
          <p:cNvSpPr>
            <a:spLocks noGrp="1"/>
          </p:cNvSpPr>
          <p:nvPr>
            <p:ph sz="quarter" idx="1"/>
          </p:nvPr>
        </p:nvSpPr>
        <p:spPr/>
        <p:txBody>
          <a:bodyPr>
            <a:normAutofit fontScale="92500" lnSpcReduction="20000"/>
          </a:bodyPr>
          <a:lstStyle/>
          <a:p>
            <a:r>
              <a:rPr lang="en-US" dirty="0"/>
              <a:t>System = {A, B, C, D, E}, where A is the master</a:t>
            </a:r>
          </a:p>
          <a:p>
            <a:r>
              <a:rPr lang="en-US" dirty="0"/>
              <a:t>True clock differences:</a:t>
            </a:r>
          </a:p>
          <a:p>
            <a:pPr lvl="1"/>
            <a:r>
              <a:rPr lang="en-US" dirty="0"/>
              <a:t>C</a:t>
            </a:r>
            <a:r>
              <a:rPr lang="en-US" baseline="-25000" dirty="0"/>
              <a:t>A</a:t>
            </a:r>
            <a:r>
              <a:rPr lang="en-US" dirty="0"/>
              <a:t>(t</a:t>
            </a:r>
            <a:r>
              <a:rPr lang="en-US" baseline="-25000" dirty="0"/>
              <a:t>1</a:t>
            </a:r>
            <a:r>
              <a:rPr lang="en-US" dirty="0"/>
              <a:t>) – C</a:t>
            </a:r>
            <a:r>
              <a:rPr lang="en-US" baseline="-25000" dirty="0"/>
              <a:t>A</a:t>
            </a:r>
            <a:r>
              <a:rPr lang="en-US" dirty="0"/>
              <a:t>(t</a:t>
            </a:r>
            <a:r>
              <a:rPr lang="en-US" baseline="-25000" dirty="0"/>
              <a:t>1</a:t>
            </a:r>
            <a:r>
              <a:rPr lang="en-US" dirty="0"/>
              <a:t>) = 30 – 30 = 0ms</a:t>
            </a:r>
          </a:p>
          <a:p>
            <a:pPr lvl="1"/>
            <a:r>
              <a:rPr lang="en-US" dirty="0"/>
              <a:t>C</a:t>
            </a:r>
            <a:r>
              <a:rPr lang="en-US" baseline="-25000" dirty="0"/>
              <a:t>A</a:t>
            </a:r>
            <a:r>
              <a:rPr lang="en-US" dirty="0"/>
              <a:t>(t</a:t>
            </a:r>
            <a:r>
              <a:rPr lang="en-US" baseline="-25000" dirty="0"/>
              <a:t>1</a:t>
            </a:r>
            <a:r>
              <a:rPr lang="en-US" dirty="0"/>
              <a:t>) – C</a:t>
            </a:r>
            <a:r>
              <a:rPr lang="en-US" baseline="-25000" dirty="0"/>
              <a:t>B</a:t>
            </a:r>
            <a:r>
              <a:rPr lang="en-US" dirty="0"/>
              <a:t>(t</a:t>
            </a:r>
            <a:r>
              <a:rPr lang="en-US" baseline="-25000" dirty="0"/>
              <a:t>1</a:t>
            </a:r>
            <a:r>
              <a:rPr lang="en-US" dirty="0"/>
              <a:t>) = 30 – 15 = 15ms</a:t>
            </a:r>
          </a:p>
          <a:p>
            <a:pPr lvl="1"/>
            <a:r>
              <a:rPr lang="en-US" dirty="0"/>
              <a:t>C</a:t>
            </a:r>
            <a:r>
              <a:rPr lang="en-US" baseline="-25000" dirty="0"/>
              <a:t>A</a:t>
            </a:r>
            <a:r>
              <a:rPr lang="en-US" dirty="0"/>
              <a:t>(t</a:t>
            </a:r>
            <a:r>
              <a:rPr lang="en-US" baseline="-25000" dirty="0"/>
              <a:t>1</a:t>
            </a:r>
            <a:r>
              <a:rPr lang="en-US" dirty="0"/>
              <a:t>) – C</a:t>
            </a:r>
            <a:r>
              <a:rPr lang="en-US" baseline="-25000" dirty="0"/>
              <a:t>C</a:t>
            </a:r>
            <a:r>
              <a:rPr lang="en-US" dirty="0"/>
              <a:t>(t</a:t>
            </a:r>
            <a:r>
              <a:rPr lang="en-US" baseline="-25000" dirty="0"/>
              <a:t>1</a:t>
            </a:r>
            <a:r>
              <a:rPr lang="en-US" dirty="0"/>
              <a:t>) = 30 – 45 = -15ms</a:t>
            </a:r>
          </a:p>
          <a:p>
            <a:pPr lvl="1"/>
            <a:r>
              <a:rPr lang="en-US" dirty="0"/>
              <a:t>C</a:t>
            </a:r>
            <a:r>
              <a:rPr lang="en-US" baseline="-25000" dirty="0"/>
              <a:t>A</a:t>
            </a:r>
            <a:r>
              <a:rPr lang="en-US" dirty="0"/>
              <a:t>(t</a:t>
            </a:r>
            <a:r>
              <a:rPr lang="en-US" baseline="-25000" dirty="0"/>
              <a:t>1</a:t>
            </a:r>
            <a:r>
              <a:rPr lang="en-US" dirty="0"/>
              <a:t>) – C</a:t>
            </a:r>
            <a:r>
              <a:rPr lang="en-US" baseline="-25000" dirty="0"/>
              <a:t>D</a:t>
            </a:r>
            <a:r>
              <a:rPr lang="en-US" dirty="0"/>
              <a:t>(t</a:t>
            </a:r>
            <a:r>
              <a:rPr lang="en-US" baseline="-25000" dirty="0"/>
              <a:t>1</a:t>
            </a:r>
            <a:r>
              <a:rPr lang="en-US" dirty="0"/>
              <a:t>) = 30 – 30 = 0ms</a:t>
            </a:r>
          </a:p>
          <a:p>
            <a:pPr lvl="1"/>
            <a:r>
              <a:rPr lang="en-US" dirty="0"/>
              <a:t>C</a:t>
            </a:r>
            <a:r>
              <a:rPr lang="en-US" baseline="-25000" dirty="0"/>
              <a:t>A</a:t>
            </a:r>
            <a:r>
              <a:rPr lang="en-US" dirty="0"/>
              <a:t>(t</a:t>
            </a:r>
            <a:r>
              <a:rPr lang="en-US" baseline="-25000" dirty="0"/>
              <a:t>1</a:t>
            </a:r>
            <a:r>
              <a:rPr lang="en-US" dirty="0"/>
              <a:t>) – C</a:t>
            </a:r>
            <a:r>
              <a:rPr lang="en-US" baseline="-25000" dirty="0"/>
              <a:t>E</a:t>
            </a:r>
            <a:r>
              <a:rPr lang="en-US" dirty="0"/>
              <a:t>(t</a:t>
            </a:r>
            <a:r>
              <a:rPr lang="en-US" baseline="-25000" dirty="0"/>
              <a:t>1</a:t>
            </a:r>
            <a:r>
              <a:rPr lang="en-US" dirty="0"/>
              <a:t>) = 30 – 35 = -5ms</a:t>
            </a:r>
          </a:p>
          <a:p>
            <a:r>
              <a:rPr lang="en-US" dirty="0"/>
              <a:t>Calculated clock differences:</a:t>
            </a:r>
          </a:p>
          <a:p>
            <a:pPr lvl="1"/>
            <a:r>
              <a:rPr lang="en-US" dirty="0"/>
              <a:t>Δ</a:t>
            </a:r>
            <a:r>
              <a:rPr lang="en-US" baseline="-25000" dirty="0"/>
              <a:t>AA</a:t>
            </a:r>
            <a:r>
              <a:rPr lang="en-US" dirty="0"/>
              <a:t>(t) = 0ms</a:t>
            </a:r>
          </a:p>
          <a:p>
            <a:pPr lvl="1"/>
            <a:r>
              <a:rPr lang="en-US" dirty="0"/>
              <a:t>Δ</a:t>
            </a:r>
            <a:r>
              <a:rPr lang="en-US" baseline="-25000" dirty="0"/>
              <a:t>AB</a:t>
            </a:r>
            <a:r>
              <a:rPr lang="en-US" dirty="0"/>
              <a:t>(t) = (30 + 50)/2 – 25 = 15ms</a:t>
            </a:r>
          </a:p>
          <a:p>
            <a:pPr lvl="1"/>
            <a:r>
              <a:rPr lang="en-US" dirty="0"/>
              <a:t>Δ</a:t>
            </a:r>
            <a:r>
              <a:rPr lang="en-US" baseline="-25000" dirty="0"/>
              <a:t>AC</a:t>
            </a:r>
            <a:r>
              <a:rPr lang="en-US" dirty="0"/>
              <a:t>(t) = (30 + 50)/2 – 55 = -15ms</a:t>
            </a:r>
          </a:p>
          <a:p>
            <a:pPr lvl="1"/>
            <a:r>
              <a:rPr lang="en-US" dirty="0"/>
              <a:t>Δ</a:t>
            </a:r>
            <a:r>
              <a:rPr lang="en-US" baseline="-25000" dirty="0"/>
              <a:t>AD</a:t>
            </a:r>
            <a:r>
              <a:rPr lang="en-US" dirty="0"/>
              <a:t>(t) = (30 + 50)/2 – 40 = 0ms</a:t>
            </a:r>
          </a:p>
          <a:p>
            <a:pPr lvl="1"/>
            <a:r>
              <a:rPr lang="en-US" dirty="0"/>
              <a:t>Δ</a:t>
            </a:r>
            <a:r>
              <a:rPr lang="en-US" baseline="-25000" dirty="0"/>
              <a:t>AE</a:t>
            </a:r>
            <a:r>
              <a:rPr lang="en-US" dirty="0"/>
              <a:t>(t) = (30 + 50)/2 – 45 = -5ms</a:t>
            </a:r>
          </a:p>
          <a:p>
            <a:pPr lvl="1"/>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630</a:t>
            </a:fld>
            <a:endParaRPr lang="en-US"/>
          </a:p>
        </p:txBody>
      </p:sp>
      <p:sp>
        <p:nvSpPr>
          <p:cNvPr id="4" name="Datumsplatzhalter 3">
            <a:extLst>
              <a:ext uri="{FF2B5EF4-FFF2-40B4-BE49-F238E27FC236}">
                <a16:creationId xmlns:a16="http://schemas.microsoft.com/office/drawing/2014/main" id="{1FF1A6D4-BFBE-41FC-9EAB-0B42CCCC7035}"/>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2FBFCCE3-919E-4E9F-9F6B-7A4060C40346}"/>
                  </a:ext>
                </a:extLst>
              </p14:cNvPr>
              <p14:cNvContentPartPr/>
              <p14:nvPr/>
            </p14:nvContentPartPr>
            <p14:xfrm>
              <a:off x="3476520" y="2058480"/>
              <a:ext cx="6371280" cy="3248640"/>
            </p14:xfrm>
          </p:contentPart>
        </mc:Choice>
        <mc:Fallback xmlns="">
          <p:pic>
            <p:nvPicPr>
              <p:cNvPr id="7" name="Freihand 6">
                <a:extLst>
                  <a:ext uri="{FF2B5EF4-FFF2-40B4-BE49-F238E27FC236}">
                    <a16:creationId xmlns:a16="http://schemas.microsoft.com/office/drawing/2014/main" id="{2FBFCCE3-919E-4E9F-9F6B-7A4060C40346}"/>
                  </a:ext>
                </a:extLst>
              </p:cNvPr>
              <p:cNvPicPr/>
              <p:nvPr/>
            </p:nvPicPr>
            <p:blipFill>
              <a:blip r:embed="rId4"/>
              <a:stretch>
                <a:fillRect/>
              </a:stretch>
            </p:blipFill>
            <p:spPr>
              <a:xfrm>
                <a:off x="3467160" y="2049120"/>
                <a:ext cx="6390000" cy="3267360"/>
              </a:xfrm>
              <a:prstGeom prst="rect">
                <a:avLst/>
              </a:prstGeom>
            </p:spPr>
          </p:pic>
        </mc:Fallback>
      </mc:AlternateContent>
    </p:spTree>
    <p:extLst>
      <p:ext uri="{BB962C8B-B14F-4D97-AF65-F5344CB8AC3E}">
        <p14:creationId xmlns:p14="http://schemas.microsoft.com/office/powerpoint/2010/main" val="2400339593"/>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#1</a:t>
            </a:r>
          </a:p>
        </p:txBody>
      </p:sp>
      <p:sp>
        <p:nvSpPr>
          <p:cNvPr id="3" name="Content Placeholder 2"/>
          <p:cNvSpPr>
            <a:spLocks noGrp="1"/>
          </p:cNvSpPr>
          <p:nvPr>
            <p:ph sz="quarter" idx="1"/>
          </p:nvPr>
        </p:nvSpPr>
        <p:spPr/>
        <p:txBody>
          <a:bodyPr>
            <a:normAutofit/>
          </a:bodyPr>
          <a:lstStyle/>
          <a:p>
            <a:r>
              <a:rPr lang="en-US" dirty="0"/>
              <a:t>Calculated clock differences:</a:t>
            </a:r>
          </a:p>
          <a:p>
            <a:pPr lvl="1"/>
            <a:r>
              <a:rPr lang="en-US" dirty="0"/>
              <a:t>Δ</a:t>
            </a:r>
            <a:r>
              <a:rPr lang="en-US" baseline="-25000" dirty="0"/>
              <a:t>AA</a:t>
            </a:r>
            <a:r>
              <a:rPr lang="en-US" dirty="0"/>
              <a:t>(t) = 0ms</a:t>
            </a:r>
          </a:p>
          <a:p>
            <a:pPr lvl="1"/>
            <a:r>
              <a:rPr lang="en-US" dirty="0"/>
              <a:t>Δ</a:t>
            </a:r>
            <a:r>
              <a:rPr lang="en-US" baseline="-25000" dirty="0"/>
              <a:t>AB</a:t>
            </a:r>
            <a:r>
              <a:rPr lang="en-US" dirty="0"/>
              <a:t>(t) = (30 + 50)/2 – 25 = 15ms</a:t>
            </a:r>
          </a:p>
          <a:p>
            <a:pPr lvl="1"/>
            <a:r>
              <a:rPr lang="en-US" dirty="0"/>
              <a:t>Δ</a:t>
            </a:r>
            <a:r>
              <a:rPr lang="en-US" baseline="-25000" dirty="0"/>
              <a:t>AC</a:t>
            </a:r>
            <a:r>
              <a:rPr lang="en-US" dirty="0"/>
              <a:t>(t) = (30 + 50)/2 – 55 = -15ms</a:t>
            </a:r>
          </a:p>
          <a:p>
            <a:pPr lvl="1"/>
            <a:r>
              <a:rPr lang="en-US" dirty="0"/>
              <a:t>Δ</a:t>
            </a:r>
            <a:r>
              <a:rPr lang="en-US" baseline="-25000" dirty="0"/>
              <a:t>AD</a:t>
            </a:r>
            <a:r>
              <a:rPr lang="en-US" dirty="0"/>
              <a:t>(t) = (30 + 50)/2 – 40 = 0ms</a:t>
            </a:r>
          </a:p>
          <a:p>
            <a:pPr lvl="1"/>
            <a:r>
              <a:rPr lang="en-US" dirty="0"/>
              <a:t>Δ</a:t>
            </a:r>
            <a:r>
              <a:rPr lang="en-US" baseline="-25000" dirty="0"/>
              <a:t>AE</a:t>
            </a:r>
            <a:r>
              <a:rPr lang="en-US" dirty="0"/>
              <a:t>(t) = (30 + 50)/2 – 45 = -5ms</a:t>
            </a:r>
          </a:p>
          <a:p>
            <a:r>
              <a:rPr lang="en-US" dirty="0"/>
              <a:t>Assume </a:t>
            </a:r>
            <a:r>
              <a:rPr lang="en-US" dirty="0" err="1"/>
              <a:t>ϒ</a:t>
            </a:r>
            <a:r>
              <a:rPr lang="en-US" dirty="0"/>
              <a:t> = 20ms, the averaging function will select {A, C, D, E} because it is the largest set with range </a:t>
            </a:r>
            <a:r>
              <a:rPr lang="en-US" dirty="0" err="1"/>
              <a:t>ϒ</a:t>
            </a:r>
            <a:endParaRPr lang="en-US" dirty="0"/>
          </a:p>
          <a:p>
            <a:r>
              <a:rPr lang="en-US" dirty="0"/>
              <a:t>The average clock difference is calculated:</a:t>
            </a:r>
          </a:p>
          <a:p>
            <a:pPr marL="0" indent="0" algn="ctr">
              <a:buNone/>
            </a:pPr>
            <a:r>
              <a:rPr lang="en-US" dirty="0" err="1"/>
              <a:t>Δ</a:t>
            </a:r>
            <a:r>
              <a:rPr lang="en-US" dirty="0"/>
              <a:t>(t) = (0 + -15 + 0 + -5)/4 = -5ms</a:t>
            </a:r>
          </a:p>
          <a:p>
            <a:pPr lvl="1"/>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631</a:t>
            </a:fld>
            <a:endParaRPr lang="en-US"/>
          </a:p>
        </p:txBody>
      </p:sp>
      <p:sp>
        <p:nvSpPr>
          <p:cNvPr id="4" name="Datumsplatzhalter 3">
            <a:extLst>
              <a:ext uri="{FF2B5EF4-FFF2-40B4-BE49-F238E27FC236}">
                <a16:creationId xmlns:a16="http://schemas.microsoft.com/office/drawing/2014/main" id="{4306CC8D-F1BF-41F1-AE3B-D7A72EA6F412}"/>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192DFF57-5DB1-4C52-8716-A35406D934E0}"/>
                  </a:ext>
                </a:extLst>
              </p14:cNvPr>
              <p14:cNvContentPartPr/>
              <p14:nvPr/>
            </p14:nvContentPartPr>
            <p14:xfrm>
              <a:off x="4671000" y="1618560"/>
              <a:ext cx="3996720" cy="2159280"/>
            </p14:xfrm>
          </p:contentPart>
        </mc:Choice>
        <mc:Fallback xmlns="">
          <p:pic>
            <p:nvPicPr>
              <p:cNvPr id="7" name="Freihand 6">
                <a:extLst>
                  <a:ext uri="{FF2B5EF4-FFF2-40B4-BE49-F238E27FC236}">
                    <a16:creationId xmlns:a16="http://schemas.microsoft.com/office/drawing/2014/main" id="{192DFF57-5DB1-4C52-8716-A35406D934E0}"/>
                  </a:ext>
                </a:extLst>
              </p:cNvPr>
              <p:cNvPicPr/>
              <p:nvPr/>
            </p:nvPicPr>
            <p:blipFill>
              <a:blip r:embed="rId4"/>
              <a:stretch>
                <a:fillRect/>
              </a:stretch>
            </p:blipFill>
            <p:spPr>
              <a:xfrm>
                <a:off x="4661640" y="1609200"/>
                <a:ext cx="4015440" cy="2178000"/>
              </a:xfrm>
              <a:prstGeom prst="rect">
                <a:avLst/>
              </a:prstGeom>
            </p:spPr>
          </p:pic>
        </mc:Fallback>
      </mc:AlternateContent>
    </p:spTree>
    <p:extLst>
      <p:ext uri="{BB962C8B-B14F-4D97-AF65-F5344CB8AC3E}">
        <p14:creationId xmlns:p14="http://schemas.microsoft.com/office/powerpoint/2010/main" val="2050288036"/>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#1</a:t>
            </a:r>
          </a:p>
        </p:txBody>
      </p:sp>
      <p:sp>
        <p:nvSpPr>
          <p:cNvPr id="3" name="Content Placeholder 2"/>
          <p:cNvSpPr>
            <a:spLocks noGrp="1"/>
          </p:cNvSpPr>
          <p:nvPr>
            <p:ph sz="quarter" idx="1"/>
          </p:nvPr>
        </p:nvSpPr>
        <p:spPr/>
        <p:txBody>
          <a:bodyPr>
            <a:normAutofit/>
          </a:bodyPr>
          <a:lstStyle/>
          <a:p>
            <a:r>
              <a:rPr lang="en-US" dirty="0"/>
              <a:t>Clock adjustments are calculated:</a:t>
            </a:r>
          </a:p>
          <a:p>
            <a:pPr lvl="1"/>
            <a:r>
              <a:rPr lang="en-US" dirty="0" err="1"/>
              <a:t>δ</a:t>
            </a:r>
            <a:r>
              <a:rPr lang="en-US" baseline="-25000" dirty="0" err="1"/>
              <a:t>A</a:t>
            </a:r>
            <a:r>
              <a:rPr lang="en-US" dirty="0"/>
              <a:t> = </a:t>
            </a:r>
            <a:r>
              <a:rPr lang="en-US" dirty="0" err="1"/>
              <a:t>Δ</a:t>
            </a:r>
            <a:r>
              <a:rPr lang="en-US" dirty="0"/>
              <a:t>(t) + Δ</a:t>
            </a:r>
            <a:r>
              <a:rPr lang="en-US" baseline="-25000" dirty="0"/>
              <a:t>AA</a:t>
            </a:r>
            <a:r>
              <a:rPr lang="en-US" dirty="0"/>
              <a:t>(t) = -5 + 0 = -5ms</a:t>
            </a:r>
          </a:p>
          <a:p>
            <a:pPr lvl="1"/>
            <a:r>
              <a:rPr lang="en-US" dirty="0" err="1"/>
              <a:t>δ</a:t>
            </a:r>
            <a:r>
              <a:rPr lang="en-US" baseline="-25000" dirty="0" err="1"/>
              <a:t>B</a:t>
            </a:r>
            <a:r>
              <a:rPr lang="en-US" dirty="0"/>
              <a:t> = </a:t>
            </a:r>
            <a:r>
              <a:rPr lang="en-US" dirty="0" err="1"/>
              <a:t>Δ</a:t>
            </a:r>
            <a:r>
              <a:rPr lang="en-US" dirty="0"/>
              <a:t>(t) + Δ</a:t>
            </a:r>
            <a:r>
              <a:rPr lang="en-US" baseline="-25000" dirty="0"/>
              <a:t>AB</a:t>
            </a:r>
            <a:r>
              <a:rPr lang="en-US" dirty="0"/>
              <a:t>(t) = -5 + 15 = 10ms</a:t>
            </a:r>
          </a:p>
          <a:p>
            <a:pPr lvl="1"/>
            <a:r>
              <a:rPr lang="en-US" dirty="0" err="1"/>
              <a:t>δ</a:t>
            </a:r>
            <a:r>
              <a:rPr lang="en-US" baseline="-25000" dirty="0" err="1"/>
              <a:t>C</a:t>
            </a:r>
            <a:r>
              <a:rPr lang="en-US" dirty="0"/>
              <a:t> = </a:t>
            </a:r>
            <a:r>
              <a:rPr lang="en-US" dirty="0" err="1"/>
              <a:t>Δ</a:t>
            </a:r>
            <a:r>
              <a:rPr lang="en-US" dirty="0"/>
              <a:t>(t) + Δ</a:t>
            </a:r>
            <a:r>
              <a:rPr lang="en-US" baseline="-25000" dirty="0"/>
              <a:t>AC</a:t>
            </a:r>
            <a:r>
              <a:rPr lang="en-US" dirty="0"/>
              <a:t>(t) = -5 + -15 = -20ms</a:t>
            </a:r>
          </a:p>
          <a:p>
            <a:pPr lvl="1"/>
            <a:r>
              <a:rPr lang="en-US" dirty="0" err="1"/>
              <a:t>δ</a:t>
            </a:r>
            <a:r>
              <a:rPr lang="en-US" baseline="-25000" dirty="0" err="1"/>
              <a:t>D</a:t>
            </a:r>
            <a:r>
              <a:rPr lang="en-US" dirty="0"/>
              <a:t> = </a:t>
            </a:r>
            <a:r>
              <a:rPr lang="en-US" dirty="0" err="1"/>
              <a:t>Δ</a:t>
            </a:r>
            <a:r>
              <a:rPr lang="en-US" dirty="0"/>
              <a:t>(t) + Δ</a:t>
            </a:r>
            <a:r>
              <a:rPr lang="en-US" baseline="-25000" dirty="0"/>
              <a:t>AD</a:t>
            </a:r>
            <a:r>
              <a:rPr lang="en-US" dirty="0"/>
              <a:t>(t) = -5 + 0 = -5ms</a:t>
            </a:r>
          </a:p>
          <a:p>
            <a:pPr lvl="1"/>
            <a:r>
              <a:rPr lang="en-US" dirty="0" err="1"/>
              <a:t>δ</a:t>
            </a:r>
            <a:r>
              <a:rPr lang="en-US" baseline="-25000" dirty="0" err="1"/>
              <a:t>E</a:t>
            </a:r>
            <a:r>
              <a:rPr lang="en-US" dirty="0"/>
              <a:t> = </a:t>
            </a:r>
            <a:r>
              <a:rPr lang="en-US" dirty="0" err="1"/>
              <a:t>Δ</a:t>
            </a:r>
            <a:r>
              <a:rPr lang="en-US" dirty="0"/>
              <a:t>(t) + Δ</a:t>
            </a:r>
            <a:r>
              <a:rPr lang="en-US" baseline="-25000" dirty="0"/>
              <a:t>AE</a:t>
            </a:r>
            <a:r>
              <a:rPr lang="en-US" dirty="0"/>
              <a:t>(t) = -5 + -5 = -10ms</a:t>
            </a:r>
          </a:p>
          <a:p>
            <a:r>
              <a:rPr lang="en-US" dirty="0"/>
              <a:t>The master A then sends these adjustments to each process, which in turn directly applies the adjustment to its clock value</a:t>
            </a:r>
          </a:p>
          <a:p>
            <a:pPr lvl="1"/>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632</a:t>
            </a:fld>
            <a:endParaRPr lang="en-US"/>
          </a:p>
        </p:txBody>
      </p:sp>
      <p:sp>
        <p:nvSpPr>
          <p:cNvPr id="4" name="Datumsplatzhalter 3">
            <a:extLst>
              <a:ext uri="{FF2B5EF4-FFF2-40B4-BE49-F238E27FC236}">
                <a16:creationId xmlns:a16="http://schemas.microsoft.com/office/drawing/2014/main" id="{44DCE528-EC25-41A8-9363-7BEF146AA0EE}"/>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371823174"/>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#1</a:t>
            </a:r>
          </a:p>
        </p:txBody>
      </p:sp>
      <p:sp>
        <p:nvSpPr>
          <p:cNvPr id="3" name="Content Placeholder 2"/>
          <p:cNvSpPr>
            <a:spLocks noGrp="1"/>
          </p:cNvSpPr>
          <p:nvPr>
            <p:ph sz="quarter" idx="1"/>
          </p:nvPr>
        </p:nvSpPr>
        <p:spPr/>
        <p:txBody>
          <a:bodyPr>
            <a:normAutofit/>
          </a:bodyPr>
          <a:lstStyle/>
          <a:p>
            <a:r>
              <a:rPr lang="en-US" dirty="0"/>
              <a:t>Applied clock adjustments:</a:t>
            </a:r>
          </a:p>
          <a:p>
            <a:pPr lvl="1"/>
            <a:r>
              <a:rPr lang="en-US" dirty="0"/>
              <a:t>C</a:t>
            </a:r>
            <a:r>
              <a:rPr lang="en-US" baseline="-25000" dirty="0"/>
              <a:t>A</a:t>
            </a:r>
            <a:r>
              <a:rPr lang="en-US" dirty="0"/>
              <a:t>(t</a:t>
            </a:r>
            <a:r>
              <a:rPr lang="en-US" baseline="-25000" dirty="0"/>
              <a:t>1</a:t>
            </a:r>
            <a:r>
              <a:rPr lang="en-US" dirty="0"/>
              <a:t> + 100) = C</a:t>
            </a:r>
            <a:r>
              <a:rPr lang="en-US" baseline="-25000" dirty="0"/>
              <a:t>A</a:t>
            </a:r>
            <a:r>
              <a:rPr lang="en-US" dirty="0"/>
              <a:t>(t</a:t>
            </a:r>
            <a:r>
              <a:rPr lang="en-US" baseline="-25000" dirty="0"/>
              <a:t>1</a:t>
            </a:r>
            <a:r>
              <a:rPr lang="en-US" dirty="0"/>
              <a:t> + 100) + </a:t>
            </a:r>
            <a:r>
              <a:rPr lang="en-US" dirty="0" err="1"/>
              <a:t>δ</a:t>
            </a:r>
            <a:r>
              <a:rPr lang="en-US" baseline="-25000" dirty="0" err="1"/>
              <a:t>A</a:t>
            </a:r>
            <a:r>
              <a:rPr lang="en-US" dirty="0"/>
              <a:t> = (30 + 100) + -5 = 125ms</a:t>
            </a:r>
          </a:p>
          <a:p>
            <a:pPr lvl="1"/>
            <a:r>
              <a:rPr lang="en-US" dirty="0"/>
              <a:t>C</a:t>
            </a:r>
            <a:r>
              <a:rPr lang="en-US" baseline="-25000" dirty="0"/>
              <a:t>B</a:t>
            </a:r>
            <a:r>
              <a:rPr lang="en-US" dirty="0"/>
              <a:t>(t</a:t>
            </a:r>
            <a:r>
              <a:rPr lang="en-US" baseline="-25000" dirty="0"/>
              <a:t>1</a:t>
            </a:r>
            <a:r>
              <a:rPr lang="en-US" dirty="0"/>
              <a:t> + 100) = C</a:t>
            </a:r>
            <a:r>
              <a:rPr lang="en-US" baseline="-25000" dirty="0"/>
              <a:t>B</a:t>
            </a:r>
            <a:r>
              <a:rPr lang="en-US" dirty="0"/>
              <a:t>(t</a:t>
            </a:r>
            <a:r>
              <a:rPr lang="en-US" baseline="-25000" dirty="0"/>
              <a:t>1</a:t>
            </a:r>
            <a:r>
              <a:rPr lang="en-US" dirty="0"/>
              <a:t> + 100) + </a:t>
            </a:r>
            <a:r>
              <a:rPr lang="en-US" dirty="0" err="1"/>
              <a:t>δ</a:t>
            </a:r>
            <a:r>
              <a:rPr lang="en-US" baseline="-25000" dirty="0" err="1"/>
              <a:t>B</a:t>
            </a:r>
            <a:r>
              <a:rPr lang="en-US" dirty="0"/>
              <a:t> = (15 + 100) + 10 = 125ms</a:t>
            </a:r>
          </a:p>
          <a:p>
            <a:pPr lvl="1"/>
            <a:r>
              <a:rPr lang="en-US" dirty="0"/>
              <a:t>C</a:t>
            </a:r>
            <a:r>
              <a:rPr lang="en-US" baseline="-25000" dirty="0"/>
              <a:t>C</a:t>
            </a:r>
            <a:r>
              <a:rPr lang="en-US" dirty="0"/>
              <a:t>(t</a:t>
            </a:r>
            <a:r>
              <a:rPr lang="en-US" baseline="-25000" dirty="0"/>
              <a:t>1</a:t>
            </a:r>
            <a:r>
              <a:rPr lang="en-US" dirty="0"/>
              <a:t> + 100) = C</a:t>
            </a:r>
            <a:r>
              <a:rPr lang="en-US" baseline="-25000" dirty="0"/>
              <a:t>C</a:t>
            </a:r>
            <a:r>
              <a:rPr lang="en-US" dirty="0"/>
              <a:t>(t</a:t>
            </a:r>
            <a:r>
              <a:rPr lang="en-US" baseline="-25000" dirty="0"/>
              <a:t>1</a:t>
            </a:r>
            <a:r>
              <a:rPr lang="en-US" dirty="0"/>
              <a:t> + 100) + </a:t>
            </a:r>
            <a:r>
              <a:rPr lang="en-US" dirty="0" err="1"/>
              <a:t>δ</a:t>
            </a:r>
            <a:r>
              <a:rPr lang="en-US" baseline="-25000" dirty="0" err="1"/>
              <a:t>C</a:t>
            </a:r>
            <a:r>
              <a:rPr lang="en-US" dirty="0"/>
              <a:t> = (45 + 100) + -20 = 125ms</a:t>
            </a:r>
          </a:p>
          <a:p>
            <a:pPr lvl="1"/>
            <a:r>
              <a:rPr lang="en-US" dirty="0"/>
              <a:t>C</a:t>
            </a:r>
            <a:r>
              <a:rPr lang="en-US" baseline="-25000" dirty="0"/>
              <a:t>D</a:t>
            </a:r>
            <a:r>
              <a:rPr lang="en-US" dirty="0"/>
              <a:t>(t</a:t>
            </a:r>
            <a:r>
              <a:rPr lang="en-US" baseline="-25000" dirty="0"/>
              <a:t>1</a:t>
            </a:r>
            <a:r>
              <a:rPr lang="en-US" dirty="0"/>
              <a:t> + 100) = C</a:t>
            </a:r>
            <a:r>
              <a:rPr lang="en-US" baseline="-25000" dirty="0"/>
              <a:t>D</a:t>
            </a:r>
            <a:r>
              <a:rPr lang="en-US" dirty="0"/>
              <a:t>(t</a:t>
            </a:r>
            <a:r>
              <a:rPr lang="en-US" baseline="-25000" dirty="0"/>
              <a:t>1</a:t>
            </a:r>
            <a:r>
              <a:rPr lang="en-US" dirty="0"/>
              <a:t> + 100) + </a:t>
            </a:r>
            <a:r>
              <a:rPr lang="en-US" dirty="0" err="1"/>
              <a:t>δ</a:t>
            </a:r>
            <a:r>
              <a:rPr lang="en-US" baseline="-25000" dirty="0" err="1"/>
              <a:t>D</a:t>
            </a:r>
            <a:r>
              <a:rPr lang="en-US" dirty="0"/>
              <a:t> = (30 + 100) + -5 = 125ms</a:t>
            </a:r>
          </a:p>
          <a:p>
            <a:pPr lvl="1"/>
            <a:r>
              <a:rPr lang="en-US" dirty="0"/>
              <a:t>C</a:t>
            </a:r>
            <a:r>
              <a:rPr lang="en-US" baseline="-25000" dirty="0"/>
              <a:t>E</a:t>
            </a:r>
            <a:r>
              <a:rPr lang="en-US" dirty="0"/>
              <a:t>(t</a:t>
            </a:r>
            <a:r>
              <a:rPr lang="en-US" baseline="-25000" dirty="0"/>
              <a:t>1</a:t>
            </a:r>
            <a:r>
              <a:rPr lang="en-US" dirty="0"/>
              <a:t> + 100) = C</a:t>
            </a:r>
            <a:r>
              <a:rPr lang="en-US" baseline="-25000" dirty="0"/>
              <a:t>E</a:t>
            </a:r>
            <a:r>
              <a:rPr lang="en-US" dirty="0"/>
              <a:t>(t</a:t>
            </a:r>
            <a:r>
              <a:rPr lang="en-US" baseline="-25000" dirty="0"/>
              <a:t>1</a:t>
            </a:r>
            <a:r>
              <a:rPr lang="en-US" dirty="0"/>
              <a:t> + 100) + </a:t>
            </a:r>
            <a:r>
              <a:rPr lang="en-US" dirty="0" err="1"/>
              <a:t>δ</a:t>
            </a:r>
            <a:r>
              <a:rPr lang="en-US" baseline="-25000" dirty="0" err="1"/>
              <a:t>E</a:t>
            </a:r>
            <a:r>
              <a:rPr lang="en-US" dirty="0"/>
              <a:t> = (35 + 100) + -10 = 125ms</a:t>
            </a:r>
          </a:p>
          <a:p>
            <a:r>
              <a:rPr lang="en-US" dirty="0"/>
              <a:t>Perfect synchronization achieved with perfect conditions (e.g., consistent message delays)</a:t>
            </a:r>
          </a:p>
        </p:txBody>
      </p:sp>
      <p:sp>
        <p:nvSpPr>
          <p:cNvPr id="4" name="Date Placeholder 3"/>
          <p:cNvSpPr>
            <a:spLocks noGrp="1"/>
          </p:cNvSpPr>
          <p:nvPr>
            <p:ph type="dt" sz="half" idx="10"/>
          </p:nvPr>
        </p:nvSpPr>
        <p:spPr>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633</a:t>
            </a:fld>
            <a:endParaRPr lang="en-US"/>
          </a:p>
        </p:txBody>
      </p:sp>
    </p:spTree>
    <p:extLst>
      <p:ext uri="{BB962C8B-B14F-4D97-AF65-F5344CB8AC3E}">
        <p14:creationId xmlns:p14="http://schemas.microsoft.com/office/powerpoint/2010/main" val="460764993"/>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#2</a:t>
            </a:r>
          </a:p>
        </p:txBody>
      </p:sp>
      <p:sp>
        <p:nvSpPr>
          <p:cNvPr id="3" name="Content Placeholder 2"/>
          <p:cNvSpPr>
            <a:spLocks noGrp="1"/>
          </p:cNvSpPr>
          <p:nvPr>
            <p:ph sz="quarter" idx="1"/>
          </p:nvPr>
        </p:nvSpPr>
        <p:spPr/>
        <p:txBody>
          <a:bodyPr>
            <a:normAutofit fontScale="92500" lnSpcReduction="20000"/>
          </a:bodyPr>
          <a:lstStyle/>
          <a:p>
            <a:r>
              <a:rPr lang="en-US" dirty="0"/>
              <a:t>System = {A, B, C, D, E}, where A is the master</a:t>
            </a:r>
          </a:p>
          <a:p>
            <a:r>
              <a:rPr lang="en-US" dirty="0"/>
              <a:t>True clock differences:</a:t>
            </a:r>
          </a:p>
          <a:p>
            <a:pPr lvl="1"/>
            <a:r>
              <a:rPr lang="en-US" dirty="0"/>
              <a:t>C</a:t>
            </a:r>
            <a:r>
              <a:rPr lang="en-US" baseline="-25000" dirty="0"/>
              <a:t>A</a:t>
            </a:r>
            <a:r>
              <a:rPr lang="en-US" dirty="0"/>
              <a:t>(t</a:t>
            </a:r>
            <a:r>
              <a:rPr lang="en-US" baseline="-25000" dirty="0"/>
              <a:t>1</a:t>
            </a:r>
            <a:r>
              <a:rPr lang="en-US" dirty="0"/>
              <a:t>) – C</a:t>
            </a:r>
            <a:r>
              <a:rPr lang="en-US" baseline="-25000" dirty="0"/>
              <a:t>A</a:t>
            </a:r>
            <a:r>
              <a:rPr lang="en-US" dirty="0"/>
              <a:t>(t</a:t>
            </a:r>
            <a:r>
              <a:rPr lang="en-US" baseline="-25000" dirty="0"/>
              <a:t>1</a:t>
            </a:r>
            <a:r>
              <a:rPr lang="en-US" dirty="0"/>
              <a:t>) = 30 – 30 = 0ms</a:t>
            </a:r>
          </a:p>
          <a:p>
            <a:pPr lvl="1"/>
            <a:r>
              <a:rPr lang="en-US" dirty="0"/>
              <a:t>C</a:t>
            </a:r>
            <a:r>
              <a:rPr lang="en-US" baseline="-25000" dirty="0"/>
              <a:t>A</a:t>
            </a:r>
            <a:r>
              <a:rPr lang="en-US" dirty="0"/>
              <a:t>(t</a:t>
            </a:r>
            <a:r>
              <a:rPr lang="en-US" baseline="-25000" dirty="0"/>
              <a:t>1</a:t>
            </a:r>
            <a:r>
              <a:rPr lang="en-US" dirty="0"/>
              <a:t>) – C</a:t>
            </a:r>
            <a:r>
              <a:rPr lang="en-US" baseline="-25000" dirty="0"/>
              <a:t>B</a:t>
            </a:r>
            <a:r>
              <a:rPr lang="en-US" dirty="0"/>
              <a:t>(t</a:t>
            </a:r>
            <a:r>
              <a:rPr lang="en-US" baseline="-25000" dirty="0"/>
              <a:t>1</a:t>
            </a:r>
            <a:r>
              <a:rPr lang="en-US" dirty="0"/>
              <a:t>) = 30 – 15 = 15ms</a:t>
            </a:r>
          </a:p>
          <a:p>
            <a:pPr lvl="1"/>
            <a:r>
              <a:rPr lang="en-US" dirty="0"/>
              <a:t>C</a:t>
            </a:r>
            <a:r>
              <a:rPr lang="en-US" baseline="-25000" dirty="0"/>
              <a:t>A</a:t>
            </a:r>
            <a:r>
              <a:rPr lang="en-US" dirty="0"/>
              <a:t>(t</a:t>
            </a:r>
            <a:r>
              <a:rPr lang="en-US" baseline="-25000" dirty="0"/>
              <a:t>1</a:t>
            </a:r>
            <a:r>
              <a:rPr lang="en-US" dirty="0"/>
              <a:t>) – C</a:t>
            </a:r>
            <a:r>
              <a:rPr lang="en-US" baseline="-25000" dirty="0"/>
              <a:t>C</a:t>
            </a:r>
            <a:r>
              <a:rPr lang="en-US" dirty="0"/>
              <a:t>(t</a:t>
            </a:r>
            <a:r>
              <a:rPr lang="en-US" baseline="-25000" dirty="0"/>
              <a:t>1</a:t>
            </a:r>
            <a:r>
              <a:rPr lang="en-US" dirty="0"/>
              <a:t>) = 30 – 45 = -15ms</a:t>
            </a:r>
          </a:p>
          <a:p>
            <a:pPr lvl="1"/>
            <a:r>
              <a:rPr lang="en-US" dirty="0"/>
              <a:t>C</a:t>
            </a:r>
            <a:r>
              <a:rPr lang="en-US" baseline="-25000" dirty="0"/>
              <a:t>A</a:t>
            </a:r>
            <a:r>
              <a:rPr lang="en-US" dirty="0"/>
              <a:t>(t</a:t>
            </a:r>
            <a:r>
              <a:rPr lang="en-US" baseline="-25000" dirty="0"/>
              <a:t>1</a:t>
            </a:r>
            <a:r>
              <a:rPr lang="en-US" dirty="0"/>
              <a:t>) – C</a:t>
            </a:r>
            <a:r>
              <a:rPr lang="en-US" baseline="-25000" dirty="0"/>
              <a:t>D</a:t>
            </a:r>
            <a:r>
              <a:rPr lang="en-US" dirty="0"/>
              <a:t>(t</a:t>
            </a:r>
            <a:r>
              <a:rPr lang="en-US" baseline="-25000" dirty="0"/>
              <a:t>1</a:t>
            </a:r>
            <a:r>
              <a:rPr lang="en-US" dirty="0"/>
              <a:t>) = 30 – 30 = 0ms</a:t>
            </a:r>
          </a:p>
          <a:p>
            <a:pPr lvl="1"/>
            <a:r>
              <a:rPr lang="en-US" dirty="0"/>
              <a:t>C</a:t>
            </a:r>
            <a:r>
              <a:rPr lang="en-US" baseline="-25000" dirty="0"/>
              <a:t>A</a:t>
            </a:r>
            <a:r>
              <a:rPr lang="en-US" dirty="0"/>
              <a:t>(t</a:t>
            </a:r>
            <a:r>
              <a:rPr lang="en-US" baseline="-25000" dirty="0"/>
              <a:t>1</a:t>
            </a:r>
            <a:r>
              <a:rPr lang="en-US" dirty="0"/>
              <a:t>) – C</a:t>
            </a:r>
            <a:r>
              <a:rPr lang="en-US" baseline="-25000" dirty="0"/>
              <a:t>E</a:t>
            </a:r>
            <a:r>
              <a:rPr lang="en-US" dirty="0"/>
              <a:t>(t</a:t>
            </a:r>
            <a:r>
              <a:rPr lang="en-US" baseline="-25000" dirty="0"/>
              <a:t>1</a:t>
            </a:r>
            <a:r>
              <a:rPr lang="en-US" dirty="0"/>
              <a:t>) = 30 – 35 = -5ms</a:t>
            </a:r>
          </a:p>
          <a:p>
            <a:r>
              <a:rPr lang="en-US" dirty="0"/>
              <a:t>Calculated clock differences:</a:t>
            </a:r>
          </a:p>
          <a:p>
            <a:pPr lvl="1"/>
            <a:r>
              <a:rPr lang="en-US" dirty="0"/>
              <a:t>Δ</a:t>
            </a:r>
            <a:r>
              <a:rPr lang="en-US" baseline="-25000" dirty="0"/>
              <a:t>AA</a:t>
            </a:r>
            <a:r>
              <a:rPr lang="en-US" dirty="0"/>
              <a:t>(t) = 0ms</a:t>
            </a:r>
          </a:p>
          <a:p>
            <a:pPr lvl="1"/>
            <a:r>
              <a:rPr lang="en-US" dirty="0"/>
              <a:t>Δ</a:t>
            </a:r>
            <a:r>
              <a:rPr lang="en-US" baseline="-25000" dirty="0"/>
              <a:t>AB</a:t>
            </a:r>
            <a:r>
              <a:rPr lang="en-US" dirty="0"/>
              <a:t>(t) = (30 + 46)/2 – 25 = 13ms</a:t>
            </a:r>
          </a:p>
          <a:p>
            <a:pPr lvl="1"/>
            <a:r>
              <a:rPr lang="en-US" dirty="0"/>
              <a:t>Δ</a:t>
            </a:r>
            <a:r>
              <a:rPr lang="en-US" baseline="-25000" dirty="0"/>
              <a:t>AC</a:t>
            </a:r>
            <a:r>
              <a:rPr lang="en-US" dirty="0"/>
              <a:t>(t) = (30 + 50)/2 – 55 = -15ms</a:t>
            </a:r>
          </a:p>
          <a:p>
            <a:pPr lvl="1"/>
            <a:r>
              <a:rPr lang="en-US" dirty="0"/>
              <a:t>Δ</a:t>
            </a:r>
            <a:r>
              <a:rPr lang="en-US" baseline="-25000" dirty="0"/>
              <a:t>AD</a:t>
            </a:r>
            <a:r>
              <a:rPr lang="en-US" dirty="0"/>
              <a:t>(t) = (30 + 56)/2 – 40 = 3ms</a:t>
            </a:r>
          </a:p>
          <a:p>
            <a:pPr lvl="1"/>
            <a:r>
              <a:rPr lang="en-US" dirty="0"/>
              <a:t>Δ</a:t>
            </a:r>
            <a:r>
              <a:rPr lang="en-US" baseline="-25000" dirty="0"/>
              <a:t>AE</a:t>
            </a:r>
            <a:r>
              <a:rPr lang="en-US" dirty="0"/>
              <a:t>(t) = (30 + 60)/2 – 45 = 0ms</a:t>
            </a:r>
          </a:p>
          <a:p>
            <a:pPr lvl="1"/>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634</a:t>
            </a:fld>
            <a:endParaRPr lang="en-US"/>
          </a:p>
        </p:txBody>
      </p:sp>
      <p:sp>
        <p:nvSpPr>
          <p:cNvPr id="4" name="Datumsplatzhalter 3">
            <a:extLst>
              <a:ext uri="{FF2B5EF4-FFF2-40B4-BE49-F238E27FC236}">
                <a16:creationId xmlns:a16="http://schemas.microsoft.com/office/drawing/2014/main" id="{6EC80363-C96D-49AA-948C-EAB9EBA108CA}"/>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2B306F6C-9DC6-4D8C-A89F-871BEA992332}"/>
                  </a:ext>
                </a:extLst>
              </p14:cNvPr>
              <p14:cNvContentPartPr/>
              <p14:nvPr/>
            </p14:nvContentPartPr>
            <p14:xfrm>
              <a:off x="2166840" y="3890520"/>
              <a:ext cx="883800" cy="1893240"/>
            </p14:xfrm>
          </p:contentPart>
        </mc:Choice>
        <mc:Fallback xmlns="">
          <p:pic>
            <p:nvPicPr>
              <p:cNvPr id="7" name="Freihand 6">
                <a:extLst>
                  <a:ext uri="{FF2B5EF4-FFF2-40B4-BE49-F238E27FC236}">
                    <a16:creationId xmlns:a16="http://schemas.microsoft.com/office/drawing/2014/main" id="{2B306F6C-9DC6-4D8C-A89F-871BEA992332}"/>
                  </a:ext>
                </a:extLst>
              </p:cNvPr>
              <p:cNvPicPr/>
              <p:nvPr/>
            </p:nvPicPr>
            <p:blipFill>
              <a:blip r:embed="rId4"/>
              <a:stretch>
                <a:fillRect/>
              </a:stretch>
            </p:blipFill>
            <p:spPr>
              <a:xfrm>
                <a:off x="2157480" y="3881160"/>
                <a:ext cx="902520" cy="1911960"/>
              </a:xfrm>
              <a:prstGeom prst="rect">
                <a:avLst/>
              </a:prstGeom>
            </p:spPr>
          </p:pic>
        </mc:Fallback>
      </mc:AlternateContent>
    </p:spTree>
    <p:extLst>
      <p:ext uri="{BB962C8B-B14F-4D97-AF65-F5344CB8AC3E}">
        <p14:creationId xmlns:p14="http://schemas.microsoft.com/office/powerpoint/2010/main" val="36902769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#2</a:t>
            </a:r>
          </a:p>
        </p:txBody>
      </p:sp>
      <p:sp>
        <p:nvSpPr>
          <p:cNvPr id="3" name="Content Placeholder 2"/>
          <p:cNvSpPr>
            <a:spLocks noGrp="1"/>
          </p:cNvSpPr>
          <p:nvPr>
            <p:ph sz="quarter" idx="1"/>
          </p:nvPr>
        </p:nvSpPr>
        <p:spPr/>
        <p:txBody>
          <a:bodyPr>
            <a:normAutofit/>
          </a:bodyPr>
          <a:lstStyle/>
          <a:p>
            <a:r>
              <a:rPr lang="en-US" dirty="0"/>
              <a:t>Calculated clock differences:</a:t>
            </a:r>
          </a:p>
          <a:p>
            <a:pPr lvl="1"/>
            <a:r>
              <a:rPr lang="en-US" dirty="0"/>
              <a:t>Δ</a:t>
            </a:r>
            <a:r>
              <a:rPr lang="en-US" baseline="-25000" dirty="0"/>
              <a:t>AA</a:t>
            </a:r>
            <a:r>
              <a:rPr lang="en-US" dirty="0"/>
              <a:t>(t) = 0ms</a:t>
            </a:r>
          </a:p>
          <a:p>
            <a:pPr lvl="1"/>
            <a:r>
              <a:rPr lang="en-US" dirty="0"/>
              <a:t>Δ</a:t>
            </a:r>
            <a:r>
              <a:rPr lang="en-US" baseline="-25000" dirty="0"/>
              <a:t>AB</a:t>
            </a:r>
            <a:r>
              <a:rPr lang="en-US" dirty="0"/>
              <a:t>(t) = (30 + 46)/2 – 25 = 13ms</a:t>
            </a:r>
          </a:p>
          <a:p>
            <a:pPr lvl="1"/>
            <a:r>
              <a:rPr lang="en-US" dirty="0"/>
              <a:t>Δ</a:t>
            </a:r>
            <a:r>
              <a:rPr lang="en-US" baseline="-25000" dirty="0"/>
              <a:t>AC</a:t>
            </a:r>
            <a:r>
              <a:rPr lang="en-US" dirty="0"/>
              <a:t>(t) = (30 + 50)/2 – 55 = -15ms</a:t>
            </a:r>
          </a:p>
          <a:p>
            <a:pPr lvl="1"/>
            <a:r>
              <a:rPr lang="en-US" dirty="0"/>
              <a:t>Δ</a:t>
            </a:r>
            <a:r>
              <a:rPr lang="en-US" baseline="-25000" dirty="0"/>
              <a:t>AD</a:t>
            </a:r>
            <a:r>
              <a:rPr lang="en-US" dirty="0"/>
              <a:t>(t) = (30 + 56)/2 – 40 = 3ms</a:t>
            </a:r>
          </a:p>
          <a:p>
            <a:pPr lvl="1"/>
            <a:r>
              <a:rPr lang="en-US" dirty="0"/>
              <a:t>Δ</a:t>
            </a:r>
            <a:r>
              <a:rPr lang="en-US" baseline="-25000" dirty="0"/>
              <a:t>AE</a:t>
            </a:r>
            <a:r>
              <a:rPr lang="en-US" dirty="0"/>
              <a:t>(t) = (30 + 60)/2 – 45 = 0ms</a:t>
            </a:r>
          </a:p>
          <a:p>
            <a:r>
              <a:rPr lang="en-US" dirty="0"/>
              <a:t>Assume </a:t>
            </a:r>
            <a:r>
              <a:rPr lang="en-US" dirty="0" err="1"/>
              <a:t>ϒ</a:t>
            </a:r>
            <a:r>
              <a:rPr lang="en-US" dirty="0"/>
              <a:t> = 15ms, the averaging function will select {A, B, D, E} because it is the largest set with range </a:t>
            </a:r>
            <a:r>
              <a:rPr lang="en-US" dirty="0" err="1"/>
              <a:t>ϒ</a:t>
            </a:r>
            <a:endParaRPr lang="en-US" dirty="0"/>
          </a:p>
          <a:p>
            <a:r>
              <a:rPr lang="en-US" dirty="0"/>
              <a:t>The average clock difference is calculated:</a:t>
            </a:r>
          </a:p>
          <a:p>
            <a:pPr marL="0" indent="0" algn="ctr">
              <a:buNone/>
            </a:pPr>
            <a:r>
              <a:rPr lang="en-US" dirty="0" err="1"/>
              <a:t>Δ</a:t>
            </a:r>
            <a:r>
              <a:rPr lang="en-US" dirty="0"/>
              <a:t>(t) = (0 + 13 + 3 + 0)/4 = 4ms</a:t>
            </a:r>
          </a:p>
          <a:p>
            <a:pPr lvl="1"/>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635</a:t>
            </a:fld>
            <a:endParaRPr lang="en-US"/>
          </a:p>
        </p:txBody>
      </p:sp>
      <p:sp>
        <p:nvSpPr>
          <p:cNvPr id="4" name="Datumsplatzhalter 3">
            <a:extLst>
              <a:ext uri="{FF2B5EF4-FFF2-40B4-BE49-F238E27FC236}">
                <a16:creationId xmlns:a16="http://schemas.microsoft.com/office/drawing/2014/main" id="{5DC0EBA0-6127-45BB-A0D6-E9D78B81B6A3}"/>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862555362"/>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#2</a:t>
            </a:r>
          </a:p>
        </p:txBody>
      </p:sp>
      <p:sp>
        <p:nvSpPr>
          <p:cNvPr id="3" name="Content Placeholder 2"/>
          <p:cNvSpPr>
            <a:spLocks noGrp="1"/>
          </p:cNvSpPr>
          <p:nvPr>
            <p:ph sz="quarter" idx="1"/>
          </p:nvPr>
        </p:nvSpPr>
        <p:spPr/>
        <p:txBody>
          <a:bodyPr>
            <a:normAutofit/>
          </a:bodyPr>
          <a:lstStyle/>
          <a:p>
            <a:r>
              <a:rPr lang="en-US" dirty="0"/>
              <a:t>Clock adjustments are calculated:</a:t>
            </a:r>
          </a:p>
          <a:p>
            <a:pPr lvl="1"/>
            <a:r>
              <a:rPr lang="en-US" dirty="0" err="1"/>
              <a:t>δ</a:t>
            </a:r>
            <a:r>
              <a:rPr lang="en-US" baseline="-25000" dirty="0" err="1"/>
              <a:t>A</a:t>
            </a:r>
            <a:r>
              <a:rPr lang="en-US" dirty="0"/>
              <a:t> = </a:t>
            </a:r>
            <a:r>
              <a:rPr lang="en-US" dirty="0" err="1"/>
              <a:t>Δ</a:t>
            </a:r>
            <a:r>
              <a:rPr lang="en-US" dirty="0"/>
              <a:t>(t) + Δ</a:t>
            </a:r>
            <a:r>
              <a:rPr lang="en-US" baseline="-25000" dirty="0"/>
              <a:t>AA</a:t>
            </a:r>
            <a:r>
              <a:rPr lang="en-US" dirty="0"/>
              <a:t>(t) = 4 + 0 = 4ms</a:t>
            </a:r>
          </a:p>
          <a:p>
            <a:pPr lvl="1"/>
            <a:r>
              <a:rPr lang="en-US" dirty="0" err="1"/>
              <a:t>δ</a:t>
            </a:r>
            <a:r>
              <a:rPr lang="en-US" baseline="-25000" dirty="0" err="1"/>
              <a:t>B</a:t>
            </a:r>
            <a:r>
              <a:rPr lang="en-US" dirty="0"/>
              <a:t> = </a:t>
            </a:r>
            <a:r>
              <a:rPr lang="en-US" dirty="0" err="1"/>
              <a:t>Δ</a:t>
            </a:r>
            <a:r>
              <a:rPr lang="en-US" dirty="0"/>
              <a:t>(t) + Δ</a:t>
            </a:r>
            <a:r>
              <a:rPr lang="en-US" baseline="-25000" dirty="0"/>
              <a:t>AB</a:t>
            </a:r>
            <a:r>
              <a:rPr lang="en-US" dirty="0"/>
              <a:t>(t) = 4 + 13 = 17ms</a:t>
            </a:r>
          </a:p>
          <a:p>
            <a:pPr lvl="1"/>
            <a:r>
              <a:rPr lang="en-US" dirty="0" err="1"/>
              <a:t>δ</a:t>
            </a:r>
            <a:r>
              <a:rPr lang="en-US" baseline="-25000" dirty="0" err="1"/>
              <a:t>C</a:t>
            </a:r>
            <a:r>
              <a:rPr lang="en-US" dirty="0"/>
              <a:t> = </a:t>
            </a:r>
            <a:r>
              <a:rPr lang="en-US" dirty="0" err="1"/>
              <a:t>Δ</a:t>
            </a:r>
            <a:r>
              <a:rPr lang="en-US" dirty="0"/>
              <a:t>(t) + Δ</a:t>
            </a:r>
            <a:r>
              <a:rPr lang="en-US" baseline="-25000" dirty="0"/>
              <a:t>AC</a:t>
            </a:r>
            <a:r>
              <a:rPr lang="en-US" dirty="0"/>
              <a:t>(t) = 4 + -15 = -11ms</a:t>
            </a:r>
          </a:p>
          <a:p>
            <a:pPr lvl="1"/>
            <a:r>
              <a:rPr lang="en-US" dirty="0" err="1"/>
              <a:t>δ</a:t>
            </a:r>
            <a:r>
              <a:rPr lang="en-US" baseline="-25000" dirty="0" err="1"/>
              <a:t>D</a:t>
            </a:r>
            <a:r>
              <a:rPr lang="en-US" dirty="0"/>
              <a:t> = </a:t>
            </a:r>
            <a:r>
              <a:rPr lang="en-US" dirty="0" err="1"/>
              <a:t>Δ</a:t>
            </a:r>
            <a:r>
              <a:rPr lang="en-US" dirty="0"/>
              <a:t>(t) + Δ</a:t>
            </a:r>
            <a:r>
              <a:rPr lang="en-US" baseline="-25000" dirty="0"/>
              <a:t>AD</a:t>
            </a:r>
            <a:r>
              <a:rPr lang="en-US" dirty="0"/>
              <a:t>(t) = 4 + 3 = 7ms</a:t>
            </a:r>
          </a:p>
          <a:p>
            <a:pPr lvl="1"/>
            <a:r>
              <a:rPr lang="en-US" dirty="0" err="1"/>
              <a:t>δ</a:t>
            </a:r>
            <a:r>
              <a:rPr lang="en-US" baseline="-25000" dirty="0" err="1"/>
              <a:t>E</a:t>
            </a:r>
            <a:r>
              <a:rPr lang="en-US" dirty="0"/>
              <a:t> = </a:t>
            </a:r>
            <a:r>
              <a:rPr lang="en-US" dirty="0" err="1"/>
              <a:t>Δ</a:t>
            </a:r>
            <a:r>
              <a:rPr lang="en-US" dirty="0"/>
              <a:t>(t) + Δ</a:t>
            </a:r>
            <a:r>
              <a:rPr lang="en-US" baseline="-25000" dirty="0"/>
              <a:t>AE</a:t>
            </a:r>
            <a:r>
              <a:rPr lang="en-US" dirty="0"/>
              <a:t>(t) = 4 + 0 = 4ms</a:t>
            </a:r>
          </a:p>
          <a:p>
            <a:r>
              <a:rPr lang="en-US" dirty="0"/>
              <a:t>The master A then sends these adjustments to each process, which in turn directly applies the adjustment to its clock value</a:t>
            </a:r>
          </a:p>
          <a:p>
            <a:pPr lvl="1"/>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636</a:t>
            </a:fld>
            <a:endParaRPr lang="en-US"/>
          </a:p>
        </p:txBody>
      </p:sp>
      <p:sp>
        <p:nvSpPr>
          <p:cNvPr id="4" name="Datumsplatzhalter 3">
            <a:extLst>
              <a:ext uri="{FF2B5EF4-FFF2-40B4-BE49-F238E27FC236}">
                <a16:creationId xmlns:a16="http://schemas.microsoft.com/office/drawing/2014/main" id="{DB1D02B7-30D9-4E36-915F-46C9FE69CFB6}"/>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065221188"/>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Berkeley Example #2</a:t>
            </a:r>
          </a:p>
        </p:txBody>
      </p:sp>
      <p:sp>
        <p:nvSpPr>
          <p:cNvPr id="3" name="Content Placeholder 2"/>
          <p:cNvSpPr>
            <a:spLocks noGrp="1"/>
          </p:cNvSpPr>
          <p:nvPr>
            <p:ph sz="quarter" idx="1"/>
          </p:nvPr>
        </p:nvSpPr>
        <p:spPr/>
        <p:txBody>
          <a:bodyPr>
            <a:normAutofit/>
          </a:bodyPr>
          <a:lstStyle/>
          <a:p>
            <a:r>
              <a:rPr lang="en-US" dirty="0"/>
              <a:t>Applied clock adjustments:</a:t>
            </a:r>
          </a:p>
          <a:p>
            <a:pPr lvl="1"/>
            <a:r>
              <a:rPr lang="en-US" dirty="0"/>
              <a:t>C</a:t>
            </a:r>
            <a:r>
              <a:rPr lang="en-US" baseline="-25000" dirty="0"/>
              <a:t>A</a:t>
            </a:r>
            <a:r>
              <a:rPr lang="en-US" dirty="0"/>
              <a:t>(t</a:t>
            </a:r>
            <a:r>
              <a:rPr lang="en-US" baseline="-25000" dirty="0"/>
              <a:t>1</a:t>
            </a:r>
            <a:r>
              <a:rPr lang="en-US" dirty="0"/>
              <a:t> + 100) = C</a:t>
            </a:r>
            <a:r>
              <a:rPr lang="en-US" baseline="-25000" dirty="0"/>
              <a:t>A</a:t>
            </a:r>
            <a:r>
              <a:rPr lang="en-US" dirty="0"/>
              <a:t>(t</a:t>
            </a:r>
            <a:r>
              <a:rPr lang="en-US" baseline="-25000" dirty="0"/>
              <a:t>1</a:t>
            </a:r>
            <a:r>
              <a:rPr lang="en-US" dirty="0"/>
              <a:t> + 100) + </a:t>
            </a:r>
            <a:r>
              <a:rPr lang="en-US" dirty="0" err="1"/>
              <a:t>δ</a:t>
            </a:r>
            <a:r>
              <a:rPr lang="en-US" baseline="-25000" dirty="0" err="1"/>
              <a:t>A</a:t>
            </a:r>
            <a:r>
              <a:rPr lang="en-US" dirty="0"/>
              <a:t> = (30 + 100) + 4 = 134ms</a:t>
            </a:r>
          </a:p>
          <a:p>
            <a:pPr lvl="1"/>
            <a:r>
              <a:rPr lang="en-US" dirty="0"/>
              <a:t>C</a:t>
            </a:r>
            <a:r>
              <a:rPr lang="en-US" baseline="-25000" dirty="0"/>
              <a:t>B</a:t>
            </a:r>
            <a:r>
              <a:rPr lang="en-US" dirty="0"/>
              <a:t>(t</a:t>
            </a:r>
            <a:r>
              <a:rPr lang="en-US" baseline="-25000" dirty="0"/>
              <a:t>1</a:t>
            </a:r>
            <a:r>
              <a:rPr lang="en-US" dirty="0"/>
              <a:t> + 100) = C</a:t>
            </a:r>
            <a:r>
              <a:rPr lang="en-US" baseline="-25000" dirty="0"/>
              <a:t>B</a:t>
            </a:r>
            <a:r>
              <a:rPr lang="en-US" dirty="0"/>
              <a:t>(t</a:t>
            </a:r>
            <a:r>
              <a:rPr lang="en-US" baseline="-25000" dirty="0"/>
              <a:t>1</a:t>
            </a:r>
            <a:r>
              <a:rPr lang="en-US" dirty="0"/>
              <a:t> + 100) + </a:t>
            </a:r>
            <a:r>
              <a:rPr lang="en-US" dirty="0" err="1"/>
              <a:t>δ</a:t>
            </a:r>
            <a:r>
              <a:rPr lang="en-US" baseline="-25000" dirty="0" err="1"/>
              <a:t>B</a:t>
            </a:r>
            <a:r>
              <a:rPr lang="en-US" dirty="0"/>
              <a:t> = (15 + 100) + 17 = 132ms</a:t>
            </a:r>
          </a:p>
          <a:p>
            <a:pPr lvl="1"/>
            <a:r>
              <a:rPr lang="en-US" dirty="0"/>
              <a:t>C</a:t>
            </a:r>
            <a:r>
              <a:rPr lang="en-US" baseline="-25000" dirty="0"/>
              <a:t>C</a:t>
            </a:r>
            <a:r>
              <a:rPr lang="en-US" dirty="0"/>
              <a:t>(t</a:t>
            </a:r>
            <a:r>
              <a:rPr lang="en-US" baseline="-25000" dirty="0"/>
              <a:t>1</a:t>
            </a:r>
            <a:r>
              <a:rPr lang="en-US" dirty="0"/>
              <a:t> + 100) = C</a:t>
            </a:r>
            <a:r>
              <a:rPr lang="en-US" baseline="-25000" dirty="0"/>
              <a:t>C</a:t>
            </a:r>
            <a:r>
              <a:rPr lang="en-US" dirty="0"/>
              <a:t>(t</a:t>
            </a:r>
            <a:r>
              <a:rPr lang="en-US" baseline="-25000" dirty="0"/>
              <a:t>1</a:t>
            </a:r>
            <a:r>
              <a:rPr lang="en-US" dirty="0"/>
              <a:t> + 100) + </a:t>
            </a:r>
            <a:r>
              <a:rPr lang="en-US" dirty="0" err="1"/>
              <a:t>δ</a:t>
            </a:r>
            <a:r>
              <a:rPr lang="en-US" baseline="-25000" dirty="0" err="1"/>
              <a:t>C</a:t>
            </a:r>
            <a:r>
              <a:rPr lang="en-US" dirty="0"/>
              <a:t> = (45 + 100) + -11 = 134ms</a:t>
            </a:r>
          </a:p>
          <a:p>
            <a:pPr lvl="1"/>
            <a:r>
              <a:rPr lang="en-US" dirty="0"/>
              <a:t>C</a:t>
            </a:r>
            <a:r>
              <a:rPr lang="en-US" baseline="-25000" dirty="0"/>
              <a:t>D</a:t>
            </a:r>
            <a:r>
              <a:rPr lang="en-US" dirty="0"/>
              <a:t>(t</a:t>
            </a:r>
            <a:r>
              <a:rPr lang="en-US" baseline="-25000" dirty="0"/>
              <a:t>1</a:t>
            </a:r>
            <a:r>
              <a:rPr lang="en-US" dirty="0"/>
              <a:t> + 100) = C</a:t>
            </a:r>
            <a:r>
              <a:rPr lang="en-US" baseline="-25000" dirty="0"/>
              <a:t>D</a:t>
            </a:r>
            <a:r>
              <a:rPr lang="en-US" dirty="0"/>
              <a:t>(t</a:t>
            </a:r>
            <a:r>
              <a:rPr lang="en-US" baseline="-25000" dirty="0"/>
              <a:t>1</a:t>
            </a:r>
            <a:r>
              <a:rPr lang="en-US" dirty="0"/>
              <a:t> + 100) + </a:t>
            </a:r>
            <a:r>
              <a:rPr lang="en-US" dirty="0" err="1"/>
              <a:t>δ</a:t>
            </a:r>
            <a:r>
              <a:rPr lang="en-US" baseline="-25000" dirty="0" err="1"/>
              <a:t>D</a:t>
            </a:r>
            <a:r>
              <a:rPr lang="en-US" dirty="0"/>
              <a:t> = (30 + 100) + 7 = 137ms</a:t>
            </a:r>
          </a:p>
          <a:p>
            <a:pPr lvl="1"/>
            <a:r>
              <a:rPr lang="en-US" dirty="0"/>
              <a:t>C</a:t>
            </a:r>
            <a:r>
              <a:rPr lang="en-US" baseline="-25000" dirty="0"/>
              <a:t>E</a:t>
            </a:r>
            <a:r>
              <a:rPr lang="en-US" dirty="0"/>
              <a:t>(t</a:t>
            </a:r>
            <a:r>
              <a:rPr lang="en-US" baseline="-25000" dirty="0"/>
              <a:t>1</a:t>
            </a:r>
            <a:r>
              <a:rPr lang="en-US" dirty="0"/>
              <a:t> + 100) = C</a:t>
            </a:r>
            <a:r>
              <a:rPr lang="en-US" baseline="-25000" dirty="0"/>
              <a:t>E</a:t>
            </a:r>
            <a:r>
              <a:rPr lang="en-US" dirty="0"/>
              <a:t>(t</a:t>
            </a:r>
            <a:r>
              <a:rPr lang="en-US" baseline="-25000" dirty="0"/>
              <a:t>1</a:t>
            </a:r>
            <a:r>
              <a:rPr lang="en-US" dirty="0"/>
              <a:t> + 100) + </a:t>
            </a:r>
            <a:r>
              <a:rPr lang="en-US" dirty="0" err="1"/>
              <a:t>δ</a:t>
            </a:r>
            <a:r>
              <a:rPr lang="en-US" baseline="-25000" dirty="0" err="1"/>
              <a:t>E</a:t>
            </a:r>
            <a:r>
              <a:rPr lang="en-US" dirty="0"/>
              <a:t> = (35 + 100) + 4 = 139ms</a:t>
            </a:r>
          </a:p>
          <a:p>
            <a:r>
              <a:rPr lang="en-US" dirty="0"/>
              <a:t>Approximate synchronization achieved with </a:t>
            </a:r>
            <a:br>
              <a:rPr lang="en-US" dirty="0"/>
            </a:br>
            <a:r>
              <a:rPr lang="en-US" dirty="0"/>
              <a:t>less-than-perfect conditions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637</a:t>
            </a:fld>
            <a:endParaRPr lang="en-US"/>
          </a:p>
        </p:txBody>
      </p:sp>
      <p:sp>
        <p:nvSpPr>
          <p:cNvPr id="4" name="Datumsplatzhalter 3">
            <a:extLst>
              <a:ext uri="{FF2B5EF4-FFF2-40B4-BE49-F238E27FC236}">
                <a16:creationId xmlns:a16="http://schemas.microsoft.com/office/drawing/2014/main" id="{95CE4BA8-38A5-4762-BDB3-AF8A979A879C}"/>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988396769"/>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Amortization</a:t>
            </a:r>
          </a:p>
        </p:txBody>
      </p:sp>
      <p:sp>
        <p:nvSpPr>
          <p:cNvPr id="3" name="Content Placeholder 2"/>
          <p:cNvSpPr>
            <a:spLocks noGrp="1"/>
          </p:cNvSpPr>
          <p:nvPr>
            <p:ph sz="quarter" idx="1"/>
          </p:nvPr>
        </p:nvSpPr>
        <p:spPr/>
        <p:txBody>
          <a:bodyPr>
            <a:normAutofit/>
          </a:bodyPr>
          <a:lstStyle/>
          <a:p>
            <a:r>
              <a:rPr lang="en-US" dirty="0"/>
              <a:t>Negative clock adjustment values are possible</a:t>
            </a:r>
          </a:p>
          <a:p>
            <a:r>
              <a:rPr lang="en-US" dirty="0"/>
              <a:t>To preserve monotonicity, adjustments are implemented by slowing down or speeding up the clock counter rate</a:t>
            </a:r>
          </a:p>
          <a:p>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638</a:t>
            </a:fld>
            <a:endParaRPr lang="en-US"/>
          </a:p>
        </p:txBody>
      </p:sp>
      <p:sp>
        <p:nvSpPr>
          <p:cNvPr id="4" name="Datumsplatzhalter 3">
            <a:extLst>
              <a:ext uri="{FF2B5EF4-FFF2-40B4-BE49-F238E27FC236}">
                <a16:creationId xmlns:a16="http://schemas.microsoft.com/office/drawing/2014/main" id="{D19A82B6-3078-4020-80F2-99F0BEE4B5F5}"/>
              </a:ext>
            </a:extLst>
          </p:cNvPr>
          <p:cNvSpPr>
            <a:spLocks noGrp="1"/>
          </p:cNvSpPr>
          <p:nvPr>
            <p:ph type="dt" sz="half" idx="10"/>
          </p:nvPr>
        </p:nvSpPr>
        <p:spPr/>
        <p:txBody>
          <a:bodyPr/>
          <a:lstStyle/>
          <a:p>
            <a:pPr>
              <a:defRPr/>
            </a:pPr>
            <a:endParaRPr lang="en-US"/>
          </a:p>
        </p:txBody>
      </p:sp>
      <mc:AlternateContent xmlns:mc="http://schemas.openxmlformats.org/markup-compatibility/2006" xmlns:p14="http://schemas.microsoft.com/office/powerpoint/2010/main">
        <mc:Choice Requires="p14">
          <p:contentPart p14:bwMode="auto" r:id="rId3">
            <p14:nvContentPartPr>
              <p14:cNvPr id="7" name="Freihand 6">
                <a:extLst>
                  <a:ext uri="{FF2B5EF4-FFF2-40B4-BE49-F238E27FC236}">
                    <a16:creationId xmlns:a16="http://schemas.microsoft.com/office/drawing/2014/main" id="{B5155D34-B59D-4EE0-9773-084C1B543DCF}"/>
                  </a:ext>
                </a:extLst>
              </p14:cNvPr>
              <p14:cNvContentPartPr/>
              <p14:nvPr/>
            </p14:nvContentPartPr>
            <p14:xfrm>
              <a:off x="637920" y="2964960"/>
              <a:ext cx="5288760" cy="2747880"/>
            </p14:xfrm>
          </p:contentPart>
        </mc:Choice>
        <mc:Fallback xmlns="">
          <p:pic>
            <p:nvPicPr>
              <p:cNvPr id="7" name="Freihand 6">
                <a:extLst>
                  <a:ext uri="{FF2B5EF4-FFF2-40B4-BE49-F238E27FC236}">
                    <a16:creationId xmlns:a16="http://schemas.microsoft.com/office/drawing/2014/main" id="{B5155D34-B59D-4EE0-9773-084C1B543DCF}"/>
                  </a:ext>
                </a:extLst>
              </p:cNvPr>
              <p:cNvPicPr/>
              <p:nvPr/>
            </p:nvPicPr>
            <p:blipFill>
              <a:blip r:embed="rId4"/>
              <a:stretch>
                <a:fillRect/>
              </a:stretch>
            </p:blipFill>
            <p:spPr>
              <a:xfrm>
                <a:off x="628560" y="2955600"/>
                <a:ext cx="5307480" cy="2766600"/>
              </a:xfrm>
              <a:prstGeom prst="rect">
                <a:avLst/>
              </a:prstGeom>
            </p:spPr>
          </p:pic>
        </mc:Fallback>
      </mc:AlternateContent>
    </p:spTree>
    <p:extLst>
      <p:ext uri="{BB962C8B-B14F-4D97-AF65-F5344CB8AC3E}">
        <p14:creationId xmlns:p14="http://schemas.microsoft.com/office/powerpoint/2010/main" val="3273577296"/>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Synchronizing Clocks</a:t>
            </a:r>
          </a:p>
        </p:txBody>
      </p:sp>
      <p:sp>
        <p:nvSpPr>
          <p:cNvPr id="3" name="Content Placeholder 2"/>
          <p:cNvSpPr>
            <a:spLocks noGrp="1"/>
          </p:cNvSpPr>
          <p:nvPr>
            <p:ph sz="quarter" idx="1"/>
          </p:nvPr>
        </p:nvSpPr>
        <p:spPr/>
        <p:txBody>
          <a:bodyPr>
            <a:normAutofit/>
          </a:bodyPr>
          <a:lstStyle/>
          <a:p>
            <a:r>
              <a:rPr lang="en-US" dirty="0"/>
              <a:t>External clock synchronization (Cristian)</a:t>
            </a:r>
          </a:p>
          <a:p>
            <a:r>
              <a:rPr lang="en-US" dirty="0">
                <a:solidFill>
                  <a:srgbClr val="000000"/>
                </a:solidFill>
              </a:rPr>
              <a:t>Internal clock synchronization (</a:t>
            </a:r>
            <a:r>
              <a:rPr lang="en-US" dirty="0" err="1">
                <a:solidFill>
                  <a:srgbClr val="000000"/>
                </a:solidFill>
              </a:rPr>
              <a:t>Gusella</a:t>
            </a:r>
            <a:r>
              <a:rPr lang="en-US" dirty="0">
                <a:solidFill>
                  <a:srgbClr val="000000"/>
                </a:solidFill>
              </a:rPr>
              <a:t> &amp; </a:t>
            </a:r>
            <a:r>
              <a:rPr lang="en-US" dirty="0" err="1">
                <a:solidFill>
                  <a:srgbClr val="000000"/>
                </a:solidFill>
              </a:rPr>
              <a:t>Zatti</a:t>
            </a:r>
            <a:r>
              <a:rPr lang="en-US" dirty="0">
                <a:solidFill>
                  <a:srgbClr val="000000"/>
                </a:solidFill>
              </a:rPr>
              <a:t>)</a:t>
            </a:r>
          </a:p>
          <a:p>
            <a:r>
              <a:rPr lang="en-US" dirty="0">
                <a:solidFill>
                  <a:srgbClr val="0000FF"/>
                </a:solidFill>
              </a:rPr>
              <a:t>Network Time Protocol (Mills)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639</a:t>
            </a:fld>
            <a:endParaRPr lang="en-US"/>
          </a:p>
        </p:txBody>
      </p:sp>
      <p:sp>
        <p:nvSpPr>
          <p:cNvPr id="4" name="Datumsplatzhalter 3">
            <a:extLst>
              <a:ext uri="{FF2B5EF4-FFF2-40B4-BE49-F238E27FC236}">
                <a16:creationId xmlns:a16="http://schemas.microsoft.com/office/drawing/2014/main" id="{BDF4607D-D445-4FD8-95B0-64911F9212B4}"/>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989395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our program: The rest</a:t>
            </a:r>
          </a:p>
        </p:txBody>
      </p:sp>
      <p:sp>
        <p:nvSpPr>
          <p:cNvPr id="20" name="Footer Placeholder 19"/>
          <p:cNvSpPr>
            <a:spLocks noGrp="1"/>
          </p:cNvSpPr>
          <p:nvPr>
            <p:ph type="ftr" sz="quarter" idx="11"/>
          </p:nvPr>
        </p:nvSpPr>
        <p:spPr/>
        <p:txBody>
          <a:bodyPr/>
          <a:lstStyle/>
          <a:p>
            <a:r>
              <a:rPr lang="en-US"/>
              <a:t>Realtime Programming Prof. Dr. Markus Pfeil</a:t>
            </a:r>
            <a:endParaRPr lang="en-US" dirty="0"/>
          </a:p>
        </p:txBody>
      </p:sp>
      <p:sp>
        <p:nvSpPr>
          <p:cNvPr id="21" name="Slide Number Placeholder 20"/>
          <p:cNvSpPr>
            <a:spLocks noGrp="1"/>
          </p:cNvSpPr>
          <p:nvPr>
            <p:ph type="sldNum" sz="quarter" idx="12"/>
          </p:nvPr>
        </p:nvSpPr>
        <p:spPr/>
        <p:txBody>
          <a:bodyPr/>
          <a:lstStyle/>
          <a:p>
            <a:fld id="{3A9916B7-A748-6149-8245-A3DC3058343F}" type="slidenum">
              <a:rPr lang="en-US" smtClean="0"/>
              <a:t>64</a:t>
            </a:fld>
            <a:endParaRPr lang="en-US"/>
          </a:p>
        </p:txBody>
      </p:sp>
      <p:sp>
        <p:nvSpPr>
          <p:cNvPr id="3" name="Inhaltsplatzhalter 2"/>
          <p:cNvSpPr>
            <a:spLocks noGrp="1"/>
          </p:cNvSpPr>
          <p:nvPr>
            <p:ph sz="quarter" idx="1"/>
          </p:nvPr>
        </p:nvSpPr>
        <p:spPr/>
        <p:txBody>
          <a:bodyPr/>
          <a:lstStyle/>
          <a:p>
            <a:endParaRPr lang="de-DE"/>
          </a:p>
        </p:txBody>
      </p:sp>
      <p:sp>
        <p:nvSpPr>
          <p:cNvPr id="4" name="Content Placeholder 10"/>
          <p:cNvSpPr txBox="1">
            <a:spLocks/>
          </p:cNvSpPr>
          <p:nvPr/>
        </p:nvSpPr>
        <p:spPr>
          <a:xfrm>
            <a:off x="86156" y="1633264"/>
            <a:ext cx="4496034" cy="3291997"/>
          </a:xfrm>
          <a:prstGeom prst="rect">
            <a:avLst/>
          </a:prstGeom>
        </p:spPr>
        <p:style>
          <a:lnRef idx="1">
            <a:schemeClr val="accent5"/>
          </a:lnRef>
          <a:fillRef idx="3">
            <a:schemeClr val="accent5"/>
          </a:fillRef>
          <a:effectRef idx="2">
            <a:schemeClr val="accent5"/>
          </a:effectRef>
          <a:fontRef idx="minor">
            <a:schemeClr val="lt1"/>
          </a:fontRef>
        </p:style>
        <p:txBody>
          <a:bodyPr vert="horz" wrap="square" rtlCol="0">
            <a:no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lt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lt1"/>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lt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lt1"/>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lt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lt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lt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lt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lt1"/>
                </a:solidFill>
                <a:latin typeface="+mn-lt"/>
                <a:ea typeface="+mn-ea"/>
                <a:cs typeface="+mn-cs"/>
              </a:defRPr>
            </a:lvl9pPr>
          </a:lstStyle>
          <a:p>
            <a:pPr marL="0" indent="0">
              <a:buFont typeface="Wingdings 2"/>
              <a:buNone/>
            </a:pPr>
            <a:r>
              <a:rPr lang="en-US" sz="1400" dirty="0"/>
              <a:t>000000be &lt;main&gt;:</a:t>
            </a:r>
          </a:p>
          <a:p>
            <a:pPr marL="0" indent="0">
              <a:buFont typeface="Wingdings 2"/>
              <a:buNone/>
            </a:pPr>
            <a:r>
              <a:rPr lang="en-US" sz="1400" dirty="0"/>
              <a:t>  be:	80 e0       	</a:t>
            </a:r>
            <a:r>
              <a:rPr lang="en-US" sz="1400" dirty="0" err="1"/>
              <a:t>ldi</a:t>
            </a:r>
            <a:r>
              <a:rPr lang="en-US" sz="1400" dirty="0"/>
              <a:t>	r24 0x00	; 0</a:t>
            </a:r>
          </a:p>
          <a:p>
            <a:pPr marL="0" indent="0">
              <a:buFont typeface="Wingdings 2"/>
              <a:buNone/>
            </a:pPr>
            <a:r>
              <a:rPr lang="en-US" sz="1400" dirty="0"/>
              <a:t>  c0:	90 e0       	</a:t>
            </a:r>
            <a:r>
              <a:rPr lang="en-US" sz="1400" dirty="0" err="1"/>
              <a:t>ldi</a:t>
            </a:r>
            <a:r>
              <a:rPr lang="en-US" sz="1400" dirty="0"/>
              <a:t>	r25 0x00	; 0</a:t>
            </a:r>
          </a:p>
          <a:p>
            <a:pPr marL="0" indent="0">
              <a:buFont typeface="Wingdings 2"/>
              <a:buNone/>
            </a:pPr>
            <a:r>
              <a:rPr lang="en-US" sz="1400" dirty="0"/>
              <a:t>  c2:	98 0f       	add	r25 r24</a:t>
            </a:r>
          </a:p>
          <a:p>
            <a:pPr marL="0" indent="0">
              <a:buFont typeface="Wingdings 2"/>
              <a:buNone/>
            </a:pPr>
            <a:r>
              <a:rPr lang="hu-HU" sz="1400" dirty="0"/>
              <a:t>  c4:	92 bb       	out	0x18 r25	; 18</a:t>
            </a:r>
          </a:p>
          <a:p>
            <a:pPr marL="0" indent="0">
              <a:buFont typeface="Wingdings 2"/>
              <a:buNone/>
            </a:pPr>
            <a:r>
              <a:rPr lang="hu-HU" sz="1400" dirty="0"/>
              <a:t>  c6:	82 bb       	out	0x18 r24	; 18</a:t>
            </a:r>
          </a:p>
          <a:p>
            <a:pPr marL="0" indent="0">
              <a:buFont typeface="Wingdings 2"/>
              <a:buNone/>
            </a:pPr>
            <a:r>
              <a:rPr lang="hu-HU" sz="1400" dirty="0"/>
              <a:t>  c8:	8f 5f       	subi	r24 0xFF	; 255</a:t>
            </a:r>
          </a:p>
          <a:p>
            <a:pPr marL="0" indent="0">
              <a:buFont typeface="Wingdings 2"/>
              <a:buNone/>
            </a:pPr>
            <a:r>
              <a:rPr lang="hu-HU" sz="1400" dirty="0"/>
              <a:t>  ca:	8a 30       	cpi	r24 0x0A	; 10</a:t>
            </a:r>
          </a:p>
          <a:p>
            <a:pPr marL="0" indent="0">
              <a:buFont typeface="Wingdings 2"/>
              <a:buNone/>
            </a:pPr>
            <a:r>
              <a:rPr lang="en-US" sz="1400" dirty="0"/>
              <a:t>  cc:	d1 f7       	</a:t>
            </a:r>
            <a:r>
              <a:rPr lang="en-US" sz="1400" dirty="0" err="1"/>
              <a:t>brne</a:t>
            </a:r>
            <a:r>
              <a:rPr lang="en-US" sz="1400" dirty="0"/>
              <a:t>	.-12     	; 0xc2 &lt;main+0x4&gt;</a:t>
            </a:r>
          </a:p>
          <a:p>
            <a:pPr marL="0" indent="0">
              <a:buFont typeface="Wingdings 2"/>
              <a:buNone/>
            </a:pPr>
            <a:r>
              <a:rPr lang="en-US" sz="1400" dirty="0"/>
              <a:t>  </a:t>
            </a:r>
            <a:r>
              <a:rPr lang="en-US" sz="1400" dirty="0" err="1"/>
              <a:t>ce</a:t>
            </a:r>
            <a:r>
              <a:rPr lang="en-US" sz="1400" dirty="0"/>
              <a:t>:	80 e0       	</a:t>
            </a:r>
            <a:r>
              <a:rPr lang="en-US" sz="1400" dirty="0" err="1"/>
              <a:t>ldi</a:t>
            </a:r>
            <a:r>
              <a:rPr lang="en-US" sz="1400" dirty="0"/>
              <a:t>	r24 0x00	; 0</a:t>
            </a:r>
          </a:p>
          <a:p>
            <a:pPr marL="0" indent="0">
              <a:buFont typeface="Wingdings 2"/>
              <a:buNone/>
            </a:pPr>
            <a:r>
              <a:rPr lang="en-US" sz="1400" dirty="0"/>
              <a:t>  d0:	90 e0       	</a:t>
            </a:r>
            <a:r>
              <a:rPr lang="en-US" sz="1400" dirty="0" err="1"/>
              <a:t>ldi</a:t>
            </a:r>
            <a:r>
              <a:rPr lang="en-US" sz="1400" dirty="0"/>
              <a:t>	r25 0x00	; 0</a:t>
            </a:r>
          </a:p>
          <a:p>
            <a:pPr marL="0" indent="0">
              <a:buFont typeface="Wingdings 2"/>
              <a:buNone/>
            </a:pPr>
            <a:r>
              <a:rPr lang="en-US" sz="1400" dirty="0"/>
              <a:t>  d2:	08 95       	ret</a:t>
            </a:r>
          </a:p>
          <a:p>
            <a:endParaRPr lang="en-US" sz="1800" dirty="0"/>
          </a:p>
        </p:txBody>
      </p:sp>
      <p:sp>
        <p:nvSpPr>
          <p:cNvPr id="6" name="TextBox 5"/>
          <p:cNvSpPr txBox="1"/>
          <p:nvPr/>
        </p:nvSpPr>
        <p:spPr>
          <a:xfrm>
            <a:off x="4865359" y="1527248"/>
            <a:ext cx="386139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The second instruction is loading a value of </a:t>
            </a:r>
            <a:r>
              <a:rPr lang="en-US" dirty="0">
                <a:latin typeface="Courier"/>
                <a:cs typeface="Courier"/>
              </a:rPr>
              <a:t>0x00</a:t>
            </a:r>
            <a:r>
              <a:rPr lang="en-US" dirty="0"/>
              <a:t> into register </a:t>
            </a:r>
            <a:r>
              <a:rPr lang="en-US" dirty="0">
                <a:latin typeface="Courier"/>
                <a:cs typeface="Courier"/>
              </a:rPr>
              <a:t>r25</a:t>
            </a:r>
          </a:p>
        </p:txBody>
      </p:sp>
      <p:sp>
        <p:nvSpPr>
          <p:cNvPr id="7" name="TextBox 6"/>
          <p:cNvSpPr txBox="1"/>
          <p:nvPr/>
        </p:nvSpPr>
        <p:spPr>
          <a:xfrm>
            <a:off x="4865359" y="2325979"/>
            <a:ext cx="386139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This adds </a:t>
            </a:r>
            <a:r>
              <a:rPr lang="en-US" dirty="0">
                <a:latin typeface="Courier"/>
                <a:cs typeface="Courier"/>
              </a:rPr>
              <a:t>r24</a:t>
            </a:r>
            <a:r>
              <a:rPr lang="en-US" dirty="0"/>
              <a:t> to </a:t>
            </a:r>
            <a:r>
              <a:rPr lang="en-US" dirty="0">
                <a:latin typeface="Courier"/>
                <a:cs typeface="Courier"/>
              </a:rPr>
              <a:t>r25</a:t>
            </a:r>
            <a:r>
              <a:rPr lang="en-US" dirty="0"/>
              <a:t> and stores the result into register </a:t>
            </a:r>
            <a:r>
              <a:rPr lang="en-US" dirty="0">
                <a:latin typeface="Courier"/>
                <a:cs typeface="Courier"/>
              </a:rPr>
              <a:t>r24</a:t>
            </a:r>
          </a:p>
        </p:txBody>
      </p:sp>
      <p:cxnSp>
        <p:nvCxnSpPr>
          <p:cNvPr id="9" name="Straight Arrow Connector 8"/>
          <p:cNvCxnSpPr>
            <a:stCxn id="7" idx="1"/>
          </p:cNvCxnSpPr>
          <p:nvPr/>
        </p:nvCxnSpPr>
        <p:spPr>
          <a:xfrm flipH="1" flipV="1">
            <a:off x="2831690" y="2617066"/>
            <a:ext cx="2033669" cy="320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3209249" y="1836236"/>
            <a:ext cx="1656110" cy="4290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865359" y="3124710"/>
            <a:ext cx="386139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The next instructions output </a:t>
            </a:r>
            <a:r>
              <a:rPr lang="en-US" dirty="0">
                <a:latin typeface="Courier"/>
                <a:cs typeface="Courier"/>
              </a:rPr>
              <a:t>r24</a:t>
            </a:r>
            <a:r>
              <a:rPr lang="en-US" dirty="0"/>
              <a:t> and </a:t>
            </a:r>
            <a:r>
              <a:rPr lang="en-US" dirty="0">
                <a:latin typeface="Courier"/>
                <a:cs typeface="Courier"/>
              </a:rPr>
              <a:t>r25</a:t>
            </a:r>
            <a:r>
              <a:rPr lang="en-US" dirty="0"/>
              <a:t> (we’ll learn where later)</a:t>
            </a:r>
            <a:endParaRPr lang="en-US" dirty="0">
              <a:latin typeface="Courier"/>
              <a:cs typeface="Courier"/>
            </a:endParaRPr>
          </a:p>
        </p:txBody>
      </p:sp>
      <p:sp>
        <p:nvSpPr>
          <p:cNvPr id="13" name="TextBox 12"/>
          <p:cNvSpPr txBox="1"/>
          <p:nvPr/>
        </p:nvSpPr>
        <p:spPr>
          <a:xfrm>
            <a:off x="4865359" y="3927750"/>
            <a:ext cx="4050175" cy="92333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This is subtracting a value of </a:t>
            </a:r>
            <a:r>
              <a:rPr lang="en-US" dirty="0">
                <a:latin typeface="Courier"/>
                <a:cs typeface="Courier"/>
              </a:rPr>
              <a:t>0xFF</a:t>
            </a:r>
            <a:r>
              <a:rPr lang="en-US" dirty="0"/>
              <a:t> from register </a:t>
            </a:r>
            <a:r>
              <a:rPr lang="en-US" dirty="0">
                <a:latin typeface="Courier"/>
                <a:cs typeface="Courier"/>
              </a:rPr>
              <a:t>r24</a:t>
            </a:r>
          </a:p>
          <a:p>
            <a:r>
              <a:rPr lang="en-US" dirty="0"/>
              <a:t>This is the compiler cleverly adding 1 </a:t>
            </a:r>
            <a:endParaRPr lang="en-US" dirty="0">
              <a:latin typeface="Courier"/>
              <a:cs typeface="Courier"/>
            </a:endParaRPr>
          </a:p>
        </p:txBody>
      </p:sp>
      <p:cxnSp>
        <p:nvCxnSpPr>
          <p:cNvPr id="15" name="Straight Arrow Connector 14"/>
          <p:cNvCxnSpPr>
            <a:stCxn id="13" idx="1"/>
          </p:cNvCxnSpPr>
          <p:nvPr/>
        </p:nvCxnSpPr>
        <p:spPr>
          <a:xfrm flipH="1" flipV="1">
            <a:off x="3389448" y="3363573"/>
            <a:ext cx="1475911" cy="10258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4865359" y="5003480"/>
            <a:ext cx="4050175"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This instruction is comparing the value </a:t>
            </a:r>
            <a:r>
              <a:rPr lang="en-US" dirty="0">
                <a:latin typeface="Courier"/>
                <a:cs typeface="Courier"/>
              </a:rPr>
              <a:t>0x0A</a:t>
            </a:r>
            <a:r>
              <a:rPr lang="en-US" dirty="0"/>
              <a:t> to register </a:t>
            </a:r>
            <a:r>
              <a:rPr lang="en-US" dirty="0">
                <a:latin typeface="Courier"/>
                <a:cs typeface="Courier"/>
              </a:rPr>
              <a:t>r24</a:t>
            </a:r>
          </a:p>
        </p:txBody>
      </p:sp>
      <p:cxnSp>
        <p:nvCxnSpPr>
          <p:cNvPr id="18" name="Straight Arrow Connector 17"/>
          <p:cNvCxnSpPr/>
          <p:nvPr/>
        </p:nvCxnSpPr>
        <p:spPr>
          <a:xfrm flipH="1" flipV="1">
            <a:off x="2831690" y="3646731"/>
            <a:ext cx="2033669" cy="16560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64029" y="5739357"/>
            <a:ext cx="7851505"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If they are not equal the next instruction will branch back to location </a:t>
            </a:r>
            <a:r>
              <a:rPr lang="en-US" dirty="0">
                <a:latin typeface="Courier"/>
                <a:cs typeface="Courier"/>
              </a:rPr>
              <a:t>0xC2</a:t>
            </a:r>
            <a:r>
              <a:rPr lang="en-US" dirty="0"/>
              <a:t> that is loop back if they are equal it continues on (and returns from main)</a:t>
            </a:r>
            <a:endParaRPr lang="en-US" dirty="0">
              <a:latin typeface="Courier"/>
              <a:cs typeface="Courier"/>
            </a:endParaRPr>
          </a:p>
        </p:txBody>
      </p:sp>
      <p:sp>
        <p:nvSpPr>
          <p:cNvPr id="5" name="Datumsplatzhalter 4">
            <a:extLst>
              <a:ext uri="{FF2B5EF4-FFF2-40B4-BE49-F238E27FC236}">
                <a16:creationId xmlns:a16="http://schemas.microsoft.com/office/drawing/2014/main" id="{6FC974D7-B98D-40C2-907C-5B3722D35E88}"/>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1820199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Time Protocol (NTP)</a:t>
            </a:r>
          </a:p>
        </p:txBody>
      </p:sp>
      <p:sp>
        <p:nvSpPr>
          <p:cNvPr id="3" name="Content Placeholder 2"/>
          <p:cNvSpPr>
            <a:spLocks noGrp="1"/>
          </p:cNvSpPr>
          <p:nvPr>
            <p:ph sz="quarter" idx="1"/>
          </p:nvPr>
        </p:nvSpPr>
        <p:spPr/>
        <p:txBody>
          <a:bodyPr>
            <a:normAutofit/>
          </a:bodyPr>
          <a:lstStyle/>
          <a:p>
            <a:r>
              <a:rPr lang="en-US" dirty="0"/>
              <a:t>Used to synchronize Internet computer clocks since 1979</a:t>
            </a:r>
          </a:p>
          <a:p>
            <a:r>
              <a:rPr lang="en-US" dirty="0"/>
              <a:t>Approximately 25 million NTP servers and clients worldwide</a:t>
            </a:r>
          </a:p>
          <a:p>
            <a:r>
              <a:rPr lang="en-US" dirty="0"/>
              <a:t>NTP is used by PCs, supercomputers, embedded systems, home routers, and even battery backup systems</a:t>
            </a:r>
          </a:p>
          <a:p>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640</a:t>
            </a:fld>
            <a:endParaRPr lang="en-US"/>
          </a:p>
        </p:txBody>
      </p:sp>
      <p:sp>
        <p:nvSpPr>
          <p:cNvPr id="4" name="Datumsplatzhalter 3">
            <a:extLst>
              <a:ext uri="{FF2B5EF4-FFF2-40B4-BE49-F238E27FC236}">
                <a16:creationId xmlns:a16="http://schemas.microsoft.com/office/drawing/2014/main" id="{77114156-577D-4DC2-8ECC-019F9FB11003}"/>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313762508"/>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NTP Hierarchy</a:t>
            </a:r>
          </a:p>
        </p:txBody>
      </p:sp>
      <p:sp>
        <p:nvSpPr>
          <p:cNvPr id="3" name="Content Placeholder 2"/>
          <p:cNvSpPr>
            <a:spLocks noGrp="1"/>
          </p:cNvSpPr>
          <p:nvPr>
            <p:ph sz="quarter" idx="1"/>
          </p:nvPr>
        </p:nvSpPr>
        <p:spPr/>
        <p:txBody>
          <a:bodyPr>
            <a:normAutofit fontScale="92500"/>
          </a:bodyPr>
          <a:lstStyle/>
          <a:p>
            <a:r>
              <a:rPr lang="en-US" dirty="0"/>
              <a:t>Highest level: </a:t>
            </a:r>
            <a:r>
              <a:rPr lang="en-US" b="1" dirty="0"/>
              <a:t>primary servers</a:t>
            </a:r>
          </a:p>
          <a:p>
            <a:pPr lvl="1"/>
            <a:r>
              <a:rPr lang="en-US" dirty="0"/>
              <a:t>Synchronized to a reference clock</a:t>
            </a:r>
            <a:br>
              <a:rPr lang="en-US" dirty="0"/>
            </a:br>
            <a:r>
              <a:rPr lang="en-US" dirty="0"/>
              <a:t>(e.g., a cesium clock or GPS)</a:t>
            </a:r>
          </a:p>
          <a:p>
            <a:pPr lvl="1"/>
            <a:r>
              <a:rPr lang="en-US" dirty="0"/>
              <a:t>Stratum 1</a:t>
            </a:r>
          </a:p>
          <a:p>
            <a:r>
              <a:rPr lang="en-US" dirty="0"/>
              <a:t>Mid level: </a:t>
            </a:r>
            <a:r>
              <a:rPr lang="en-US" b="1" dirty="0"/>
              <a:t>secondary servers</a:t>
            </a:r>
          </a:p>
          <a:p>
            <a:pPr lvl="1"/>
            <a:r>
              <a:rPr lang="en-US" dirty="0"/>
              <a:t>Synchronized to a primary server or peer</a:t>
            </a:r>
          </a:p>
          <a:p>
            <a:pPr lvl="1"/>
            <a:r>
              <a:rPr lang="en-US" dirty="0"/>
              <a:t>Stratum N+1, where N is the minimum hop count to a primary server</a:t>
            </a:r>
          </a:p>
          <a:p>
            <a:r>
              <a:rPr lang="en-US" dirty="0"/>
              <a:t>Lowest level: user workstation</a:t>
            </a:r>
          </a:p>
          <a:p>
            <a:pPr lvl="1"/>
            <a:r>
              <a:rPr lang="en-US" dirty="0"/>
              <a:t>Synchronized to a secondary server</a:t>
            </a:r>
          </a:p>
          <a:p>
            <a:pPr lvl="1"/>
            <a:endParaRPr lang="en-US" dirty="0"/>
          </a:p>
          <a:p>
            <a:r>
              <a:rPr lang="en-US" dirty="0"/>
              <a:t>Clock accuracy </a:t>
            </a:r>
            <a:r>
              <a:rPr lang="en-US" b="1" dirty="0"/>
              <a:t>decreases</a:t>
            </a:r>
            <a:r>
              <a:rPr lang="en-US" dirty="0"/>
              <a:t> by level</a:t>
            </a:r>
          </a:p>
          <a:p>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641</a:t>
            </a:fld>
            <a:endParaRPr lang="en-US"/>
          </a:p>
        </p:txBody>
      </p:sp>
      <p:sp>
        <p:nvSpPr>
          <p:cNvPr id="4" name="Datumsplatzhalter 3">
            <a:extLst>
              <a:ext uri="{FF2B5EF4-FFF2-40B4-BE49-F238E27FC236}">
                <a16:creationId xmlns:a16="http://schemas.microsoft.com/office/drawing/2014/main" id="{C3B924C2-71DD-4B7D-A596-3B0CF74FA108}"/>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741339765"/>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NTP Usage Examples</a:t>
            </a:r>
          </a:p>
        </p:txBody>
      </p:sp>
      <p:sp>
        <p:nvSpPr>
          <p:cNvPr id="3" name="Content Placeholder 2"/>
          <p:cNvSpPr>
            <a:spLocks noGrp="1"/>
          </p:cNvSpPr>
          <p:nvPr>
            <p:ph sz="quarter" idx="1"/>
          </p:nvPr>
        </p:nvSpPr>
        <p:spPr/>
        <p:txBody>
          <a:bodyPr>
            <a:normAutofit/>
          </a:bodyPr>
          <a:lstStyle/>
          <a:p>
            <a:r>
              <a:rPr lang="en-US" dirty="0"/>
              <a:t>Public primary servers:</a:t>
            </a:r>
          </a:p>
          <a:p>
            <a:pPr lvl="1"/>
            <a:r>
              <a:rPr lang="en-US" dirty="0"/>
              <a:t>U.S. Naval Observatory (USNO)</a:t>
            </a:r>
          </a:p>
          <a:p>
            <a:pPr lvl="1"/>
            <a:r>
              <a:rPr lang="en-US" dirty="0"/>
              <a:t>National Institute of Standards and Technology (NIST)</a:t>
            </a:r>
          </a:p>
          <a:p>
            <a:pPr lvl="1"/>
            <a:r>
              <a:rPr lang="en-US" dirty="0"/>
              <a:t>Government agencies in many other countries</a:t>
            </a:r>
          </a:p>
          <a:p>
            <a:r>
              <a:rPr lang="en-US" dirty="0"/>
              <a:t>Public secondary servers:</a:t>
            </a:r>
          </a:p>
          <a:p>
            <a:pPr lvl="1"/>
            <a:r>
              <a:rPr lang="en-US" dirty="0"/>
              <a:t>National and regional service providers</a:t>
            </a:r>
          </a:p>
          <a:p>
            <a:r>
              <a:rPr lang="en-US" dirty="0"/>
              <a:t>Private NTP networks:</a:t>
            </a:r>
          </a:p>
          <a:p>
            <a:pPr lvl="1"/>
            <a:r>
              <a:rPr lang="en-US" dirty="0"/>
              <a:t>U.S. Government agencies</a:t>
            </a:r>
          </a:p>
          <a:p>
            <a:pPr lvl="1"/>
            <a:r>
              <a:rPr lang="en-US" dirty="0"/>
              <a:t>Public institutions and universities</a:t>
            </a:r>
          </a:p>
          <a:p>
            <a:pPr lvl="1"/>
            <a:r>
              <a:rPr lang="en-US" dirty="0"/>
              <a:t>Private corporations</a:t>
            </a:r>
          </a:p>
          <a:p>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642</a:t>
            </a:fld>
            <a:endParaRPr lang="en-US"/>
          </a:p>
        </p:txBody>
      </p:sp>
      <p:sp>
        <p:nvSpPr>
          <p:cNvPr id="4" name="Datumsplatzhalter 3">
            <a:extLst>
              <a:ext uri="{FF2B5EF4-FFF2-40B4-BE49-F238E27FC236}">
                <a16:creationId xmlns:a16="http://schemas.microsoft.com/office/drawing/2014/main" id="{7720EFB9-E6B8-4A7A-B706-7D04480D1FD1}"/>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784749460"/>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NTP Example</a:t>
            </a:r>
          </a:p>
        </p:txBody>
      </p:sp>
      <p:sp>
        <p:nvSpPr>
          <p:cNvPr id="4" name="Inhaltsplatzhalter 3">
            <a:extLst>
              <a:ext uri="{FF2B5EF4-FFF2-40B4-BE49-F238E27FC236}">
                <a16:creationId xmlns:a16="http://schemas.microsoft.com/office/drawing/2014/main" id="{7E506063-203F-4FAD-B422-6E42110D3A00}"/>
              </a:ext>
            </a:extLst>
          </p:cNvPr>
          <p:cNvSpPr>
            <a:spLocks noGrp="1"/>
          </p:cNvSpPr>
          <p:nvPr>
            <p:ph sz="quarter" idx="1"/>
          </p:nvPr>
        </p:nvSpPr>
        <p:spPr/>
        <p:txBody>
          <a:bodyPr/>
          <a:lstStyle/>
          <a:p>
            <a:endParaRPr lang="en-GB"/>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643</a:t>
            </a:fld>
            <a:endParaRPr lang="en-US"/>
          </a:p>
        </p:txBody>
      </p:sp>
      <p:pic>
        <p:nvPicPr>
          <p:cNvPr id="7" name="Picture 6" descr="c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457" y="1684338"/>
            <a:ext cx="1170230" cy="1170230"/>
          </a:xfrm>
          <a:prstGeom prst="rect">
            <a:avLst/>
          </a:prstGeo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pPr lvl="2"/>
            <a:endParaRPr lang="en-US" dirty="0"/>
          </a:p>
        </p:txBody>
      </p:sp>
      <p:pic>
        <p:nvPicPr>
          <p:cNvPr id="9" name="Picture 8"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57" y="1684338"/>
            <a:ext cx="1346868" cy="1170230"/>
          </a:xfrm>
          <a:prstGeom prst="rect">
            <a:avLst/>
          </a:prstGeom>
        </p:spPr>
      </p:pic>
      <p:pic>
        <p:nvPicPr>
          <p:cNvPr id="10" name="Picture 9"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57" y="4955933"/>
            <a:ext cx="1346868" cy="1170230"/>
          </a:xfrm>
          <a:prstGeom prst="rect">
            <a:avLst/>
          </a:prstGeom>
        </p:spPr>
      </p:pic>
      <p:pic>
        <p:nvPicPr>
          <p:cNvPr id="11" name="Picture 10"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32" y="4955933"/>
            <a:ext cx="1346868" cy="1170230"/>
          </a:xfrm>
          <a:prstGeom prst="rect">
            <a:avLst/>
          </a:prstGeom>
        </p:spPr>
      </p:pic>
      <p:pic>
        <p:nvPicPr>
          <p:cNvPr id="12" name="Picture 11"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55933"/>
            <a:ext cx="1346868" cy="1170230"/>
          </a:xfrm>
          <a:prstGeom prst="rect">
            <a:avLst/>
          </a:prstGeom>
        </p:spPr>
      </p:pic>
      <p:pic>
        <p:nvPicPr>
          <p:cNvPr id="13" name="Picture 12"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15" y="3293896"/>
            <a:ext cx="1346868" cy="1170230"/>
          </a:xfrm>
          <a:prstGeom prst="rect">
            <a:avLst/>
          </a:prstGeom>
        </p:spPr>
      </p:pic>
      <p:pic>
        <p:nvPicPr>
          <p:cNvPr id="14" name="Picture 13"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97" y="3293896"/>
            <a:ext cx="1346868" cy="1170230"/>
          </a:xfrm>
          <a:prstGeom prst="rect">
            <a:avLst/>
          </a:prstGeom>
        </p:spPr>
      </p:pic>
      <p:cxnSp>
        <p:nvCxnSpPr>
          <p:cNvPr id="15" name="Straight Arrow Connector 14"/>
          <p:cNvCxnSpPr/>
          <p:nvPr/>
        </p:nvCxnSpPr>
        <p:spPr>
          <a:xfrm flipH="1">
            <a:off x="3552383" y="2867268"/>
            <a:ext cx="1019008" cy="472681"/>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71391" y="2867268"/>
            <a:ext cx="1087097" cy="57443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p:cNvCxnSpPr>
          <p:nvPr/>
        </p:nvCxnSpPr>
        <p:spPr>
          <a:xfrm flipH="1">
            <a:off x="1804068" y="4464126"/>
            <a:ext cx="1074881" cy="50450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878949" y="4464126"/>
            <a:ext cx="1265262"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a:off x="6274531" y="4464126"/>
            <a:ext cx="1284915"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3"/>
          </p:cNvCxnSpPr>
          <p:nvPr/>
        </p:nvCxnSpPr>
        <p:spPr>
          <a:xfrm flipH="1">
            <a:off x="5244825" y="2269453"/>
            <a:ext cx="784333" cy="0"/>
          </a:xfrm>
          <a:prstGeom prst="straightConnector1">
            <a:avLst/>
          </a:prstGeom>
          <a:ln w="762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13" idx="3"/>
          </p:cNvCxnSpPr>
          <p:nvPr/>
        </p:nvCxnSpPr>
        <p:spPr>
          <a:xfrm flipH="1">
            <a:off x="3552383" y="3879011"/>
            <a:ext cx="2048714"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a:endCxn id="13" idx="3"/>
          </p:cNvCxnSpPr>
          <p:nvPr/>
        </p:nvCxnSpPr>
        <p:spPr>
          <a:xfrm flipH="1" flipV="1">
            <a:off x="3552383" y="3879011"/>
            <a:ext cx="3787549" cy="166203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1"/>
            <a:endCxn id="12" idx="3"/>
          </p:cNvCxnSpPr>
          <p:nvPr/>
        </p:nvCxnSpPr>
        <p:spPr>
          <a:xfrm flipH="1">
            <a:off x="1804068" y="5541048"/>
            <a:ext cx="2246289"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955348" y="131629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1</a:t>
            </a:r>
            <a:endParaRPr lang="en-US" sz="2000" b="1" baseline="-25000" dirty="0">
              <a:solidFill>
                <a:schemeClr val="tx1"/>
              </a:solidFill>
            </a:endParaRPr>
          </a:p>
        </p:txBody>
      </p:sp>
      <p:sp>
        <p:nvSpPr>
          <p:cNvPr id="25" name="Rectangle 24"/>
          <p:cNvSpPr/>
          <p:nvPr/>
        </p:nvSpPr>
        <p:spPr>
          <a:xfrm>
            <a:off x="2262906" y="2894121"/>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6" name="Rectangle 25"/>
          <p:cNvSpPr/>
          <p:nvPr/>
        </p:nvSpPr>
        <p:spPr>
          <a:xfrm>
            <a:off x="5658488" y="2880753"/>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7" name="Rectangle 26"/>
          <p:cNvSpPr/>
          <p:nvPr/>
        </p:nvSpPr>
        <p:spPr>
          <a:xfrm>
            <a:off x="510672" y="4542790"/>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8" name="Rectangle 27"/>
          <p:cNvSpPr/>
          <p:nvPr/>
        </p:nvSpPr>
        <p:spPr>
          <a:xfrm>
            <a:off x="4117475" y="455615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9" name="Rectangle 28"/>
          <p:cNvSpPr/>
          <p:nvPr/>
        </p:nvSpPr>
        <p:spPr>
          <a:xfrm>
            <a:off x="7406772" y="4550309"/>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30" name="Rectangle 29"/>
          <p:cNvSpPr/>
          <p:nvPr/>
        </p:nvSpPr>
        <p:spPr>
          <a:xfrm>
            <a:off x="6824798" y="2078274"/>
            <a:ext cx="139678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Reference Clock</a:t>
            </a:r>
            <a:endParaRPr lang="en-US" sz="2000" b="1" baseline="-25000" dirty="0">
              <a:solidFill>
                <a:schemeClr val="tx1"/>
              </a:solidFill>
            </a:endParaRPr>
          </a:p>
        </p:txBody>
      </p:sp>
      <p:sp>
        <p:nvSpPr>
          <p:cNvPr id="31" name="Datumsplatzhalter 30">
            <a:extLst>
              <a:ext uri="{FF2B5EF4-FFF2-40B4-BE49-F238E27FC236}">
                <a16:creationId xmlns:a16="http://schemas.microsoft.com/office/drawing/2014/main" id="{1D380887-5D57-4682-8662-AFA71AEE345E}"/>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4021117756"/>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NTP Example</a:t>
            </a:r>
          </a:p>
        </p:txBody>
      </p:sp>
      <p:sp>
        <p:nvSpPr>
          <p:cNvPr id="4" name="Inhaltsplatzhalter 3">
            <a:extLst>
              <a:ext uri="{FF2B5EF4-FFF2-40B4-BE49-F238E27FC236}">
                <a16:creationId xmlns:a16="http://schemas.microsoft.com/office/drawing/2014/main" id="{ECD54966-7D3F-409A-B96B-1FCEC04903A9}"/>
              </a:ext>
            </a:extLst>
          </p:cNvPr>
          <p:cNvSpPr>
            <a:spLocks noGrp="1"/>
          </p:cNvSpPr>
          <p:nvPr>
            <p:ph sz="quarter" idx="1"/>
          </p:nvPr>
        </p:nvSpPr>
        <p:spPr/>
        <p:txBody>
          <a:bodyPr/>
          <a:lstStyle/>
          <a:p>
            <a:endParaRPr lang="en-GB"/>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644</a:t>
            </a:fld>
            <a:endParaRPr lang="en-US"/>
          </a:p>
        </p:txBody>
      </p:sp>
      <p:pic>
        <p:nvPicPr>
          <p:cNvPr id="7" name="Picture 6" descr="c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457" y="1684338"/>
            <a:ext cx="1170230" cy="1170230"/>
          </a:xfrm>
          <a:prstGeom prst="rect">
            <a:avLst/>
          </a:prstGeo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pPr lvl="2"/>
            <a:endParaRPr lang="en-US" dirty="0"/>
          </a:p>
        </p:txBody>
      </p:sp>
      <p:pic>
        <p:nvPicPr>
          <p:cNvPr id="9" name="Picture 8"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57" y="1684338"/>
            <a:ext cx="1346868" cy="1170230"/>
          </a:xfrm>
          <a:prstGeom prst="rect">
            <a:avLst/>
          </a:prstGeom>
        </p:spPr>
      </p:pic>
      <p:pic>
        <p:nvPicPr>
          <p:cNvPr id="10" name="Picture 9"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57" y="4955933"/>
            <a:ext cx="1346868" cy="1170230"/>
          </a:xfrm>
          <a:prstGeom prst="rect">
            <a:avLst/>
          </a:prstGeom>
        </p:spPr>
      </p:pic>
      <p:pic>
        <p:nvPicPr>
          <p:cNvPr id="11" name="Picture 10"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32" y="4955933"/>
            <a:ext cx="1346868" cy="1170230"/>
          </a:xfrm>
          <a:prstGeom prst="rect">
            <a:avLst/>
          </a:prstGeom>
        </p:spPr>
      </p:pic>
      <p:pic>
        <p:nvPicPr>
          <p:cNvPr id="12" name="Picture 11"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55933"/>
            <a:ext cx="1346868" cy="1170230"/>
          </a:xfrm>
          <a:prstGeom prst="rect">
            <a:avLst/>
          </a:prstGeom>
        </p:spPr>
      </p:pic>
      <p:pic>
        <p:nvPicPr>
          <p:cNvPr id="13" name="Picture 12"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15" y="3293896"/>
            <a:ext cx="1346868" cy="1170230"/>
          </a:xfrm>
          <a:prstGeom prst="rect">
            <a:avLst/>
          </a:prstGeom>
        </p:spPr>
      </p:pic>
      <p:pic>
        <p:nvPicPr>
          <p:cNvPr id="14" name="Picture 13"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97" y="3293896"/>
            <a:ext cx="1346868" cy="1170230"/>
          </a:xfrm>
          <a:prstGeom prst="rect">
            <a:avLst/>
          </a:prstGeom>
        </p:spPr>
      </p:pic>
      <p:cxnSp>
        <p:nvCxnSpPr>
          <p:cNvPr id="15" name="Straight Arrow Connector 14"/>
          <p:cNvCxnSpPr/>
          <p:nvPr/>
        </p:nvCxnSpPr>
        <p:spPr>
          <a:xfrm flipH="1">
            <a:off x="3552383" y="2867268"/>
            <a:ext cx="1019008" cy="472681"/>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p:cNvCxnSpPr>
          <p:nvPr/>
        </p:nvCxnSpPr>
        <p:spPr>
          <a:xfrm flipH="1">
            <a:off x="1804068" y="4464126"/>
            <a:ext cx="1074881" cy="50450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878949" y="4464126"/>
            <a:ext cx="1265262"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a:off x="6274531" y="4464126"/>
            <a:ext cx="1284915"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3"/>
          </p:cNvCxnSpPr>
          <p:nvPr/>
        </p:nvCxnSpPr>
        <p:spPr>
          <a:xfrm flipH="1">
            <a:off x="5244825" y="2269453"/>
            <a:ext cx="784333" cy="0"/>
          </a:xfrm>
          <a:prstGeom prst="straightConnector1">
            <a:avLst/>
          </a:prstGeom>
          <a:ln w="762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13" idx="3"/>
          </p:cNvCxnSpPr>
          <p:nvPr/>
        </p:nvCxnSpPr>
        <p:spPr>
          <a:xfrm flipH="1">
            <a:off x="3552383" y="3879011"/>
            <a:ext cx="2048714"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a:endCxn id="13" idx="3"/>
          </p:cNvCxnSpPr>
          <p:nvPr/>
        </p:nvCxnSpPr>
        <p:spPr>
          <a:xfrm flipH="1" flipV="1">
            <a:off x="3552383" y="3879011"/>
            <a:ext cx="3787549" cy="166203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1"/>
            <a:endCxn id="12" idx="3"/>
          </p:cNvCxnSpPr>
          <p:nvPr/>
        </p:nvCxnSpPr>
        <p:spPr>
          <a:xfrm flipH="1">
            <a:off x="1804068" y="5541048"/>
            <a:ext cx="2246289"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955348" y="131629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1</a:t>
            </a:r>
            <a:endParaRPr lang="en-US" sz="2000" b="1" baseline="-25000" dirty="0">
              <a:solidFill>
                <a:schemeClr val="tx1"/>
              </a:solidFill>
            </a:endParaRPr>
          </a:p>
        </p:txBody>
      </p:sp>
      <p:sp>
        <p:nvSpPr>
          <p:cNvPr id="25" name="Rectangle 24"/>
          <p:cNvSpPr/>
          <p:nvPr/>
        </p:nvSpPr>
        <p:spPr>
          <a:xfrm>
            <a:off x="2262906" y="2894121"/>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6" name="Rectangle 25"/>
          <p:cNvSpPr/>
          <p:nvPr/>
        </p:nvSpPr>
        <p:spPr>
          <a:xfrm>
            <a:off x="5658488" y="2880753"/>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a:t>
            </a:r>
            <a:endParaRPr lang="en-US" sz="2000" b="1" baseline="-25000" dirty="0">
              <a:solidFill>
                <a:schemeClr val="tx1"/>
              </a:solidFill>
            </a:endParaRPr>
          </a:p>
        </p:txBody>
      </p:sp>
      <p:sp>
        <p:nvSpPr>
          <p:cNvPr id="27" name="Rectangle 26"/>
          <p:cNvSpPr/>
          <p:nvPr/>
        </p:nvSpPr>
        <p:spPr>
          <a:xfrm>
            <a:off x="510672" y="4542790"/>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8" name="Rectangle 27"/>
          <p:cNvSpPr/>
          <p:nvPr/>
        </p:nvSpPr>
        <p:spPr>
          <a:xfrm>
            <a:off x="4117475" y="455615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9" name="Rectangle 28"/>
          <p:cNvSpPr/>
          <p:nvPr/>
        </p:nvSpPr>
        <p:spPr>
          <a:xfrm>
            <a:off x="7406772" y="4550309"/>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a:t>
            </a:r>
            <a:endParaRPr lang="en-US" sz="2000" b="1" baseline="-25000" dirty="0">
              <a:solidFill>
                <a:schemeClr val="tx1"/>
              </a:solidFill>
            </a:endParaRPr>
          </a:p>
        </p:txBody>
      </p:sp>
      <p:sp>
        <p:nvSpPr>
          <p:cNvPr id="30" name="Rectangle 29"/>
          <p:cNvSpPr/>
          <p:nvPr/>
        </p:nvSpPr>
        <p:spPr>
          <a:xfrm>
            <a:off x="6824798" y="2078274"/>
            <a:ext cx="139678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Reference Clock</a:t>
            </a:r>
            <a:endParaRPr lang="en-US" sz="2000" b="1" baseline="-25000" dirty="0">
              <a:solidFill>
                <a:schemeClr val="tx1"/>
              </a:solidFill>
            </a:endParaRPr>
          </a:p>
        </p:txBody>
      </p:sp>
      <p:sp>
        <p:nvSpPr>
          <p:cNvPr id="16" name="Datumsplatzhalter 15">
            <a:extLst>
              <a:ext uri="{FF2B5EF4-FFF2-40B4-BE49-F238E27FC236}">
                <a16:creationId xmlns:a16="http://schemas.microsoft.com/office/drawing/2014/main" id="{D1AF9F92-936A-4F16-878A-3C8296352F18}"/>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491395361"/>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NTP Example</a:t>
            </a:r>
          </a:p>
        </p:txBody>
      </p:sp>
      <p:sp>
        <p:nvSpPr>
          <p:cNvPr id="4" name="Inhaltsplatzhalter 3">
            <a:extLst>
              <a:ext uri="{FF2B5EF4-FFF2-40B4-BE49-F238E27FC236}">
                <a16:creationId xmlns:a16="http://schemas.microsoft.com/office/drawing/2014/main" id="{FF1FF533-6A5A-4261-9167-D8F8DCAE55FA}"/>
              </a:ext>
            </a:extLst>
          </p:cNvPr>
          <p:cNvSpPr>
            <a:spLocks noGrp="1"/>
          </p:cNvSpPr>
          <p:nvPr>
            <p:ph sz="quarter" idx="1"/>
          </p:nvPr>
        </p:nvSpPr>
        <p:spPr/>
        <p:txBody>
          <a:bodyPr/>
          <a:lstStyle/>
          <a:p>
            <a:endParaRPr lang="en-GB"/>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645</a:t>
            </a:fld>
            <a:endParaRPr lang="en-US"/>
          </a:p>
        </p:txBody>
      </p:sp>
      <p:pic>
        <p:nvPicPr>
          <p:cNvPr id="7" name="Picture 6" descr="c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457" y="1684338"/>
            <a:ext cx="1170230" cy="1170230"/>
          </a:xfrm>
          <a:prstGeom prst="rect">
            <a:avLst/>
          </a:prstGeo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pPr lvl="2"/>
            <a:endParaRPr lang="en-US" dirty="0"/>
          </a:p>
        </p:txBody>
      </p:sp>
      <p:pic>
        <p:nvPicPr>
          <p:cNvPr id="9" name="Picture 8"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57" y="1684338"/>
            <a:ext cx="1346868" cy="1170230"/>
          </a:xfrm>
          <a:prstGeom prst="rect">
            <a:avLst/>
          </a:prstGeom>
        </p:spPr>
      </p:pic>
      <p:pic>
        <p:nvPicPr>
          <p:cNvPr id="10" name="Picture 9"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57" y="4955933"/>
            <a:ext cx="1346868" cy="1170230"/>
          </a:xfrm>
          <a:prstGeom prst="rect">
            <a:avLst/>
          </a:prstGeom>
        </p:spPr>
      </p:pic>
      <p:pic>
        <p:nvPicPr>
          <p:cNvPr id="11" name="Picture 10"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32" y="4955933"/>
            <a:ext cx="1346868" cy="1170230"/>
          </a:xfrm>
          <a:prstGeom prst="rect">
            <a:avLst/>
          </a:prstGeom>
        </p:spPr>
      </p:pic>
      <p:pic>
        <p:nvPicPr>
          <p:cNvPr id="12" name="Picture 11"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55933"/>
            <a:ext cx="1346868" cy="1170230"/>
          </a:xfrm>
          <a:prstGeom prst="rect">
            <a:avLst/>
          </a:prstGeom>
        </p:spPr>
      </p:pic>
      <p:pic>
        <p:nvPicPr>
          <p:cNvPr id="13" name="Picture 12"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15" y="3293896"/>
            <a:ext cx="1346868" cy="1170230"/>
          </a:xfrm>
          <a:prstGeom prst="rect">
            <a:avLst/>
          </a:prstGeom>
        </p:spPr>
      </p:pic>
      <p:pic>
        <p:nvPicPr>
          <p:cNvPr id="14" name="Picture 13"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97" y="3293896"/>
            <a:ext cx="1346868" cy="1170230"/>
          </a:xfrm>
          <a:prstGeom prst="rect">
            <a:avLst/>
          </a:prstGeom>
        </p:spPr>
      </p:pic>
      <p:cxnSp>
        <p:nvCxnSpPr>
          <p:cNvPr id="15" name="Straight Arrow Connector 14"/>
          <p:cNvCxnSpPr/>
          <p:nvPr/>
        </p:nvCxnSpPr>
        <p:spPr>
          <a:xfrm flipH="1">
            <a:off x="3552383" y="2867268"/>
            <a:ext cx="1019008" cy="472681"/>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p:cNvCxnSpPr>
          <p:nvPr/>
        </p:nvCxnSpPr>
        <p:spPr>
          <a:xfrm flipH="1">
            <a:off x="1804068" y="4464126"/>
            <a:ext cx="1074881" cy="50450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878949" y="4464126"/>
            <a:ext cx="1265262"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a:off x="6274531" y="4464126"/>
            <a:ext cx="1284915"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3"/>
          </p:cNvCxnSpPr>
          <p:nvPr/>
        </p:nvCxnSpPr>
        <p:spPr>
          <a:xfrm flipH="1">
            <a:off x="5244825" y="2269453"/>
            <a:ext cx="784333" cy="0"/>
          </a:xfrm>
          <a:prstGeom prst="straightConnector1">
            <a:avLst/>
          </a:prstGeom>
          <a:ln w="762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13" idx="3"/>
          </p:cNvCxnSpPr>
          <p:nvPr/>
        </p:nvCxnSpPr>
        <p:spPr>
          <a:xfrm flipH="1">
            <a:off x="3552383" y="3879011"/>
            <a:ext cx="2048714"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a:endCxn id="13" idx="3"/>
          </p:cNvCxnSpPr>
          <p:nvPr/>
        </p:nvCxnSpPr>
        <p:spPr>
          <a:xfrm flipH="1" flipV="1">
            <a:off x="3552383" y="3879011"/>
            <a:ext cx="3787549" cy="166203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1"/>
            <a:endCxn id="12" idx="3"/>
          </p:cNvCxnSpPr>
          <p:nvPr/>
        </p:nvCxnSpPr>
        <p:spPr>
          <a:xfrm flipH="1">
            <a:off x="1804068" y="5541048"/>
            <a:ext cx="2246289"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955348" y="131629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1</a:t>
            </a:r>
            <a:endParaRPr lang="en-US" sz="2000" b="1" baseline="-25000" dirty="0">
              <a:solidFill>
                <a:schemeClr val="tx1"/>
              </a:solidFill>
            </a:endParaRPr>
          </a:p>
        </p:txBody>
      </p:sp>
      <p:sp>
        <p:nvSpPr>
          <p:cNvPr id="25" name="Rectangle 24"/>
          <p:cNvSpPr/>
          <p:nvPr/>
        </p:nvSpPr>
        <p:spPr>
          <a:xfrm>
            <a:off x="2262906" y="2894121"/>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6" name="Rectangle 25"/>
          <p:cNvSpPr/>
          <p:nvPr/>
        </p:nvSpPr>
        <p:spPr>
          <a:xfrm>
            <a:off x="5658488" y="2880753"/>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7" name="Rectangle 26"/>
          <p:cNvSpPr/>
          <p:nvPr/>
        </p:nvSpPr>
        <p:spPr>
          <a:xfrm>
            <a:off x="510672" y="4542790"/>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8" name="Rectangle 27"/>
          <p:cNvSpPr/>
          <p:nvPr/>
        </p:nvSpPr>
        <p:spPr>
          <a:xfrm>
            <a:off x="4117475" y="455615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9" name="Rectangle 28"/>
          <p:cNvSpPr/>
          <p:nvPr/>
        </p:nvSpPr>
        <p:spPr>
          <a:xfrm>
            <a:off x="7406772" y="4550309"/>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30" name="Rectangle 29"/>
          <p:cNvSpPr/>
          <p:nvPr/>
        </p:nvSpPr>
        <p:spPr>
          <a:xfrm>
            <a:off x="6824798" y="2078274"/>
            <a:ext cx="139678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Reference Clock</a:t>
            </a:r>
            <a:endParaRPr lang="en-US" sz="2000" b="1" baseline="-25000" dirty="0">
              <a:solidFill>
                <a:schemeClr val="tx1"/>
              </a:solidFill>
            </a:endParaRPr>
          </a:p>
        </p:txBody>
      </p:sp>
      <p:sp>
        <p:nvSpPr>
          <p:cNvPr id="16" name="Datumsplatzhalter 15">
            <a:extLst>
              <a:ext uri="{FF2B5EF4-FFF2-40B4-BE49-F238E27FC236}">
                <a16:creationId xmlns:a16="http://schemas.microsoft.com/office/drawing/2014/main" id="{B8AFC978-49B3-4339-82DA-66508F995E7E}"/>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561044205"/>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NTP Modes</a:t>
            </a:r>
          </a:p>
        </p:txBody>
      </p:sp>
      <p:sp>
        <p:nvSpPr>
          <p:cNvPr id="3" name="Content Placeholder 2"/>
          <p:cNvSpPr>
            <a:spLocks noGrp="1"/>
          </p:cNvSpPr>
          <p:nvPr>
            <p:ph sz="quarter" idx="1"/>
          </p:nvPr>
        </p:nvSpPr>
        <p:spPr/>
        <p:txBody>
          <a:bodyPr>
            <a:normAutofit/>
          </a:bodyPr>
          <a:lstStyle/>
          <a:p>
            <a:r>
              <a:rPr lang="en-US" dirty="0"/>
              <a:t>Broadcast/Multicast</a:t>
            </a:r>
          </a:p>
          <a:p>
            <a:pPr lvl="1"/>
            <a:r>
              <a:rPr lang="en-US" dirty="0"/>
              <a:t>Server sends synchronization information to all clients at once</a:t>
            </a:r>
          </a:p>
          <a:p>
            <a:r>
              <a:rPr lang="en-US" dirty="0"/>
              <a:t>Server/Client</a:t>
            </a:r>
          </a:p>
          <a:p>
            <a:pPr lvl="1"/>
            <a:r>
              <a:rPr lang="en-US" dirty="0"/>
              <a:t>Servers send synchronous information to individual clients based on a schedule or requests</a:t>
            </a:r>
          </a:p>
          <a:p>
            <a:r>
              <a:rPr lang="en-US" dirty="0"/>
              <a:t>Peer</a:t>
            </a:r>
          </a:p>
          <a:p>
            <a:pPr lvl="1"/>
            <a:r>
              <a:rPr lang="en-US" dirty="0"/>
              <a:t>Each peer shares its time information but no process has authority over another</a:t>
            </a:r>
          </a:p>
          <a:p>
            <a:endParaRPr lang="en-US" dirty="0"/>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646</a:t>
            </a:fld>
            <a:endParaRPr lang="en-US"/>
          </a:p>
        </p:txBody>
      </p:sp>
      <p:sp>
        <p:nvSpPr>
          <p:cNvPr id="4" name="Datumsplatzhalter 3">
            <a:extLst>
              <a:ext uri="{FF2B5EF4-FFF2-40B4-BE49-F238E27FC236}">
                <a16:creationId xmlns:a16="http://schemas.microsoft.com/office/drawing/2014/main" id="{5EBF7659-DAB4-4C13-8267-CBA2B579EFBE}"/>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761173665"/>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flipH="1">
            <a:off x="1804068" y="4464126"/>
            <a:ext cx="1074881" cy="50450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878949" y="4464126"/>
            <a:ext cx="1265262"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274531" y="4464126"/>
            <a:ext cx="1284915"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3552383" y="3879011"/>
            <a:ext cx="3787549" cy="166203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p>
            <a:r>
              <a:rPr lang="en-US" dirty="0"/>
              <a:t>Broadcast/Multicast Mode</a:t>
            </a:r>
          </a:p>
        </p:txBody>
      </p:sp>
      <p:sp>
        <p:nvSpPr>
          <p:cNvPr id="4" name="Inhaltsplatzhalter 3">
            <a:extLst>
              <a:ext uri="{FF2B5EF4-FFF2-40B4-BE49-F238E27FC236}">
                <a16:creationId xmlns:a16="http://schemas.microsoft.com/office/drawing/2014/main" id="{C02D6991-67FA-4DFD-B956-7246E55A4399}"/>
              </a:ext>
            </a:extLst>
          </p:cNvPr>
          <p:cNvSpPr>
            <a:spLocks noGrp="1"/>
          </p:cNvSpPr>
          <p:nvPr>
            <p:ph sz="quarter" idx="1"/>
          </p:nvPr>
        </p:nvSpPr>
        <p:spPr/>
        <p:txBody>
          <a:bodyPr/>
          <a:lstStyle/>
          <a:p>
            <a:endParaRPr lang="en-GB"/>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647</a:t>
            </a:fld>
            <a:endParaRPr lang="en-US"/>
          </a:p>
        </p:txBody>
      </p:sp>
      <p:pic>
        <p:nvPicPr>
          <p:cNvPr id="7" name="Picture 6" descr="c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457" y="1684338"/>
            <a:ext cx="1170230" cy="1170230"/>
          </a:xfrm>
          <a:prstGeom prst="rect">
            <a:avLst/>
          </a:prstGeo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pPr lvl="2"/>
            <a:endParaRPr lang="en-US" dirty="0"/>
          </a:p>
        </p:txBody>
      </p:sp>
      <p:pic>
        <p:nvPicPr>
          <p:cNvPr id="9" name="Picture 8"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57" y="1684338"/>
            <a:ext cx="1346868" cy="1170230"/>
          </a:xfrm>
          <a:prstGeom prst="rect">
            <a:avLst/>
          </a:prstGeom>
        </p:spPr>
      </p:pic>
      <p:pic>
        <p:nvPicPr>
          <p:cNvPr id="10" name="Picture 9"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57" y="4955933"/>
            <a:ext cx="1346868" cy="1170230"/>
          </a:xfrm>
          <a:prstGeom prst="rect">
            <a:avLst/>
          </a:prstGeom>
        </p:spPr>
      </p:pic>
      <p:pic>
        <p:nvPicPr>
          <p:cNvPr id="11" name="Picture 10"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32" y="4955933"/>
            <a:ext cx="1346868" cy="1170230"/>
          </a:xfrm>
          <a:prstGeom prst="rect">
            <a:avLst/>
          </a:prstGeom>
        </p:spPr>
      </p:pic>
      <p:pic>
        <p:nvPicPr>
          <p:cNvPr id="12" name="Picture 11"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55933"/>
            <a:ext cx="1346868" cy="1170230"/>
          </a:xfrm>
          <a:prstGeom prst="rect">
            <a:avLst/>
          </a:prstGeom>
        </p:spPr>
      </p:pic>
      <p:pic>
        <p:nvPicPr>
          <p:cNvPr id="13" name="Picture 12"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15" y="3293896"/>
            <a:ext cx="1346868" cy="1170230"/>
          </a:xfrm>
          <a:prstGeom prst="rect">
            <a:avLst/>
          </a:prstGeom>
        </p:spPr>
      </p:pic>
      <p:pic>
        <p:nvPicPr>
          <p:cNvPr id="14" name="Picture 13"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97" y="3293896"/>
            <a:ext cx="1346868" cy="1170230"/>
          </a:xfrm>
          <a:prstGeom prst="rect">
            <a:avLst/>
          </a:prstGeom>
        </p:spPr>
      </p:pic>
      <p:cxnSp>
        <p:nvCxnSpPr>
          <p:cNvPr id="15" name="Straight Arrow Connector 14"/>
          <p:cNvCxnSpPr/>
          <p:nvPr/>
        </p:nvCxnSpPr>
        <p:spPr>
          <a:xfrm flipH="1">
            <a:off x="3552383" y="2867268"/>
            <a:ext cx="1019008" cy="472681"/>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71391" y="2867268"/>
            <a:ext cx="1087097" cy="57443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p:cNvCxnSpPr>
          <p:nvPr/>
        </p:nvCxnSpPr>
        <p:spPr>
          <a:xfrm flipH="1">
            <a:off x="1804068" y="4464126"/>
            <a:ext cx="1074881" cy="504507"/>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878949" y="4464126"/>
            <a:ext cx="1265262" cy="641942"/>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a:off x="6274531" y="4464126"/>
            <a:ext cx="1284915" cy="641942"/>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3"/>
          </p:cNvCxnSpPr>
          <p:nvPr/>
        </p:nvCxnSpPr>
        <p:spPr>
          <a:xfrm flipH="1">
            <a:off x="5244825" y="2269453"/>
            <a:ext cx="784333" cy="0"/>
          </a:xfrm>
          <a:prstGeom prst="straightConnector1">
            <a:avLst/>
          </a:prstGeom>
          <a:ln w="762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13" idx="3"/>
          </p:cNvCxnSpPr>
          <p:nvPr/>
        </p:nvCxnSpPr>
        <p:spPr>
          <a:xfrm flipH="1">
            <a:off x="3552383" y="3879011"/>
            <a:ext cx="2048714"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a:endCxn id="13" idx="3"/>
          </p:cNvCxnSpPr>
          <p:nvPr/>
        </p:nvCxnSpPr>
        <p:spPr>
          <a:xfrm flipH="1" flipV="1">
            <a:off x="3552383" y="3879011"/>
            <a:ext cx="3787549" cy="1662037"/>
          </a:xfrm>
          <a:prstGeom prst="straightConnector1">
            <a:avLst/>
          </a:prstGeom>
          <a:ln w="76200" cmpd="sng">
            <a:solidFill>
              <a:srgbClr val="008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1"/>
            <a:endCxn id="12" idx="3"/>
          </p:cNvCxnSpPr>
          <p:nvPr/>
        </p:nvCxnSpPr>
        <p:spPr>
          <a:xfrm flipH="1">
            <a:off x="1804068" y="5541048"/>
            <a:ext cx="2246289"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955348" y="131629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1</a:t>
            </a:r>
            <a:endParaRPr lang="en-US" sz="2000" b="1" baseline="-25000" dirty="0">
              <a:solidFill>
                <a:schemeClr val="tx1"/>
              </a:solidFill>
            </a:endParaRPr>
          </a:p>
        </p:txBody>
      </p:sp>
      <p:sp>
        <p:nvSpPr>
          <p:cNvPr id="25" name="Rectangle 24"/>
          <p:cNvSpPr/>
          <p:nvPr/>
        </p:nvSpPr>
        <p:spPr>
          <a:xfrm>
            <a:off x="2262906" y="2894121"/>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6" name="Rectangle 25"/>
          <p:cNvSpPr/>
          <p:nvPr/>
        </p:nvSpPr>
        <p:spPr>
          <a:xfrm>
            <a:off x="5658488" y="2880753"/>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7" name="Rectangle 26"/>
          <p:cNvSpPr/>
          <p:nvPr/>
        </p:nvSpPr>
        <p:spPr>
          <a:xfrm>
            <a:off x="510672" y="4542790"/>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8" name="Rectangle 27"/>
          <p:cNvSpPr/>
          <p:nvPr/>
        </p:nvSpPr>
        <p:spPr>
          <a:xfrm>
            <a:off x="4117475" y="455615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9" name="Rectangle 28"/>
          <p:cNvSpPr/>
          <p:nvPr/>
        </p:nvSpPr>
        <p:spPr>
          <a:xfrm>
            <a:off x="7406772" y="4550309"/>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30" name="Rectangle 29"/>
          <p:cNvSpPr/>
          <p:nvPr/>
        </p:nvSpPr>
        <p:spPr>
          <a:xfrm>
            <a:off x="6824798" y="2078274"/>
            <a:ext cx="139678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Reference Clock</a:t>
            </a:r>
            <a:endParaRPr lang="en-US" sz="2000" b="1" baseline="-25000" dirty="0">
              <a:solidFill>
                <a:schemeClr val="tx1"/>
              </a:solidFill>
            </a:endParaRPr>
          </a:p>
        </p:txBody>
      </p:sp>
      <p:cxnSp>
        <p:nvCxnSpPr>
          <p:cNvPr id="31" name="Straight Arrow Connector 30"/>
          <p:cNvCxnSpPr/>
          <p:nvPr/>
        </p:nvCxnSpPr>
        <p:spPr>
          <a:xfrm flipH="1">
            <a:off x="3565083" y="2867268"/>
            <a:ext cx="1019008" cy="472681"/>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4584091" y="2867268"/>
            <a:ext cx="1087097" cy="574432"/>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37" name="Datumsplatzhalter 36">
            <a:extLst>
              <a:ext uri="{FF2B5EF4-FFF2-40B4-BE49-F238E27FC236}">
                <a16:creationId xmlns:a16="http://schemas.microsoft.com/office/drawing/2014/main" id="{8831D14E-6AE5-4267-806C-DDFA71886427}"/>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48158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flipH="1">
            <a:off x="1816768" y="4476826"/>
            <a:ext cx="1074881" cy="50450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891649" y="4476826"/>
            <a:ext cx="1265262"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6287231" y="4476826"/>
            <a:ext cx="1284915"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3565083" y="3891711"/>
            <a:ext cx="3787549" cy="166203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a:bodyPr>
          <a:lstStyle/>
          <a:p>
            <a:r>
              <a:rPr lang="en-US" dirty="0"/>
              <a:t>Server/Client Mode</a:t>
            </a:r>
          </a:p>
        </p:txBody>
      </p:sp>
      <p:sp>
        <p:nvSpPr>
          <p:cNvPr id="4" name="Inhaltsplatzhalter 3">
            <a:extLst>
              <a:ext uri="{FF2B5EF4-FFF2-40B4-BE49-F238E27FC236}">
                <a16:creationId xmlns:a16="http://schemas.microsoft.com/office/drawing/2014/main" id="{02459338-DFE8-4BE9-B37F-E9447443A1B8}"/>
              </a:ext>
            </a:extLst>
          </p:cNvPr>
          <p:cNvSpPr>
            <a:spLocks noGrp="1"/>
          </p:cNvSpPr>
          <p:nvPr>
            <p:ph sz="quarter" idx="1"/>
          </p:nvPr>
        </p:nvSpPr>
        <p:spPr/>
        <p:txBody>
          <a:bodyPr/>
          <a:lstStyle/>
          <a:p>
            <a:endParaRPr lang="en-GB"/>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648</a:t>
            </a:fld>
            <a:endParaRPr lang="en-US"/>
          </a:p>
        </p:txBody>
      </p:sp>
      <p:pic>
        <p:nvPicPr>
          <p:cNvPr id="7" name="Picture 6" descr="c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457" y="1684338"/>
            <a:ext cx="1170230" cy="1170230"/>
          </a:xfrm>
          <a:prstGeom prst="rect">
            <a:avLst/>
          </a:prstGeo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pPr lvl="2"/>
            <a:endParaRPr lang="en-US" dirty="0"/>
          </a:p>
        </p:txBody>
      </p:sp>
      <p:pic>
        <p:nvPicPr>
          <p:cNvPr id="9" name="Picture 8"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57" y="1684338"/>
            <a:ext cx="1346868" cy="1170230"/>
          </a:xfrm>
          <a:prstGeom prst="rect">
            <a:avLst/>
          </a:prstGeom>
        </p:spPr>
      </p:pic>
      <p:pic>
        <p:nvPicPr>
          <p:cNvPr id="10" name="Picture 9"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57" y="4955933"/>
            <a:ext cx="1346868" cy="1170230"/>
          </a:xfrm>
          <a:prstGeom prst="rect">
            <a:avLst/>
          </a:prstGeom>
        </p:spPr>
      </p:pic>
      <p:pic>
        <p:nvPicPr>
          <p:cNvPr id="11" name="Picture 10"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32" y="4955933"/>
            <a:ext cx="1346868" cy="1170230"/>
          </a:xfrm>
          <a:prstGeom prst="rect">
            <a:avLst/>
          </a:prstGeom>
        </p:spPr>
      </p:pic>
      <p:pic>
        <p:nvPicPr>
          <p:cNvPr id="12" name="Picture 11"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55933"/>
            <a:ext cx="1346868" cy="1170230"/>
          </a:xfrm>
          <a:prstGeom prst="rect">
            <a:avLst/>
          </a:prstGeom>
        </p:spPr>
      </p:pic>
      <p:pic>
        <p:nvPicPr>
          <p:cNvPr id="13" name="Picture 12"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15" y="3293896"/>
            <a:ext cx="1346868" cy="1170230"/>
          </a:xfrm>
          <a:prstGeom prst="rect">
            <a:avLst/>
          </a:prstGeom>
        </p:spPr>
      </p:pic>
      <p:pic>
        <p:nvPicPr>
          <p:cNvPr id="14" name="Picture 13"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97" y="3293896"/>
            <a:ext cx="1346868" cy="1170230"/>
          </a:xfrm>
          <a:prstGeom prst="rect">
            <a:avLst/>
          </a:prstGeom>
        </p:spPr>
      </p:pic>
      <p:cxnSp>
        <p:nvCxnSpPr>
          <p:cNvPr id="15" name="Straight Arrow Connector 14"/>
          <p:cNvCxnSpPr/>
          <p:nvPr/>
        </p:nvCxnSpPr>
        <p:spPr>
          <a:xfrm flipH="1">
            <a:off x="3552383" y="2867268"/>
            <a:ext cx="1019008" cy="472681"/>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71391" y="2867268"/>
            <a:ext cx="1087097" cy="57443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878949" y="4464126"/>
            <a:ext cx="1265262" cy="641942"/>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a:off x="6274531" y="4464126"/>
            <a:ext cx="1284915" cy="641942"/>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3"/>
          </p:cNvCxnSpPr>
          <p:nvPr/>
        </p:nvCxnSpPr>
        <p:spPr>
          <a:xfrm flipH="1">
            <a:off x="5244825" y="2269453"/>
            <a:ext cx="784333" cy="0"/>
          </a:xfrm>
          <a:prstGeom prst="straightConnector1">
            <a:avLst/>
          </a:prstGeom>
          <a:ln w="762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13" idx="3"/>
          </p:cNvCxnSpPr>
          <p:nvPr/>
        </p:nvCxnSpPr>
        <p:spPr>
          <a:xfrm flipH="1">
            <a:off x="3552383" y="3879011"/>
            <a:ext cx="2048714"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a:endCxn id="13" idx="3"/>
          </p:cNvCxnSpPr>
          <p:nvPr/>
        </p:nvCxnSpPr>
        <p:spPr>
          <a:xfrm flipH="1" flipV="1">
            <a:off x="3552383" y="3879011"/>
            <a:ext cx="3787549" cy="1662037"/>
          </a:xfrm>
          <a:prstGeom prst="straightConnector1">
            <a:avLst/>
          </a:prstGeom>
          <a:ln w="76200" cmpd="sng">
            <a:solidFill>
              <a:srgbClr val="008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1"/>
            <a:endCxn id="12" idx="3"/>
          </p:cNvCxnSpPr>
          <p:nvPr/>
        </p:nvCxnSpPr>
        <p:spPr>
          <a:xfrm flipH="1">
            <a:off x="1804068" y="5541048"/>
            <a:ext cx="2246289"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955348" y="131629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1</a:t>
            </a:r>
            <a:endParaRPr lang="en-US" sz="2000" b="1" baseline="-25000" dirty="0">
              <a:solidFill>
                <a:schemeClr val="tx1"/>
              </a:solidFill>
            </a:endParaRPr>
          </a:p>
        </p:txBody>
      </p:sp>
      <p:sp>
        <p:nvSpPr>
          <p:cNvPr id="25" name="Rectangle 24"/>
          <p:cNvSpPr/>
          <p:nvPr/>
        </p:nvSpPr>
        <p:spPr>
          <a:xfrm>
            <a:off x="2262906" y="2894121"/>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6" name="Rectangle 25"/>
          <p:cNvSpPr/>
          <p:nvPr/>
        </p:nvSpPr>
        <p:spPr>
          <a:xfrm>
            <a:off x="5658488" y="2880753"/>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7" name="Rectangle 26"/>
          <p:cNvSpPr/>
          <p:nvPr/>
        </p:nvSpPr>
        <p:spPr>
          <a:xfrm>
            <a:off x="510672" y="4542790"/>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8" name="Rectangle 27"/>
          <p:cNvSpPr/>
          <p:nvPr/>
        </p:nvSpPr>
        <p:spPr>
          <a:xfrm>
            <a:off x="4117475" y="455615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9" name="Rectangle 28"/>
          <p:cNvSpPr/>
          <p:nvPr/>
        </p:nvSpPr>
        <p:spPr>
          <a:xfrm>
            <a:off x="7406772" y="4550309"/>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30" name="Rectangle 29"/>
          <p:cNvSpPr/>
          <p:nvPr/>
        </p:nvSpPr>
        <p:spPr>
          <a:xfrm>
            <a:off x="6824798" y="2078274"/>
            <a:ext cx="139678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Reference Clock</a:t>
            </a:r>
            <a:endParaRPr lang="en-US" sz="2000" b="1" baseline="-25000" dirty="0">
              <a:solidFill>
                <a:schemeClr val="tx1"/>
              </a:solidFill>
            </a:endParaRPr>
          </a:p>
        </p:txBody>
      </p:sp>
      <p:cxnSp>
        <p:nvCxnSpPr>
          <p:cNvPr id="31" name="Straight Arrow Connector 30"/>
          <p:cNvCxnSpPr/>
          <p:nvPr/>
        </p:nvCxnSpPr>
        <p:spPr>
          <a:xfrm flipH="1">
            <a:off x="3565083" y="2867268"/>
            <a:ext cx="1019008" cy="472681"/>
          </a:xfrm>
          <a:prstGeom prst="straightConnector1">
            <a:avLst/>
          </a:prstGeom>
          <a:ln w="7620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7" name="Datumsplatzhalter 16">
            <a:extLst>
              <a:ext uri="{FF2B5EF4-FFF2-40B4-BE49-F238E27FC236}">
                <a16:creationId xmlns:a16="http://schemas.microsoft.com/office/drawing/2014/main" id="{1D6EFADF-BC65-4A55-9D3A-CF4AA3566C64}"/>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54843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Peer Mode</a:t>
            </a:r>
          </a:p>
        </p:txBody>
      </p:sp>
      <p:sp>
        <p:nvSpPr>
          <p:cNvPr id="4" name="Inhaltsplatzhalter 3">
            <a:extLst>
              <a:ext uri="{FF2B5EF4-FFF2-40B4-BE49-F238E27FC236}">
                <a16:creationId xmlns:a16="http://schemas.microsoft.com/office/drawing/2014/main" id="{61A5443B-ACE9-4D81-8C18-48E888522A7E}"/>
              </a:ext>
            </a:extLst>
          </p:cNvPr>
          <p:cNvSpPr>
            <a:spLocks noGrp="1"/>
          </p:cNvSpPr>
          <p:nvPr>
            <p:ph sz="quarter" idx="1"/>
          </p:nvPr>
        </p:nvSpPr>
        <p:spPr/>
        <p:txBody>
          <a:bodyPr/>
          <a:lstStyle/>
          <a:p>
            <a:endParaRPr lang="en-GB"/>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D1383A9F-B6E9-2C4A-81CB-5C6EB3DB5C0F}" type="slidenum">
              <a:rPr lang="en-US" smtClean="0"/>
              <a:t>649</a:t>
            </a:fld>
            <a:endParaRPr lang="en-US"/>
          </a:p>
        </p:txBody>
      </p:sp>
      <p:pic>
        <p:nvPicPr>
          <p:cNvPr id="7" name="Picture 6" descr="c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457" y="1684338"/>
            <a:ext cx="1170230" cy="1170230"/>
          </a:xfrm>
          <a:prstGeom prst="rect">
            <a:avLst/>
          </a:prstGeom>
        </p:spPr>
      </p:pic>
      <p:sp>
        <p:nvSpPr>
          <p:cNvPr id="8"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SzPct val="100000"/>
              <a:buFont typeface="Lucida Grande"/>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a:p>
          <a:p>
            <a:pPr lvl="2"/>
            <a:endParaRPr lang="en-US" dirty="0"/>
          </a:p>
        </p:txBody>
      </p:sp>
      <p:pic>
        <p:nvPicPr>
          <p:cNvPr id="9" name="Picture 8"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7957" y="1684338"/>
            <a:ext cx="1346868" cy="1170230"/>
          </a:xfrm>
          <a:prstGeom prst="rect">
            <a:avLst/>
          </a:prstGeom>
        </p:spPr>
      </p:pic>
      <p:pic>
        <p:nvPicPr>
          <p:cNvPr id="10" name="Picture 9"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0357" y="4955933"/>
            <a:ext cx="1346868" cy="1170230"/>
          </a:xfrm>
          <a:prstGeom prst="rect">
            <a:avLst/>
          </a:prstGeom>
        </p:spPr>
      </p:pic>
      <p:pic>
        <p:nvPicPr>
          <p:cNvPr id="11" name="Picture 10"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9932" y="4955933"/>
            <a:ext cx="1346868" cy="1170230"/>
          </a:xfrm>
          <a:prstGeom prst="rect">
            <a:avLst/>
          </a:prstGeom>
        </p:spPr>
      </p:pic>
      <p:pic>
        <p:nvPicPr>
          <p:cNvPr id="12" name="Picture 11"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55933"/>
            <a:ext cx="1346868" cy="1170230"/>
          </a:xfrm>
          <a:prstGeom prst="rect">
            <a:avLst/>
          </a:prstGeom>
        </p:spPr>
      </p:pic>
      <p:pic>
        <p:nvPicPr>
          <p:cNvPr id="13" name="Picture 12"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515" y="3293896"/>
            <a:ext cx="1346868" cy="1170230"/>
          </a:xfrm>
          <a:prstGeom prst="rect">
            <a:avLst/>
          </a:prstGeom>
        </p:spPr>
      </p:pic>
      <p:pic>
        <p:nvPicPr>
          <p:cNvPr id="14" name="Picture 13" descr="compu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1097" y="3293896"/>
            <a:ext cx="1346868" cy="1170230"/>
          </a:xfrm>
          <a:prstGeom prst="rect">
            <a:avLst/>
          </a:prstGeom>
        </p:spPr>
      </p:pic>
      <p:cxnSp>
        <p:nvCxnSpPr>
          <p:cNvPr id="15" name="Straight Arrow Connector 14"/>
          <p:cNvCxnSpPr/>
          <p:nvPr/>
        </p:nvCxnSpPr>
        <p:spPr>
          <a:xfrm flipH="1">
            <a:off x="3552383" y="2867268"/>
            <a:ext cx="1019008" cy="472681"/>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71391" y="2867268"/>
            <a:ext cx="1087097" cy="57443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3" idx="2"/>
          </p:cNvCxnSpPr>
          <p:nvPr/>
        </p:nvCxnSpPr>
        <p:spPr>
          <a:xfrm flipH="1">
            <a:off x="1804068" y="4464126"/>
            <a:ext cx="1074881" cy="50450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3" idx="2"/>
          </p:cNvCxnSpPr>
          <p:nvPr/>
        </p:nvCxnSpPr>
        <p:spPr>
          <a:xfrm>
            <a:off x="2878949" y="4464126"/>
            <a:ext cx="1265262"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p:cNvCxnSpPr>
          <p:nvPr/>
        </p:nvCxnSpPr>
        <p:spPr>
          <a:xfrm>
            <a:off x="6274531" y="4464126"/>
            <a:ext cx="1284915" cy="641942"/>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9" idx="3"/>
          </p:cNvCxnSpPr>
          <p:nvPr/>
        </p:nvCxnSpPr>
        <p:spPr>
          <a:xfrm flipH="1">
            <a:off x="5244825" y="2269453"/>
            <a:ext cx="784333" cy="0"/>
          </a:xfrm>
          <a:prstGeom prst="straightConnector1">
            <a:avLst/>
          </a:prstGeom>
          <a:ln w="762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1"/>
            <a:endCxn id="13" idx="3"/>
          </p:cNvCxnSpPr>
          <p:nvPr/>
        </p:nvCxnSpPr>
        <p:spPr>
          <a:xfrm flipH="1">
            <a:off x="3552383" y="3879011"/>
            <a:ext cx="2048714"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1" idx="1"/>
            <a:endCxn id="13" idx="3"/>
          </p:cNvCxnSpPr>
          <p:nvPr/>
        </p:nvCxnSpPr>
        <p:spPr>
          <a:xfrm flipH="1" flipV="1">
            <a:off x="3552383" y="3879011"/>
            <a:ext cx="3787549" cy="1662037"/>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0" idx="1"/>
            <a:endCxn id="12" idx="3"/>
          </p:cNvCxnSpPr>
          <p:nvPr/>
        </p:nvCxnSpPr>
        <p:spPr>
          <a:xfrm flipH="1">
            <a:off x="1804068" y="5541048"/>
            <a:ext cx="2246289" cy="0"/>
          </a:xfrm>
          <a:prstGeom prst="straightConnector1">
            <a:avLst/>
          </a:prstGeom>
          <a:ln w="38100" cmpd="sng">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955348" y="131629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1</a:t>
            </a:r>
            <a:endParaRPr lang="en-US" sz="2000" b="1" baseline="-25000" dirty="0">
              <a:solidFill>
                <a:schemeClr val="tx1"/>
              </a:solidFill>
            </a:endParaRPr>
          </a:p>
        </p:txBody>
      </p:sp>
      <p:sp>
        <p:nvSpPr>
          <p:cNvPr id="25" name="Rectangle 24"/>
          <p:cNvSpPr/>
          <p:nvPr/>
        </p:nvSpPr>
        <p:spPr>
          <a:xfrm>
            <a:off x="2262906" y="2894121"/>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6" name="Rectangle 25"/>
          <p:cNvSpPr/>
          <p:nvPr/>
        </p:nvSpPr>
        <p:spPr>
          <a:xfrm>
            <a:off x="5658488" y="2880753"/>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2</a:t>
            </a:r>
            <a:endParaRPr lang="en-US" sz="2000" b="1" baseline="-25000" dirty="0">
              <a:solidFill>
                <a:schemeClr val="tx1"/>
              </a:solidFill>
            </a:endParaRPr>
          </a:p>
        </p:txBody>
      </p:sp>
      <p:sp>
        <p:nvSpPr>
          <p:cNvPr id="27" name="Rectangle 26"/>
          <p:cNvSpPr/>
          <p:nvPr/>
        </p:nvSpPr>
        <p:spPr>
          <a:xfrm>
            <a:off x="510672" y="4542790"/>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8" name="Rectangle 27"/>
          <p:cNvSpPr/>
          <p:nvPr/>
        </p:nvSpPr>
        <p:spPr>
          <a:xfrm>
            <a:off x="4117475" y="4556158"/>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29" name="Rectangle 28"/>
          <p:cNvSpPr/>
          <p:nvPr/>
        </p:nvSpPr>
        <p:spPr>
          <a:xfrm>
            <a:off x="7406772" y="4550309"/>
            <a:ext cx="1232086"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Stratum 3</a:t>
            </a:r>
            <a:endParaRPr lang="en-US" sz="2000" b="1" baseline="-25000" dirty="0">
              <a:solidFill>
                <a:schemeClr val="tx1"/>
              </a:solidFill>
            </a:endParaRPr>
          </a:p>
        </p:txBody>
      </p:sp>
      <p:sp>
        <p:nvSpPr>
          <p:cNvPr id="30" name="Rectangle 29"/>
          <p:cNvSpPr/>
          <p:nvPr/>
        </p:nvSpPr>
        <p:spPr>
          <a:xfrm>
            <a:off x="6824798" y="2078274"/>
            <a:ext cx="1396787" cy="4458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solidFill>
                  <a:schemeClr val="tx1"/>
                </a:solidFill>
              </a:rPr>
              <a:t>Reference Clock</a:t>
            </a:r>
            <a:endParaRPr lang="en-US" sz="2000" b="1" baseline="-25000" dirty="0">
              <a:solidFill>
                <a:schemeClr val="tx1"/>
              </a:solidFill>
            </a:endParaRPr>
          </a:p>
        </p:txBody>
      </p:sp>
      <p:cxnSp>
        <p:nvCxnSpPr>
          <p:cNvPr id="31" name="Straight Arrow Connector 30"/>
          <p:cNvCxnSpPr/>
          <p:nvPr/>
        </p:nvCxnSpPr>
        <p:spPr>
          <a:xfrm flipH="1">
            <a:off x="3565083" y="3879011"/>
            <a:ext cx="2048714" cy="0"/>
          </a:xfrm>
          <a:prstGeom prst="straightConnector1">
            <a:avLst/>
          </a:prstGeom>
          <a:ln w="76200" cmpd="sng">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2" name="Datumsplatzhalter 31">
            <a:extLst>
              <a:ext uri="{FF2B5EF4-FFF2-40B4-BE49-F238E27FC236}">
                <a16:creationId xmlns:a16="http://schemas.microsoft.com/office/drawing/2014/main" id="{E483ECC6-23E7-4BF6-B317-AEB984A696EB}"/>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9162077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Arithmetic and Logic Instructions</a:t>
            </a:r>
          </a:p>
        </p:txBody>
      </p:sp>
      <p:sp>
        <p:nvSpPr>
          <p:cNvPr id="9" name="Footer Placeholder 8"/>
          <p:cNvSpPr>
            <a:spLocks noGrp="1"/>
          </p:cNvSpPr>
          <p:nvPr>
            <p:ph type="ftr" sz="quarter" idx="11"/>
          </p:nvPr>
        </p:nvSpPr>
        <p:spPr/>
        <p:txBody>
          <a:bodyPr/>
          <a:lstStyle/>
          <a:p>
            <a:r>
              <a:rPr lang="en-US"/>
              <a:t>Realtime Programming Prof. Dr. Markus Pfeil</a:t>
            </a:r>
            <a:endParaRPr lang="en-US" dirty="0"/>
          </a:p>
        </p:txBody>
      </p:sp>
      <p:sp>
        <p:nvSpPr>
          <p:cNvPr id="10" name="Slide Number Placeholder 9"/>
          <p:cNvSpPr>
            <a:spLocks noGrp="1"/>
          </p:cNvSpPr>
          <p:nvPr>
            <p:ph type="sldNum" sz="quarter" idx="12"/>
          </p:nvPr>
        </p:nvSpPr>
        <p:spPr/>
        <p:txBody>
          <a:bodyPr/>
          <a:lstStyle/>
          <a:p>
            <a:fld id="{3A9916B7-A748-6149-8245-A3DC3058343F}" type="slidenum">
              <a:rPr lang="en-US" smtClean="0"/>
              <a:t>65</a:t>
            </a:fld>
            <a:endParaRPr lang="en-US"/>
          </a:p>
        </p:txBody>
      </p:sp>
      <p:sp>
        <p:nvSpPr>
          <p:cNvPr id="3" name="Content Placeholder 2"/>
          <p:cNvSpPr>
            <a:spLocks noGrp="1"/>
          </p:cNvSpPr>
          <p:nvPr>
            <p:ph sz="quarter" idx="1"/>
          </p:nvPr>
        </p:nvSpPr>
        <p:spPr/>
        <p:txBody>
          <a:bodyPr>
            <a:normAutofit/>
          </a:bodyPr>
          <a:lstStyle/>
          <a:p>
            <a:r>
              <a:rPr lang="en-US" dirty="0"/>
              <a:t>Addition</a:t>
            </a:r>
          </a:p>
          <a:p>
            <a:pPr marL="274320" lvl="1" indent="0">
              <a:buNone/>
            </a:pPr>
            <a:r>
              <a:rPr lang="en-US" dirty="0">
                <a:latin typeface="Courier"/>
                <a:cs typeface="Courier"/>
              </a:rPr>
              <a:t>add r20r21</a:t>
            </a:r>
          </a:p>
          <a:p>
            <a:pPr marL="274320" lvl="1" indent="0">
              <a:buNone/>
            </a:pPr>
            <a:r>
              <a:rPr lang="en-US" dirty="0">
                <a:latin typeface="Courier"/>
                <a:cs typeface="Courier"/>
              </a:rPr>
              <a:t>R20 </a:t>
            </a:r>
            <a:r>
              <a:rPr lang="en-US" dirty="0">
                <a:latin typeface="Courier"/>
                <a:cs typeface="Courier"/>
                <a:sym typeface="Wingdings"/>
              </a:rPr>
              <a:t> </a:t>
            </a:r>
            <a:r>
              <a:rPr lang="en-US" dirty="0">
                <a:latin typeface="Courier"/>
                <a:cs typeface="Courier"/>
              </a:rPr>
              <a:t>r20+r21</a:t>
            </a:r>
          </a:p>
          <a:p>
            <a:pPr lvl="1"/>
            <a:endParaRPr lang="en-US" dirty="0"/>
          </a:p>
        </p:txBody>
      </p:sp>
      <p:sp>
        <p:nvSpPr>
          <p:cNvPr id="5" name="Content Placeholder 2"/>
          <p:cNvSpPr txBox="1">
            <a:spLocks/>
          </p:cNvSpPr>
          <p:nvPr/>
        </p:nvSpPr>
        <p:spPr>
          <a:xfrm>
            <a:off x="4298387" y="1567895"/>
            <a:ext cx="3036209" cy="147614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Increment</a:t>
            </a:r>
          </a:p>
          <a:p>
            <a:pPr marL="274320" lvl="1" indent="0">
              <a:buFont typeface="Wingdings"/>
              <a:buNone/>
            </a:pPr>
            <a:r>
              <a:rPr lang="en-US" dirty="0" err="1">
                <a:latin typeface="Courier"/>
                <a:cs typeface="Courier"/>
              </a:rPr>
              <a:t>inc</a:t>
            </a:r>
            <a:r>
              <a:rPr lang="en-US" dirty="0">
                <a:latin typeface="Courier"/>
                <a:cs typeface="Courier"/>
              </a:rPr>
              <a:t> r20</a:t>
            </a:r>
          </a:p>
          <a:p>
            <a:pPr marL="274320" lvl="1" indent="0">
              <a:buFont typeface="Wingdings"/>
              <a:buNone/>
            </a:pPr>
            <a:r>
              <a:rPr lang="en-US" dirty="0">
                <a:latin typeface="Courier"/>
                <a:cs typeface="Courier"/>
              </a:rPr>
              <a:t>R20 </a:t>
            </a:r>
            <a:r>
              <a:rPr lang="en-US" dirty="0">
                <a:latin typeface="Courier"/>
                <a:cs typeface="Courier"/>
                <a:sym typeface="Wingdings"/>
              </a:rPr>
              <a:t> </a:t>
            </a:r>
            <a:r>
              <a:rPr lang="en-US" dirty="0">
                <a:latin typeface="Courier"/>
                <a:cs typeface="Courier"/>
              </a:rPr>
              <a:t>r20+1</a:t>
            </a:r>
          </a:p>
          <a:p>
            <a:pPr lvl="1"/>
            <a:endParaRPr lang="en-US" dirty="0"/>
          </a:p>
        </p:txBody>
      </p:sp>
      <p:sp>
        <p:nvSpPr>
          <p:cNvPr id="6" name="Content Placeholder 2"/>
          <p:cNvSpPr txBox="1">
            <a:spLocks/>
          </p:cNvSpPr>
          <p:nvPr/>
        </p:nvSpPr>
        <p:spPr>
          <a:xfrm>
            <a:off x="301753" y="3464202"/>
            <a:ext cx="3036209" cy="1476142"/>
          </a:xfrm>
          <a:prstGeom prst="rect">
            <a:avLst/>
          </a:prstGeom>
        </p:spPr>
        <p:txBody>
          <a:bodyPr vert="horz">
            <a:normAutofit fontScale="77500" lnSpcReduction="2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Subtraction</a:t>
            </a:r>
          </a:p>
          <a:p>
            <a:pPr marL="274320" lvl="1" indent="0">
              <a:buFont typeface="Wingdings"/>
              <a:buNone/>
            </a:pPr>
            <a:r>
              <a:rPr lang="en-US" dirty="0" err="1">
                <a:latin typeface="Courier"/>
                <a:cs typeface="Courier"/>
              </a:rPr>
              <a:t>subi</a:t>
            </a:r>
            <a:r>
              <a:rPr lang="en-US" dirty="0">
                <a:latin typeface="Courier"/>
                <a:cs typeface="Courier"/>
              </a:rPr>
              <a:t> r20$22</a:t>
            </a:r>
          </a:p>
          <a:p>
            <a:pPr marL="274320" lvl="1" indent="0">
              <a:buFont typeface="Wingdings"/>
              <a:buNone/>
            </a:pPr>
            <a:r>
              <a:rPr lang="en-US" dirty="0">
                <a:latin typeface="Courier"/>
                <a:cs typeface="Courier"/>
              </a:rPr>
              <a:t>R20 </a:t>
            </a:r>
            <a:r>
              <a:rPr lang="en-US" dirty="0">
                <a:latin typeface="Courier"/>
                <a:cs typeface="Courier"/>
                <a:sym typeface="Wingdings"/>
              </a:rPr>
              <a:t> </a:t>
            </a:r>
            <a:r>
              <a:rPr lang="en-US" dirty="0">
                <a:latin typeface="Courier"/>
                <a:cs typeface="Courier"/>
              </a:rPr>
              <a:t>r20-$22</a:t>
            </a:r>
          </a:p>
          <a:p>
            <a:pPr marL="274320" lvl="1" indent="0">
              <a:buNone/>
            </a:pPr>
            <a:r>
              <a:rPr lang="en-US" dirty="0">
                <a:latin typeface="Courier"/>
                <a:cs typeface="Courier"/>
              </a:rPr>
              <a:t>sub r20r21</a:t>
            </a:r>
          </a:p>
          <a:p>
            <a:pPr marL="274320" lvl="1" indent="0">
              <a:buNone/>
            </a:pPr>
            <a:r>
              <a:rPr lang="en-US" dirty="0">
                <a:latin typeface="Courier"/>
                <a:cs typeface="Courier"/>
              </a:rPr>
              <a:t>R20 </a:t>
            </a:r>
            <a:r>
              <a:rPr lang="en-US" dirty="0">
                <a:latin typeface="Courier"/>
                <a:cs typeface="Courier"/>
                <a:sym typeface="Wingdings"/>
              </a:rPr>
              <a:t> </a:t>
            </a:r>
            <a:r>
              <a:rPr lang="en-US" dirty="0">
                <a:latin typeface="Courier"/>
                <a:cs typeface="Courier"/>
              </a:rPr>
              <a:t>r20-r21</a:t>
            </a:r>
          </a:p>
          <a:p>
            <a:pPr marL="274320" lvl="1" indent="0">
              <a:buFont typeface="Wingdings"/>
              <a:buNone/>
            </a:pPr>
            <a:endParaRPr lang="en-US" dirty="0">
              <a:latin typeface="Courier"/>
              <a:cs typeface="Courier"/>
            </a:endParaRPr>
          </a:p>
          <a:p>
            <a:pPr lvl="1"/>
            <a:endParaRPr lang="en-US" dirty="0"/>
          </a:p>
        </p:txBody>
      </p:sp>
      <p:sp>
        <p:nvSpPr>
          <p:cNvPr id="7" name="Content Placeholder 2"/>
          <p:cNvSpPr txBox="1">
            <a:spLocks/>
          </p:cNvSpPr>
          <p:nvPr/>
        </p:nvSpPr>
        <p:spPr>
          <a:xfrm>
            <a:off x="4298387" y="3620795"/>
            <a:ext cx="3432986" cy="147614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Logic</a:t>
            </a:r>
          </a:p>
          <a:p>
            <a:pPr marL="274320" lvl="1" indent="0">
              <a:buFont typeface="Wingdings"/>
              <a:buNone/>
            </a:pPr>
            <a:r>
              <a:rPr lang="en-US" dirty="0">
                <a:latin typeface="Courier"/>
                <a:cs typeface="Courier"/>
              </a:rPr>
              <a:t>and r20r24</a:t>
            </a:r>
          </a:p>
          <a:p>
            <a:pPr marL="274320" lvl="1" indent="0">
              <a:buFont typeface="Wingdings"/>
              <a:buNone/>
            </a:pPr>
            <a:r>
              <a:rPr lang="en-US" dirty="0">
                <a:latin typeface="Courier"/>
                <a:cs typeface="Courier"/>
              </a:rPr>
              <a:t>R20 </a:t>
            </a:r>
            <a:r>
              <a:rPr lang="en-US" dirty="0">
                <a:latin typeface="Courier"/>
                <a:cs typeface="Courier"/>
                <a:sym typeface="Wingdings"/>
              </a:rPr>
              <a:t> </a:t>
            </a:r>
            <a:r>
              <a:rPr lang="en-US" dirty="0">
                <a:latin typeface="Courier"/>
                <a:cs typeface="Courier"/>
              </a:rPr>
              <a:t>AND(r20r24)</a:t>
            </a:r>
          </a:p>
          <a:p>
            <a:pPr lvl="1"/>
            <a:endParaRPr lang="en-US" dirty="0"/>
          </a:p>
        </p:txBody>
      </p:sp>
      <p:sp>
        <p:nvSpPr>
          <p:cNvPr id="8" name="TextBox 7"/>
          <p:cNvSpPr txBox="1"/>
          <p:nvPr/>
        </p:nvSpPr>
        <p:spPr>
          <a:xfrm>
            <a:off x="1209904" y="5277035"/>
            <a:ext cx="4419153"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Many instructions work either with two registers or with immediate data values (stored in the opcode)</a:t>
            </a:r>
          </a:p>
        </p:txBody>
      </p:sp>
      <p:sp>
        <p:nvSpPr>
          <p:cNvPr id="4" name="Datumsplatzhalter 3">
            <a:extLst>
              <a:ext uri="{FF2B5EF4-FFF2-40B4-BE49-F238E27FC236}">
                <a16:creationId xmlns:a16="http://schemas.microsoft.com/office/drawing/2014/main" id="{FD97D6A3-2C8F-40BB-9548-581FAFD6669D}"/>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335210475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NTP Architecture</a:t>
            </a:r>
          </a:p>
        </p:txBody>
      </p:sp>
      <p:sp>
        <p:nvSpPr>
          <p:cNvPr id="3" name="Content Placeholder 2"/>
          <p:cNvSpPr>
            <a:spLocks noGrp="1"/>
          </p:cNvSpPr>
          <p:nvPr>
            <p:ph sz="quarter" idx="1"/>
          </p:nvPr>
        </p:nvSpPr>
        <p:spPr/>
        <p:txBody>
          <a:bodyPr>
            <a:normAutofit/>
          </a:bodyPr>
          <a:lstStyle/>
          <a:p>
            <a:endParaRPr lang="en-US" sz="2800" i="1" dirty="0"/>
          </a:p>
          <a:p>
            <a:endParaRPr lang="en-US" sz="2800" i="1" dirty="0"/>
          </a:p>
          <a:p>
            <a:endParaRPr lang="en-US" sz="2800" i="1" dirty="0"/>
          </a:p>
          <a:p>
            <a:endParaRPr lang="en-US" sz="2800" i="1" dirty="0"/>
          </a:p>
          <a:p>
            <a:pPr marL="0" indent="0">
              <a:buNone/>
            </a:pPr>
            <a:endParaRPr lang="en-US" sz="2000" i="1" dirty="0"/>
          </a:p>
          <a:p>
            <a:endParaRPr lang="en-US" sz="2800" i="1" dirty="0"/>
          </a:p>
          <a:p>
            <a:r>
              <a:rPr lang="en-US" sz="2800" i="1" dirty="0"/>
              <a:t>Peer process </a:t>
            </a:r>
            <a:r>
              <a:rPr lang="en-US" sz="2800" dirty="0"/>
              <a:t>runs when a packet is received</a:t>
            </a:r>
          </a:p>
          <a:p>
            <a:r>
              <a:rPr lang="en-US" sz="2800" i="1" dirty="0"/>
              <a:t>Poll process </a:t>
            </a:r>
            <a:r>
              <a:rPr lang="en-US" sz="2800" dirty="0"/>
              <a:t>sends packets at intervals determined by the clock discipline process and remote server</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650</a:t>
            </a:fld>
            <a:endParaRPr lang="en-US" dirty="0"/>
          </a:p>
        </p:txBody>
      </p:sp>
      <p:sp>
        <p:nvSpPr>
          <p:cNvPr id="6" name="Rectangle 4"/>
          <p:cNvSpPr>
            <a:spLocks noChangeArrowheads="1"/>
          </p:cNvSpPr>
          <p:nvPr/>
        </p:nvSpPr>
        <p:spPr bwMode="auto">
          <a:xfrm>
            <a:off x="3431480" y="1593460"/>
            <a:ext cx="2971800" cy="1828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7" name="Rectangle 5"/>
          <p:cNvSpPr>
            <a:spLocks noChangeArrowheads="1"/>
          </p:cNvSpPr>
          <p:nvPr/>
        </p:nvSpPr>
        <p:spPr bwMode="auto">
          <a:xfrm>
            <a:off x="1099016" y="3422260"/>
            <a:ext cx="9144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Remote</a:t>
            </a:r>
            <a:br>
              <a:rPr lang="en-US" sz="1600" b="1" dirty="0">
                <a:latin typeface="+mn-lt"/>
                <a:ea typeface="+mn-ea"/>
              </a:rPr>
            </a:br>
            <a:r>
              <a:rPr lang="en-US" sz="1600" b="1" dirty="0">
                <a:latin typeface="+mn-lt"/>
                <a:ea typeface="+mn-ea"/>
              </a:rPr>
              <a:t>Servers</a:t>
            </a:r>
          </a:p>
        </p:txBody>
      </p:sp>
      <p:sp>
        <p:nvSpPr>
          <p:cNvPr id="8" name="Rectangle 6"/>
          <p:cNvSpPr>
            <a:spLocks noChangeArrowheads="1"/>
          </p:cNvSpPr>
          <p:nvPr/>
        </p:nvSpPr>
        <p:spPr bwMode="auto">
          <a:xfrm>
            <a:off x="6479480" y="1822060"/>
            <a:ext cx="1828800" cy="1066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9" name="Rectangle 7"/>
          <p:cNvSpPr>
            <a:spLocks noChangeArrowheads="1"/>
          </p:cNvSpPr>
          <p:nvPr/>
        </p:nvSpPr>
        <p:spPr bwMode="auto">
          <a:xfrm>
            <a:off x="1083528" y="1669660"/>
            <a:ext cx="90170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t>Network</a:t>
            </a:r>
          </a:p>
        </p:txBody>
      </p:sp>
      <p:sp>
        <p:nvSpPr>
          <p:cNvPr id="11" name="Rectangle 9"/>
          <p:cNvSpPr>
            <a:spLocks noChangeArrowheads="1"/>
          </p:cNvSpPr>
          <p:nvPr/>
        </p:nvSpPr>
        <p:spPr bwMode="auto">
          <a:xfrm>
            <a:off x="2287240" y="16696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3" name="Rectangle 11"/>
          <p:cNvSpPr>
            <a:spLocks noChangeArrowheads="1"/>
          </p:cNvSpPr>
          <p:nvPr/>
        </p:nvSpPr>
        <p:spPr bwMode="auto">
          <a:xfrm>
            <a:off x="2287240" y="22792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4" name="Rectangle 12"/>
          <p:cNvSpPr>
            <a:spLocks noChangeArrowheads="1"/>
          </p:cNvSpPr>
          <p:nvPr/>
        </p:nvSpPr>
        <p:spPr bwMode="auto">
          <a:xfrm>
            <a:off x="2287240" y="28888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5" name="Rectangle 13"/>
          <p:cNvSpPr>
            <a:spLocks noChangeArrowheads="1"/>
          </p:cNvSpPr>
          <p:nvPr/>
        </p:nvSpPr>
        <p:spPr bwMode="auto">
          <a:xfrm>
            <a:off x="3583880" y="1669660"/>
            <a:ext cx="121285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Selection</a:t>
            </a:r>
          </a:p>
          <a:p>
            <a:pPr algn="ctr">
              <a:defRPr/>
            </a:pPr>
            <a:r>
              <a:rPr lang="en-US" sz="1600" b="1" dirty="0">
                <a:latin typeface="+mn-lt"/>
                <a:ea typeface="+mn-ea"/>
              </a:rPr>
              <a:t>and</a:t>
            </a:r>
          </a:p>
          <a:p>
            <a:pPr algn="ctr">
              <a:defRPr/>
            </a:pPr>
            <a:r>
              <a:rPr lang="en-US" sz="1600" b="1" dirty="0">
                <a:latin typeface="+mn-lt"/>
                <a:ea typeface="+mn-ea"/>
              </a:rPr>
              <a:t>Clustering</a:t>
            </a:r>
          </a:p>
          <a:p>
            <a:pPr algn="ctr">
              <a:defRPr/>
            </a:pPr>
            <a:r>
              <a:rPr lang="en-US" sz="1600" b="1" dirty="0">
                <a:latin typeface="+mn-lt"/>
                <a:ea typeface="+mn-ea"/>
              </a:rPr>
              <a:t>Algorithms</a:t>
            </a:r>
          </a:p>
        </p:txBody>
      </p:sp>
      <p:sp>
        <p:nvSpPr>
          <p:cNvPr id="16" name="Rectangle 14"/>
          <p:cNvSpPr>
            <a:spLocks noChangeArrowheads="1"/>
          </p:cNvSpPr>
          <p:nvPr/>
        </p:nvSpPr>
        <p:spPr bwMode="auto">
          <a:xfrm>
            <a:off x="5107880" y="2203060"/>
            <a:ext cx="1219200" cy="6096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Combining</a:t>
            </a:r>
          </a:p>
          <a:p>
            <a:pPr algn="ctr">
              <a:defRPr/>
            </a:pPr>
            <a:r>
              <a:rPr lang="en-US" sz="1600" b="1" dirty="0">
                <a:latin typeface="+mn-lt"/>
                <a:ea typeface="+mn-ea"/>
              </a:rPr>
              <a:t>Algorithm</a:t>
            </a:r>
          </a:p>
        </p:txBody>
      </p:sp>
      <p:sp>
        <p:nvSpPr>
          <p:cNvPr id="17" name="Rectangle 15"/>
          <p:cNvSpPr>
            <a:spLocks noChangeArrowheads="1"/>
          </p:cNvSpPr>
          <p:nvPr/>
        </p:nvSpPr>
        <p:spPr bwMode="auto">
          <a:xfrm>
            <a:off x="6631880" y="2279260"/>
            <a:ext cx="121920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Loop Filter</a:t>
            </a:r>
          </a:p>
        </p:txBody>
      </p:sp>
      <p:sp>
        <p:nvSpPr>
          <p:cNvPr id="18" name="Oval 16"/>
          <p:cNvSpPr>
            <a:spLocks noChangeArrowheads="1"/>
          </p:cNvSpPr>
          <p:nvPr/>
        </p:nvSpPr>
        <p:spPr bwMode="auto">
          <a:xfrm>
            <a:off x="7012880" y="3193660"/>
            <a:ext cx="596900" cy="596900"/>
          </a:xfrm>
          <a:prstGeom prst="ellipse">
            <a:avLst/>
          </a:prstGeom>
          <a:solidFill>
            <a:srgbClr val="FFFF00"/>
          </a:solidFill>
          <a:ln w="12700">
            <a:solidFill>
              <a:schemeClr val="tx1"/>
            </a:solidFill>
            <a:round/>
            <a:headEnd/>
            <a:tailEnd/>
          </a:ln>
          <a:effectLst/>
        </p:spPr>
        <p:txBody>
          <a:bodyPr wrap="none" lIns="92075" tIns="46038" rIns="92075" bIns="46038" anchor="ctr"/>
          <a:lstStyle/>
          <a:p>
            <a:pPr algn="ctr">
              <a:defRPr/>
            </a:pPr>
            <a:r>
              <a:rPr lang="en-US" sz="1600" b="1" dirty="0">
                <a:latin typeface="+mn-lt"/>
                <a:ea typeface="+mn-ea"/>
              </a:rPr>
              <a:t>VFO</a:t>
            </a:r>
          </a:p>
        </p:txBody>
      </p:sp>
      <p:sp>
        <p:nvSpPr>
          <p:cNvPr id="19" name="Line 17"/>
          <p:cNvSpPr>
            <a:spLocks noChangeShapeType="1"/>
          </p:cNvSpPr>
          <p:nvPr/>
        </p:nvSpPr>
        <p:spPr bwMode="auto">
          <a:xfrm>
            <a:off x="1997928" y="1745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0" name="Line 18"/>
          <p:cNvSpPr>
            <a:spLocks noChangeShapeType="1"/>
          </p:cNvSpPr>
          <p:nvPr/>
        </p:nvSpPr>
        <p:spPr bwMode="auto">
          <a:xfrm>
            <a:off x="1997928" y="20506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1" name="Line 19"/>
          <p:cNvSpPr>
            <a:spLocks noChangeShapeType="1"/>
          </p:cNvSpPr>
          <p:nvPr/>
        </p:nvSpPr>
        <p:spPr bwMode="auto">
          <a:xfrm>
            <a:off x="1997928"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2" name="Line 20"/>
          <p:cNvSpPr>
            <a:spLocks noChangeShapeType="1"/>
          </p:cNvSpPr>
          <p:nvPr/>
        </p:nvSpPr>
        <p:spPr bwMode="auto">
          <a:xfrm>
            <a:off x="1982440" y="26602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3" name="Line 21"/>
          <p:cNvSpPr>
            <a:spLocks noChangeShapeType="1"/>
          </p:cNvSpPr>
          <p:nvPr/>
        </p:nvSpPr>
        <p:spPr bwMode="auto">
          <a:xfrm>
            <a:off x="1997928" y="29650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4" name="Line 22"/>
          <p:cNvSpPr>
            <a:spLocks noChangeShapeType="1"/>
          </p:cNvSpPr>
          <p:nvPr/>
        </p:nvSpPr>
        <p:spPr bwMode="auto">
          <a:xfrm>
            <a:off x="1997928" y="32698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5" name="Line 23"/>
          <p:cNvSpPr>
            <a:spLocks noChangeShapeType="1"/>
          </p:cNvSpPr>
          <p:nvPr/>
        </p:nvSpPr>
        <p:spPr bwMode="auto">
          <a:xfrm>
            <a:off x="3279080" y="1898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6" name="Line 24"/>
          <p:cNvSpPr>
            <a:spLocks noChangeShapeType="1"/>
          </p:cNvSpPr>
          <p:nvPr/>
        </p:nvSpPr>
        <p:spPr bwMode="auto">
          <a:xfrm>
            <a:off x="3279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7" name="Line 25"/>
          <p:cNvSpPr>
            <a:spLocks noChangeShapeType="1"/>
          </p:cNvSpPr>
          <p:nvPr/>
        </p:nvSpPr>
        <p:spPr bwMode="auto">
          <a:xfrm>
            <a:off x="3279080" y="3117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8" name="Line 26"/>
          <p:cNvSpPr>
            <a:spLocks noChangeShapeType="1"/>
          </p:cNvSpPr>
          <p:nvPr/>
        </p:nvSpPr>
        <p:spPr bwMode="auto">
          <a:xfrm>
            <a:off x="4803080"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9" name="Line 27"/>
          <p:cNvSpPr>
            <a:spLocks noChangeShapeType="1"/>
          </p:cNvSpPr>
          <p:nvPr/>
        </p:nvSpPr>
        <p:spPr bwMode="auto">
          <a:xfrm>
            <a:off x="4803080" y="2660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0" name="Line 28"/>
          <p:cNvSpPr>
            <a:spLocks noChangeShapeType="1"/>
          </p:cNvSpPr>
          <p:nvPr/>
        </p:nvSpPr>
        <p:spPr bwMode="auto">
          <a:xfrm>
            <a:off x="6327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1" name="Line 29"/>
          <p:cNvSpPr>
            <a:spLocks noChangeShapeType="1"/>
          </p:cNvSpPr>
          <p:nvPr/>
        </p:nvSpPr>
        <p:spPr bwMode="auto">
          <a:xfrm>
            <a:off x="7851080" y="2507860"/>
            <a:ext cx="3048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2" name="Line 30"/>
          <p:cNvSpPr>
            <a:spLocks noChangeShapeType="1"/>
          </p:cNvSpPr>
          <p:nvPr/>
        </p:nvSpPr>
        <p:spPr bwMode="auto">
          <a:xfrm>
            <a:off x="7616130" y="3492110"/>
            <a:ext cx="539750" cy="635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3" name="Line 31"/>
          <p:cNvSpPr>
            <a:spLocks noChangeShapeType="1"/>
          </p:cNvSpPr>
          <p:nvPr/>
        </p:nvSpPr>
        <p:spPr bwMode="auto">
          <a:xfrm>
            <a:off x="8155880" y="2507860"/>
            <a:ext cx="0" cy="99060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4" name="Line 32"/>
          <p:cNvSpPr>
            <a:spLocks noChangeShapeType="1"/>
          </p:cNvSpPr>
          <p:nvPr/>
        </p:nvSpPr>
        <p:spPr bwMode="auto">
          <a:xfrm>
            <a:off x="2815530" y="21205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5" name="Line 33"/>
          <p:cNvSpPr>
            <a:spLocks noChangeShapeType="1"/>
          </p:cNvSpPr>
          <p:nvPr/>
        </p:nvSpPr>
        <p:spPr bwMode="auto">
          <a:xfrm>
            <a:off x="2815530" y="27301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6" name="Line 34"/>
          <p:cNvSpPr>
            <a:spLocks noChangeShapeType="1"/>
          </p:cNvSpPr>
          <p:nvPr/>
        </p:nvSpPr>
        <p:spPr bwMode="auto">
          <a:xfrm>
            <a:off x="2815530" y="33397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7" name="Line 35"/>
          <p:cNvSpPr>
            <a:spLocks noChangeShapeType="1"/>
          </p:cNvSpPr>
          <p:nvPr/>
        </p:nvSpPr>
        <p:spPr bwMode="auto">
          <a:xfrm>
            <a:off x="2821880" y="3498460"/>
            <a:ext cx="41910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8" name="Rectangle 36"/>
          <p:cNvSpPr>
            <a:spLocks noChangeArrowheads="1"/>
          </p:cNvSpPr>
          <p:nvPr/>
        </p:nvSpPr>
        <p:spPr bwMode="auto">
          <a:xfrm>
            <a:off x="6631880" y="1822060"/>
            <a:ext cx="12192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Discipline</a:t>
            </a:r>
          </a:p>
          <a:p>
            <a:pPr algn="ctr">
              <a:defRPr/>
            </a:pPr>
            <a:r>
              <a:rPr lang="en-US" sz="1600" b="1" dirty="0">
                <a:latin typeface="+mn-lt"/>
                <a:ea typeface="+mn-ea"/>
              </a:rPr>
              <a:t> Process</a:t>
            </a:r>
          </a:p>
        </p:txBody>
      </p:sp>
      <p:sp>
        <p:nvSpPr>
          <p:cNvPr id="39" name="Rectangle 37"/>
          <p:cNvSpPr>
            <a:spLocks noChangeArrowheads="1"/>
          </p:cNvSpPr>
          <p:nvPr/>
        </p:nvSpPr>
        <p:spPr bwMode="auto">
          <a:xfrm>
            <a:off x="5031680" y="1669660"/>
            <a:ext cx="13716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System</a:t>
            </a:r>
            <a:br>
              <a:rPr lang="en-US" sz="1600" b="1" dirty="0">
                <a:latin typeface="+mn-lt"/>
                <a:ea typeface="+mn-ea"/>
              </a:rPr>
            </a:br>
            <a:r>
              <a:rPr lang="en-US" sz="1600" b="1" dirty="0">
                <a:latin typeface="+mn-lt"/>
                <a:ea typeface="+mn-ea"/>
              </a:rPr>
              <a:t>Process</a:t>
            </a:r>
          </a:p>
        </p:txBody>
      </p:sp>
      <p:sp>
        <p:nvSpPr>
          <p:cNvPr id="40" name="Rectangle 38"/>
          <p:cNvSpPr>
            <a:spLocks noChangeArrowheads="1"/>
          </p:cNvSpPr>
          <p:nvPr/>
        </p:nvSpPr>
        <p:spPr bwMode="auto">
          <a:xfrm>
            <a:off x="2333704" y="3498460"/>
            <a:ext cx="9144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Peer/Poll</a:t>
            </a:r>
            <a:br>
              <a:rPr lang="en-US" sz="1600" b="1" dirty="0">
                <a:latin typeface="+mn-lt"/>
                <a:ea typeface="+mn-ea"/>
              </a:rPr>
            </a:br>
            <a:r>
              <a:rPr lang="en-US" sz="1600" b="1" dirty="0">
                <a:latin typeface="+mn-lt"/>
                <a:ea typeface="+mn-ea"/>
              </a:rPr>
              <a:t>Processes</a:t>
            </a:r>
          </a:p>
        </p:txBody>
      </p:sp>
      <p:sp>
        <p:nvSpPr>
          <p:cNvPr id="41" name="Rectangle 39"/>
          <p:cNvSpPr>
            <a:spLocks noChangeArrowheads="1"/>
          </p:cNvSpPr>
          <p:nvPr/>
        </p:nvSpPr>
        <p:spPr bwMode="auto">
          <a:xfrm>
            <a:off x="2212280" y="1593460"/>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2" name="Rectangle 40"/>
          <p:cNvSpPr>
            <a:spLocks noChangeArrowheads="1"/>
          </p:cNvSpPr>
          <p:nvPr/>
        </p:nvSpPr>
        <p:spPr bwMode="auto">
          <a:xfrm>
            <a:off x="6479480" y="3041260"/>
            <a:ext cx="1828800" cy="1219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3" name="Rectangle 41"/>
          <p:cNvSpPr>
            <a:spLocks noChangeArrowheads="1"/>
          </p:cNvSpPr>
          <p:nvPr/>
        </p:nvSpPr>
        <p:spPr bwMode="auto">
          <a:xfrm>
            <a:off x="6555680" y="3803260"/>
            <a:ext cx="15240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Adjust</a:t>
            </a:r>
          </a:p>
          <a:p>
            <a:pPr algn="ctr">
              <a:defRPr/>
            </a:pPr>
            <a:r>
              <a:rPr lang="en-US" sz="1600" b="1" dirty="0">
                <a:latin typeface="+mn-lt"/>
                <a:ea typeface="+mn-ea"/>
              </a:rPr>
              <a:t> Process</a:t>
            </a:r>
          </a:p>
        </p:txBody>
      </p:sp>
      <p:sp>
        <p:nvSpPr>
          <p:cNvPr id="44" name="Rectangle 39"/>
          <p:cNvSpPr>
            <a:spLocks noChangeArrowheads="1"/>
          </p:cNvSpPr>
          <p:nvPr/>
        </p:nvSpPr>
        <p:spPr bwMode="auto">
          <a:xfrm>
            <a:off x="945376" y="1596795"/>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10" name="Datumsplatzhalter 9">
            <a:extLst>
              <a:ext uri="{FF2B5EF4-FFF2-40B4-BE49-F238E27FC236}">
                <a16:creationId xmlns:a16="http://schemas.microsoft.com/office/drawing/2014/main" id="{B747DB8A-D8C7-44A5-88F2-0D57A8B2D6C2}"/>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50521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NTP Architecture</a:t>
            </a:r>
          </a:p>
        </p:txBody>
      </p:sp>
      <p:sp>
        <p:nvSpPr>
          <p:cNvPr id="3" name="Content Placeholder 2"/>
          <p:cNvSpPr>
            <a:spLocks noGrp="1"/>
          </p:cNvSpPr>
          <p:nvPr>
            <p:ph sz="quarter" idx="1"/>
          </p:nvPr>
        </p:nvSpPr>
        <p:spPr/>
        <p:txBody>
          <a:bodyPr>
            <a:normAutofit/>
          </a:bodyPr>
          <a:lstStyle/>
          <a:p>
            <a:endParaRPr lang="en-US" sz="2800" i="1" dirty="0"/>
          </a:p>
          <a:p>
            <a:endParaRPr lang="en-US" sz="2800" i="1" dirty="0"/>
          </a:p>
          <a:p>
            <a:endParaRPr lang="en-US" sz="2800" i="1" dirty="0"/>
          </a:p>
          <a:p>
            <a:endParaRPr lang="en-US" sz="2800" i="1" dirty="0"/>
          </a:p>
          <a:p>
            <a:pPr marL="0" indent="0">
              <a:buNone/>
            </a:pPr>
            <a:endParaRPr lang="en-US" sz="2000" i="1" dirty="0"/>
          </a:p>
          <a:p>
            <a:endParaRPr lang="en-US" sz="2800" i="1" dirty="0"/>
          </a:p>
          <a:p>
            <a:r>
              <a:rPr lang="en-US" sz="2800" i="1" dirty="0"/>
              <a:t>System process</a:t>
            </a:r>
            <a:r>
              <a:rPr lang="en-US" sz="2800" dirty="0"/>
              <a:t> runs when a new update is received</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651</a:t>
            </a:fld>
            <a:endParaRPr lang="en-US" dirty="0"/>
          </a:p>
        </p:txBody>
      </p:sp>
      <p:sp>
        <p:nvSpPr>
          <p:cNvPr id="6" name="Rectangle 4"/>
          <p:cNvSpPr>
            <a:spLocks noChangeArrowheads="1"/>
          </p:cNvSpPr>
          <p:nvPr/>
        </p:nvSpPr>
        <p:spPr bwMode="auto">
          <a:xfrm>
            <a:off x="3431480" y="1593460"/>
            <a:ext cx="2971800" cy="1828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7" name="Rectangle 5"/>
          <p:cNvSpPr>
            <a:spLocks noChangeArrowheads="1"/>
          </p:cNvSpPr>
          <p:nvPr/>
        </p:nvSpPr>
        <p:spPr bwMode="auto">
          <a:xfrm>
            <a:off x="1099016" y="3422260"/>
            <a:ext cx="9144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Remote</a:t>
            </a:r>
            <a:br>
              <a:rPr lang="en-US" sz="1600" b="1" dirty="0">
                <a:latin typeface="+mn-lt"/>
                <a:ea typeface="+mn-ea"/>
              </a:rPr>
            </a:br>
            <a:r>
              <a:rPr lang="en-US" sz="1600" b="1" dirty="0">
                <a:latin typeface="+mn-lt"/>
                <a:ea typeface="+mn-ea"/>
              </a:rPr>
              <a:t>Servers</a:t>
            </a:r>
          </a:p>
        </p:txBody>
      </p:sp>
      <p:sp>
        <p:nvSpPr>
          <p:cNvPr id="8" name="Rectangle 6"/>
          <p:cNvSpPr>
            <a:spLocks noChangeArrowheads="1"/>
          </p:cNvSpPr>
          <p:nvPr/>
        </p:nvSpPr>
        <p:spPr bwMode="auto">
          <a:xfrm>
            <a:off x="6479480" y="1822060"/>
            <a:ext cx="1828800" cy="1066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9" name="Rectangle 7"/>
          <p:cNvSpPr>
            <a:spLocks noChangeArrowheads="1"/>
          </p:cNvSpPr>
          <p:nvPr/>
        </p:nvSpPr>
        <p:spPr bwMode="auto">
          <a:xfrm>
            <a:off x="1083528" y="1669660"/>
            <a:ext cx="90170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t>Network</a:t>
            </a:r>
          </a:p>
        </p:txBody>
      </p:sp>
      <p:sp>
        <p:nvSpPr>
          <p:cNvPr id="11" name="Rectangle 9"/>
          <p:cNvSpPr>
            <a:spLocks noChangeArrowheads="1"/>
          </p:cNvSpPr>
          <p:nvPr/>
        </p:nvSpPr>
        <p:spPr bwMode="auto">
          <a:xfrm>
            <a:off x="2287240" y="16696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3" name="Rectangle 11"/>
          <p:cNvSpPr>
            <a:spLocks noChangeArrowheads="1"/>
          </p:cNvSpPr>
          <p:nvPr/>
        </p:nvSpPr>
        <p:spPr bwMode="auto">
          <a:xfrm>
            <a:off x="2287240" y="22792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4" name="Rectangle 12"/>
          <p:cNvSpPr>
            <a:spLocks noChangeArrowheads="1"/>
          </p:cNvSpPr>
          <p:nvPr/>
        </p:nvSpPr>
        <p:spPr bwMode="auto">
          <a:xfrm>
            <a:off x="2287240" y="28888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5" name="Rectangle 13"/>
          <p:cNvSpPr>
            <a:spLocks noChangeArrowheads="1"/>
          </p:cNvSpPr>
          <p:nvPr/>
        </p:nvSpPr>
        <p:spPr bwMode="auto">
          <a:xfrm>
            <a:off x="3583880" y="1669660"/>
            <a:ext cx="121285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Selection</a:t>
            </a:r>
          </a:p>
          <a:p>
            <a:pPr algn="ctr">
              <a:defRPr/>
            </a:pPr>
            <a:r>
              <a:rPr lang="en-US" sz="1600" b="1" dirty="0">
                <a:latin typeface="+mn-lt"/>
                <a:ea typeface="+mn-ea"/>
              </a:rPr>
              <a:t>and</a:t>
            </a:r>
          </a:p>
          <a:p>
            <a:pPr algn="ctr">
              <a:defRPr/>
            </a:pPr>
            <a:r>
              <a:rPr lang="en-US" sz="1600" b="1" dirty="0">
                <a:latin typeface="+mn-lt"/>
                <a:ea typeface="+mn-ea"/>
              </a:rPr>
              <a:t>Clustering</a:t>
            </a:r>
          </a:p>
          <a:p>
            <a:pPr algn="ctr">
              <a:defRPr/>
            </a:pPr>
            <a:r>
              <a:rPr lang="en-US" sz="1600" b="1" dirty="0">
                <a:latin typeface="+mn-lt"/>
                <a:ea typeface="+mn-ea"/>
              </a:rPr>
              <a:t>Algorithms</a:t>
            </a:r>
          </a:p>
        </p:txBody>
      </p:sp>
      <p:sp>
        <p:nvSpPr>
          <p:cNvPr id="16" name="Rectangle 14"/>
          <p:cNvSpPr>
            <a:spLocks noChangeArrowheads="1"/>
          </p:cNvSpPr>
          <p:nvPr/>
        </p:nvSpPr>
        <p:spPr bwMode="auto">
          <a:xfrm>
            <a:off x="5107880" y="2203060"/>
            <a:ext cx="1219200" cy="6096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Combining</a:t>
            </a:r>
          </a:p>
          <a:p>
            <a:pPr algn="ctr">
              <a:defRPr/>
            </a:pPr>
            <a:r>
              <a:rPr lang="en-US" sz="1600" b="1" dirty="0">
                <a:latin typeface="+mn-lt"/>
                <a:ea typeface="+mn-ea"/>
              </a:rPr>
              <a:t>Algorithm</a:t>
            </a:r>
          </a:p>
        </p:txBody>
      </p:sp>
      <p:sp>
        <p:nvSpPr>
          <p:cNvPr id="17" name="Rectangle 15"/>
          <p:cNvSpPr>
            <a:spLocks noChangeArrowheads="1"/>
          </p:cNvSpPr>
          <p:nvPr/>
        </p:nvSpPr>
        <p:spPr bwMode="auto">
          <a:xfrm>
            <a:off x="6631880" y="2279260"/>
            <a:ext cx="121920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Loop Filter</a:t>
            </a:r>
          </a:p>
        </p:txBody>
      </p:sp>
      <p:sp>
        <p:nvSpPr>
          <p:cNvPr id="18" name="Oval 16"/>
          <p:cNvSpPr>
            <a:spLocks noChangeArrowheads="1"/>
          </p:cNvSpPr>
          <p:nvPr/>
        </p:nvSpPr>
        <p:spPr bwMode="auto">
          <a:xfrm>
            <a:off x="7012880" y="3193660"/>
            <a:ext cx="596900" cy="596900"/>
          </a:xfrm>
          <a:prstGeom prst="ellipse">
            <a:avLst/>
          </a:prstGeom>
          <a:solidFill>
            <a:srgbClr val="FFFF00"/>
          </a:solidFill>
          <a:ln w="12700">
            <a:solidFill>
              <a:schemeClr val="tx1"/>
            </a:solidFill>
            <a:round/>
            <a:headEnd/>
            <a:tailEnd/>
          </a:ln>
          <a:effectLst/>
        </p:spPr>
        <p:txBody>
          <a:bodyPr wrap="none" lIns="92075" tIns="46038" rIns="92075" bIns="46038" anchor="ctr"/>
          <a:lstStyle/>
          <a:p>
            <a:pPr algn="ctr">
              <a:defRPr/>
            </a:pPr>
            <a:r>
              <a:rPr lang="en-US" sz="1600" b="1" dirty="0">
                <a:latin typeface="+mn-lt"/>
                <a:ea typeface="+mn-ea"/>
              </a:rPr>
              <a:t>VFO</a:t>
            </a:r>
          </a:p>
        </p:txBody>
      </p:sp>
      <p:sp>
        <p:nvSpPr>
          <p:cNvPr id="19" name="Line 17"/>
          <p:cNvSpPr>
            <a:spLocks noChangeShapeType="1"/>
          </p:cNvSpPr>
          <p:nvPr/>
        </p:nvSpPr>
        <p:spPr bwMode="auto">
          <a:xfrm>
            <a:off x="1997928" y="1745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0" name="Line 18"/>
          <p:cNvSpPr>
            <a:spLocks noChangeShapeType="1"/>
          </p:cNvSpPr>
          <p:nvPr/>
        </p:nvSpPr>
        <p:spPr bwMode="auto">
          <a:xfrm>
            <a:off x="1997928" y="20506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1" name="Line 19"/>
          <p:cNvSpPr>
            <a:spLocks noChangeShapeType="1"/>
          </p:cNvSpPr>
          <p:nvPr/>
        </p:nvSpPr>
        <p:spPr bwMode="auto">
          <a:xfrm>
            <a:off x="1997928"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2" name="Line 20"/>
          <p:cNvSpPr>
            <a:spLocks noChangeShapeType="1"/>
          </p:cNvSpPr>
          <p:nvPr/>
        </p:nvSpPr>
        <p:spPr bwMode="auto">
          <a:xfrm>
            <a:off x="1982440" y="26602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3" name="Line 21"/>
          <p:cNvSpPr>
            <a:spLocks noChangeShapeType="1"/>
          </p:cNvSpPr>
          <p:nvPr/>
        </p:nvSpPr>
        <p:spPr bwMode="auto">
          <a:xfrm>
            <a:off x="1997928" y="29650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4" name="Line 22"/>
          <p:cNvSpPr>
            <a:spLocks noChangeShapeType="1"/>
          </p:cNvSpPr>
          <p:nvPr/>
        </p:nvSpPr>
        <p:spPr bwMode="auto">
          <a:xfrm>
            <a:off x="1997928" y="32698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5" name="Line 23"/>
          <p:cNvSpPr>
            <a:spLocks noChangeShapeType="1"/>
          </p:cNvSpPr>
          <p:nvPr/>
        </p:nvSpPr>
        <p:spPr bwMode="auto">
          <a:xfrm>
            <a:off x="3279080" y="1898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6" name="Line 24"/>
          <p:cNvSpPr>
            <a:spLocks noChangeShapeType="1"/>
          </p:cNvSpPr>
          <p:nvPr/>
        </p:nvSpPr>
        <p:spPr bwMode="auto">
          <a:xfrm>
            <a:off x="3279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7" name="Line 25"/>
          <p:cNvSpPr>
            <a:spLocks noChangeShapeType="1"/>
          </p:cNvSpPr>
          <p:nvPr/>
        </p:nvSpPr>
        <p:spPr bwMode="auto">
          <a:xfrm>
            <a:off x="3279080" y="3117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8" name="Line 26"/>
          <p:cNvSpPr>
            <a:spLocks noChangeShapeType="1"/>
          </p:cNvSpPr>
          <p:nvPr/>
        </p:nvSpPr>
        <p:spPr bwMode="auto">
          <a:xfrm>
            <a:off x="4803080"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9" name="Line 27"/>
          <p:cNvSpPr>
            <a:spLocks noChangeShapeType="1"/>
          </p:cNvSpPr>
          <p:nvPr/>
        </p:nvSpPr>
        <p:spPr bwMode="auto">
          <a:xfrm>
            <a:off x="4803080" y="2660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0" name="Line 28"/>
          <p:cNvSpPr>
            <a:spLocks noChangeShapeType="1"/>
          </p:cNvSpPr>
          <p:nvPr/>
        </p:nvSpPr>
        <p:spPr bwMode="auto">
          <a:xfrm>
            <a:off x="6327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1" name="Line 29"/>
          <p:cNvSpPr>
            <a:spLocks noChangeShapeType="1"/>
          </p:cNvSpPr>
          <p:nvPr/>
        </p:nvSpPr>
        <p:spPr bwMode="auto">
          <a:xfrm>
            <a:off x="7851080" y="2507860"/>
            <a:ext cx="3048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2" name="Line 30"/>
          <p:cNvSpPr>
            <a:spLocks noChangeShapeType="1"/>
          </p:cNvSpPr>
          <p:nvPr/>
        </p:nvSpPr>
        <p:spPr bwMode="auto">
          <a:xfrm>
            <a:off x="7616130" y="3492110"/>
            <a:ext cx="539750" cy="635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3" name="Line 31"/>
          <p:cNvSpPr>
            <a:spLocks noChangeShapeType="1"/>
          </p:cNvSpPr>
          <p:nvPr/>
        </p:nvSpPr>
        <p:spPr bwMode="auto">
          <a:xfrm>
            <a:off x="8155880" y="2507860"/>
            <a:ext cx="0" cy="99060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4" name="Line 32"/>
          <p:cNvSpPr>
            <a:spLocks noChangeShapeType="1"/>
          </p:cNvSpPr>
          <p:nvPr/>
        </p:nvSpPr>
        <p:spPr bwMode="auto">
          <a:xfrm>
            <a:off x="2815530" y="21205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5" name="Line 33"/>
          <p:cNvSpPr>
            <a:spLocks noChangeShapeType="1"/>
          </p:cNvSpPr>
          <p:nvPr/>
        </p:nvSpPr>
        <p:spPr bwMode="auto">
          <a:xfrm>
            <a:off x="2815530" y="27301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6" name="Line 34"/>
          <p:cNvSpPr>
            <a:spLocks noChangeShapeType="1"/>
          </p:cNvSpPr>
          <p:nvPr/>
        </p:nvSpPr>
        <p:spPr bwMode="auto">
          <a:xfrm>
            <a:off x="2815530" y="33397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7" name="Line 35"/>
          <p:cNvSpPr>
            <a:spLocks noChangeShapeType="1"/>
          </p:cNvSpPr>
          <p:nvPr/>
        </p:nvSpPr>
        <p:spPr bwMode="auto">
          <a:xfrm>
            <a:off x="2821880" y="3498460"/>
            <a:ext cx="41910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8" name="Rectangle 36"/>
          <p:cNvSpPr>
            <a:spLocks noChangeArrowheads="1"/>
          </p:cNvSpPr>
          <p:nvPr/>
        </p:nvSpPr>
        <p:spPr bwMode="auto">
          <a:xfrm>
            <a:off x="6631880" y="1822060"/>
            <a:ext cx="12192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Discipline</a:t>
            </a:r>
          </a:p>
          <a:p>
            <a:pPr algn="ctr">
              <a:defRPr/>
            </a:pPr>
            <a:r>
              <a:rPr lang="en-US" sz="1600" b="1" dirty="0">
                <a:latin typeface="+mn-lt"/>
                <a:ea typeface="+mn-ea"/>
              </a:rPr>
              <a:t> Process</a:t>
            </a:r>
          </a:p>
        </p:txBody>
      </p:sp>
      <p:sp>
        <p:nvSpPr>
          <p:cNvPr id="39" name="Rectangle 37"/>
          <p:cNvSpPr>
            <a:spLocks noChangeArrowheads="1"/>
          </p:cNvSpPr>
          <p:nvPr/>
        </p:nvSpPr>
        <p:spPr bwMode="auto">
          <a:xfrm>
            <a:off x="5031680" y="1669660"/>
            <a:ext cx="13716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System</a:t>
            </a:r>
            <a:br>
              <a:rPr lang="en-US" sz="1600" b="1" dirty="0">
                <a:latin typeface="+mn-lt"/>
                <a:ea typeface="+mn-ea"/>
              </a:rPr>
            </a:br>
            <a:r>
              <a:rPr lang="en-US" sz="1600" b="1" dirty="0">
                <a:latin typeface="+mn-lt"/>
                <a:ea typeface="+mn-ea"/>
              </a:rPr>
              <a:t>Process</a:t>
            </a:r>
          </a:p>
        </p:txBody>
      </p:sp>
      <p:sp>
        <p:nvSpPr>
          <p:cNvPr id="40" name="Rectangle 38"/>
          <p:cNvSpPr>
            <a:spLocks noChangeArrowheads="1"/>
          </p:cNvSpPr>
          <p:nvPr/>
        </p:nvSpPr>
        <p:spPr bwMode="auto">
          <a:xfrm>
            <a:off x="2333704" y="3498460"/>
            <a:ext cx="9144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Peer/Poll</a:t>
            </a:r>
            <a:br>
              <a:rPr lang="en-US" sz="1600" b="1" dirty="0">
                <a:latin typeface="+mn-lt"/>
                <a:ea typeface="+mn-ea"/>
              </a:rPr>
            </a:br>
            <a:r>
              <a:rPr lang="en-US" sz="1600" b="1" dirty="0">
                <a:latin typeface="+mn-lt"/>
                <a:ea typeface="+mn-ea"/>
              </a:rPr>
              <a:t>Processes</a:t>
            </a:r>
          </a:p>
        </p:txBody>
      </p:sp>
      <p:sp>
        <p:nvSpPr>
          <p:cNvPr id="41" name="Rectangle 39"/>
          <p:cNvSpPr>
            <a:spLocks noChangeArrowheads="1"/>
          </p:cNvSpPr>
          <p:nvPr/>
        </p:nvSpPr>
        <p:spPr bwMode="auto">
          <a:xfrm>
            <a:off x="2212280" y="1593460"/>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2" name="Rectangle 40"/>
          <p:cNvSpPr>
            <a:spLocks noChangeArrowheads="1"/>
          </p:cNvSpPr>
          <p:nvPr/>
        </p:nvSpPr>
        <p:spPr bwMode="auto">
          <a:xfrm>
            <a:off x="6479480" y="3041260"/>
            <a:ext cx="1828800" cy="1219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3" name="Rectangle 41"/>
          <p:cNvSpPr>
            <a:spLocks noChangeArrowheads="1"/>
          </p:cNvSpPr>
          <p:nvPr/>
        </p:nvSpPr>
        <p:spPr bwMode="auto">
          <a:xfrm>
            <a:off x="6555680" y="3803260"/>
            <a:ext cx="15240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Adjust</a:t>
            </a:r>
          </a:p>
          <a:p>
            <a:pPr algn="ctr">
              <a:defRPr/>
            </a:pPr>
            <a:r>
              <a:rPr lang="en-US" sz="1600" b="1" dirty="0">
                <a:latin typeface="+mn-lt"/>
                <a:ea typeface="+mn-ea"/>
              </a:rPr>
              <a:t> Process</a:t>
            </a:r>
          </a:p>
        </p:txBody>
      </p:sp>
      <p:sp>
        <p:nvSpPr>
          <p:cNvPr id="44" name="Rectangle 39"/>
          <p:cNvSpPr>
            <a:spLocks noChangeArrowheads="1"/>
          </p:cNvSpPr>
          <p:nvPr/>
        </p:nvSpPr>
        <p:spPr bwMode="auto">
          <a:xfrm>
            <a:off x="945376" y="1596795"/>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10" name="Datumsplatzhalter 9">
            <a:extLst>
              <a:ext uri="{FF2B5EF4-FFF2-40B4-BE49-F238E27FC236}">
                <a16:creationId xmlns:a16="http://schemas.microsoft.com/office/drawing/2014/main" id="{1794AAFB-C4F6-492F-AB61-430D18933063}"/>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91123903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NTP Architecture</a:t>
            </a:r>
          </a:p>
        </p:txBody>
      </p:sp>
      <p:sp>
        <p:nvSpPr>
          <p:cNvPr id="3" name="Content Placeholder 2"/>
          <p:cNvSpPr>
            <a:spLocks noGrp="1"/>
          </p:cNvSpPr>
          <p:nvPr>
            <p:ph sz="quarter" idx="1"/>
          </p:nvPr>
        </p:nvSpPr>
        <p:spPr/>
        <p:txBody>
          <a:bodyPr>
            <a:normAutofit/>
          </a:bodyPr>
          <a:lstStyle/>
          <a:p>
            <a:endParaRPr lang="en-US" sz="2800" i="1" dirty="0"/>
          </a:p>
          <a:p>
            <a:endParaRPr lang="en-US" sz="2800" i="1" dirty="0"/>
          </a:p>
          <a:p>
            <a:endParaRPr lang="en-US" sz="2800" i="1" dirty="0"/>
          </a:p>
          <a:p>
            <a:endParaRPr lang="en-US" sz="2800" i="1" dirty="0"/>
          </a:p>
          <a:p>
            <a:pPr marL="0" indent="0">
              <a:buNone/>
            </a:pPr>
            <a:endParaRPr lang="en-US" sz="2000" i="1" dirty="0"/>
          </a:p>
          <a:p>
            <a:endParaRPr lang="en-US" sz="2800" i="1" dirty="0"/>
          </a:p>
          <a:p>
            <a:r>
              <a:rPr lang="en-US" sz="2800" i="1" dirty="0"/>
              <a:t>Clock discipline process </a:t>
            </a:r>
            <a:r>
              <a:rPr lang="en-US" sz="2800" dirty="0"/>
              <a:t>implements clock time adjustments</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652</a:t>
            </a:fld>
            <a:endParaRPr lang="en-US" dirty="0"/>
          </a:p>
        </p:txBody>
      </p:sp>
      <p:sp>
        <p:nvSpPr>
          <p:cNvPr id="6" name="Rectangle 4"/>
          <p:cNvSpPr>
            <a:spLocks noChangeArrowheads="1"/>
          </p:cNvSpPr>
          <p:nvPr/>
        </p:nvSpPr>
        <p:spPr bwMode="auto">
          <a:xfrm>
            <a:off x="3431480" y="1593460"/>
            <a:ext cx="2971800" cy="1828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7" name="Rectangle 5"/>
          <p:cNvSpPr>
            <a:spLocks noChangeArrowheads="1"/>
          </p:cNvSpPr>
          <p:nvPr/>
        </p:nvSpPr>
        <p:spPr bwMode="auto">
          <a:xfrm>
            <a:off x="1099016" y="3422260"/>
            <a:ext cx="9144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Remote</a:t>
            </a:r>
            <a:br>
              <a:rPr lang="en-US" sz="1600" b="1" dirty="0">
                <a:latin typeface="+mn-lt"/>
                <a:ea typeface="+mn-ea"/>
              </a:rPr>
            </a:br>
            <a:r>
              <a:rPr lang="en-US" sz="1600" b="1" dirty="0">
                <a:latin typeface="+mn-lt"/>
                <a:ea typeface="+mn-ea"/>
              </a:rPr>
              <a:t>Servers</a:t>
            </a:r>
          </a:p>
        </p:txBody>
      </p:sp>
      <p:sp>
        <p:nvSpPr>
          <p:cNvPr id="8" name="Rectangle 6"/>
          <p:cNvSpPr>
            <a:spLocks noChangeArrowheads="1"/>
          </p:cNvSpPr>
          <p:nvPr/>
        </p:nvSpPr>
        <p:spPr bwMode="auto">
          <a:xfrm>
            <a:off x="6479480" y="1822060"/>
            <a:ext cx="1828800" cy="1066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9" name="Rectangle 7"/>
          <p:cNvSpPr>
            <a:spLocks noChangeArrowheads="1"/>
          </p:cNvSpPr>
          <p:nvPr/>
        </p:nvSpPr>
        <p:spPr bwMode="auto">
          <a:xfrm>
            <a:off x="1083528" y="1669660"/>
            <a:ext cx="90170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t>Network</a:t>
            </a:r>
          </a:p>
        </p:txBody>
      </p:sp>
      <p:sp>
        <p:nvSpPr>
          <p:cNvPr id="11" name="Rectangle 9"/>
          <p:cNvSpPr>
            <a:spLocks noChangeArrowheads="1"/>
          </p:cNvSpPr>
          <p:nvPr/>
        </p:nvSpPr>
        <p:spPr bwMode="auto">
          <a:xfrm>
            <a:off x="2287240" y="16696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3" name="Rectangle 11"/>
          <p:cNvSpPr>
            <a:spLocks noChangeArrowheads="1"/>
          </p:cNvSpPr>
          <p:nvPr/>
        </p:nvSpPr>
        <p:spPr bwMode="auto">
          <a:xfrm>
            <a:off x="2287240" y="22792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4" name="Rectangle 12"/>
          <p:cNvSpPr>
            <a:spLocks noChangeArrowheads="1"/>
          </p:cNvSpPr>
          <p:nvPr/>
        </p:nvSpPr>
        <p:spPr bwMode="auto">
          <a:xfrm>
            <a:off x="2287240" y="28888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5" name="Rectangle 13"/>
          <p:cNvSpPr>
            <a:spLocks noChangeArrowheads="1"/>
          </p:cNvSpPr>
          <p:nvPr/>
        </p:nvSpPr>
        <p:spPr bwMode="auto">
          <a:xfrm>
            <a:off x="3583880" y="1669660"/>
            <a:ext cx="121285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Selection</a:t>
            </a:r>
          </a:p>
          <a:p>
            <a:pPr algn="ctr">
              <a:defRPr/>
            </a:pPr>
            <a:r>
              <a:rPr lang="en-US" sz="1600" b="1" dirty="0">
                <a:latin typeface="+mn-lt"/>
                <a:ea typeface="+mn-ea"/>
              </a:rPr>
              <a:t>and</a:t>
            </a:r>
          </a:p>
          <a:p>
            <a:pPr algn="ctr">
              <a:defRPr/>
            </a:pPr>
            <a:r>
              <a:rPr lang="en-US" sz="1600" b="1" dirty="0">
                <a:latin typeface="+mn-lt"/>
                <a:ea typeface="+mn-ea"/>
              </a:rPr>
              <a:t>Clustering</a:t>
            </a:r>
          </a:p>
          <a:p>
            <a:pPr algn="ctr">
              <a:defRPr/>
            </a:pPr>
            <a:r>
              <a:rPr lang="en-US" sz="1600" b="1" dirty="0">
                <a:latin typeface="+mn-lt"/>
                <a:ea typeface="+mn-ea"/>
              </a:rPr>
              <a:t>Algorithms</a:t>
            </a:r>
          </a:p>
        </p:txBody>
      </p:sp>
      <p:sp>
        <p:nvSpPr>
          <p:cNvPr id="16" name="Rectangle 14"/>
          <p:cNvSpPr>
            <a:spLocks noChangeArrowheads="1"/>
          </p:cNvSpPr>
          <p:nvPr/>
        </p:nvSpPr>
        <p:spPr bwMode="auto">
          <a:xfrm>
            <a:off x="5107880" y="2203060"/>
            <a:ext cx="1219200" cy="6096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Combining</a:t>
            </a:r>
          </a:p>
          <a:p>
            <a:pPr algn="ctr">
              <a:defRPr/>
            </a:pPr>
            <a:r>
              <a:rPr lang="en-US" sz="1600" b="1" dirty="0">
                <a:latin typeface="+mn-lt"/>
                <a:ea typeface="+mn-ea"/>
              </a:rPr>
              <a:t>Algorithm</a:t>
            </a:r>
          </a:p>
        </p:txBody>
      </p:sp>
      <p:sp>
        <p:nvSpPr>
          <p:cNvPr id="17" name="Rectangle 15"/>
          <p:cNvSpPr>
            <a:spLocks noChangeArrowheads="1"/>
          </p:cNvSpPr>
          <p:nvPr/>
        </p:nvSpPr>
        <p:spPr bwMode="auto">
          <a:xfrm>
            <a:off x="6631880" y="2279260"/>
            <a:ext cx="121920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Loop Filter</a:t>
            </a:r>
          </a:p>
        </p:txBody>
      </p:sp>
      <p:sp>
        <p:nvSpPr>
          <p:cNvPr id="18" name="Oval 16"/>
          <p:cNvSpPr>
            <a:spLocks noChangeArrowheads="1"/>
          </p:cNvSpPr>
          <p:nvPr/>
        </p:nvSpPr>
        <p:spPr bwMode="auto">
          <a:xfrm>
            <a:off x="7012880" y="3193660"/>
            <a:ext cx="596900" cy="596900"/>
          </a:xfrm>
          <a:prstGeom prst="ellipse">
            <a:avLst/>
          </a:prstGeom>
          <a:solidFill>
            <a:srgbClr val="FFFF00"/>
          </a:solidFill>
          <a:ln w="12700">
            <a:solidFill>
              <a:schemeClr val="tx1"/>
            </a:solidFill>
            <a:round/>
            <a:headEnd/>
            <a:tailEnd/>
          </a:ln>
          <a:effectLst/>
        </p:spPr>
        <p:txBody>
          <a:bodyPr wrap="none" lIns="92075" tIns="46038" rIns="92075" bIns="46038" anchor="ctr"/>
          <a:lstStyle/>
          <a:p>
            <a:pPr algn="ctr">
              <a:defRPr/>
            </a:pPr>
            <a:r>
              <a:rPr lang="en-US" sz="1600" b="1" dirty="0">
                <a:latin typeface="+mn-lt"/>
                <a:ea typeface="+mn-ea"/>
              </a:rPr>
              <a:t>VFO</a:t>
            </a:r>
          </a:p>
        </p:txBody>
      </p:sp>
      <p:sp>
        <p:nvSpPr>
          <p:cNvPr id="19" name="Line 17"/>
          <p:cNvSpPr>
            <a:spLocks noChangeShapeType="1"/>
          </p:cNvSpPr>
          <p:nvPr/>
        </p:nvSpPr>
        <p:spPr bwMode="auto">
          <a:xfrm>
            <a:off x="1997928" y="1745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0" name="Line 18"/>
          <p:cNvSpPr>
            <a:spLocks noChangeShapeType="1"/>
          </p:cNvSpPr>
          <p:nvPr/>
        </p:nvSpPr>
        <p:spPr bwMode="auto">
          <a:xfrm>
            <a:off x="1997928" y="20506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1" name="Line 19"/>
          <p:cNvSpPr>
            <a:spLocks noChangeShapeType="1"/>
          </p:cNvSpPr>
          <p:nvPr/>
        </p:nvSpPr>
        <p:spPr bwMode="auto">
          <a:xfrm>
            <a:off x="1997928"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2" name="Line 20"/>
          <p:cNvSpPr>
            <a:spLocks noChangeShapeType="1"/>
          </p:cNvSpPr>
          <p:nvPr/>
        </p:nvSpPr>
        <p:spPr bwMode="auto">
          <a:xfrm>
            <a:off x="1982440" y="26602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3" name="Line 21"/>
          <p:cNvSpPr>
            <a:spLocks noChangeShapeType="1"/>
          </p:cNvSpPr>
          <p:nvPr/>
        </p:nvSpPr>
        <p:spPr bwMode="auto">
          <a:xfrm>
            <a:off x="1997928" y="29650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4" name="Line 22"/>
          <p:cNvSpPr>
            <a:spLocks noChangeShapeType="1"/>
          </p:cNvSpPr>
          <p:nvPr/>
        </p:nvSpPr>
        <p:spPr bwMode="auto">
          <a:xfrm>
            <a:off x="1997928" y="32698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5" name="Line 23"/>
          <p:cNvSpPr>
            <a:spLocks noChangeShapeType="1"/>
          </p:cNvSpPr>
          <p:nvPr/>
        </p:nvSpPr>
        <p:spPr bwMode="auto">
          <a:xfrm>
            <a:off x="3279080" y="1898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6" name="Line 24"/>
          <p:cNvSpPr>
            <a:spLocks noChangeShapeType="1"/>
          </p:cNvSpPr>
          <p:nvPr/>
        </p:nvSpPr>
        <p:spPr bwMode="auto">
          <a:xfrm>
            <a:off x="3279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7" name="Line 25"/>
          <p:cNvSpPr>
            <a:spLocks noChangeShapeType="1"/>
          </p:cNvSpPr>
          <p:nvPr/>
        </p:nvSpPr>
        <p:spPr bwMode="auto">
          <a:xfrm>
            <a:off x="3279080" y="3117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8" name="Line 26"/>
          <p:cNvSpPr>
            <a:spLocks noChangeShapeType="1"/>
          </p:cNvSpPr>
          <p:nvPr/>
        </p:nvSpPr>
        <p:spPr bwMode="auto">
          <a:xfrm>
            <a:off x="4803080"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9" name="Line 27"/>
          <p:cNvSpPr>
            <a:spLocks noChangeShapeType="1"/>
          </p:cNvSpPr>
          <p:nvPr/>
        </p:nvSpPr>
        <p:spPr bwMode="auto">
          <a:xfrm>
            <a:off x="4803080" y="2660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0" name="Line 28"/>
          <p:cNvSpPr>
            <a:spLocks noChangeShapeType="1"/>
          </p:cNvSpPr>
          <p:nvPr/>
        </p:nvSpPr>
        <p:spPr bwMode="auto">
          <a:xfrm>
            <a:off x="6327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1" name="Line 29"/>
          <p:cNvSpPr>
            <a:spLocks noChangeShapeType="1"/>
          </p:cNvSpPr>
          <p:nvPr/>
        </p:nvSpPr>
        <p:spPr bwMode="auto">
          <a:xfrm>
            <a:off x="7851080" y="2507860"/>
            <a:ext cx="3048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2" name="Line 30"/>
          <p:cNvSpPr>
            <a:spLocks noChangeShapeType="1"/>
          </p:cNvSpPr>
          <p:nvPr/>
        </p:nvSpPr>
        <p:spPr bwMode="auto">
          <a:xfrm>
            <a:off x="7616130" y="3492110"/>
            <a:ext cx="539750" cy="635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3" name="Line 31"/>
          <p:cNvSpPr>
            <a:spLocks noChangeShapeType="1"/>
          </p:cNvSpPr>
          <p:nvPr/>
        </p:nvSpPr>
        <p:spPr bwMode="auto">
          <a:xfrm>
            <a:off x="8155880" y="2507860"/>
            <a:ext cx="0" cy="99060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4" name="Line 32"/>
          <p:cNvSpPr>
            <a:spLocks noChangeShapeType="1"/>
          </p:cNvSpPr>
          <p:nvPr/>
        </p:nvSpPr>
        <p:spPr bwMode="auto">
          <a:xfrm>
            <a:off x="2815530" y="21205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5" name="Line 33"/>
          <p:cNvSpPr>
            <a:spLocks noChangeShapeType="1"/>
          </p:cNvSpPr>
          <p:nvPr/>
        </p:nvSpPr>
        <p:spPr bwMode="auto">
          <a:xfrm>
            <a:off x="2815530" y="27301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6" name="Line 34"/>
          <p:cNvSpPr>
            <a:spLocks noChangeShapeType="1"/>
          </p:cNvSpPr>
          <p:nvPr/>
        </p:nvSpPr>
        <p:spPr bwMode="auto">
          <a:xfrm>
            <a:off x="2815530" y="33397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7" name="Line 35"/>
          <p:cNvSpPr>
            <a:spLocks noChangeShapeType="1"/>
          </p:cNvSpPr>
          <p:nvPr/>
        </p:nvSpPr>
        <p:spPr bwMode="auto">
          <a:xfrm>
            <a:off x="2821880" y="3498460"/>
            <a:ext cx="41910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8" name="Rectangle 36"/>
          <p:cNvSpPr>
            <a:spLocks noChangeArrowheads="1"/>
          </p:cNvSpPr>
          <p:nvPr/>
        </p:nvSpPr>
        <p:spPr bwMode="auto">
          <a:xfrm>
            <a:off x="6631880" y="1822060"/>
            <a:ext cx="12192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Discipline</a:t>
            </a:r>
          </a:p>
          <a:p>
            <a:pPr algn="ctr">
              <a:defRPr/>
            </a:pPr>
            <a:r>
              <a:rPr lang="en-US" sz="1600" b="1" dirty="0">
                <a:latin typeface="+mn-lt"/>
                <a:ea typeface="+mn-ea"/>
              </a:rPr>
              <a:t> Process</a:t>
            </a:r>
          </a:p>
        </p:txBody>
      </p:sp>
      <p:sp>
        <p:nvSpPr>
          <p:cNvPr id="39" name="Rectangle 37"/>
          <p:cNvSpPr>
            <a:spLocks noChangeArrowheads="1"/>
          </p:cNvSpPr>
          <p:nvPr/>
        </p:nvSpPr>
        <p:spPr bwMode="auto">
          <a:xfrm>
            <a:off x="5031680" y="1669660"/>
            <a:ext cx="13716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System</a:t>
            </a:r>
            <a:br>
              <a:rPr lang="en-US" sz="1600" b="1" dirty="0">
                <a:latin typeface="+mn-lt"/>
                <a:ea typeface="+mn-ea"/>
              </a:rPr>
            </a:br>
            <a:r>
              <a:rPr lang="en-US" sz="1600" b="1" dirty="0">
                <a:latin typeface="+mn-lt"/>
                <a:ea typeface="+mn-ea"/>
              </a:rPr>
              <a:t>Process</a:t>
            </a:r>
          </a:p>
        </p:txBody>
      </p:sp>
      <p:sp>
        <p:nvSpPr>
          <p:cNvPr id="40" name="Rectangle 38"/>
          <p:cNvSpPr>
            <a:spLocks noChangeArrowheads="1"/>
          </p:cNvSpPr>
          <p:nvPr/>
        </p:nvSpPr>
        <p:spPr bwMode="auto">
          <a:xfrm>
            <a:off x="2333704" y="3498460"/>
            <a:ext cx="9144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Peer/Poll</a:t>
            </a:r>
            <a:br>
              <a:rPr lang="en-US" sz="1600" b="1" dirty="0">
                <a:latin typeface="+mn-lt"/>
                <a:ea typeface="+mn-ea"/>
              </a:rPr>
            </a:br>
            <a:r>
              <a:rPr lang="en-US" sz="1600" b="1" dirty="0">
                <a:latin typeface="+mn-lt"/>
                <a:ea typeface="+mn-ea"/>
              </a:rPr>
              <a:t>Processes</a:t>
            </a:r>
          </a:p>
        </p:txBody>
      </p:sp>
      <p:sp>
        <p:nvSpPr>
          <p:cNvPr id="41" name="Rectangle 39"/>
          <p:cNvSpPr>
            <a:spLocks noChangeArrowheads="1"/>
          </p:cNvSpPr>
          <p:nvPr/>
        </p:nvSpPr>
        <p:spPr bwMode="auto">
          <a:xfrm>
            <a:off x="2212280" y="1593460"/>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2" name="Rectangle 40"/>
          <p:cNvSpPr>
            <a:spLocks noChangeArrowheads="1"/>
          </p:cNvSpPr>
          <p:nvPr/>
        </p:nvSpPr>
        <p:spPr bwMode="auto">
          <a:xfrm>
            <a:off x="6479480" y="3041260"/>
            <a:ext cx="1828800" cy="1219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3" name="Rectangle 41"/>
          <p:cNvSpPr>
            <a:spLocks noChangeArrowheads="1"/>
          </p:cNvSpPr>
          <p:nvPr/>
        </p:nvSpPr>
        <p:spPr bwMode="auto">
          <a:xfrm>
            <a:off x="6555680" y="3803260"/>
            <a:ext cx="15240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Adjust</a:t>
            </a:r>
          </a:p>
          <a:p>
            <a:pPr algn="ctr">
              <a:defRPr/>
            </a:pPr>
            <a:r>
              <a:rPr lang="en-US" sz="1600" b="1" dirty="0">
                <a:latin typeface="+mn-lt"/>
                <a:ea typeface="+mn-ea"/>
              </a:rPr>
              <a:t> Process</a:t>
            </a:r>
          </a:p>
        </p:txBody>
      </p:sp>
      <p:sp>
        <p:nvSpPr>
          <p:cNvPr id="44" name="Rectangle 39"/>
          <p:cNvSpPr>
            <a:spLocks noChangeArrowheads="1"/>
          </p:cNvSpPr>
          <p:nvPr/>
        </p:nvSpPr>
        <p:spPr bwMode="auto">
          <a:xfrm>
            <a:off x="945376" y="1596795"/>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10" name="Datumsplatzhalter 9">
            <a:extLst>
              <a:ext uri="{FF2B5EF4-FFF2-40B4-BE49-F238E27FC236}">
                <a16:creationId xmlns:a16="http://schemas.microsoft.com/office/drawing/2014/main" id="{18B54363-2790-44DA-BDB9-7CCD00905EDE}"/>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2424202959"/>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NTP Architecture</a:t>
            </a:r>
          </a:p>
        </p:txBody>
      </p:sp>
      <p:sp>
        <p:nvSpPr>
          <p:cNvPr id="3" name="Content Placeholder 2"/>
          <p:cNvSpPr>
            <a:spLocks noGrp="1"/>
          </p:cNvSpPr>
          <p:nvPr>
            <p:ph sz="quarter" idx="1"/>
          </p:nvPr>
        </p:nvSpPr>
        <p:spPr/>
        <p:txBody>
          <a:bodyPr>
            <a:normAutofit lnSpcReduction="10000"/>
          </a:bodyPr>
          <a:lstStyle/>
          <a:p>
            <a:endParaRPr lang="en-US" sz="2800" i="1" dirty="0"/>
          </a:p>
          <a:p>
            <a:endParaRPr lang="en-US" sz="2800" i="1" dirty="0"/>
          </a:p>
          <a:p>
            <a:endParaRPr lang="en-US" sz="2800" i="1" dirty="0"/>
          </a:p>
          <a:p>
            <a:endParaRPr lang="en-US" sz="2800" i="1" dirty="0"/>
          </a:p>
          <a:p>
            <a:endParaRPr lang="en-US" sz="2800" i="1" dirty="0"/>
          </a:p>
          <a:p>
            <a:endParaRPr lang="en-US" sz="2000" i="1" dirty="0"/>
          </a:p>
          <a:p>
            <a:r>
              <a:rPr lang="en-US" sz="2800" i="1" dirty="0"/>
              <a:t>Clock adjust process </a:t>
            </a:r>
            <a:r>
              <a:rPr lang="en-US" sz="2800" dirty="0"/>
              <a:t>controls the variable frequency oscillator (VFO) frequency, which furnishes the time reference to produce the timestamps</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653</a:t>
            </a:fld>
            <a:endParaRPr lang="en-US" dirty="0"/>
          </a:p>
        </p:txBody>
      </p:sp>
      <p:sp>
        <p:nvSpPr>
          <p:cNvPr id="6" name="Rectangle 4"/>
          <p:cNvSpPr>
            <a:spLocks noChangeArrowheads="1"/>
          </p:cNvSpPr>
          <p:nvPr/>
        </p:nvSpPr>
        <p:spPr bwMode="auto">
          <a:xfrm>
            <a:off x="3431480" y="1593460"/>
            <a:ext cx="2971800" cy="1828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7" name="Rectangle 5"/>
          <p:cNvSpPr>
            <a:spLocks noChangeArrowheads="1"/>
          </p:cNvSpPr>
          <p:nvPr/>
        </p:nvSpPr>
        <p:spPr bwMode="auto">
          <a:xfrm>
            <a:off x="1099016" y="3422260"/>
            <a:ext cx="9144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Remote</a:t>
            </a:r>
            <a:br>
              <a:rPr lang="en-US" sz="1600" b="1" dirty="0">
                <a:latin typeface="+mn-lt"/>
                <a:ea typeface="+mn-ea"/>
              </a:rPr>
            </a:br>
            <a:r>
              <a:rPr lang="en-US" sz="1600" b="1" dirty="0">
                <a:latin typeface="+mn-lt"/>
                <a:ea typeface="+mn-ea"/>
              </a:rPr>
              <a:t>Servers</a:t>
            </a:r>
          </a:p>
        </p:txBody>
      </p:sp>
      <p:sp>
        <p:nvSpPr>
          <p:cNvPr id="8" name="Rectangle 6"/>
          <p:cNvSpPr>
            <a:spLocks noChangeArrowheads="1"/>
          </p:cNvSpPr>
          <p:nvPr/>
        </p:nvSpPr>
        <p:spPr bwMode="auto">
          <a:xfrm>
            <a:off x="6479480" y="1822060"/>
            <a:ext cx="1828800" cy="10668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9" name="Rectangle 7"/>
          <p:cNvSpPr>
            <a:spLocks noChangeArrowheads="1"/>
          </p:cNvSpPr>
          <p:nvPr/>
        </p:nvSpPr>
        <p:spPr bwMode="auto">
          <a:xfrm>
            <a:off x="1083528" y="1669660"/>
            <a:ext cx="90170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t>Network</a:t>
            </a:r>
          </a:p>
        </p:txBody>
      </p:sp>
      <p:sp>
        <p:nvSpPr>
          <p:cNvPr id="11" name="Rectangle 9"/>
          <p:cNvSpPr>
            <a:spLocks noChangeArrowheads="1"/>
          </p:cNvSpPr>
          <p:nvPr/>
        </p:nvSpPr>
        <p:spPr bwMode="auto">
          <a:xfrm>
            <a:off x="2287240" y="16696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3" name="Rectangle 11"/>
          <p:cNvSpPr>
            <a:spLocks noChangeArrowheads="1"/>
          </p:cNvSpPr>
          <p:nvPr/>
        </p:nvSpPr>
        <p:spPr bwMode="auto">
          <a:xfrm>
            <a:off x="2287240" y="22792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4" name="Rectangle 12"/>
          <p:cNvSpPr>
            <a:spLocks noChangeArrowheads="1"/>
          </p:cNvSpPr>
          <p:nvPr/>
        </p:nvSpPr>
        <p:spPr bwMode="auto">
          <a:xfrm>
            <a:off x="2287240" y="2888860"/>
            <a:ext cx="97914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Clock Filter</a:t>
            </a:r>
          </a:p>
        </p:txBody>
      </p:sp>
      <p:sp>
        <p:nvSpPr>
          <p:cNvPr id="15" name="Rectangle 13"/>
          <p:cNvSpPr>
            <a:spLocks noChangeArrowheads="1"/>
          </p:cNvSpPr>
          <p:nvPr/>
        </p:nvSpPr>
        <p:spPr bwMode="auto">
          <a:xfrm>
            <a:off x="3583880" y="1669660"/>
            <a:ext cx="1212850" cy="16637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Selection</a:t>
            </a:r>
          </a:p>
          <a:p>
            <a:pPr algn="ctr">
              <a:defRPr/>
            </a:pPr>
            <a:r>
              <a:rPr lang="en-US" sz="1600" b="1" dirty="0">
                <a:latin typeface="+mn-lt"/>
                <a:ea typeface="+mn-ea"/>
              </a:rPr>
              <a:t>and</a:t>
            </a:r>
          </a:p>
          <a:p>
            <a:pPr algn="ctr">
              <a:defRPr/>
            </a:pPr>
            <a:r>
              <a:rPr lang="en-US" sz="1600" b="1" dirty="0">
                <a:latin typeface="+mn-lt"/>
                <a:ea typeface="+mn-ea"/>
              </a:rPr>
              <a:t>Clustering</a:t>
            </a:r>
          </a:p>
          <a:p>
            <a:pPr algn="ctr">
              <a:defRPr/>
            </a:pPr>
            <a:r>
              <a:rPr lang="en-US" sz="1600" b="1" dirty="0">
                <a:latin typeface="+mn-lt"/>
                <a:ea typeface="+mn-ea"/>
              </a:rPr>
              <a:t>Algorithms</a:t>
            </a:r>
          </a:p>
        </p:txBody>
      </p:sp>
      <p:sp>
        <p:nvSpPr>
          <p:cNvPr id="16" name="Rectangle 14"/>
          <p:cNvSpPr>
            <a:spLocks noChangeArrowheads="1"/>
          </p:cNvSpPr>
          <p:nvPr/>
        </p:nvSpPr>
        <p:spPr bwMode="auto">
          <a:xfrm>
            <a:off x="5107880" y="2203060"/>
            <a:ext cx="1219200" cy="6096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Combining</a:t>
            </a:r>
          </a:p>
          <a:p>
            <a:pPr algn="ctr">
              <a:defRPr/>
            </a:pPr>
            <a:r>
              <a:rPr lang="en-US" sz="1600" b="1" dirty="0">
                <a:latin typeface="+mn-lt"/>
                <a:ea typeface="+mn-ea"/>
              </a:rPr>
              <a:t>Algorithm</a:t>
            </a:r>
          </a:p>
        </p:txBody>
      </p:sp>
      <p:sp>
        <p:nvSpPr>
          <p:cNvPr id="17" name="Rectangle 15"/>
          <p:cNvSpPr>
            <a:spLocks noChangeArrowheads="1"/>
          </p:cNvSpPr>
          <p:nvPr/>
        </p:nvSpPr>
        <p:spPr bwMode="auto">
          <a:xfrm>
            <a:off x="6631880" y="2279260"/>
            <a:ext cx="1219200" cy="444500"/>
          </a:xfrm>
          <a:prstGeom prst="rect">
            <a:avLst/>
          </a:prstGeom>
          <a:solidFill>
            <a:srgbClr val="FFFF00"/>
          </a:solidFill>
          <a:ln w="12700">
            <a:solidFill>
              <a:schemeClr val="tx1"/>
            </a:solidFill>
            <a:miter lim="800000"/>
            <a:headEnd/>
            <a:tailEnd/>
          </a:ln>
          <a:effectLst/>
        </p:spPr>
        <p:txBody>
          <a:bodyPr wrap="none" lIns="92075" tIns="46038" rIns="92075" bIns="46038" anchor="ctr"/>
          <a:lstStyle/>
          <a:p>
            <a:pPr algn="ctr">
              <a:defRPr/>
            </a:pPr>
            <a:r>
              <a:rPr lang="en-US" sz="1600" b="1" dirty="0">
                <a:latin typeface="+mn-lt"/>
                <a:ea typeface="+mn-ea"/>
              </a:rPr>
              <a:t>Loop Filter</a:t>
            </a:r>
          </a:p>
        </p:txBody>
      </p:sp>
      <p:sp>
        <p:nvSpPr>
          <p:cNvPr id="18" name="Oval 16"/>
          <p:cNvSpPr>
            <a:spLocks noChangeArrowheads="1"/>
          </p:cNvSpPr>
          <p:nvPr/>
        </p:nvSpPr>
        <p:spPr bwMode="auto">
          <a:xfrm>
            <a:off x="7012880" y="3193660"/>
            <a:ext cx="596900" cy="596900"/>
          </a:xfrm>
          <a:prstGeom prst="ellipse">
            <a:avLst/>
          </a:prstGeom>
          <a:solidFill>
            <a:srgbClr val="FFFF00"/>
          </a:solidFill>
          <a:ln w="12700">
            <a:solidFill>
              <a:schemeClr val="tx1"/>
            </a:solidFill>
            <a:round/>
            <a:headEnd/>
            <a:tailEnd/>
          </a:ln>
          <a:effectLst/>
        </p:spPr>
        <p:txBody>
          <a:bodyPr wrap="none" lIns="92075" tIns="46038" rIns="92075" bIns="46038" anchor="ctr"/>
          <a:lstStyle/>
          <a:p>
            <a:pPr algn="ctr">
              <a:defRPr/>
            </a:pPr>
            <a:r>
              <a:rPr lang="en-US" sz="1600" b="1" dirty="0">
                <a:latin typeface="+mn-lt"/>
                <a:ea typeface="+mn-ea"/>
              </a:rPr>
              <a:t>VFO</a:t>
            </a:r>
          </a:p>
        </p:txBody>
      </p:sp>
      <p:sp>
        <p:nvSpPr>
          <p:cNvPr id="19" name="Line 17"/>
          <p:cNvSpPr>
            <a:spLocks noChangeShapeType="1"/>
          </p:cNvSpPr>
          <p:nvPr/>
        </p:nvSpPr>
        <p:spPr bwMode="auto">
          <a:xfrm>
            <a:off x="1997928" y="1745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0" name="Line 18"/>
          <p:cNvSpPr>
            <a:spLocks noChangeShapeType="1"/>
          </p:cNvSpPr>
          <p:nvPr/>
        </p:nvSpPr>
        <p:spPr bwMode="auto">
          <a:xfrm>
            <a:off x="1997928" y="20506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1" name="Line 19"/>
          <p:cNvSpPr>
            <a:spLocks noChangeShapeType="1"/>
          </p:cNvSpPr>
          <p:nvPr/>
        </p:nvSpPr>
        <p:spPr bwMode="auto">
          <a:xfrm>
            <a:off x="1997928"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2" name="Line 20"/>
          <p:cNvSpPr>
            <a:spLocks noChangeShapeType="1"/>
          </p:cNvSpPr>
          <p:nvPr/>
        </p:nvSpPr>
        <p:spPr bwMode="auto">
          <a:xfrm>
            <a:off x="1982440" y="26602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3" name="Line 21"/>
          <p:cNvSpPr>
            <a:spLocks noChangeShapeType="1"/>
          </p:cNvSpPr>
          <p:nvPr/>
        </p:nvSpPr>
        <p:spPr bwMode="auto">
          <a:xfrm>
            <a:off x="1997928" y="29650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4" name="Line 22"/>
          <p:cNvSpPr>
            <a:spLocks noChangeShapeType="1"/>
          </p:cNvSpPr>
          <p:nvPr/>
        </p:nvSpPr>
        <p:spPr bwMode="auto">
          <a:xfrm>
            <a:off x="1997928" y="3269860"/>
            <a:ext cx="304800" cy="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25" name="Line 23"/>
          <p:cNvSpPr>
            <a:spLocks noChangeShapeType="1"/>
          </p:cNvSpPr>
          <p:nvPr/>
        </p:nvSpPr>
        <p:spPr bwMode="auto">
          <a:xfrm>
            <a:off x="3279080" y="1898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6" name="Line 24"/>
          <p:cNvSpPr>
            <a:spLocks noChangeShapeType="1"/>
          </p:cNvSpPr>
          <p:nvPr/>
        </p:nvSpPr>
        <p:spPr bwMode="auto">
          <a:xfrm>
            <a:off x="3279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7" name="Line 25"/>
          <p:cNvSpPr>
            <a:spLocks noChangeShapeType="1"/>
          </p:cNvSpPr>
          <p:nvPr/>
        </p:nvSpPr>
        <p:spPr bwMode="auto">
          <a:xfrm>
            <a:off x="3279080" y="3117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8" name="Line 26"/>
          <p:cNvSpPr>
            <a:spLocks noChangeShapeType="1"/>
          </p:cNvSpPr>
          <p:nvPr/>
        </p:nvSpPr>
        <p:spPr bwMode="auto">
          <a:xfrm>
            <a:off x="4803080" y="23554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29" name="Line 27"/>
          <p:cNvSpPr>
            <a:spLocks noChangeShapeType="1"/>
          </p:cNvSpPr>
          <p:nvPr/>
        </p:nvSpPr>
        <p:spPr bwMode="auto">
          <a:xfrm>
            <a:off x="4803080" y="26602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0" name="Line 28"/>
          <p:cNvSpPr>
            <a:spLocks noChangeShapeType="1"/>
          </p:cNvSpPr>
          <p:nvPr/>
        </p:nvSpPr>
        <p:spPr bwMode="auto">
          <a:xfrm>
            <a:off x="6327080" y="2507860"/>
            <a:ext cx="304800" cy="0"/>
          </a:xfrm>
          <a:prstGeom prst="line">
            <a:avLst/>
          </a:prstGeom>
          <a:noFill/>
          <a:ln w="12700">
            <a:solidFill>
              <a:schemeClr val="tx1"/>
            </a:solidFill>
            <a:round/>
            <a:headEnd type="none" w="sm" len="sm"/>
            <a:tailEnd type="stealth" w="med" len="med"/>
          </a:ln>
          <a:effectLst/>
        </p:spPr>
        <p:txBody>
          <a:bodyPr wrap="none" anchor="ctr"/>
          <a:lstStyle/>
          <a:p>
            <a:pPr>
              <a:defRPr/>
            </a:pPr>
            <a:endParaRPr lang="en-US" sz="1600">
              <a:latin typeface="+mn-lt"/>
              <a:ea typeface="+mn-ea"/>
            </a:endParaRPr>
          </a:p>
        </p:txBody>
      </p:sp>
      <p:sp>
        <p:nvSpPr>
          <p:cNvPr id="31" name="Line 29"/>
          <p:cNvSpPr>
            <a:spLocks noChangeShapeType="1"/>
          </p:cNvSpPr>
          <p:nvPr/>
        </p:nvSpPr>
        <p:spPr bwMode="auto">
          <a:xfrm>
            <a:off x="7851080" y="2507860"/>
            <a:ext cx="3048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2" name="Line 30"/>
          <p:cNvSpPr>
            <a:spLocks noChangeShapeType="1"/>
          </p:cNvSpPr>
          <p:nvPr/>
        </p:nvSpPr>
        <p:spPr bwMode="auto">
          <a:xfrm>
            <a:off x="7616130" y="3492110"/>
            <a:ext cx="539750" cy="635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3" name="Line 31"/>
          <p:cNvSpPr>
            <a:spLocks noChangeShapeType="1"/>
          </p:cNvSpPr>
          <p:nvPr/>
        </p:nvSpPr>
        <p:spPr bwMode="auto">
          <a:xfrm>
            <a:off x="8155880" y="2507860"/>
            <a:ext cx="0" cy="99060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4" name="Line 32"/>
          <p:cNvSpPr>
            <a:spLocks noChangeShapeType="1"/>
          </p:cNvSpPr>
          <p:nvPr/>
        </p:nvSpPr>
        <p:spPr bwMode="auto">
          <a:xfrm>
            <a:off x="2815530" y="21205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5" name="Line 33"/>
          <p:cNvSpPr>
            <a:spLocks noChangeShapeType="1"/>
          </p:cNvSpPr>
          <p:nvPr/>
        </p:nvSpPr>
        <p:spPr bwMode="auto">
          <a:xfrm>
            <a:off x="2815530" y="27301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6" name="Line 34"/>
          <p:cNvSpPr>
            <a:spLocks noChangeShapeType="1"/>
          </p:cNvSpPr>
          <p:nvPr/>
        </p:nvSpPr>
        <p:spPr bwMode="auto">
          <a:xfrm>
            <a:off x="2815530" y="3339710"/>
            <a:ext cx="0" cy="152400"/>
          </a:xfrm>
          <a:prstGeom prst="line">
            <a:avLst/>
          </a:prstGeom>
          <a:noFill/>
          <a:ln w="12700">
            <a:solidFill>
              <a:schemeClr val="tx1"/>
            </a:solidFill>
            <a:round/>
            <a:headEnd type="stealth" w="med" len="med"/>
            <a:tailEnd type="none" w="sm" len="sm"/>
          </a:ln>
          <a:effectLst/>
        </p:spPr>
        <p:txBody>
          <a:bodyPr wrap="none" anchor="ctr"/>
          <a:lstStyle/>
          <a:p>
            <a:pPr>
              <a:defRPr/>
            </a:pPr>
            <a:endParaRPr lang="en-US" sz="1600">
              <a:latin typeface="+mn-lt"/>
              <a:ea typeface="+mn-ea"/>
            </a:endParaRPr>
          </a:p>
        </p:txBody>
      </p:sp>
      <p:sp>
        <p:nvSpPr>
          <p:cNvPr id="37" name="Line 35"/>
          <p:cNvSpPr>
            <a:spLocks noChangeShapeType="1"/>
          </p:cNvSpPr>
          <p:nvPr/>
        </p:nvSpPr>
        <p:spPr bwMode="auto">
          <a:xfrm>
            <a:off x="2821880" y="3498460"/>
            <a:ext cx="4191000" cy="0"/>
          </a:xfrm>
          <a:prstGeom prst="line">
            <a:avLst/>
          </a:prstGeom>
          <a:noFill/>
          <a:ln w="12700">
            <a:solidFill>
              <a:schemeClr val="tx1"/>
            </a:solidFill>
            <a:round/>
            <a:headEnd type="none" w="sm" len="sm"/>
            <a:tailEnd type="none" w="sm" len="sm"/>
          </a:ln>
          <a:effectLst/>
        </p:spPr>
        <p:txBody>
          <a:bodyPr wrap="none" anchor="ctr"/>
          <a:lstStyle/>
          <a:p>
            <a:pPr>
              <a:defRPr/>
            </a:pPr>
            <a:endParaRPr lang="en-US" sz="1600">
              <a:latin typeface="+mn-lt"/>
              <a:ea typeface="+mn-ea"/>
            </a:endParaRPr>
          </a:p>
        </p:txBody>
      </p:sp>
      <p:sp>
        <p:nvSpPr>
          <p:cNvPr id="38" name="Rectangle 36"/>
          <p:cNvSpPr>
            <a:spLocks noChangeArrowheads="1"/>
          </p:cNvSpPr>
          <p:nvPr/>
        </p:nvSpPr>
        <p:spPr bwMode="auto">
          <a:xfrm>
            <a:off x="6631880" y="1822060"/>
            <a:ext cx="12192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Discipline</a:t>
            </a:r>
          </a:p>
          <a:p>
            <a:pPr algn="ctr">
              <a:defRPr/>
            </a:pPr>
            <a:r>
              <a:rPr lang="en-US" sz="1600" b="1" dirty="0">
                <a:latin typeface="+mn-lt"/>
                <a:ea typeface="+mn-ea"/>
              </a:rPr>
              <a:t> Process</a:t>
            </a:r>
          </a:p>
        </p:txBody>
      </p:sp>
      <p:sp>
        <p:nvSpPr>
          <p:cNvPr id="39" name="Rectangle 37"/>
          <p:cNvSpPr>
            <a:spLocks noChangeArrowheads="1"/>
          </p:cNvSpPr>
          <p:nvPr/>
        </p:nvSpPr>
        <p:spPr bwMode="auto">
          <a:xfrm>
            <a:off x="5031680" y="1669660"/>
            <a:ext cx="1371600" cy="457200"/>
          </a:xfrm>
          <a:prstGeom prst="rect">
            <a:avLst/>
          </a:prstGeom>
          <a:noFill/>
          <a:ln w="12700">
            <a:noFill/>
            <a:miter lim="800000"/>
            <a:headEnd/>
            <a:tailEnd/>
          </a:ln>
          <a:effectLst/>
        </p:spPr>
        <p:txBody>
          <a:bodyPr wrap="none" lIns="92075" tIns="46038" rIns="92075" bIns="46038" anchor="ctr"/>
          <a:lstStyle/>
          <a:p>
            <a:pPr algn="ctr">
              <a:defRPr/>
            </a:pPr>
            <a:r>
              <a:rPr lang="en-US" sz="1600" b="1" dirty="0">
                <a:latin typeface="+mn-lt"/>
                <a:ea typeface="+mn-ea"/>
              </a:rPr>
              <a:t>System</a:t>
            </a:r>
            <a:br>
              <a:rPr lang="en-US" sz="1600" b="1" dirty="0">
                <a:latin typeface="+mn-lt"/>
                <a:ea typeface="+mn-ea"/>
              </a:rPr>
            </a:br>
            <a:r>
              <a:rPr lang="en-US" sz="1600" b="1" dirty="0">
                <a:latin typeface="+mn-lt"/>
                <a:ea typeface="+mn-ea"/>
              </a:rPr>
              <a:t>Process</a:t>
            </a:r>
          </a:p>
        </p:txBody>
      </p:sp>
      <p:sp>
        <p:nvSpPr>
          <p:cNvPr id="40" name="Rectangle 38"/>
          <p:cNvSpPr>
            <a:spLocks noChangeArrowheads="1"/>
          </p:cNvSpPr>
          <p:nvPr/>
        </p:nvSpPr>
        <p:spPr bwMode="auto">
          <a:xfrm>
            <a:off x="2333704" y="3498460"/>
            <a:ext cx="9144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Peer/Poll</a:t>
            </a:r>
            <a:br>
              <a:rPr lang="en-US" sz="1600" b="1" dirty="0">
                <a:latin typeface="+mn-lt"/>
                <a:ea typeface="+mn-ea"/>
              </a:rPr>
            </a:br>
            <a:r>
              <a:rPr lang="en-US" sz="1600" b="1" dirty="0">
                <a:latin typeface="+mn-lt"/>
                <a:ea typeface="+mn-ea"/>
              </a:rPr>
              <a:t>Processes</a:t>
            </a:r>
          </a:p>
        </p:txBody>
      </p:sp>
      <p:sp>
        <p:nvSpPr>
          <p:cNvPr id="41" name="Rectangle 39"/>
          <p:cNvSpPr>
            <a:spLocks noChangeArrowheads="1"/>
          </p:cNvSpPr>
          <p:nvPr/>
        </p:nvSpPr>
        <p:spPr bwMode="auto">
          <a:xfrm>
            <a:off x="2212280" y="1593460"/>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2" name="Rectangle 40"/>
          <p:cNvSpPr>
            <a:spLocks noChangeArrowheads="1"/>
          </p:cNvSpPr>
          <p:nvPr/>
        </p:nvSpPr>
        <p:spPr bwMode="auto">
          <a:xfrm>
            <a:off x="6479480" y="3041260"/>
            <a:ext cx="1828800" cy="1219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43" name="Rectangle 41"/>
          <p:cNvSpPr>
            <a:spLocks noChangeArrowheads="1"/>
          </p:cNvSpPr>
          <p:nvPr/>
        </p:nvSpPr>
        <p:spPr bwMode="auto">
          <a:xfrm>
            <a:off x="6555680" y="3803260"/>
            <a:ext cx="1524000" cy="457200"/>
          </a:xfrm>
          <a:prstGeom prst="rect">
            <a:avLst/>
          </a:prstGeom>
          <a:noFill/>
          <a:ln w="9525">
            <a:noFill/>
            <a:miter lim="800000"/>
            <a:headEnd/>
            <a:tailEnd/>
          </a:ln>
          <a:effectLst/>
        </p:spPr>
        <p:txBody>
          <a:bodyPr wrap="none" lIns="92075" tIns="46038" rIns="92075" bIns="46038" anchor="ctr"/>
          <a:lstStyle/>
          <a:p>
            <a:pPr algn="ctr">
              <a:defRPr/>
            </a:pPr>
            <a:r>
              <a:rPr lang="en-US" sz="1600" b="1" dirty="0">
                <a:latin typeface="+mn-lt"/>
                <a:ea typeface="+mn-ea"/>
              </a:rPr>
              <a:t>Clock Adjust</a:t>
            </a:r>
          </a:p>
          <a:p>
            <a:pPr algn="ctr">
              <a:defRPr/>
            </a:pPr>
            <a:r>
              <a:rPr lang="en-US" sz="1600" b="1" dirty="0">
                <a:latin typeface="+mn-lt"/>
                <a:ea typeface="+mn-ea"/>
              </a:rPr>
              <a:t> Process</a:t>
            </a:r>
          </a:p>
        </p:txBody>
      </p:sp>
      <p:sp>
        <p:nvSpPr>
          <p:cNvPr id="44" name="Rectangle 39"/>
          <p:cNvSpPr>
            <a:spLocks noChangeArrowheads="1"/>
          </p:cNvSpPr>
          <p:nvPr/>
        </p:nvSpPr>
        <p:spPr bwMode="auto">
          <a:xfrm>
            <a:off x="945376" y="1596795"/>
            <a:ext cx="1143000" cy="2362200"/>
          </a:xfrm>
          <a:prstGeom prst="rect">
            <a:avLst/>
          </a:prstGeom>
          <a:noFill/>
          <a:ln w="12700">
            <a:solidFill>
              <a:schemeClr val="tx1"/>
            </a:solidFill>
            <a:prstDash val="dash"/>
            <a:miter lim="800000"/>
            <a:headEnd/>
            <a:tailEnd/>
          </a:ln>
          <a:effectLst/>
        </p:spPr>
        <p:txBody>
          <a:bodyPr wrap="none" anchor="ctr"/>
          <a:lstStyle/>
          <a:p>
            <a:pPr>
              <a:defRPr/>
            </a:pPr>
            <a:endParaRPr lang="en-US" sz="1600">
              <a:latin typeface="+mn-lt"/>
              <a:ea typeface="+mn-ea"/>
            </a:endParaRPr>
          </a:p>
        </p:txBody>
      </p:sp>
      <p:sp>
        <p:nvSpPr>
          <p:cNvPr id="10" name="Datumsplatzhalter 9">
            <a:extLst>
              <a:ext uri="{FF2B5EF4-FFF2-40B4-BE49-F238E27FC236}">
                <a16:creationId xmlns:a16="http://schemas.microsoft.com/office/drawing/2014/main" id="{77F6BE6B-3DBA-4A77-9A5D-E92CBB6ED6DD}"/>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92650777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Selection Algorithm</a:t>
            </a:r>
          </a:p>
        </p:txBody>
      </p:sp>
      <p:sp>
        <p:nvSpPr>
          <p:cNvPr id="3" name="Content Placeholder 2"/>
          <p:cNvSpPr>
            <a:spLocks noGrp="1"/>
          </p:cNvSpPr>
          <p:nvPr>
            <p:ph sz="quarter" idx="1"/>
          </p:nvPr>
        </p:nvSpPr>
        <p:spPr/>
        <p:txBody>
          <a:bodyPr>
            <a:normAutofit/>
          </a:bodyPr>
          <a:lstStyle/>
          <a:p>
            <a:r>
              <a:rPr lang="en-US" dirty="0"/>
              <a:t>Determines from among all peers a suitable subset capable of providing the most accurate and trustworthy time.</a:t>
            </a:r>
          </a:p>
          <a:p>
            <a:pPr lvl="1"/>
            <a:r>
              <a:rPr lang="en-US" dirty="0"/>
              <a:t>Interval intersections are used to determine “</a:t>
            </a:r>
            <a:r>
              <a:rPr lang="en-US" dirty="0" err="1"/>
              <a:t>falsetickers</a:t>
            </a:r>
            <a:r>
              <a:rPr lang="en-US" dirty="0"/>
              <a:t>”</a:t>
            </a:r>
          </a:p>
          <a:p>
            <a:pPr lvl="1"/>
            <a:r>
              <a:rPr lang="en-US" dirty="0"/>
              <a:t>Clustering and maximum likelihood principles to improve accuracy</a:t>
            </a:r>
          </a:p>
          <a:p>
            <a:pPr lvl="1"/>
            <a:r>
              <a:rPr lang="en-US" dirty="0"/>
              <a:t>Resulting offsets of subset are combined on a weighted-average basis</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654</a:t>
            </a:fld>
            <a:endParaRPr lang="en-US" dirty="0"/>
          </a:p>
        </p:txBody>
      </p:sp>
      <p:sp>
        <p:nvSpPr>
          <p:cNvPr id="6" name="Datumsplatzhalter 5">
            <a:extLst>
              <a:ext uri="{FF2B5EF4-FFF2-40B4-BE49-F238E27FC236}">
                <a16:creationId xmlns:a16="http://schemas.microsoft.com/office/drawing/2014/main" id="{B89CE9D5-329B-4E9B-AE7A-A90A09411CB8}"/>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1434516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Discipline Algorithm</a:t>
            </a:r>
          </a:p>
        </p:txBody>
      </p:sp>
      <p:sp>
        <p:nvSpPr>
          <p:cNvPr id="3" name="Content Placeholder 2"/>
          <p:cNvSpPr>
            <a:spLocks noGrp="1"/>
          </p:cNvSpPr>
          <p:nvPr>
            <p:ph sz="quarter" idx="1"/>
          </p:nvPr>
        </p:nvSpPr>
        <p:spPr/>
        <p:txBody>
          <a:bodyPr>
            <a:normAutofit/>
          </a:bodyPr>
          <a:lstStyle/>
          <a:p>
            <a:r>
              <a:rPr lang="en-US" dirty="0"/>
              <a:t>Uses a feedback loop in which the combined offset is processed by the loop filter to control the variable frequency oscillator (VFO) frequency</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655</a:t>
            </a:fld>
            <a:endParaRPr lang="en-US" dirty="0"/>
          </a:p>
        </p:txBody>
      </p:sp>
      <p:sp>
        <p:nvSpPr>
          <p:cNvPr id="6" name="Datumsplatzhalter 5">
            <a:extLst>
              <a:ext uri="{FF2B5EF4-FFF2-40B4-BE49-F238E27FC236}">
                <a16:creationId xmlns:a16="http://schemas.microsoft.com/office/drawing/2014/main" id="{6B78DF7F-11D3-4C7B-8AAD-B905716DC90A}"/>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342507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Clock Adjust Algorithm</a:t>
            </a:r>
          </a:p>
        </p:txBody>
      </p:sp>
      <p:sp>
        <p:nvSpPr>
          <p:cNvPr id="3" name="Content Placeholder 2"/>
          <p:cNvSpPr>
            <a:spLocks noGrp="1"/>
          </p:cNvSpPr>
          <p:nvPr>
            <p:ph sz="quarter" idx="1"/>
          </p:nvPr>
        </p:nvSpPr>
        <p:spPr/>
        <p:txBody>
          <a:bodyPr>
            <a:normAutofit/>
          </a:bodyPr>
          <a:lstStyle/>
          <a:p>
            <a:r>
              <a:rPr lang="en-US" dirty="0"/>
              <a:t>Implements the VFO as a programmable counter using a combination of hardware and software components</a:t>
            </a:r>
          </a:p>
          <a:p>
            <a:r>
              <a:rPr lang="en-US" dirty="0"/>
              <a:t>Furnishes the time reference to produce timestamps used in timing calculations</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5" name="Slide Number Placeholder 4"/>
          <p:cNvSpPr>
            <a:spLocks noGrp="1"/>
          </p:cNvSpPr>
          <p:nvPr>
            <p:ph type="sldNum" sz="quarter" idx="12"/>
          </p:nvPr>
        </p:nvSpPr>
        <p:spPr/>
        <p:txBody>
          <a:bodyPr/>
          <a:lstStyle/>
          <a:p>
            <a:fld id="{C68DACDF-E1A9-A04C-A5FF-FC2443684BF5}" type="slidenum">
              <a:rPr lang="en-US" smtClean="0"/>
              <a:pPr/>
              <a:t>656</a:t>
            </a:fld>
            <a:endParaRPr lang="en-US" dirty="0"/>
          </a:p>
        </p:txBody>
      </p:sp>
      <p:sp>
        <p:nvSpPr>
          <p:cNvPr id="6" name="Datumsplatzhalter 5">
            <a:extLst>
              <a:ext uri="{FF2B5EF4-FFF2-40B4-BE49-F238E27FC236}">
                <a16:creationId xmlns:a16="http://schemas.microsoft.com/office/drawing/2014/main" id="{CA0AC993-6DE8-43FB-A68A-7CB1D2D74937}"/>
              </a:ext>
            </a:extLst>
          </p:cNvPr>
          <p:cNvSpPr>
            <a:spLocks noGrp="1"/>
          </p:cNvSpPr>
          <p:nvPr>
            <p:ph type="dt" sz="half" idx="10"/>
          </p:nvPr>
        </p:nvSpPr>
        <p:spPr/>
        <p:txBody>
          <a:bodyPr/>
          <a:lstStyle/>
          <a:p>
            <a:pPr>
              <a:defRPr/>
            </a:pPr>
            <a:endParaRPr lang="en-US"/>
          </a:p>
        </p:txBody>
      </p:sp>
    </p:spTree>
    <p:extLst>
      <p:ext uri="{BB962C8B-B14F-4D97-AF65-F5344CB8AC3E}">
        <p14:creationId xmlns:p14="http://schemas.microsoft.com/office/powerpoint/2010/main" val="408289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4028D-AF74-4480-AD8B-A6667EB8967E}"/>
              </a:ext>
            </a:extLst>
          </p:cNvPr>
          <p:cNvSpPr>
            <a:spLocks noGrp="1"/>
          </p:cNvSpPr>
          <p:nvPr>
            <p:ph type="ctrTitle"/>
          </p:nvPr>
        </p:nvSpPr>
        <p:spPr>
          <a:xfrm>
            <a:off x="533400" y="-76200"/>
            <a:ext cx="7851775" cy="1828800"/>
          </a:xfrm>
        </p:spPr>
        <p:txBody>
          <a:bodyPr/>
          <a:lstStyle/>
          <a:p>
            <a:pPr eaLnBrk="1" hangingPunct="1">
              <a:defRPr/>
            </a:pPr>
            <a:r>
              <a:rPr lang="en-US" dirty="0"/>
              <a:t>Precision Time Protocol</a:t>
            </a:r>
          </a:p>
        </p:txBody>
      </p:sp>
      <p:sp>
        <p:nvSpPr>
          <p:cNvPr id="3" name="Subtitle 2">
            <a:extLst>
              <a:ext uri="{FF2B5EF4-FFF2-40B4-BE49-F238E27FC236}">
                <a16:creationId xmlns:a16="http://schemas.microsoft.com/office/drawing/2014/main" id="{FCC64BFA-36A6-44CB-BD1F-55CEFBD2D7BE}"/>
              </a:ext>
            </a:extLst>
          </p:cNvPr>
          <p:cNvSpPr>
            <a:spLocks noGrp="1"/>
          </p:cNvSpPr>
          <p:nvPr>
            <p:ph type="subTitle" idx="1"/>
          </p:nvPr>
        </p:nvSpPr>
        <p:spPr>
          <a:xfrm>
            <a:off x="533400" y="2743200"/>
            <a:ext cx="7854950" cy="3276600"/>
          </a:xfrm>
        </p:spPr>
        <p:txBody>
          <a:bodyPr>
            <a:normAutofit/>
          </a:bodyPr>
          <a:lstStyle/>
          <a:p>
            <a:pPr eaLnBrk="1" hangingPunct="1">
              <a:defRPr/>
            </a:pPr>
            <a:r>
              <a:rPr lang="en-US" dirty="0"/>
              <a:t>IEEE1588v2</a:t>
            </a:r>
          </a:p>
          <a:p>
            <a:pPr eaLnBrk="1" hangingPunct="1">
              <a:defRPr/>
            </a:pPr>
            <a:endParaRPr lang="en-US" dirty="0"/>
          </a:p>
          <a:p>
            <a:pPr eaLnBrk="1" hangingPunct="1">
              <a:defRPr/>
            </a:pPr>
            <a:r>
              <a:rPr lang="en-US" dirty="0"/>
              <a:t>TICTOC BOF IETF Prague 2007</a:t>
            </a:r>
          </a:p>
          <a:p>
            <a:pPr eaLnBrk="1" hangingPunct="1">
              <a:defRPr/>
            </a:pPr>
            <a:endParaRPr lang="en-US" dirty="0"/>
          </a:p>
        </p:txBody>
      </p:sp>
      <p:sp>
        <p:nvSpPr>
          <p:cNvPr id="4" name="Datumsplatzhalter 3">
            <a:extLst>
              <a:ext uri="{FF2B5EF4-FFF2-40B4-BE49-F238E27FC236}">
                <a16:creationId xmlns:a16="http://schemas.microsoft.com/office/drawing/2014/main" id="{E97FDA9C-B9AB-4742-A1AA-DBBC4442189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CD91794-FCF5-4CF5-8C39-1106E49F46B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FE80EFD-5BD4-4A31-AD74-965F306B5570}"/>
              </a:ext>
            </a:extLst>
          </p:cNvPr>
          <p:cNvSpPr>
            <a:spLocks noGrp="1"/>
          </p:cNvSpPr>
          <p:nvPr>
            <p:ph type="sldNum" sz="quarter" idx="12"/>
          </p:nvPr>
        </p:nvSpPr>
        <p:spPr/>
        <p:txBody>
          <a:bodyPr/>
          <a:lstStyle/>
          <a:p>
            <a:pPr>
              <a:defRPr/>
            </a:pPr>
            <a:fld id="{C9F0F6C0-C466-4A6A-8BF7-F92136D63748}" type="slidenum">
              <a:rPr lang="en-US" smtClean="0"/>
              <a:pPr>
                <a:defRPr/>
              </a:pPr>
              <a:t>657</a:t>
            </a:fld>
            <a:endParaRPr lang="en-US"/>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EDCF3-EEE7-40AE-B939-3E33B70EB9BA}"/>
              </a:ext>
            </a:extLst>
          </p:cNvPr>
          <p:cNvSpPr>
            <a:spLocks noGrp="1"/>
          </p:cNvSpPr>
          <p:nvPr>
            <p:ph type="title"/>
          </p:nvPr>
        </p:nvSpPr>
        <p:spPr/>
        <p:txBody>
          <a:bodyPr/>
          <a:lstStyle/>
          <a:p>
            <a:pPr eaLnBrk="1" hangingPunct="1">
              <a:defRPr/>
            </a:pPr>
            <a:r>
              <a:rPr lang="en-US" dirty="0"/>
              <a:t>Agenda</a:t>
            </a:r>
          </a:p>
        </p:txBody>
      </p:sp>
      <p:sp>
        <p:nvSpPr>
          <p:cNvPr id="4099" name="Content Placeholder 2">
            <a:extLst>
              <a:ext uri="{FF2B5EF4-FFF2-40B4-BE49-F238E27FC236}">
                <a16:creationId xmlns:a16="http://schemas.microsoft.com/office/drawing/2014/main" id="{8F362D52-3DE3-4DA7-8D71-B0D60669CC2F}"/>
              </a:ext>
            </a:extLst>
          </p:cNvPr>
          <p:cNvSpPr>
            <a:spLocks noGrp="1"/>
          </p:cNvSpPr>
          <p:nvPr>
            <p:ph idx="1"/>
          </p:nvPr>
        </p:nvSpPr>
        <p:spPr/>
        <p:txBody>
          <a:bodyPr/>
          <a:lstStyle/>
          <a:p>
            <a:pPr eaLnBrk="1" hangingPunct="1"/>
            <a:r>
              <a:rPr lang="en-US" altLang="en-US"/>
              <a:t>Status</a:t>
            </a:r>
          </a:p>
          <a:p>
            <a:pPr eaLnBrk="1" hangingPunct="1"/>
            <a:r>
              <a:rPr lang="en-US" altLang="en-US"/>
              <a:t>PTPv1 overview</a:t>
            </a:r>
          </a:p>
          <a:p>
            <a:pPr eaLnBrk="1" hangingPunct="1"/>
            <a:r>
              <a:rPr lang="en-US" altLang="en-US"/>
              <a:t>PTPv2 major additions</a:t>
            </a:r>
          </a:p>
          <a:p>
            <a:pPr eaLnBrk="1" hangingPunct="1"/>
            <a:r>
              <a:rPr lang="en-US" altLang="en-US"/>
              <a:t>Transparent clocks</a:t>
            </a:r>
          </a:p>
          <a:p>
            <a:pPr eaLnBrk="1" hangingPunct="1"/>
            <a:r>
              <a:rPr lang="en-US" altLang="en-US"/>
              <a:t>PTP and TICTOC </a:t>
            </a:r>
          </a:p>
        </p:txBody>
      </p:sp>
      <p:sp>
        <p:nvSpPr>
          <p:cNvPr id="3" name="Datumsplatzhalter 2">
            <a:extLst>
              <a:ext uri="{FF2B5EF4-FFF2-40B4-BE49-F238E27FC236}">
                <a16:creationId xmlns:a16="http://schemas.microsoft.com/office/drawing/2014/main" id="{8A62F491-46F4-4F48-A9C7-EA3CD7659757}"/>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6337CD9-825C-481C-B906-5BF2D091FC6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D37E9AB-880C-4BBB-9CA1-0A79DEEAC878}"/>
              </a:ext>
            </a:extLst>
          </p:cNvPr>
          <p:cNvSpPr>
            <a:spLocks noGrp="1"/>
          </p:cNvSpPr>
          <p:nvPr>
            <p:ph type="sldNum" sz="quarter" idx="12"/>
          </p:nvPr>
        </p:nvSpPr>
        <p:spPr/>
        <p:txBody>
          <a:bodyPr/>
          <a:lstStyle/>
          <a:p>
            <a:pPr>
              <a:defRPr/>
            </a:pPr>
            <a:fld id="{AFD5F09E-495C-4440-9B64-34BC52B4539C}" type="slidenum">
              <a:rPr lang="en-US" smtClean="0"/>
              <a:pPr>
                <a:defRPr/>
              </a:pPr>
              <a:t>658</a:t>
            </a:fld>
            <a:endParaRPr lang="en-US"/>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1F50-62DA-44E8-B4BC-676B012B5263}"/>
              </a:ext>
            </a:extLst>
          </p:cNvPr>
          <p:cNvSpPr>
            <a:spLocks noGrp="1"/>
          </p:cNvSpPr>
          <p:nvPr>
            <p:ph type="title"/>
          </p:nvPr>
        </p:nvSpPr>
        <p:spPr>
          <a:xfrm>
            <a:off x="457200" y="-57150"/>
            <a:ext cx="8229600" cy="819150"/>
          </a:xfrm>
        </p:spPr>
        <p:txBody>
          <a:bodyPr>
            <a:normAutofit/>
          </a:bodyPr>
          <a:lstStyle/>
          <a:p>
            <a:pPr eaLnBrk="1" hangingPunct="1">
              <a:defRPr/>
            </a:pPr>
            <a:r>
              <a:rPr lang="en-US" dirty="0"/>
              <a:t>The Precision Time Protocol (PTP)</a:t>
            </a:r>
          </a:p>
        </p:txBody>
      </p:sp>
      <p:sp>
        <p:nvSpPr>
          <p:cNvPr id="5123" name="Content Placeholder 2">
            <a:extLst>
              <a:ext uri="{FF2B5EF4-FFF2-40B4-BE49-F238E27FC236}">
                <a16:creationId xmlns:a16="http://schemas.microsoft.com/office/drawing/2014/main" id="{637060A5-7265-401B-9DE4-8A1CF6A172B6}"/>
              </a:ext>
            </a:extLst>
          </p:cNvPr>
          <p:cNvSpPr>
            <a:spLocks noGrp="1"/>
          </p:cNvSpPr>
          <p:nvPr>
            <p:ph idx="1"/>
          </p:nvPr>
        </p:nvSpPr>
        <p:spPr/>
        <p:txBody>
          <a:bodyPr/>
          <a:lstStyle/>
          <a:p>
            <a:pPr eaLnBrk="1" hangingPunct="1"/>
            <a:r>
              <a:rPr lang="en-US" altLang="en-US" sz="2400"/>
              <a:t>PTPv1 published in 2002</a:t>
            </a:r>
          </a:p>
          <a:p>
            <a:pPr eaLnBrk="1" hangingPunct="1"/>
            <a:r>
              <a:rPr lang="en-US" altLang="en-US" sz="2400"/>
              <a:t>Industries involved: </a:t>
            </a:r>
          </a:p>
          <a:p>
            <a:pPr lvl="1" eaLnBrk="1" hangingPunct="1"/>
            <a:r>
              <a:rPr lang="en-US" altLang="en-US" sz="2000"/>
              <a:t>v1: Industrial Automation, T&amp;M, Military, Power Generation and Distribution </a:t>
            </a:r>
          </a:p>
          <a:p>
            <a:pPr lvl="1" eaLnBrk="1" hangingPunct="1"/>
            <a:r>
              <a:rPr lang="en-US" altLang="en-US" sz="2000"/>
              <a:t>v2 : Audio-Visio Bridges (802.1AS), Telecom and Mobile</a:t>
            </a:r>
          </a:p>
          <a:p>
            <a:pPr eaLnBrk="1" hangingPunct="1"/>
            <a:r>
              <a:rPr lang="en-US" altLang="en-US" sz="2400"/>
              <a:t>Symposia in 2003, 2004, 2005, and 2006. 2007 in Vienna</a:t>
            </a:r>
          </a:p>
          <a:p>
            <a:pPr eaLnBrk="1" hangingPunct="1"/>
            <a:r>
              <a:rPr lang="en-US" altLang="en-US" sz="2400"/>
              <a:t>Products: </a:t>
            </a:r>
            <a:r>
              <a:rPr lang="en-US" altLang="en-US" sz="2000"/>
              <a:t>Microprocessors, GPS Linked Clocks, Boundary Clocks, NIC Cards, Protocol Stacks, RF Instrumentation, Aircraft Flight Monitoring Instruments, etc.</a:t>
            </a:r>
          </a:p>
          <a:p>
            <a:pPr eaLnBrk="1" hangingPunct="1"/>
            <a:r>
              <a:rPr lang="en-US" altLang="en-US" sz="2400"/>
              <a:t>Information: </a:t>
            </a:r>
            <a:r>
              <a:rPr lang="en-US" altLang="en-US" sz="2400">
                <a:solidFill>
                  <a:srgbClr val="FF0000"/>
                </a:solidFill>
              </a:rPr>
              <a:t>http://ieee1588.nist.gov</a:t>
            </a:r>
          </a:p>
          <a:p>
            <a:pPr eaLnBrk="1" hangingPunct="1"/>
            <a:r>
              <a:rPr lang="en-US" altLang="en-US" sz="2400"/>
              <a:t>Version 2 PAR approved March 2005. Technical work completed</a:t>
            </a:r>
          </a:p>
        </p:txBody>
      </p:sp>
      <p:sp>
        <p:nvSpPr>
          <p:cNvPr id="3" name="Datumsplatzhalter 2">
            <a:extLst>
              <a:ext uri="{FF2B5EF4-FFF2-40B4-BE49-F238E27FC236}">
                <a16:creationId xmlns:a16="http://schemas.microsoft.com/office/drawing/2014/main" id="{F2298FB8-A0DF-4A1E-8654-760B062D8ED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4BE9F08-1BE4-4E05-A459-CCD140726C5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0174147A-39CF-43CC-8065-F0EE2BBEDBF9}"/>
              </a:ext>
            </a:extLst>
          </p:cNvPr>
          <p:cNvSpPr>
            <a:spLocks noGrp="1"/>
          </p:cNvSpPr>
          <p:nvPr>
            <p:ph type="sldNum" sz="quarter" idx="12"/>
          </p:nvPr>
        </p:nvSpPr>
        <p:spPr/>
        <p:txBody>
          <a:bodyPr/>
          <a:lstStyle/>
          <a:p>
            <a:pPr>
              <a:defRPr/>
            </a:pPr>
            <a:fld id="{AFD5F09E-495C-4440-9B64-34BC52B4539C}" type="slidenum">
              <a:rPr lang="en-US" smtClean="0"/>
              <a:pPr>
                <a:defRPr/>
              </a:pPr>
              <a:t>659</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Arithmetic and Logic Instructions – The full set</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3A9916B7-A748-6149-8245-A3DC3058343F}" type="slidenum">
              <a:rPr lang="en-US" smtClean="0"/>
              <a:t>66</a:t>
            </a:fld>
            <a:endParaRPr lang="en-US"/>
          </a:p>
        </p:txBody>
      </p:sp>
      <p:pic>
        <p:nvPicPr>
          <p:cNvPr id="4" name="Content Placeholder 3" descr="arithmetic_logic.png"/>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346405" y="1527175"/>
            <a:ext cx="6414677" cy="4572000"/>
          </a:xfrm>
        </p:spPr>
      </p:pic>
      <p:sp>
        <p:nvSpPr>
          <p:cNvPr id="3" name="Datumsplatzhalter 2">
            <a:extLst>
              <a:ext uri="{FF2B5EF4-FFF2-40B4-BE49-F238E27FC236}">
                <a16:creationId xmlns:a16="http://schemas.microsoft.com/office/drawing/2014/main" id="{A0DC5D1F-9FF7-4854-8119-BF57E8F47011}"/>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878664967"/>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F901-DA7B-43EF-B508-4E486BEF3356}"/>
              </a:ext>
            </a:extLst>
          </p:cNvPr>
          <p:cNvSpPr>
            <a:spLocks noGrp="1"/>
          </p:cNvSpPr>
          <p:nvPr>
            <p:ph type="title"/>
          </p:nvPr>
        </p:nvSpPr>
        <p:spPr/>
        <p:txBody>
          <a:bodyPr/>
          <a:lstStyle/>
          <a:p>
            <a:pPr eaLnBrk="1" hangingPunct="1">
              <a:defRPr/>
            </a:pPr>
            <a:r>
              <a:rPr lang="en-US" dirty="0"/>
              <a:t>PTPv1 objectives</a:t>
            </a:r>
          </a:p>
        </p:txBody>
      </p:sp>
      <p:sp>
        <p:nvSpPr>
          <p:cNvPr id="6147" name="Content Placeholder 2">
            <a:extLst>
              <a:ext uri="{FF2B5EF4-FFF2-40B4-BE49-F238E27FC236}">
                <a16:creationId xmlns:a16="http://schemas.microsoft.com/office/drawing/2014/main" id="{600F3F83-D683-446D-9240-49C9410322BB}"/>
              </a:ext>
            </a:extLst>
          </p:cNvPr>
          <p:cNvSpPr>
            <a:spLocks noGrp="1"/>
          </p:cNvSpPr>
          <p:nvPr>
            <p:ph idx="1"/>
          </p:nvPr>
        </p:nvSpPr>
        <p:spPr/>
        <p:txBody>
          <a:bodyPr/>
          <a:lstStyle/>
          <a:p>
            <a:pPr eaLnBrk="1" hangingPunct="1"/>
            <a:r>
              <a:rPr lang="en-US" altLang="en-US">
                <a:solidFill>
                  <a:srgbClr val="FF0000"/>
                </a:solidFill>
              </a:rPr>
              <a:t>Sub-microsecond synchronization</a:t>
            </a:r>
          </a:p>
          <a:p>
            <a:pPr eaLnBrk="1" hangingPunct="1"/>
            <a:r>
              <a:rPr lang="en-US" altLang="en-US"/>
              <a:t>Intended for relatively localized systems</a:t>
            </a:r>
          </a:p>
          <a:p>
            <a:pPr eaLnBrk="1" hangingPunct="1"/>
            <a:r>
              <a:rPr lang="en-US" altLang="en-US"/>
              <a:t>Applicable to networks supporting multicast</a:t>
            </a:r>
          </a:p>
          <a:p>
            <a:pPr eaLnBrk="1" hangingPunct="1"/>
            <a:r>
              <a:rPr lang="en-US" altLang="en-US"/>
              <a:t>Simple, administration free installation</a:t>
            </a:r>
          </a:p>
          <a:p>
            <a:pPr eaLnBrk="1" hangingPunct="1"/>
            <a:r>
              <a:rPr lang="en-US" altLang="en-US"/>
              <a:t>Support heterogeneous systems of clocks with varying precision, resolution and stability</a:t>
            </a:r>
          </a:p>
          <a:p>
            <a:pPr eaLnBrk="1" hangingPunct="1"/>
            <a:r>
              <a:rPr lang="en-US" altLang="en-US"/>
              <a:t>Minimal resource requirements on networks and host components</a:t>
            </a:r>
          </a:p>
          <a:p>
            <a:pPr eaLnBrk="1" hangingPunct="1"/>
            <a:endParaRPr lang="en-US" altLang="en-US"/>
          </a:p>
        </p:txBody>
      </p:sp>
      <p:sp>
        <p:nvSpPr>
          <p:cNvPr id="3" name="Datumsplatzhalter 2">
            <a:extLst>
              <a:ext uri="{FF2B5EF4-FFF2-40B4-BE49-F238E27FC236}">
                <a16:creationId xmlns:a16="http://schemas.microsoft.com/office/drawing/2014/main" id="{FC515AA1-4E86-4F9F-9193-B6855297AEFD}"/>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F1EEA21D-2015-4599-9C5B-413CDA8B909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75C7C09A-79D4-4FE7-8C9F-E5433194D8F4}"/>
              </a:ext>
            </a:extLst>
          </p:cNvPr>
          <p:cNvSpPr>
            <a:spLocks noGrp="1"/>
          </p:cNvSpPr>
          <p:nvPr>
            <p:ph type="sldNum" sz="quarter" idx="12"/>
          </p:nvPr>
        </p:nvSpPr>
        <p:spPr/>
        <p:txBody>
          <a:bodyPr/>
          <a:lstStyle/>
          <a:p>
            <a:pPr>
              <a:defRPr/>
            </a:pPr>
            <a:fld id="{AFD5F09E-495C-4440-9B64-34BC52B4539C}" type="slidenum">
              <a:rPr lang="en-US" smtClean="0"/>
              <a:pPr>
                <a:defRPr/>
              </a:pPr>
              <a:t>660</a:t>
            </a:fld>
            <a:endParaRPr lang="en-US"/>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68F7-2C71-4A83-B749-21250D8B05E0}"/>
              </a:ext>
            </a:extLst>
          </p:cNvPr>
          <p:cNvSpPr>
            <a:spLocks noGrp="1"/>
          </p:cNvSpPr>
          <p:nvPr>
            <p:ph type="title"/>
          </p:nvPr>
        </p:nvSpPr>
        <p:spPr/>
        <p:txBody>
          <a:bodyPr/>
          <a:lstStyle/>
          <a:p>
            <a:pPr eaLnBrk="1" hangingPunct="1">
              <a:defRPr/>
            </a:pPr>
            <a:r>
              <a:rPr lang="en-US" dirty="0"/>
              <a:t>Protocol overview</a:t>
            </a:r>
          </a:p>
        </p:txBody>
      </p:sp>
      <p:sp>
        <p:nvSpPr>
          <p:cNvPr id="7171" name="Content Placeholder 2">
            <a:extLst>
              <a:ext uri="{FF2B5EF4-FFF2-40B4-BE49-F238E27FC236}">
                <a16:creationId xmlns:a16="http://schemas.microsoft.com/office/drawing/2014/main" id="{8C767819-027E-4AC5-9940-180B74A0F2E0}"/>
              </a:ext>
            </a:extLst>
          </p:cNvPr>
          <p:cNvSpPr>
            <a:spLocks noGrp="1"/>
          </p:cNvSpPr>
          <p:nvPr>
            <p:ph idx="1"/>
          </p:nvPr>
        </p:nvSpPr>
        <p:spPr/>
        <p:txBody>
          <a:bodyPr/>
          <a:lstStyle/>
          <a:p>
            <a:pPr eaLnBrk="1" hangingPunct="1"/>
            <a:r>
              <a:rPr lang="en-US" altLang="en-US"/>
              <a:t>Timing Protocol</a:t>
            </a:r>
          </a:p>
          <a:p>
            <a:pPr lvl="1" eaLnBrk="1" hangingPunct="1"/>
            <a:r>
              <a:rPr lang="en-US" altLang="en-US"/>
              <a:t>Align slaves to master time</a:t>
            </a:r>
          </a:p>
          <a:p>
            <a:pPr lvl="1" eaLnBrk="1" hangingPunct="1"/>
            <a:r>
              <a:rPr lang="en-US" altLang="en-US"/>
              <a:t>Measure delay between master and slave</a:t>
            </a:r>
          </a:p>
          <a:p>
            <a:pPr lvl="1" eaLnBrk="1" hangingPunct="1"/>
            <a:r>
              <a:rPr lang="en-US" altLang="en-US"/>
              <a:t>Measure per-link delay (v2)</a:t>
            </a:r>
          </a:p>
          <a:p>
            <a:pPr eaLnBrk="1" hangingPunct="1"/>
            <a:r>
              <a:rPr lang="en-US" altLang="en-US"/>
              <a:t>Synchronization Hierarchy ‘routing’ Protocol</a:t>
            </a:r>
          </a:p>
          <a:p>
            <a:pPr lvl="1" eaLnBrk="1" hangingPunct="1"/>
            <a:r>
              <a:rPr lang="en-US" altLang="en-US"/>
              <a:t>Automatic Best Master Clock Algorithm</a:t>
            </a:r>
          </a:p>
          <a:p>
            <a:pPr lvl="1" eaLnBrk="1" hangingPunct="1"/>
            <a:r>
              <a:rPr lang="en-US" altLang="en-US"/>
              <a:t>Determines the master-slave synchronization clock tree hierarchy </a:t>
            </a:r>
          </a:p>
          <a:p>
            <a:pPr eaLnBrk="1" hangingPunct="1"/>
            <a:r>
              <a:rPr lang="en-US" altLang="en-US"/>
              <a:t>Management Protocol</a:t>
            </a:r>
          </a:p>
          <a:p>
            <a:pPr lvl="1" eaLnBrk="1" hangingPunct="1"/>
            <a:r>
              <a:rPr lang="en-US" altLang="en-US"/>
              <a:t>Configuration and performance monitoring </a:t>
            </a:r>
          </a:p>
          <a:p>
            <a:pPr lvl="1" eaLnBrk="1" hangingPunct="1"/>
            <a:endParaRPr lang="en-US" altLang="en-US"/>
          </a:p>
        </p:txBody>
      </p:sp>
      <p:sp>
        <p:nvSpPr>
          <p:cNvPr id="3" name="Datumsplatzhalter 2">
            <a:extLst>
              <a:ext uri="{FF2B5EF4-FFF2-40B4-BE49-F238E27FC236}">
                <a16:creationId xmlns:a16="http://schemas.microsoft.com/office/drawing/2014/main" id="{86DDD0CF-D6F1-4DE1-8247-BC1FD3F636E0}"/>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2E706386-BA4C-402B-A690-A5083F251CC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88060C20-92CC-4EC1-80CC-234CEFC3A3C1}"/>
              </a:ext>
            </a:extLst>
          </p:cNvPr>
          <p:cNvSpPr>
            <a:spLocks noGrp="1"/>
          </p:cNvSpPr>
          <p:nvPr>
            <p:ph type="sldNum" sz="quarter" idx="12"/>
          </p:nvPr>
        </p:nvSpPr>
        <p:spPr/>
        <p:txBody>
          <a:bodyPr/>
          <a:lstStyle/>
          <a:p>
            <a:pPr>
              <a:defRPr/>
            </a:pPr>
            <a:fld id="{AFD5F09E-495C-4440-9B64-34BC52B4539C}" type="slidenum">
              <a:rPr lang="en-US" smtClean="0"/>
              <a:pPr>
                <a:defRPr/>
              </a:pPr>
              <a:t>661</a:t>
            </a:fld>
            <a:endParaRPr lang="en-US"/>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4029-4B09-4F10-9B79-D72EA89A7B51}"/>
              </a:ext>
            </a:extLst>
          </p:cNvPr>
          <p:cNvSpPr>
            <a:spLocks noGrp="1"/>
          </p:cNvSpPr>
          <p:nvPr>
            <p:ph type="title"/>
          </p:nvPr>
        </p:nvSpPr>
        <p:spPr>
          <a:xfrm>
            <a:off x="457200" y="76200"/>
            <a:ext cx="8229600" cy="685800"/>
          </a:xfrm>
        </p:spPr>
        <p:txBody>
          <a:bodyPr/>
          <a:lstStyle/>
          <a:p>
            <a:pPr eaLnBrk="1" hangingPunct="1">
              <a:defRPr/>
            </a:pPr>
            <a:r>
              <a:rPr lang="en-US" dirty="0"/>
              <a:t>PTP Master-Slave Hierarchy</a:t>
            </a:r>
          </a:p>
        </p:txBody>
      </p:sp>
      <p:pic>
        <p:nvPicPr>
          <p:cNvPr id="8195" name="Picture 2">
            <a:extLst>
              <a:ext uri="{FF2B5EF4-FFF2-40B4-BE49-F238E27FC236}">
                <a16:creationId xmlns:a16="http://schemas.microsoft.com/office/drawing/2014/main" id="{EE784BDB-B066-40CD-9DF6-9A22F826B79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2147" y="1513530"/>
            <a:ext cx="8425221" cy="4873234"/>
          </a:xfrm>
        </p:spPr>
      </p:pic>
      <p:sp>
        <p:nvSpPr>
          <p:cNvPr id="8196" name="TextBox 4">
            <a:extLst>
              <a:ext uri="{FF2B5EF4-FFF2-40B4-BE49-F238E27FC236}">
                <a16:creationId xmlns:a16="http://schemas.microsoft.com/office/drawing/2014/main" id="{73A6D9BA-E6D2-4BFE-91DA-F017138C8BE0}"/>
              </a:ext>
            </a:extLst>
          </p:cNvPr>
          <p:cNvSpPr txBox="1">
            <a:spLocks noChangeArrowheads="1"/>
          </p:cNvSpPr>
          <p:nvPr/>
        </p:nvSpPr>
        <p:spPr bwMode="auto">
          <a:xfrm>
            <a:off x="5688124" y="1922477"/>
            <a:ext cx="2590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t>*Clock symbols taken from ITU-T SG15 ‘synchronization modeling components – time’ contribution #249 Geneva-2007 by Mike Gilson of BT </a:t>
            </a:r>
          </a:p>
        </p:txBody>
      </p:sp>
      <p:sp>
        <p:nvSpPr>
          <p:cNvPr id="3" name="Datumsplatzhalter 2">
            <a:extLst>
              <a:ext uri="{FF2B5EF4-FFF2-40B4-BE49-F238E27FC236}">
                <a16:creationId xmlns:a16="http://schemas.microsoft.com/office/drawing/2014/main" id="{4C480972-B9C1-4454-AB1D-3C9CABDD1350}"/>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05C9751C-C653-430B-8FEB-41B56F5EA6B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B0807EE-8670-412D-9C3A-C50E5B1670E2}"/>
              </a:ext>
            </a:extLst>
          </p:cNvPr>
          <p:cNvSpPr>
            <a:spLocks noGrp="1"/>
          </p:cNvSpPr>
          <p:nvPr>
            <p:ph type="sldNum" sz="quarter" idx="12"/>
          </p:nvPr>
        </p:nvSpPr>
        <p:spPr/>
        <p:txBody>
          <a:bodyPr/>
          <a:lstStyle/>
          <a:p>
            <a:pPr>
              <a:defRPr/>
            </a:pPr>
            <a:fld id="{AFD5F09E-495C-4440-9B64-34BC52B4539C}" type="slidenum">
              <a:rPr lang="en-US" smtClean="0"/>
              <a:pPr>
                <a:defRPr/>
              </a:pPr>
              <a:t>662</a:t>
            </a:fld>
            <a:endParaRPr lang="en-US"/>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F81B-98A9-45B5-AD6B-17BBBAFF9039}"/>
              </a:ext>
            </a:extLst>
          </p:cNvPr>
          <p:cNvSpPr>
            <a:spLocks noGrp="1"/>
          </p:cNvSpPr>
          <p:nvPr>
            <p:ph type="title"/>
          </p:nvPr>
        </p:nvSpPr>
        <p:spPr>
          <a:xfrm>
            <a:off x="381000" y="76200"/>
            <a:ext cx="8229600" cy="685800"/>
          </a:xfrm>
        </p:spPr>
        <p:txBody>
          <a:bodyPr/>
          <a:lstStyle/>
          <a:p>
            <a:pPr eaLnBrk="1" hangingPunct="1">
              <a:defRPr/>
            </a:pPr>
            <a:r>
              <a:rPr lang="en-US" dirty="0"/>
              <a:t>Timing Protocol Operation</a:t>
            </a:r>
          </a:p>
        </p:txBody>
      </p:sp>
      <p:pic>
        <p:nvPicPr>
          <p:cNvPr id="9219" name="Picture 3">
            <a:extLst>
              <a:ext uri="{FF2B5EF4-FFF2-40B4-BE49-F238E27FC236}">
                <a16:creationId xmlns:a16="http://schemas.microsoft.com/office/drawing/2014/main" id="{0567C686-E052-4E71-9551-E440CE0D31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835819" y="1538944"/>
            <a:ext cx="7319962" cy="4876800"/>
          </a:xfrm>
        </p:spPr>
      </p:pic>
      <p:sp>
        <p:nvSpPr>
          <p:cNvPr id="3" name="Datumsplatzhalter 2">
            <a:extLst>
              <a:ext uri="{FF2B5EF4-FFF2-40B4-BE49-F238E27FC236}">
                <a16:creationId xmlns:a16="http://schemas.microsoft.com/office/drawing/2014/main" id="{53EA7A70-87D7-4854-9265-81D12EC6D998}"/>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C5B4351A-516B-4345-B063-9DE4F8FD25F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B1350E6A-D850-4B6B-8AE9-5B6B05832C3F}"/>
              </a:ext>
            </a:extLst>
          </p:cNvPr>
          <p:cNvSpPr>
            <a:spLocks noGrp="1"/>
          </p:cNvSpPr>
          <p:nvPr>
            <p:ph type="sldNum" sz="quarter" idx="12"/>
          </p:nvPr>
        </p:nvSpPr>
        <p:spPr/>
        <p:txBody>
          <a:bodyPr/>
          <a:lstStyle/>
          <a:p>
            <a:pPr>
              <a:defRPr/>
            </a:pPr>
            <a:fld id="{AFD5F09E-495C-4440-9B64-34BC52B4539C}" type="slidenum">
              <a:rPr lang="en-US" smtClean="0"/>
              <a:pPr>
                <a:defRPr/>
              </a:pPr>
              <a:t>663</a:t>
            </a:fld>
            <a:endParaRPr lang="en-US"/>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0E33D-58C2-4E67-89D2-EA26491A80C5}"/>
              </a:ext>
            </a:extLst>
          </p:cNvPr>
          <p:cNvSpPr>
            <a:spLocks noGrp="1"/>
          </p:cNvSpPr>
          <p:nvPr>
            <p:ph type="title"/>
          </p:nvPr>
        </p:nvSpPr>
        <p:spPr/>
        <p:txBody>
          <a:bodyPr>
            <a:normAutofit/>
          </a:bodyPr>
          <a:lstStyle/>
          <a:p>
            <a:pPr eaLnBrk="1" hangingPunct="1">
              <a:defRPr/>
            </a:pPr>
            <a:r>
              <a:rPr lang="en-US" dirty="0"/>
              <a:t>Precision using HW time-stamping</a:t>
            </a:r>
          </a:p>
        </p:txBody>
      </p:sp>
      <p:pic>
        <p:nvPicPr>
          <p:cNvPr id="10243" name="Picture 3">
            <a:extLst>
              <a:ext uri="{FF2B5EF4-FFF2-40B4-BE49-F238E27FC236}">
                <a16:creationId xmlns:a16="http://schemas.microsoft.com/office/drawing/2014/main" id="{5C657374-6C45-4E55-9D44-D8D2CF5A43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04800" y="1785938"/>
            <a:ext cx="8534400" cy="3667125"/>
          </a:xfrm>
        </p:spPr>
      </p:pic>
      <p:sp>
        <p:nvSpPr>
          <p:cNvPr id="3" name="Datumsplatzhalter 2">
            <a:extLst>
              <a:ext uri="{FF2B5EF4-FFF2-40B4-BE49-F238E27FC236}">
                <a16:creationId xmlns:a16="http://schemas.microsoft.com/office/drawing/2014/main" id="{3B8AA467-DA51-49AB-8C03-E3C94F518873}"/>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57E3381-A86F-4DF6-893C-35E76AAF700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8C692A83-AB6A-4447-A44C-08989747D6A4}"/>
              </a:ext>
            </a:extLst>
          </p:cNvPr>
          <p:cNvSpPr>
            <a:spLocks noGrp="1"/>
          </p:cNvSpPr>
          <p:nvPr>
            <p:ph type="sldNum" sz="quarter" idx="12"/>
          </p:nvPr>
        </p:nvSpPr>
        <p:spPr/>
        <p:txBody>
          <a:bodyPr/>
          <a:lstStyle/>
          <a:p>
            <a:pPr>
              <a:defRPr/>
            </a:pPr>
            <a:fld id="{AFD5F09E-495C-4440-9B64-34BC52B4539C}" type="slidenum">
              <a:rPr lang="en-US" smtClean="0"/>
              <a:pPr>
                <a:defRPr/>
              </a:pPr>
              <a:t>664</a:t>
            </a:fld>
            <a:endParaRPr lang="en-US"/>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6188-D843-41CF-8A9D-43A19DA30C1E}"/>
              </a:ext>
            </a:extLst>
          </p:cNvPr>
          <p:cNvSpPr>
            <a:spLocks noGrp="1"/>
          </p:cNvSpPr>
          <p:nvPr>
            <p:ph type="title"/>
          </p:nvPr>
        </p:nvSpPr>
        <p:spPr/>
        <p:txBody>
          <a:bodyPr/>
          <a:lstStyle/>
          <a:p>
            <a:pPr eaLnBrk="1" hangingPunct="1">
              <a:defRPr/>
            </a:pPr>
            <a:r>
              <a:rPr lang="en-US" dirty="0"/>
              <a:t>1-step and 2-step clocks</a:t>
            </a:r>
          </a:p>
        </p:txBody>
      </p:sp>
      <p:sp>
        <p:nvSpPr>
          <p:cNvPr id="11267" name="Content Placeholder 2">
            <a:extLst>
              <a:ext uri="{FF2B5EF4-FFF2-40B4-BE49-F238E27FC236}">
                <a16:creationId xmlns:a16="http://schemas.microsoft.com/office/drawing/2014/main" id="{F0B94F09-1955-4D48-9DD7-572E5ECDCC34}"/>
              </a:ext>
            </a:extLst>
          </p:cNvPr>
          <p:cNvSpPr>
            <a:spLocks noGrp="1"/>
          </p:cNvSpPr>
          <p:nvPr>
            <p:ph idx="1"/>
          </p:nvPr>
        </p:nvSpPr>
        <p:spPr/>
        <p:txBody>
          <a:bodyPr/>
          <a:lstStyle/>
          <a:p>
            <a:pPr eaLnBrk="1" hangingPunct="1"/>
            <a:r>
              <a:rPr lang="en-US" altLang="en-US"/>
              <a:t>1-step clock updates accurate timestamp (t1) in Sync message</a:t>
            </a:r>
          </a:p>
          <a:p>
            <a:pPr eaLnBrk="1" hangingPunct="1"/>
            <a:r>
              <a:rPr lang="en-US" altLang="en-US"/>
              <a:t>2-step clock sends accurate timestamp (t1) in a Follow_Up message</a:t>
            </a:r>
          </a:p>
          <a:p>
            <a:pPr lvl="1" eaLnBrk="1" hangingPunct="1"/>
            <a:r>
              <a:rPr lang="en-US" altLang="en-US"/>
              <a:t>Simplify design while avoiding queuing noise</a:t>
            </a:r>
          </a:p>
          <a:p>
            <a:pPr lvl="1" eaLnBrk="1" hangingPunct="1"/>
            <a:r>
              <a:rPr lang="en-US" altLang="en-US"/>
              <a:t>Ease integration of security extensions</a:t>
            </a:r>
          </a:p>
        </p:txBody>
      </p:sp>
      <p:sp>
        <p:nvSpPr>
          <p:cNvPr id="3" name="Datumsplatzhalter 2">
            <a:extLst>
              <a:ext uri="{FF2B5EF4-FFF2-40B4-BE49-F238E27FC236}">
                <a16:creationId xmlns:a16="http://schemas.microsoft.com/office/drawing/2014/main" id="{C7A56C22-EA18-4969-9AB8-338280FD59B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F29898DC-C062-4E13-87E1-CCA014DA2E5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9A11525-33D6-4D88-ACD4-37B3C6206578}"/>
              </a:ext>
            </a:extLst>
          </p:cNvPr>
          <p:cNvSpPr>
            <a:spLocks noGrp="1"/>
          </p:cNvSpPr>
          <p:nvPr>
            <p:ph type="sldNum" sz="quarter" idx="12"/>
          </p:nvPr>
        </p:nvSpPr>
        <p:spPr/>
        <p:txBody>
          <a:bodyPr/>
          <a:lstStyle/>
          <a:p>
            <a:pPr>
              <a:defRPr/>
            </a:pPr>
            <a:fld id="{AFD5F09E-495C-4440-9B64-34BC52B4539C}" type="slidenum">
              <a:rPr lang="en-US" smtClean="0"/>
              <a:pPr>
                <a:defRPr/>
              </a:pPr>
              <a:t>665</a:t>
            </a:fld>
            <a:endParaRPr lang="en-US"/>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AD9D8-788F-4F58-A278-70CB392F4A6A}"/>
              </a:ext>
            </a:extLst>
          </p:cNvPr>
          <p:cNvSpPr>
            <a:spLocks noGrp="1"/>
          </p:cNvSpPr>
          <p:nvPr>
            <p:ph type="title"/>
          </p:nvPr>
        </p:nvSpPr>
        <p:spPr/>
        <p:txBody>
          <a:bodyPr/>
          <a:lstStyle/>
          <a:p>
            <a:pPr eaLnBrk="1" hangingPunct="1">
              <a:defRPr/>
            </a:pPr>
            <a:r>
              <a:rPr lang="en-US" dirty="0"/>
              <a:t>PTPv2 major additions</a:t>
            </a:r>
          </a:p>
        </p:txBody>
      </p:sp>
      <p:sp>
        <p:nvSpPr>
          <p:cNvPr id="3" name="Content Placeholder 2">
            <a:extLst>
              <a:ext uri="{FF2B5EF4-FFF2-40B4-BE49-F238E27FC236}">
                <a16:creationId xmlns:a16="http://schemas.microsoft.com/office/drawing/2014/main" id="{1BD28015-C79A-4DC8-9DCB-05FE403ED82A}"/>
              </a:ext>
            </a:extLst>
          </p:cNvPr>
          <p:cNvSpPr>
            <a:spLocks noGrp="1"/>
          </p:cNvSpPr>
          <p:nvPr>
            <p:ph idx="1"/>
          </p:nvPr>
        </p:nvSpPr>
        <p:spPr/>
        <p:txBody>
          <a:bodyPr>
            <a:normAutofit fontScale="92500" lnSpcReduction="10000"/>
          </a:bodyPr>
          <a:lstStyle/>
          <a:p>
            <a:pPr eaLnBrk="1" hangingPunct="1">
              <a:defRPr/>
            </a:pPr>
            <a:r>
              <a:rPr lang="en-US" dirty="0"/>
              <a:t>Synchronization accuracies better than 1 nanosecond </a:t>
            </a:r>
          </a:p>
          <a:p>
            <a:pPr eaLnBrk="1" hangingPunct="1">
              <a:defRPr/>
            </a:pPr>
            <a:r>
              <a:rPr lang="en-US" dirty="0"/>
              <a:t>Higher sampling/message rates</a:t>
            </a:r>
          </a:p>
          <a:p>
            <a:pPr eaLnBrk="1" hangingPunct="1">
              <a:defRPr/>
            </a:pPr>
            <a:r>
              <a:rPr lang="en-US" dirty="0" err="1"/>
              <a:t>Unicast</a:t>
            </a:r>
            <a:r>
              <a:rPr lang="en-US" dirty="0"/>
              <a:t> communication</a:t>
            </a:r>
          </a:p>
          <a:p>
            <a:pPr eaLnBrk="1" hangingPunct="1">
              <a:defRPr/>
            </a:pPr>
            <a:r>
              <a:rPr lang="en-US" dirty="0"/>
              <a:t>Correction for asymmetry</a:t>
            </a:r>
          </a:p>
          <a:p>
            <a:pPr eaLnBrk="1" hangingPunct="1">
              <a:defRPr/>
            </a:pPr>
            <a:r>
              <a:rPr lang="en-US" dirty="0"/>
              <a:t>Transparent clocks</a:t>
            </a:r>
          </a:p>
          <a:p>
            <a:pPr eaLnBrk="1" hangingPunct="1">
              <a:defRPr/>
            </a:pPr>
            <a:r>
              <a:rPr lang="en-US" dirty="0"/>
              <a:t>Redundancy</a:t>
            </a:r>
          </a:p>
          <a:p>
            <a:pPr eaLnBrk="1" hangingPunct="1">
              <a:defRPr/>
            </a:pPr>
            <a:r>
              <a:rPr lang="en-US" dirty="0"/>
              <a:t>Configurable synchronization hierarchy</a:t>
            </a:r>
          </a:p>
          <a:p>
            <a:pPr eaLnBrk="1" hangingPunct="1">
              <a:defRPr/>
            </a:pPr>
            <a:r>
              <a:rPr lang="en-US" dirty="0"/>
              <a:t>Decouple sync messaging from hierarchy signaling</a:t>
            </a:r>
          </a:p>
          <a:p>
            <a:pPr eaLnBrk="1" hangingPunct="1">
              <a:defRPr/>
            </a:pPr>
            <a:r>
              <a:rPr lang="en-US" dirty="0"/>
              <a:t>Formal mechanisms for message extensions</a:t>
            </a:r>
          </a:p>
          <a:p>
            <a:pPr eaLnBrk="1" hangingPunct="1">
              <a:defRPr/>
            </a:pPr>
            <a:r>
              <a:rPr lang="en-US" dirty="0"/>
              <a:t>Mappings to UDP/IPv4&amp;6, Ethernet w/o VLAN, (also </a:t>
            </a:r>
            <a:r>
              <a:rPr lang="en-US" dirty="0" err="1"/>
              <a:t>DeviceNet</a:t>
            </a:r>
            <a:r>
              <a:rPr lang="en-US" dirty="0"/>
              <a:t>™, PROFINET, </a:t>
            </a:r>
            <a:r>
              <a:rPr lang="en-US" dirty="0" err="1"/>
              <a:t>ControlNet</a:t>
            </a:r>
            <a:r>
              <a:rPr lang="en-US" dirty="0"/>
              <a:t>™) </a:t>
            </a:r>
          </a:p>
        </p:txBody>
      </p:sp>
      <p:sp>
        <p:nvSpPr>
          <p:cNvPr id="4" name="Datumsplatzhalter 3">
            <a:extLst>
              <a:ext uri="{FF2B5EF4-FFF2-40B4-BE49-F238E27FC236}">
                <a16:creationId xmlns:a16="http://schemas.microsoft.com/office/drawing/2014/main" id="{A6AD4FDB-22F0-4368-80AF-1658601CFE7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219276E-BC1E-4885-8410-F001B3576B4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38EDC5F-4248-472A-BF72-3B966CA34D03}"/>
              </a:ext>
            </a:extLst>
          </p:cNvPr>
          <p:cNvSpPr>
            <a:spLocks noGrp="1"/>
          </p:cNvSpPr>
          <p:nvPr>
            <p:ph type="sldNum" sz="quarter" idx="12"/>
          </p:nvPr>
        </p:nvSpPr>
        <p:spPr/>
        <p:txBody>
          <a:bodyPr/>
          <a:lstStyle/>
          <a:p>
            <a:pPr>
              <a:defRPr/>
            </a:pPr>
            <a:fld id="{AFD5F09E-495C-4440-9B64-34BC52B4539C}" type="slidenum">
              <a:rPr lang="en-US" smtClean="0"/>
              <a:pPr>
                <a:defRPr/>
              </a:pPr>
              <a:t>666</a:t>
            </a:fld>
            <a:endParaRPr lang="en-US"/>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09B7-BF1A-4072-BD8C-3EDAB6A7A778}"/>
              </a:ext>
            </a:extLst>
          </p:cNvPr>
          <p:cNvSpPr>
            <a:spLocks noGrp="1"/>
          </p:cNvSpPr>
          <p:nvPr>
            <p:ph type="title"/>
          </p:nvPr>
        </p:nvSpPr>
        <p:spPr/>
        <p:txBody>
          <a:bodyPr/>
          <a:lstStyle/>
          <a:p>
            <a:pPr eaLnBrk="1" hangingPunct="1">
              <a:defRPr/>
            </a:pPr>
            <a:r>
              <a:rPr lang="en-US" dirty="0"/>
              <a:t>Sync and Delay-</a:t>
            </a:r>
            <a:r>
              <a:rPr lang="en-US" dirty="0" err="1"/>
              <a:t>Req</a:t>
            </a:r>
            <a:r>
              <a:rPr lang="en-US" dirty="0"/>
              <a:t> formats</a:t>
            </a:r>
          </a:p>
        </p:txBody>
      </p:sp>
      <p:pic>
        <p:nvPicPr>
          <p:cNvPr id="13315" name="Picture 4">
            <a:extLst>
              <a:ext uri="{FF2B5EF4-FFF2-40B4-BE49-F238E27FC236}">
                <a16:creationId xmlns:a16="http://schemas.microsoft.com/office/drawing/2014/main" id="{90FE6622-5D92-46F7-81AD-9504EA0F517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14338" y="1295400"/>
            <a:ext cx="8501062" cy="5105400"/>
          </a:xfrm>
        </p:spPr>
      </p:pic>
      <p:sp>
        <p:nvSpPr>
          <p:cNvPr id="3" name="Datumsplatzhalter 2">
            <a:extLst>
              <a:ext uri="{FF2B5EF4-FFF2-40B4-BE49-F238E27FC236}">
                <a16:creationId xmlns:a16="http://schemas.microsoft.com/office/drawing/2014/main" id="{7D5B6076-7CF5-4AEA-9AA2-B11283C4A004}"/>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FB64B46-6B2E-4D31-8A30-73BC19DF76C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86A87AE-8821-432E-A112-F9EE73BA6B7A}"/>
              </a:ext>
            </a:extLst>
          </p:cNvPr>
          <p:cNvSpPr>
            <a:spLocks noGrp="1"/>
          </p:cNvSpPr>
          <p:nvPr>
            <p:ph type="sldNum" sz="quarter" idx="12"/>
          </p:nvPr>
        </p:nvSpPr>
        <p:spPr/>
        <p:txBody>
          <a:bodyPr/>
          <a:lstStyle/>
          <a:p>
            <a:pPr>
              <a:defRPr/>
            </a:pPr>
            <a:fld id="{AFD5F09E-495C-4440-9B64-34BC52B4539C}" type="slidenum">
              <a:rPr lang="en-US" smtClean="0"/>
              <a:pPr>
                <a:defRPr/>
              </a:pPr>
              <a:t>667</a:t>
            </a:fld>
            <a:endParaRPr lang="en-US"/>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12CE-43DF-47B9-ABDA-3271962CA618}"/>
              </a:ext>
            </a:extLst>
          </p:cNvPr>
          <p:cNvSpPr>
            <a:spLocks noGrp="1"/>
          </p:cNvSpPr>
          <p:nvPr>
            <p:ph type="title"/>
          </p:nvPr>
        </p:nvSpPr>
        <p:spPr/>
        <p:txBody>
          <a:bodyPr/>
          <a:lstStyle/>
          <a:p>
            <a:pPr eaLnBrk="1" hangingPunct="1">
              <a:defRPr/>
            </a:pPr>
            <a:r>
              <a:rPr lang="en-US" dirty="0"/>
              <a:t>End-to-End Transparent Clocks</a:t>
            </a:r>
          </a:p>
        </p:txBody>
      </p:sp>
      <p:pic>
        <p:nvPicPr>
          <p:cNvPr id="14339" name="Picture 5">
            <a:extLst>
              <a:ext uri="{FF2B5EF4-FFF2-40B4-BE49-F238E27FC236}">
                <a16:creationId xmlns:a16="http://schemas.microsoft.com/office/drawing/2014/main" id="{9C1CAD44-D32B-4E90-95AB-9FE0B260AC9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17667" y="1628800"/>
            <a:ext cx="8367713" cy="3810000"/>
          </a:xfrm>
        </p:spPr>
      </p:pic>
      <p:sp>
        <p:nvSpPr>
          <p:cNvPr id="4" name="Content Placeholder 2">
            <a:extLst>
              <a:ext uri="{FF2B5EF4-FFF2-40B4-BE49-F238E27FC236}">
                <a16:creationId xmlns:a16="http://schemas.microsoft.com/office/drawing/2014/main" id="{87EEBAD6-F594-405C-A2E8-D163977FB0C4}"/>
              </a:ext>
            </a:extLst>
          </p:cNvPr>
          <p:cNvSpPr txBox="1">
            <a:spLocks/>
          </p:cNvSpPr>
          <p:nvPr/>
        </p:nvSpPr>
        <p:spPr bwMode="auto">
          <a:xfrm>
            <a:off x="234323" y="5517369"/>
            <a:ext cx="8534400" cy="838200"/>
          </a:xfrm>
          <a:prstGeom prst="rect">
            <a:avLst/>
          </a:prstGeom>
          <a:noFill/>
          <a:ln w="9525">
            <a:noFill/>
            <a:miter lim="800000"/>
            <a:headEnd/>
            <a:tailEnd/>
          </a:ln>
        </p:spPr>
        <p:txBody>
          <a:bodyPr/>
          <a:lstStyle/>
          <a:p>
            <a:pPr marL="342900" indent="-342900" algn="ctr">
              <a:spcBef>
                <a:spcPct val="20000"/>
              </a:spcBef>
              <a:defRPr/>
            </a:pPr>
            <a:r>
              <a:rPr lang="en-US" sz="2400" kern="0" dirty="0">
                <a:solidFill>
                  <a:srgbClr val="000099"/>
                </a:solidFill>
                <a:latin typeface="+mn-lt"/>
                <a:cs typeface="+mn-cs"/>
              </a:rPr>
              <a:t>E2E TCs cancel queuing and processing delays</a:t>
            </a:r>
          </a:p>
        </p:txBody>
      </p:sp>
      <p:sp>
        <p:nvSpPr>
          <p:cNvPr id="3" name="Datumsplatzhalter 2">
            <a:extLst>
              <a:ext uri="{FF2B5EF4-FFF2-40B4-BE49-F238E27FC236}">
                <a16:creationId xmlns:a16="http://schemas.microsoft.com/office/drawing/2014/main" id="{A8C495A6-8590-4724-A0A7-3C41AFA23FC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312C595-3710-46A5-B67B-BE75B5336BE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19A9986-C1BC-42F9-B01E-065F03B44710}"/>
              </a:ext>
            </a:extLst>
          </p:cNvPr>
          <p:cNvSpPr>
            <a:spLocks noGrp="1"/>
          </p:cNvSpPr>
          <p:nvPr>
            <p:ph type="sldNum" sz="quarter" idx="12"/>
          </p:nvPr>
        </p:nvSpPr>
        <p:spPr/>
        <p:txBody>
          <a:bodyPr/>
          <a:lstStyle/>
          <a:p>
            <a:pPr>
              <a:defRPr/>
            </a:pPr>
            <a:fld id="{AFD5F09E-495C-4440-9B64-34BC52B4539C}" type="slidenum">
              <a:rPr lang="en-US" smtClean="0"/>
              <a:pPr>
                <a:defRPr/>
              </a:pPr>
              <a:t>668</a:t>
            </a:fld>
            <a:endParaRPr lang="en-US"/>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C3202-234B-41E5-97DB-3822475ED11A}"/>
              </a:ext>
            </a:extLst>
          </p:cNvPr>
          <p:cNvSpPr>
            <a:spLocks noGrp="1"/>
          </p:cNvSpPr>
          <p:nvPr>
            <p:ph type="title"/>
          </p:nvPr>
        </p:nvSpPr>
        <p:spPr/>
        <p:txBody>
          <a:bodyPr>
            <a:normAutofit/>
          </a:bodyPr>
          <a:lstStyle/>
          <a:p>
            <a:pPr eaLnBrk="1" hangingPunct="1">
              <a:defRPr/>
            </a:pPr>
            <a:r>
              <a:rPr lang="en-US" dirty="0"/>
              <a:t>Peer-to-Peer Transparent Clocks</a:t>
            </a:r>
          </a:p>
        </p:txBody>
      </p:sp>
      <p:pic>
        <p:nvPicPr>
          <p:cNvPr id="15363" name="Picture 2">
            <a:extLst>
              <a:ext uri="{FF2B5EF4-FFF2-40B4-BE49-F238E27FC236}">
                <a16:creationId xmlns:a16="http://schemas.microsoft.com/office/drawing/2014/main" id="{F5AB717A-E469-404F-969A-E07328F95B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1438" y="1066800"/>
            <a:ext cx="8615362" cy="3810000"/>
          </a:xfrm>
        </p:spPr>
      </p:pic>
      <p:sp>
        <p:nvSpPr>
          <p:cNvPr id="4" name="Content Placeholder 2">
            <a:extLst>
              <a:ext uri="{FF2B5EF4-FFF2-40B4-BE49-F238E27FC236}">
                <a16:creationId xmlns:a16="http://schemas.microsoft.com/office/drawing/2014/main" id="{E91CE9BB-FDC8-4CB6-B582-959CF8042074}"/>
              </a:ext>
            </a:extLst>
          </p:cNvPr>
          <p:cNvSpPr txBox="1">
            <a:spLocks/>
          </p:cNvSpPr>
          <p:nvPr/>
        </p:nvSpPr>
        <p:spPr bwMode="auto">
          <a:xfrm>
            <a:off x="304800" y="5334000"/>
            <a:ext cx="8534400" cy="838200"/>
          </a:xfrm>
          <a:prstGeom prst="rect">
            <a:avLst/>
          </a:prstGeom>
          <a:noFill/>
          <a:ln w="9525">
            <a:noFill/>
            <a:miter lim="800000"/>
            <a:headEnd/>
            <a:tailEnd/>
          </a:ln>
        </p:spPr>
        <p:txBody>
          <a:bodyPr/>
          <a:lstStyle/>
          <a:p>
            <a:pPr marL="342900" indent="-342900" algn="ctr">
              <a:spcBef>
                <a:spcPct val="20000"/>
              </a:spcBef>
              <a:defRPr/>
            </a:pPr>
            <a:r>
              <a:rPr lang="en-US" sz="2400" kern="0" dirty="0">
                <a:solidFill>
                  <a:srgbClr val="000099"/>
                </a:solidFill>
                <a:latin typeface="+mn-lt"/>
                <a:cs typeface="+mn-cs"/>
              </a:rPr>
              <a:t>P2P TCs cancel queuing, processing and propagation delays</a:t>
            </a:r>
          </a:p>
        </p:txBody>
      </p:sp>
      <p:sp>
        <p:nvSpPr>
          <p:cNvPr id="3" name="Datumsplatzhalter 2">
            <a:extLst>
              <a:ext uri="{FF2B5EF4-FFF2-40B4-BE49-F238E27FC236}">
                <a16:creationId xmlns:a16="http://schemas.microsoft.com/office/drawing/2014/main" id="{297E696F-5814-4268-B76A-038FB80A24A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B343D0A-44E5-4BA6-B9E1-C6CD92D8D8C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DB2E73B-CC03-4EB9-9ED1-077F400D30F4}"/>
              </a:ext>
            </a:extLst>
          </p:cNvPr>
          <p:cNvSpPr>
            <a:spLocks noGrp="1"/>
          </p:cNvSpPr>
          <p:nvPr>
            <p:ph type="sldNum" sz="quarter" idx="12"/>
          </p:nvPr>
        </p:nvSpPr>
        <p:spPr/>
        <p:txBody>
          <a:bodyPr/>
          <a:lstStyle/>
          <a:p>
            <a:pPr>
              <a:defRPr/>
            </a:pPr>
            <a:fld id="{AFD5F09E-495C-4440-9B64-34BC52B4539C}" type="slidenum">
              <a:rPr lang="en-US" smtClean="0"/>
              <a:pPr>
                <a:defRPr/>
              </a:pPr>
              <a:t>669</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Status Register</a:t>
            </a:r>
          </a:p>
        </p:txBody>
      </p:sp>
      <p:sp>
        <p:nvSpPr>
          <p:cNvPr id="10" name="Footer Placeholder 9"/>
          <p:cNvSpPr>
            <a:spLocks noGrp="1"/>
          </p:cNvSpPr>
          <p:nvPr>
            <p:ph type="ftr" sz="quarter" idx="11"/>
          </p:nvPr>
        </p:nvSpPr>
        <p:spPr/>
        <p:txBody>
          <a:bodyPr/>
          <a:lstStyle/>
          <a:p>
            <a:r>
              <a:rPr lang="en-US"/>
              <a:t>Realtime Programming Prof. Dr. Markus Pfeil</a:t>
            </a:r>
            <a:endParaRPr lang="en-US" dirty="0"/>
          </a:p>
        </p:txBody>
      </p:sp>
      <p:sp>
        <p:nvSpPr>
          <p:cNvPr id="11" name="Slide Number Placeholder 10"/>
          <p:cNvSpPr>
            <a:spLocks noGrp="1"/>
          </p:cNvSpPr>
          <p:nvPr>
            <p:ph type="sldNum" sz="quarter" idx="12"/>
          </p:nvPr>
        </p:nvSpPr>
        <p:spPr/>
        <p:txBody>
          <a:bodyPr/>
          <a:lstStyle/>
          <a:p>
            <a:fld id="{3A9916B7-A748-6149-8245-A3DC3058343F}" type="slidenum">
              <a:rPr lang="en-US" smtClean="0"/>
              <a:t>67</a:t>
            </a:fld>
            <a:endParaRPr lang="en-US"/>
          </a:p>
        </p:txBody>
      </p:sp>
      <p:pic>
        <p:nvPicPr>
          <p:cNvPr id="8" name="Content Placeholder 7" descr="sreg.tiff"/>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4871" y="1441644"/>
            <a:ext cx="4910530" cy="1950404"/>
          </a:xfrm>
        </p:spPr>
      </p:pic>
      <p:sp>
        <p:nvSpPr>
          <p:cNvPr id="9" name="Content Placeholder 8"/>
          <p:cNvSpPr>
            <a:spLocks noGrp="1"/>
          </p:cNvSpPr>
          <p:nvPr>
            <p:ph sz="half" idx="4294967295"/>
          </p:nvPr>
        </p:nvSpPr>
        <p:spPr>
          <a:xfrm>
            <a:off x="5105400" y="1441643"/>
            <a:ext cx="4038600" cy="3648075"/>
          </a:xfrm>
        </p:spPr>
        <p:txBody>
          <a:bodyPr>
            <a:normAutofit fontScale="70000" lnSpcReduction="20000"/>
          </a:bodyPr>
          <a:lstStyle/>
          <a:p>
            <a:r>
              <a:rPr lang="en-US" dirty="0"/>
              <a:t>Every time the processor performs an operation it sets bits in the Status Register (SREG)</a:t>
            </a:r>
          </a:p>
          <a:p>
            <a:pPr lvl="1"/>
            <a:r>
              <a:rPr lang="en-US" dirty="0"/>
              <a:t>Example </a:t>
            </a:r>
            <a:r>
              <a:rPr lang="en-US" dirty="0" err="1">
                <a:latin typeface="Courier"/>
                <a:cs typeface="Courier"/>
              </a:rPr>
              <a:t>cpi</a:t>
            </a:r>
            <a:r>
              <a:rPr lang="en-US" dirty="0">
                <a:latin typeface="Courier"/>
                <a:cs typeface="Courier"/>
              </a:rPr>
              <a:t> r01$77</a:t>
            </a:r>
          </a:p>
          <a:p>
            <a:pPr lvl="1"/>
            <a:r>
              <a:rPr lang="en-US" dirty="0"/>
              <a:t>This register is in the I/O  region</a:t>
            </a:r>
          </a:p>
          <a:p>
            <a:r>
              <a:rPr lang="en-US" dirty="0"/>
              <a:t>SREG can be examined/set with the in and out instructions</a:t>
            </a:r>
          </a:p>
          <a:p>
            <a:pPr lvl="1"/>
            <a:r>
              <a:rPr lang="en-US" dirty="0">
                <a:latin typeface="Courier"/>
                <a:cs typeface="Courier"/>
              </a:rPr>
              <a:t>in r17SREG</a:t>
            </a:r>
          </a:p>
          <a:p>
            <a:pPr lvl="1"/>
            <a:r>
              <a:rPr lang="en-US" dirty="0">
                <a:latin typeface="Courier"/>
                <a:cs typeface="Courier"/>
              </a:rPr>
              <a:t>out SREGr22</a:t>
            </a:r>
          </a:p>
          <a:p>
            <a:r>
              <a:rPr lang="en-US" dirty="0"/>
              <a:t>The status bits are also tested by branch instructions to decide whether or not to jump to a different location</a:t>
            </a:r>
          </a:p>
        </p:txBody>
      </p:sp>
      <p:pic>
        <p:nvPicPr>
          <p:cNvPr id="3" name="Picture 2" descr="sre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1" y="4734849"/>
            <a:ext cx="7549241" cy="1550541"/>
          </a:xfrm>
          <a:prstGeom prst="rect">
            <a:avLst/>
          </a:prstGeom>
        </p:spPr>
      </p:pic>
      <p:sp>
        <p:nvSpPr>
          <p:cNvPr id="4" name="Datumsplatzhalter 3">
            <a:extLst>
              <a:ext uri="{FF2B5EF4-FFF2-40B4-BE49-F238E27FC236}">
                <a16:creationId xmlns:a16="http://schemas.microsoft.com/office/drawing/2014/main" id="{90120050-E61F-4367-80BA-A9DDCE234644}"/>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045691945"/>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CE267-C3BA-4C87-BAE8-DCDA6391A7F1}"/>
              </a:ext>
            </a:extLst>
          </p:cNvPr>
          <p:cNvSpPr>
            <a:spLocks noGrp="1"/>
          </p:cNvSpPr>
          <p:nvPr>
            <p:ph type="title"/>
          </p:nvPr>
        </p:nvSpPr>
        <p:spPr/>
        <p:txBody>
          <a:bodyPr/>
          <a:lstStyle/>
          <a:p>
            <a:r>
              <a:rPr lang="de-DE" dirty="0"/>
              <a:t>Transparent Clock </a:t>
            </a:r>
            <a:r>
              <a:rPr lang="de-DE" dirty="0" err="1"/>
              <a:t>Example</a:t>
            </a:r>
            <a:endParaRPr lang="en-GB" dirty="0"/>
          </a:p>
        </p:txBody>
      </p:sp>
      <p:pic>
        <p:nvPicPr>
          <p:cNvPr id="7" name="Inhaltsplatzhalter 6">
            <a:extLst>
              <a:ext uri="{FF2B5EF4-FFF2-40B4-BE49-F238E27FC236}">
                <a16:creationId xmlns:a16="http://schemas.microsoft.com/office/drawing/2014/main" id="{50350EA9-0413-48A1-8B98-25261BD65D9D}"/>
              </a:ext>
            </a:extLst>
          </p:cNvPr>
          <p:cNvPicPr>
            <a:picLocks noGrp="1" noChangeAspect="1"/>
          </p:cNvPicPr>
          <p:nvPr>
            <p:ph sz="quarter" idx="1"/>
          </p:nvPr>
        </p:nvPicPr>
        <p:blipFill>
          <a:blip r:embed="rId2"/>
          <a:stretch>
            <a:fillRect/>
          </a:stretch>
        </p:blipFill>
        <p:spPr>
          <a:xfrm>
            <a:off x="232950" y="1700808"/>
            <a:ext cx="5671198" cy="4613741"/>
          </a:xfrm>
          <a:prstGeom prst="rect">
            <a:avLst/>
          </a:prstGeom>
        </p:spPr>
      </p:pic>
      <p:sp>
        <p:nvSpPr>
          <p:cNvPr id="4" name="Datumsplatzhalter 3">
            <a:extLst>
              <a:ext uri="{FF2B5EF4-FFF2-40B4-BE49-F238E27FC236}">
                <a16:creationId xmlns:a16="http://schemas.microsoft.com/office/drawing/2014/main" id="{D4D23A7D-CFAA-4C67-848A-DEDB3AE1D8E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E8A39FF-9FAF-44DA-817E-8FB8E7E8C3D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5651FBA-8AA6-4DB6-9FFC-A34FC3B2199A}"/>
              </a:ext>
            </a:extLst>
          </p:cNvPr>
          <p:cNvSpPr>
            <a:spLocks noGrp="1"/>
          </p:cNvSpPr>
          <p:nvPr>
            <p:ph type="sldNum" sz="quarter" idx="12"/>
          </p:nvPr>
        </p:nvSpPr>
        <p:spPr/>
        <p:txBody>
          <a:bodyPr/>
          <a:lstStyle/>
          <a:p>
            <a:pPr>
              <a:defRPr/>
            </a:pPr>
            <a:fld id="{AFD5F09E-495C-4440-9B64-34BC52B4539C}" type="slidenum">
              <a:rPr lang="en-US" smtClean="0"/>
              <a:pPr>
                <a:defRPr/>
              </a:pPr>
              <a:t>670</a:t>
            </a:fld>
            <a:endParaRPr lang="en-US"/>
          </a:p>
        </p:txBody>
      </p:sp>
      <p:sp>
        <p:nvSpPr>
          <p:cNvPr id="8" name="Rechteck 7">
            <a:extLst>
              <a:ext uri="{FF2B5EF4-FFF2-40B4-BE49-F238E27FC236}">
                <a16:creationId xmlns:a16="http://schemas.microsoft.com/office/drawing/2014/main" id="{6A1C66B0-0960-47AD-B128-77A9CE7BA856}"/>
              </a:ext>
            </a:extLst>
          </p:cNvPr>
          <p:cNvSpPr/>
          <p:nvPr/>
        </p:nvSpPr>
        <p:spPr>
          <a:xfrm>
            <a:off x="5616116" y="1386602"/>
            <a:ext cx="3524709" cy="5047536"/>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CLJOL D+ Helvetica Neue"/>
              </a:rPr>
              <a:t>The Master sends a SYNC message containing a Origin Time Stamp field (which contains the Master's Time of Day), and a Correction Field (CF). The Master sets the CF to 0 prior to sending the SYNC message.</a:t>
            </a:r>
          </a:p>
          <a:p>
            <a:pPr marL="285750" indent="-285750">
              <a:buFont typeface="Arial" panose="020B0604020202020204" pitchFamily="34" charset="0"/>
              <a:buChar char="•"/>
            </a:pPr>
            <a:r>
              <a:rPr lang="en-GB" dirty="0">
                <a:solidFill>
                  <a:srgbClr val="000000"/>
                </a:solidFill>
                <a:latin typeface="CLJOL D+ Helvetica Neue"/>
              </a:rPr>
              <a:t>As the SYNC message arrives at the first bridge, the bridge uses its time stamping clock to capture the time the message starts arriving at its physical port. Similarly as the SYNC message starts to leave the bridge's physical port heading toward the Slave, it captures the time the message starts leaving the physical port. It can calculate the Residence Time (RT) of the message, which is the delay through bridge, by taking the difference of the two captured time stamps</a:t>
            </a:r>
            <a:r>
              <a:rPr lang="en-GB" sz="800" dirty="0">
                <a:solidFill>
                  <a:srgbClr val="000000"/>
                </a:solidFill>
                <a:latin typeface="CLJOL D+ Helvetica Neue"/>
              </a:rPr>
              <a:t>2</a:t>
            </a:r>
            <a:r>
              <a:rPr lang="en-GB" dirty="0">
                <a:solidFill>
                  <a:srgbClr val="000000"/>
                </a:solidFill>
                <a:latin typeface="CLJOL D+ Helvetica Neue"/>
              </a:rPr>
              <a:t>. As a 1-Step device, the bridge will add its residence time to the CF of the SYNC message as it leaves the exiting physical interface heading towards the Slave. In the figure, this is shown as </a:t>
            </a:r>
            <a:r>
              <a:rPr lang="en-GB" dirty="0" err="1">
                <a:solidFill>
                  <a:srgbClr val="000000"/>
                </a:solidFill>
                <a:latin typeface="CLJOL D+ Helvetica Neue"/>
              </a:rPr>
              <a:t>SumCF</a:t>
            </a:r>
            <a:r>
              <a:rPr lang="en-GB" dirty="0">
                <a:solidFill>
                  <a:srgbClr val="000000"/>
                </a:solidFill>
                <a:latin typeface="CLJOL D+ Helvetica Neue"/>
              </a:rPr>
              <a:t>. </a:t>
            </a:r>
            <a:endParaRPr lang="en-GB" dirty="0"/>
          </a:p>
        </p:txBody>
      </p:sp>
    </p:spTree>
    <p:extLst>
      <p:ext uri="{BB962C8B-B14F-4D97-AF65-F5344CB8AC3E}">
        <p14:creationId xmlns:p14="http://schemas.microsoft.com/office/powerpoint/2010/main" val="405607936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CE267-C3BA-4C87-BAE8-DCDA6391A7F1}"/>
              </a:ext>
            </a:extLst>
          </p:cNvPr>
          <p:cNvSpPr>
            <a:spLocks noGrp="1"/>
          </p:cNvSpPr>
          <p:nvPr>
            <p:ph type="title"/>
          </p:nvPr>
        </p:nvSpPr>
        <p:spPr/>
        <p:txBody>
          <a:bodyPr/>
          <a:lstStyle/>
          <a:p>
            <a:r>
              <a:rPr lang="de-DE" dirty="0"/>
              <a:t>Transparent Clock </a:t>
            </a:r>
            <a:r>
              <a:rPr lang="de-DE" dirty="0" err="1"/>
              <a:t>Example</a:t>
            </a:r>
            <a:endParaRPr lang="en-GB" dirty="0"/>
          </a:p>
        </p:txBody>
      </p:sp>
      <p:pic>
        <p:nvPicPr>
          <p:cNvPr id="7" name="Inhaltsplatzhalter 6">
            <a:extLst>
              <a:ext uri="{FF2B5EF4-FFF2-40B4-BE49-F238E27FC236}">
                <a16:creationId xmlns:a16="http://schemas.microsoft.com/office/drawing/2014/main" id="{50350EA9-0413-48A1-8B98-25261BD65D9D}"/>
              </a:ext>
            </a:extLst>
          </p:cNvPr>
          <p:cNvPicPr>
            <a:picLocks noGrp="1" noChangeAspect="1"/>
          </p:cNvPicPr>
          <p:nvPr>
            <p:ph sz="quarter" idx="1"/>
          </p:nvPr>
        </p:nvPicPr>
        <p:blipFill>
          <a:blip r:embed="rId2"/>
          <a:stretch>
            <a:fillRect/>
          </a:stretch>
        </p:blipFill>
        <p:spPr>
          <a:xfrm>
            <a:off x="232950" y="1700808"/>
            <a:ext cx="5671198" cy="4613741"/>
          </a:xfrm>
          <a:prstGeom prst="rect">
            <a:avLst/>
          </a:prstGeom>
        </p:spPr>
      </p:pic>
      <p:sp>
        <p:nvSpPr>
          <p:cNvPr id="4" name="Datumsplatzhalter 3">
            <a:extLst>
              <a:ext uri="{FF2B5EF4-FFF2-40B4-BE49-F238E27FC236}">
                <a16:creationId xmlns:a16="http://schemas.microsoft.com/office/drawing/2014/main" id="{D4D23A7D-CFAA-4C67-848A-DEDB3AE1D8E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E8A39FF-9FAF-44DA-817E-8FB8E7E8C3D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5651FBA-8AA6-4DB6-9FFC-A34FC3B2199A}"/>
              </a:ext>
            </a:extLst>
          </p:cNvPr>
          <p:cNvSpPr>
            <a:spLocks noGrp="1"/>
          </p:cNvSpPr>
          <p:nvPr>
            <p:ph type="sldNum" sz="quarter" idx="12"/>
          </p:nvPr>
        </p:nvSpPr>
        <p:spPr/>
        <p:txBody>
          <a:bodyPr/>
          <a:lstStyle/>
          <a:p>
            <a:pPr>
              <a:defRPr/>
            </a:pPr>
            <a:fld id="{AFD5F09E-495C-4440-9B64-34BC52B4539C}" type="slidenum">
              <a:rPr lang="en-US" smtClean="0"/>
              <a:pPr>
                <a:defRPr/>
              </a:pPr>
              <a:t>671</a:t>
            </a:fld>
            <a:endParaRPr lang="en-US"/>
          </a:p>
        </p:txBody>
      </p:sp>
      <p:sp>
        <p:nvSpPr>
          <p:cNvPr id="8" name="Rechteck 7">
            <a:extLst>
              <a:ext uri="{FF2B5EF4-FFF2-40B4-BE49-F238E27FC236}">
                <a16:creationId xmlns:a16="http://schemas.microsoft.com/office/drawing/2014/main" id="{6A1C66B0-0960-47AD-B128-77A9CE7BA856}"/>
              </a:ext>
            </a:extLst>
          </p:cNvPr>
          <p:cNvSpPr/>
          <p:nvPr/>
        </p:nvSpPr>
        <p:spPr>
          <a:xfrm>
            <a:off x="5616116" y="1386602"/>
            <a:ext cx="3524709" cy="5047536"/>
          </a:xfrm>
          <a:prstGeom prst="rect">
            <a:avLst/>
          </a:prstGeom>
        </p:spPr>
        <p:txBody>
          <a:bodyPr wrap="square">
            <a:spAutoFit/>
          </a:bodyPr>
          <a:lstStyle/>
          <a:p>
            <a:pPr marL="285750" indent="-285750">
              <a:buFont typeface="Arial" panose="020B0604020202020204" pitchFamily="34" charset="0"/>
              <a:buChar char="•"/>
            </a:pPr>
            <a:r>
              <a:rPr lang="en-GB" dirty="0"/>
              <a:t>The SYNC message arrives at the second bridge which also calculates its Residence Time and "adds" it to the CF portion of the SYNC message. The CF is accumulative as makes its way to the Slave. The Slave then receives the SYNC message, and captures its time stamp (T2) and extracts and stores away both T1 and CF from the message.</a:t>
            </a:r>
          </a:p>
          <a:p>
            <a:pPr marL="285750" indent="-285750">
              <a:buFont typeface="Arial" panose="020B0604020202020204" pitchFamily="34" charset="0"/>
              <a:buChar char="•"/>
            </a:pPr>
            <a:r>
              <a:rPr lang="en-GB" dirty="0"/>
              <a:t>Similarly in the reverse direction, the Slave sends out a DELAY REQUEST message to the Master with CF=0 and captures T3, and the bridges add their Residence Time to the CF portion of the DELAY REQUEST message in an additive way. When the DELAY REQUEST message arrives at the Master, the Master time stamps as usual (T4). The Master then takes both the T4 captured time stamp and the CF that arrived and sends a DELAY RESPONSE to the Slave</a:t>
            </a:r>
          </a:p>
        </p:txBody>
      </p:sp>
    </p:spTree>
    <p:extLst>
      <p:ext uri="{BB962C8B-B14F-4D97-AF65-F5344CB8AC3E}">
        <p14:creationId xmlns:p14="http://schemas.microsoft.com/office/powerpoint/2010/main" val="1832623743"/>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CE267-C3BA-4C87-BAE8-DCDA6391A7F1}"/>
              </a:ext>
            </a:extLst>
          </p:cNvPr>
          <p:cNvSpPr>
            <a:spLocks noGrp="1"/>
          </p:cNvSpPr>
          <p:nvPr>
            <p:ph type="title"/>
          </p:nvPr>
        </p:nvSpPr>
        <p:spPr/>
        <p:txBody>
          <a:bodyPr/>
          <a:lstStyle/>
          <a:p>
            <a:r>
              <a:rPr lang="de-DE" dirty="0"/>
              <a:t>Transparent Clock </a:t>
            </a:r>
            <a:r>
              <a:rPr lang="de-DE" dirty="0" err="1"/>
              <a:t>Example</a:t>
            </a:r>
            <a:endParaRPr lang="en-GB" dirty="0"/>
          </a:p>
        </p:txBody>
      </p:sp>
      <p:pic>
        <p:nvPicPr>
          <p:cNvPr id="7" name="Inhaltsplatzhalter 6">
            <a:extLst>
              <a:ext uri="{FF2B5EF4-FFF2-40B4-BE49-F238E27FC236}">
                <a16:creationId xmlns:a16="http://schemas.microsoft.com/office/drawing/2014/main" id="{50350EA9-0413-48A1-8B98-25261BD65D9D}"/>
              </a:ext>
            </a:extLst>
          </p:cNvPr>
          <p:cNvPicPr>
            <a:picLocks noGrp="1" noChangeAspect="1"/>
          </p:cNvPicPr>
          <p:nvPr>
            <p:ph sz="quarter" idx="1"/>
          </p:nvPr>
        </p:nvPicPr>
        <p:blipFill>
          <a:blip r:embed="rId2"/>
          <a:stretch>
            <a:fillRect/>
          </a:stretch>
        </p:blipFill>
        <p:spPr>
          <a:xfrm>
            <a:off x="232950" y="1700808"/>
            <a:ext cx="5671198" cy="4613741"/>
          </a:xfrm>
          <a:prstGeom prst="rect">
            <a:avLst/>
          </a:prstGeom>
        </p:spPr>
      </p:pic>
      <p:sp>
        <p:nvSpPr>
          <p:cNvPr id="4" name="Datumsplatzhalter 3">
            <a:extLst>
              <a:ext uri="{FF2B5EF4-FFF2-40B4-BE49-F238E27FC236}">
                <a16:creationId xmlns:a16="http://schemas.microsoft.com/office/drawing/2014/main" id="{D4D23A7D-CFAA-4C67-848A-DEDB3AE1D8E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E8A39FF-9FAF-44DA-817E-8FB8E7E8C3D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5651FBA-8AA6-4DB6-9FFC-A34FC3B2199A}"/>
              </a:ext>
            </a:extLst>
          </p:cNvPr>
          <p:cNvSpPr>
            <a:spLocks noGrp="1"/>
          </p:cNvSpPr>
          <p:nvPr>
            <p:ph type="sldNum" sz="quarter" idx="12"/>
          </p:nvPr>
        </p:nvSpPr>
        <p:spPr/>
        <p:txBody>
          <a:bodyPr/>
          <a:lstStyle/>
          <a:p>
            <a:pPr>
              <a:defRPr/>
            </a:pPr>
            <a:fld id="{AFD5F09E-495C-4440-9B64-34BC52B4539C}" type="slidenum">
              <a:rPr lang="en-US" smtClean="0"/>
              <a:pPr>
                <a:defRPr/>
              </a:pPr>
              <a:t>672</a:t>
            </a:fld>
            <a:endParaRPr lang="en-US"/>
          </a:p>
        </p:txBody>
      </p:sp>
      <p:sp>
        <p:nvSpPr>
          <p:cNvPr id="8" name="Rechteck 7">
            <a:extLst>
              <a:ext uri="{FF2B5EF4-FFF2-40B4-BE49-F238E27FC236}">
                <a16:creationId xmlns:a16="http://schemas.microsoft.com/office/drawing/2014/main" id="{6A1C66B0-0960-47AD-B128-77A9CE7BA856}"/>
              </a:ext>
            </a:extLst>
          </p:cNvPr>
          <p:cNvSpPr/>
          <p:nvPr/>
        </p:nvSpPr>
        <p:spPr>
          <a:xfrm>
            <a:off x="5904148" y="1386602"/>
            <a:ext cx="3236677" cy="4832092"/>
          </a:xfrm>
          <a:prstGeom prst="rect">
            <a:avLst/>
          </a:prstGeom>
        </p:spPr>
        <p:txBody>
          <a:bodyPr wrap="square">
            <a:spAutoFit/>
          </a:bodyPr>
          <a:lstStyle/>
          <a:p>
            <a:r>
              <a:rPr lang="en-GB" dirty="0"/>
              <a:t>The Slave now has in this one sequence of SYNC, DELAY REQUEST, DELAY RESPONSE messages: T1, T2 and accumulative CF in the forward direction, as well as T4, T3 and the accumulative CF in the reverse direction. At this point, the time delay error that was introduced by both bridges (shown as Delta) has been told to the Slave via the accumulative CFs. From the figure, this is shown as </a:t>
            </a:r>
            <a:r>
              <a:rPr lang="en-GB" dirty="0" err="1"/>
              <a:t>SumCF</a:t>
            </a:r>
            <a:r>
              <a:rPr lang="en-GB" dirty="0"/>
              <a:t> = Delta-Forward or Delta-Reverse. The Slave can effectively subtract out the bridge's residence time (which may be small under low traffic load conditions, or large under high load conditions) during each message sequence. This leaves the Slave with the wire delay and thus is the same as in the first case above when no bridges were used.</a:t>
            </a:r>
          </a:p>
        </p:txBody>
      </p:sp>
    </p:spTree>
    <p:extLst>
      <p:ext uri="{BB962C8B-B14F-4D97-AF65-F5344CB8AC3E}">
        <p14:creationId xmlns:p14="http://schemas.microsoft.com/office/powerpoint/2010/main" val="1685367050"/>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CCE267-C3BA-4C87-BAE8-DCDA6391A7F1}"/>
              </a:ext>
            </a:extLst>
          </p:cNvPr>
          <p:cNvSpPr>
            <a:spLocks noGrp="1"/>
          </p:cNvSpPr>
          <p:nvPr>
            <p:ph type="title"/>
          </p:nvPr>
        </p:nvSpPr>
        <p:spPr/>
        <p:txBody>
          <a:bodyPr/>
          <a:lstStyle/>
          <a:p>
            <a:r>
              <a:rPr lang="de-DE" dirty="0"/>
              <a:t>Transparent Clock </a:t>
            </a:r>
            <a:r>
              <a:rPr lang="de-DE" dirty="0" err="1"/>
              <a:t>Example</a:t>
            </a:r>
            <a:endParaRPr lang="en-GB" dirty="0"/>
          </a:p>
        </p:txBody>
      </p:sp>
      <p:pic>
        <p:nvPicPr>
          <p:cNvPr id="7" name="Inhaltsplatzhalter 6">
            <a:extLst>
              <a:ext uri="{FF2B5EF4-FFF2-40B4-BE49-F238E27FC236}">
                <a16:creationId xmlns:a16="http://schemas.microsoft.com/office/drawing/2014/main" id="{50350EA9-0413-48A1-8B98-25261BD65D9D}"/>
              </a:ext>
            </a:extLst>
          </p:cNvPr>
          <p:cNvPicPr>
            <a:picLocks noGrp="1" noChangeAspect="1"/>
          </p:cNvPicPr>
          <p:nvPr>
            <p:ph sz="quarter" idx="1"/>
          </p:nvPr>
        </p:nvPicPr>
        <p:blipFill>
          <a:blip r:embed="rId2"/>
          <a:stretch>
            <a:fillRect/>
          </a:stretch>
        </p:blipFill>
        <p:spPr>
          <a:xfrm>
            <a:off x="232950" y="1700808"/>
            <a:ext cx="5671198" cy="4613741"/>
          </a:xfrm>
          <a:prstGeom prst="rect">
            <a:avLst/>
          </a:prstGeom>
        </p:spPr>
      </p:pic>
      <p:sp>
        <p:nvSpPr>
          <p:cNvPr id="4" name="Datumsplatzhalter 3">
            <a:extLst>
              <a:ext uri="{FF2B5EF4-FFF2-40B4-BE49-F238E27FC236}">
                <a16:creationId xmlns:a16="http://schemas.microsoft.com/office/drawing/2014/main" id="{D4D23A7D-CFAA-4C67-848A-DEDB3AE1D8E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E8A39FF-9FAF-44DA-817E-8FB8E7E8C3D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5651FBA-8AA6-4DB6-9FFC-A34FC3B2199A}"/>
              </a:ext>
            </a:extLst>
          </p:cNvPr>
          <p:cNvSpPr>
            <a:spLocks noGrp="1"/>
          </p:cNvSpPr>
          <p:nvPr>
            <p:ph type="sldNum" sz="quarter" idx="12"/>
          </p:nvPr>
        </p:nvSpPr>
        <p:spPr/>
        <p:txBody>
          <a:bodyPr/>
          <a:lstStyle/>
          <a:p>
            <a:pPr>
              <a:defRPr/>
            </a:pPr>
            <a:fld id="{AFD5F09E-495C-4440-9B64-34BC52B4539C}" type="slidenum">
              <a:rPr lang="en-US" smtClean="0"/>
              <a:pPr>
                <a:defRPr/>
              </a:pPr>
              <a:t>673</a:t>
            </a:fld>
            <a:endParaRPr lang="en-US"/>
          </a:p>
        </p:txBody>
      </p:sp>
      <p:sp>
        <p:nvSpPr>
          <p:cNvPr id="8" name="Rechteck 7">
            <a:extLst>
              <a:ext uri="{FF2B5EF4-FFF2-40B4-BE49-F238E27FC236}">
                <a16:creationId xmlns:a16="http://schemas.microsoft.com/office/drawing/2014/main" id="{6A1C66B0-0960-47AD-B128-77A9CE7BA856}"/>
              </a:ext>
            </a:extLst>
          </p:cNvPr>
          <p:cNvSpPr/>
          <p:nvPr/>
        </p:nvSpPr>
        <p:spPr>
          <a:xfrm>
            <a:off x="5904148" y="1386602"/>
            <a:ext cx="3236677" cy="3323987"/>
          </a:xfrm>
          <a:prstGeom prst="rect">
            <a:avLst/>
          </a:prstGeom>
        </p:spPr>
        <p:txBody>
          <a:bodyPr wrap="square">
            <a:spAutoFit/>
          </a:bodyPr>
          <a:lstStyle/>
          <a:p>
            <a:r>
              <a:rPr lang="en-GB" dirty="0"/>
              <a:t>Note: It is important to note that the End-to-End delay mechanism in IEEE 1588 is not immune to Layer2 or Layer 3 topology changes. Even though the bridges that implement End-to-End Transparent Clock effectively take their portion of the delay out of the equation, they do not take the wire delay out of the equation. If a topology change results in more wire delay or less wire delay, then the Slave will see a change in the computed delay with the Master and take some amount of time to stabilize its clock as it readjusts to the new delay.</a:t>
            </a:r>
          </a:p>
        </p:txBody>
      </p:sp>
    </p:spTree>
    <p:extLst>
      <p:ext uri="{BB962C8B-B14F-4D97-AF65-F5344CB8AC3E}">
        <p14:creationId xmlns:p14="http://schemas.microsoft.com/office/powerpoint/2010/main" val="1142202402"/>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4AA89-8ACA-48B5-8BCE-F092BE2B4C27}"/>
              </a:ext>
            </a:extLst>
          </p:cNvPr>
          <p:cNvSpPr>
            <a:spLocks noGrp="1"/>
          </p:cNvSpPr>
          <p:nvPr>
            <p:ph type="title"/>
          </p:nvPr>
        </p:nvSpPr>
        <p:spPr/>
        <p:txBody>
          <a:bodyPr/>
          <a:lstStyle/>
          <a:p>
            <a:pPr eaLnBrk="1" hangingPunct="1">
              <a:defRPr/>
            </a:pPr>
            <a:r>
              <a:rPr lang="en-US" dirty="0"/>
              <a:t>Peer Delay Measurement (Optional) </a:t>
            </a:r>
          </a:p>
        </p:txBody>
      </p:sp>
      <p:pic>
        <p:nvPicPr>
          <p:cNvPr id="16387" name="Picture 3">
            <a:extLst>
              <a:ext uri="{FF2B5EF4-FFF2-40B4-BE49-F238E27FC236}">
                <a16:creationId xmlns:a16="http://schemas.microsoft.com/office/drawing/2014/main" id="{827B1CE1-603E-4169-AAFD-6C19A4F7376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99443" y="1677842"/>
            <a:ext cx="7326014" cy="4489596"/>
          </a:xfrm>
        </p:spPr>
      </p:pic>
      <p:sp>
        <p:nvSpPr>
          <p:cNvPr id="3" name="Datumsplatzhalter 2">
            <a:extLst>
              <a:ext uri="{FF2B5EF4-FFF2-40B4-BE49-F238E27FC236}">
                <a16:creationId xmlns:a16="http://schemas.microsoft.com/office/drawing/2014/main" id="{B02AE2FC-2F6A-4144-BAC0-DEA850B61FF8}"/>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5C6E58B1-3834-4FEE-BA11-5108CADAA11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CA77EDB-28E6-46C7-9FFA-89D2C7450B0E}"/>
              </a:ext>
            </a:extLst>
          </p:cNvPr>
          <p:cNvSpPr>
            <a:spLocks noGrp="1"/>
          </p:cNvSpPr>
          <p:nvPr>
            <p:ph type="sldNum" sz="quarter" idx="12"/>
          </p:nvPr>
        </p:nvSpPr>
        <p:spPr/>
        <p:txBody>
          <a:bodyPr/>
          <a:lstStyle/>
          <a:p>
            <a:pPr>
              <a:defRPr/>
            </a:pPr>
            <a:fld id="{AFD5F09E-495C-4440-9B64-34BC52B4539C}" type="slidenum">
              <a:rPr lang="en-US" smtClean="0"/>
              <a:pPr>
                <a:defRPr/>
              </a:pPr>
              <a:t>674</a:t>
            </a:fld>
            <a:endParaRPr lang="en-US"/>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CF4C6-A395-4298-834E-F63FA1F2D0D5}"/>
              </a:ext>
            </a:extLst>
          </p:cNvPr>
          <p:cNvSpPr>
            <a:spLocks noGrp="1"/>
          </p:cNvSpPr>
          <p:nvPr>
            <p:ph type="title"/>
          </p:nvPr>
        </p:nvSpPr>
        <p:spPr/>
        <p:txBody>
          <a:bodyPr/>
          <a:lstStyle/>
          <a:p>
            <a:pPr eaLnBrk="1" hangingPunct="1">
              <a:defRPr/>
            </a:pPr>
            <a:r>
              <a:rPr lang="en-US" dirty="0"/>
              <a:t>E2E TC Enabled PSN</a:t>
            </a:r>
          </a:p>
        </p:txBody>
      </p:sp>
      <p:pic>
        <p:nvPicPr>
          <p:cNvPr id="17411" name="Picture 2">
            <a:extLst>
              <a:ext uri="{FF2B5EF4-FFF2-40B4-BE49-F238E27FC236}">
                <a16:creationId xmlns:a16="http://schemas.microsoft.com/office/drawing/2014/main" id="{3F06CBDC-13C3-42B3-A128-C7669A58747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583668" y="1862785"/>
            <a:ext cx="5786028" cy="3688055"/>
          </a:xfrm>
          <a:noFill/>
        </p:spPr>
      </p:pic>
      <p:sp>
        <p:nvSpPr>
          <p:cNvPr id="5" name="Content Placeholder 2">
            <a:extLst>
              <a:ext uri="{FF2B5EF4-FFF2-40B4-BE49-F238E27FC236}">
                <a16:creationId xmlns:a16="http://schemas.microsoft.com/office/drawing/2014/main" id="{402DD3FD-E605-4D04-B5DB-2F7C2177B08F}"/>
              </a:ext>
            </a:extLst>
          </p:cNvPr>
          <p:cNvSpPr txBox="1">
            <a:spLocks/>
          </p:cNvSpPr>
          <p:nvPr/>
        </p:nvSpPr>
        <p:spPr bwMode="auto">
          <a:xfrm>
            <a:off x="304800" y="5638800"/>
            <a:ext cx="8534400" cy="838200"/>
          </a:xfrm>
          <a:prstGeom prst="rect">
            <a:avLst/>
          </a:prstGeom>
          <a:noFill/>
          <a:ln w="9525">
            <a:noFill/>
            <a:miter lim="800000"/>
            <a:headEnd/>
            <a:tailEnd/>
          </a:ln>
        </p:spPr>
        <p:txBody>
          <a:bodyPr/>
          <a:lstStyle/>
          <a:p>
            <a:pPr marL="342900" indent="-342900" algn="ctr">
              <a:spcBef>
                <a:spcPct val="20000"/>
              </a:spcBef>
              <a:defRPr/>
            </a:pPr>
            <a:r>
              <a:rPr lang="en-US" sz="2400" kern="0" dirty="0">
                <a:solidFill>
                  <a:srgbClr val="000099"/>
                </a:solidFill>
                <a:latin typeface="+mn-lt"/>
                <a:cs typeface="+mn-cs"/>
              </a:rPr>
              <a:t>Packet queuing and processing is removed</a:t>
            </a:r>
          </a:p>
        </p:txBody>
      </p:sp>
      <p:sp>
        <p:nvSpPr>
          <p:cNvPr id="3" name="Datumsplatzhalter 2">
            <a:extLst>
              <a:ext uri="{FF2B5EF4-FFF2-40B4-BE49-F238E27FC236}">
                <a16:creationId xmlns:a16="http://schemas.microsoft.com/office/drawing/2014/main" id="{8007921C-9F08-4BC7-BF17-02D5334D80A7}"/>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F358AB5D-DA47-4971-998E-D7F828432A5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7133138-E377-4484-99E2-E5591D712891}"/>
              </a:ext>
            </a:extLst>
          </p:cNvPr>
          <p:cNvSpPr>
            <a:spLocks noGrp="1"/>
          </p:cNvSpPr>
          <p:nvPr>
            <p:ph type="sldNum" sz="quarter" idx="12"/>
          </p:nvPr>
        </p:nvSpPr>
        <p:spPr/>
        <p:txBody>
          <a:bodyPr/>
          <a:lstStyle/>
          <a:p>
            <a:pPr>
              <a:defRPr/>
            </a:pPr>
            <a:fld id="{AFD5F09E-495C-4440-9B64-34BC52B4539C}" type="slidenum">
              <a:rPr lang="en-US" smtClean="0"/>
              <a:pPr>
                <a:defRPr/>
              </a:pPr>
              <a:t>675</a:t>
            </a:fld>
            <a:endParaRPr lang="en-US"/>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FAD7C-C460-4F28-8836-FDC551502423}"/>
              </a:ext>
            </a:extLst>
          </p:cNvPr>
          <p:cNvSpPr>
            <a:spLocks noGrp="1"/>
          </p:cNvSpPr>
          <p:nvPr>
            <p:ph type="title"/>
          </p:nvPr>
        </p:nvSpPr>
        <p:spPr/>
        <p:txBody>
          <a:bodyPr/>
          <a:lstStyle/>
          <a:p>
            <a:pPr eaLnBrk="1" hangingPunct="1">
              <a:defRPr/>
            </a:pPr>
            <a:r>
              <a:rPr lang="en-US" dirty="0"/>
              <a:t>P2P TC Enabled PSN</a:t>
            </a:r>
          </a:p>
        </p:txBody>
      </p:sp>
      <p:sp>
        <p:nvSpPr>
          <p:cNvPr id="5" name="Content Placeholder 2">
            <a:extLst>
              <a:ext uri="{FF2B5EF4-FFF2-40B4-BE49-F238E27FC236}">
                <a16:creationId xmlns:a16="http://schemas.microsoft.com/office/drawing/2014/main" id="{5BFF9789-024D-447B-94F8-19290D393B17}"/>
              </a:ext>
            </a:extLst>
          </p:cNvPr>
          <p:cNvSpPr txBox="1">
            <a:spLocks/>
          </p:cNvSpPr>
          <p:nvPr/>
        </p:nvSpPr>
        <p:spPr bwMode="auto">
          <a:xfrm>
            <a:off x="304800" y="5638800"/>
            <a:ext cx="8534400" cy="838200"/>
          </a:xfrm>
          <a:prstGeom prst="rect">
            <a:avLst/>
          </a:prstGeom>
          <a:noFill/>
          <a:ln w="9525">
            <a:noFill/>
            <a:miter lim="800000"/>
            <a:headEnd/>
            <a:tailEnd/>
          </a:ln>
        </p:spPr>
        <p:txBody>
          <a:bodyPr/>
          <a:lstStyle/>
          <a:p>
            <a:pPr marL="342900" indent="-342900" algn="ctr">
              <a:spcBef>
                <a:spcPct val="20000"/>
              </a:spcBef>
              <a:defRPr/>
            </a:pPr>
            <a:r>
              <a:rPr lang="en-US" sz="2400" kern="0" dirty="0">
                <a:solidFill>
                  <a:srgbClr val="000099"/>
                </a:solidFill>
                <a:latin typeface="+mn-lt"/>
                <a:cs typeface="+mn-cs"/>
              </a:rPr>
              <a:t>Topology change does not effect slave performance</a:t>
            </a:r>
          </a:p>
        </p:txBody>
      </p:sp>
      <p:pic>
        <p:nvPicPr>
          <p:cNvPr id="18436" name="Picture 3">
            <a:extLst>
              <a:ext uri="{FF2B5EF4-FFF2-40B4-BE49-F238E27FC236}">
                <a16:creationId xmlns:a16="http://schemas.microsoft.com/office/drawing/2014/main" id="{7177CF76-A0DC-4C62-B0F6-E2A548023D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63402" y="1508126"/>
            <a:ext cx="6398096" cy="4127804"/>
          </a:xfrm>
          <a:noFill/>
        </p:spPr>
      </p:pic>
      <p:sp>
        <p:nvSpPr>
          <p:cNvPr id="3" name="Datumsplatzhalter 2">
            <a:extLst>
              <a:ext uri="{FF2B5EF4-FFF2-40B4-BE49-F238E27FC236}">
                <a16:creationId xmlns:a16="http://schemas.microsoft.com/office/drawing/2014/main" id="{8258ECF5-4568-4B87-877E-FC8B561B3868}"/>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CF23F7C-205A-44FC-88D1-8E68F65F76A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4D7ED47-3914-413B-B11D-37575D3E9482}"/>
              </a:ext>
            </a:extLst>
          </p:cNvPr>
          <p:cNvSpPr>
            <a:spLocks noGrp="1"/>
          </p:cNvSpPr>
          <p:nvPr>
            <p:ph type="sldNum" sz="quarter" idx="12"/>
          </p:nvPr>
        </p:nvSpPr>
        <p:spPr/>
        <p:txBody>
          <a:bodyPr/>
          <a:lstStyle/>
          <a:p>
            <a:pPr>
              <a:defRPr/>
            </a:pPr>
            <a:fld id="{AFD5F09E-495C-4440-9B64-34BC52B4539C}" type="slidenum">
              <a:rPr lang="en-US" smtClean="0"/>
              <a:pPr>
                <a:defRPr/>
              </a:pPr>
              <a:t>676</a:t>
            </a:fld>
            <a:endParaRPr lang="en-US"/>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39EF6-9645-4A2E-923B-1D5194017364}"/>
              </a:ext>
            </a:extLst>
          </p:cNvPr>
          <p:cNvSpPr>
            <a:spLocks noGrp="1"/>
          </p:cNvSpPr>
          <p:nvPr>
            <p:ph type="title"/>
          </p:nvPr>
        </p:nvSpPr>
        <p:spPr/>
        <p:txBody>
          <a:bodyPr/>
          <a:lstStyle/>
          <a:p>
            <a:pPr eaLnBrk="1" hangingPunct="1">
              <a:defRPr/>
            </a:pPr>
            <a:r>
              <a:rPr lang="en-US" dirty="0"/>
              <a:t>PTP protocol extensions </a:t>
            </a:r>
          </a:p>
        </p:txBody>
      </p:sp>
      <p:sp>
        <p:nvSpPr>
          <p:cNvPr id="20483" name="Content Placeholder 2">
            <a:extLst>
              <a:ext uri="{FF2B5EF4-FFF2-40B4-BE49-F238E27FC236}">
                <a16:creationId xmlns:a16="http://schemas.microsoft.com/office/drawing/2014/main" id="{90D6F354-9CE9-48D8-A317-B75900D40FB1}"/>
              </a:ext>
            </a:extLst>
          </p:cNvPr>
          <p:cNvSpPr>
            <a:spLocks noGrp="1"/>
          </p:cNvSpPr>
          <p:nvPr>
            <p:ph idx="1"/>
          </p:nvPr>
        </p:nvSpPr>
        <p:spPr/>
        <p:txBody>
          <a:bodyPr/>
          <a:lstStyle/>
          <a:p>
            <a:pPr eaLnBrk="1" hangingPunct="1"/>
            <a:r>
              <a:rPr lang="en-US" altLang="en-US"/>
              <a:t>Define a profile that selects optional feature set, default and range of values </a:t>
            </a:r>
          </a:p>
          <a:p>
            <a:pPr eaLnBrk="1" hangingPunct="1"/>
            <a:r>
              <a:rPr lang="en-US" altLang="en-US"/>
              <a:t>Define TLV extension to messages</a:t>
            </a:r>
          </a:p>
          <a:p>
            <a:pPr eaLnBrk="1" hangingPunct="1"/>
            <a:r>
              <a:rPr lang="en-US" altLang="en-US"/>
              <a:t>Define flag-fields to be carried in event messages</a:t>
            </a:r>
          </a:p>
          <a:p>
            <a:pPr eaLnBrk="1" hangingPunct="1"/>
            <a:r>
              <a:rPr lang="en-US" altLang="en-US"/>
              <a:t>Define alternate management scheme (SNMP)</a:t>
            </a:r>
          </a:p>
          <a:p>
            <a:pPr eaLnBrk="1" hangingPunct="1"/>
            <a:r>
              <a:rPr lang="en-US" altLang="en-US"/>
              <a:t>Define alternate synchronization hierarchy selection (routing) algorithm</a:t>
            </a:r>
          </a:p>
          <a:p>
            <a:pPr eaLnBrk="1" hangingPunct="1"/>
            <a:r>
              <a:rPr lang="en-US" altLang="en-US"/>
              <a:t>Define additional transport mapping (PTP over MPLS)</a:t>
            </a:r>
          </a:p>
          <a:p>
            <a:pPr eaLnBrk="1" hangingPunct="1"/>
            <a:r>
              <a:rPr lang="en-US" altLang="en-US"/>
              <a:t>Define alternate clock quality levels and attributes</a:t>
            </a:r>
          </a:p>
          <a:p>
            <a:pPr eaLnBrk="1" hangingPunct="1"/>
            <a:endParaRPr lang="en-US" altLang="en-US"/>
          </a:p>
        </p:txBody>
      </p:sp>
      <p:sp>
        <p:nvSpPr>
          <p:cNvPr id="3" name="Datumsplatzhalter 2">
            <a:extLst>
              <a:ext uri="{FF2B5EF4-FFF2-40B4-BE49-F238E27FC236}">
                <a16:creationId xmlns:a16="http://schemas.microsoft.com/office/drawing/2014/main" id="{2282B2A1-FDBF-4DBE-8F74-00723F915BDA}"/>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494B588C-7F6A-41BC-B914-98A2561741A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8854EE5-DBBF-4B97-B904-E4B899BE4D55}"/>
              </a:ext>
            </a:extLst>
          </p:cNvPr>
          <p:cNvSpPr>
            <a:spLocks noGrp="1"/>
          </p:cNvSpPr>
          <p:nvPr>
            <p:ph type="sldNum" sz="quarter" idx="12"/>
          </p:nvPr>
        </p:nvSpPr>
        <p:spPr/>
        <p:txBody>
          <a:bodyPr/>
          <a:lstStyle/>
          <a:p>
            <a:pPr>
              <a:defRPr/>
            </a:pPr>
            <a:fld id="{AFD5F09E-495C-4440-9B64-34BC52B4539C}" type="slidenum">
              <a:rPr lang="en-US" smtClean="0"/>
              <a:pPr>
                <a:defRPr/>
              </a:pPr>
              <a:t>677</a:t>
            </a:fld>
            <a:endParaRPr lang="en-US"/>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825FECCA-B994-4E79-90C3-F36F457B5831}"/>
              </a:ext>
            </a:extLst>
          </p:cNvPr>
          <p:cNvSpPr>
            <a:spLocks noGrp="1"/>
          </p:cNvSpPr>
          <p:nvPr>
            <p:ph type="body" idx="1"/>
          </p:nvPr>
        </p:nvSpPr>
        <p:spPr/>
        <p:txBody>
          <a:bodyPr/>
          <a:lstStyle/>
          <a:p>
            <a:endParaRPr lang="en-GB"/>
          </a:p>
        </p:txBody>
      </p:sp>
      <p:sp>
        <p:nvSpPr>
          <p:cNvPr id="2050" name="Rectangle 2">
            <a:extLst>
              <a:ext uri="{FF2B5EF4-FFF2-40B4-BE49-F238E27FC236}">
                <a16:creationId xmlns:a16="http://schemas.microsoft.com/office/drawing/2014/main" id="{2295B146-6BC7-4E93-A659-576CEF5818E3}"/>
              </a:ext>
            </a:extLst>
          </p:cNvPr>
          <p:cNvSpPr>
            <a:spLocks noGrp="1" noChangeArrowheads="1"/>
          </p:cNvSpPr>
          <p:nvPr>
            <p:ph type="title"/>
          </p:nvPr>
        </p:nvSpPr>
        <p:spPr/>
        <p:txBody>
          <a:bodyPr/>
          <a:lstStyle/>
          <a:p>
            <a:pPr eaLnBrk="1" hangingPunct="1"/>
            <a:r>
              <a:rPr lang="en-US" altLang="en-US"/>
              <a:t>Shared memory architectures</a:t>
            </a:r>
          </a:p>
        </p:txBody>
      </p:sp>
      <p:sp>
        <p:nvSpPr>
          <p:cNvPr id="4" name="Fußzeilenplatzhalter 3">
            <a:extLst>
              <a:ext uri="{FF2B5EF4-FFF2-40B4-BE49-F238E27FC236}">
                <a16:creationId xmlns:a16="http://schemas.microsoft.com/office/drawing/2014/main" id="{E6542C5C-CE12-4A77-95C6-4F68912C91DB}"/>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3" name="Datumsplatzhalter 2">
            <a:extLst>
              <a:ext uri="{FF2B5EF4-FFF2-40B4-BE49-F238E27FC236}">
                <a16:creationId xmlns:a16="http://schemas.microsoft.com/office/drawing/2014/main" id="{1D02B695-0FAC-4960-8901-D882E60E96C4}"/>
              </a:ext>
            </a:extLst>
          </p:cNvPr>
          <p:cNvSpPr>
            <a:spLocks noGrp="1"/>
          </p:cNvSpPr>
          <p:nvPr>
            <p:ph type="dt" sz="half" idx="11"/>
          </p:nvPr>
        </p:nvSpPr>
        <p:spPr/>
        <p:txBody>
          <a:bodyPr/>
          <a:lstStyle/>
          <a:p>
            <a:pPr>
              <a:defRPr/>
            </a:pPr>
            <a:endParaRPr lang="en-US"/>
          </a:p>
        </p:txBody>
      </p:sp>
      <p:sp>
        <p:nvSpPr>
          <p:cNvPr id="5" name="Foliennummernplatzhalter 4">
            <a:extLst>
              <a:ext uri="{FF2B5EF4-FFF2-40B4-BE49-F238E27FC236}">
                <a16:creationId xmlns:a16="http://schemas.microsoft.com/office/drawing/2014/main" id="{69C4B334-09F2-4ACD-A3F1-1A0D199D9A21}"/>
              </a:ext>
            </a:extLst>
          </p:cNvPr>
          <p:cNvSpPr>
            <a:spLocks noGrp="1"/>
          </p:cNvSpPr>
          <p:nvPr>
            <p:ph type="sldNum" sz="quarter" idx="12"/>
          </p:nvPr>
        </p:nvSpPr>
        <p:spPr/>
        <p:txBody>
          <a:bodyPr/>
          <a:lstStyle/>
          <a:p>
            <a:pPr>
              <a:defRPr/>
            </a:pPr>
            <a:fld id="{AFD5F09E-495C-4440-9B64-34BC52B4539C}" type="slidenum">
              <a:rPr lang="en-US" smtClean="0"/>
              <a:pPr>
                <a:defRPr/>
              </a:pPr>
              <a:t>678</a:t>
            </a:fld>
            <a:endParaRPr lang="en-US"/>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B48288C-6A3F-4CBA-8F0A-63F26184848E}"/>
              </a:ext>
            </a:extLst>
          </p:cNvPr>
          <p:cNvSpPr>
            <a:spLocks noGrp="1" noChangeArrowheads="1"/>
          </p:cNvSpPr>
          <p:nvPr>
            <p:ph type="title"/>
          </p:nvPr>
        </p:nvSpPr>
        <p:spPr/>
        <p:txBody>
          <a:bodyPr/>
          <a:lstStyle/>
          <a:p>
            <a:r>
              <a:rPr lang="en-US" altLang="en-US"/>
              <a:t>Shared memory architectures</a:t>
            </a:r>
          </a:p>
        </p:txBody>
      </p:sp>
      <p:sp>
        <p:nvSpPr>
          <p:cNvPr id="3075" name="Rectangle 3">
            <a:extLst>
              <a:ext uri="{FF2B5EF4-FFF2-40B4-BE49-F238E27FC236}">
                <a16:creationId xmlns:a16="http://schemas.microsoft.com/office/drawing/2014/main" id="{B4C257F6-977B-46E0-8E4B-F969AC2A75D4}"/>
              </a:ext>
            </a:extLst>
          </p:cNvPr>
          <p:cNvSpPr>
            <a:spLocks noGrp="1" noChangeArrowheads="1"/>
          </p:cNvSpPr>
          <p:nvPr>
            <p:ph sz="quarter" idx="1"/>
          </p:nvPr>
        </p:nvSpPr>
        <p:spPr/>
        <p:txBody>
          <a:bodyPr/>
          <a:lstStyle/>
          <a:p>
            <a:r>
              <a:rPr lang="en-US" altLang="en-US" sz="2400"/>
              <a:t>Multiple CPU’s (or cores)</a:t>
            </a:r>
          </a:p>
          <a:p>
            <a:r>
              <a:rPr lang="en-US" altLang="en-US" sz="2400"/>
              <a:t>One memory with a global address space</a:t>
            </a:r>
          </a:p>
          <a:p>
            <a:pPr lvl="1"/>
            <a:r>
              <a:rPr lang="en-US" altLang="en-US" sz="2000"/>
              <a:t>May have many modules</a:t>
            </a:r>
          </a:p>
          <a:p>
            <a:pPr lvl="1"/>
            <a:r>
              <a:rPr lang="en-US" altLang="en-US" sz="2000"/>
              <a:t>All CPUs access all memory through the global address space</a:t>
            </a:r>
          </a:p>
          <a:p>
            <a:r>
              <a:rPr lang="en-US" altLang="en-US" sz="2400"/>
              <a:t>All CPUs can make changes to the shared memory</a:t>
            </a:r>
          </a:p>
          <a:p>
            <a:pPr lvl="1"/>
            <a:r>
              <a:rPr lang="en-US" altLang="en-US" sz="2000"/>
              <a:t>Changes made by one processor are visible to all other processors?</a:t>
            </a:r>
          </a:p>
          <a:p>
            <a:r>
              <a:rPr lang="en-US" altLang="en-US" sz="2400"/>
              <a:t>Data parallelism or function parallelism?</a:t>
            </a:r>
          </a:p>
        </p:txBody>
      </p:sp>
      <p:pic>
        <p:nvPicPr>
          <p:cNvPr id="3076" name="Picture 5" descr="Shared memory architecture">
            <a:extLst>
              <a:ext uri="{FF2B5EF4-FFF2-40B4-BE49-F238E27FC236}">
                <a16:creationId xmlns:a16="http://schemas.microsoft.com/office/drawing/2014/main" id="{14F2C07F-3151-4C53-AC66-3077B8AF64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56" y="4427283"/>
            <a:ext cx="2514600"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093B00ED-9DDB-402B-9246-2720B785F4B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0EB8668-9493-4E7D-ACAD-DC546A9FE9C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1A83335-66B4-4089-90DC-5C09BF494E2F}"/>
              </a:ext>
            </a:extLst>
          </p:cNvPr>
          <p:cNvSpPr>
            <a:spLocks noGrp="1"/>
          </p:cNvSpPr>
          <p:nvPr>
            <p:ph type="sldNum" sz="quarter" idx="12"/>
          </p:nvPr>
        </p:nvSpPr>
        <p:spPr/>
        <p:txBody>
          <a:bodyPr/>
          <a:lstStyle/>
          <a:p>
            <a:pPr>
              <a:defRPr/>
            </a:pPr>
            <a:fld id="{AFD5F09E-495C-4440-9B64-34BC52B4539C}" type="slidenum">
              <a:rPr lang="en-US" smtClean="0"/>
              <a:pPr>
                <a:defRPr/>
              </a:pPr>
              <a:t>679</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Branch Instructions</a:t>
            </a:r>
          </a:p>
        </p:txBody>
      </p:sp>
      <p:sp>
        <p:nvSpPr>
          <p:cNvPr id="4" name="Footer Placeholder 3"/>
          <p:cNvSpPr>
            <a:spLocks noGrp="1"/>
          </p:cNvSpPr>
          <p:nvPr>
            <p:ph type="ftr" sz="quarter" idx="11"/>
          </p:nvPr>
        </p:nvSpPr>
        <p:spPr/>
        <p:txBody>
          <a:bodyPr/>
          <a:lstStyle/>
          <a:p>
            <a:r>
              <a:rPr lang="en-US"/>
              <a:t>Realtime Programming Prof. Dr. Markus Pfeil</a:t>
            </a:r>
            <a:endParaRPr lang="en-US" dirty="0"/>
          </a:p>
        </p:txBody>
      </p:sp>
      <p:sp>
        <p:nvSpPr>
          <p:cNvPr id="9" name="Slide Number Placeholder 8"/>
          <p:cNvSpPr>
            <a:spLocks noGrp="1"/>
          </p:cNvSpPr>
          <p:nvPr>
            <p:ph type="sldNum" sz="quarter" idx="12"/>
          </p:nvPr>
        </p:nvSpPr>
        <p:spPr/>
        <p:txBody>
          <a:bodyPr/>
          <a:lstStyle/>
          <a:p>
            <a:fld id="{3A9916B7-A748-6149-8245-A3DC3058343F}" type="slidenum">
              <a:rPr lang="en-US" smtClean="0"/>
              <a:t>68</a:t>
            </a:fld>
            <a:endParaRPr lang="en-US"/>
          </a:p>
        </p:txBody>
      </p:sp>
      <p:sp>
        <p:nvSpPr>
          <p:cNvPr id="3" name="Content Placeholder 2"/>
          <p:cNvSpPr>
            <a:spLocks noGrp="1"/>
          </p:cNvSpPr>
          <p:nvPr>
            <p:ph sz="quarter" idx="1"/>
          </p:nvPr>
        </p:nvSpPr>
        <p:spPr/>
        <p:txBody>
          <a:bodyPr>
            <a:normAutofit/>
          </a:bodyPr>
          <a:lstStyle/>
          <a:p>
            <a:r>
              <a:rPr lang="en-US" sz="2400" dirty="0"/>
              <a:t>Branch</a:t>
            </a:r>
          </a:p>
          <a:p>
            <a:pPr marL="274320" lvl="1" indent="0">
              <a:buNone/>
            </a:pPr>
            <a:r>
              <a:rPr lang="en-US" sz="1600" dirty="0" err="1">
                <a:latin typeface="Courier"/>
                <a:cs typeface="Courier"/>
              </a:rPr>
              <a:t>breq</a:t>
            </a:r>
            <a:r>
              <a:rPr lang="en-US" sz="1600" dirty="0">
                <a:latin typeface="Courier"/>
                <a:cs typeface="Courier"/>
              </a:rPr>
              <a:t> label1</a:t>
            </a:r>
          </a:p>
          <a:p>
            <a:pPr marL="274320" lvl="1" indent="0">
              <a:buNone/>
            </a:pPr>
            <a:r>
              <a:rPr lang="en-US" sz="1600" dirty="0">
                <a:cs typeface="Courier"/>
              </a:rPr>
              <a:t>Branch if equal to location label1</a:t>
            </a:r>
          </a:p>
          <a:p>
            <a:pPr marL="274320" lvl="1" indent="0">
              <a:buNone/>
            </a:pPr>
            <a:r>
              <a:rPr lang="en-US" sz="1600" dirty="0" err="1">
                <a:latin typeface="Courier"/>
                <a:cs typeface="Courier"/>
              </a:rPr>
              <a:t>brlo</a:t>
            </a:r>
            <a:r>
              <a:rPr lang="en-US" sz="1600" dirty="0">
                <a:latin typeface="Courier"/>
                <a:cs typeface="Courier"/>
              </a:rPr>
              <a:t> label2</a:t>
            </a:r>
          </a:p>
          <a:p>
            <a:pPr marL="274320" lvl="1" indent="0">
              <a:buNone/>
            </a:pPr>
            <a:r>
              <a:rPr lang="en-US" sz="1600" dirty="0">
                <a:cs typeface="Courier"/>
              </a:rPr>
              <a:t>Branch if lower to location label2</a:t>
            </a:r>
          </a:p>
          <a:p>
            <a:pPr marL="274320" lvl="1" indent="0">
              <a:buNone/>
            </a:pPr>
            <a:r>
              <a:rPr lang="en-US" sz="1600" dirty="0">
                <a:cs typeface="Courier"/>
              </a:rPr>
              <a:t>If the Branch test fails – the next line of code is executed</a:t>
            </a:r>
          </a:p>
          <a:p>
            <a:pPr marL="274320" lvl="1" indent="0">
              <a:buNone/>
            </a:pPr>
            <a:r>
              <a:rPr lang="en-US" sz="1600" dirty="0">
                <a:cs typeface="Courier"/>
              </a:rPr>
              <a:t>If the Branch test is successful the program jumps to the location specified </a:t>
            </a:r>
          </a:p>
          <a:p>
            <a:pPr lvl="1"/>
            <a:endParaRPr lang="en-US" dirty="0"/>
          </a:p>
        </p:txBody>
      </p:sp>
      <p:sp>
        <p:nvSpPr>
          <p:cNvPr id="5" name="Content Placeholder 2"/>
          <p:cNvSpPr txBox="1">
            <a:spLocks/>
          </p:cNvSpPr>
          <p:nvPr/>
        </p:nvSpPr>
        <p:spPr>
          <a:xfrm>
            <a:off x="271273" y="4817491"/>
            <a:ext cx="8534399" cy="1675551"/>
          </a:xfrm>
          <a:prstGeom prst="rect">
            <a:avLst/>
          </a:prstGeom>
        </p:spPr>
        <p:txBody>
          <a:bodyPr vert="horz">
            <a:normAutofit fontScale="77500" lnSpcReduction="2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Call Return</a:t>
            </a:r>
          </a:p>
          <a:p>
            <a:pPr marL="274320" lvl="1" indent="0">
              <a:buFont typeface="Wingdings"/>
              <a:buNone/>
            </a:pPr>
            <a:r>
              <a:rPr lang="en-US" dirty="0" err="1">
                <a:latin typeface="Courier"/>
                <a:cs typeface="Courier"/>
              </a:rPr>
              <a:t>rcall</a:t>
            </a:r>
            <a:r>
              <a:rPr lang="en-US" dirty="0">
                <a:latin typeface="Courier"/>
                <a:cs typeface="Courier"/>
              </a:rPr>
              <a:t> </a:t>
            </a:r>
            <a:r>
              <a:rPr lang="en-US" dirty="0" err="1">
                <a:latin typeface="Courier"/>
                <a:cs typeface="Courier"/>
              </a:rPr>
              <a:t>mysub</a:t>
            </a:r>
            <a:endParaRPr lang="en-US" dirty="0">
              <a:latin typeface="Courier"/>
              <a:cs typeface="Courier"/>
            </a:endParaRPr>
          </a:p>
          <a:p>
            <a:pPr marL="274320" lvl="1" indent="0">
              <a:buFont typeface="Wingdings"/>
              <a:buNone/>
            </a:pPr>
            <a:r>
              <a:rPr lang="en-US" dirty="0">
                <a:latin typeface="Courier"/>
                <a:cs typeface="Courier"/>
              </a:rPr>
              <a:t>ret</a:t>
            </a:r>
          </a:p>
          <a:p>
            <a:pPr marL="274320" lvl="1" indent="0">
              <a:buNone/>
            </a:pPr>
            <a:r>
              <a:rPr lang="en-US" dirty="0">
                <a:cs typeface="Courier"/>
              </a:rPr>
              <a:t>Call subroutine </a:t>
            </a:r>
            <a:r>
              <a:rPr lang="en-US" dirty="0" err="1">
                <a:cs typeface="Courier"/>
              </a:rPr>
              <a:t>mysub</a:t>
            </a:r>
            <a:r>
              <a:rPr lang="en-US" dirty="0">
                <a:cs typeface="Courier"/>
              </a:rPr>
              <a:t>.  The program saves information about where it currently is executing and then jumps to the code at </a:t>
            </a:r>
            <a:r>
              <a:rPr lang="en-US" dirty="0" err="1">
                <a:cs typeface="Courier"/>
              </a:rPr>
              <a:t>mysub</a:t>
            </a:r>
            <a:r>
              <a:rPr lang="en-US" dirty="0">
                <a:cs typeface="Courier"/>
              </a:rPr>
              <a:t>.  When the subroutine is finished it calls ret which then returns to where the </a:t>
            </a:r>
            <a:r>
              <a:rPr lang="en-US" dirty="0" err="1">
                <a:cs typeface="Courier"/>
              </a:rPr>
              <a:t>rcall</a:t>
            </a:r>
            <a:r>
              <a:rPr lang="en-US" dirty="0">
                <a:cs typeface="Courier"/>
              </a:rPr>
              <a:t> was made.</a:t>
            </a:r>
          </a:p>
          <a:p>
            <a:pPr marL="274320" lvl="1" indent="0">
              <a:buNone/>
            </a:pPr>
            <a:endParaRPr lang="en-US" dirty="0">
              <a:latin typeface="Courier"/>
              <a:cs typeface="Courier"/>
            </a:endParaRPr>
          </a:p>
          <a:p>
            <a:pPr lvl="1"/>
            <a:endParaRPr lang="en-US" dirty="0"/>
          </a:p>
        </p:txBody>
      </p:sp>
      <p:sp>
        <p:nvSpPr>
          <p:cNvPr id="6" name="Content Placeholder 2"/>
          <p:cNvSpPr txBox="1">
            <a:spLocks/>
          </p:cNvSpPr>
          <p:nvPr/>
        </p:nvSpPr>
        <p:spPr>
          <a:xfrm>
            <a:off x="271273" y="3670328"/>
            <a:ext cx="7875826" cy="1229356"/>
          </a:xfrm>
          <a:prstGeom prst="rect">
            <a:avLst/>
          </a:prstGeom>
        </p:spPr>
        <p:txBody>
          <a:bodyPr vert="horz">
            <a:normAutofit fontScale="85000" lnSpcReduction="20000"/>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Jump</a:t>
            </a:r>
          </a:p>
          <a:p>
            <a:pPr marL="274320" lvl="1" indent="0">
              <a:buFont typeface="Wingdings"/>
              <a:buNone/>
            </a:pPr>
            <a:r>
              <a:rPr lang="en-US" dirty="0" err="1">
                <a:latin typeface="Courier"/>
                <a:cs typeface="Courier"/>
              </a:rPr>
              <a:t>jmp</a:t>
            </a:r>
            <a:r>
              <a:rPr lang="en-US" dirty="0">
                <a:latin typeface="Courier"/>
                <a:cs typeface="Courier"/>
              </a:rPr>
              <a:t> label3</a:t>
            </a:r>
            <a:endParaRPr lang="en-US" dirty="0"/>
          </a:p>
          <a:p>
            <a:pPr marL="274320" lvl="1" indent="0">
              <a:buNone/>
            </a:pPr>
            <a:r>
              <a:rPr lang="en-US" dirty="0">
                <a:cs typeface="Courier"/>
              </a:rPr>
              <a:t>Jump to label3 – no information about where we jumped from is saved.  This is a one way trip </a:t>
            </a:r>
          </a:p>
          <a:p>
            <a:pPr marL="274320" lvl="1" indent="0">
              <a:buFont typeface="Wingdings"/>
              <a:buNone/>
            </a:pPr>
            <a:endParaRPr lang="en-US" dirty="0">
              <a:latin typeface="Courier"/>
              <a:cs typeface="Courier"/>
            </a:endParaRPr>
          </a:p>
        </p:txBody>
      </p:sp>
      <p:sp>
        <p:nvSpPr>
          <p:cNvPr id="7" name="Datumsplatzhalter 6">
            <a:extLst>
              <a:ext uri="{FF2B5EF4-FFF2-40B4-BE49-F238E27FC236}">
                <a16:creationId xmlns:a16="http://schemas.microsoft.com/office/drawing/2014/main" id="{84ACAECB-92BE-4458-B8A3-99C2DCAB6C92}"/>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489421456"/>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2A21ACC5-C406-455B-9D16-0479E63E73B8}"/>
              </a:ext>
            </a:extLst>
          </p:cNvPr>
          <p:cNvSpPr>
            <a:spLocks noGrp="1" noChangeArrowheads="1"/>
          </p:cNvSpPr>
          <p:nvPr>
            <p:ph type="title"/>
          </p:nvPr>
        </p:nvSpPr>
        <p:spPr/>
        <p:txBody>
          <a:bodyPr/>
          <a:lstStyle/>
          <a:p>
            <a:r>
              <a:rPr lang="en-US" altLang="en-US"/>
              <a:t>Shared memory architectures</a:t>
            </a:r>
          </a:p>
        </p:txBody>
      </p:sp>
      <p:sp>
        <p:nvSpPr>
          <p:cNvPr id="4099" name="Rectangle 3">
            <a:extLst>
              <a:ext uri="{FF2B5EF4-FFF2-40B4-BE49-F238E27FC236}">
                <a16:creationId xmlns:a16="http://schemas.microsoft.com/office/drawing/2014/main" id="{94614705-DF24-4D64-9A2B-9D4FF4DEE15D}"/>
              </a:ext>
            </a:extLst>
          </p:cNvPr>
          <p:cNvSpPr>
            <a:spLocks noGrp="1" noChangeArrowheads="1"/>
          </p:cNvSpPr>
          <p:nvPr>
            <p:ph sz="quarter" idx="1"/>
          </p:nvPr>
        </p:nvSpPr>
        <p:spPr/>
        <p:txBody>
          <a:bodyPr/>
          <a:lstStyle/>
          <a:p>
            <a:r>
              <a:rPr lang="en-US" altLang="en-US" sz="2400"/>
              <a:t>How to connect CPUs and memory?</a:t>
            </a:r>
          </a:p>
        </p:txBody>
      </p:sp>
      <p:pic>
        <p:nvPicPr>
          <p:cNvPr id="4100" name="Picture 2">
            <a:extLst>
              <a:ext uri="{FF2B5EF4-FFF2-40B4-BE49-F238E27FC236}">
                <a16:creationId xmlns:a16="http://schemas.microsoft.com/office/drawing/2014/main" id="{2B22138A-395A-4648-B254-EF86101B35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057400"/>
            <a:ext cx="50196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D6D8E5BE-FBCA-44D6-9825-30F5F422D70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A6717B0-FC7D-4023-AC67-3D9DCA808E4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4F0744E-54A7-47AE-8D50-3EF7BC59FE57}"/>
              </a:ext>
            </a:extLst>
          </p:cNvPr>
          <p:cNvSpPr>
            <a:spLocks noGrp="1"/>
          </p:cNvSpPr>
          <p:nvPr>
            <p:ph type="sldNum" sz="quarter" idx="12"/>
          </p:nvPr>
        </p:nvSpPr>
        <p:spPr/>
        <p:txBody>
          <a:bodyPr/>
          <a:lstStyle/>
          <a:p>
            <a:pPr>
              <a:defRPr/>
            </a:pPr>
            <a:fld id="{AFD5F09E-495C-4440-9B64-34BC52B4539C}" type="slidenum">
              <a:rPr lang="en-US" smtClean="0"/>
              <a:pPr>
                <a:defRPr/>
              </a:pPr>
              <a:t>680</a:t>
            </a:fld>
            <a:endParaRPr lang="en-US"/>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4A857B4-ED69-46C4-A38B-C0FB69B8A82C}"/>
              </a:ext>
            </a:extLst>
          </p:cNvPr>
          <p:cNvSpPr>
            <a:spLocks noGrp="1" noChangeArrowheads="1"/>
          </p:cNvSpPr>
          <p:nvPr>
            <p:ph type="title"/>
          </p:nvPr>
        </p:nvSpPr>
        <p:spPr/>
        <p:txBody>
          <a:bodyPr/>
          <a:lstStyle/>
          <a:p>
            <a:r>
              <a:rPr lang="en-US" altLang="en-US"/>
              <a:t>Shared memory architectures</a:t>
            </a:r>
          </a:p>
        </p:txBody>
      </p:sp>
      <p:sp>
        <p:nvSpPr>
          <p:cNvPr id="3" name="Inhaltsplatzhalter 2">
            <a:extLst>
              <a:ext uri="{FF2B5EF4-FFF2-40B4-BE49-F238E27FC236}">
                <a16:creationId xmlns:a16="http://schemas.microsoft.com/office/drawing/2014/main" id="{9A62F081-F396-40BF-8DF8-CC8050EB5291}"/>
              </a:ext>
            </a:extLst>
          </p:cNvPr>
          <p:cNvSpPr>
            <a:spLocks noGrp="1"/>
          </p:cNvSpPr>
          <p:nvPr>
            <p:ph sz="quarter" idx="1"/>
          </p:nvPr>
        </p:nvSpPr>
        <p:spPr/>
        <p:txBody>
          <a:bodyPr/>
          <a:lstStyle/>
          <a:p>
            <a:endParaRPr lang="en-GB"/>
          </a:p>
        </p:txBody>
      </p:sp>
      <p:pic>
        <p:nvPicPr>
          <p:cNvPr id="5123" name="Picture 5">
            <a:extLst>
              <a:ext uri="{FF2B5EF4-FFF2-40B4-BE49-F238E27FC236}">
                <a16:creationId xmlns:a16="http://schemas.microsoft.com/office/drawing/2014/main" id="{617CB61D-ECEC-4647-B8A6-8BB44C82B0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209800"/>
            <a:ext cx="3028950"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EF0114E9-1C4F-4256-90CB-97A9918DF89A}"/>
              </a:ext>
            </a:extLst>
          </p:cNvPr>
          <p:cNvSpPr/>
          <p:nvPr/>
        </p:nvSpPr>
        <p:spPr>
          <a:xfrm>
            <a:off x="415925" y="2200275"/>
            <a:ext cx="2895600" cy="3048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5125" name="Rectangle 3">
            <a:extLst>
              <a:ext uri="{FF2B5EF4-FFF2-40B4-BE49-F238E27FC236}">
                <a16:creationId xmlns:a16="http://schemas.microsoft.com/office/drawing/2014/main" id="{7ADC092E-52D7-489C-8268-27341DAB7887}"/>
              </a:ext>
            </a:extLst>
          </p:cNvPr>
          <p:cNvSpPr txBox="1">
            <a:spLocks noChangeArrowheads="1"/>
          </p:cNvSpPr>
          <p:nvPr/>
        </p:nvSpPr>
        <p:spPr bwMode="auto">
          <a:xfrm>
            <a:off x="3505200" y="1547813"/>
            <a:ext cx="533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20000"/>
              </a:spcBef>
              <a:buFontTx/>
              <a:buChar char="•"/>
            </a:pPr>
            <a:r>
              <a:rPr lang="en-US" altLang="en-US"/>
              <a:t>One large memory</a:t>
            </a:r>
          </a:p>
          <a:p>
            <a:pPr lvl="1">
              <a:spcBef>
                <a:spcPct val="20000"/>
              </a:spcBef>
              <a:buFontTx/>
              <a:buChar char="–"/>
            </a:pPr>
            <a:r>
              <a:rPr lang="en-US" altLang="en-US" sz="2000"/>
              <a:t>One the same side of the interconnect</a:t>
            </a:r>
          </a:p>
          <a:p>
            <a:pPr lvl="2">
              <a:spcBef>
                <a:spcPct val="20000"/>
              </a:spcBef>
              <a:buFontTx/>
              <a:buChar char="•"/>
            </a:pPr>
            <a:r>
              <a:rPr lang="en-US" altLang="en-US" sz="1600"/>
              <a:t>Mostly Bus</a:t>
            </a:r>
          </a:p>
          <a:p>
            <a:pPr lvl="1">
              <a:spcBef>
                <a:spcPct val="20000"/>
              </a:spcBef>
              <a:buFontTx/>
              <a:buChar char="–"/>
            </a:pPr>
            <a:r>
              <a:rPr lang="en-US" altLang="en-US" sz="2000"/>
              <a:t>Memory reference has the same latency</a:t>
            </a:r>
          </a:p>
          <a:p>
            <a:pPr lvl="1">
              <a:spcBef>
                <a:spcPct val="20000"/>
              </a:spcBef>
              <a:buFontTx/>
              <a:buChar char="–"/>
            </a:pPr>
            <a:r>
              <a:rPr lang="en-US" altLang="en-US" sz="2000">
                <a:solidFill>
                  <a:srgbClr val="FF0000"/>
                </a:solidFill>
              </a:rPr>
              <a:t>Uniform memory access (UMA)</a:t>
            </a:r>
          </a:p>
          <a:p>
            <a:pPr lvl="1">
              <a:spcBef>
                <a:spcPct val="20000"/>
              </a:spcBef>
              <a:buFontTx/>
              <a:buChar char="–"/>
            </a:pPr>
            <a:endParaRPr lang="en-US" altLang="en-US" sz="2000"/>
          </a:p>
          <a:p>
            <a:pPr lvl="1">
              <a:spcBef>
                <a:spcPct val="20000"/>
              </a:spcBef>
              <a:buFontTx/>
              <a:buChar char="–"/>
            </a:pPr>
            <a:endParaRPr lang="en-US" altLang="en-US" sz="2000"/>
          </a:p>
          <a:p>
            <a:pPr>
              <a:spcBef>
                <a:spcPct val="20000"/>
              </a:spcBef>
              <a:buFontTx/>
              <a:buChar char="•"/>
            </a:pPr>
            <a:r>
              <a:rPr lang="en-US" altLang="en-US"/>
              <a:t>Many small memories</a:t>
            </a:r>
          </a:p>
          <a:p>
            <a:pPr lvl="1">
              <a:spcBef>
                <a:spcPct val="20000"/>
              </a:spcBef>
              <a:buFontTx/>
              <a:buChar char="–"/>
            </a:pPr>
            <a:r>
              <a:rPr lang="en-US" altLang="en-US" sz="2000"/>
              <a:t>Local and remote memory</a:t>
            </a:r>
          </a:p>
          <a:p>
            <a:pPr lvl="1">
              <a:spcBef>
                <a:spcPct val="20000"/>
              </a:spcBef>
              <a:buFontTx/>
              <a:buChar char="–"/>
            </a:pPr>
            <a:r>
              <a:rPr lang="en-US" altLang="en-US" sz="2000"/>
              <a:t>Memory latency is different</a:t>
            </a:r>
          </a:p>
          <a:p>
            <a:pPr lvl="1">
              <a:spcBef>
                <a:spcPct val="20000"/>
              </a:spcBef>
              <a:buFontTx/>
              <a:buChar char="–"/>
            </a:pPr>
            <a:r>
              <a:rPr lang="en-US" altLang="en-US" sz="2000">
                <a:solidFill>
                  <a:srgbClr val="FF0000"/>
                </a:solidFill>
              </a:rPr>
              <a:t>Non-uniform memory access (NUMA)</a:t>
            </a:r>
          </a:p>
        </p:txBody>
      </p:sp>
      <p:pic>
        <p:nvPicPr>
          <p:cNvPr id="5126" name="Picture 5">
            <a:extLst>
              <a:ext uri="{FF2B5EF4-FFF2-40B4-BE49-F238E27FC236}">
                <a16:creationId xmlns:a16="http://schemas.microsoft.com/office/drawing/2014/main" id="{0C9276E8-0E9F-4507-9171-ADFEC07312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14800"/>
            <a:ext cx="3394075" cy="161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C54732F3-D0FC-4073-8323-436E7C2B46F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6AE7765-6B3D-469A-8BC9-5723F72AD6B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5F0DBC3-A870-46BD-B156-4ACBA9D3F14D}"/>
              </a:ext>
            </a:extLst>
          </p:cNvPr>
          <p:cNvSpPr>
            <a:spLocks noGrp="1"/>
          </p:cNvSpPr>
          <p:nvPr>
            <p:ph type="sldNum" sz="quarter" idx="12"/>
          </p:nvPr>
        </p:nvSpPr>
        <p:spPr/>
        <p:txBody>
          <a:bodyPr/>
          <a:lstStyle/>
          <a:p>
            <a:pPr>
              <a:defRPr/>
            </a:pPr>
            <a:fld id="{AFD5F09E-495C-4440-9B64-34BC52B4539C}" type="slidenum">
              <a:rPr lang="en-US" smtClean="0"/>
              <a:pPr>
                <a:defRPr/>
              </a:pPr>
              <a:t>681</a:t>
            </a:fld>
            <a:endParaRPr lang="en-US"/>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A292625-1BBE-4458-92F2-D5E1D1A0CC33}"/>
              </a:ext>
            </a:extLst>
          </p:cNvPr>
          <p:cNvSpPr>
            <a:spLocks noGrp="1" noChangeArrowheads="1"/>
          </p:cNvSpPr>
          <p:nvPr>
            <p:ph type="title"/>
          </p:nvPr>
        </p:nvSpPr>
        <p:spPr>
          <a:xfrm>
            <a:off x="286512" y="470867"/>
            <a:ext cx="8534400" cy="758825"/>
          </a:xfrm>
        </p:spPr>
        <p:txBody>
          <a:bodyPr>
            <a:normAutofit fontScale="90000"/>
          </a:bodyPr>
          <a:lstStyle/>
          <a:p>
            <a:r>
              <a:rPr lang="en-US" altLang="en-US" sz="4000" dirty="0"/>
              <a:t>UMA Shared memory architecture (mostly bus-based MPs)</a:t>
            </a:r>
          </a:p>
        </p:txBody>
      </p:sp>
      <p:sp>
        <p:nvSpPr>
          <p:cNvPr id="6147" name="Rectangle 3">
            <a:extLst>
              <a:ext uri="{FF2B5EF4-FFF2-40B4-BE49-F238E27FC236}">
                <a16:creationId xmlns:a16="http://schemas.microsoft.com/office/drawing/2014/main" id="{DC2243C6-8838-4599-B2C6-2CE24ED47B32}"/>
              </a:ext>
            </a:extLst>
          </p:cNvPr>
          <p:cNvSpPr>
            <a:spLocks noGrp="1" noChangeArrowheads="1"/>
          </p:cNvSpPr>
          <p:nvPr>
            <p:ph sz="quarter" idx="1"/>
          </p:nvPr>
        </p:nvSpPr>
        <p:spPr/>
        <p:txBody>
          <a:bodyPr/>
          <a:lstStyle/>
          <a:p>
            <a:pPr>
              <a:lnSpc>
                <a:spcPct val="90000"/>
              </a:lnSpc>
            </a:pPr>
            <a:r>
              <a:rPr lang="en-US" altLang="en-US" sz="2200"/>
              <a:t>Many CPUs and memory modules connect to the bus</a:t>
            </a:r>
          </a:p>
          <a:p>
            <a:pPr marL="630238" lvl="1" indent="-168275">
              <a:lnSpc>
                <a:spcPct val="90000"/>
              </a:lnSpc>
            </a:pPr>
            <a:r>
              <a:rPr lang="en-US" altLang="en-US" sz="2000"/>
              <a:t>dominates server and enterprise market, moving down to desktop</a:t>
            </a:r>
          </a:p>
          <a:p>
            <a:pPr>
              <a:lnSpc>
                <a:spcPts val="2200"/>
              </a:lnSpc>
              <a:spcBef>
                <a:spcPts val="400"/>
              </a:spcBef>
            </a:pPr>
            <a:r>
              <a:rPr lang="en-US" altLang="en-US" sz="2200"/>
              <a:t> Faster processors began to saturate bus, then bus technology advanced</a:t>
            </a:r>
          </a:p>
          <a:p>
            <a:pPr marL="630238" lvl="1" indent="-168275">
              <a:lnSpc>
                <a:spcPts val="2000"/>
              </a:lnSpc>
              <a:spcBef>
                <a:spcPts val="400"/>
              </a:spcBef>
            </a:pPr>
            <a:r>
              <a:rPr lang="en-US" altLang="en-US" sz="2000"/>
              <a:t>today, range of sizes for bus-based systems, desktop to large servers (Symmetric Multiprocessor (SMP) machines).</a:t>
            </a:r>
          </a:p>
        </p:txBody>
      </p:sp>
      <p:pic>
        <p:nvPicPr>
          <p:cNvPr id="6148" name="Picture 5">
            <a:extLst>
              <a:ext uri="{FF2B5EF4-FFF2-40B4-BE49-F238E27FC236}">
                <a16:creationId xmlns:a16="http://schemas.microsoft.com/office/drawing/2014/main" id="{788DBA24-E3C2-43EA-97CD-455F864E3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30" y="3861904"/>
            <a:ext cx="3964309" cy="1907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B1E94B57-B792-4AE5-B7D8-3651F9AA5CB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28AFB73-CEF0-464E-A2D8-9DA21288DBC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32E2D5B-01D5-483C-978D-8B868BFCD0CC}"/>
              </a:ext>
            </a:extLst>
          </p:cNvPr>
          <p:cNvSpPr>
            <a:spLocks noGrp="1"/>
          </p:cNvSpPr>
          <p:nvPr>
            <p:ph type="sldNum" sz="quarter" idx="12"/>
          </p:nvPr>
        </p:nvSpPr>
        <p:spPr/>
        <p:txBody>
          <a:bodyPr/>
          <a:lstStyle/>
          <a:p>
            <a:pPr>
              <a:defRPr/>
            </a:pPr>
            <a:fld id="{AFD5F09E-495C-4440-9B64-34BC52B4539C}" type="slidenum">
              <a:rPr lang="en-US" smtClean="0"/>
              <a:pPr>
                <a:defRPr/>
              </a:pPr>
              <a:t>682</a:t>
            </a:fld>
            <a:endParaRPr lang="en-US"/>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944AD11E-4337-403E-B079-75620B60C50D}"/>
              </a:ext>
            </a:extLst>
          </p:cNvPr>
          <p:cNvSpPr>
            <a:spLocks noGrp="1"/>
          </p:cNvSpPr>
          <p:nvPr>
            <p:ph type="title"/>
          </p:nvPr>
        </p:nvSpPr>
        <p:spPr/>
        <p:txBody>
          <a:bodyPr/>
          <a:lstStyle/>
          <a:p>
            <a:r>
              <a:rPr lang="en-US" altLang="en-US"/>
              <a:t>Bus bandwidth in Intel systems</a:t>
            </a:r>
          </a:p>
        </p:txBody>
      </p:sp>
      <p:sp>
        <p:nvSpPr>
          <p:cNvPr id="2" name="Inhaltsplatzhalter 1">
            <a:extLst>
              <a:ext uri="{FF2B5EF4-FFF2-40B4-BE49-F238E27FC236}">
                <a16:creationId xmlns:a16="http://schemas.microsoft.com/office/drawing/2014/main" id="{9399343F-C214-4D62-8DBE-A3BB90392B54}"/>
              </a:ext>
            </a:extLst>
          </p:cNvPr>
          <p:cNvSpPr>
            <a:spLocks noGrp="1"/>
          </p:cNvSpPr>
          <p:nvPr>
            <p:ph sz="quarter" idx="1"/>
          </p:nvPr>
        </p:nvSpPr>
        <p:spPr/>
        <p:txBody>
          <a:bodyPr/>
          <a:lstStyle/>
          <a:p>
            <a:endParaRPr lang="en-GB"/>
          </a:p>
        </p:txBody>
      </p:sp>
      <p:pic>
        <p:nvPicPr>
          <p:cNvPr id="7171" name="Picture 4">
            <a:extLst>
              <a:ext uri="{FF2B5EF4-FFF2-40B4-BE49-F238E27FC236}">
                <a16:creationId xmlns:a16="http://schemas.microsoft.com/office/drawing/2014/main" id="{4EA42CCB-558B-4ABE-AE45-4937D5D731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3" y="1535843"/>
            <a:ext cx="5505450" cy="473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9763ED50-2E9F-402F-AC39-2D912A155D6D}"/>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1953B17-B476-4A22-9425-D858433C825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60255565-E126-42BD-A38C-11C220900AB6}"/>
              </a:ext>
            </a:extLst>
          </p:cNvPr>
          <p:cNvSpPr>
            <a:spLocks noGrp="1"/>
          </p:cNvSpPr>
          <p:nvPr>
            <p:ph type="sldNum" sz="quarter" idx="12"/>
          </p:nvPr>
        </p:nvSpPr>
        <p:spPr/>
        <p:txBody>
          <a:bodyPr/>
          <a:lstStyle/>
          <a:p>
            <a:pPr>
              <a:defRPr/>
            </a:pPr>
            <a:fld id="{AFD5F09E-495C-4440-9B64-34BC52B4539C}" type="slidenum">
              <a:rPr lang="en-US" smtClean="0"/>
              <a:pPr>
                <a:defRPr/>
              </a:pPr>
              <a:t>683</a:t>
            </a:fld>
            <a:endParaRPr lang="en-US"/>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C44DC9B2-8150-4FF2-BD2F-A8DD738B9A91}"/>
              </a:ext>
            </a:extLst>
          </p:cNvPr>
          <p:cNvSpPr>
            <a:spLocks noGrp="1"/>
          </p:cNvSpPr>
          <p:nvPr>
            <p:ph type="title"/>
          </p:nvPr>
        </p:nvSpPr>
        <p:spPr>
          <a:xfrm>
            <a:off x="323850" y="392359"/>
            <a:ext cx="8534400" cy="758825"/>
          </a:xfrm>
        </p:spPr>
        <p:txBody>
          <a:bodyPr/>
          <a:lstStyle/>
          <a:p>
            <a:r>
              <a:rPr lang="en-US" altLang="en-US" dirty="0"/>
              <a:t>Front side bus(FSB) bandwidth in Intel systems</a:t>
            </a:r>
          </a:p>
        </p:txBody>
      </p:sp>
      <p:graphicFrame>
        <p:nvGraphicFramePr>
          <p:cNvPr id="3" name="Table 2">
            <a:extLst>
              <a:ext uri="{FF2B5EF4-FFF2-40B4-BE49-F238E27FC236}">
                <a16:creationId xmlns:a16="http://schemas.microsoft.com/office/drawing/2014/main" id="{7DB96B5F-A504-4A6A-A15F-AE4C953AAC76}"/>
              </a:ext>
            </a:extLst>
          </p:cNvPr>
          <p:cNvGraphicFramePr>
            <a:graphicFrameLocks noGrp="1"/>
          </p:cNvGraphicFramePr>
          <p:nvPr>
            <p:extLst>
              <p:ext uri="{D42A27DB-BD31-4B8C-83A1-F6EECF244321}">
                <p14:modId xmlns:p14="http://schemas.microsoft.com/office/powerpoint/2010/main" val="1127725416"/>
              </p:ext>
            </p:extLst>
          </p:nvPr>
        </p:nvGraphicFramePr>
        <p:xfrm>
          <a:off x="1187624" y="1592796"/>
          <a:ext cx="6629400" cy="4654553"/>
        </p:xfrm>
        <a:graphic>
          <a:graphicData uri="http://schemas.openxmlformats.org/drawingml/2006/table">
            <a:tbl>
              <a:tblPr/>
              <a:tblGrid>
                <a:gridCol w="1325563">
                  <a:extLst>
                    <a:ext uri="{9D8B030D-6E8A-4147-A177-3AD203B41FA5}">
                      <a16:colId xmlns:a16="http://schemas.microsoft.com/office/drawing/2014/main" val="20000"/>
                    </a:ext>
                  </a:extLst>
                </a:gridCol>
                <a:gridCol w="1325562">
                  <a:extLst>
                    <a:ext uri="{9D8B030D-6E8A-4147-A177-3AD203B41FA5}">
                      <a16:colId xmlns:a16="http://schemas.microsoft.com/office/drawing/2014/main" val="20001"/>
                    </a:ext>
                  </a:extLst>
                </a:gridCol>
                <a:gridCol w="1327150">
                  <a:extLst>
                    <a:ext uri="{9D8B030D-6E8A-4147-A177-3AD203B41FA5}">
                      <a16:colId xmlns:a16="http://schemas.microsoft.com/office/drawing/2014/main" val="20002"/>
                    </a:ext>
                  </a:extLst>
                </a:gridCol>
                <a:gridCol w="1325563">
                  <a:extLst>
                    <a:ext uri="{9D8B030D-6E8A-4147-A177-3AD203B41FA5}">
                      <a16:colId xmlns:a16="http://schemas.microsoft.com/office/drawing/2014/main" val="20003"/>
                    </a:ext>
                  </a:extLst>
                </a:gridCol>
                <a:gridCol w="1325562">
                  <a:extLst>
                    <a:ext uri="{9D8B030D-6E8A-4147-A177-3AD203B41FA5}">
                      <a16:colId xmlns:a16="http://schemas.microsoft.com/office/drawing/2014/main" val="20004"/>
                    </a:ext>
                  </a:extLst>
                </a:gridCol>
              </a:tblGrid>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Pentium D</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133 MHz-200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4256 MB/s-6400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70484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Pentium Extreme Edition</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rPr>
                        <a:t>200 MHz-266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6400 MB/s-8512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Pentium M</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100 MHz-133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3200 MB/s-4256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Core Solo</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133 MHz-166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4256 MB/s-5312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Core Duo</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133 MHz-166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4256 MB/s-5312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Core 2 Solo</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133 MHz-200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4256 MB/s-6400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Core 2 Duo</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133 MHz-333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4256 MB/s-10656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Core 2 Quad</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266 MHz-333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8512 MB/s-10656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937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Core 2 Extreme</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200 MHz-400 MHz</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4</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Times New Roman" pitchFamily="18" charset="0"/>
                        </a:rPr>
                        <a:t>64-bit</a:t>
                      </a:r>
                    </a:p>
                  </a:txBody>
                  <a:tcPr marL="62345" marR="62345" marT="31173" marB="31173" anchor="ct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rPr>
                        <a:t>6400 MB/s-12800 MB/s</a:t>
                      </a:r>
                    </a:p>
                  </a:txBody>
                  <a:tcPr marL="62345" marR="62345" marT="31173" marB="31173"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Datumsplatzhalter 3">
            <a:extLst>
              <a:ext uri="{FF2B5EF4-FFF2-40B4-BE49-F238E27FC236}">
                <a16:creationId xmlns:a16="http://schemas.microsoft.com/office/drawing/2014/main" id="{DCC302BD-03AB-4DB1-90C7-31972FB23F1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DFAEF2C-415A-4A56-9A60-756457179F6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3C52BE0-2977-44EC-B88B-B811946C86AF}"/>
              </a:ext>
            </a:extLst>
          </p:cNvPr>
          <p:cNvSpPr>
            <a:spLocks noGrp="1"/>
          </p:cNvSpPr>
          <p:nvPr>
            <p:ph type="sldNum" sz="quarter" idx="12"/>
          </p:nvPr>
        </p:nvSpPr>
        <p:spPr/>
        <p:txBody>
          <a:bodyPr/>
          <a:lstStyle/>
          <a:p>
            <a:pPr>
              <a:defRPr/>
            </a:pPr>
            <a:fld id="{AFD5F09E-495C-4440-9B64-34BC52B4539C}" type="slidenum">
              <a:rPr lang="en-US" smtClean="0"/>
              <a:pPr>
                <a:defRPr/>
              </a:pPr>
              <a:t>684</a:t>
            </a:fld>
            <a:endParaRPr lang="en-US"/>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913F76D5-6E56-4A50-84BA-3745A958C2D3}"/>
              </a:ext>
            </a:extLst>
          </p:cNvPr>
          <p:cNvSpPr>
            <a:spLocks noGrp="1" noChangeArrowheads="1"/>
          </p:cNvSpPr>
          <p:nvPr>
            <p:ph type="title"/>
          </p:nvPr>
        </p:nvSpPr>
        <p:spPr/>
        <p:txBody>
          <a:bodyPr/>
          <a:lstStyle/>
          <a:p>
            <a:r>
              <a:rPr lang="en-US" altLang="en-US" sz="4000"/>
              <a:t>NUMA Shared memory architecture</a:t>
            </a:r>
          </a:p>
        </p:txBody>
      </p:sp>
      <p:sp>
        <p:nvSpPr>
          <p:cNvPr id="9219" name="Rectangle 3">
            <a:extLst>
              <a:ext uri="{FF2B5EF4-FFF2-40B4-BE49-F238E27FC236}">
                <a16:creationId xmlns:a16="http://schemas.microsoft.com/office/drawing/2014/main" id="{70577478-8FE2-43E2-BF32-B2F2D8B101A2}"/>
              </a:ext>
            </a:extLst>
          </p:cNvPr>
          <p:cNvSpPr>
            <a:spLocks noGrp="1" noChangeArrowheads="1"/>
          </p:cNvSpPr>
          <p:nvPr>
            <p:ph sz="quarter" idx="1"/>
          </p:nvPr>
        </p:nvSpPr>
        <p:spPr/>
        <p:txBody>
          <a:bodyPr/>
          <a:lstStyle/>
          <a:p>
            <a:r>
              <a:rPr lang="en-US" altLang="en-US" sz="2400"/>
              <a:t>Identical processors, processors have different time for accessing different part of the memory.</a:t>
            </a:r>
          </a:p>
          <a:p>
            <a:r>
              <a:rPr lang="en-US" altLang="en-US" sz="2400"/>
              <a:t>Often made by physically linking SMP machines (Origin 2000, up to 512 processors). </a:t>
            </a:r>
          </a:p>
          <a:p>
            <a:r>
              <a:rPr lang="en-US" altLang="en-US" sz="2400"/>
              <a:t>The current generation SMP interconnects (Intel Common System interface (CSI) and AMD hypertransport)  have this flavor, but the processors are close to each other.</a:t>
            </a:r>
          </a:p>
        </p:txBody>
      </p:sp>
      <p:pic>
        <p:nvPicPr>
          <p:cNvPr id="9220" name="Picture 5">
            <a:extLst>
              <a:ext uri="{FF2B5EF4-FFF2-40B4-BE49-F238E27FC236}">
                <a16:creationId xmlns:a16="http://schemas.microsoft.com/office/drawing/2014/main" id="{CD31D597-F605-4EC5-A671-C2AFD76FF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40" y="4335335"/>
            <a:ext cx="3698875" cy="176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A059A29B-3A71-4535-99C5-8F2ABD2CCB8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89EB4547-E220-4C2A-BF2B-4DF9AF5FAE7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450FBD1-D1F6-405C-970A-89D16A03D79E}"/>
              </a:ext>
            </a:extLst>
          </p:cNvPr>
          <p:cNvSpPr>
            <a:spLocks noGrp="1"/>
          </p:cNvSpPr>
          <p:nvPr>
            <p:ph type="sldNum" sz="quarter" idx="12"/>
          </p:nvPr>
        </p:nvSpPr>
        <p:spPr/>
        <p:txBody>
          <a:bodyPr/>
          <a:lstStyle/>
          <a:p>
            <a:pPr>
              <a:defRPr/>
            </a:pPr>
            <a:fld id="{AFD5F09E-495C-4440-9B64-34BC52B4539C}" type="slidenum">
              <a:rPr lang="en-US" smtClean="0"/>
              <a:pPr>
                <a:defRPr/>
              </a:pPr>
              <a:t>685</a:t>
            </a:fld>
            <a:endParaRPr lang="en-US"/>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FD29F02-B361-4FA9-8E55-6FA37CC8B88B}"/>
              </a:ext>
            </a:extLst>
          </p:cNvPr>
          <p:cNvSpPr>
            <a:spLocks noGrp="1" noChangeArrowheads="1"/>
          </p:cNvSpPr>
          <p:nvPr>
            <p:ph type="title"/>
          </p:nvPr>
        </p:nvSpPr>
        <p:spPr/>
        <p:txBody>
          <a:bodyPr/>
          <a:lstStyle/>
          <a:p>
            <a:r>
              <a:rPr lang="en-US" altLang="en-US"/>
              <a:t>Various SMP hardware organizations</a:t>
            </a:r>
          </a:p>
        </p:txBody>
      </p:sp>
      <p:sp>
        <p:nvSpPr>
          <p:cNvPr id="2" name="Inhaltsplatzhalter 1">
            <a:extLst>
              <a:ext uri="{FF2B5EF4-FFF2-40B4-BE49-F238E27FC236}">
                <a16:creationId xmlns:a16="http://schemas.microsoft.com/office/drawing/2014/main" id="{D242D401-72AD-4E1C-AE75-FAA2A44376D1}"/>
              </a:ext>
            </a:extLst>
          </p:cNvPr>
          <p:cNvSpPr>
            <a:spLocks noGrp="1"/>
          </p:cNvSpPr>
          <p:nvPr>
            <p:ph sz="quarter" idx="1"/>
          </p:nvPr>
        </p:nvSpPr>
        <p:spPr/>
        <p:txBody>
          <a:bodyPr/>
          <a:lstStyle/>
          <a:p>
            <a:endParaRPr lang="en-GB"/>
          </a:p>
        </p:txBody>
      </p:sp>
      <p:pic>
        <p:nvPicPr>
          <p:cNvPr id="10243" name="Picture 3">
            <a:extLst>
              <a:ext uri="{FF2B5EF4-FFF2-40B4-BE49-F238E27FC236}">
                <a16:creationId xmlns:a16="http://schemas.microsoft.com/office/drawing/2014/main" id="{88D2FA4F-7629-48D6-BC41-5FD8DCD4F4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13" y="1508126"/>
            <a:ext cx="7239000" cy="487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7CF4B958-FCFC-4D10-A8A4-E8353193D9A1}"/>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D382A84-39FF-4F75-9AE2-C2B2832E7AE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3C94842-D90B-4236-8B56-DB426FDE8FC8}"/>
              </a:ext>
            </a:extLst>
          </p:cNvPr>
          <p:cNvSpPr>
            <a:spLocks noGrp="1"/>
          </p:cNvSpPr>
          <p:nvPr>
            <p:ph type="sldNum" sz="quarter" idx="12"/>
          </p:nvPr>
        </p:nvSpPr>
        <p:spPr/>
        <p:txBody>
          <a:bodyPr/>
          <a:lstStyle/>
          <a:p>
            <a:pPr>
              <a:defRPr/>
            </a:pPr>
            <a:fld id="{AFD5F09E-495C-4440-9B64-34BC52B4539C}" type="slidenum">
              <a:rPr lang="en-US" smtClean="0"/>
              <a:pPr>
                <a:defRPr/>
              </a:pPr>
              <a:t>686</a:t>
            </a:fld>
            <a:endParaRPr lang="en-US"/>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EF157A59-1F91-4890-869B-4E1F3C9DA39B}"/>
              </a:ext>
            </a:extLst>
          </p:cNvPr>
          <p:cNvSpPr>
            <a:spLocks noGrp="1" noChangeArrowheads="1"/>
          </p:cNvSpPr>
          <p:nvPr>
            <p:ph type="title"/>
          </p:nvPr>
        </p:nvSpPr>
        <p:spPr/>
        <p:txBody>
          <a:bodyPr/>
          <a:lstStyle/>
          <a:p>
            <a:pPr eaLnBrk="1" hangingPunct="1"/>
            <a:r>
              <a:rPr lang="en-US" altLang="en-US"/>
              <a:t>Cache coherence problem</a:t>
            </a:r>
          </a:p>
        </p:txBody>
      </p:sp>
      <p:sp>
        <p:nvSpPr>
          <p:cNvPr id="11267" name="Rectangle 3">
            <a:extLst>
              <a:ext uri="{FF2B5EF4-FFF2-40B4-BE49-F238E27FC236}">
                <a16:creationId xmlns:a16="http://schemas.microsoft.com/office/drawing/2014/main" id="{F19A3902-B1E8-44A8-B638-5E5E755204E8}"/>
              </a:ext>
            </a:extLst>
          </p:cNvPr>
          <p:cNvSpPr>
            <a:spLocks noGrp="1" noChangeArrowheads="1"/>
          </p:cNvSpPr>
          <p:nvPr>
            <p:ph sz="quarter" idx="1"/>
          </p:nvPr>
        </p:nvSpPr>
        <p:spPr/>
        <p:txBody>
          <a:bodyPr/>
          <a:lstStyle/>
          <a:p>
            <a:pPr marL="173038" indent="-173038" eaLnBrk="1" hangingPunct="1">
              <a:lnSpc>
                <a:spcPct val="80000"/>
              </a:lnSpc>
              <a:spcBef>
                <a:spcPct val="30000"/>
              </a:spcBef>
            </a:pPr>
            <a:r>
              <a:rPr lang="en-US" altLang="en-US" sz="2100"/>
              <a:t> Due to the cache copies of the memory, different processors may see the different values of the same memory location.</a:t>
            </a:r>
          </a:p>
          <a:p>
            <a:pPr marL="173038" indent="-173038" eaLnBrk="1" hangingPunct="1">
              <a:lnSpc>
                <a:spcPct val="80000"/>
              </a:lnSpc>
              <a:spcBef>
                <a:spcPct val="30000"/>
              </a:spcBef>
            </a:pPr>
            <a:r>
              <a:rPr lang="en-US" altLang="en-US" sz="2100"/>
              <a:t> Processors see different values for u after event 3.</a:t>
            </a:r>
          </a:p>
          <a:p>
            <a:pPr marL="173038" indent="-173038" eaLnBrk="1" hangingPunct="1">
              <a:lnSpc>
                <a:spcPct val="80000"/>
              </a:lnSpc>
              <a:spcBef>
                <a:spcPct val="30000"/>
              </a:spcBef>
            </a:pPr>
            <a:r>
              <a:rPr lang="en-US" altLang="en-US" sz="2100"/>
              <a:t>With a write-back cache, memory may store the stale date.</a:t>
            </a:r>
          </a:p>
          <a:p>
            <a:pPr marL="173038" indent="-173038" eaLnBrk="1" hangingPunct="1">
              <a:lnSpc>
                <a:spcPct val="80000"/>
              </a:lnSpc>
              <a:spcBef>
                <a:spcPct val="30000"/>
              </a:spcBef>
            </a:pPr>
            <a:r>
              <a:rPr lang="en-US" altLang="en-US" sz="2100"/>
              <a:t>This happens frequently and is unacceptable to applications.</a:t>
            </a:r>
          </a:p>
          <a:p>
            <a:pPr marL="173038" indent="-173038" eaLnBrk="1" hangingPunct="1">
              <a:lnSpc>
                <a:spcPct val="80000"/>
              </a:lnSpc>
              <a:spcBef>
                <a:spcPct val="30000"/>
              </a:spcBef>
            </a:pPr>
            <a:endParaRPr lang="en-US" altLang="en-US" sz="2100"/>
          </a:p>
          <a:p>
            <a:pPr marL="173038" indent="-173038" eaLnBrk="1" hangingPunct="1">
              <a:lnSpc>
                <a:spcPct val="80000"/>
              </a:lnSpc>
              <a:spcBef>
                <a:spcPct val="30000"/>
              </a:spcBef>
            </a:pPr>
            <a:endParaRPr lang="en-US" altLang="en-US" sz="2100"/>
          </a:p>
        </p:txBody>
      </p:sp>
      <p:pic>
        <p:nvPicPr>
          <p:cNvPr id="11268" name="Picture 4">
            <a:extLst>
              <a:ext uri="{FF2B5EF4-FFF2-40B4-BE49-F238E27FC236}">
                <a16:creationId xmlns:a16="http://schemas.microsoft.com/office/drawing/2014/main" id="{CE15ED25-14C0-477F-B006-AAF12A8A0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3228848"/>
            <a:ext cx="46482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60B60560-28CE-4F5A-B624-722D2D14CBDF}"/>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34AD06C-0572-4D99-A96A-D074B79DCA6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4DFB11F-43E5-43EF-9238-99478067CDDD}"/>
              </a:ext>
            </a:extLst>
          </p:cNvPr>
          <p:cNvSpPr>
            <a:spLocks noGrp="1"/>
          </p:cNvSpPr>
          <p:nvPr>
            <p:ph type="sldNum" sz="quarter" idx="12"/>
          </p:nvPr>
        </p:nvSpPr>
        <p:spPr/>
        <p:txBody>
          <a:bodyPr/>
          <a:lstStyle/>
          <a:p>
            <a:pPr>
              <a:defRPr/>
            </a:pPr>
            <a:fld id="{AFD5F09E-495C-4440-9B64-34BC52B4539C}" type="slidenum">
              <a:rPr lang="en-US" smtClean="0"/>
              <a:pPr>
                <a:defRPr/>
              </a:pPr>
              <a:t>687</a:t>
            </a:fld>
            <a:endParaRPr lang="en-US"/>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D5954A2-5E85-4277-8431-6007A6ED10F3}"/>
              </a:ext>
            </a:extLst>
          </p:cNvPr>
          <p:cNvSpPr>
            <a:spLocks noGrp="1" noChangeArrowheads="1"/>
          </p:cNvSpPr>
          <p:nvPr>
            <p:ph type="title"/>
          </p:nvPr>
        </p:nvSpPr>
        <p:spPr/>
        <p:txBody>
          <a:bodyPr/>
          <a:lstStyle/>
          <a:p>
            <a:pPr eaLnBrk="1" hangingPunct="1"/>
            <a:r>
              <a:rPr lang="en-US" altLang="en-US"/>
              <a:t>Bus Snoopy Cache Coherence protocols</a:t>
            </a:r>
          </a:p>
        </p:txBody>
      </p:sp>
      <p:sp>
        <p:nvSpPr>
          <p:cNvPr id="12291" name="Rectangle 3">
            <a:extLst>
              <a:ext uri="{FF2B5EF4-FFF2-40B4-BE49-F238E27FC236}">
                <a16:creationId xmlns:a16="http://schemas.microsoft.com/office/drawing/2014/main" id="{50F65F31-C1C8-4DBA-B42C-CB02AA0AD4B8}"/>
              </a:ext>
            </a:extLst>
          </p:cNvPr>
          <p:cNvSpPr>
            <a:spLocks noGrp="1" noChangeArrowheads="1"/>
          </p:cNvSpPr>
          <p:nvPr>
            <p:ph sz="quarter" idx="1"/>
          </p:nvPr>
        </p:nvSpPr>
        <p:spPr/>
        <p:txBody>
          <a:bodyPr/>
          <a:lstStyle/>
          <a:p>
            <a:pPr marL="173038" indent="-173038" eaLnBrk="1" hangingPunct="1">
              <a:lnSpc>
                <a:spcPct val="80000"/>
              </a:lnSpc>
              <a:spcBef>
                <a:spcPct val="30000"/>
              </a:spcBef>
            </a:pPr>
            <a:r>
              <a:rPr lang="en-US" altLang="en-US" sz="2100"/>
              <a:t> Memory: centralized with uniform access time and bus interconnect.</a:t>
            </a:r>
          </a:p>
          <a:p>
            <a:pPr marL="173038" indent="-173038" eaLnBrk="1" hangingPunct="1">
              <a:lnSpc>
                <a:spcPct val="80000"/>
              </a:lnSpc>
              <a:spcBef>
                <a:spcPct val="30000"/>
              </a:spcBef>
            </a:pPr>
            <a:r>
              <a:rPr lang="en-US" altLang="en-US" sz="2100"/>
              <a:t> Example: All Intel MP machines like diablo</a:t>
            </a:r>
          </a:p>
          <a:p>
            <a:pPr marL="173038" indent="-173038" eaLnBrk="1" hangingPunct="1">
              <a:lnSpc>
                <a:spcPct val="80000"/>
              </a:lnSpc>
              <a:spcBef>
                <a:spcPct val="30000"/>
              </a:spcBef>
            </a:pPr>
            <a:endParaRPr lang="en-US" altLang="en-US" sz="2100"/>
          </a:p>
          <a:p>
            <a:pPr marL="173038" indent="-173038" eaLnBrk="1" hangingPunct="1">
              <a:lnSpc>
                <a:spcPct val="80000"/>
              </a:lnSpc>
              <a:spcBef>
                <a:spcPct val="30000"/>
              </a:spcBef>
            </a:pPr>
            <a:endParaRPr lang="en-US" altLang="en-US" sz="2100"/>
          </a:p>
        </p:txBody>
      </p:sp>
      <p:pic>
        <p:nvPicPr>
          <p:cNvPr id="12292" name="Picture 5">
            <a:extLst>
              <a:ext uri="{FF2B5EF4-FFF2-40B4-BE49-F238E27FC236}">
                <a16:creationId xmlns:a16="http://schemas.microsoft.com/office/drawing/2014/main" id="{15EAECAD-2850-46AA-9813-E0BD49029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80928"/>
            <a:ext cx="4581525"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6629646A-683B-4CAF-B595-5A1947F16BA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9571C46-E431-4F83-B666-29CC5851E8F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5493B13-824D-487A-813C-0473D3FE4889}"/>
              </a:ext>
            </a:extLst>
          </p:cNvPr>
          <p:cNvSpPr>
            <a:spLocks noGrp="1"/>
          </p:cNvSpPr>
          <p:nvPr>
            <p:ph type="sldNum" sz="quarter" idx="12"/>
          </p:nvPr>
        </p:nvSpPr>
        <p:spPr/>
        <p:txBody>
          <a:bodyPr/>
          <a:lstStyle/>
          <a:p>
            <a:pPr>
              <a:defRPr/>
            </a:pPr>
            <a:fld id="{AFD5F09E-495C-4440-9B64-34BC52B4539C}" type="slidenum">
              <a:rPr lang="en-US" smtClean="0"/>
              <a:pPr>
                <a:defRPr/>
              </a:pPr>
              <a:t>688</a:t>
            </a:fld>
            <a:endParaRPr lang="en-US"/>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6BB3C28-91BD-4F2F-8C08-C7F64532C713}"/>
              </a:ext>
            </a:extLst>
          </p:cNvPr>
          <p:cNvSpPr>
            <a:spLocks noGrp="1" noChangeArrowheads="1"/>
          </p:cNvSpPr>
          <p:nvPr>
            <p:ph type="title"/>
          </p:nvPr>
        </p:nvSpPr>
        <p:spPr/>
        <p:txBody>
          <a:bodyPr/>
          <a:lstStyle/>
          <a:p>
            <a:r>
              <a:rPr lang="en-US" altLang="en-US"/>
              <a:t>Bus Snooping idea</a:t>
            </a:r>
          </a:p>
        </p:txBody>
      </p:sp>
      <p:sp>
        <p:nvSpPr>
          <p:cNvPr id="7171" name="Rectangle 3">
            <a:extLst>
              <a:ext uri="{FF2B5EF4-FFF2-40B4-BE49-F238E27FC236}">
                <a16:creationId xmlns:a16="http://schemas.microsoft.com/office/drawing/2014/main" id="{EAEE589B-C38C-4CA3-9911-755E4B930EE5}"/>
              </a:ext>
            </a:extLst>
          </p:cNvPr>
          <p:cNvSpPr>
            <a:spLocks noGrp="1" noChangeArrowheads="1"/>
          </p:cNvSpPr>
          <p:nvPr>
            <p:ph sz="quarter" idx="1"/>
          </p:nvPr>
        </p:nvSpPr>
        <p:spPr/>
        <p:txBody>
          <a:bodyPr>
            <a:normAutofit fontScale="92500" lnSpcReduction="20000"/>
          </a:bodyPr>
          <a:lstStyle/>
          <a:p>
            <a:pPr>
              <a:defRPr/>
            </a:pPr>
            <a:r>
              <a:rPr lang="en-US" sz="2800" dirty="0"/>
              <a:t>Send all requests for data to all processors (through the bus)</a:t>
            </a:r>
          </a:p>
          <a:p>
            <a:pPr>
              <a:defRPr/>
            </a:pPr>
            <a:r>
              <a:rPr lang="en-US" sz="2800" dirty="0"/>
              <a:t>Processors snoop to see if they have a copy and respond accordingly.</a:t>
            </a:r>
          </a:p>
          <a:p>
            <a:pPr lvl="1">
              <a:defRPr/>
            </a:pPr>
            <a:r>
              <a:rPr lang="en-US" sz="2400" dirty="0"/>
              <a:t>Cache listens to both CPU and BUS.</a:t>
            </a:r>
          </a:p>
          <a:p>
            <a:pPr lvl="1">
              <a:defRPr/>
            </a:pPr>
            <a:r>
              <a:rPr lang="en-US" sz="2400" dirty="0"/>
              <a:t>The state of a cache line may change by (1) CPU memory operation, and (2) bus transaction (remote CPU’s memory operation).</a:t>
            </a:r>
          </a:p>
          <a:p>
            <a:pPr>
              <a:defRPr/>
            </a:pPr>
            <a:r>
              <a:rPr lang="en-US" sz="2800" dirty="0"/>
              <a:t>Requires broadcast since caching information is at processors.</a:t>
            </a:r>
          </a:p>
          <a:p>
            <a:pPr lvl="1">
              <a:defRPr/>
            </a:pPr>
            <a:r>
              <a:rPr lang="en-US" sz="2400" dirty="0"/>
              <a:t>Bus is a natural broadcast medium.</a:t>
            </a:r>
          </a:p>
          <a:p>
            <a:pPr lvl="1">
              <a:defRPr/>
            </a:pPr>
            <a:r>
              <a:rPr lang="en-US" sz="2400" dirty="0"/>
              <a:t>Bus (centralized medium) also serializes requests.</a:t>
            </a:r>
          </a:p>
          <a:p>
            <a:pPr>
              <a:defRPr/>
            </a:pPr>
            <a:r>
              <a:rPr lang="en-US" sz="2800" dirty="0"/>
              <a:t>Dominates small scale machines.</a:t>
            </a:r>
          </a:p>
        </p:txBody>
      </p:sp>
      <p:sp>
        <p:nvSpPr>
          <p:cNvPr id="2" name="Datumsplatzhalter 1">
            <a:extLst>
              <a:ext uri="{FF2B5EF4-FFF2-40B4-BE49-F238E27FC236}">
                <a16:creationId xmlns:a16="http://schemas.microsoft.com/office/drawing/2014/main" id="{B05D5A11-5724-424E-AEC8-60E421043A7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9B94F1C-6651-4B72-B9ED-7D612F06C3C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3BFFDE5-E39D-49C7-AA8A-13FBEA477E63}"/>
              </a:ext>
            </a:extLst>
          </p:cNvPr>
          <p:cNvSpPr>
            <a:spLocks noGrp="1"/>
          </p:cNvSpPr>
          <p:nvPr>
            <p:ph type="sldNum" sz="quarter" idx="12"/>
          </p:nvPr>
        </p:nvSpPr>
        <p:spPr/>
        <p:txBody>
          <a:bodyPr/>
          <a:lstStyle/>
          <a:p>
            <a:pPr>
              <a:defRPr/>
            </a:pPr>
            <a:fld id="{AFD5F09E-495C-4440-9B64-34BC52B4539C}" type="slidenum">
              <a:rPr lang="en-US" smtClean="0"/>
              <a:pPr>
                <a:defRPr/>
              </a:pPr>
              <a:t>689</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Branch Instructions</a:t>
            </a:r>
          </a:p>
        </p:txBody>
      </p:sp>
      <p:sp>
        <p:nvSpPr>
          <p:cNvPr id="5" name="Footer Placeholder 4"/>
          <p:cNvSpPr>
            <a:spLocks noGrp="1"/>
          </p:cNvSpPr>
          <p:nvPr>
            <p:ph type="ftr" sz="quarter" idx="11"/>
          </p:nvPr>
        </p:nvSpPr>
        <p:spPr/>
        <p:txBody>
          <a:bodyPr/>
          <a:lstStyle/>
          <a:p>
            <a:r>
              <a:rPr lang="en-US"/>
              <a:t>Realtime Programming Prof. Dr. Markus Pfeil</a:t>
            </a:r>
            <a:endParaRPr lang="en-US" dirty="0"/>
          </a:p>
        </p:txBody>
      </p:sp>
      <p:sp>
        <p:nvSpPr>
          <p:cNvPr id="6" name="Slide Number Placeholder 5"/>
          <p:cNvSpPr>
            <a:spLocks noGrp="1"/>
          </p:cNvSpPr>
          <p:nvPr>
            <p:ph type="sldNum" sz="quarter" idx="12"/>
          </p:nvPr>
        </p:nvSpPr>
        <p:spPr/>
        <p:txBody>
          <a:bodyPr/>
          <a:lstStyle/>
          <a:p>
            <a:fld id="{3A9916B7-A748-6149-8245-A3DC3058343F}" type="slidenum">
              <a:rPr lang="en-US" smtClean="0"/>
              <a:t>69</a:t>
            </a:fld>
            <a:endParaRPr lang="en-US"/>
          </a:p>
        </p:txBody>
      </p:sp>
      <p:pic>
        <p:nvPicPr>
          <p:cNvPr id="4" name="Content Placeholder 3" descr="Branch.png"/>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535974" y="1527175"/>
            <a:ext cx="6035540" cy="4572000"/>
          </a:xfrm>
        </p:spPr>
      </p:pic>
      <p:sp>
        <p:nvSpPr>
          <p:cNvPr id="3" name="Datumsplatzhalter 2">
            <a:extLst>
              <a:ext uri="{FF2B5EF4-FFF2-40B4-BE49-F238E27FC236}">
                <a16:creationId xmlns:a16="http://schemas.microsoft.com/office/drawing/2014/main" id="{62050B97-F4BF-4031-86CB-2C23901F432C}"/>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1162172387"/>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DC892ABA-14DC-4D06-97FC-935631159021}"/>
              </a:ext>
            </a:extLst>
          </p:cNvPr>
          <p:cNvSpPr>
            <a:spLocks noGrp="1" noChangeArrowheads="1"/>
          </p:cNvSpPr>
          <p:nvPr>
            <p:ph type="title"/>
          </p:nvPr>
        </p:nvSpPr>
        <p:spPr/>
        <p:txBody>
          <a:bodyPr/>
          <a:lstStyle/>
          <a:p>
            <a:r>
              <a:rPr lang="en-US" altLang="en-US"/>
              <a:t>Types of snoopy bus protocols</a:t>
            </a:r>
          </a:p>
        </p:txBody>
      </p:sp>
      <p:sp>
        <p:nvSpPr>
          <p:cNvPr id="14339" name="Rectangle 3">
            <a:extLst>
              <a:ext uri="{FF2B5EF4-FFF2-40B4-BE49-F238E27FC236}">
                <a16:creationId xmlns:a16="http://schemas.microsoft.com/office/drawing/2014/main" id="{6B8E2840-D500-4E70-8D8C-2711A6436A4C}"/>
              </a:ext>
            </a:extLst>
          </p:cNvPr>
          <p:cNvSpPr>
            <a:spLocks noGrp="1" noChangeArrowheads="1"/>
          </p:cNvSpPr>
          <p:nvPr>
            <p:ph sz="quarter" idx="1"/>
          </p:nvPr>
        </p:nvSpPr>
        <p:spPr/>
        <p:txBody>
          <a:bodyPr/>
          <a:lstStyle/>
          <a:p>
            <a:pPr>
              <a:lnSpc>
                <a:spcPct val="90000"/>
              </a:lnSpc>
            </a:pPr>
            <a:r>
              <a:rPr lang="en-US" altLang="en-US" sz="2800"/>
              <a:t>Write invalidate protocols</a:t>
            </a:r>
          </a:p>
          <a:p>
            <a:pPr lvl="1">
              <a:lnSpc>
                <a:spcPct val="90000"/>
              </a:lnSpc>
            </a:pPr>
            <a:r>
              <a:rPr lang="en-US" altLang="en-US" sz="2400"/>
              <a:t>Write to shared data: an invalidate is sent to the bus (all caches snoop and invalidate copies).</a:t>
            </a:r>
          </a:p>
          <a:p>
            <a:pPr>
              <a:lnSpc>
                <a:spcPct val="90000"/>
              </a:lnSpc>
            </a:pPr>
            <a:r>
              <a:rPr lang="en-US" altLang="en-US" sz="2800"/>
              <a:t>Write broadcast protocols (typically write through)</a:t>
            </a:r>
          </a:p>
          <a:p>
            <a:pPr lvl="1">
              <a:lnSpc>
                <a:spcPct val="90000"/>
              </a:lnSpc>
            </a:pPr>
            <a:r>
              <a:rPr lang="en-US" altLang="en-US" sz="2400"/>
              <a:t>Write to shared data: broadcast on bus, processors snoop and update any copies.</a:t>
            </a:r>
          </a:p>
        </p:txBody>
      </p:sp>
      <p:sp>
        <p:nvSpPr>
          <p:cNvPr id="2" name="Datumsplatzhalter 1">
            <a:extLst>
              <a:ext uri="{FF2B5EF4-FFF2-40B4-BE49-F238E27FC236}">
                <a16:creationId xmlns:a16="http://schemas.microsoft.com/office/drawing/2014/main" id="{9AA3A0EB-377A-4F83-AA2A-24FD884665BF}"/>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8C9945B-763B-47D1-8942-5513D2BCB71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9802857-9172-4DA7-8520-0EDE07CD3320}"/>
              </a:ext>
            </a:extLst>
          </p:cNvPr>
          <p:cNvSpPr>
            <a:spLocks noGrp="1"/>
          </p:cNvSpPr>
          <p:nvPr>
            <p:ph type="sldNum" sz="quarter" idx="12"/>
          </p:nvPr>
        </p:nvSpPr>
        <p:spPr/>
        <p:txBody>
          <a:bodyPr/>
          <a:lstStyle/>
          <a:p>
            <a:pPr>
              <a:defRPr/>
            </a:pPr>
            <a:fld id="{AFD5F09E-495C-4440-9B64-34BC52B4539C}" type="slidenum">
              <a:rPr lang="en-US" smtClean="0"/>
              <a:pPr>
                <a:defRPr/>
              </a:pPr>
              <a:t>690</a:t>
            </a:fld>
            <a:endParaRPr lang="en-US"/>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08C1DD1-DEBE-481E-B855-63F1C7A803AC}"/>
              </a:ext>
            </a:extLst>
          </p:cNvPr>
          <p:cNvSpPr>
            <a:spLocks noGrp="1"/>
          </p:cNvSpPr>
          <p:nvPr>
            <p:ph type="title"/>
          </p:nvPr>
        </p:nvSpPr>
        <p:spPr/>
        <p:txBody>
          <a:bodyPr/>
          <a:lstStyle/>
          <a:p>
            <a:r>
              <a:rPr lang="en-US" altLang="en-US"/>
              <a:t>An Example Snoopy Protocol (MSI)</a:t>
            </a:r>
          </a:p>
        </p:txBody>
      </p:sp>
      <p:sp>
        <p:nvSpPr>
          <p:cNvPr id="3" name="Content Placeholder 2">
            <a:extLst>
              <a:ext uri="{FF2B5EF4-FFF2-40B4-BE49-F238E27FC236}">
                <a16:creationId xmlns:a16="http://schemas.microsoft.com/office/drawing/2014/main" id="{4B313D7A-1564-4060-87FF-21E32F003832}"/>
              </a:ext>
            </a:extLst>
          </p:cNvPr>
          <p:cNvSpPr>
            <a:spLocks noGrp="1"/>
          </p:cNvSpPr>
          <p:nvPr>
            <p:ph sz="quarter" idx="1"/>
          </p:nvPr>
        </p:nvSpPr>
        <p:spPr/>
        <p:txBody>
          <a:bodyPr>
            <a:normAutofit fontScale="92500" lnSpcReduction="20000"/>
          </a:bodyPr>
          <a:lstStyle/>
          <a:p>
            <a:pPr>
              <a:defRPr/>
            </a:pPr>
            <a:r>
              <a:rPr lang="en-US" dirty="0"/>
              <a:t>Invalidation protocol, write-back cache</a:t>
            </a:r>
          </a:p>
          <a:p>
            <a:pPr>
              <a:defRPr/>
            </a:pPr>
            <a:r>
              <a:rPr lang="en-US" dirty="0"/>
              <a:t>Each block of memory is in one state</a:t>
            </a:r>
          </a:p>
          <a:p>
            <a:pPr lvl="1">
              <a:defRPr/>
            </a:pPr>
            <a:r>
              <a:rPr lang="en-US" dirty="0"/>
              <a:t>Clean in all caches and up-to-date in memory (shared)</a:t>
            </a:r>
          </a:p>
          <a:p>
            <a:pPr lvl="1">
              <a:defRPr/>
            </a:pPr>
            <a:r>
              <a:rPr lang="en-US" dirty="0"/>
              <a:t>Dirty in exactly one cache (exclusive)</a:t>
            </a:r>
          </a:p>
          <a:p>
            <a:pPr lvl="1">
              <a:defRPr/>
            </a:pPr>
            <a:r>
              <a:rPr lang="en-US" dirty="0"/>
              <a:t>Not in any cache</a:t>
            </a:r>
          </a:p>
          <a:p>
            <a:pPr>
              <a:defRPr/>
            </a:pPr>
            <a:r>
              <a:rPr lang="en-US" dirty="0"/>
              <a:t>Each cache block is in one state:</a:t>
            </a:r>
          </a:p>
          <a:p>
            <a:pPr lvl="1">
              <a:defRPr/>
            </a:pPr>
            <a:r>
              <a:rPr lang="en-US" dirty="0">
                <a:solidFill>
                  <a:srgbClr val="FF0000"/>
                </a:solidFill>
              </a:rPr>
              <a:t>Shared</a:t>
            </a:r>
            <a:r>
              <a:rPr lang="en-US" dirty="0"/>
              <a:t>: block can be read</a:t>
            </a:r>
          </a:p>
          <a:p>
            <a:pPr lvl="1">
              <a:defRPr/>
            </a:pPr>
            <a:r>
              <a:rPr lang="en-US" dirty="0">
                <a:solidFill>
                  <a:srgbClr val="FF0000"/>
                </a:solidFill>
              </a:rPr>
              <a:t>Exclusive</a:t>
            </a:r>
            <a:r>
              <a:rPr lang="en-US" dirty="0"/>
              <a:t>: cache has only copy, its writable and dirty</a:t>
            </a:r>
          </a:p>
          <a:p>
            <a:pPr lvl="1">
              <a:defRPr/>
            </a:pPr>
            <a:r>
              <a:rPr lang="en-US" dirty="0">
                <a:solidFill>
                  <a:srgbClr val="FF0000"/>
                </a:solidFill>
              </a:rPr>
              <a:t>Invalid</a:t>
            </a:r>
            <a:r>
              <a:rPr lang="en-US" dirty="0"/>
              <a:t>: block contains no data.</a:t>
            </a:r>
          </a:p>
          <a:p>
            <a:pPr>
              <a:defRPr/>
            </a:pPr>
            <a:r>
              <a:rPr lang="en-US" dirty="0"/>
              <a:t>Read misses: cause all caches to snoop bus (bus transaction)</a:t>
            </a:r>
          </a:p>
          <a:p>
            <a:pPr>
              <a:defRPr/>
            </a:pPr>
            <a:r>
              <a:rPr lang="en-US" dirty="0"/>
              <a:t>Write to a shared block is treated as misses (needs bus transaction).</a:t>
            </a:r>
          </a:p>
        </p:txBody>
      </p:sp>
      <p:sp>
        <p:nvSpPr>
          <p:cNvPr id="2" name="Datumsplatzhalter 1">
            <a:extLst>
              <a:ext uri="{FF2B5EF4-FFF2-40B4-BE49-F238E27FC236}">
                <a16:creationId xmlns:a16="http://schemas.microsoft.com/office/drawing/2014/main" id="{070949DB-FEE8-4207-B130-53438DDD8FFD}"/>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BF9F852-9ED7-47AF-ABA9-4C985572AB3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FE6D1CE0-2A5A-419F-86FA-D00137170DB1}"/>
              </a:ext>
            </a:extLst>
          </p:cNvPr>
          <p:cNvSpPr>
            <a:spLocks noGrp="1"/>
          </p:cNvSpPr>
          <p:nvPr>
            <p:ph type="sldNum" sz="quarter" idx="12"/>
          </p:nvPr>
        </p:nvSpPr>
        <p:spPr/>
        <p:txBody>
          <a:bodyPr/>
          <a:lstStyle/>
          <a:p>
            <a:pPr>
              <a:defRPr/>
            </a:pPr>
            <a:fld id="{AFD5F09E-495C-4440-9B64-34BC52B4539C}" type="slidenum">
              <a:rPr lang="en-US" smtClean="0"/>
              <a:pPr>
                <a:defRPr/>
              </a:pPr>
              <a:t>691</a:t>
            </a:fld>
            <a:endParaRPr lang="en-US"/>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02A12373-FF42-4E0B-9574-CAB910A79364}"/>
              </a:ext>
            </a:extLst>
          </p:cNvPr>
          <p:cNvSpPr>
            <a:spLocks noGrp="1" noChangeArrowheads="1"/>
          </p:cNvSpPr>
          <p:nvPr>
            <p:ph type="title"/>
          </p:nvPr>
        </p:nvSpPr>
        <p:spPr/>
        <p:txBody>
          <a:bodyPr/>
          <a:lstStyle/>
          <a:p>
            <a:r>
              <a:rPr lang="en-US" altLang="en-US"/>
              <a:t>MSI protocol state machine for CPU requests</a:t>
            </a:r>
          </a:p>
        </p:txBody>
      </p:sp>
      <p:pic>
        <p:nvPicPr>
          <p:cNvPr id="16387" name="Picture 3">
            <a:extLst>
              <a:ext uri="{FF2B5EF4-FFF2-40B4-BE49-F238E27FC236}">
                <a16:creationId xmlns:a16="http://schemas.microsoft.com/office/drawing/2014/main" id="{4DEA1971-380B-4429-81F6-9EB408436D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141" y="1665257"/>
            <a:ext cx="5544617" cy="463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07548301-0F5F-4606-9540-AE3095928AC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1999706D-A463-4EC1-AB46-BA630027277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A52326B-1A13-4B35-9671-2D6AE7A58E23}"/>
              </a:ext>
            </a:extLst>
          </p:cNvPr>
          <p:cNvSpPr>
            <a:spLocks noGrp="1"/>
          </p:cNvSpPr>
          <p:nvPr>
            <p:ph type="sldNum" sz="quarter" idx="12"/>
          </p:nvPr>
        </p:nvSpPr>
        <p:spPr/>
        <p:txBody>
          <a:bodyPr/>
          <a:lstStyle/>
          <a:p>
            <a:pPr>
              <a:defRPr/>
            </a:pPr>
            <a:fld id="{AFD5F09E-495C-4440-9B64-34BC52B4539C}" type="slidenum">
              <a:rPr lang="en-US" smtClean="0"/>
              <a:pPr>
                <a:defRPr/>
              </a:pPr>
              <a:t>692</a:t>
            </a:fld>
            <a:endParaRPr lang="en-US"/>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7C6D164-D51F-442B-BD51-AA3F9765D6E9}"/>
              </a:ext>
            </a:extLst>
          </p:cNvPr>
          <p:cNvSpPr>
            <a:spLocks noGrp="1" noChangeArrowheads="1"/>
          </p:cNvSpPr>
          <p:nvPr>
            <p:ph type="title"/>
          </p:nvPr>
        </p:nvSpPr>
        <p:spPr/>
        <p:txBody>
          <a:bodyPr/>
          <a:lstStyle/>
          <a:p>
            <a:r>
              <a:rPr lang="en-US" altLang="en-US"/>
              <a:t>MSI protocol state machine for Bus requests</a:t>
            </a:r>
          </a:p>
        </p:txBody>
      </p:sp>
      <p:sp>
        <p:nvSpPr>
          <p:cNvPr id="2" name="Inhaltsplatzhalter 1">
            <a:extLst>
              <a:ext uri="{FF2B5EF4-FFF2-40B4-BE49-F238E27FC236}">
                <a16:creationId xmlns:a16="http://schemas.microsoft.com/office/drawing/2014/main" id="{FBE8C2F8-3502-4C40-9E43-569F89D7BD0E}"/>
              </a:ext>
            </a:extLst>
          </p:cNvPr>
          <p:cNvSpPr>
            <a:spLocks noGrp="1"/>
          </p:cNvSpPr>
          <p:nvPr>
            <p:ph sz="quarter" idx="1"/>
          </p:nvPr>
        </p:nvSpPr>
        <p:spPr/>
        <p:txBody>
          <a:bodyPr/>
          <a:lstStyle/>
          <a:p>
            <a:endParaRPr lang="en-GB"/>
          </a:p>
        </p:txBody>
      </p:sp>
      <p:pic>
        <p:nvPicPr>
          <p:cNvPr id="17411" name="Picture 2">
            <a:extLst>
              <a:ext uri="{FF2B5EF4-FFF2-40B4-BE49-F238E27FC236}">
                <a16:creationId xmlns:a16="http://schemas.microsoft.com/office/drawing/2014/main" id="{345F0A83-04D8-4B50-949F-DFA73AA93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644" y="1628984"/>
            <a:ext cx="5724636" cy="46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01F9B8B1-FA23-4FE6-A08B-1BB7568227AF}"/>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C428BA1-CA81-48B5-BE33-12780F25910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9BC55A2-CBD2-42C9-A00B-BBFD959CC93A}"/>
              </a:ext>
            </a:extLst>
          </p:cNvPr>
          <p:cNvSpPr>
            <a:spLocks noGrp="1"/>
          </p:cNvSpPr>
          <p:nvPr>
            <p:ph type="sldNum" sz="quarter" idx="12"/>
          </p:nvPr>
        </p:nvSpPr>
        <p:spPr/>
        <p:txBody>
          <a:bodyPr/>
          <a:lstStyle/>
          <a:p>
            <a:pPr>
              <a:defRPr/>
            </a:pPr>
            <a:fld id="{AFD5F09E-495C-4440-9B64-34BC52B4539C}" type="slidenum">
              <a:rPr lang="en-US" smtClean="0"/>
              <a:pPr>
                <a:defRPr/>
              </a:pPr>
              <a:t>693</a:t>
            </a:fld>
            <a:endParaRPr lang="en-US"/>
          </a:p>
        </p:txBody>
      </p:sp>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8FF3D982-1D8F-480E-86F4-870A152A5996}"/>
              </a:ext>
            </a:extLst>
          </p:cNvPr>
          <p:cNvSpPr>
            <a:spLocks noGrp="1" noChangeArrowheads="1"/>
          </p:cNvSpPr>
          <p:nvPr>
            <p:ph type="title"/>
          </p:nvPr>
        </p:nvSpPr>
        <p:spPr/>
        <p:txBody>
          <a:bodyPr/>
          <a:lstStyle/>
          <a:p>
            <a:r>
              <a:rPr lang="en-US" altLang="en-US"/>
              <a:t>MSI protocol state machine (combined)</a:t>
            </a:r>
          </a:p>
        </p:txBody>
      </p:sp>
      <p:sp>
        <p:nvSpPr>
          <p:cNvPr id="2" name="Inhaltsplatzhalter 1">
            <a:extLst>
              <a:ext uri="{FF2B5EF4-FFF2-40B4-BE49-F238E27FC236}">
                <a16:creationId xmlns:a16="http://schemas.microsoft.com/office/drawing/2014/main" id="{DC3A45E4-21DB-42A4-9DB7-79CE0E722989}"/>
              </a:ext>
            </a:extLst>
          </p:cNvPr>
          <p:cNvSpPr>
            <a:spLocks noGrp="1"/>
          </p:cNvSpPr>
          <p:nvPr>
            <p:ph sz="quarter" idx="1"/>
          </p:nvPr>
        </p:nvSpPr>
        <p:spPr/>
        <p:txBody>
          <a:bodyPr/>
          <a:lstStyle/>
          <a:p>
            <a:endParaRPr lang="en-GB"/>
          </a:p>
        </p:txBody>
      </p:sp>
      <p:pic>
        <p:nvPicPr>
          <p:cNvPr id="18435" name="Picture 2">
            <a:extLst>
              <a:ext uri="{FF2B5EF4-FFF2-40B4-BE49-F238E27FC236}">
                <a16:creationId xmlns:a16="http://schemas.microsoft.com/office/drawing/2014/main" id="{5931D554-A52B-44CB-BF50-C34CC296D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496439"/>
            <a:ext cx="5652628" cy="467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10DC489D-8B80-4921-96CB-48875C07F29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677D5560-DB16-4C68-A63A-74D64DB6A3A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F84BBDB6-1AFA-4CC9-9822-697B06636D41}"/>
              </a:ext>
            </a:extLst>
          </p:cNvPr>
          <p:cNvSpPr>
            <a:spLocks noGrp="1"/>
          </p:cNvSpPr>
          <p:nvPr>
            <p:ph type="sldNum" sz="quarter" idx="12"/>
          </p:nvPr>
        </p:nvSpPr>
        <p:spPr/>
        <p:txBody>
          <a:bodyPr/>
          <a:lstStyle/>
          <a:p>
            <a:pPr>
              <a:defRPr/>
            </a:pPr>
            <a:fld id="{AFD5F09E-495C-4440-9B64-34BC52B4539C}" type="slidenum">
              <a:rPr lang="en-US" smtClean="0"/>
              <a:pPr>
                <a:defRPr/>
              </a:pPr>
              <a:t>694</a:t>
            </a:fld>
            <a:endParaRPr lang="en-US"/>
          </a:p>
        </p:txBody>
      </p:sp>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3">
            <a:extLst>
              <a:ext uri="{FF2B5EF4-FFF2-40B4-BE49-F238E27FC236}">
                <a16:creationId xmlns:a16="http://schemas.microsoft.com/office/drawing/2014/main" id="{B5F244B3-C215-4B59-BAF3-C1DA225DD9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8" y="4763"/>
            <a:ext cx="8924925" cy="684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9" name="Picture 4">
            <a:extLst>
              <a:ext uri="{FF2B5EF4-FFF2-40B4-BE49-F238E27FC236}">
                <a16:creationId xmlns:a16="http://schemas.microsoft.com/office/drawing/2014/main" id="{3DA77F73-ABE5-4E74-BBB0-4F7BACB7A3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5334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5">
            <a:extLst>
              <a:ext uri="{FF2B5EF4-FFF2-40B4-BE49-F238E27FC236}">
                <a16:creationId xmlns:a16="http://schemas.microsoft.com/office/drawing/2014/main" id="{BA972FDA-3199-43E6-A447-22B035786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257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B1A58099-0F82-4DB1-BBFD-9CA48A29D14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98FBE7C-87CA-4826-9D21-53126B2A5BA4}"/>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71954250-71A5-429B-9D16-C7B4DBA0F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3" y="9525"/>
            <a:ext cx="8867775"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4">
            <a:extLst>
              <a:ext uri="{FF2B5EF4-FFF2-40B4-BE49-F238E27FC236}">
                <a16:creationId xmlns:a16="http://schemas.microsoft.com/office/drawing/2014/main" id="{0563E66F-78BB-45BA-9F4B-3754BCEB13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505200"/>
            <a:ext cx="53340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5">
            <a:extLst>
              <a:ext uri="{FF2B5EF4-FFF2-40B4-BE49-F238E27FC236}">
                <a16:creationId xmlns:a16="http://schemas.microsoft.com/office/drawing/2014/main" id="{4CCD3EBC-6025-4E03-B70D-140798F1F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257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3">
            <a:extLst>
              <a:ext uri="{FF2B5EF4-FFF2-40B4-BE49-F238E27FC236}">
                <a16:creationId xmlns:a16="http://schemas.microsoft.com/office/drawing/2014/main" id="{F348D200-D7B0-4833-8C96-C5AA029A59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648200"/>
            <a:ext cx="3724275"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CCB1EAC1-E228-447E-9E11-0DC77B7AD79B}"/>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095415E-34F4-49F3-9AED-60A307926F74}"/>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05CE431A-2E58-4DAE-BC76-17FFF21671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9050"/>
            <a:ext cx="8801100"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4">
            <a:extLst>
              <a:ext uri="{FF2B5EF4-FFF2-40B4-BE49-F238E27FC236}">
                <a16:creationId xmlns:a16="http://schemas.microsoft.com/office/drawing/2014/main" id="{A6CCF4E1-D2DE-46A7-B003-F2618FBDF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505200"/>
            <a:ext cx="53340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5">
            <a:extLst>
              <a:ext uri="{FF2B5EF4-FFF2-40B4-BE49-F238E27FC236}">
                <a16:creationId xmlns:a16="http://schemas.microsoft.com/office/drawing/2014/main" id="{F756260E-C4F4-400E-AC21-018EAB53FD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257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8EA6FB0A-8F8D-4559-8E32-114E54FDF62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7E8DC84-A14B-4AB4-AF10-D2D062AE5540}"/>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D634C16C-9DCB-494C-8C41-0C4E9F192D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19050"/>
            <a:ext cx="8829675" cy="681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4">
            <a:extLst>
              <a:ext uri="{FF2B5EF4-FFF2-40B4-BE49-F238E27FC236}">
                <a16:creationId xmlns:a16="http://schemas.microsoft.com/office/drawing/2014/main" id="{A3FF1E2C-7709-4CF0-A3B5-96D7755D0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5334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a:extLst>
              <a:ext uri="{FF2B5EF4-FFF2-40B4-BE49-F238E27FC236}">
                <a16:creationId xmlns:a16="http://schemas.microsoft.com/office/drawing/2014/main" id="{7DFD2897-1837-4E37-A64C-97D01B1432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257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CAD5296F-FC1A-410F-9BCB-51D3BEF9CD2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1706466-AC22-4F8B-908F-C1EBC807AFD3}"/>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4C3A5B2A-3B11-498A-BCB5-111641FA9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9525"/>
            <a:ext cx="8820150"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4">
            <a:extLst>
              <a:ext uri="{FF2B5EF4-FFF2-40B4-BE49-F238E27FC236}">
                <a16:creationId xmlns:a16="http://schemas.microsoft.com/office/drawing/2014/main" id="{F4BFF917-7BC3-4A72-BABB-D09242850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5334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5">
            <a:extLst>
              <a:ext uri="{FF2B5EF4-FFF2-40B4-BE49-F238E27FC236}">
                <a16:creationId xmlns:a16="http://schemas.microsoft.com/office/drawing/2014/main" id="{0621944A-56BB-44D5-A91D-6E2ED9848B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257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BC568BD6-85E3-4B73-B950-365F148888B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2B15210-8789-40B1-AEB5-603D73DB886C}"/>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8" name="Rectangle 134">
            <a:extLst>
              <a:ext uri="{FF2B5EF4-FFF2-40B4-BE49-F238E27FC236}">
                <a16:creationId xmlns:a16="http://schemas.microsoft.com/office/drawing/2014/main" id="{7B8042AB-46E0-4840-88B5-3D4F5FCC9896}"/>
              </a:ext>
            </a:extLst>
          </p:cNvPr>
          <p:cNvSpPr>
            <a:spLocks noChangeArrowheads="1"/>
          </p:cNvSpPr>
          <p:nvPr/>
        </p:nvSpPr>
        <p:spPr bwMode="auto">
          <a:xfrm>
            <a:off x="1781175" y="3644392"/>
            <a:ext cx="588963" cy="1873250"/>
          </a:xfrm>
          <a:prstGeom prst="rect">
            <a:avLst/>
          </a:prstGeom>
          <a:solidFill>
            <a:srgbClr val="EAEAEA"/>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grpSp>
        <p:nvGrpSpPr>
          <p:cNvPr id="7274" name="Group 131">
            <a:extLst>
              <a:ext uri="{FF2B5EF4-FFF2-40B4-BE49-F238E27FC236}">
                <a16:creationId xmlns:a16="http://schemas.microsoft.com/office/drawing/2014/main" id="{142C5E9D-0279-4693-8491-8578102BD1E1}"/>
              </a:ext>
            </a:extLst>
          </p:cNvPr>
          <p:cNvGrpSpPr>
            <a:grpSpLocks/>
          </p:cNvGrpSpPr>
          <p:nvPr/>
        </p:nvGrpSpPr>
        <p:grpSpPr bwMode="auto">
          <a:xfrm>
            <a:off x="1781176" y="3644392"/>
            <a:ext cx="1695451" cy="1873250"/>
            <a:chOff x="1122" y="2069"/>
            <a:chExt cx="1068" cy="1180"/>
          </a:xfrm>
        </p:grpSpPr>
        <p:sp>
          <p:nvSpPr>
            <p:cNvPr id="6213" name="Rectangle 69">
              <a:extLst>
                <a:ext uri="{FF2B5EF4-FFF2-40B4-BE49-F238E27FC236}">
                  <a16:creationId xmlns:a16="http://schemas.microsoft.com/office/drawing/2014/main" id="{CD491FF5-8776-49F6-A490-982DE11A7796}"/>
                </a:ext>
              </a:extLst>
            </p:cNvPr>
            <p:cNvSpPr>
              <a:spLocks noChangeArrowheads="1"/>
            </p:cNvSpPr>
            <p:nvPr/>
          </p:nvSpPr>
          <p:spPr bwMode="auto">
            <a:xfrm>
              <a:off x="1122" y="2069"/>
              <a:ext cx="371" cy="1180"/>
            </a:xfrm>
            <a:prstGeom prst="rect">
              <a:avLst/>
            </a:prstGeom>
            <a:solidFill>
              <a:srgbClr val="FFCCCC"/>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51" name="Line 107">
              <a:extLst>
                <a:ext uri="{FF2B5EF4-FFF2-40B4-BE49-F238E27FC236}">
                  <a16:creationId xmlns:a16="http://schemas.microsoft.com/office/drawing/2014/main" id="{07C6907B-4EA9-4F42-B32D-159EDE56D5A8}"/>
                </a:ext>
              </a:extLst>
            </p:cNvPr>
            <p:cNvSpPr>
              <a:spLocks noChangeShapeType="1"/>
            </p:cNvSpPr>
            <p:nvPr/>
          </p:nvSpPr>
          <p:spPr bwMode="auto">
            <a:xfrm flipH="1" flipV="1">
              <a:off x="1219" y="2205"/>
              <a:ext cx="350" cy="2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eaLnBrk="1" hangingPunct="1">
                <a:defRPr/>
              </a:pPr>
              <a:endParaRPr lang="de-DE">
                <a:latin typeface="Arial" charset="0"/>
              </a:endParaRPr>
            </a:p>
          </p:txBody>
        </p:sp>
        <p:sp>
          <p:nvSpPr>
            <p:cNvPr id="6252" name="Text Box 108">
              <a:extLst>
                <a:ext uri="{FF2B5EF4-FFF2-40B4-BE49-F238E27FC236}">
                  <a16:creationId xmlns:a16="http://schemas.microsoft.com/office/drawing/2014/main" id="{1AEC3109-82BF-4414-BB9B-FEC636DEA07E}"/>
                </a:ext>
              </a:extLst>
            </p:cNvPr>
            <p:cNvSpPr txBox="1">
              <a:spLocks noChangeArrowheads="1"/>
            </p:cNvSpPr>
            <p:nvPr/>
          </p:nvSpPr>
          <p:spPr bwMode="auto">
            <a:xfrm>
              <a:off x="1582" y="2327"/>
              <a:ext cx="608" cy="256"/>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sz="1000" b="1" dirty="0"/>
                <a:t>critical state </a:t>
              </a:r>
            </a:p>
            <a:p>
              <a:pPr eaLnBrk="1" hangingPunct="1">
                <a:defRPr/>
              </a:pPr>
              <a:r>
                <a:rPr lang="en-US" altLang="de-DE" sz="1000" b="1" dirty="0"/>
                <a:t>transition</a:t>
              </a:r>
            </a:p>
          </p:txBody>
        </p:sp>
      </p:grpSp>
      <p:grpSp>
        <p:nvGrpSpPr>
          <p:cNvPr id="7275" name="Group 132">
            <a:extLst>
              <a:ext uri="{FF2B5EF4-FFF2-40B4-BE49-F238E27FC236}">
                <a16:creationId xmlns:a16="http://schemas.microsoft.com/office/drawing/2014/main" id="{7874B726-6F73-45D6-AE82-DF33557AA33F}"/>
              </a:ext>
            </a:extLst>
          </p:cNvPr>
          <p:cNvGrpSpPr>
            <a:grpSpLocks/>
          </p:cNvGrpSpPr>
          <p:nvPr/>
        </p:nvGrpSpPr>
        <p:grpSpPr bwMode="auto">
          <a:xfrm>
            <a:off x="2909888" y="2377567"/>
            <a:ext cx="304800" cy="760413"/>
            <a:chOff x="1833" y="1271"/>
            <a:chExt cx="192" cy="479"/>
          </a:xfrm>
        </p:grpSpPr>
        <p:sp>
          <p:nvSpPr>
            <p:cNvPr id="7276" name="Rectangle 109">
              <a:extLst>
                <a:ext uri="{FF2B5EF4-FFF2-40B4-BE49-F238E27FC236}">
                  <a16:creationId xmlns:a16="http://schemas.microsoft.com/office/drawing/2014/main" id="{82CD3960-E6DC-49D6-B8B7-03240C0C0583}"/>
                </a:ext>
              </a:extLst>
            </p:cNvPr>
            <p:cNvSpPr>
              <a:spLocks noChangeArrowheads="1"/>
            </p:cNvSpPr>
            <p:nvPr/>
          </p:nvSpPr>
          <p:spPr bwMode="auto">
            <a:xfrm>
              <a:off x="1833" y="1271"/>
              <a:ext cx="192" cy="479"/>
            </a:xfrm>
            <a:prstGeom prst="rect">
              <a:avLst/>
            </a:prstGeom>
            <a:solidFill>
              <a:srgbClr val="FFCCCC"/>
            </a:solidFill>
            <a:ln w="9525">
              <a:solidFill>
                <a:srgbClr val="000000"/>
              </a:solidFill>
              <a:prstDash val="dash"/>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77" name="Oval 110">
              <a:extLst>
                <a:ext uri="{FF2B5EF4-FFF2-40B4-BE49-F238E27FC236}">
                  <a16:creationId xmlns:a16="http://schemas.microsoft.com/office/drawing/2014/main" id="{B765C568-21A2-4717-9B49-07B90A6C09D9}"/>
                </a:ext>
              </a:extLst>
            </p:cNvPr>
            <p:cNvSpPr>
              <a:spLocks noChangeArrowheads="1"/>
            </p:cNvSpPr>
            <p:nvPr/>
          </p:nvSpPr>
          <p:spPr bwMode="auto">
            <a:xfrm>
              <a:off x="1855" y="1274"/>
              <a:ext cx="144" cy="144"/>
            </a:xfrm>
            <a:prstGeom prst="ellipse">
              <a:avLst/>
            </a:prstGeom>
            <a:solidFill>
              <a:srgbClr val="EAEAEA"/>
            </a:solidFill>
            <a:ln w="9525">
              <a:solidFill>
                <a:srgbClr val="000000"/>
              </a:solidFill>
              <a:prstDash val="dash"/>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78" name="Oval 111">
              <a:extLst>
                <a:ext uri="{FF2B5EF4-FFF2-40B4-BE49-F238E27FC236}">
                  <a16:creationId xmlns:a16="http://schemas.microsoft.com/office/drawing/2014/main" id="{1C060A18-5039-4AEC-90A7-247308784B55}"/>
                </a:ext>
              </a:extLst>
            </p:cNvPr>
            <p:cNvSpPr>
              <a:spLocks noChangeArrowheads="1"/>
            </p:cNvSpPr>
            <p:nvPr/>
          </p:nvSpPr>
          <p:spPr bwMode="auto">
            <a:xfrm>
              <a:off x="1855" y="1441"/>
              <a:ext cx="144" cy="144"/>
            </a:xfrm>
            <a:prstGeom prst="ellipse">
              <a:avLst/>
            </a:prstGeom>
            <a:solidFill>
              <a:srgbClr val="EAEAEA"/>
            </a:solidFill>
            <a:ln w="9525">
              <a:solidFill>
                <a:srgbClr val="000000"/>
              </a:solidFill>
              <a:prstDash val="dash"/>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79" name="Oval 112">
              <a:extLst>
                <a:ext uri="{FF2B5EF4-FFF2-40B4-BE49-F238E27FC236}">
                  <a16:creationId xmlns:a16="http://schemas.microsoft.com/office/drawing/2014/main" id="{F02E8E46-6BD1-49DD-8984-86C8D02167F0}"/>
                </a:ext>
              </a:extLst>
            </p:cNvPr>
            <p:cNvSpPr>
              <a:spLocks noChangeArrowheads="1"/>
            </p:cNvSpPr>
            <p:nvPr/>
          </p:nvSpPr>
          <p:spPr bwMode="auto">
            <a:xfrm>
              <a:off x="1855" y="1591"/>
              <a:ext cx="144" cy="144"/>
            </a:xfrm>
            <a:prstGeom prst="ellipse">
              <a:avLst/>
            </a:prstGeom>
            <a:solidFill>
              <a:srgbClr val="00FF00"/>
            </a:solidFill>
            <a:ln w="9525">
              <a:solidFill>
                <a:srgbClr val="000000"/>
              </a:solidFill>
              <a:prstDash val="dash"/>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sp>
        <p:nvSpPr>
          <p:cNvPr id="6216" name="Rectangle 72">
            <a:extLst>
              <a:ext uri="{FF2B5EF4-FFF2-40B4-BE49-F238E27FC236}">
                <a16:creationId xmlns:a16="http://schemas.microsoft.com/office/drawing/2014/main" id="{D5688632-06EF-4E1F-86C2-77C852F0B412}"/>
              </a:ext>
            </a:extLst>
          </p:cNvPr>
          <p:cNvSpPr>
            <a:spLocks noChangeArrowheads="1"/>
          </p:cNvSpPr>
          <p:nvPr/>
        </p:nvSpPr>
        <p:spPr bwMode="auto">
          <a:xfrm>
            <a:off x="5940425" y="3644392"/>
            <a:ext cx="539750" cy="1873250"/>
          </a:xfrm>
          <a:prstGeom prst="rect">
            <a:avLst/>
          </a:prstGeom>
          <a:solidFill>
            <a:srgbClr val="EAEAEA"/>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40" name="Line 96">
            <a:extLst>
              <a:ext uri="{FF2B5EF4-FFF2-40B4-BE49-F238E27FC236}">
                <a16:creationId xmlns:a16="http://schemas.microsoft.com/office/drawing/2014/main" id="{A53EBFD2-D4F6-4D87-8997-B00DF35DFC20}"/>
              </a:ext>
            </a:extLst>
          </p:cNvPr>
          <p:cNvSpPr>
            <a:spLocks noChangeShapeType="1"/>
          </p:cNvSpPr>
          <p:nvPr/>
        </p:nvSpPr>
        <p:spPr bwMode="auto">
          <a:xfrm>
            <a:off x="900113" y="5157279"/>
            <a:ext cx="705008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39" name="Line 95">
            <a:extLst>
              <a:ext uri="{FF2B5EF4-FFF2-40B4-BE49-F238E27FC236}">
                <a16:creationId xmlns:a16="http://schemas.microsoft.com/office/drawing/2014/main" id="{CC523F0D-4500-4F54-B828-7FFF32F3D073}"/>
              </a:ext>
            </a:extLst>
          </p:cNvPr>
          <p:cNvSpPr>
            <a:spLocks noChangeShapeType="1"/>
          </p:cNvSpPr>
          <p:nvPr/>
        </p:nvSpPr>
        <p:spPr bwMode="auto">
          <a:xfrm>
            <a:off x="900113" y="4652454"/>
            <a:ext cx="705008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38" name="Line 94">
            <a:extLst>
              <a:ext uri="{FF2B5EF4-FFF2-40B4-BE49-F238E27FC236}">
                <a16:creationId xmlns:a16="http://schemas.microsoft.com/office/drawing/2014/main" id="{D25332CE-B809-42B4-B11C-E58AA7E834AD}"/>
              </a:ext>
            </a:extLst>
          </p:cNvPr>
          <p:cNvSpPr>
            <a:spLocks noChangeShapeType="1"/>
          </p:cNvSpPr>
          <p:nvPr/>
        </p:nvSpPr>
        <p:spPr bwMode="auto">
          <a:xfrm>
            <a:off x="900113" y="4077779"/>
            <a:ext cx="705008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146" name="Rectangle 2">
            <a:extLst>
              <a:ext uri="{FF2B5EF4-FFF2-40B4-BE49-F238E27FC236}">
                <a16:creationId xmlns:a16="http://schemas.microsoft.com/office/drawing/2014/main" id="{50BE83D6-01EF-481F-BE5A-71285090E2DE}"/>
              </a:ext>
            </a:extLst>
          </p:cNvPr>
          <p:cNvSpPr>
            <a:spLocks noGrp="1" noChangeArrowheads="1"/>
          </p:cNvSpPr>
          <p:nvPr>
            <p:ph type="title"/>
          </p:nvPr>
        </p:nvSpPr>
        <p:spPr/>
        <p:txBody>
          <a:bodyPr>
            <a:normAutofit fontScale="90000"/>
          </a:bodyPr>
          <a:lstStyle/>
          <a:p>
            <a:pPr fontAlgn="auto">
              <a:spcAft>
                <a:spcPts val="0"/>
              </a:spcAft>
              <a:defRPr/>
            </a:pPr>
            <a:r>
              <a:rPr lang="en-US" altLang="de-DE"/>
              <a:t>Traffic-Light Control – Real-Time Requirements</a:t>
            </a:r>
          </a:p>
        </p:txBody>
      </p:sp>
      <p:sp>
        <p:nvSpPr>
          <p:cNvPr id="7177" name="Rectangle 3">
            <a:extLst>
              <a:ext uri="{FF2B5EF4-FFF2-40B4-BE49-F238E27FC236}">
                <a16:creationId xmlns:a16="http://schemas.microsoft.com/office/drawing/2014/main" id="{32265EEF-AB4C-4B30-A8A9-E99DD1A019D0}"/>
              </a:ext>
            </a:extLst>
          </p:cNvPr>
          <p:cNvSpPr>
            <a:spLocks noChangeArrowheads="1"/>
          </p:cNvSpPr>
          <p:nvPr/>
        </p:nvSpPr>
        <p:spPr bwMode="auto">
          <a:xfrm>
            <a:off x="2509838" y="2774268"/>
            <a:ext cx="304800" cy="760412"/>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178" name="Freeform 4">
            <a:extLst>
              <a:ext uri="{FF2B5EF4-FFF2-40B4-BE49-F238E27FC236}">
                <a16:creationId xmlns:a16="http://schemas.microsoft.com/office/drawing/2014/main" id="{E15D6C68-A479-4BDC-9D97-5D02E2C15797}"/>
              </a:ext>
            </a:extLst>
          </p:cNvPr>
          <p:cNvSpPr>
            <a:spLocks/>
          </p:cNvSpPr>
          <p:nvPr/>
        </p:nvSpPr>
        <p:spPr bwMode="auto">
          <a:xfrm>
            <a:off x="757238" y="2586943"/>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7179" name="Line 5">
            <a:extLst>
              <a:ext uri="{FF2B5EF4-FFF2-40B4-BE49-F238E27FC236}">
                <a16:creationId xmlns:a16="http://schemas.microsoft.com/office/drawing/2014/main" id="{EEF0C203-43C1-4ACB-AC34-47F007D3880C}"/>
              </a:ext>
            </a:extLst>
          </p:cNvPr>
          <p:cNvSpPr>
            <a:spLocks noChangeShapeType="1"/>
          </p:cNvSpPr>
          <p:nvPr/>
        </p:nvSpPr>
        <p:spPr bwMode="auto">
          <a:xfrm>
            <a:off x="757238" y="1982105"/>
            <a:ext cx="25908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180" name="Freeform 6">
            <a:extLst>
              <a:ext uri="{FF2B5EF4-FFF2-40B4-BE49-F238E27FC236}">
                <a16:creationId xmlns:a16="http://schemas.microsoft.com/office/drawing/2014/main" id="{B52AE43F-049F-4552-A242-4F639DF2DE0E}"/>
              </a:ext>
            </a:extLst>
          </p:cNvPr>
          <p:cNvSpPr>
            <a:spLocks/>
          </p:cNvSpPr>
          <p:nvPr/>
        </p:nvSpPr>
        <p:spPr bwMode="auto">
          <a:xfrm flipH="1">
            <a:off x="2357438" y="2586943"/>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7181" name="Line 7">
            <a:extLst>
              <a:ext uri="{FF2B5EF4-FFF2-40B4-BE49-F238E27FC236}">
                <a16:creationId xmlns:a16="http://schemas.microsoft.com/office/drawing/2014/main" id="{2F8B2B8C-277D-469C-A0A6-BEB50345E805}"/>
              </a:ext>
            </a:extLst>
          </p:cNvPr>
          <p:cNvSpPr>
            <a:spLocks noChangeShapeType="1"/>
          </p:cNvSpPr>
          <p:nvPr/>
        </p:nvSpPr>
        <p:spPr bwMode="auto">
          <a:xfrm>
            <a:off x="833438" y="2283730"/>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7182" name="Line 8">
            <a:extLst>
              <a:ext uri="{FF2B5EF4-FFF2-40B4-BE49-F238E27FC236}">
                <a16:creationId xmlns:a16="http://schemas.microsoft.com/office/drawing/2014/main" id="{0BBD5369-849B-4CB2-A459-1D6CEA35578A}"/>
              </a:ext>
            </a:extLst>
          </p:cNvPr>
          <p:cNvSpPr>
            <a:spLocks noChangeShapeType="1"/>
          </p:cNvSpPr>
          <p:nvPr/>
        </p:nvSpPr>
        <p:spPr bwMode="auto">
          <a:xfrm>
            <a:off x="2024063" y="2753630"/>
            <a:ext cx="0" cy="76200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7183" name="Line 9">
            <a:extLst>
              <a:ext uri="{FF2B5EF4-FFF2-40B4-BE49-F238E27FC236}">
                <a16:creationId xmlns:a16="http://schemas.microsoft.com/office/drawing/2014/main" id="{051B10AB-8FC5-4892-B648-267AE4345261}"/>
              </a:ext>
            </a:extLst>
          </p:cNvPr>
          <p:cNvSpPr>
            <a:spLocks noChangeShapeType="1"/>
          </p:cNvSpPr>
          <p:nvPr/>
        </p:nvSpPr>
        <p:spPr bwMode="auto">
          <a:xfrm>
            <a:off x="2052638" y="2686955"/>
            <a:ext cx="228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184" name="Line 10">
            <a:extLst>
              <a:ext uri="{FF2B5EF4-FFF2-40B4-BE49-F238E27FC236}">
                <a16:creationId xmlns:a16="http://schemas.microsoft.com/office/drawing/2014/main" id="{0C9BF5E1-9E8A-4BFF-B415-CF45F0EE500A}"/>
              </a:ext>
            </a:extLst>
          </p:cNvPr>
          <p:cNvSpPr>
            <a:spLocks noChangeShapeType="1"/>
          </p:cNvSpPr>
          <p:nvPr/>
        </p:nvSpPr>
        <p:spPr bwMode="auto">
          <a:xfrm>
            <a:off x="1671638" y="2321830"/>
            <a:ext cx="0" cy="2079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185" name="Line 11">
            <a:extLst>
              <a:ext uri="{FF2B5EF4-FFF2-40B4-BE49-F238E27FC236}">
                <a16:creationId xmlns:a16="http://schemas.microsoft.com/office/drawing/2014/main" id="{64B5A641-318E-4AAF-BB0A-0F2385A3F676}"/>
              </a:ext>
            </a:extLst>
          </p:cNvPr>
          <p:cNvSpPr>
            <a:spLocks noChangeShapeType="1"/>
          </p:cNvSpPr>
          <p:nvPr/>
        </p:nvSpPr>
        <p:spPr bwMode="auto">
          <a:xfrm>
            <a:off x="2389188" y="2004330"/>
            <a:ext cx="0" cy="2778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186" name="Oval 12">
            <a:extLst>
              <a:ext uri="{FF2B5EF4-FFF2-40B4-BE49-F238E27FC236}">
                <a16:creationId xmlns:a16="http://schemas.microsoft.com/office/drawing/2014/main" id="{DF75FD70-BBF8-468F-9A00-DDD96CC3DF1E}"/>
              </a:ext>
            </a:extLst>
          </p:cNvPr>
          <p:cNvSpPr>
            <a:spLocks noChangeArrowheads="1"/>
          </p:cNvSpPr>
          <p:nvPr/>
        </p:nvSpPr>
        <p:spPr bwMode="auto">
          <a:xfrm>
            <a:off x="2544763" y="2779030"/>
            <a:ext cx="228600" cy="228600"/>
          </a:xfrm>
          <a:prstGeom prst="ellipse">
            <a:avLst/>
          </a:prstGeom>
          <a:solidFill>
            <a:srgbClr val="FF00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187" name="Oval 13">
            <a:extLst>
              <a:ext uri="{FF2B5EF4-FFF2-40B4-BE49-F238E27FC236}">
                <a16:creationId xmlns:a16="http://schemas.microsoft.com/office/drawing/2014/main" id="{88F46889-31E3-4D16-84CF-7BC4E0CB941C}"/>
              </a:ext>
            </a:extLst>
          </p:cNvPr>
          <p:cNvSpPr>
            <a:spLocks noChangeArrowheads="1"/>
          </p:cNvSpPr>
          <p:nvPr/>
        </p:nvSpPr>
        <p:spPr bwMode="auto">
          <a:xfrm>
            <a:off x="2544763" y="3044143"/>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188" name="Oval 14">
            <a:extLst>
              <a:ext uri="{FF2B5EF4-FFF2-40B4-BE49-F238E27FC236}">
                <a16:creationId xmlns:a16="http://schemas.microsoft.com/office/drawing/2014/main" id="{BDBE062A-667A-43B1-AE30-7E66A1E4A4B1}"/>
              </a:ext>
            </a:extLst>
          </p:cNvPr>
          <p:cNvSpPr>
            <a:spLocks noChangeArrowheads="1"/>
          </p:cNvSpPr>
          <p:nvPr/>
        </p:nvSpPr>
        <p:spPr bwMode="auto">
          <a:xfrm>
            <a:off x="2544763" y="3282268"/>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189" name="Text Box 15">
            <a:extLst>
              <a:ext uri="{FF2B5EF4-FFF2-40B4-BE49-F238E27FC236}">
                <a16:creationId xmlns:a16="http://schemas.microsoft.com/office/drawing/2014/main" id="{DC800294-8EC5-43B4-9B02-F781338807D9}"/>
              </a:ext>
            </a:extLst>
          </p:cNvPr>
          <p:cNvSpPr txBox="1">
            <a:spLocks noChangeArrowheads="1"/>
          </p:cNvSpPr>
          <p:nvPr/>
        </p:nvSpPr>
        <p:spPr bwMode="auto">
          <a:xfrm>
            <a:off x="2490788" y="3515630"/>
            <a:ext cx="461962"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A1</a:t>
            </a:r>
          </a:p>
        </p:txBody>
      </p:sp>
      <p:grpSp>
        <p:nvGrpSpPr>
          <p:cNvPr id="7190" name="Group 16">
            <a:extLst>
              <a:ext uri="{FF2B5EF4-FFF2-40B4-BE49-F238E27FC236}">
                <a16:creationId xmlns:a16="http://schemas.microsoft.com/office/drawing/2014/main" id="{4E90967E-3A5A-48AD-85BF-F628BB747CCC}"/>
              </a:ext>
            </a:extLst>
          </p:cNvPr>
          <p:cNvGrpSpPr>
            <a:grpSpLocks/>
          </p:cNvGrpSpPr>
          <p:nvPr/>
        </p:nvGrpSpPr>
        <p:grpSpPr bwMode="auto">
          <a:xfrm>
            <a:off x="2073275" y="2750455"/>
            <a:ext cx="228600" cy="517525"/>
            <a:chOff x="6294" y="9963"/>
            <a:chExt cx="720" cy="1332"/>
          </a:xfrm>
        </p:grpSpPr>
        <p:sp>
          <p:nvSpPr>
            <p:cNvPr id="7262" name="AutoShape 17">
              <a:extLst>
                <a:ext uri="{FF2B5EF4-FFF2-40B4-BE49-F238E27FC236}">
                  <a16:creationId xmlns:a16="http://schemas.microsoft.com/office/drawing/2014/main" id="{DB66D401-ACC9-4BB0-8037-892B56A8ED9F}"/>
                </a:ext>
              </a:extLst>
            </p:cNvPr>
            <p:cNvSpPr>
              <a:spLocks noChangeArrowheads="1"/>
            </p:cNvSpPr>
            <p:nvPr/>
          </p:nvSpPr>
          <p:spPr bwMode="auto">
            <a:xfrm>
              <a:off x="6294" y="9963"/>
              <a:ext cx="720" cy="1304"/>
            </a:xfrm>
            <a:prstGeom prst="roundRect">
              <a:avLst>
                <a:gd name="adj" fmla="val 16667"/>
              </a:avLst>
            </a:prstGeom>
            <a:solidFill>
              <a:srgbClr val="C0C0C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63" name="Line 18">
              <a:extLst>
                <a:ext uri="{FF2B5EF4-FFF2-40B4-BE49-F238E27FC236}">
                  <a16:creationId xmlns:a16="http://schemas.microsoft.com/office/drawing/2014/main" id="{631BC35C-5AAA-4297-A968-B5FAFFB83ED2}"/>
                </a:ext>
              </a:extLst>
            </p:cNvPr>
            <p:cNvSpPr>
              <a:spLocks noChangeShapeType="1"/>
            </p:cNvSpPr>
            <p:nvPr/>
          </p:nvSpPr>
          <p:spPr bwMode="auto">
            <a:xfrm>
              <a:off x="629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64" name="Line 19">
              <a:extLst>
                <a:ext uri="{FF2B5EF4-FFF2-40B4-BE49-F238E27FC236}">
                  <a16:creationId xmlns:a16="http://schemas.microsoft.com/office/drawing/2014/main" id="{0C1994D7-ED1E-4AC9-B2E1-FBDD94681335}"/>
                </a:ext>
              </a:extLst>
            </p:cNvPr>
            <p:cNvSpPr>
              <a:spLocks noChangeShapeType="1"/>
            </p:cNvSpPr>
            <p:nvPr/>
          </p:nvSpPr>
          <p:spPr bwMode="auto">
            <a:xfrm>
              <a:off x="629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65" name="Line 20">
              <a:extLst>
                <a:ext uri="{FF2B5EF4-FFF2-40B4-BE49-F238E27FC236}">
                  <a16:creationId xmlns:a16="http://schemas.microsoft.com/office/drawing/2014/main" id="{95115098-FD44-4875-B5AC-245935CB75B6}"/>
                </a:ext>
              </a:extLst>
            </p:cNvPr>
            <p:cNvSpPr>
              <a:spLocks noChangeShapeType="1"/>
            </p:cNvSpPr>
            <p:nvPr/>
          </p:nvSpPr>
          <p:spPr bwMode="auto">
            <a:xfrm>
              <a:off x="701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66" name="Line 21">
              <a:extLst>
                <a:ext uri="{FF2B5EF4-FFF2-40B4-BE49-F238E27FC236}">
                  <a16:creationId xmlns:a16="http://schemas.microsoft.com/office/drawing/2014/main" id="{BBE655D0-AB40-4D96-BE42-D1DABEA406B9}"/>
                </a:ext>
              </a:extLst>
            </p:cNvPr>
            <p:cNvSpPr>
              <a:spLocks noChangeShapeType="1"/>
            </p:cNvSpPr>
            <p:nvPr/>
          </p:nvSpPr>
          <p:spPr bwMode="auto">
            <a:xfrm>
              <a:off x="701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67" name="AutoShape 22">
              <a:extLst>
                <a:ext uri="{FF2B5EF4-FFF2-40B4-BE49-F238E27FC236}">
                  <a16:creationId xmlns:a16="http://schemas.microsoft.com/office/drawing/2014/main" id="{81384301-9136-4CE4-BD13-F8EF488265C7}"/>
                </a:ext>
              </a:extLst>
            </p:cNvPr>
            <p:cNvSpPr>
              <a:spLocks noChangeArrowheads="1"/>
            </p:cNvSpPr>
            <p:nvPr/>
          </p:nvSpPr>
          <p:spPr bwMode="auto">
            <a:xfrm>
              <a:off x="6414" y="10452"/>
              <a:ext cx="480" cy="489"/>
            </a:xfrm>
            <a:prstGeom prst="roundRect">
              <a:avLst>
                <a:gd name="adj" fmla="val 16667"/>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68" name="Line 23">
              <a:extLst>
                <a:ext uri="{FF2B5EF4-FFF2-40B4-BE49-F238E27FC236}">
                  <a16:creationId xmlns:a16="http://schemas.microsoft.com/office/drawing/2014/main" id="{6B30B7A3-2412-4168-BF54-D6618C9341BD}"/>
                </a:ext>
              </a:extLst>
            </p:cNvPr>
            <p:cNvSpPr>
              <a:spLocks noChangeShapeType="1"/>
            </p:cNvSpPr>
            <p:nvPr/>
          </p:nvSpPr>
          <p:spPr bwMode="auto">
            <a:xfrm>
              <a:off x="6534" y="1012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69" name="Line 24">
              <a:extLst>
                <a:ext uri="{FF2B5EF4-FFF2-40B4-BE49-F238E27FC236}">
                  <a16:creationId xmlns:a16="http://schemas.microsoft.com/office/drawing/2014/main" id="{146D017F-7423-43FF-8EA1-A039579D12EA}"/>
                </a:ext>
              </a:extLst>
            </p:cNvPr>
            <p:cNvSpPr>
              <a:spLocks noChangeShapeType="1"/>
            </p:cNvSpPr>
            <p:nvPr/>
          </p:nvSpPr>
          <p:spPr bwMode="auto">
            <a:xfrm>
              <a:off x="6534" y="1004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70" name="Oval 25">
              <a:extLst>
                <a:ext uri="{FF2B5EF4-FFF2-40B4-BE49-F238E27FC236}">
                  <a16:creationId xmlns:a16="http://schemas.microsoft.com/office/drawing/2014/main" id="{FFBFE3E9-90B2-4C79-8A99-DB47186A35EC}"/>
                </a:ext>
              </a:extLst>
            </p:cNvPr>
            <p:cNvSpPr>
              <a:spLocks noChangeArrowheads="1"/>
            </p:cNvSpPr>
            <p:nvPr/>
          </p:nvSpPr>
          <p:spPr bwMode="auto">
            <a:xfrm>
              <a:off x="6314"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71" name="Oval 26">
              <a:extLst>
                <a:ext uri="{FF2B5EF4-FFF2-40B4-BE49-F238E27FC236}">
                  <a16:creationId xmlns:a16="http://schemas.microsoft.com/office/drawing/2014/main" id="{FB037F0D-22BB-4202-B5D2-E7E6AE41E6E0}"/>
                </a:ext>
              </a:extLst>
            </p:cNvPr>
            <p:cNvSpPr>
              <a:spLocks noChangeArrowheads="1"/>
            </p:cNvSpPr>
            <p:nvPr/>
          </p:nvSpPr>
          <p:spPr bwMode="auto">
            <a:xfrm>
              <a:off x="6830"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72" name="Line 27">
              <a:extLst>
                <a:ext uri="{FF2B5EF4-FFF2-40B4-BE49-F238E27FC236}">
                  <a16:creationId xmlns:a16="http://schemas.microsoft.com/office/drawing/2014/main" id="{E8282AB2-E107-40E1-BDA1-F929F1F6272B}"/>
                </a:ext>
              </a:extLst>
            </p:cNvPr>
            <p:cNvSpPr>
              <a:spLocks noChangeShapeType="1"/>
            </p:cNvSpPr>
            <p:nvPr/>
          </p:nvSpPr>
          <p:spPr bwMode="auto">
            <a:xfrm>
              <a:off x="6919"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7273" name="Line 28">
              <a:extLst>
                <a:ext uri="{FF2B5EF4-FFF2-40B4-BE49-F238E27FC236}">
                  <a16:creationId xmlns:a16="http://schemas.microsoft.com/office/drawing/2014/main" id="{DFFE3326-32C8-4BFA-8283-7947FA491AEA}"/>
                </a:ext>
              </a:extLst>
            </p:cNvPr>
            <p:cNvSpPr>
              <a:spLocks noChangeShapeType="1"/>
            </p:cNvSpPr>
            <p:nvPr/>
          </p:nvSpPr>
          <p:spPr bwMode="auto">
            <a:xfrm>
              <a:off x="6393"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7191" name="Line 29">
            <a:extLst>
              <a:ext uri="{FF2B5EF4-FFF2-40B4-BE49-F238E27FC236}">
                <a16:creationId xmlns:a16="http://schemas.microsoft.com/office/drawing/2014/main" id="{3CF6494C-4F56-4017-B125-A6FBEF11F5E4}"/>
              </a:ext>
            </a:extLst>
          </p:cNvPr>
          <p:cNvSpPr>
            <a:spLocks noChangeShapeType="1"/>
          </p:cNvSpPr>
          <p:nvPr/>
        </p:nvSpPr>
        <p:spPr bwMode="auto">
          <a:xfrm>
            <a:off x="2433638" y="2283730"/>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grpSp>
        <p:nvGrpSpPr>
          <p:cNvPr id="7192" name="Group 30">
            <a:extLst>
              <a:ext uri="{FF2B5EF4-FFF2-40B4-BE49-F238E27FC236}">
                <a16:creationId xmlns:a16="http://schemas.microsoft.com/office/drawing/2014/main" id="{A62463F1-B7B3-46CD-B785-71B8BF10D098}"/>
              </a:ext>
            </a:extLst>
          </p:cNvPr>
          <p:cNvGrpSpPr>
            <a:grpSpLocks/>
          </p:cNvGrpSpPr>
          <p:nvPr/>
        </p:nvGrpSpPr>
        <p:grpSpPr bwMode="auto">
          <a:xfrm rot="16200000">
            <a:off x="2639219" y="1328849"/>
            <a:ext cx="304800" cy="760412"/>
            <a:chOff x="2381" y="1162"/>
            <a:chExt cx="192" cy="479"/>
          </a:xfrm>
        </p:grpSpPr>
        <p:sp>
          <p:nvSpPr>
            <p:cNvPr id="7258" name="Rectangle 31">
              <a:extLst>
                <a:ext uri="{FF2B5EF4-FFF2-40B4-BE49-F238E27FC236}">
                  <a16:creationId xmlns:a16="http://schemas.microsoft.com/office/drawing/2014/main" id="{4C031457-45F5-4E86-B9DF-130379A6C17D}"/>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59" name="Oval 32">
              <a:extLst>
                <a:ext uri="{FF2B5EF4-FFF2-40B4-BE49-F238E27FC236}">
                  <a16:creationId xmlns:a16="http://schemas.microsoft.com/office/drawing/2014/main" id="{A60400E5-0F10-4923-8B6B-C6CA6809719A}"/>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60" name="Oval 33">
              <a:extLst>
                <a:ext uri="{FF2B5EF4-FFF2-40B4-BE49-F238E27FC236}">
                  <a16:creationId xmlns:a16="http://schemas.microsoft.com/office/drawing/2014/main" id="{215C3F5D-4FE8-4F61-9888-1FD796AD3C24}"/>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61" name="Oval 34">
              <a:extLst>
                <a:ext uri="{FF2B5EF4-FFF2-40B4-BE49-F238E27FC236}">
                  <a16:creationId xmlns:a16="http://schemas.microsoft.com/office/drawing/2014/main" id="{149062F2-8673-4137-AA8F-E9E43A542557}"/>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grpSp>
        <p:nvGrpSpPr>
          <p:cNvPr id="7193" name="Group 35">
            <a:extLst>
              <a:ext uri="{FF2B5EF4-FFF2-40B4-BE49-F238E27FC236}">
                <a16:creationId xmlns:a16="http://schemas.microsoft.com/office/drawing/2014/main" id="{09EF99BB-F4A6-4AD3-B016-1706085C6229}"/>
              </a:ext>
            </a:extLst>
          </p:cNvPr>
          <p:cNvGrpSpPr>
            <a:grpSpLocks/>
          </p:cNvGrpSpPr>
          <p:nvPr/>
        </p:nvGrpSpPr>
        <p:grpSpPr bwMode="auto">
          <a:xfrm rot="5400000" flipH="1">
            <a:off x="1061244" y="2465499"/>
            <a:ext cx="304800" cy="760412"/>
            <a:chOff x="2381" y="1162"/>
            <a:chExt cx="192" cy="479"/>
          </a:xfrm>
        </p:grpSpPr>
        <p:sp>
          <p:nvSpPr>
            <p:cNvPr id="7254" name="Rectangle 36">
              <a:extLst>
                <a:ext uri="{FF2B5EF4-FFF2-40B4-BE49-F238E27FC236}">
                  <a16:creationId xmlns:a16="http://schemas.microsoft.com/office/drawing/2014/main" id="{925F1B4B-031A-4A39-BD40-01FD1176FE93}"/>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55" name="Oval 37">
              <a:extLst>
                <a:ext uri="{FF2B5EF4-FFF2-40B4-BE49-F238E27FC236}">
                  <a16:creationId xmlns:a16="http://schemas.microsoft.com/office/drawing/2014/main" id="{BB775F8E-16B5-4B30-96C7-1C60934B5967}"/>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56" name="Oval 38">
              <a:extLst>
                <a:ext uri="{FF2B5EF4-FFF2-40B4-BE49-F238E27FC236}">
                  <a16:creationId xmlns:a16="http://schemas.microsoft.com/office/drawing/2014/main" id="{64DF5D04-1529-4C96-B8FF-5B31E437EDC8}"/>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7257" name="Oval 39">
              <a:extLst>
                <a:ext uri="{FF2B5EF4-FFF2-40B4-BE49-F238E27FC236}">
                  <a16:creationId xmlns:a16="http://schemas.microsoft.com/office/drawing/2014/main" id="{D16BA5D4-6A20-433E-9F53-9EE1663A710C}"/>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sp>
        <p:nvSpPr>
          <p:cNvPr id="7194" name="Text Box 40">
            <a:extLst>
              <a:ext uri="{FF2B5EF4-FFF2-40B4-BE49-F238E27FC236}">
                <a16:creationId xmlns:a16="http://schemas.microsoft.com/office/drawing/2014/main" id="{83AE29AC-ED03-4AA8-8DDA-BC31AB655AE1}"/>
              </a:ext>
            </a:extLst>
          </p:cNvPr>
          <p:cNvSpPr txBox="1">
            <a:spLocks noChangeArrowheads="1"/>
          </p:cNvSpPr>
          <p:nvPr/>
        </p:nvSpPr>
        <p:spPr bwMode="auto">
          <a:xfrm>
            <a:off x="3138488" y="1556655"/>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A2</a:t>
            </a:r>
          </a:p>
        </p:txBody>
      </p:sp>
      <p:sp>
        <p:nvSpPr>
          <p:cNvPr id="7195" name="Text Box 41">
            <a:extLst>
              <a:ext uri="{FF2B5EF4-FFF2-40B4-BE49-F238E27FC236}">
                <a16:creationId xmlns:a16="http://schemas.microsoft.com/office/drawing/2014/main" id="{8EF69FE9-69A9-46B8-9256-30289A610C5A}"/>
              </a:ext>
            </a:extLst>
          </p:cNvPr>
          <p:cNvSpPr txBox="1">
            <a:spLocks noChangeArrowheads="1"/>
          </p:cNvSpPr>
          <p:nvPr/>
        </p:nvSpPr>
        <p:spPr bwMode="auto">
          <a:xfrm>
            <a:off x="431800" y="2686955"/>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A3</a:t>
            </a:r>
          </a:p>
        </p:txBody>
      </p:sp>
      <p:sp>
        <p:nvSpPr>
          <p:cNvPr id="7196" name="Oval 42">
            <a:extLst>
              <a:ext uri="{FF2B5EF4-FFF2-40B4-BE49-F238E27FC236}">
                <a16:creationId xmlns:a16="http://schemas.microsoft.com/office/drawing/2014/main" id="{45C08528-8951-479A-AC98-58A0C586F064}"/>
              </a:ext>
            </a:extLst>
          </p:cNvPr>
          <p:cNvSpPr>
            <a:spLocks noChangeArrowheads="1"/>
          </p:cNvSpPr>
          <p:nvPr/>
        </p:nvSpPr>
        <p:spPr bwMode="auto">
          <a:xfrm>
            <a:off x="4249738" y="1628093"/>
            <a:ext cx="609600" cy="620712"/>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sp>
        <p:nvSpPr>
          <p:cNvPr id="7197" name="Oval 43">
            <a:extLst>
              <a:ext uri="{FF2B5EF4-FFF2-40B4-BE49-F238E27FC236}">
                <a16:creationId xmlns:a16="http://schemas.microsoft.com/office/drawing/2014/main" id="{5779C8CC-11A7-4198-B3C1-DD5861E8752F}"/>
              </a:ext>
            </a:extLst>
          </p:cNvPr>
          <p:cNvSpPr>
            <a:spLocks noChangeArrowheads="1"/>
          </p:cNvSpPr>
          <p:nvPr/>
        </p:nvSpPr>
        <p:spPr bwMode="auto">
          <a:xfrm>
            <a:off x="4249738" y="3133043"/>
            <a:ext cx="609600" cy="620712"/>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grpSp>
        <p:nvGrpSpPr>
          <p:cNvPr id="7198" name="Group 44">
            <a:extLst>
              <a:ext uri="{FF2B5EF4-FFF2-40B4-BE49-F238E27FC236}">
                <a16:creationId xmlns:a16="http://schemas.microsoft.com/office/drawing/2014/main" id="{E5B4A6EC-DF0B-44F7-B187-8C8149B880B8}"/>
              </a:ext>
            </a:extLst>
          </p:cNvPr>
          <p:cNvGrpSpPr>
            <a:grpSpLocks/>
          </p:cNvGrpSpPr>
          <p:nvPr/>
        </p:nvGrpSpPr>
        <p:grpSpPr bwMode="auto">
          <a:xfrm>
            <a:off x="4279900" y="2180543"/>
            <a:ext cx="549275" cy="1001712"/>
            <a:chOff x="2899" y="834"/>
            <a:chExt cx="346" cy="1011"/>
          </a:xfrm>
        </p:grpSpPr>
        <p:sp>
          <p:nvSpPr>
            <p:cNvPr id="7252" name="Freeform 45">
              <a:extLst>
                <a:ext uri="{FF2B5EF4-FFF2-40B4-BE49-F238E27FC236}">
                  <a16:creationId xmlns:a16="http://schemas.microsoft.com/office/drawing/2014/main" id="{1D131A49-1EB9-4BD2-9606-7D5E4981B716}"/>
                </a:ext>
              </a:extLst>
            </p:cNvPr>
            <p:cNvSpPr>
              <a:spLocks/>
            </p:cNvSpPr>
            <p:nvPr/>
          </p:nvSpPr>
          <p:spPr bwMode="auto">
            <a:xfrm>
              <a:off x="2899"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7253" name="Freeform 46">
              <a:extLst>
                <a:ext uri="{FF2B5EF4-FFF2-40B4-BE49-F238E27FC236}">
                  <a16:creationId xmlns:a16="http://schemas.microsoft.com/office/drawing/2014/main" id="{C9012B1D-3B35-4831-86B7-9FF05AE890A8}"/>
                </a:ext>
              </a:extLst>
            </p:cNvPr>
            <p:cNvSpPr>
              <a:spLocks/>
            </p:cNvSpPr>
            <p:nvPr/>
          </p:nvSpPr>
          <p:spPr bwMode="auto">
            <a:xfrm flipH="1">
              <a:off x="3184"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7199" name="Text Box 47">
            <a:extLst>
              <a:ext uri="{FF2B5EF4-FFF2-40B4-BE49-F238E27FC236}">
                <a16:creationId xmlns:a16="http://schemas.microsoft.com/office/drawing/2014/main" id="{4960E308-F1BB-4240-A4E1-93D23E7B8C19}"/>
              </a:ext>
            </a:extLst>
          </p:cNvPr>
          <p:cNvSpPr txBox="1">
            <a:spLocks noChangeArrowheads="1"/>
          </p:cNvSpPr>
          <p:nvPr/>
        </p:nvSpPr>
        <p:spPr bwMode="auto">
          <a:xfrm>
            <a:off x="4418806" y="1788101"/>
            <a:ext cx="338138"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a:t>1</a:t>
            </a:r>
          </a:p>
        </p:txBody>
      </p:sp>
      <p:sp>
        <p:nvSpPr>
          <p:cNvPr id="7200" name="Text Box 48">
            <a:extLst>
              <a:ext uri="{FF2B5EF4-FFF2-40B4-BE49-F238E27FC236}">
                <a16:creationId xmlns:a16="http://schemas.microsoft.com/office/drawing/2014/main" id="{F3C0DA91-A67C-458E-9FDC-185DE8103807}"/>
              </a:ext>
            </a:extLst>
          </p:cNvPr>
          <p:cNvSpPr txBox="1">
            <a:spLocks noChangeArrowheads="1"/>
          </p:cNvSpPr>
          <p:nvPr/>
        </p:nvSpPr>
        <p:spPr bwMode="auto">
          <a:xfrm>
            <a:off x="4394200" y="3301318"/>
            <a:ext cx="338138"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a:t>2</a:t>
            </a:r>
          </a:p>
        </p:txBody>
      </p:sp>
      <p:sp>
        <p:nvSpPr>
          <p:cNvPr id="7201" name="Text Box 50">
            <a:extLst>
              <a:ext uri="{FF2B5EF4-FFF2-40B4-BE49-F238E27FC236}">
                <a16:creationId xmlns:a16="http://schemas.microsoft.com/office/drawing/2014/main" id="{1DCC82AB-D6D3-434E-8BF7-144B8311060A}"/>
              </a:ext>
            </a:extLst>
          </p:cNvPr>
          <p:cNvSpPr txBox="1">
            <a:spLocks noChangeArrowheads="1"/>
          </p:cNvSpPr>
          <p:nvPr/>
        </p:nvSpPr>
        <p:spPr bwMode="auto">
          <a:xfrm>
            <a:off x="4462463" y="2531380"/>
            <a:ext cx="2698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t</a:t>
            </a:r>
          </a:p>
        </p:txBody>
      </p:sp>
      <p:sp>
        <p:nvSpPr>
          <p:cNvPr id="6201" name="Line 57">
            <a:extLst>
              <a:ext uri="{FF2B5EF4-FFF2-40B4-BE49-F238E27FC236}">
                <a16:creationId xmlns:a16="http://schemas.microsoft.com/office/drawing/2014/main" id="{D9097784-64DF-4F7D-A7D3-37A005269228}"/>
              </a:ext>
            </a:extLst>
          </p:cNvPr>
          <p:cNvSpPr>
            <a:spLocks noChangeShapeType="1"/>
          </p:cNvSpPr>
          <p:nvPr/>
        </p:nvSpPr>
        <p:spPr bwMode="auto">
          <a:xfrm>
            <a:off x="1781175" y="4077779"/>
            <a:ext cx="4159250"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2" name="Line 58">
            <a:extLst>
              <a:ext uri="{FF2B5EF4-FFF2-40B4-BE49-F238E27FC236}">
                <a16:creationId xmlns:a16="http://schemas.microsoft.com/office/drawing/2014/main" id="{0BF0D774-A9C8-43E0-9019-E17187B99178}"/>
              </a:ext>
            </a:extLst>
          </p:cNvPr>
          <p:cNvSpPr>
            <a:spLocks noChangeShapeType="1"/>
          </p:cNvSpPr>
          <p:nvPr/>
        </p:nvSpPr>
        <p:spPr bwMode="auto">
          <a:xfrm>
            <a:off x="904875" y="3860292"/>
            <a:ext cx="895350"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4" name="Line 60">
            <a:extLst>
              <a:ext uri="{FF2B5EF4-FFF2-40B4-BE49-F238E27FC236}">
                <a16:creationId xmlns:a16="http://schemas.microsoft.com/office/drawing/2014/main" id="{6595326C-2A64-4C43-83AD-466AE2E7128C}"/>
              </a:ext>
            </a:extLst>
          </p:cNvPr>
          <p:cNvSpPr>
            <a:spLocks noChangeShapeType="1"/>
          </p:cNvSpPr>
          <p:nvPr/>
        </p:nvSpPr>
        <p:spPr bwMode="auto">
          <a:xfrm>
            <a:off x="1781175" y="3860292"/>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05" name="Line 61">
            <a:extLst>
              <a:ext uri="{FF2B5EF4-FFF2-40B4-BE49-F238E27FC236}">
                <a16:creationId xmlns:a16="http://schemas.microsoft.com/office/drawing/2014/main" id="{4B2D1947-4C80-4695-B427-C68EFA2F690E}"/>
              </a:ext>
            </a:extLst>
          </p:cNvPr>
          <p:cNvSpPr>
            <a:spLocks noChangeShapeType="1"/>
          </p:cNvSpPr>
          <p:nvPr/>
        </p:nvSpPr>
        <p:spPr bwMode="auto">
          <a:xfrm>
            <a:off x="904875" y="4654042"/>
            <a:ext cx="1160463"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6" name="Line 62">
            <a:extLst>
              <a:ext uri="{FF2B5EF4-FFF2-40B4-BE49-F238E27FC236}">
                <a16:creationId xmlns:a16="http://schemas.microsoft.com/office/drawing/2014/main" id="{7C3E6003-EB4E-4476-9655-A3AF27C093CA}"/>
              </a:ext>
            </a:extLst>
          </p:cNvPr>
          <p:cNvSpPr>
            <a:spLocks noChangeShapeType="1"/>
          </p:cNvSpPr>
          <p:nvPr/>
        </p:nvSpPr>
        <p:spPr bwMode="auto">
          <a:xfrm>
            <a:off x="2052638" y="4436554"/>
            <a:ext cx="4159250"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7" name="Line 63">
            <a:extLst>
              <a:ext uri="{FF2B5EF4-FFF2-40B4-BE49-F238E27FC236}">
                <a16:creationId xmlns:a16="http://schemas.microsoft.com/office/drawing/2014/main" id="{F36B6A4A-3936-487D-B9D9-F81F8A0DD19B}"/>
              </a:ext>
            </a:extLst>
          </p:cNvPr>
          <p:cNvSpPr>
            <a:spLocks noChangeShapeType="1"/>
          </p:cNvSpPr>
          <p:nvPr/>
        </p:nvSpPr>
        <p:spPr bwMode="auto">
          <a:xfrm>
            <a:off x="2065338" y="4436554"/>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09" name="Line 65">
            <a:extLst>
              <a:ext uri="{FF2B5EF4-FFF2-40B4-BE49-F238E27FC236}">
                <a16:creationId xmlns:a16="http://schemas.microsoft.com/office/drawing/2014/main" id="{400E8CF4-B365-4F5C-A703-B2BDEC6685E6}"/>
              </a:ext>
            </a:extLst>
          </p:cNvPr>
          <p:cNvSpPr>
            <a:spLocks noChangeShapeType="1"/>
          </p:cNvSpPr>
          <p:nvPr/>
        </p:nvSpPr>
        <p:spPr bwMode="auto">
          <a:xfrm>
            <a:off x="904875" y="5158867"/>
            <a:ext cx="1470025"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10" name="Line 66">
            <a:extLst>
              <a:ext uri="{FF2B5EF4-FFF2-40B4-BE49-F238E27FC236}">
                <a16:creationId xmlns:a16="http://schemas.microsoft.com/office/drawing/2014/main" id="{99A710C8-E200-4BAD-ACD1-A63276E23190}"/>
              </a:ext>
            </a:extLst>
          </p:cNvPr>
          <p:cNvSpPr>
            <a:spLocks noChangeShapeType="1"/>
          </p:cNvSpPr>
          <p:nvPr/>
        </p:nvSpPr>
        <p:spPr bwMode="auto">
          <a:xfrm>
            <a:off x="2357438" y="4941379"/>
            <a:ext cx="4122737"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11" name="Line 67">
            <a:extLst>
              <a:ext uri="{FF2B5EF4-FFF2-40B4-BE49-F238E27FC236}">
                <a16:creationId xmlns:a16="http://schemas.microsoft.com/office/drawing/2014/main" id="{3B8B1760-BD21-4F7C-AB39-6BAFEA546A02}"/>
              </a:ext>
            </a:extLst>
          </p:cNvPr>
          <p:cNvSpPr>
            <a:spLocks noChangeShapeType="1"/>
          </p:cNvSpPr>
          <p:nvPr/>
        </p:nvSpPr>
        <p:spPr bwMode="auto">
          <a:xfrm>
            <a:off x="2374900" y="4941379"/>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4" name="Line 70">
            <a:extLst>
              <a:ext uri="{FF2B5EF4-FFF2-40B4-BE49-F238E27FC236}">
                <a16:creationId xmlns:a16="http://schemas.microsoft.com/office/drawing/2014/main" id="{C6900F2B-50F4-4734-9197-2E0473AA642E}"/>
              </a:ext>
            </a:extLst>
          </p:cNvPr>
          <p:cNvSpPr>
            <a:spLocks noChangeShapeType="1"/>
          </p:cNvSpPr>
          <p:nvPr/>
        </p:nvSpPr>
        <p:spPr bwMode="auto">
          <a:xfrm flipV="1">
            <a:off x="904875" y="3465004"/>
            <a:ext cx="0" cy="20526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5" name="Line 71">
            <a:extLst>
              <a:ext uri="{FF2B5EF4-FFF2-40B4-BE49-F238E27FC236}">
                <a16:creationId xmlns:a16="http://schemas.microsoft.com/office/drawing/2014/main" id="{D2974FA9-DAE9-4FDB-9ED8-A1CC153A1740}"/>
              </a:ext>
            </a:extLst>
          </p:cNvPr>
          <p:cNvSpPr>
            <a:spLocks noChangeShapeType="1"/>
          </p:cNvSpPr>
          <p:nvPr/>
        </p:nvSpPr>
        <p:spPr bwMode="auto">
          <a:xfrm>
            <a:off x="757238" y="5517642"/>
            <a:ext cx="74152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7" name="Line 73">
            <a:extLst>
              <a:ext uri="{FF2B5EF4-FFF2-40B4-BE49-F238E27FC236}">
                <a16:creationId xmlns:a16="http://schemas.microsoft.com/office/drawing/2014/main" id="{0AF0FE85-67FF-42A8-A812-29F8748A8EC5}"/>
              </a:ext>
            </a:extLst>
          </p:cNvPr>
          <p:cNvSpPr>
            <a:spLocks noChangeShapeType="1"/>
          </p:cNvSpPr>
          <p:nvPr/>
        </p:nvSpPr>
        <p:spPr bwMode="auto">
          <a:xfrm>
            <a:off x="5938838" y="3860292"/>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8" name="Line 74">
            <a:extLst>
              <a:ext uri="{FF2B5EF4-FFF2-40B4-BE49-F238E27FC236}">
                <a16:creationId xmlns:a16="http://schemas.microsoft.com/office/drawing/2014/main" id="{1964704B-2C4E-450B-8C3F-4D772558CE7E}"/>
              </a:ext>
            </a:extLst>
          </p:cNvPr>
          <p:cNvSpPr>
            <a:spLocks noChangeShapeType="1"/>
          </p:cNvSpPr>
          <p:nvPr/>
        </p:nvSpPr>
        <p:spPr bwMode="auto">
          <a:xfrm>
            <a:off x="5940425" y="3860292"/>
            <a:ext cx="1979613"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19" name="Line 75">
            <a:extLst>
              <a:ext uri="{FF2B5EF4-FFF2-40B4-BE49-F238E27FC236}">
                <a16:creationId xmlns:a16="http://schemas.microsoft.com/office/drawing/2014/main" id="{23E8000D-18EC-4597-8FC3-0DB43FF37963}"/>
              </a:ext>
            </a:extLst>
          </p:cNvPr>
          <p:cNvSpPr>
            <a:spLocks noChangeShapeType="1"/>
          </p:cNvSpPr>
          <p:nvPr/>
        </p:nvSpPr>
        <p:spPr bwMode="auto">
          <a:xfrm>
            <a:off x="6211888" y="4436554"/>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20" name="Line 76">
            <a:extLst>
              <a:ext uri="{FF2B5EF4-FFF2-40B4-BE49-F238E27FC236}">
                <a16:creationId xmlns:a16="http://schemas.microsoft.com/office/drawing/2014/main" id="{0E0F7805-C432-4AD4-A69A-1EFC9362B2D6}"/>
              </a:ext>
            </a:extLst>
          </p:cNvPr>
          <p:cNvSpPr>
            <a:spLocks noChangeShapeType="1"/>
          </p:cNvSpPr>
          <p:nvPr/>
        </p:nvSpPr>
        <p:spPr bwMode="auto">
          <a:xfrm>
            <a:off x="6211888" y="4654042"/>
            <a:ext cx="1708150"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21" name="Line 77">
            <a:extLst>
              <a:ext uri="{FF2B5EF4-FFF2-40B4-BE49-F238E27FC236}">
                <a16:creationId xmlns:a16="http://schemas.microsoft.com/office/drawing/2014/main" id="{C71323A0-F1B7-4F52-BD08-6D5299DC6B96}"/>
              </a:ext>
            </a:extLst>
          </p:cNvPr>
          <p:cNvSpPr>
            <a:spLocks noChangeShapeType="1"/>
          </p:cNvSpPr>
          <p:nvPr/>
        </p:nvSpPr>
        <p:spPr bwMode="auto">
          <a:xfrm>
            <a:off x="6480175" y="4941379"/>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22" name="Line 78">
            <a:extLst>
              <a:ext uri="{FF2B5EF4-FFF2-40B4-BE49-F238E27FC236}">
                <a16:creationId xmlns:a16="http://schemas.microsoft.com/office/drawing/2014/main" id="{D886CF3E-6147-4A86-9DDD-BBA5E66CB011}"/>
              </a:ext>
            </a:extLst>
          </p:cNvPr>
          <p:cNvSpPr>
            <a:spLocks noChangeShapeType="1"/>
          </p:cNvSpPr>
          <p:nvPr/>
        </p:nvSpPr>
        <p:spPr bwMode="auto">
          <a:xfrm>
            <a:off x="6480175" y="5158867"/>
            <a:ext cx="1470025"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7219" name="Text Box 91">
            <a:extLst>
              <a:ext uri="{FF2B5EF4-FFF2-40B4-BE49-F238E27FC236}">
                <a16:creationId xmlns:a16="http://schemas.microsoft.com/office/drawing/2014/main" id="{DBDF4127-D318-4CF8-ADC2-A3E508D48B63}"/>
              </a:ext>
            </a:extLst>
          </p:cNvPr>
          <p:cNvSpPr txBox="1">
            <a:spLocks noChangeArrowheads="1"/>
          </p:cNvSpPr>
          <p:nvPr/>
        </p:nvSpPr>
        <p:spPr bwMode="auto">
          <a:xfrm>
            <a:off x="539750" y="3825367"/>
            <a:ext cx="360363"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A1</a:t>
            </a:r>
          </a:p>
        </p:txBody>
      </p:sp>
      <p:sp>
        <p:nvSpPr>
          <p:cNvPr id="7220" name="Text Box 92">
            <a:extLst>
              <a:ext uri="{FF2B5EF4-FFF2-40B4-BE49-F238E27FC236}">
                <a16:creationId xmlns:a16="http://schemas.microsoft.com/office/drawing/2014/main" id="{647BC83F-5958-49C8-A759-E2E66B6C6868}"/>
              </a:ext>
            </a:extLst>
          </p:cNvPr>
          <p:cNvSpPr txBox="1">
            <a:spLocks noChangeArrowheads="1"/>
          </p:cNvSpPr>
          <p:nvPr/>
        </p:nvSpPr>
        <p:spPr bwMode="auto">
          <a:xfrm>
            <a:off x="539750" y="4365117"/>
            <a:ext cx="360363"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A2</a:t>
            </a:r>
          </a:p>
        </p:txBody>
      </p:sp>
      <p:sp>
        <p:nvSpPr>
          <p:cNvPr id="7221" name="Text Box 93">
            <a:extLst>
              <a:ext uri="{FF2B5EF4-FFF2-40B4-BE49-F238E27FC236}">
                <a16:creationId xmlns:a16="http://schemas.microsoft.com/office/drawing/2014/main" id="{55CD28E4-0933-41F1-B334-236979779DBE}"/>
              </a:ext>
            </a:extLst>
          </p:cNvPr>
          <p:cNvSpPr txBox="1">
            <a:spLocks noChangeArrowheads="1"/>
          </p:cNvSpPr>
          <p:nvPr/>
        </p:nvSpPr>
        <p:spPr bwMode="auto">
          <a:xfrm>
            <a:off x="539750" y="4904867"/>
            <a:ext cx="360363"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A3</a:t>
            </a:r>
          </a:p>
        </p:txBody>
      </p:sp>
      <p:sp>
        <p:nvSpPr>
          <p:cNvPr id="6241" name="Line 97">
            <a:extLst>
              <a:ext uri="{FF2B5EF4-FFF2-40B4-BE49-F238E27FC236}">
                <a16:creationId xmlns:a16="http://schemas.microsoft.com/office/drawing/2014/main" id="{4D75B0BB-8833-44D0-8691-E2D50B7D8519}"/>
              </a:ext>
            </a:extLst>
          </p:cNvPr>
          <p:cNvSpPr>
            <a:spLocks noChangeShapeType="1"/>
          </p:cNvSpPr>
          <p:nvPr/>
        </p:nvSpPr>
        <p:spPr bwMode="auto">
          <a:xfrm>
            <a:off x="1781175" y="5517642"/>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42" name="Line 98">
            <a:extLst>
              <a:ext uri="{FF2B5EF4-FFF2-40B4-BE49-F238E27FC236}">
                <a16:creationId xmlns:a16="http://schemas.microsoft.com/office/drawing/2014/main" id="{062D8928-6994-46A5-B570-810FEFDF5811}"/>
              </a:ext>
            </a:extLst>
          </p:cNvPr>
          <p:cNvSpPr>
            <a:spLocks noChangeShapeType="1"/>
          </p:cNvSpPr>
          <p:nvPr/>
        </p:nvSpPr>
        <p:spPr bwMode="auto">
          <a:xfrm>
            <a:off x="5938838" y="5517642"/>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7224" name="Text Box 100">
            <a:extLst>
              <a:ext uri="{FF2B5EF4-FFF2-40B4-BE49-F238E27FC236}">
                <a16:creationId xmlns:a16="http://schemas.microsoft.com/office/drawing/2014/main" id="{F5C490A8-C6E3-4C4B-B781-24E49A31074D}"/>
              </a:ext>
            </a:extLst>
          </p:cNvPr>
          <p:cNvSpPr txBox="1">
            <a:spLocks noChangeArrowheads="1"/>
          </p:cNvSpPr>
          <p:nvPr/>
        </p:nvSpPr>
        <p:spPr bwMode="auto">
          <a:xfrm>
            <a:off x="935038" y="5531929"/>
            <a:ext cx="66992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Phase1</a:t>
            </a:r>
          </a:p>
        </p:txBody>
      </p:sp>
      <p:sp>
        <p:nvSpPr>
          <p:cNvPr id="7225" name="Text Box 101">
            <a:extLst>
              <a:ext uri="{FF2B5EF4-FFF2-40B4-BE49-F238E27FC236}">
                <a16:creationId xmlns:a16="http://schemas.microsoft.com/office/drawing/2014/main" id="{4880F286-D22C-4E0E-82F0-5990EA48CF12}"/>
              </a:ext>
            </a:extLst>
          </p:cNvPr>
          <p:cNvSpPr txBox="1">
            <a:spLocks noChangeArrowheads="1"/>
          </p:cNvSpPr>
          <p:nvPr/>
        </p:nvSpPr>
        <p:spPr bwMode="auto">
          <a:xfrm>
            <a:off x="2544763" y="5531929"/>
            <a:ext cx="66992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Phase2</a:t>
            </a:r>
          </a:p>
        </p:txBody>
      </p:sp>
      <p:sp>
        <p:nvSpPr>
          <p:cNvPr id="7226" name="Text Box 102">
            <a:extLst>
              <a:ext uri="{FF2B5EF4-FFF2-40B4-BE49-F238E27FC236}">
                <a16:creationId xmlns:a16="http://schemas.microsoft.com/office/drawing/2014/main" id="{51B5FF6E-F7AD-4B24-8977-5424794DDC1D}"/>
              </a:ext>
            </a:extLst>
          </p:cNvPr>
          <p:cNvSpPr txBox="1">
            <a:spLocks noChangeArrowheads="1"/>
          </p:cNvSpPr>
          <p:nvPr/>
        </p:nvSpPr>
        <p:spPr bwMode="auto">
          <a:xfrm>
            <a:off x="6659563" y="5531929"/>
            <a:ext cx="66992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Phase1</a:t>
            </a:r>
          </a:p>
        </p:txBody>
      </p:sp>
      <p:sp>
        <p:nvSpPr>
          <p:cNvPr id="6247" name="Line 103">
            <a:extLst>
              <a:ext uri="{FF2B5EF4-FFF2-40B4-BE49-F238E27FC236}">
                <a16:creationId xmlns:a16="http://schemas.microsoft.com/office/drawing/2014/main" id="{50DB667D-E1C0-4B14-AC83-D74A98272744}"/>
              </a:ext>
            </a:extLst>
          </p:cNvPr>
          <p:cNvSpPr>
            <a:spLocks noChangeShapeType="1"/>
          </p:cNvSpPr>
          <p:nvPr/>
        </p:nvSpPr>
        <p:spPr bwMode="auto">
          <a:xfrm>
            <a:off x="2370138" y="5517642"/>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49" name="Line 105">
            <a:extLst>
              <a:ext uri="{FF2B5EF4-FFF2-40B4-BE49-F238E27FC236}">
                <a16:creationId xmlns:a16="http://schemas.microsoft.com/office/drawing/2014/main" id="{7DDE6E13-E64C-4FEB-A2D4-45720B5F9151}"/>
              </a:ext>
            </a:extLst>
          </p:cNvPr>
          <p:cNvSpPr>
            <a:spLocks noChangeShapeType="1"/>
          </p:cNvSpPr>
          <p:nvPr/>
        </p:nvSpPr>
        <p:spPr bwMode="auto">
          <a:xfrm>
            <a:off x="1695450" y="5697029"/>
            <a:ext cx="7381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7229" name="Text Box 104">
            <a:extLst>
              <a:ext uri="{FF2B5EF4-FFF2-40B4-BE49-F238E27FC236}">
                <a16:creationId xmlns:a16="http://schemas.microsoft.com/office/drawing/2014/main" id="{B03D0499-9724-4E44-8889-26FC33CA4EDC}"/>
              </a:ext>
            </a:extLst>
          </p:cNvPr>
          <p:cNvSpPr txBox="1">
            <a:spLocks noChangeArrowheads="1"/>
          </p:cNvSpPr>
          <p:nvPr/>
        </p:nvSpPr>
        <p:spPr bwMode="auto">
          <a:xfrm>
            <a:off x="1935163" y="5552567"/>
            <a:ext cx="333375"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r>
              <a:rPr lang="de-DE" altLang="de-DE" sz="1200" b="1">
                <a:latin typeface="Symbol" panose="05050102010706020507" pitchFamily="18" charset="2"/>
              </a:rPr>
              <a:t>D</a:t>
            </a:r>
            <a:r>
              <a:rPr lang="de-DE" altLang="de-DE" sz="1200" b="1"/>
              <a:t>T</a:t>
            </a:r>
          </a:p>
        </p:txBody>
      </p:sp>
      <p:sp>
        <p:nvSpPr>
          <p:cNvPr id="6250" name="Text Box 106">
            <a:extLst>
              <a:ext uri="{FF2B5EF4-FFF2-40B4-BE49-F238E27FC236}">
                <a16:creationId xmlns:a16="http://schemas.microsoft.com/office/drawing/2014/main" id="{A2251520-847E-439E-83F4-525A0ED30DB5}"/>
              </a:ext>
            </a:extLst>
          </p:cNvPr>
          <p:cNvSpPr txBox="1">
            <a:spLocks noChangeArrowheads="1"/>
          </p:cNvSpPr>
          <p:nvPr/>
        </p:nvSpPr>
        <p:spPr bwMode="auto">
          <a:xfrm>
            <a:off x="900113" y="5853824"/>
            <a:ext cx="6407150" cy="517525"/>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Real-Time Requirement for </a:t>
            </a:r>
            <a:r>
              <a:rPr lang="en-US" altLang="de-DE" b="1" i="1" dirty="0"/>
              <a:t>Concurrency</a:t>
            </a:r>
            <a:r>
              <a:rPr lang="en-US" altLang="de-DE" b="1" dirty="0"/>
              <a:t>: </a:t>
            </a:r>
          </a:p>
          <a:p>
            <a:pPr eaLnBrk="1" hangingPunct="1">
              <a:defRPr/>
            </a:pPr>
            <a:r>
              <a:rPr lang="en-US" altLang="de-DE" b="1" dirty="0">
                <a:latin typeface="Symbol" charset="2"/>
              </a:rPr>
              <a:t>D</a:t>
            </a:r>
            <a:r>
              <a:rPr lang="en-US" altLang="de-DE" b="1" dirty="0"/>
              <a:t>T always (!) must be smaller than the human reaction time (10 .. 50 </a:t>
            </a:r>
            <a:r>
              <a:rPr lang="en-US" altLang="de-DE" b="1" dirty="0" err="1"/>
              <a:t>ms</a:t>
            </a:r>
            <a:r>
              <a:rPr lang="en-US" altLang="de-DE" b="1" dirty="0"/>
              <a:t>) !!</a:t>
            </a:r>
          </a:p>
        </p:txBody>
      </p:sp>
      <p:sp>
        <p:nvSpPr>
          <p:cNvPr id="7231" name="Text Box 113">
            <a:extLst>
              <a:ext uri="{FF2B5EF4-FFF2-40B4-BE49-F238E27FC236}">
                <a16:creationId xmlns:a16="http://schemas.microsoft.com/office/drawing/2014/main" id="{9EF9082F-EDD8-4E81-AF6E-533AF5FBDC1C}"/>
              </a:ext>
            </a:extLst>
          </p:cNvPr>
          <p:cNvSpPr txBox="1">
            <a:spLocks noChangeArrowheads="1"/>
          </p:cNvSpPr>
          <p:nvPr/>
        </p:nvSpPr>
        <p:spPr bwMode="auto">
          <a:xfrm>
            <a:off x="7950200" y="5552567"/>
            <a:ext cx="333375"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r>
              <a:rPr lang="de-DE" altLang="de-DE" sz="1200" b="1" i="1"/>
              <a:t>t</a:t>
            </a:r>
          </a:p>
        </p:txBody>
      </p:sp>
      <p:grpSp>
        <p:nvGrpSpPr>
          <p:cNvPr id="7232" name="Group 116">
            <a:extLst>
              <a:ext uri="{FF2B5EF4-FFF2-40B4-BE49-F238E27FC236}">
                <a16:creationId xmlns:a16="http://schemas.microsoft.com/office/drawing/2014/main" id="{E4730DD9-48AC-483D-9CA9-2DBA60D77187}"/>
              </a:ext>
            </a:extLst>
          </p:cNvPr>
          <p:cNvGrpSpPr>
            <a:grpSpLocks/>
          </p:cNvGrpSpPr>
          <p:nvPr/>
        </p:nvGrpSpPr>
        <p:grpSpPr bwMode="auto">
          <a:xfrm>
            <a:off x="3851275" y="3933317"/>
            <a:ext cx="160338" cy="287337"/>
            <a:chOff x="2426" y="2523"/>
            <a:chExt cx="101" cy="181"/>
          </a:xfrm>
        </p:grpSpPr>
        <p:sp>
          <p:nvSpPr>
            <p:cNvPr id="6259" name="Rectangle 115">
              <a:extLst>
                <a:ext uri="{FF2B5EF4-FFF2-40B4-BE49-F238E27FC236}">
                  <a16:creationId xmlns:a16="http://schemas.microsoft.com/office/drawing/2014/main" id="{77C2785E-B190-4D9C-890E-19C072E2839A}"/>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23" name="Freeform 79">
              <a:extLst>
                <a:ext uri="{FF2B5EF4-FFF2-40B4-BE49-F238E27FC236}">
                  <a16:creationId xmlns:a16="http://schemas.microsoft.com/office/drawing/2014/main" id="{B8EECF68-0EA7-42AA-8ECE-84412107F300}"/>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24" name="Freeform 80">
              <a:extLst>
                <a:ext uri="{FF2B5EF4-FFF2-40B4-BE49-F238E27FC236}">
                  <a16:creationId xmlns:a16="http://schemas.microsoft.com/office/drawing/2014/main" id="{138CF20A-B844-4F9C-A94A-4AFC8D5FE3D9}"/>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grpSp>
        <p:nvGrpSpPr>
          <p:cNvPr id="7233" name="Group 117">
            <a:extLst>
              <a:ext uri="{FF2B5EF4-FFF2-40B4-BE49-F238E27FC236}">
                <a16:creationId xmlns:a16="http://schemas.microsoft.com/office/drawing/2014/main" id="{0CED4161-69EF-40F5-875E-B9F7B0612C3B}"/>
              </a:ext>
            </a:extLst>
          </p:cNvPr>
          <p:cNvGrpSpPr>
            <a:grpSpLocks/>
          </p:cNvGrpSpPr>
          <p:nvPr/>
        </p:nvGrpSpPr>
        <p:grpSpPr bwMode="auto">
          <a:xfrm>
            <a:off x="3851275" y="4292092"/>
            <a:ext cx="160338" cy="287337"/>
            <a:chOff x="2426" y="2523"/>
            <a:chExt cx="101" cy="181"/>
          </a:xfrm>
        </p:grpSpPr>
        <p:sp>
          <p:nvSpPr>
            <p:cNvPr id="6262" name="Rectangle 118">
              <a:extLst>
                <a:ext uri="{FF2B5EF4-FFF2-40B4-BE49-F238E27FC236}">
                  <a16:creationId xmlns:a16="http://schemas.microsoft.com/office/drawing/2014/main" id="{9E517F18-E6DC-4897-BF51-8A7C0938D0A3}"/>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63" name="Freeform 119">
              <a:extLst>
                <a:ext uri="{FF2B5EF4-FFF2-40B4-BE49-F238E27FC236}">
                  <a16:creationId xmlns:a16="http://schemas.microsoft.com/office/drawing/2014/main" id="{6E6C1947-E1E6-40EB-B40C-71998FBAB7F2}"/>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64" name="Freeform 120">
              <a:extLst>
                <a:ext uri="{FF2B5EF4-FFF2-40B4-BE49-F238E27FC236}">
                  <a16:creationId xmlns:a16="http://schemas.microsoft.com/office/drawing/2014/main" id="{9F419078-C8BD-4234-BAB8-D456955E735E}"/>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grpSp>
        <p:nvGrpSpPr>
          <p:cNvPr id="7234" name="Group 121">
            <a:extLst>
              <a:ext uri="{FF2B5EF4-FFF2-40B4-BE49-F238E27FC236}">
                <a16:creationId xmlns:a16="http://schemas.microsoft.com/office/drawing/2014/main" id="{FA969858-3E1D-4DCE-AACE-E2D69699E525}"/>
              </a:ext>
            </a:extLst>
          </p:cNvPr>
          <p:cNvGrpSpPr>
            <a:grpSpLocks/>
          </p:cNvGrpSpPr>
          <p:nvPr/>
        </p:nvGrpSpPr>
        <p:grpSpPr bwMode="auto">
          <a:xfrm>
            <a:off x="3851275" y="4768342"/>
            <a:ext cx="160338" cy="287337"/>
            <a:chOff x="2426" y="2523"/>
            <a:chExt cx="101" cy="181"/>
          </a:xfrm>
        </p:grpSpPr>
        <p:sp>
          <p:nvSpPr>
            <p:cNvPr id="6266" name="Rectangle 122">
              <a:extLst>
                <a:ext uri="{FF2B5EF4-FFF2-40B4-BE49-F238E27FC236}">
                  <a16:creationId xmlns:a16="http://schemas.microsoft.com/office/drawing/2014/main" id="{93315D74-C2CF-4080-BD1A-1CF9D3F95C79}"/>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67" name="Freeform 123">
              <a:extLst>
                <a:ext uri="{FF2B5EF4-FFF2-40B4-BE49-F238E27FC236}">
                  <a16:creationId xmlns:a16="http://schemas.microsoft.com/office/drawing/2014/main" id="{F1D56503-9DEB-4BC9-BC21-1798E075B4EE}"/>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68" name="Freeform 124">
              <a:extLst>
                <a:ext uri="{FF2B5EF4-FFF2-40B4-BE49-F238E27FC236}">
                  <a16:creationId xmlns:a16="http://schemas.microsoft.com/office/drawing/2014/main" id="{07BEAFE1-1326-42DC-9970-AC25BF75D2A4}"/>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grpSp>
        <p:nvGrpSpPr>
          <p:cNvPr id="7235" name="Group 125">
            <a:extLst>
              <a:ext uri="{FF2B5EF4-FFF2-40B4-BE49-F238E27FC236}">
                <a16:creationId xmlns:a16="http://schemas.microsoft.com/office/drawing/2014/main" id="{52D75E87-155F-4025-96C3-8B885507D561}"/>
              </a:ext>
            </a:extLst>
          </p:cNvPr>
          <p:cNvGrpSpPr>
            <a:grpSpLocks/>
          </p:cNvGrpSpPr>
          <p:nvPr/>
        </p:nvGrpSpPr>
        <p:grpSpPr bwMode="auto">
          <a:xfrm>
            <a:off x="3851275" y="5352542"/>
            <a:ext cx="160338" cy="287337"/>
            <a:chOff x="2426" y="2523"/>
            <a:chExt cx="101" cy="181"/>
          </a:xfrm>
        </p:grpSpPr>
        <p:sp>
          <p:nvSpPr>
            <p:cNvPr id="6270" name="Rectangle 126">
              <a:extLst>
                <a:ext uri="{FF2B5EF4-FFF2-40B4-BE49-F238E27FC236}">
                  <a16:creationId xmlns:a16="http://schemas.microsoft.com/office/drawing/2014/main" id="{A8EA7D1E-C4A1-4F8D-9B3C-CCD829BB5E74}"/>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71" name="Freeform 127">
              <a:extLst>
                <a:ext uri="{FF2B5EF4-FFF2-40B4-BE49-F238E27FC236}">
                  <a16:creationId xmlns:a16="http://schemas.microsoft.com/office/drawing/2014/main" id="{7EED4D72-3217-4152-849A-70DB19DC7973}"/>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72" name="Freeform 128">
              <a:extLst>
                <a:ext uri="{FF2B5EF4-FFF2-40B4-BE49-F238E27FC236}">
                  <a16:creationId xmlns:a16="http://schemas.microsoft.com/office/drawing/2014/main" id="{A54E0DD5-6343-4F4E-B550-A2A4AF1944C4}"/>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sp>
        <p:nvSpPr>
          <p:cNvPr id="6273" name="Line 129">
            <a:extLst>
              <a:ext uri="{FF2B5EF4-FFF2-40B4-BE49-F238E27FC236}">
                <a16:creationId xmlns:a16="http://schemas.microsoft.com/office/drawing/2014/main" id="{A0B6940C-7998-4F63-B358-FAF156836AD4}"/>
              </a:ext>
            </a:extLst>
          </p:cNvPr>
          <p:cNvSpPr>
            <a:spLocks noChangeShapeType="1"/>
          </p:cNvSpPr>
          <p:nvPr/>
        </p:nvSpPr>
        <p:spPr bwMode="auto">
          <a:xfrm>
            <a:off x="2060575" y="3644392"/>
            <a:ext cx="0" cy="1887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74" name="Line 130">
            <a:extLst>
              <a:ext uri="{FF2B5EF4-FFF2-40B4-BE49-F238E27FC236}">
                <a16:creationId xmlns:a16="http://schemas.microsoft.com/office/drawing/2014/main" id="{E04AC655-9795-4392-AB62-0DE2D674EAE7}"/>
              </a:ext>
            </a:extLst>
          </p:cNvPr>
          <p:cNvSpPr>
            <a:spLocks noChangeShapeType="1"/>
          </p:cNvSpPr>
          <p:nvPr/>
        </p:nvSpPr>
        <p:spPr bwMode="auto">
          <a:xfrm>
            <a:off x="6205538" y="3653917"/>
            <a:ext cx="0" cy="1887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79" name="Text Box 135">
            <a:extLst>
              <a:ext uri="{FF2B5EF4-FFF2-40B4-BE49-F238E27FC236}">
                <a16:creationId xmlns:a16="http://schemas.microsoft.com/office/drawing/2014/main" id="{5444F4D4-8B5E-4E1A-9CCB-E47B2832290F}"/>
              </a:ext>
            </a:extLst>
          </p:cNvPr>
          <p:cNvSpPr txBox="1">
            <a:spLocks noChangeArrowheads="1"/>
          </p:cNvSpPr>
          <p:nvPr/>
        </p:nvSpPr>
        <p:spPr bwMode="auto">
          <a:xfrm>
            <a:off x="3276600" y="2640918"/>
            <a:ext cx="985838"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de-DE" altLang="de-DE" sz="1200"/>
              <a:t>v = 50 km/h</a:t>
            </a:r>
          </a:p>
          <a:p>
            <a:pPr eaLnBrk="1" hangingPunct="1">
              <a:defRPr/>
            </a:pPr>
            <a:r>
              <a:rPr lang="de-DE" altLang="de-DE" sz="1200"/>
              <a:t>   = 14 m/s</a:t>
            </a:r>
          </a:p>
          <a:p>
            <a:pPr eaLnBrk="1" hangingPunct="1">
              <a:defRPr/>
            </a:pPr>
            <a:endParaRPr lang="de-DE" altLang="de-DE" sz="1200"/>
          </a:p>
          <a:p>
            <a:pPr eaLnBrk="1" hangingPunct="1">
              <a:defRPr/>
            </a:pPr>
            <a:r>
              <a:rPr lang="de-DE" altLang="de-DE" sz="1200">
                <a:latin typeface="Symbol" charset="2"/>
              </a:rPr>
              <a:t>D</a:t>
            </a:r>
            <a:r>
              <a:rPr lang="de-DE" altLang="de-DE" sz="1200"/>
              <a:t>s = v</a:t>
            </a:r>
            <a:r>
              <a:rPr lang="de-DE" altLang="de-DE" sz="1200">
                <a:ea typeface="Arial" charset="0"/>
                <a:cs typeface="Arial" charset="0"/>
              </a:rPr>
              <a:t>·</a:t>
            </a:r>
            <a:r>
              <a:rPr lang="de-DE" altLang="de-DE" sz="1200"/>
              <a:t>0.1 s</a:t>
            </a:r>
          </a:p>
          <a:p>
            <a:pPr eaLnBrk="1" hangingPunct="1">
              <a:defRPr/>
            </a:pPr>
            <a:r>
              <a:rPr lang="de-DE" altLang="de-DE" sz="1200"/>
              <a:t>     = 1.4 m</a:t>
            </a:r>
          </a:p>
        </p:txBody>
      </p:sp>
      <p:sp>
        <p:nvSpPr>
          <p:cNvPr id="6280" name="Text Box 136">
            <a:extLst>
              <a:ext uri="{FF2B5EF4-FFF2-40B4-BE49-F238E27FC236}">
                <a16:creationId xmlns:a16="http://schemas.microsoft.com/office/drawing/2014/main" id="{138FAD16-3193-4BCD-BA99-D8DE3FCC50BE}"/>
              </a:ext>
            </a:extLst>
          </p:cNvPr>
          <p:cNvSpPr txBox="1">
            <a:spLocks noChangeArrowheads="1"/>
          </p:cNvSpPr>
          <p:nvPr/>
        </p:nvSpPr>
        <p:spPr bwMode="auto">
          <a:xfrm>
            <a:off x="5327650" y="1563005"/>
            <a:ext cx="347537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Problem Analysis</a:t>
            </a:r>
            <a:br>
              <a:rPr lang="en-US" altLang="de-DE" dirty="0"/>
            </a:br>
            <a:br>
              <a:rPr lang="en-US" altLang="de-DE" dirty="0"/>
            </a:br>
            <a:r>
              <a:rPr lang="en-US" altLang="de-DE" b="1" dirty="0"/>
              <a:t>Finite State Machine (FSM)</a:t>
            </a:r>
          </a:p>
          <a:p>
            <a:pPr eaLnBrk="1" hangingPunct="1">
              <a:defRPr/>
            </a:pPr>
            <a:r>
              <a:rPr lang="en-US" altLang="de-DE" dirty="0"/>
              <a:t>Phase 1: 0   ≤ t &lt; T1   	</a:t>
            </a:r>
            <a:r>
              <a:rPr lang="en-US" altLang="de-DE" dirty="0">
                <a:sym typeface="Wingdings" charset="2"/>
              </a:rPr>
              <a:t> State 1</a:t>
            </a:r>
            <a:endParaRPr lang="en-US" altLang="de-DE" dirty="0"/>
          </a:p>
          <a:p>
            <a:pPr eaLnBrk="1" hangingPunct="1">
              <a:defRPr/>
            </a:pPr>
            <a:r>
              <a:rPr lang="en-US" altLang="de-DE" dirty="0"/>
              <a:t>Phase 2 T1 ≤ t &lt; 2·T1	</a:t>
            </a:r>
            <a:r>
              <a:rPr lang="en-US" altLang="de-DE" dirty="0">
                <a:sym typeface="Wingdings" charset="2"/>
              </a:rPr>
              <a:t> State 2</a:t>
            </a:r>
            <a:endParaRPr lang="en-US" altLang="de-DE" dirty="0"/>
          </a:p>
          <a:p>
            <a:pPr eaLnBrk="1" hangingPunct="1">
              <a:defRPr/>
            </a:pPr>
            <a:endParaRPr lang="en-US" altLang="de-DE" dirty="0"/>
          </a:p>
          <a:p>
            <a:pPr eaLnBrk="1" hangingPunct="1">
              <a:defRPr/>
            </a:pPr>
            <a:r>
              <a:rPr lang="en-US" altLang="de-DE" dirty="0">
                <a:sym typeface="Wingdings" charset="2"/>
              </a:rPr>
              <a:t>State </a:t>
            </a:r>
            <a:r>
              <a:rPr lang="en-US" altLang="de-DE" dirty="0"/>
              <a:t>1: 	A1 = red	A2 = A3 = green</a:t>
            </a:r>
          </a:p>
          <a:p>
            <a:pPr eaLnBrk="1" hangingPunct="1">
              <a:defRPr/>
            </a:pPr>
            <a:r>
              <a:rPr lang="en-US" altLang="de-DE" dirty="0">
                <a:sym typeface="Wingdings" charset="2"/>
              </a:rPr>
              <a:t>State </a:t>
            </a:r>
            <a:r>
              <a:rPr lang="en-US" altLang="de-DE" dirty="0"/>
              <a:t>2: 	A1 = green	A2 = A3 = red</a:t>
            </a:r>
          </a:p>
        </p:txBody>
      </p:sp>
      <p:sp>
        <p:nvSpPr>
          <p:cNvPr id="2" name="Datumsplatzhalter 1">
            <a:extLst>
              <a:ext uri="{FF2B5EF4-FFF2-40B4-BE49-F238E27FC236}">
                <a16:creationId xmlns:a16="http://schemas.microsoft.com/office/drawing/2014/main" id="{C7A9426C-C8E5-47BB-A0C6-30CE013EDF40}"/>
              </a:ext>
            </a:extLst>
          </p:cNvPr>
          <p:cNvSpPr>
            <a:spLocks noGrp="1"/>
          </p:cNvSpPr>
          <p:nvPr>
            <p:ph type="dt" sz="half" idx="10"/>
          </p:nvPr>
        </p:nvSpPr>
        <p:spPr/>
        <p:txBody>
          <a:bodyPr/>
          <a:lstStyle/>
          <a:p>
            <a:pPr>
              <a:defRPr/>
            </a:pPr>
            <a:endParaRPr lang="en-US"/>
          </a:p>
        </p:txBody>
      </p:sp>
      <p:sp>
        <p:nvSpPr>
          <p:cNvPr id="4" name="Foliennummernplatzhalter 3">
            <a:extLst>
              <a:ext uri="{FF2B5EF4-FFF2-40B4-BE49-F238E27FC236}">
                <a16:creationId xmlns:a16="http://schemas.microsoft.com/office/drawing/2014/main" id="{5715CC99-6DC9-40FD-836F-72CCA5E5D62A}"/>
              </a:ext>
            </a:extLst>
          </p:cNvPr>
          <p:cNvSpPr>
            <a:spLocks noGrp="1"/>
          </p:cNvSpPr>
          <p:nvPr>
            <p:ph type="sldNum" sz="quarter" idx="12"/>
          </p:nvPr>
        </p:nvSpPr>
        <p:spPr>
          <a:xfrm>
            <a:off x="4359275" y="1030070"/>
            <a:ext cx="457200" cy="441325"/>
          </a:xfrm>
        </p:spPr>
        <p:txBody>
          <a:bodyPr/>
          <a:lstStyle/>
          <a:p>
            <a:pPr>
              <a:defRPr/>
            </a:pPr>
            <a:fld id="{AFD5F09E-495C-4440-9B64-34BC52B4539C}" type="slidenum">
              <a:rPr lang="en-US" smtClean="0"/>
              <a:pPr>
                <a:defRPr/>
              </a:pPr>
              <a:t>7</a:t>
            </a:fld>
            <a:endParaRPr lang="en-US" dirty="0"/>
          </a:p>
        </p:txBody>
      </p:sp>
      <p:sp>
        <p:nvSpPr>
          <p:cNvPr id="5" name="Fußzeilenplatzhalter 4">
            <a:extLst>
              <a:ext uri="{FF2B5EF4-FFF2-40B4-BE49-F238E27FC236}">
                <a16:creationId xmlns:a16="http://schemas.microsoft.com/office/drawing/2014/main" id="{85F757DB-D11A-40DC-989F-0FD41B1550BD}"/>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279"/>
                                        </p:tgtEl>
                                        <p:attrNameLst>
                                          <p:attrName>style.visibility</p:attrName>
                                        </p:attrNameLst>
                                      </p:cBhvr>
                                      <p:to>
                                        <p:strVal val="visible"/>
                                      </p:to>
                                    </p:set>
                                    <p:animEffect transition="in" filter="box(in)">
                                      <p:cBhvr>
                                        <p:cTn id="7" dur="500"/>
                                        <p:tgtEl>
                                          <p:spTgt spid="62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250"/>
                                        </p:tgtEl>
                                        <p:attrNameLst>
                                          <p:attrName>style.visibility</p:attrName>
                                        </p:attrNameLst>
                                      </p:cBhvr>
                                      <p:to>
                                        <p:strVal val="visible"/>
                                      </p:to>
                                    </p:set>
                                    <p:animEffect transition="in" filter="box(in)">
                                      <p:cBhvr>
                                        <p:cTn id="12" dur="500"/>
                                        <p:tgtEl>
                                          <p:spTgt spid="6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0" grpId="0" animBg="1"/>
      <p:bldP spid="627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 Instructions</a:t>
            </a:r>
          </a:p>
        </p:txBody>
      </p:sp>
      <p:sp>
        <p:nvSpPr>
          <p:cNvPr id="10" name="Footer Placeholder 9"/>
          <p:cNvSpPr>
            <a:spLocks noGrp="1"/>
          </p:cNvSpPr>
          <p:nvPr>
            <p:ph type="ftr" sz="quarter" idx="11"/>
          </p:nvPr>
        </p:nvSpPr>
        <p:spPr/>
        <p:txBody>
          <a:bodyPr/>
          <a:lstStyle/>
          <a:p>
            <a:r>
              <a:rPr lang="en-US"/>
              <a:t>Realtime Programming Prof. Dr. Markus Pfeil</a:t>
            </a:r>
            <a:endParaRPr lang="en-US" dirty="0"/>
          </a:p>
        </p:txBody>
      </p:sp>
      <p:sp>
        <p:nvSpPr>
          <p:cNvPr id="11" name="Slide Number Placeholder 10"/>
          <p:cNvSpPr>
            <a:spLocks noGrp="1"/>
          </p:cNvSpPr>
          <p:nvPr>
            <p:ph type="sldNum" sz="quarter" idx="12"/>
          </p:nvPr>
        </p:nvSpPr>
        <p:spPr/>
        <p:txBody>
          <a:bodyPr/>
          <a:lstStyle/>
          <a:p>
            <a:fld id="{3A9916B7-A748-6149-8245-A3DC3058343F}" type="slidenum">
              <a:rPr lang="en-US" smtClean="0"/>
              <a:t>70</a:t>
            </a:fld>
            <a:endParaRPr lang="en-US"/>
          </a:p>
        </p:txBody>
      </p:sp>
      <p:sp>
        <p:nvSpPr>
          <p:cNvPr id="3" name="Content Placeholder 2"/>
          <p:cNvSpPr>
            <a:spLocks noGrp="1"/>
          </p:cNvSpPr>
          <p:nvPr>
            <p:ph sz="quarter" idx="1"/>
          </p:nvPr>
        </p:nvSpPr>
        <p:spPr/>
        <p:txBody>
          <a:bodyPr>
            <a:normAutofit/>
          </a:bodyPr>
          <a:lstStyle/>
          <a:p>
            <a:r>
              <a:rPr lang="en-US" dirty="0"/>
              <a:t>Load</a:t>
            </a:r>
          </a:p>
          <a:p>
            <a:pPr marL="274320" lvl="1" indent="0">
              <a:buNone/>
            </a:pPr>
            <a:r>
              <a:rPr lang="en-US" dirty="0" err="1">
                <a:latin typeface="Courier"/>
                <a:cs typeface="Courier"/>
              </a:rPr>
              <a:t>ldi</a:t>
            </a:r>
            <a:r>
              <a:rPr lang="en-US" dirty="0">
                <a:latin typeface="Courier"/>
                <a:cs typeface="Courier"/>
              </a:rPr>
              <a:t> r20$73</a:t>
            </a:r>
          </a:p>
          <a:p>
            <a:pPr marL="274320" lvl="1" indent="0">
              <a:buNone/>
            </a:pPr>
            <a:r>
              <a:rPr lang="en-US" dirty="0">
                <a:latin typeface="Courier"/>
                <a:cs typeface="Courier"/>
              </a:rPr>
              <a:t>R20 </a:t>
            </a:r>
            <a:r>
              <a:rPr lang="en-US" dirty="0">
                <a:latin typeface="Courier"/>
                <a:cs typeface="Courier"/>
                <a:sym typeface="Wingdings"/>
              </a:rPr>
              <a:t> $73</a:t>
            </a:r>
            <a:endParaRPr lang="en-US" dirty="0">
              <a:latin typeface="Courier"/>
              <a:cs typeface="Courier"/>
            </a:endParaRPr>
          </a:p>
          <a:p>
            <a:pPr marL="274320" lvl="1" indent="0">
              <a:buNone/>
            </a:pPr>
            <a:r>
              <a:rPr lang="en-US" dirty="0" err="1">
                <a:latin typeface="Courier"/>
                <a:cs typeface="Courier"/>
              </a:rPr>
              <a:t>ld</a:t>
            </a:r>
            <a:r>
              <a:rPr lang="en-US" dirty="0">
                <a:latin typeface="Courier"/>
                <a:cs typeface="Courier"/>
              </a:rPr>
              <a:t> r20X</a:t>
            </a:r>
          </a:p>
          <a:p>
            <a:pPr marL="274320" lvl="1" indent="0">
              <a:buNone/>
            </a:pPr>
            <a:r>
              <a:rPr lang="en-US" dirty="0">
                <a:latin typeface="Courier"/>
                <a:cs typeface="Courier"/>
              </a:rPr>
              <a:t>R20 </a:t>
            </a:r>
            <a:r>
              <a:rPr lang="en-US" dirty="0">
                <a:latin typeface="Courier"/>
                <a:cs typeface="Courier"/>
                <a:sym typeface="Wingdings"/>
              </a:rPr>
              <a:t> (X)</a:t>
            </a:r>
            <a:endParaRPr lang="en-US" dirty="0">
              <a:latin typeface="Courier"/>
              <a:cs typeface="Courier"/>
            </a:endParaRPr>
          </a:p>
          <a:p>
            <a:pPr lvl="1"/>
            <a:endParaRPr lang="en-US" dirty="0"/>
          </a:p>
        </p:txBody>
      </p:sp>
      <p:sp>
        <p:nvSpPr>
          <p:cNvPr id="5" name="Content Placeholder 2"/>
          <p:cNvSpPr txBox="1">
            <a:spLocks/>
          </p:cNvSpPr>
          <p:nvPr/>
        </p:nvSpPr>
        <p:spPr>
          <a:xfrm>
            <a:off x="4298387" y="1567895"/>
            <a:ext cx="3036209" cy="147614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Copy Register</a:t>
            </a:r>
          </a:p>
          <a:p>
            <a:pPr marL="274320" lvl="1" indent="0">
              <a:buFont typeface="Wingdings"/>
              <a:buNone/>
            </a:pPr>
            <a:r>
              <a:rPr lang="en-US" dirty="0" err="1">
                <a:latin typeface="Courier"/>
                <a:cs typeface="Courier"/>
              </a:rPr>
              <a:t>mov</a:t>
            </a:r>
            <a:r>
              <a:rPr lang="en-US" dirty="0">
                <a:latin typeface="Courier"/>
                <a:cs typeface="Courier"/>
              </a:rPr>
              <a:t> r20r21</a:t>
            </a:r>
          </a:p>
          <a:p>
            <a:pPr marL="274320" lvl="1" indent="0">
              <a:buFont typeface="Wingdings"/>
              <a:buNone/>
            </a:pPr>
            <a:r>
              <a:rPr lang="en-US" dirty="0">
                <a:latin typeface="Courier"/>
                <a:cs typeface="Courier"/>
              </a:rPr>
              <a:t>R20 </a:t>
            </a:r>
            <a:r>
              <a:rPr lang="en-US" dirty="0">
                <a:latin typeface="Courier"/>
                <a:cs typeface="Courier"/>
                <a:sym typeface="Wingdings"/>
              </a:rPr>
              <a:t> </a:t>
            </a:r>
            <a:r>
              <a:rPr lang="en-US" dirty="0">
                <a:latin typeface="Courier"/>
                <a:cs typeface="Courier"/>
              </a:rPr>
              <a:t>r21</a:t>
            </a:r>
          </a:p>
          <a:p>
            <a:pPr lvl="1"/>
            <a:endParaRPr lang="en-US" dirty="0"/>
          </a:p>
        </p:txBody>
      </p:sp>
      <p:sp>
        <p:nvSpPr>
          <p:cNvPr id="6" name="Content Placeholder 2"/>
          <p:cNvSpPr txBox="1">
            <a:spLocks/>
          </p:cNvSpPr>
          <p:nvPr/>
        </p:nvSpPr>
        <p:spPr>
          <a:xfrm>
            <a:off x="301753" y="3464202"/>
            <a:ext cx="3036209" cy="147614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Input</a:t>
            </a:r>
          </a:p>
          <a:p>
            <a:pPr marL="274320" lvl="1" indent="0">
              <a:buFont typeface="Wingdings"/>
              <a:buNone/>
            </a:pPr>
            <a:r>
              <a:rPr lang="en-US" dirty="0">
                <a:latin typeface="Courier"/>
                <a:cs typeface="Courier"/>
              </a:rPr>
              <a:t>in r20PIND</a:t>
            </a:r>
          </a:p>
          <a:p>
            <a:pPr marL="274320" lvl="1" indent="0">
              <a:buFont typeface="Wingdings"/>
              <a:buNone/>
            </a:pPr>
            <a:r>
              <a:rPr lang="en-US" dirty="0">
                <a:latin typeface="Courier"/>
                <a:cs typeface="Courier"/>
              </a:rPr>
              <a:t>R20 </a:t>
            </a:r>
            <a:r>
              <a:rPr lang="en-US" dirty="0">
                <a:latin typeface="Courier"/>
                <a:cs typeface="Courier"/>
                <a:sym typeface="Wingdings"/>
              </a:rPr>
              <a:t> </a:t>
            </a:r>
            <a:r>
              <a:rPr lang="en-US" dirty="0">
                <a:latin typeface="Courier"/>
                <a:cs typeface="Courier"/>
              </a:rPr>
              <a:t>PIND</a:t>
            </a:r>
          </a:p>
          <a:p>
            <a:pPr lvl="1"/>
            <a:endParaRPr lang="en-US" dirty="0"/>
          </a:p>
        </p:txBody>
      </p:sp>
      <p:sp>
        <p:nvSpPr>
          <p:cNvPr id="7" name="Content Placeholder 2"/>
          <p:cNvSpPr txBox="1">
            <a:spLocks/>
          </p:cNvSpPr>
          <p:nvPr/>
        </p:nvSpPr>
        <p:spPr>
          <a:xfrm>
            <a:off x="4298387" y="3472588"/>
            <a:ext cx="3432986" cy="1476142"/>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dirty="0"/>
              <a:t>Output</a:t>
            </a:r>
          </a:p>
          <a:p>
            <a:pPr marL="274320" lvl="1" indent="0">
              <a:buFont typeface="Wingdings"/>
              <a:buNone/>
            </a:pPr>
            <a:r>
              <a:rPr lang="en-US" dirty="0">
                <a:latin typeface="Courier"/>
                <a:cs typeface="Courier"/>
              </a:rPr>
              <a:t>out PORTDr24</a:t>
            </a:r>
          </a:p>
          <a:p>
            <a:pPr marL="274320" lvl="1" indent="0">
              <a:buFont typeface="Wingdings"/>
              <a:buNone/>
            </a:pPr>
            <a:r>
              <a:rPr lang="en-US" dirty="0">
                <a:latin typeface="Courier"/>
                <a:cs typeface="Courier"/>
              </a:rPr>
              <a:t>PORTD </a:t>
            </a:r>
            <a:r>
              <a:rPr lang="en-US" dirty="0">
                <a:latin typeface="Courier"/>
                <a:cs typeface="Courier"/>
                <a:sym typeface="Wingdings"/>
              </a:rPr>
              <a:t> </a:t>
            </a:r>
            <a:r>
              <a:rPr lang="en-US" dirty="0">
                <a:latin typeface="Courier"/>
                <a:cs typeface="Courier"/>
              </a:rPr>
              <a:t>r24</a:t>
            </a:r>
          </a:p>
          <a:p>
            <a:pPr lvl="1"/>
            <a:endParaRPr lang="en-US" dirty="0"/>
          </a:p>
        </p:txBody>
      </p:sp>
      <p:sp>
        <p:nvSpPr>
          <p:cNvPr id="8" name="TextBox 7"/>
          <p:cNvSpPr txBox="1"/>
          <p:nvPr/>
        </p:nvSpPr>
        <p:spPr>
          <a:xfrm>
            <a:off x="1209904" y="5277035"/>
            <a:ext cx="6124692" cy="646331"/>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There are a few quirks about loading and storing to memory.  We will cover this in detail soon.</a:t>
            </a:r>
          </a:p>
        </p:txBody>
      </p:sp>
      <p:cxnSp>
        <p:nvCxnSpPr>
          <p:cNvPr id="9" name="Straight Arrow Connector 8"/>
          <p:cNvCxnSpPr/>
          <p:nvPr/>
        </p:nvCxnSpPr>
        <p:spPr>
          <a:xfrm flipH="1" flipV="1">
            <a:off x="2170963" y="3044037"/>
            <a:ext cx="1690433" cy="22329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Datumsplatzhalter 3">
            <a:extLst>
              <a:ext uri="{FF2B5EF4-FFF2-40B4-BE49-F238E27FC236}">
                <a16:creationId xmlns:a16="http://schemas.microsoft.com/office/drawing/2014/main" id="{221AC08C-CB59-4205-BA78-8FA01BDB15F5}"/>
              </a:ext>
            </a:extLst>
          </p:cNvPr>
          <p:cNvSpPr>
            <a:spLocks noGrp="1"/>
          </p:cNvSpPr>
          <p:nvPr>
            <p:ph type="dt" sz="half" idx="10"/>
          </p:nvPr>
        </p:nvSpPr>
        <p:spPr/>
        <p:txBody>
          <a:bodyPr/>
          <a:lstStyle/>
          <a:p>
            <a:endParaRPr lang="en-US"/>
          </a:p>
        </p:txBody>
      </p:sp>
    </p:spTree>
    <p:extLst>
      <p:ext uri="{BB962C8B-B14F-4D97-AF65-F5344CB8AC3E}">
        <p14:creationId xmlns:p14="http://schemas.microsoft.com/office/powerpoint/2010/main" val="2517037459"/>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a:extLst>
              <a:ext uri="{FF2B5EF4-FFF2-40B4-BE49-F238E27FC236}">
                <a16:creationId xmlns:a16="http://schemas.microsoft.com/office/drawing/2014/main" id="{5E094C03-730A-41FB-BAED-623B49DAAA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8" y="0"/>
            <a:ext cx="8786812" cy="681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a:extLst>
              <a:ext uri="{FF2B5EF4-FFF2-40B4-BE49-F238E27FC236}">
                <a16:creationId xmlns:a16="http://schemas.microsoft.com/office/drawing/2014/main" id="{3985840F-7D60-457A-960F-B83156A2B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429000"/>
            <a:ext cx="5334000" cy="320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5">
            <a:extLst>
              <a:ext uri="{FF2B5EF4-FFF2-40B4-BE49-F238E27FC236}">
                <a16:creationId xmlns:a16="http://schemas.microsoft.com/office/drawing/2014/main" id="{E763E564-914D-424B-B761-C8E9AEC28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5257800"/>
            <a:ext cx="13716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umsplatzhalter 3">
            <a:extLst>
              <a:ext uri="{FF2B5EF4-FFF2-40B4-BE49-F238E27FC236}">
                <a16:creationId xmlns:a16="http://schemas.microsoft.com/office/drawing/2014/main" id="{CCB49377-A0EB-465C-AD05-32F7C0A6D33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B31E183-57F3-4A64-9BDE-B5AE74CB99D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3532C06-D32C-4A65-A35E-3665E35B9F89}"/>
              </a:ext>
            </a:extLst>
          </p:cNvPr>
          <p:cNvSpPr>
            <a:spLocks noGrp="1"/>
          </p:cNvSpPr>
          <p:nvPr>
            <p:ph type="sldNum" sz="quarter" idx="12"/>
          </p:nvPr>
        </p:nvSpPr>
        <p:spPr/>
        <p:txBody>
          <a:bodyPr/>
          <a:lstStyle/>
          <a:p>
            <a:pPr>
              <a:defRPr/>
            </a:pPr>
            <a:fld id="{AFD5F09E-495C-4440-9B64-34BC52B4539C}" type="slidenum">
              <a:rPr lang="en-US" smtClean="0"/>
              <a:pPr>
                <a:defRPr/>
              </a:pPr>
              <a:t>700</a:t>
            </a:fld>
            <a:endParaRPr lang="en-US"/>
          </a:p>
        </p:txBody>
      </p:sp>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0FDE3BF9-FCE2-4922-9AAD-9D0882E3510C}"/>
              </a:ext>
            </a:extLst>
          </p:cNvPr>
          <p:cNvSpPr>
            <a:spLocks noGrp="1"/>
          </p:cNvSpPr>
          <p:nvPr>
            <p:ph type="title"/>
          </p:nvPr>
        </p:nvSpPr>
        <p:spPr/>
        <p:txBody>
          <a:bodyPr/>
          <a:lstStyle/>
          <a:p>
            <a:r>
              <a:rPr lang="en-US" altLang="en-US"/>
              <a:t>Some snooping cache variations</a:t>
            </a:r>
          </a:p>
        </p:txBody>
      </p:sp>
      <p:sp>
        <p:nvSpPr>
          <p:cNvPr id="25603" name="Content Placeholder 2">
            <a:extLst>
              <a:ext uri="{FF2B5EF4-FFF2-40B4-BE49-F238E27FC236}">
                <a16:creationId xmlns:a16="http://schemas.microsoft.com/office/drawing/2014/main" id="{2F886BD5-76C6-447D-9EC5-55B314D4BA15}"/>
              </a:ext>
            </a:extLst>
          </p:cNvPr>
          <p:cNvSpPr>
            <a:spLocks noGrp="1"/>
          </p:cNvSpPr>
          <p:nvPr>
            <p:ph sz="quarter" idx="1"/>
          </p:nvPr>
        </p:nvSpPr>
        <p:spPr/>
        <p:txBody>
          <a:bodyPr/>
          <a:lstStyle/>
          <a:p>
            <a:pPr>
              <a:lnSpc>
                <a:spcPct val="80000"/>
              </a:lnSpc>
            </a:pPr>
            <a:r>
              <a:rPr lang="en-US" altLang="en-US" sz="2700"/>
              <a:t>Basic Protocol</a:t>
            </a:r>
          </a:p>
          <a:p>
            <a:pPr lvl="1">
              <a:lnSpc>
                <a:spcPct val="80000"/>
              </a:lnSpc>
            </a:pPr>
            <a:r>
              <a:rPr lang="en-US" altLang="en-US" sz="2400"/>
              <a:t>Three states: MSI.</a:t>
            </a:r>
          </a:p>
          <a:p>
            <a:pPr lvl="1">
              <a:lnSpc>
                <a:spcPct val="80000"/>
              </a:lnSpc>
            </a:pPr>
            <a:r>
              <a:rPr lang="en-US" altLang="en-US" sz="2400"/>
              <a:t>Can optimize by refining the states so as to reduce the bus transactions in some cases.</a:t>
            </a:r>
          </a:p>
          <a:p>
            <a:pPr>
              <a:lnSpc>
                <a:spcPct val="80000"/>
              </a:lnSpc>
            </a:pPr>
            <a:r>
              <a:rPr lang="en-US" altLang="en-US" sz="2700"/>
              <a:t>Berkeley protocol</a:t>
            </a:r>
          </a:p>
          <a:p>
            <a:pPr lvl="1">
              <a:lnSpc>
                <a:spcPct val="80000"/>
              </a:lnSpc>
            </a:pPr>
            <a:r>
              <a:rPr lang="en-US" altLang="en-US" sz="2400"/>
              <a:t>Five states, M </a:t>
            </a:r>
            <a:r>
              <a:rPr lang="en-US" altLang="en-US" sz="2400">
                <a:sym typeface="Wingdings" panose="05000000000000000000" pitchFamily="2" charset="2"/>
              </a:rPr>
              <a:t> owned, exclusive, owned shared.</a:t>
            </a:r>
          </a:p>
          <a:p>
            <a:pPr>
              <a:lnSpc>
                <a:spcPct val="80000"/>
              </a:lnSpc>
            </a:pPr>
            <a:r>
              <a:rPr lang="en-US" altLang="en-US" sz="2700">
                <a:sym typeface="Wingdings" panose="05000000000000000000" pitchFamily="2" charset="2"/>
              </a:rPr>
              <a:t>Illinois protocols (five states)</a:t>
            </a:r>
          </a:p>
          <a:p>
            <a:pPr>
              <a:lnSpc>
                <a:spcPct val="80000"/>
              </a:lnSpc>
            </a:pPr>
            <a:r>
              <a:rPr lang="en-US" altLang="en-US" sz="2700">
                <a:sym typeface="Wingdings" panose="05000000000000000000" pitchFamily="2" charset="2"/>
              </a:rPr>
              <a:t>MESI protocol (four states)</a:t>
            </a:r>
          </a:p>
          <a:p>
            <a:pPr lvl="1">
              <a:lnSpc>
                <a:spcPct val="80000"/>
              </a:lnSpc>
            </a:pPr>
            <a:r>
              <a:rPr lang="en-US" altLang="en-US" sz="2400">
                <a:sym typeface="Wingdings" panose="05000000000000000000" pitchFamily="2" charset="2"/>
              </a:rPr>
              <a:t>M  modified and Exclusive.</a:t>
            </a:r>
          </a:p>
          <a:p>
            <a:pPr lvl="1">
              <a:lnSpc>
                <a:spcPct val="80000"/>
              </a:lnSpc>
            </a:pPr>
            <a:r>
              <a:rPr lang="en-US" altLang="en-US" sz="2400">
                <a:sym typeface="Wingdings" panose="05000000000000000000" pitchFamily="2" charset="2"/>
              </a:rPr>
              <a:t>Used by Intel MP systems. </a:t>
            </a:r>
            <a:endParaRPr lang="en-US" altLang="en-US" sz="2400"/>
          </a:p>
        </p:txBody>
      </p:sp>
      <p:sp>
        <p:nvSpPr>
          <p:cNvPr id="2" name="Datumsplatzhalter 1">
            <a:extLst>
              <a:ext uri="{FF2B5EF4-FFF2-40B4-BE49-F238E27FC236}">
                <a16:creationId xmlns:a16="http://schemas.microsoft.com/office/drawing/2014/main" id="{914055E8-D844-4218-9F4B-68ABC363E56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67522B5-70DA-4FC6-A49A-7D4ED112366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6F88C74-FA33-4A6B-8137-5FC12EDE7687}"/>
              </a:ext>
            </a:extLst>
          </p:cNvPr>
          <p:cNvSpPr>
            <a:spLocks noGrp="1"/>
          </p:cNvSpPr>
          <p:nvPr>
            <p:ph type="sldNum" sz="quarter" idx="12"/>
          </p:nvPr>
        </p:nvSpPr>
        <p:spPr/>
        <p:txBody>
          <a:bodyPr/>
          <a:lstStyle/>
          <a:p>
            <a:pPr>
              <a:defRPr/>
            </a:pPr>
            <a:fld id="{AFD5F09E-495C-4440-9B64-34BC52B4539C}" type="slidenum">
              <a:rPr lang="en-US" smtClean="0"/>
              <a:pPr>
                <a:defRPr/>
              </a:pPr>
              <a:t>701</a:t>
            </a:fld>
            <a:endParaRPr lang="en-US"/>
          </a:p>
        </p:txBody>
      </p:sp>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886AD120-53A0-4E86-8FBF-765990238DC3}"/>
              </a:ext>
            </a:extLst>
          </p:cNvPr>
          <p:cNvSpPr>
            <a:spLocks noGrp="1"/>
          </p:cNvSpPr>
          <p:nvPr>
            <p:ph type="title"/>
          </p:nvPr>
        </p:nvSpPr>
        <p:spPr/>
        <p:txBody>
          <a:bodyPr/>
          <a:lstStyle/>
          <a:p>
            <a:r>
              <a:rPr lang="en-US" altLang="en-US"/>
              <a:t>Multiple levels of caches</a:t>
            </a:r>
          </a:p>
        </p:txBody>
      </p:sp>
      <p:sp>
        <p:nvSpPr>
          <p:cNvPr id="26627" name="Content Placeholder 2">
            <a:extLst>
              <a:ext uri="{FF2B5EF4-FFF2-40B4-BE49-F238E27FC236}">
                <a16:creationId xmlns:a16="http://schemas.microsoft.com/office/drawing/2014/main" id="{8BE28A1F-11CE-428F-99B1-7AC43FE0B83D}"/>
              </a:ext>
            </a:extLst>
          </p:cNvPr>
          <p:cNvSpPr>
            <a:spLocks noGrp="1"/>
          </p:cNvSpPr>
          <p:nvPr>
            <p:ph sz="quarter" idx="1"/>
          </p:nvPr>
        </p:nvSpPr>
        <p:spPr/>
        <p:txBody>
          <a:bodyPr/>
          <a:lstStyle/>
          <a:p>
            <a:pPr>
              <a:lnSpc>
                <a:spcPct val="80000"/>
              </a:lnSpc>
            </a:pPr>
            <a:r>
              <a:rPr lang="en-US" altLang="en-US" sz="2700"/>
              <a:t>Most processors today have on-chip L1 and L2 caches.</a:t>
            </a:r>
          </a:p>
          <a:p>
            <a:pPr>
              <a:lnSpc>
                <a:spcPct val="80000"/>
              </a:lnSpc>
            </a:pPr>
            <a:r>
              <a:rPr lang="en-US" altLang="en-US" sz="2700"/>
              <a:t>Transactions on L1 cache are not visible to bus (needs separate snooper for coherence, which would be expensive).</a:t>
            </a:r>
          </a:p>
          <a:p>
            <a:pPr>
              <a:lnSpc>
                <a:spcPct val="80000"/>
              </a:lnSpc>
            </a:pPr>
            <a:r>
              <a:rPr lang="en-US" altLang="en-US" sz="2700"/>
              <a:t>Typical solution:</a:t>
            </a:r>
          </a:p>
          <a:p>
            <a:pPr lvl="1">
              <a:lnSpc>
                <a:spcPct val="80000"/>
              </a:lnSpc>
            </a:pPr>
            <a:r>
              <a:rPr lang="en-US" altLang="en-US" sz="2400"/>
              <a:t>Maintain inclusion property on L1 and L2 cache so that all bus transactions that are relevant to L1 are also relevant to L2: sufficient to only use the L2 controller to snoop the bus.</a:t>
            </a:r>
          </a:p>
          <a:p>
            <a:pPr lvl="1">
              <a:lnSpc>
                <a:spcPct val="80000"/>
              </a:lnSpc>
            </a:pPr>
            <a:r>
              <a:rPr lang="en-US" altLang="en-US" sz="2400"/>
              <a:t>Propagating transactions for coherence in the hierarchy.</a:t>
            </a:r>
          </a:p>
          <a:p>
            <a:pPr>
              <a:lnSpc>
                <a:spcPct val="80000"/>
              </a:lnSpc>
            </a:pPr>
            <a:endParaRPr lang="en-US" altLang="en-US" sz="2700"/>
          </a:p>
          <a:p>
            <a:pPr>
              <a:lnSpc>
                <a:spcPct val="80000"/>
              </a:lnSpc>
            </a:pPr>
            <a:endParaRPr lang="en-US" altLang="en-US" sz="2700"/>
          </a:p>
        </p:txBody>
      </p:sp>
      <p:sp>
        <p:nvSpPr>
          <p:cNvPr id="2" name="Datumsplatzhalter 1">
            <a:extLst>
              <a:ext uri="{FF2B5EF4-FFF2-40B4-BE49-F238E27FC236}">
                <a16:creationId xmlns:a16="http://schemas.microsoft.com/office/drawing/2014/main" id="{EDC63A06-A978-4F5C-9064-C70CED4E5FD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2AD40DC-9CB5-4395-90FA-82C79F43555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ABE6D84-DD6B-4ADB-8F97-5DA6F7BFF2C3}"/>
              </a:ext>
            </a:extLst>
          </p:cNvPr>
          <p:cNvSpPr>
            <a:spLocks noGrp="1"/>
          </p:cNvSpPr>
          <p:nvPr>
            <p:ph type="sldNum" sz="quarter" idx="12"/>
          </p:nvPr>
        </p:nvSpPr>
        <p:spPr/>
        <p:txBody>
          <a:bodyPr/>
          <a:lstStyle/>
          <a:p>
            <a:pPr>
              <a:defRPr/>
            </a:pPr>
            <a:fld id="{AFD5F09E-495C-4440-9B64-34BC52B4539C}" type="slidenum">
              <a:rPr lang="en-US" smtClean="0"/>
              <a:pPr>
                <a:defRPr/>
              </a:pPr>
              <a:t>702</a:t>
            </a:fld>
            <a:endParaRPr lang="en-US"/>
          </a:p>
        </p:txBody>
      </p:sp>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1F4B24B9-8F33-48DB-9D9B-E268564DE349}"/>
              </a:ext>
            </a:extLst>
          </p:cNvPr>
          <p:cNvSpPr>
            <a:spLocks noGrp="1"/>
          </p:cNvSpPr>
          <p:nvPr>
            <p:ph type="title"/>
          </p:nvPr>
        </p:nvSpPr>
        <p:spPr/>
        <p:txBody>
          <a:bodyPr/>
          <a:lstStyle/>
          <a:p>
            <a:r>
              <a:rPr lang="en-US" altLang="en-US"/>
              <a:t>Large share memory multiprocessors</a:t>
            </a:r>
          </a:p>
        </p:txBody>
      </p:sp>
      <p:pic>
        <p:nvPicPr>
          <p:cNvPr id="27651" name="Picture 2">
            <a:extLst>
              <a:ext uri="{FF2B5EF4-FFF2-40B4-BE49-F238E27FC236}">
                <a16:creationId xmlns:a16="http://schemas.microsoft.com/office/drawing/2014/main" id="{A9F4EDF4-7F25-4B88-8649-47F7A80AE5B7}"/>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a:xfrm>
            <a:off x="884820" y="1791494"/>
            <a:ext cx="7315200" cy="2686050"/>
          </a:xfrm>
          <a:noFill/>
        </p:spPr>
      </p:pic>
      <p:sp>
        <p:nvSpPr>
          <p:cNvPr id="27652" name="TextBox 5">
            <a:extLst>
              <a:ext uri="{FF2B5EF4-FFF2-40B4-BE49-F238E27FC236}">
                <a16:creationId xmlns:a16="http://schemas.microsoft.com/office/drawing/2014/main" id="{2E24A9AB-D5C8-4F23-B795-31EBA46C7C42}"/>
              </a:ext>
            </a:extLst>
          </p:cNvPr>
          <p:cNvSpPr txBox="1">
            <a:spLocks noChangeArrowheads="1"/>
          </p:cNvSpPr>
          <p:nvPr/>
        </p:nvSpPr>
        <p:spPr bwMode="auto">
          <a:xfrm>
            <a:off x="1219200" y="4800600"/>
            <a:ext cx="68691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buFont typeface="Arial" panose="020B0604020202020204" pitchFamily="34" charset="0"/>
              <a:buChar char="•"/>
            </a:pPr>
            <a:r>
              <a:rPr lang="en-US" altLang="en-US"/>
              <a:t>   The interconnection network is usually not a bus.</a:t>
            </a:r>
          </a:p>
          <a:p>
            <a:pPr eaLnBrk="1" hangingPunct="1">
              <a:buFont typeface="Arial" panose="020B0604020202020204" pitchFamily="34" charset="0"/>
              <a:buChar char="•"/>
            </a:pPr>
            <a:r>
              <a:rPr lang="en-US" altLang="en-US"/>
              <a:t>   No broadcast medium </a:t>
            </a:r>
            <a:r>
              <a:rPr lang="en-US" altLang="en-US">
                <a:sym typeface="Wingdings" panose="05000000000000000000" pitchFamily="2" charset="2"/>
              </a:rPr>
              <a:t> cannot snoop.</a:t>
            </a:r>
          </a:p>
          <a:p>
            <a:pPr eaLnBrk="1" hangingPunct="1">
              <a:buFont typeface="Arial" panose="020B0604020202020204" pitchFamily="34" charset="0"/>
              <a:buChar char="•"/>
            </a:pPr>
            <a:r>
              <a:rPr lang="en-US" altLang="en-US">
                <a:sym typeface="Wingdings" panose="05000000000000000000" pitchFamily="2" charset="2"/>
              </a:rPr>
              <a:t>   Needs a different kind of cache coherence protocol.</a:t>
            </a:r>
            <a:endParaRPr lang="en-US" altLang="en-US"/>
          </a:p>
        </p:txBody>
      </p:sp>
      <p:sp>
        <p:nvSpPr>
          <p:cNvPr id="2" name="Datumsplatzhalter 1">
            <a:extLst>
              <a:ext uri="{FF2B5EF4-FFF2-40B4-BE49-F238E27FC236}">
                <a16:creationId xmlns:a16="http://schemas.microsoft.com/office/drawing/2014/main" id="{08BC54F2-A4BC-47DC-8AEB-675B9252FB4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87EE9952-1FF9-4DFE-A0BF-858B8D41FBE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2983897-58B0-44E7-A564-4C990E824705}"/>
              </a:ext>
            </a:extLst>
          </p:cNvPr>
          <p:cNvSpPr>
            <a:spLocks noGrp="1"/>
          </p:cNvSpPr>
          <p:nvPr>
            <p:ph type="sldNum" sz="quarter" idx="12"/>
          </p:nvPr>
        </p:nvSpPr>
        <p:spPr/>
        <p:txBody>
          <a:bodyPr/>
          <a:lstStyle/>
          <a:p>
            <a:pPr>
              <a:defRPr/>
            </a:pPr>
            <a:fld id="{AFD5F09E-495C-4440-9B64-34BC52B4539C}" type="slidenum">
              <a:rPr lang="en-US" smtClean="0"/>
              <a:pPr>
                <a:defRPr/>
              </a:pPr>
              <a:t>703</a:t>
            </a:fld>
            <a:endParaRPr lang="en-US"/>
          </a:p>
        </p:txBody>
      </p:sp>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3BFC742B-CB72-4FAD-8897-E989EFC4881C}"/>
              </a:ext>
            </a:extLst>
          </p:cNvPr>
          <p:cNvSpPr>
            <a:spLocks noGrp="1"/>
          </p:cNvSpPr>
          <p:nvPr>
            <p:ph type="title"/>
          </p:nvPr>
        </p:nvSpPr>
        <p:spPr/>
        <p:txBody>
          <a:bodyPr/>
          <a:lstStyle/>
          <a:p>
            <a:r>
              <a:rPr lang="en-US" altLang="en-US"/>
              <a:t>Basic idea</a:t>
            </a:r>
          </a:p>
        </p:txBody>
      </p:sp>
      <p:sp>
        <p:nvSpPr>
          <p:cNvPr id="3" name="Content Placeholder 2">
            <a:extLst>
              <a:ext uri="{FF2B5EF4-FFF2-40B4-BE49-F238E27FC236}">
                <a16:creationId xmlns:a16="http://schemas.microsoft.com/office/drawing/2014/main" id="{33A323F7-4F42-4B8E-835A-922D0D5AEE07}"/>
              </a:ext>
            </a:extLst>
          </p:cNvPr>
          <p:cNvSpPr>
            <a:spLocks noGrp="1"/>
          </p:cNvSpPr>
          <p:nvPr>
            <p:ph sz="quarter" idx="1"/>
          </p:nvPr>
        </p:nvSpPr>
        <p:spPr/>
        <p:txBody>
          <a:bodyPr>
            <a:normAutofit fontScale="92500" lnSpcReduction="10000"/>
          </a:bodyPr>
          <a:lstStyle/>
          <a:p>
            <a:pPr>
              <a:defRPr/>
            </a:pPr>
            <a:r>
              <a:rPr lang="en-US" dirty="0"/>
              <a:t>Use a similar idea of snoopy bus</a:t>
            </a:r>
          </a:p>
          <a:p>
            <a:pPr lvl="1">
              <a:defRPr/>
            </a:pPr>
            <a:r>
              <a:rPr lang="en-US" dirty="0"/>
              <a:t>Snoopy bus with the MSI protocol</a:t>
            </a:r>
          </a:p>
          <a:p>
            <a:pPr lvl="2">
              <a:defRPr/>
            </a:pPr>
            <a:r>
              <a:rPr lang="en-US" dirty="0"/>
              <a:t>Cache line has three states (M, S, and I)</a:t>
            </a:r>
          </a:p>
          <a:p>
            <a:pPr lvl="2">
              <a:defRPr/>
            </a:pPr>
            <a:r>
              <a:rPr lang="en-US" dirty="0"/>
              <a:t>Whenever we need a cache coherence operation, we tell the bus (central authority).</a:t>
            </a:r>
          </a:p>
          <a:p>
            <a:pPr lvl="1">
              <a:defRPr/>
            </a:pPr>
            <a:r>
              <a:rPr lang="en-US" dirty="0"/>
              <a:t>CC protocol for large SMPs</a:t>
            </a:r>
          </a:p>
          <a:p>
            <a:pPr lvl="2">
              <a:defRPr/>
            </a:pPr>
            <a:r>
              <a:rPr lang="en-US" dirty="0"/>
              <a:t>Cache line has three states</a:t>
            </a:r>
          </a:p>
          <a:p>
            <a:pPr lvl="2">
              <a:defRPr/>
            </a:pPr>
            <a:r>
              <a:rPr lang="en-US" dirty="0"/>
              <a:t>Whenever we need a cache coherence operation, we tell the central authority</a:t>
            </a:r>
          </a:p>
          <a:p>
            <a:pPr lvl="3">
              <a:defRPr/>
            </a:pPr>
            <a:r>
              <a:rPr lang="en-US" dirty="0"/>
              <a:t>serializes the access</a:t>
            </a:r>
          </a:p>
          <a:p>
            <a:pPr lvl="3">
              <a:defRPr/>
            </a:pPr>
            <a:r>
              <a:rPr lang="en-US" dirty="0"/>
              <a:t>performs the cache coherence operations using point-to-point communication.</a:t>
            </a:r>
          </a:p>
          <a:p>
            <a:pPr lvl="4">
              <a:defRPr/>
            </a:pPr>
            <a:r>
              <a:rPr lang="en-US" dirty="0"/>
              <a:t>It needs to know who has a cache copy, this information is stored in the </a:t>
            </a:r>
            <a:r>
              <a:rPr lang="en-US" dirty="0">
                <a:solidFill>
                  <a:srgbClr val="FF0000"/>
                </a:solidFill>
              </a:rPr>
              <a:t>directory.</a:t>
            </a:r>
          </a:p>
        </p:txBody>
      </p:sp>
      <p:sp>
        <p:nvSpPr>
          <p:cNvPr id="2" name="Datumsplatzhalter 1">
            <a:extLst>
              <a:ext uri="{FF2B5EF4-FFF2-40B4-BE49-F238E27FC236}">
                <a16:creationId xmlns:a16="http://schemas.microsoft.com/office/drawing/2014/main" id="{E060046D-5DFF-46A7-B2CA-E30EEC39FCA5}"/>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D2030EC-A966-48E5-B0B3-65489F2C123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16DE2E87-8D56-4761-AD9F-E0CCCE41746F}"/>
              </a:ext>
            </a:extLst>
          </p:cNvPr>
          <p:cNvSpPr>
            <a:spLocks noGrp="1"/>
          </p:cNvSpPr>
          <p:nvPr>
            <p:ph type="sldNum" sz="quarter" idx="12"/>
          </p:nvPr>
        </p:nvSpPr>
        <p:spPr/>
        <p:txBody>
          <a:bodyPr/>
          <a:lstStyle/>
          <a:p>
            <a:pPr>
              <a:defRPr/>
            </a:pPr>
            <a:fld id="{AFD5F09E-495C-4440-9B64-34BC52B4539C}" type="slidenum">
              <a:rPr lang="en-US" smtClean="0"/>
              <a:pPr>
                <a:defRPr/>
              </a:pPr>
              <a:t>704</a:t>
            </a:fld>
            <a:endParaRPr lang="en-US"/>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DD3E8983-2F25-431E-815F-649988DE6088}"/>
              </a:ext>
            </a:extLst>
          </p:cNvPr>
          <p:cNvSpPr>
            <a:spLocks noGrp="1"/>
          </p:cNvSpPr>
          <p:nvPr>
            <p:ph type="title"/>
          </p:nvPr>
        </p:nvSpPr>
        <p:spPr/>
        <p:txBody>
          <a:bodyPr/>
          <a:lstStyle/>
          <a:p>
            <a:r>
              <a:rPr lang="en-US" altLang="en-US"/>
              <a:t>Cache coherence for large SMPs</a:t>
            </a:r>
          </a:p>
        </p:txBody>
      </p:sp>
      <p:sp>
        <p:nvSpPr>
          <p:cNvPr id="29699" name="Content Placeholder 2">
            <a:extLst>
              <a:ext uri="{FF2B5EF4-FFF2-40B4-BE49-F238E27FC236}">
                <a16:creationId xmlns:a16="http://schemas.microsoft.com/office/drawing/2014/main" id="{7EF37D08-3B97-4DC6-AB34-11EB9BDDECF1}"/>
              </a:ext>
            </a:extLst>
          </p:cNvPr>
          <p:cNvSpPr>
            <a:spLocks noGrp="1"/>
          </p:cNvSpPr>
          <p:nvPr>
            <p:ph sz="quarter" idx="1"/>
          </p:nvPr>
        </p:nvSpPr>
        <p:spPr/>
        <p:txBody>
          <a:bodyPr/>
          <a:lstStyle/>
          <a:p>
            <a:r>
              <a:rPr lang="en-US" altLang="en-US"/>
              <a:t>Use a directory for each cache line to track the state of every block in the cache.</a:t>
            </a:r>
          </a:p>
          <a:p>
            <a:pPr lvl="1"/>
            <a:r>
              <a:rPr lang="en-US" altLang="en-US"/>
              <a:t>Can also track the state for all memory blocks </a:t>
            </a:r>
            <a:r>
              <a:rPr lang="en-US" altLang="en-US">
                <a:sym typeface="Wingdings" panose="05000000000000000000" pitchFamily="2" charset="2"/>
              </a:rPr>
              <a:t> directory size = O(memory size).</a:t>
            </a:r>
          </a:p>
          <a:p>
            <a:r>
              <a:rPr lang="en-US" altLang="en-US">
                <a:sym typeface="Wingdings" panose="05000000000000000000" pitchFamily="2" charset="2"/>
              </a:rPr>
              <a:t>Need to used distributed directory</a:t>
            </a:r>
          </a:p>
          <a:p>
            <a:pPr lvl="1"/>
            <a:r>
              <a:rPr lang="en-US" altLang="en-US">
                <a:sym typeface="Wingdings" panose="05000000000000000000" pitchFamily="2" charset="2"/>
              </a:rPr>
              <a:t>Centralized directory becomes the bottleneck.</a:t>
            </a:r>
          </a:p>
          <a:p>
            <a:pPr lvl="2"/>
            <a:r>
              <a:rPr lang="en-US" altLang="en-US">
                <a:solidFill>
                  <a:srgbClr val="C00000"/>
                </a:solidFill>
                <a:sym typeface="Wingdings" panose="05000000000000000000" pitchFamily="2" charset="2"/>
              </a:rPr>
              <a:t>Who is the central authority for a given cache line?</a:t>
            </a:r>
          </a:p>
          <a:p>
            <a:r>
              <a:rPr lang="en-US" altLang="en-US">
                <a:sym typeface="Wingdings" panose="05000000000000000000" pitchFamily="2" charset="2"/>
              </a:rPr>
              <a:t>Typically called cc-NUMA multiprocessors</a:t>
            </a:r>
            <a:endParaRPr lang="en-US" altLang="en-US"/>
          </a:p>
        </p:txBody>
      </p:sp>
      <p:sp>
        <p:nvSpPr>
          <p:cNvPr id="2" name="Datumsplatzhalter 1">
            <a:extLst>
              <a:ext uri="{FF2B5EF4-FFF2-40B4-BE49-F238E27FC236}">
                <a16:creationId xmlns:a16="http://schemas.microsoft.com/office/drawing/2014/main" id="{93684332-92A7-46B8-B4F3-7C6330128ED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F9A7E925-E6CB-42FF-AA86-B26F27C1410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A6BFF06-673D-4A32-8D4D-66F7D1C61924}"/>
              </a:ext>
            </a:extLst>
          </p:cNvPr>
          <p:cNvSpPr>
            <a:spLocks noGrp="1"/>
          </p:cNvSpPr>
          <p:nvPr>
            <p:ph type="sldNum" sz="quarter" idx="12"/>
          </p:nvPr>
        </p:nvSpPr>
        <p:spPr/>
        <p:txBody>
          <a:bodyPr/>
          <a:lstStyle/>
          <a:p>
            <a:pPr>
              <a:defRPr/>
            </a:pPr>
            <a:fld id="{AFD5F09E-495C-4440-9B64-34BC52B4539C}" type="slidenum">
              <a:rPr lang="en-US" smtClean="0"/>
              <a:pPr>
                <a:defRPr/>
              </a:pPr>
              <a:t>705</a:t>
            </a:fld>
            <a:endParaRPr lang="en-US"/>
          </a:p>
        </p:txBody>
      </p:sp>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1857572F-D202-4DFF-B5FA-FCD0EF037B0A}"/>
              </a:ext>
            </a:extLst>
          </p:cNvPr>
          <p:cNvSpPr>
            <a:spLocks noGrp="1"/>
          </p:cNvSpPr>
          <p:nvPr>
            <p:ph type="title"/>
          </p:nvPr>
        </p:nvSpPr>
        <p:spPr/>
        <p:txBody>
          <a:bodyPr/>
          <a:lstStyle/>
          <a:p>
            <a:r>
              <a:rPr lang="en-US" altLang="en-US"/>
              <a:t>ccNUMA multiprocessors</a:t>
            </a:r>
          </a:p>
        </p:txBody>
      </p:sp>
      <p:sp>
        <p:nvSpPr>
          <p:cNvPr id="2" name="Inhaltsplatzhalter 1">
            <a:extLst>
              <a:ext uri="{FF2B5EF4-FFF2-40B4-BE49-F238E27FC236}">
                <a16:creationId xmlns:a16="http://schemas.microsoft.com/office/drawing/2014/main" id="{53814A0B-2638-4BD0-BCB5-3E084D85045E}"/>
              </a:ext>
            </a:extLst>
          </p:cNvPr>
          <p:cNvSpPr>
            <a:spLocks noGrp="1"/>
          </p:cNvSpPr>
          <p:nvPr>
            <p:ph sz="quarter" idx="1"/>
          </p:nvPr>
        </p:nvSpPr>
        <p:spPr/>
        <p:txBody>
          <a:bodyPr/>
          <a:lstStyle/>
          <a:p>
            <a:endParaRPr lang="en-GB"/>
          </a:p>
        </p:txBody>
      </p:sp>
      <p:pic>
        <p:nvPicPr>
          <p:cNvPr id="30723" name="Picture 2">
            <a:extLst>
              <a:ext uri="{FF2B5EF4-FFF2-40B4-BE49-F238E27FC236}">
                <a16:creationId xmlns:a16="http://schemas.microsoft.com/office/drawing/2014/main" id="{93E0B81F-DF71-4E35-86B6-7F834B02A5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05000"/>
            <a:ext cx="6629400" cy="400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615BF9FD-9F45-4C55-B97B-094F3219BE56}"/>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1667BBB0-14E7-4CAA-96DA-33AB7185F6D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2CFC0C42-F183-4759-867F-2DB51FDD6F78}"/>
              </a:ext>
            </a:extLst>
          </p:cNvPr>
          <p:cNvSpPr>
            <a:spLocks noGrp="1"/>
          </p:cNvSpPr>
          <p:nvPr>
            <p:ph type="sldNum" sz="quarter" idx="12"/>
          </p:nvPr>
        </p:nvSpPr>
        <p:spPr/>
        <p:txBody>
          <a:bodyPr/>
          <a:lstStyle/>
          <a:p>
            <a:pPr>
              <a:defRPr/>
            </a:pPr>
            <a:fld id="{AFD5F09E-495C-4440-9B64-34BC52B4539C}" type="slidenum">
              <a:rPr lang="en-US" smtClean="0"/>
              <a:pPr>
                <a:defRPr/>
              </a:pPr>
              <a:t>706</a:t>
            </a:fld>
            <a:endParaRPr lang="en-US"/>
          </a:p>
        </p:txBody>
      </p:sp>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916D8FC3-0797-441D-8F45-8AF9560AA7AD}"/>
              </a:ext>
            </a:extLst>
          </p:cNvPr>
          <p:cNvSpPr>
            <a:spLocks noGrp="1"/>
          </p:cNvSpPr>
          <p:nvPr>
            <p:ph type="title"/>
          </p:nvPr>
        </p:nvSpPr>
        <p:spPr/>
        <p:txBody>
          <a:bodyPr/>
          <a:lstStyle/>
          <a:p>
            <a:r>
              <a:rPr lang="en-US" altLang="en-US"/>
              <a:t>Directory based cache coherence protocols</a:t>
            </a:r>
          </a:p>
        </p:txBody>
      </p:sp>
      <p:sp>
        <p:nvSpPr>
          <p:cNvPr id="3" name="Content Placeholder 2">
            <a:extLst>
              <a:ext uri="{FF2B5EF4-FFF2-40B4-BE49-F238E27FC236}">
                <a16:creationId xmlns:a16="http://schemas.microsoft.com/office/drawing/2014/main" id="{81DF07BF-FAD5-4B17-900E-02AA4806BACD}"/>
              </a:ext>
            </a:extLst>
          </p:cNvPr>
          <p:cNvSpPr>
            <a:spLocks noGrp="1"/>
          </p:cNvSpPr>
          <p:nvPr>
            <p:ph sz="quarter" idx="1"/>
          </p:nvPr>
        </p:nvSpPr>
        <p:spPr/>
        <p:txBody>
          <a:bodyPr>
            <a:normAutofit/>
          </a:bodyPr>
          <a:lstStyle/>
          <a:p>
            <a:pPr>
              <a:defRPr/>
            </a:pPr>
            <a:r>
              <a:rPr lang="en-US" dirty="0"/>
              <a:t>Similar to snoopy protocol: three states</a:t>
            </a:r>
          </a:p>
          <a:p>
            <a:pPr lvl="1">
              <a:defRPr/>
            </a:pPr>
            <a:r>
              <a:rPr lang="en-US" dirty="0"/>
              <a:t>Shared: &gt; 1 processors have the data, memory up-to-date</a:t>
            </a:r>
          </a:p>
          <a:p>
            <a:pPr lvl="1">
              <a:defRPr/>
            </a:pPr>
            <a:r>
              <a:rPr lang="en-US" dirty="0" err="1"/>
              <a:t>Uncached</a:t>
            </a:r>
            <a:r>
              <a:rPr lang="en-US" dirty="0"/>
              <a:t>: not valid in any cache</a:t>
            </a:r>
          </a:p>
          <a:p>
            <a:pPr lvl="1">
              <a:defRPr/>
            </a:pPr>
            <a:r>
              <a:rPr lang="en-US" dirty="0"/>
              <a:t>Exclusive: 1 processor has data, memory out-of-date</a:t>
            </a:r>
          </a:p>
          <a:p>
            <a:pPr>
              <a:defRPr/>
            </a:pPr>
            <a:r>
              <a:rPr lang="en-US" dirty="0"/>
              <a:t>Directory must track:</a:t>
            </a:r>
          </a:p>
          <a:p>
            <a:pPr lvl="1">
              <a:defRPr/>
            </a:pPr>
            <a:r>
              <a:rPr lang="en-US" dirty="0"/>
              <a:t>Cache state</a:t>
            </a:r>
          </a:p>
          <a:p>
            <a:pPr lvl="1">
              <a:defRPr/>
            </a:pPr>
            <a:r>
              <a:rPr lang="en-US" dirty="0"/>
              <a:t>Which processors have data when it is in shared state</a:t>
            </a:r>
          </a:p>
          <a:p>
            <a:pPr lvl="2">
              <a:defRPr/>
            </a:pPr>
            <a:r>
              <a:rPr lang="en-US" dirty="0"/>
              <a:t>Bit vector, 1 if a particular processor has a copy</a:t>
            </a:r>
          </a:p>
          <a:p>
            <a:pPr lvl="2">
              <a:defRPr/>
            </a:pPr>
            <a:r>
              <a:rPr lang="en-US" dirty="0"/>
              <a:t>Id and bit vector combination</a:t>
            </a:r>
          </a:p>
        </p:txBody>
      </p:sp>
      <p:sp>
        <p:nvSpPr>
          <p:cNvPr id="2" name="Datumsplatzhalter 1">
            <a:extLst>
              <a:ext uri="{FF2B5EF4-FFF2-40B4-BE49-F238E27FC236}">
                <a16:creationId xmlns:a16="http://schemas.microsoft.com/office/drawing/2014/main" id="{7CAFDCE6-9D06-4203-B6CA-727E946795ED}"/>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7A3EE55C-49F1-4C4D-A619-5C86A81C843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97FA598-0239-4115-806A-77662B0BE453}"/>
              </a:ext>
            </a:extLst>
          </p:cNvPr>
          <p:cNvSpPr>
            <a:spLocks noGrp="1"/>
          </p:cNvSpPr>
          <p:nvPr>
            <p:ph type="sldNum" sz="quarter" idx="12"/>
          </p:nvPr>
        </p:nvSpPr>
        <p:spPr/>
        <p:txBody>
          <a:bodyPr/>
          <a:lstStyle/>
          <a:p>
            <a:pPr>
              <a:defRPr/>
            </a:pPr>
            <a:fld id="{AFD5F09E-495C-4440-9B64-34BC52B4539C}" type="slidenum">
              <a:rPr lang="en-US" smtClean="0"/>
              <a:pPr>
                <a:defRPr/>
              </a:pPr>
              <a:t>707</a:t>
            </a:fld>
            <a:endParaRPr lang="en-US"/>
          </a:p>
        </p:txBody>
      </p:sp>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8C1D5E91-45D6-425F-A7AE-4CF37D4C922E}"/>
              </a:ext>
            </a:extLst>
          </p:cNvPr>
          <p:cNvSpPr>
            <a:spLocks noGrp="1"/>
          </p:cNvSpPr>
          <p:nvPr>
            <p:ph type="title"/>
          </p:nvPr>
        </p:nvSpPr>
        <p:spPr/>
        <p:txBody>
          <a:bodyPr/>
          <a:lstStyle/>
          <a:p>
            <a:r>
              <a:rPr lang="en-US" altLang="en-US"/>
              <a:t>Directory based cache coherence protocols</a:t>
            </a:r>
          </a:p>
        </p:txBody>
      </p:sp>
      <p:sp>
        <p:nvSpPr>
          <p:cNvPr id="32771" name="Content Placeholder 2">
            <a:extLst>
              <a:ext uri="{FF2B5EF4-FFF2-40B4-BE49-F238E27FC236}">
                <a16:creationId xmlns:a16="http://schemas.microsoft.com/office/drawing/2014/main" id="{E7D3219A-AF86-41C7-99CE-9CC0E68CEB5A}"/>
              </a:ext>
            </a:extLst>
          </p:cNvPr>
          <p:cNvSpPr>
            <a:spLocks noGrp="1"/>
          </p:cNvSpPr>
          <p:nvPr>
            <p:ph sz="quarter" idx="1"/>
          </p:nvPr>
        </p:nvSpPr>
        <p:spPr/>
        <p:txBody>
          <a:bodyPr/>
          <a:lstStyle/>
          <a:p>
            <a:r>
              <a:rPr lang="en-US" altLang="en-US"/>
              <a:t>No bus and do not want to broadcast</a:t>
            </a:r>
          </a:p>
          <a:p>
            <a:r>
              <a:rPr lang="en-US" altLang="en-US"/>
              <a:t>Typically 3 processors involved:</a:t>
            </a:r>
          </a:p>
          <a:p>
            <a:pPr lvl="1"/>
            <a:r>
              <a:rPr lang="en-US" altLang="en-US"/>
              <a:t>Local node where a request originates</a:t>
            </a:r>
          </a:p>
          <a:p>
            <a:pPr lvl="1"/>
            <a:r>
              <a:rPr lang="en-US" altLang="en-US">
                <a:solidFill>
                  <a:srgbClr val="FF0000"/>
                </a:solidFill>
              </a:rPr>
              <a:t>Home node </a:t>
            </a:r>
            <a:r>
              <a:rPr lang="en-US" altLang="en-US"/>
              <a:t>where the memory location of an address resides (this is the central authority for the page)</a:t>
            </a:r>
          </a:p>
          <a:p>
            <a:pPr lvl="1"/>
            <a:r>
              <a:rPr lang="en-US" altLang="en-US"/>
              <a:t>Remote node has a copy a cache block (exclusive or shared)</a:t>
            </a:r>
          </a:p>
        </p:txBody>
      </p:sp>
      <p:sp>
        <p:nvSpPr>
          <p:cNvPr id="2" name="Datumsplatzhalter 1">
            <a:extLst>
              <a:ext uri="{FF2B5EF4-FFF2-40B4-BE49-F238E27FC236}">
                <a16:creationId xmlns:a16="http://schemas.microsoft.com/office/drawing/2014/main" id="{B70867BA-7ED9-437F-BBA3-EBEA3703BBD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2941CFE-20AE-4BA0-8470-26F3CA50478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5FC27A7-DD9B-4838-B543-A5E9384EEC84}"/>
              </a:ext>
            </a:extLst>
          </p:cNvPr>
          <p:cNvSpPr>
            <a:spLocks noGrp="1"/>
          </p:cNvSpPr>
          <p:nvPr>
            <p:ph type="sldNum" sz="quarter" idx="12"/>
          </p:nvPr>
        </p:nvSpPr>
        <p:spPr/>
        <p:txBody>
          <a:bodyPr/>
          <a:lstStyle/>
          <a:p>
            <a:pPr>
              <a:defRPr/>
            </a:pPr>
            <a:fld id="{AFD5F09E-495C-4440-9B64-34BC52B4539C}" type="slidenum">
              <a:rPr lang="en-US" smtClean="0"/>
              <a:pPr>
                <a:defRPr/>
              </a:pPr>
              <a:t>708</a:t>
            </a:fld>
            <a:endParaRPr lang="en-US"/>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1686372-D79F-4315-9CFD-766BA41AEA4C}"/>
              </a:ext>
            </a:extLst>
          </p:cNvPr>
          <p:cNvSpPr>
            <a:spLocks noGrp="1"/>
          </p:cNvSpPr>
          <p:nvPr>
            <p:ph type="title"/>
          </p:nvPr>
        </p:nvSpPr>
        <p:spPr/>
        <p:txBody>
          <a:bodyPr/>
          <a:lstStyle/>
          <a:p>
            <a:r>
              <a:rPr lang="en-US" altLang="en-US"/>
              <a:t>Directory protocol messages example</a:t>
            </a:r>
          </a:p>
        </p:txBody>
      </p:sp>
      <p:sp>
        <p:nvSpPr>
          <p:cNvPr id="2" name="Inhaltsplatzhalter 1">
            <a:extLst>
              <a:ext uri="{FF2B5EF4-FFF2-40B4-BE49-F238E27FC236}">
                <a16:creationId xmlns:a16="http://schemas.microsoft.com/office/drawing/2014/main" id="{5425D15D-9455-4BCC-88E5-7A530625880E}"/>
              </a:ext>
            </a:extLst>
          </p:cNvPr>
          <p:cNvSpPr>
            <a:spLocks noGrp="1"/>
          </p:cNvSpPr>
          <p:nvPr>
            <p:ph sz="quarter" idx="1"/>
          </p:nvPr>
        </p:nvSpPr>
        <p:spPr/>
        <p:txBody>
          <a:bodyPr/>
          <a:lstStyle/>
          <a:p>
            <a:endParaRPr lang="en-GB"/>
          </a:p>
        </p:txBody>
      </p:sp>
      <p:pic>
        <p:nvPicPr>
          <p:cNvPr id="33795" name="Picture 2">
            <a:extLst>
              <a:ext uri="{FF2B5EF4-FFF2-40B4-BE49-F238E27FC236}">
                <a16:creationId xmlns:a16="http://schemas.microsoft.com/office/drawing/2014/main" id="{12F8EE02-F5FC-4154-A7BE-5FC04B022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28" y="1522586"/>
            <a:ext cx="7390356"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Datumsplatzhalter 2">
            <a:extLst>
              <a:ext uri="{FF2B5EF4-FFF2-40B4-BE49-F238E27FC236}">
                <a16:creationId xmlns:a16="http://schemas.microsoft.com/office/drawing/2014/main" id="{E64D1FAD-6151-455D-9DF6-CB4B66C2208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90553CD9-F925-4B28-BE0D-D3B10C9077C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DF6D43E-5585-47DC-AD39-A368E4DF6A26}"/>
              </a:ext>
            </a:extLst>
          </p:cNvPr>
          <p:cNvSpPr>
            <a:spLocks noGrp="1"/>
          </p:cNvSpPr>
          <p:nvPr>
            <p:ph type="sldNum" sz="quarter" idx="12"/>
          </p:nvPr>
        </p:nvSpPr>
        <p:spPr/>
        <p:txBody>
          <a:bodyPr/>
          <a:lstStyle/>
          <a:p>
            <a:pPr>
              <a:defRPr/>
            </a:pPr>
            <a:fld id="{AFD5F09E-495C-4440-9B64-34BC52B4539C}" type="slidenum">
              <a:rPr lang="en-US" smtClean="0"/>
              <a:pPr>
                <a:defRPr/>
              </a:pPr>
              <a:t>709</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2F41B3-65EA-4CA0-B1CC-E1E89C8D080F}"/>
              </a:ext>
            </a:extLst>
          </p:cNvPr>
          <p:cNvSpPr>
            <a:spLocks noGrp="1"/>
          </p:cNvSpPr>
          <p:nvPr>
            <p:ph type="title"/>
          </p:nvPr>
        </p:nvSpPr>
        <p:spPr/>
        <p:txBody>
          <a:bodyPr/>
          <a:lstStyle/>
          <a:p>
            <a:r>
              <a:rPr lang="de-DE" dirty="0" err="1"/>
              <a:t>Simulating</a:t>
            </a:r>
            <a:r>
              <a:rPr lang="de-DE" dirty="0"/>
              <a:t> Assembly</a:t>
            </a:r>
            <a:endParaRPr lang="en-GB" dirty="0"/>
          </a:p>
        </p:txBody>
      </p:sp>
      <p:sp>
        <p:nvSpPr>
          <p:cNvPr id="4" name="Datumsplatzhalter 3">
            <a:extLst>
              <a:ext uri="{FF2B5EF4-FFF2-40B4-BE49-F238E27FC236}">
                <a16:creationId xmlns:a16="http://schemas.microsoft.com/office/drawing/2014/main" id="{34681CAC-9BE6-49FF-99EB-AD3FA0030C0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DBD2862-55FE-40BB-A215-D87096A6D2A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52B2A52-9F7F-423E-B843-78CD023A693A}"/>
              </a:ext>
            </a:extLst>
          </p:cNvPr>
          <p:cNvSpPr>
            <a:spLocks noGrp="1"/>
          </p:cNvSpPr>
          <p:nvPr>
            <p:ph type="sldNum" sz="quarter" idx="12"/>
          </p:nvPr>
        </p:nvSpPr>
        <p:spPr/>
        <p:txBody>
          <a:bodyPr/>
          <a:lstStyle/>
          <a:p>
            <a:pPr>
              <a:defRPr/>
            </a:pPr>
            <a:fld id="{AFD5F09E-495C-4440-9B64-34BC52B4539C}" type="slidenum">
              <a:rPr lang="en-US" smtClean="0"/>
              <a:pPr>
                <a:defRPr/>
              </a:pPr>
              <a:t>71</a:t>
            </a:fld>
            <a:endParaRPr lang="en-US"/>
          </a:p>
        </p:txBody>
      </p:sp>
      <p:pic>
        <p:nvPicPr>
          <p:cNvPr id="57346" name="Picture 2" descr="https://www.edsim51.com/8051simulator/images/screenShots/hardware.png">
            <a:extLst>
              <a:ext uri="{FF2B5EF4-FFF2-40B4-BE49-F238E27FC236}">
                <a16:creationId xmlns:a16="http://schemas.microsoft.com/office/drawing/2014/main" id="{090BB910-1443-4B5A-99D2-69E3CEBCB9D1}"/>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01625" y="3036995"/>
            <a:ext cx="8504238" cy="1552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a:extLst>
              <a:ext uri="{FF2B5EF4-FFF2-40B4-BE49-F238E27FC236}">
                <a16:creationId xmlns:a16="http://schemas.microsoft.com/office/drawing/2014/main" id="{E469133D-C2EC-4479-BC89-0074FB64CC4F}"/>
              </a:ext>
            </a:extLst>
          </p:cNvPr>
          <p:cNvSpPr txBox="1"/>
          <p:nvPr/>
        </p:nvSpPr>
        <p:spPr>
          <a:xfrm>
            <a:off x="301624" y="1964684"/>
            <a:ext cx="8266819" cy="600164"/>
          </a:xfrm>
          <a:prstGeom prst="rect">
            <a:avLst/>
          </a:prstGeom>
          <a:noFill/>
        </p:spPr>
        <p:txBody>
          <a:bodyPr wrap="square" rtlCol="0">
            <a:spAutoFit/>
          </a:bodyPr>
          <a:lstStyle/>
          <a:p>
            <a:r>
              <a:rPr lang="de-DE" sz="3300" dirty="0" err="1">
                <a:solidFill>
                  <a:schemeClr val="accent3">
                    <a:shade val="75000"/>
                  </a:schemeClr>
                </a:solidFill>
                <a:latin typeface="+mj-lt"/>
                <a:ea typeface="+mj-ea"/>
                <a:cs typeface="+mj-cs"/>
              </a:rPr>
              <a:t>EdSIM</a:t>
            </a:r>
            <a:r>
              <a:rPr lang="de-DE" sz="3300" dirty="0">
                <a:solidFill>
                  <a:schemeClr val="accent3">
                    <a:shade val="75000"/>
                  </a:schemeClr>
                </a:solidFill>
                <a:latin typeface="+mj-lt"/>
                <a:ea typeface="+mj-ea"/>
                <a:cs typeface="+mj-cs"/>
              </a:rPr>
              <a:t> – Simulation </a:t>
            </a:r>
            <a:r>
              <a:rPr lang="de-DE" sz="3300" dirty="0" err="1">
                <a:solidFill>
                  <a:schemeClr val="accent3">
                    <a:shade val="75000"/>
                  </a:schemeClr>
                </a:solidFill>
                <a:latin typeface="+mj-lt"/>
                <a:ea typeface="+mj-ea"/>
                <a:cs typeface="+mj-cs"/>
              </a:rPr>
              <a:t>of</a:t>
            </a:r>
            <a:r>
              <a:rPr lang="de-DE" sz="3300" dirty="0">
                <a:solidFill>
                  <a:schemeClr val="accent3">
                    <a:shade val="75000"/>
                  </a:schemeClr>
                </a:solidFill>
                <a:latin typeface="+mj-lt"/>
                <a:ea typeface="+mj-ea"/>
                <a:cs typeface="+mj-cs"/>
              </a:rPr>
              <a:t> an 8051 </a:t>
            </a:r>
            <a:r>
              <a:rPr lang="de-DE" sz="3300" dirty="0" err="1">
                <a:solidFill>
                  <a:schemeClr val="accent3">
                    <a:shade val="75000"/>
                  </a:schemeClr>
                </a:solidFill>
                <a:latin typeface="+mj-lt"/>
                <a:ea typeface="+mj-ea"/>
                <a:cs typeface="+mj-cs"/>
              </a:rPr>
              <a:t>Processor</a:t>
            </a:r>
            <a:endParaRPr lang="en-GB" sz="3300" dirty="0">
              <a:solidFill>
                <a:schemeClr val="accent3">
                  <a:shade val="75000"/>
                </a:schemeClr>
              </a:solidFill>
              <a:latin typeface="+mj-lt"/>
              <a:ea typeface="+mj-ea"/>
              <a:cs typeface="+mj-cs"/>
            </a:endParaRPr>
          </a:p>
        </p:txBody>
      </p:sp>
    </p:spTree>
    <p:extLst>
      <p:ext uri="{BB962C8B-B14F-4D97-AF65-F5344CB8AC3E}">
        <p14:creationId xmlns:p14="http://schemas.microsoft.com/office/powerpoint/2010/main" val="2940199205"/>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806C62B1-DBCE-49F4-B245-8BD54093533F}"/>
              </a:ext>
            </a:extLst>
          </p:cNvPr>
          <p:cNvSpPr>
            <a:spLocks noGrp="1"/>
          </p:cNvSpPr>
          <p:nvPr>
            <p:ph type="title"/>
          </p:nvPr>
        </p:nvSpPr>
        <p:spPr/>
        <p:txBody>
          <a:bodyPr/>
          <a:lstStyle/>
          <a:p>
            <a:r>
              <a:rPr lang="en-US" altLang="en-US"/>
              <a:t>Directory based CC protocl in action</a:t>
            </a:r>
          </a:p>
        </p:txBody>
      </p:sp>
      <p:sp>
        <p:nvSpPr>
          <p:cNvPr id="34819" name="Content Placeholder 2">
            <a:extLst>
              <a:ext uri="{FF2B5EF4-FFF2-40B4-BE49-F238E27FC236}">
                <a16:creationId xmlns:a16="http://schemas.microsoft.com/office/drawing/2014/main" id="{80E5E66F-E5DD-43BC-A33A-3E13D44F6410}"/>
              </a:ext>
            </a:extLst>
          </p:cNvPr>
          <p:cNvSpPr>
            <a:spLocks noGrp="1"/>
          </p:cNvSpPr>
          <p:nvPr>
            <p:ph sz="quarter" idx="1"/>
          </p:nvPr>
        </p:nvSpPr>
        <p:spPr/>
        <p:txBody>
          <a:bodyPr/>
          <a:lstStyle/>
          <a:p>
            <a:r>
              <a:rPr lang="en-US" altLang="en-US"/>
              <a:t>Local node (L): WriteMiss(P, A) to home node</a:t>
            </a:r>
          </a:p>
          <a:p>
            <a:r>
              <a:rPr lang="en-US" altLang="en-US"/>
              <a:t>Home node: cache line in shared state at processors P1, P2, P3</a:t>
            </a:r>
          </a:p>
          <a:p>
            <a:r>
              <a:rPr lang="en-US" altLang="en-US"/>
              <a:t>Home node to P1, P2, P3: invalidate(P, A)</a:t>
            </a:r>
          </a:p>
          <a:p>
            <a:r>
              <a:rPr lang="en-US" altLang="en-US"/>
              <a:t>Home node: cache line in exclusive state at processor L.</a:t>
            </a:r>
          </a:p>
        </p:txBody>
      </p:sp>
      <p:sp>
        <p:nvSpPr>
          <p:cNvPr id="2" name="Datumsplatzhalter 1">
            <a:extLst>
              <a:ext uri="{FF2B5EF4-FFF2-40B4-BE49-F238E27FC236}">
                <a16:creationId xmlns:a16="http://schemas.microsoft.com/office/drawing/2014/main" id="{4ED74554-5EB7-49BD-99B7-4025D526C49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F9F457DF-6436-4987-8DBD-5D081BD24B9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9E73DEF-FADF-4676-90BF-DC9B0FA87A3D}"/>
              </a:ext>
            </a:extLst>
          </p:cNvPr>
          <p:cNvSpPr>
            <a:spLocks noGrp="1"/>
          </p:cNvSpPr>
          <p:nvPr>
            <p:ph type="sldNum" sz="quarter" idx="12"/>
          </p:nvPr>
        </p:nvSpPr>
        <p:spPr/>
        <p:txBody>
          <a:bodyPr/>
          <a:lstStyle/>
          <a:p>
            <a:pPr>
              <a:defRPr/>
            </a:pPr>
            <a:fld id="{AFD5F09E-495C-4440-9B64-34BC52B4539C}" type="slidenum">
              <a:rPr lang="en-US" smtClean="0"/>
              <a:pPr>
                <a:defRPr/>
              </a:pPr>
              <a:t>710</a:t>
            </a:fld>
            <a:endParaRPr lang="en-US"/>
          </a:p>
        </p:txBody>
      </p:sp>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FA7B4D4A-47D4-4A5F-89E3-D51CEA19AA51}"/>
              </a:ext>
            </a:extLst>
          </p:cNvPr>
          <p:cNvSpPr>
            <a:spLocks noGrp="1"/>
          </p:cNvSpPr>
          <p:nvPr>
            <p:ph type="title"/>
          </p:nvPr>
        </p:nvSpPr>
        <p:spPr/>
        <p:txBody>
          <a:bodyPr/>
          <a:lstStyle/>
          <a:p>
            <a:r>
              <a:rPr lang="en-US" altLang="en-US"/>
              <a:t>Summary</a:t>
            </a:r>
          </a:p>
        </p:txBody>
      </p:sp>
      <p:sp>
        <p:nvSpPr>
          <p:cNvPr id="35843" name="Content Placeholder 2">
            <a:extLst>
              <a:ext uri="{FF2B5EF4-FFF2-40B4-BE49-F238E27FC236}">
                <a16:creationId xmlns:a16="http://schemas.microsoft.com/office/drawing/2014/main" id="{9E1CD2F0-66F5-4C2C-A964-A1EF292A8519}"/>
              </a:ext>
            </a:extLst>
          </p:cNvPr>
          <p:cNvSpPr>
            <a:spLocks noGrp="1"/>
          </p:cNvSpPr>
          <p:nvPr>
            <p:ph sz="quarter" idx="1"/>
          </p:nvPr>
        </p:nvSpPr>
        <p:spPr/>
        <p:txBody>
          <a:bodyPr/>
          <a:lstStyle/>
          <a:p>
            <a:r>
              <a:rPr lang="en-US" altLang="en-US"/>
              <a:t>Share memory architectures</a:t>
            </a:r>
          </a:p>
          <a:p>
            <a:pPr lvl="1"/>
            <a:r>
              <a:rPr lang="en-US" altLang="en-US"/>
              <a:t>UMA and NUMA</a:t>
            </a:r>
          </a:p>
          <a:p>
            <a:pPr lvl="1"/>
            <a:r>
              <a:rPr lang="en-US" altLang="en-US"/>
              <a:t>Bus based systems and interconnect based systems</a:t>
            </a:r>
          </a:p>
          <a:p>
            <a:r>
              <a:rPr lang="en-US" altLang="en-US"/>
              <a:t>Cache coherence problem</a:t>
            </a:r>
          </a:p>
          <a:p>
            <a:r>
              <a:rPr lang="en-US" altLang="en-US"/>
              <a:t>Cache coherence protocols</a:t>
            </a:r>
          </a:p>
          <a:p>
            <a:pPr lvl="1"/>
            <a:r>
              <a:rPr lang="en-US" altLang="en-US"/>
              <a:t>Snoopy bus</a:t>
            </a:r>
          </a:p>
          <a:p>
            <a:pPr lvl="1"/>
            <a:r>
              <a:rPr lang="en-US" altLang="en-US"/>
              <a:t>Directory based</a:t>
            </a:r>
          </a:p>
          <a:p>
            <a:endParaRPr lang="en-US" altLang="en-US"/>
          </a:p>
        </p:txBody>
      </p:sp>
      <p:sp>
        <p:nvSpPr>
          <p:cNvPr id="2" name="Datumsplatzhalter 1">
            <a:extLst>
              <a:ext uri="{FF2B5EF4-FFF2-40B4-BE49-F238E27FC236}">
                <a16:creationId xmlns:a16="http://schemas.microsoft.com/office/drawing/2014/main" id="{DFC52E6A-EF21-4D5F-948A-09C1757D3BC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BE51404-4298-4E2A-A169-920DA1E7388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99A4714-5347-464D-B38E-18E61BC69AC5}"/>
              </a:ext>
            </a:extLst>
          </p:cNvPr>
          <p:cNvSpPr>
            <a:spLocks noGrp="1"/>
          </p:cNvSpPr>
          <p:nvPr>
            <p:ph type="sldNum" sz="quarter" idx="12"/>
          </p:nvPr>
        </p:nvSpPr>
        <p:spPr/>
        <p:txBody>
          <a:bodyPr/>
          <a:lstStyle/>
          <a:p>
            <a:pPr>
              <a:defRPr/>
            </a:pPr>
            <a:fld id="{AFD5F09E-495C-4440-9B64-34BC52B4539C}" type="slidenum">
              <a:rPr lang="en-US" smtClean="0"/>
              <a:pPr>
                <a:defRPr/>
              </a:pPr>
              <a:t>711</a:t>
            </a:fld>
            <a:endParaRPr lang="en-US"/>
          </a:p>
        </p:txBody>
      </p:sp>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5B4826-4028-42A1-8936-C4859AA1D103}"/>
              </a:ext>
            </a:extLst>
          </p:cNvPr>
          <p:cNvSpPr>
            <a:spLocks noGrp="1"/>
          </p:cNvSpPr>
          <p:nvPr>
            <p:ph type="title"/>
          </p:nvPr>
        </p:nvSpPr>
        <p:spPr/>
        <p:txBody>
          <a:bodyPr/>
          <a:lstStyle/>
          <a:p>
            <a:r>
              <a:rPr lang="de-DE" dirty="0"/>
              <a:t>Realtime </a:t>
            </a:r>
            <a:r>
              <a:rPr lang="de-DE" dirty="0" err="1"/>
              <a:t>Programming</a:t>
            </a:r>
            <a:r>
              <a:rPr lang="de-DE" dirty="0"/>
              <a:t> Tasks</a:t>
            </a:r>
          </a:p>
        </p:txBody>
      </p:sp>
      <p:sp>
        <p:nvSpPr>
          <p:cNvPr id="3" name="Inhaltsplatzhalter 2">
            <a:extLst>
              <a:ext uri="{FF2B5EF4-FFF2-40B4-BE49-F238E27FC236}">
                <a16:creationId xmlns:a16="http://schemas.microsoft.com/office/drawing/2014/main" id="{7C0716C3-7AA4-4225-A815-A16FBE1E3566}"/>
              </a:ext>
            </a:extLst>
          </p:cNvPr>
          <p:cNvSpPr>
            <a:spLocks noGrp="1"/>
          </p:cNvSpPr>
          <p:nvPr>
            <p:ph sz="quarter" idx="1"/>
          </p:nvPr>
        </p:nvSpPr>
        <p:spPr/>
        <p:txBody>
          <a:bodyPr/>
          <a:lstStyle/>
          <a:p>
            <a:r>
              <a:rPr lang="de-DE" dirty="0"/>
              <a:t>Signal </a:t>
            </a:r>
            <a:r>
              <a:rPr lang="de-DE" dirty="0" err="1"/>
              <a:t>Conversion</a:t>
            </a:r>
            <a:endParaRPr lang="de-DE" dirty="0"/>
          </a:p>
          <a:p>
            <a:r>
              <a:rPr lang="de-DE" dirty="0" err="1"/>
              <a:t>Advanced</a:t>
            </a:r>
            <a:r>
              <a:rPr lang="de-DE" dirty="0"/>
              <a:t> C</a:t>
            </a:r>
          </a:p>
          <a:p>
            <a:r>
              <a:rPr lang="de-DE" dirty="0"/>
              <a:t>Digital Filters</a:t>
            </a:r>
          </a:p>
          <a:p>
            <a:r>
              <a:rPr lang="de-DE" dirty="0"/>
              <a:t>Digital Sampling</a:t>
            </a:r>
          </a:p>
          <a:p>
            <a:r>
              <a:rPr lang="de-DE" dirty="0"/>
              <a:t>Finite State Machines</a:t>
            </a:r>
          </a:p>
        </p:txBody>
      </p:sp>
      <p:sp>
        <p:nvSpPr>
          <p:cNvPr id="4" name="Datumsplatzhalter 3">
            <a:extLst>
              <a:ext uri="{FF2B5EF4-FFF2-40B4-BE49-F238E27FC236}">
                <a16:creationId xmlns:a16="http://schemas.microsoft.com/office/drawing/2014/main" id="{6BE21835-AA1C-49B6-A658-2E6DCD4D3AD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509D276-FB2D-42A3-8240-64C5CE15607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A7B9A0A-9180-4CF9-ABDF-20274407D3DA}"/>
              </a:ext>
            </a:extLst>
          </p:cNvPr>
          <p:cNvSpPr>
            <a:spLocks noGrp="1"/>
          </p:cNvSpPr>
          <p:nvPr>
            <p:ph type="sldNum" sz="quarter" idx="12"/>
          </p:nvPr>
        </p:nvSpPr>
        <p:spPr/>
        <p:txBody>
          <a:bodyPr/>
          <a:lstStyle/>
          <a:p>
            <a:pPr>
              <a:defRPr/>
            </a:pPr>
            <a:fld id="{AFD5F09E-495C-4440-9B64-34BC52B4539C}" type="slidenum">
              <a:rPr lang="en-US" smtClean="0"/>
              <a:pPr>
                <a:defRPr/>
              </a:pPr>
              <a:t>712</a:t>
            </a:fld>
            <a:endParaRPr lang="en-US"/>
          </a:p>
        </p:txBody>
      </p:sp>
    </p:spTree>
    <p:extLst>
      <p:ext uri="{BB962C8B-B14F-4D97-AF65-F5344CB8AC3E}">
        <p14:creationId xmlns:p14="http://schemas.microsoft.com/office/powerpoint/2010/main" val="1628139505"/>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2F64F3-BBEA-49D6-BD0F-4D3440A8872D}"/>
              </a:ext>
            </a:extLst>
          </p:cNvPr>
          <p:cNvSpPr>
            <a:spLocks noGrp="1"/>
          </p:cNvSpPr>
          <p:nvPr>
            <p:ph type="title"/>
          </p:nvPr>
        </p:nvSpPr>
        <p:spPr/>
        <p:txBody>
          <a:bodyPr/>
          <a:lstStyle/>
          <a:p>
            <a:r>
              <a:rPr lang="de-DE" dirty="0"/>
              <a:t>Signal </a:t>
            </a:r>
            <a:r>
              <a:rPr lang="de-DE" dirty="0" err="1"/>
              <a:t>Conversion</a:t>
            </a:r>
            <a:r>
              <a:rPr lang="de-DE" dirty="0"/>
              <a:t> </a:t>
            </a:r>
          </a:p>
        </p:txBody>
      </p:sp>
      <p:sp>
        <p:nvSpPr>
          <p:cNvPr id="3" name="Inhaltsplatzhalter 2">
            <a:extLst>
              <a:ext uri="{FF2B5EF4-FFF2-40B4-BE49-F238E27FC236}">
                <a16:creationId xmlns:a16="http://schemas.microsoft.com/office/drawing/2014/main" id="{41D95E09-0F4F-4458-B2A2-7F8CD0A38C16}"/>
              </a:ext>
            </a:extLst>
          </p:cNvPr>
          <p:cNvSpPr>
            <a:spLocks noGrp="1"/>
          </p:cNvSpPr>
          <p:nvPr>
            <p:ph sz="quarter" idx="1"/>
          </p:nvPr>
        </p:nvSpPr>
        <p:spPr/>
        <p:txBody>
          <a:bodyPr>
            <a:normAutofit fontScale="85000" lnSpcReduction="20000"/>
          </a:bodyPr>
          <a:lstStyle/>
          <a:p>
            <a:r>
              <a:rPr lang="en-US" dirty="0"/>
              <a:t>For the acquisition of physical quantities there are </a:t>
            </a:r>
            <a:r>
              <a:rPr lang="en-US" b="1" dirty="0"/>
              <a:t>sensors</a:t>
            </a:r>
            <a:r>
              <a:rPr lang="en-US" dirty="0"/>
              <a:t> which convert a physical quantity to be measured into an electrical signal (= a function of time).</a:t>
            </a:r>
            <a:endParaRPr lang="de-DE" dirty="0"/>
          </a:p>
          <a:p>
            <a:endParaRPr lang="de-DE" dirty="0"/>
          </a:p>
          <a:p>
            <a:r>
              <a:rPr lang="en-US" b="1" dirty="0"/>
              <a:t>Analog signals</a:t>
            </a:r>
            <a:r>
              <a:rPr lang="en-US" dirty="0"/>
              <a:t> are </a:t>
            </a:r>
            <a:r>
              <a:rPr lang="en-US" b="1" dirty="0"/>
              <a:t>continuous in value</a:t>
            </a:r>
            <a:r>
              <a:rPr lang="en-US" dirty="0"/>
              <a:t> (real valued) and they can be </a:t>
            </a:r>
            <a:r>
              <a:rPr lang="en-US" b="1" dirty="0"/>
              <a:t>continuous in time</a:t>
            </a:r>
            <a:r>
              <a:rPr lang="en-US" dirty="0"/>
              <a:t> or </a:t>
            </a:r>
            <a:r>
              <a:rPr lang="en-US" b="1" dirty="0"/>
              <a:t>time discrete</a:t>
            </a:r>
            <a:r>
              <a:rPr lang="en-US" dirty="0"/>
              <a:t>. </a:t>
            </a:r>
            <a:br>
              <a:rPr lang="en-US" dirty="0"/>
            </a:br>
            <a:endParaRPr lang="de-DE" dirty="0"/>
          </a:p>
          <a:p>
            <a:r>
              <a:rPr lang="en-US" b="1" dirty="0"/>
              <a:t>Digital signals</a:t>
            </a:r>
            <a:r>
              <a:rPr lang="en-US" dirty="0"/>
              <a:t> are </a:t>
            </a:r>
            <a:r>
              <a:rPr lang="en-US" b="1" dirty="0"/>
              <a:t>discrete in value</a:t>
            </a:r>
            <a:r>
              <a:rPr lang="en-US" dirty="0"/>
              <a:t> and either </a:t>
            </a:r>
            <a:r>
              <a:rPr lang="en-US" b="1" dirty="0"/>
              <a:t>time discrete</a:t>
            </a:r>
            <a:r>
              <a:rPr lang="en-US" dirty="0"/>
              <a:t> or </a:t>
            </a:r>
            <a:r>
              <a:rPr lang="en-US" b="1" dirty="0"/>
              <a:t>continuous in time</a:t>
            </a:r>
            <a:r>
              <a:rPr lang="en-US" dirty="0"/>
              <a:t>.</a:t>
            </a:r>
            <a:endParaRPr lang="de-DE" dirty="0"/>
          </a:p>
          <a:p>
            <a:pPr marL="0" indent="0">
              <a:buNone/>
            </a:pPr>
            <a:endParaRPr lang="de-DE" dirty="0"/>
          </a:p>
          <a:p>
            <a:r>
              <a:rPr lang="en-US" dirty="0"/>
              <a:t>Since </a:t>
            </a:r>
            <a:r>
              <a:rPr lang="en-US" b="1" dirty="0"/>
              <a:t>computers</a:t>
            </a:r>
            <a:r>
              <a:rPr lang="en-US" dirty="0"/>
              <a:t> can </a:t>
            </a:r>
            <a:r>
              <a:rPr lang="en-US" b="1" dirty="0"/>
              <a:t>process time discrete</a:t>
            </a:r>
            <a:r>
              <a:rPr lang="en-US" dirty="0"/>
              <a:t> and </a:t>
            </a:r>
            <a:r>
              <a:rPr lang="en-US" b="1" dirty="0"/>
              <a:t>value discrete signals</a:t>
            </a:r>
            <a:r>
              <a:rPr lang="en-US" dirty="0"/>
              <a:t> only </a:t>
            </a:r>
            <a:br>
              <a:rPr lang="en-US" dirty="0"/>
            </a:br>
            <a:r>
              <a:rPr lang="en-US" dirty="0"/>
              <a:t>analog </a:t>
            </a:r>
            <a:r>
              <a:rPr lang="en-US" b="1" dirty="0"/>
              <a:t>sensor input signals</a:t>
            </a:r>
            <a:r>
              <a:rPr lang="en-US" dirty="0"/>
              <a:t> have to be </a:t>
            </a:r>
            <a:r>
              <a:rPr lang="en-US" u="sng" dirty="0">
                <a:hlinkClick r:id="rId2" action="ppaction://hlinkfile"/>
              </a:rPr>
              <a:t>converted</a:t>
            </a:r>
            <a:r>
              <a:rPr lang="en-US" dirty="0"/>
              <a:t> into digital (</a:t>
            </a:r>
            <a:r>
              <a:rPr lang="en-US" b="1" dirty="0"/>
              <a:t>time- and value discrete) signals</a:t>
            </a:r>
            <a:r>
              <a:rPr lang="en-US" dirty="0"/>
              <a:t>.</a:t>
            </a:r>
            <a:endParaRPr lang="de-DE" dirty="0"/>
          </a:p>
        </p:txBody>
      </p:sp>
      <p:sp>
        <p:nvSpPr>
          <p:cNvPr id="4" name="Datumsplatzhalter 3">
            <a:extLst>
              <a:ext uri="{FF2B5EF4-FFF2-40B4-BE49-F238E27FC236}">
                <a16:creationId xmlns:a16="http://schemas.microsoft.com/office/drawing/2014/main" id="{3A308C7D-1389-46D9-8EDE-5CC221C1062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D528F68-6E85-4F78-B00E-92B1B4C905B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6F2BD49-01CA-414A-9F61-1683E68D513D}"/>
              </a:ext>
            </a:extLst>
          </p:cNvPr>
          <p:cNvSpPr>
            <a:spLocks noGrp="1"/>
          </p:cNvSpPr>
          <p:nvPr>
            <p:ph type="sldNum" sz="quarter" idx="12"/>
          </p:nvPr>
        </p:nvSpPr>
        <p:spPr/>
        <p:txBody>
          <a:bodyPr/>
          <a:lstStyle/>
          <a:p>
            <a:pPr>
              <a:defRPr/>
            </a:pPr>
            <a:fld id="{AFD5F09E-495C-4440-9B64-34BC52B4539C}" type="slidenum">
              <a:rPr lang="en-US" smtClean="0"/>
              <a:pPr>
                <a:defRPr/>
              </a:pPr>
              <a:t>713</a:t>
            </a:fld>
            <a:endParaRPr lang="en-US"/>
          </a:p>
        </p:txBody>
      </p:sp>
    </p:spTree>
    <p:extLst>
      <p:ext uri="{BB962C8B-B14F-4D97-AF65-F5344CB8AC3E}">
        <p14:creationId xmlns:p14="http://schemas.microsoft.com/office/powerpoint/2010/main" val="176107929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7C4D95-8621-4586-942F-27F16EABC9A9}"/>
              </a:ext>
            </a:extLst>
          </p:cNvPr>
          <p:cNvSpPr>
            <a:spLocks noGrp="1"/>
          </p:cNvSpPr>
          <p:nvPr>
            <p:ph type="title"/>
          </p:nvPr>
        </p:nvSpPr>
        <p:spPr/>
        <p:txBody>
          <a:bodyPr/>
          <a:lstStyle/>
          <a:p>
            <a:r>
              <a:rPr lang="de-DE" dirty="0"/>
              <a:t>Signal </a:t>
            </a:r>
            <a:r>
              <a:rPr lang="de-DE" dirty="0" err="1"/>
              <a:t>Conversion</a:t>
            </a:r>
            <a:endParaRPr lang="de-DE" dirty="0"/>
          </a:p>
        </p:txBody>
      </p:sp>
      <p:sp>
        <p:nvSpPr>
          <p:cNvPr id="4" name="Datumsplatzhalter 3">
            <a:extLst>
              <a:ext uri="{FF2B5EF4-FFF2-40B4-BE49-F238E27FC236}">
                <a16:creationId xmlns:a16="http://schemas.microsoft.com/office/drawing/2014/main" id="{47121B0A-04C8-4987-A1D3-F1CB256C901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1090D8F-7A2C-458D-8A77-71B9203CE02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0075440-AD9A-4986-994D-32D9480FE862}"/>
              </a:ext>
            </a:extLst>
          </p:cNvPr>
          <p:cNvSpPr>
            <a:spLocks noGrp="1"/>
          </p:cNvSpPr>
          <p:nvPr>
            <p:ph type="sldNum" sz="quarter" idx="12"/>
          </p:nvPr>
        </p:nvSpPr>
        <p:spPr/>
        <p:txBody>
          <a:bodyPr/>
          <a:lstStyle/>
          <a:p>
            <a:pPr>
              <a:defRPr/>
            </a:pPr>
            <a:fld id="{AFD5F09E-495C-4440-9B64-34BC52B4539C}" type="slidenum">
              <a:rPr lang="en-US" smtClean="0"/>
              <a:pPr>
                <a:defRPr/>
              </a:pPr>
              <a:t>714</a:t>
            </a:fld>
            <a:endParaRPr lang="en-US"/>
          </a:p>
        </p:txBody>
      </p:sp>
      <p:grpSp>
        <p:nvGrpSpPr>
          <p:cNvPr id="82" name="Group 87">
            <a:extLst>
              <a:ext uri="{FF2B5EF4-FFF2-40B4-BE49-F238E27FC236}">
                <a16:creationId xmlns:a16="http://schemas.microsoft.com/office/drawing/2014/main" id="{9F4FEEFF-8D3F-45B6-B370-6D0A70F1E434}"/>
              </a:ext>
            </a:extLst>
          </p:cNvPr>
          <p:cNvGrpSpPr>
            <a:grpSpLocks/>
          </p:cNvGrpSpPr>
          <p:nvPr/>
        </p:nvGrpSpPr>
        <p:grpSpPr bwMode="auto">
          <a:xfrm>
            <a:off x="431540" y="2056765"/>
            <a:ext cx="7344816" cy="3532475"/>
            <a:chOff x="894" y="9921"/>
            <a:chExt cx="9480" cy="3535"/>
          </a:xfrm>
        </p:grpSpPr>
        <p:sp>
          <p:nvSpPr>
            <p:cNvPr id="83" name="Line 121">
              <a:extLst>
                <a:ext uri="{FF2B5EF4-FFF2-40B4-BE49-F238E27FC236}">
                  <a16:creationId xmlns:a16="http://schemas.microsoft.com/office/drawing/2014/main" id="{CA68952F-2BFF-4853-9D6C-A29EAB3591DC}"/>
                </a:ext>
              </a:extLst>
            </p:cNvPr>
            <p:cNvSpPr>
              <a:spLocks noChangeShapeType="1"/>
            </p:cNvSpPr>
            <p:nvPr/>
          </p:nvSpPr>
          <p:spPr bwMode="auto">
            <a:xfrm flipV="1">
              <a:off x="2694" y="9921"/>
              <a:ext cx="0" cy="2445"/>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4" name="Freeform 120">
              <a:extLst>
                <a:ext uri="{FF2B5EF4-FFF2-40B4-BE49-F238E27FC236}">
                  <a16:creationId xmlns:a16="http://schemas.microsoft.com/office/drawing/2014/main" id="{E7E1D741-6F59-4FC2-A494-C39CBEA176DF}"/>
                </a:ext>
              </a:extLst>
            </p:cNvPr>
            <p:cNvSpPr>
              <a:spLocks/>
            </p:cNvSpPr>
            <p:nvPr/>
          </p:nvSpPr>
          <p:spPr bwMode="auto">
            <a:xfrm>
              <a:off x="3174" y="10247"/>
              <a:ext cx="3000" cy="815"/>
            </a:xfrm>
            <a:custGeom>
              <a:avLst/>
              <a:gdLst>
                <a:gd name="T0" fmla="*/ 0 w 3000"/>
                <a:gd name="T1" fmla="*/ 652 h 815"/>
                <a:gd name="T2" fmla="*/ 600 w 3000"/>
                <a:gd name="T3" fmla="*/ 652 h 815"/>
                <a:gd name="T4" fmla="*/ 600 w 3000"/>
                <a:gd name="T5" fmla="*/ 489 h 815"/>
                <a:gd name="T6" fmla="*/ 960 w 3000"/>
                <a:gd name="T7" fmla="*/ 489 h 815"/>
                <a:gd name="T8" fmla="*/ 960 w 3000"/>
                <a:gd name="T9" fmla="*/ 0 h 815"/>
                <a:gd name="T10" fmla="*/ 1320 w 3000"/>
                <a:gd name="T11" fmla="*/ 0 h 815"/>
                <a:gd name="T12" fmla="*/ 1320 w 3000"/>
                <a:gd name="T13" fmla="*/ 326 h 815"/>
                <a:gd name="T14" fmla="*/ 1560 w 3000"/>
                <a:gd name="T15" fmla="*/ 326 h 815"/>
                <a:gd name="T16" fmla="*/ 1560 w 3000"/>
                <a:gd name="T17" fmla="*/ 489 h 815"/>
                <a:gd name="T18" fmla="*/ 1920 w 3000"/>
                <a:gd name="T19" fmla="*/ 489 h 815"/>
                <a:gd name="T20" fmla="*/ 2160 w 3000"/>
                <a:gd name="T21" fmla="*/ 489 h 815"/>
                <a:gd name="T22" fmla="*/ 2160 w 3000"/>
                <a:gd name="T23" fmla="*/ 163 h 815"/>
                <a:gd name="T24" fmla="*/ 2520 w 3000"/>
                <a:gd name="T25" fmla="*/ 163 h 815"/>
                <a:gd name="T26" fmla="*/ 2520 w 3000"/>
                <a:gd name="T27" fmla="*/ 815 h 815"/>
                <a:gd name="T28" fmla="*/ 3000 w 3000"/>
                <a:gd name="T29" fmla="*/ 8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00" h="815">
                  <a:moveTo>
                    <a:pt x="0" y="652"/>
                  </a:moveTo>
                  <a:lnTo>
                    <a:pt x="600" y="652"/>
                  </a:lnTo>
                  <a:lnTo>
                    <a:pt x="600" y="489"/>
                  </a:lnTo>
                  <a:lnTo>
                    <a:pt x="960" y="489"/>
                  </a:lnTo>
                  <a:lnTo>
                    <a:pt x="960" y="0"/>
                  </a:lnTo>
                  <a:lnTo>
                    <a:pt x="1320" y="0"/>
                  </a:lnTo>
                  <a:lnTo>
                    <a:pt x="1320" y="326"/>
                  </a:lnTo>
                  <a:lnTo>
                    <a:pt x="1560" y="326"/>
                  </a:lnTo>
                  <a:lnTo>
                    <a:pt x="1560" y="489"/>
                  </a:lnTo>
                  <a:lnTo>
                    <a:pt x="1920" y="489"/>
                  </a:lnTo>
                  <a:lnTo>
                    <a:pt x="2160" y="489"/>
                  </a:lnTo>
                  <a:lnTo>
                    <a:pt x="2160" y="163"/>
                  </a:lnTo>
                  <a:lnTo>
                    <a:pt x="2520" y="163"/>
                  </a:lnTo>
                  <a:lnTo>
                    <a:pt x="2520" y="815"/>
                  </a:lnTo>
                  <a:lnTo>
                    <a:pt x="3000" y="815"/>
                  </a:lnTo>
                </a:path>
              </a:pathLst>
            </a:custGeom>
            <a:noFill/>
            <a:ln w="1905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 name="Text Box 119">
              <a:extLst>
                <a:ext uri="{FF2B5EF4-FFF2-40B4-BE49-F238E27FC236}">
                  <a16:creationId xmlns:a16="http://schemas.microsoft.com/office/drawing/2014/main" id="{754880DD-E6FF-4DF5-942D-E3261FCA810D}"/>
                </a:ext>
              </a:extLst>
            </p:cNvPr>
            <p:cNvSpPr txBox="1">
              <a:spLocks noChangeArrowheads="1"/>
            </p:cNvSpPr>
            <p:nvPr/>
          </p:nvSpPr>
          <p:spPr bwMode="auto">
            <a:xfrm>
              <a:off x="894" y="10084"/>
              <a:ext cx="1680" cy="65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value</a:t>
              </a:r>
              <a:endParaRPr kumimoji="0" lang="en-US" altLang="de-DE" sz="6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continuous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6" name="Text Box 118">
              <a:extLst>
                <a:ext uri="{FF2B5EF4-FFF2-40B4-BE49-F238E27FC236}">
                  <a16:creationId xmlns:a16="http://schemas.microsoft.com/office/drawing/2014/main" id="{844CEAD3-CECC-49D8-A121-43C403AB2A2F}"/>
                </a:ext>
              </a:extLst>
            </p:cNvPr>
            <p:cNvSpPr txBox="1">
              <a:spLocks noChangeArrowheads="1"/>
            </p:cNvSpPr>
            <p:nvPr/>
          </p:nvSpPr>
          <p:spPr bwMode="auto">
            <a:xfrm>
              <a:off x="894" y="11877"/>
              <a:ext cx="1680" cy="65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value</a:t>
              </a:r>
              <a:endParaRPr kumimoji="0" lang="en-US" altLang="de-DE" sz="6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discrete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7" name="Line 117">
              <a:extLst>
                <a:ext uri="{FF2B5EF4-FFF2-40B4-BE49-F238E27FC236}">
                  <a16:creationId xmlns:a16="http://schemas.microsoft.com/office/drawing/2014/main" id="{E69953D0-F0FD-485F-B681-38264AF38445}"/>
                </a:ext>
              </a:extLst>
            </p:cNvPr>
            <p:cNvSpPr>
              <a:spLocks noChangeShapeType="1"/>
            </p:cNvSpPr>
            <p:nvPr/>
          </p:nvSpPr>
          <p:spPr bwMode="auto">
            <a:xfrm>
              <a:off x="3054" y="12804"/>
              <a:ext cx="7320" cy="0"/>
            </a:xfrm>
            <a:prstGeom prst="line">
              <a:avLst/>
            </a:prstGeom>
            <a:noFill/>
            <a:ln w="6350">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8" name="Text Box 116">
              <a:extLst>
                <a:ext uri="{FF2B5EF4-FFF2-40B4-BE49-F238E27FC236}">
                  <a16:creationId xmlns:a16="http://schemas.microsoft.com/office/drawing/2014/main" id="{298E3037-D2A4-4BFA-A525-8A38024E4EA0}"/>
                </a:ext>
              </a:extLst>
            </p:cNvPr>
            <p:cNvSpPr txBox="1">
              <a:spLocks noChangeArrowheads="1"/>
            </p:cNvSpPr>
            <p:nvPr/>
          </p:nvSpPr>
          <p:spPr bwMode="auto">
            <a:xfrm>
              <a:off x="3654" y="12804"/>
              <a:ext cx="1680" cy="65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time</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discrete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9" name="Text Box 115">
              <a:extLst>
                <a:ext uri="{FF2B5EF4-FFF2-40B4-BE49-F238E27FC236}">
                  <a16:creationId xmlns:a16="http://schemas.microsoft.com/office/drawing/2014/main" id="{95DA2AFF-21F0-4034-AFAC-C47E3A659569}"/>
                </a:ext>
              </a:extLst>
            </p:cNvPr>
            <p:cNvSpPr txBox="1">
              <a:spLocks noChangeArrowheads="1"/>
            </p:cNvSpPr>
            <p:nvPr/>
          </p:nvSpPr>
          <p:spPr bwMode="auto">
            <a:xfrm>
              <a:off x="7974" y="12804"/>
              <a:ext cx="1680" cy="65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time</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continuous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90" name="Freeform 114">
              <a:extLst>
                <a:ext uri="{FF2B5EF4-FFF2-40B4-BE49-F238E27FC236}">
                  <a16:creationId xmlns:a16="http://schemas.microsoft.com/office/drawing/2014/main" id="{CB9B613F-0EF1-422E-AECD-1F194DB70B56}"/>
                </a:ext>
              </a:extLst>
            </p:cNvPr>
            <p:cNvSpPr>
              <a:spLocks/>
            </p:cNvSpPr>
            <p:nvPr/>
          </p:nvSpPr>
          <p:spPr bwMode="auto">
            <a:xfrm>
              <a:off x="7374" y="10030"/>
              <a:ext cx="2400" cy="896"/>
            </a:xfrm>
            <a:custGeom>
              <a:avLst/>
              <a:gdLst>
                <a:gd name="T0" fmla="*/ 0 w 2400"/>
                <a:gd name="T1" fmla="*/ 869 h 896"/>
                <a:gd name="T2" fmla="*/ 600 w 2400"/>
                <a:gd name="T3" fmla="*/ 380 h 896"/>
                <a:gd name="T4" fmla="*/ 1200 w 2400"/>
                <a:gd name="T5" fmla="*/ 380 h 896"/>
                <a:gd name="T6" fmla="*/ 1440 w 2400"/>
                <a:gd name="T7" fmla="*/ 706 h 896"/>
                <a:gd name="T8" fmla="*/ 1680 w 2400"/>
                <a:gd name="T9" fmla="*/ 869 h 896"/>
                <a:gd name="T10" fmla="*/ 1920 w 2400"/>
                <a:gd name="T11" fmla="*/ 543 h 896"/>
                <a:gd name="T12" fmla="*/ 2160 w 2400"/>
                <a:gd name="T13" fmla="*/ 54 h 896"/>
                <a:gd name="T14" fmla="*/ 2280 w 2400"/>
                <a:gd name="T15" fmla="*/ 217 h 896"/>
                <a:gd name="T16" fmla="*/ 2400 w 2400"/>
                <a:gd name="T17" fmla="*/ 70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0" h="896">
                  <a:moveTo>
                    <a:pt x="0" y="869"/>
                  </a:moveTo>
                  <a:cubicBezTo>
                    <a:pt x="200" y="665"/>
                    <a:pt x="400" y="461"/>
                    <a:pt x="600" y="380"/>
                  </a:cubicBezTo>
                  <a:cubicBezTo>
                    <a:pt x="800" y="299"/>
                    <a:pt x="1060" y="326"/>
                    <a:pt x="1200" y="380"/>
                  </a:cubicBezTo>
                  <a:cubicBezTo>
                    <a:pt x="1340" y="434"/>
                    <a:pt x="1360" y="625"/>
                    <a:pt x="1440" y="706"/>
                  </a:cubicBezTo>
                  <a:cubicBezTo>
                    <a:pt x="1520" y="787"/>
                    <a:pt x="1600" y="896"/>
                    <a:pt x="1680" y="869"/>
                  </a:cubicBezTo>
                  <a:cubicBezTo>
                    <a:pt x="1760" y="842"/>
                    <a:pt x="1840" y="679"/>
                    <a:pt x="1920" y="543"/>
                  </a:cubicBezTo>
                  <a:cubicBezTo>
                    <a:pt x="2000" y="407"/>
                    <a:pt x="2100" y="108"/>
                    <a:pt x="2160" y="54"/>
                  </a:cubicBezTo>
                  <a:cubicBezTo>
                    <a:pt x="2220" y="0"/>
                    <a:pt x="2240" y="108"/>
                    <a:pt x="2280" y="217"/>
                  </a:cubicBezTo>
                  <a:cubicBezTo>
                    <a:pt x="2320" y="326"/>
                    <a:pt x="2340" y="652"/>
                    <a:pt x="2400" y="706"/>
                  </a:cubicBezTo>
                </a:path>
              </a:pathLst>
            </a:custGeom>
            <a:noFill/>
            <a:ln w="1905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1" name="Line 113">
              <a:extLst>
                <a:ext uri="{FF2B5EF4-FFF2-40B4-BE49-F238E27FC236}">
                  <a16:creationId xmlns:a16="http://schemas.microsoft.com/office/drawing/2014/main" id="{39FAB23D-EF66-459F-9F83-B08C4EF3FA14}"/>
                </a:ext>
              </a:extLst>
            </p:cNvPr>
            <p:cNvSpPr>
              <a:spLocks noChangeShapeType="1"/>
            </p:cNvSpPr>
            <p:nvPr/>
          </p:nvSpPr>
          <p:spPr bwMode="auto">
            <a:xfrm>
              <a:off x="7374" y="12286"/>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2" name="Line 112">
              <a:extLst>
                <a:ext uri="{FF2B5EF4-FFF2-40B4-BE49-F238E27FC236}">
                  <a16:creationId xmlns:a16="http://schemas.microsoft.com/office/drawing/2014/main" id="{E4225081-CB8D-4143-A001-D439DB6E0EF5}"/>
                </a:ext>
              </a:extLst>
            </p:cNvPr>
            <p:cNvSpPr>
              <a:spLocks noChangeShapeType="1"/>
            </p:cNvSpPr>
            <p:nvPr/>
          </p:nvSpPr>
          <p:spPr bwMode="auto">
            <a:xfrm>
              <a:off x="7374" y="12123"/>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3" name="Line 111">
              <a:extLst>
                <a:ext uri="{FF2B5EF4-FFF2-40B4-BE49-F238E27FC236}">
                  <a16:creationId xmlns:a16="http://schemas.microsoft.com/office/drawing/2014/main" id="{46D25EE6-AE26-4EEF-9399-A7FD179F4B52}"/>
                </a:ext>
              </a:extLst>
            </p:cNvPr>
            <p:cNvSpPr>
              <a:spLocks noChangeShapeType="1"/>
            </p:cNvSpPr>
            <p:nvPr/>
          </p:nvSpPr>
          <p:spPr bwMode="auto">
            <a:xfrm>
              <a:off x="7374" y="11960"/>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4" name="Line 110">
              <a:extLst>
                <a:ext uri="{FF2B5EF4-FFF2-40B4-BE49-F238E27FC236}">
                  <a16:creationId xmlns:a16="http://schemas.microsoft.com/office/drawing/2014/main" id="{E947B27A-40AD-4828-817E-AF7099783CDF}"/>
                </a:ext>
              </a:extLst>
            </p:cNvPr>
            <p:cNvSpPr>
              <a:spLocks noChangeShapeType="1"/>
            </p:cNvSpPr>
            <p:nvPr/>
          </p:nvSpPr>
          <p:spPr bwMode="auto">
            <a:xfrm>
              <a:off x="7374" y="11797"/>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5" name="Line 109">
              <a:extLst>
                <a:ext uri="{FF2B5EF4-FFF2-40B4-BE49-F238E27FC236}">
                  <a16:creationId xmlns:a16="http://schemas.microsoft.com/office/drawing/2014/main" id="{EDEA58BE-5CE8-4D4E-8E3C-F17B7167994B}"/>
                </a:ext>
              </a:extLst>
            </p:cNvPr>
            <p:cNvSpPr>
              <a:spLocks noChangeShapeType="1"/>
            </p:cNvSpPr>
            <p:nvPr/>
          </p:nvSpPr>
          <p:spPr bwMode="auto">
            <a:xfrm>
              <a:off x="7374" y="11634"/>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6" name="Line 108">
              <a:extLst>
                <a:ext uri="{FF2B5EF4-FFF2-40B4-BE49-F238E27FC236}">
                  <a16:creationId xmlns:a16="http://schemas.microsoft.com/office/drawing/2014/main" id="{38A2DF8E-0645-4C5F-BD70-25856D104826}"/>
                </a:ext>
              </a:extLst>
            </p:cNvPr>
            <p:cNvSpPr>
              <a:spLocks noChangeShapeType="1"/>
            </p:cNvSpPr>
            <p:nvPr/>
          </p:nvSpPr>
          <p:spPr bwMode="auto">
            <a:xfrm>
              <a:off x="7374" y="12440"/>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7" name="Freeform 107">
              <a:extLst>
                <a:ext uri="{FF2B5EF4-FFF2-40B4-BE49-F238E27FC236}">
                  <a16:creationId xmlns:a16="http://schemas.microsoft.com/office/drawing/2014/main" id="{F707B30A-FE21-421E-B20E-B0025C5CD1AA}"/>
                </a:ext>
              </a:extLst>
            </p:cNvPr>
            <p:cNvSpPr>
              <a:spLocks/>
            </p:cNvSpPr>
            <p:nvPr/>
          </p:nvSpPr>
          <p:spPr bwMode="auto">
            <a:xfrm>
              <a:off x="7374" y="11625"/>
              <a:ext cx="2400" cy="815"/>
            </a:xfrm>
            <a:custGeom>
              <a:avLst/>
              <a:gdLst>
                <a:gd name="T0" fmla="*/ 0 w 2400"/>
                <a:gd name="T1" fmla="*/ 652 h 815"/>
                <a:gd name="T2" fmla="*/ 240 w 2400"/>
                <a:gd name="T3" fmla="*/ 652 h 815"/>
                <a:gd name="T4" fmla="*/ 240 w 2400"/>
                <a:gd name="T5" fmla="*/ 489 h 815"/>
                <a:gd name="T6" fmla="*/ 360 w 2400"/>
                <a:gd name="T7" fmla="*/ 489 h 815"/>
                <a:gd name="T8" fmla="*/ 360 w 2400"/>
                <a:gd name="T9" fmla="*/ 326 h 815"/>
                <a:gd name="T10" fmla="*/ 720 w 2400"/>
                <a:gd name="T11" fmla="*/ 326 h 815"/>
                <a:gd name="T12" fmla="*/ 720 w 2400"/>
                <a:gd name="T13" fmla="*/ 163 h 815"/>
                <a:gd name="T14" fmla="*/ 1200 w 2400"/>
                <a:gd name="T15" fmla="*/ 163 h 815"/>
                <a:gd name="T16" fmla="*/ 1200 w 2400"/>
                <a:gd name="T17" fmla="*/ 326 h 815"/>
                <a:gd name="T18" fmla="*/ 1320 w 2400"/>
                <a:gd name="T19" fmla="*/ 326 h 815"/>
                <a:gd name="T20" fmla="*/ 1320 w 2400"/>
                <a:gd name="T21" fmla="*/ 489 h 815"/>
                <a:gd name="T22" fmla="*/ 1440 w 2400"/>
                <a:gd name="T23" fmla="*/ 489 h 815"/>
                <a:gd name="T24" fmla="*/ 1440 w 2400"/>
                <a:gd name="T25" fmla="*/ 652 h 815"/>
                <a:gd name="T26" fmla="*/ 1560 w 2400"/>
                <a:gd name="T27" fmla="*/ 652 h 815"/>
                <a:gd name="T28" fmla="*/ 1560 w 2400"/>
                <a:gd name="T29" fmla="*/ 815 h 815"/>
                <a:gd name="T30" fmla="*/ 1800 w 2400"/>
                <a:gd name="T31" fmla="*/ 815 h 815"/>
                <a:gd name="T32" fmla="*/ 1800 w 2400"/>
                <a:gd name="T33" fmla="*/ 652 h 815"/>
                <a:gd name="T34" fmla="*/ 1920 w 2400"/>
                <a:gd name="T35" fmla="*/ 652 h 815"/>
                <a:gd name="T36" fmla="*/ 1920 w 2400"/>
                <a:gd name="T37" fmla="*/ 489 h 815"/>
                <a:gd name="T38" fmla="*/ 2040 w 2400"/>
                <a:gd name="T39" fmla="*/ 489 h 815"/>
                <a:gd name="T40" fmla="*/ 2040 w 2400"/>
                <a:gd name="T41" fmla="*/ 326 h 815"/>
                <a:gd name="T42" fmla="*/ 2160 w 2400"/>
                <a:gd name="T43" fmla="*/ 326 h 815"/>
                <a:gd name="T44" fmla="*/ 2160 w 2400"/>
                <a:gd name="T45" fmla="*/ 0 h 815"/>
                <a:gd name="T46" fmla="*/ 2280 w 2400"/>
                <a:gd name="T47" fmla="*/ 0 h 815"/>
                <a:gd name="T48" fmla="*/ 2280 w 2400"/>
                <a:gd name="T49" fmla="*/ 326 h 815"/>
                <a:gd name="T50" fmla="*/ 2400 w 2400"/>
                <a:gd name="T51" fmla="*/ 326 h 815"/>
                <a:gd name="T52" fmla="*/ 2400 w 2400"/>
                <a:gd name="T53" fmla="*/ 652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00" h="815">
                  <a:moveTo>
                    <a:pt x="0" y="652"/>
                  </a:moveTo>
                  <a:lnTo>
                    <a:pt x="240" y="652"/>
                  </a:lnTo>
                  <a:lnTo>
                    <a:pt x="240" y="489"/>
                  </a:lnTo>
                  <a:lnTo>
                    <a:pt x="360" y="489"/>
                  </a:lnTo>
                  <a:lnTo>
                    <a:pt x="360" y="326"/>
                  </a:lnTo>
                  <a:lnTo>
                    <a:pt x="720" y="326"/>
                  </a:lnTo>
                  <a:lnTo>
                    <a:pt x="720" y="163"/>
                  </a:lnTo>
                  <a:lnTo>
                    <a:pt x="1200" y="163"/>
                  </a:lnTo>
                  <a:lnTo>
                    <a:pt x="1200" y="326"/>
                  </a:lnTo>
                  <a:lnTo>
                    <a:pt x="1320" y="326"/>
                  </a:lnTo>
                  <a:lnTo>
                    <a:pt x="1320" y="489"/>
                  </a:lnTo>
                  <a:lnTo>
                    <a:pt x="1440" y="489"/>
                  </a:lnTo>
                  <a:lnTo>
                    <a:pt x="1440" y="652"/>
                  </a:lnTo>
                  <a:lnTo>
                    <a:pt x="1560" y="652"/>
                  </a:lnTo>
                  <a:lnTo>
                    <a:pt x="1560" y="815"/>
                  </a:lnTo>
                  <a:lnTo>
                    <a:pt x="1800" y="815"/>
                  </a:lnTo>
                  <a:lnTo>
                    <a:pt x="1800" y="652"/>
                  </a:lnTo>
                  <a:lnTo>
                    <a:pt x="1920" y="652"/>
                  </a:lnTo>
                  <a:lnTo>
                    <a:pt x="1920" y="489"/>
                  </a:lnTo>
                  <a:lnTo>
                    <a:pt x="2040" y="489"/>
                  </a:lnTo>
                  <a:lnTo>
                    <a:pt x="2040" y="326"/>
                  </a:lnTo>
                  <a:lnTo>
                    <a:pt x="2160" y="326"/>
                  </a:lnTo>
                  <a:lnTo>
                    <a:pt x="2160" y="0"/>
                  </a:lnTo>
                  <a:lnTo>
                    <a:pt x="2280" y="0"/>
                  </a:lnTo>
                  <a:lnTo>
                    <a:pt x="2280" y="326"/>
                  </a:lnTo>
                  <a:lnTo>
                    <a:pt x="2400" y="326"/>
                  </a:lnTo>
                  <a:lnTo>
                    <a:pt x="2400" y="652"/>
                  </a:lnTo>
                </a:path>
              </a:pathLst>
            </a:custGeom>
            <a:noFill/>
            <a:ln w="1905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8" name="Line 106">
              <a:extLst>
                <a:ext uri="{FF2B5EF4-FFF2-40B4-BE49-F238E27FC236}">
                  <a16:creationId xmlns:a16="http://schemas.microsoft.com/office/drawing/2014/main" id="{09F2705B-8220-4717-A031-FF3AAF753DA3}"/>
                </a:ext>
              </a:extLst>
            </p:cNvPr>
            <p:cNvSpPr>
              <a:spLocks noChangeShapeType="1"/>
            </p:cNvSpPr>
            <p:nvPr/>
          </p:nvSpPr>
          <p:spPr bwMode="auto">
            <a:xfrm>
              <a:off x="3174" y="11389"/>
              <a:ext cx="69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9" name="Line 105">
              <a:extLst>
                <a:ext uri="{FF2B5EF4-FFF2-40B4-BE49-F238E27FC236}">
                  <a16:creationId xmlns:a16="http://schemas.microsoft.com/office/drawing/2014/main" id="{96C58133-B31B-42D7-AE7B-4CC83F917B4A}"/>
                </a:ext>
              </a:extLst>
            </p:cNvPr>
            <p:cNvSpPr>
              <a:spLocks noChangeShapeType="1"/>
            </p:cNvSpPr>
            <p:nvPr/>
          </p:nvSpPr>
          <p:spPr bwMode="auto">
            <a:xfrm>
              <a:off x="6774" y="10247"/>
              <a:ext cx="0" cy="228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0" name="Text Box 104">
              <a:extLst>
                <a:ext uri="{FF2B5EF4-FFF2-40B4-BE49-F238E27FC236}">
                  <a16:creationId xmlns:a16="http://schemas.microsoft.com/office/drawing/2014/main" id="{B198C6EB-BC42-4AF7-8169-D8E26C31C5E1}"/>
                </a:ext>
              </a:extLst>
            </p:cNvPr>
            <p:cNvSpPr txBox="1">
              <a:spLocks noChangeArrowheads="1"/>
            </p:cNvSpPr>
            <p:nvPr/>
          </p:nvSpPr>
          <p:spPr bwMode="auto">
            <a:xfrm>
              <a:off x="7230" y="11012"/>
              <a:ext cx="216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C0C0C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analog signal</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01" name="Line 103">
              <a:extLst>
                <a:ext uri="{FF2B5EF4-FFF2-40B4-BE49-F238E27FC236}">
                  <a16:creationId xmlns:a16="http://schemas.microsoft.com/office/drawing/2014/main" id="{5B4401AC-B265-48B4-95A5-F9D5C849E419}"/>
                </a:ext>
              </a:extLst>
            </p:cNvPr>
            <p:cNvSpPr>
              <a:spLocks noChangeShapeType="1"/>
            </p:cNvSpPr>
            <p:nvPr/>
          </p:nvSpPr>
          <p:spPr bwMode="auto">
            <a:xfrm>
              <a:off x="3414" y="12286"/>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2" name="Line 102">
              <a:extLst>
                <a:ext uri="{FF2B5EF4-FFF2-40B4-BE49-F238E27FC236}">
                  <a16:creationId xmlns:a16="http://schemas.microsoft.com/office/drawing/2014/main" id="{731FA798-A1D1-4623-9B3C-C656098187EC}"/>
                </a:ext>
              </a:extLst>
            </p:cNvPr>
            <p:cNvSpPr>
              <a:spLocks noChangeShapeType="1"/>
            </p:cNvSpPr>
            <p:nvPr/>
          </p:nvSpPr>
          <p:spPr bwMode="auto">
            <a:xfrm>
              <a:off x="3414" y="12123"/>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3" name="Line 101">
              <a:extLst>
                <a:ext uri="{FF2B5EF4-FFF2-40B4-BE49-F238E27FC236}">
                  <a16:creationId xmlns:a16="http://schemas.microsoft.com/office/drawing/2014/main" id="{8B4A9C3A-D319-4451-8E4C-A25AFBD12528}"/>
                </a:ext>
              </a:extLst>
            </p:cNvPr>
            <p:cNvSpPr>
              <a:spLocks noChangeShapeType="1"/>
            </p:cNvSpPr>
            <p:nvPr/>
          </p:nvSpPr>
          <p:spPr bwMode="auto">
            <a:xfrm>
              <a:off x="3414" y="11960"/>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4" name="Line 100">
              <a:extLst>
                <a:ext uri="{FF2B5EF4-FFF2-40B4-BE49-F238E27FC236}">
                  <a16:creationId xmlns:a16="http://schemas.microsoft.com/office/drawing/2014/main" id="{1333C6B8-FB8E-49D6-B872-848EE3059633}"/>
                </a:ext>
              </a:extLst>
            </p:cNvPr>
            <p:cNvSpPr>
              <a:spLocks noChangeShapeType="1"/>
            </p:cNvSpPr>
            <p:nvPr/>
          </p:nvSpPr>
          <p:spPr bwMode="auto">
            <a:xfrm>
              <a:off x="3414" y="11797"/>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5" name="Line 99">
              <a:extLst>
                <a:ext uri="{FF2B5EF4-FFF2-40B4-BE49-F238E27FC236}">
                  <a16:creationId xmlns:a16="http://schemas.microsoft.com/office/drawing/2014/main" id="{3DC98065-6000-49AF-9579-5BE8F636F9B6}"/>
                </a:ext>
              </a:extLst>
            </p:cNvPr>
            <p:cNvSpPr>
              <a:spLocks noChangeShapeType="1"/>
            </p:cNvSpPr>
            <p:nvPr/>
          </p:nvSpPr>
          <p:spPr bwMode="auto">
            <a:xfrm>
              <a:off x="3414" y="11634"/>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6" name="Line 98">
              <a:extLst>
                <a:ext uri="{FF2B5EF4-FFF2-40B4-BE49-F238E27FC236}">
                  <a16:creationId xmlns:a16="http://schemas.microsoft.com/office/drawing/2014/main" id="{95FC5EB0-B77C-491F-AB47-BF94A17951B8}"/>
                </a:ext>
              </a:extLst>
            </p:cNvPr>
            <p:cNvSpPr>
              <a:spLocks noChangeShapeType="1"/>
            </p:cNvSpPr>
            <p:nvPr/>
          </p:nvSpPr>
          <p:spPr bwMode="auto">
            <a:xfrm>
              <a:off x="3414" y="12440"/>
              <a:ext cx="2640"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7" name="Line 97">
              <a:extLst>
                <a:ext uri="{FF2B5EF4-FFF2-40B4-BE49-F238E27FC236}">
                  <a16:creationId xmlns:a16="http://schemas.microsoft.com/office/drawing/2014/main" id="{63C3BFF9-B381-46B4-AF41-96BDD9D28A7D}"/>
                </a:ext>
              </a:extLst>
            </p:cNvPr>
            <p:cNvSpPr>
              <a:spLocks noChangeShapeType="1"/>
            </p:cNvSpPr>
            <p:nvPr/>
          </p:nvSpPr>
          <p:spPr bwMode="auto">
            <a:xfrm>
              <a:off x="341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8" name="Line 96">
              <a:extLst>
                <a:ext uri="{FF2B5EF4-FFF2-40B4-BE49-F238E27FC236}">
                  <a16:creationId xmlns:a16="http://schemas.microsoft.com/office/drawing/2014/main" id="{B5E71A68-D107-46C0-A461-531BE54E92BB}"/>
                </a:ext>
              </a:extLst>
            </p:cNvPr>
            <p:cNvSpPr>
              <a:spLocks noChangeShapeType="1"/>
            </p:cNvSpPr>
            <p:nvPr/>
          </p:nvSpPr>
          <p:spPr bwMode="auto">
            <a:xfrm>
              <a:off x="413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09" name="Line 95">
              <a:extLst>
                <a:ext uri="{FF2B5EF4-FFF2-40B4-BE49-F238E27FC236}">
                  <a16:creationId xmlns:a16="http://schemas.microsoft.com/office/drawing/2014/main" id="{CDD7D32E-6944-4B1E-877D-0D8A9D2060E0}"/>
                </a:ext>
              </a:extLst>
            </p:cNvPr>
            <p:cNvSpPr>
              <a:spLocks noChangeShapeType="1"/>
            </p:cNvSpPr>
            <p:nvPr/>
          </p:nvSpPr>
          <p:spPr bwMode="auto">
            <a:xfrm>
              <a:off x="377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0" name="Line 94">
              <a:extLst>
                <a:ext uri="{FF2B5EF4-FFF2-40B4-BE49-F238E27FC236}">
                  <a16:creationId xmlns:a16="http://schemas.microsoft.com/office/drawing/2014/main" id="{E072FC0F-15F3-4859-8784-3F2F52585D4C}"/>
                </a:ext>
              </a:extLst>
            </p:cNvPr>
            <p:cNvSpPr>
              <a:spLocks noChangeShapeType="1"/>
            </p:cNvSpPr>
            <p:nvPr/>
          </p:nvSpPr>
          <p:spPr bwMode="auto">
            <a:xfrm>
              <a:off x="449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1" name="Line 93">
              <a:extLst>
                <a:ext uri="{FF2B5EF4-FFF2-40B4-BE49-F238E27FC236}">
                  <a16:creationId xmlns:a16="http://schemas.microsoft.com/office/drawing/2014/main" id="{C7DF13B9-73CF-4923-9A7E-6420794E6367}"/>
                </a:ext>
              </a:extLst>
            </p:cNvPr>
            <p:cNvSpPr>
              <a:spLocks noChangeShapeType="1"/>
            </p:cNvSpPr>
            <p:nvPr/>
          </p:nvSpPr>
          <p:spPr bwMode="auto">
            <a:xfrm>
              <a:off x="485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2" name="Line 92">
              <a:extLst>
                <a:ext uri="{FF2B5EF4-FFF2-40B4-BE49-F238E27FC236}">
                  <a16:creationId xmlns:a16="http://schemas.microsoft.com/office/drawing/2014/main" id="{6BB19180-F7A9-4EF4-B3B0-8252BA52FB08}"/>
                </a:ext>
              </a:extLst>
            </p:cNvPr>
            <p:cNvSpPr>
              <a:spLocks noChangeShapeType="1"/>
            </p:cNvSpPr>
            <p:nvPr/>
          </p:nvSpPr>
          <p:spPr bwMode="auto">
            <a:xfrm>
              <a:off x="521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3" name="Line 91">
              <a:extLst>
                <a:ext uri="{FF2B5EF4-FFF2-40B4-BE49-F238E27FC236}">
                  <a16:creationId xmlns:a16="http://schemas.microsoft.com/office/drawing/2014/main" id="{86EFE261-BD54-4610-BC03-F9D843E2FD23}"/>
                </a:ext>
              </a:extLst>
            </p:cNvPr>
            <p:cNvSpPr>
              <a:spLocks noChangeShapeType="1"/>
            </p:cNvSpPr>
            <p:nvPr/>
          </p:nvSpPr>
          <p:spPr bwMode="auto">
            <a:xfrm>
              <a:off x="557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4" name="Line 90">
              <a:extLst>
                <a:ext uri="{FF2B5EF4-FFF2-40B4-BE49-F238E27FC236}">
                  <a16:creationId xmlns:a16="http://schemas.microsoft.com/office/drawing/2014/main" id="{8F3A72FF-CB69-4EA6-8367-D2F62F15E347}"/>
                </a:ext>
              </a:extLst>
            </p:cNvPr>
            <p:cNvSpPr>
              <a:spLocks noChangeShapeType="1"/>
            </p:cNvSpPr>
            <p:nvPr/>
          </p:nvSpPr>
          <p:spPr bwMode="auto">
            <a:xfrm>
              <a:off x="5934" y="11501"/>
              <a:ext cx="0" cy="939"/>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5" name="Freeform 89">
              <a:extLst>
                <a:ext uri="{FF2B5EF4-FFF2-40B4-BE49-F238E27FC236}">
                  <a16:creationId xmlns:a16="http://schemas.microsoft.com/office/drawing/2014/main" id="{E1C60367-8E22-4BB6-875A-56C1A67DAFF9}"/>
                </a:ext>
              </a:extLst>
            </p:cNvPr>
            <p:cNvSpPr>
              <a:spLocks/>
            </p:cNvSpPr>
            <p:nvPr/>
          </p:nvSpPr>
          <p:spPr bwMode="auto">
            <a:xfrm>
              <a:off x="3414" y="11625"/>
              <a:ext cx="2640" cy="815"/>
            </a:xfrm>
            <a:custGeom>
              <a:avLst/>
              <a:gdLst>
                <a:gd name="T0" fmla="*/ 0 w 2640"/>
                <a:gd name="T1" fmla="*/ 661 h 815"/>
                <a:gd name="T2" fmla="*/ 360 w 2640"/>
                <a:gd name="T3" fmla="*/ 661 h 815"/>
                <a:gd name="T4" fmla="*/ 360 w 2640"/>
                <a:gd name="T5" fmla="*/ 498 h 815"/>
                <a:gd name="T6" fmla="*/ 720 w 2640"/>
                <a:gd name="T7" fmla="*/ 498 h 815"/>
                <a:gd name="T8" fmla="*/ 720 w 2640"/>
                <a:gd name="T9" fmla="*/ 172 h 815"/>
                <a:gd name="T10" fmla="*/ 1440 w 2640"/>
                <a:gd name="T11" fmla="*/ 172 h 815"/>
                <a:gd name="T12" fmla="*/ 1440 w 2640"/>
                <a:gd name="T13" fmla="*/ 335 h 815"/>
                <a:gd name="T14" fmla="*/ 1800 w 2640"/>
                <a:gd name="T15" fmla="*/ 335 h 815"/>
                <a:gd name="T16" fmla="*/ 1800 w 2640"/>
                <a:gd name="T17" fmla="*/ 815 h 815"/>
                <a:gd name="T18" fmla="*/ 2160 w 2640"/>
                <a:gd name="T19" fmla="*/ 815 h 815"/>
                <a:gd name="T20" fmla="*/ 2160 w 2640"/>
                <a:gd name="T21" fmla="*/ 172 h 815"/>
                <a:gd name="T22" fmla="*/ 2520 w 2640"/>
                <a:gd name="T23" fmla="*/ 172 h 815"/>
                <a:gd name="T24" fmla="*/ 2520 w 2640"/>
                <a:gd name="T25" fmla="*/ 0 h 815"/>
                <a:gd name="T26" fmla="*/ 2640 w 2640"/>
                <a:gd name="T27" fmla="*/ 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40" h="815">
                  <a:moveTo>
                    <a:pt x="0" y="661"/>
                  </a:moveTo>
                  <a:lnTo>
                    <a:pt x="360" y="661"/>
                  </a:lnTo>
                  <a:lnTo>
                    <a:pt x="360" y="498"/>
                  </a:lnTo>
                  <a:lnTo>
                    <a:pt x="720" y="498"/>
                  </a:lnTo>
                  <a:lnTo>
                    <a:pt x="720" y="172"/>
                  </a:lnTo>
                  <a:lnTo>
                    <a:pt x="1440" y="172"/>
                  </a:lnTo>
                  <a:lnTo>
                    <a:pt x="1440" y="335"/>
                  </a:lnTo>
                  <a:lnTo>
                    <a:pt x="1800" y="335"/>
                  </a:lnTo>
                  <a:lnTo>
                    <a:pt x="1800" y="815"/>
                  </a:lnTo>
                  <a:lnTo>
                    <a:pt x="2160" y="815"/>
                  </a:lnTo>
                  <a:lnTo>
                    <a:pt x="2160" y="172"/>
                  </a:lnTo>
                  <a:lnTo>
                    <a:pt x="2520" y="172"/>
                  </a:lnTo>
                  <a:lnTo>
                    <a:pt x="2520" y="0"/>
                  </a:lnTo>
                  <a:lnTo>
                    <a:pt x="2640" y="0"/>
                  </a:lnTo>
                </a:path>
              </a:pathLst>
            </a:custGeom>
            <a:noFill/>
            <a:ln w="1905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6" name="Text Box 88">
              <a:extLst>
                <a:ext uri="{FF2B5EF4-FFF2-40B4-BE49-F238E27FC236}">
                  <a16:creationId xmlns:a16="http://schemas.microsoft.com/office/drawing/2014/main" id="{29B94ADF-98EC-40EE-BE42-1B3771474CFC}"/>
                </a:ext>
              </a:extLst>
            </p:cNvPr>
            <p:cNvSpPr txBox="1">
              <a:spLocks noChangeArrowheads="1"/>
            </p:cNvSpPr>
            <p:nvPr/>
          </p:nvSpPr>
          <p:spPr bwMode="auto">
            <a:xfrm>
              <a:off x="3294" y="12478"/>
              <a:ext cx="2160" cy="440"/>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C0C0C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digital signal</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1018533860"/>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179FE-AD76-47D1-9237-3DAE899D12FB}"/>
              </a:ext>
            </a:extLst>
          </p:cNvPr>
          <p:cNvSpPr>
            <a:spLocks noGrp="1"/>
          </p:cNvSpPr>
          <p:nvPr>
            <p:ph type="title"/>
          </p:nvPr>
        </p:nvSpPr>
        <p:spPr/>
        <p:txBody>
          <a:bodyPr/>
          <a:lstStyle/>
          <a:p>
            <a:r>
              <a:rPr lang="de-DE" dirty="0"/>
              <a:t>Signal </a:t>
            </a:r>
            <a:r>
              <a:rPr lang="de-DE" dirty="0" err="1"/>
              <a:t>Conversion</a:t>
            </a:r>
            <a:endParaRPr lang="de-DE" dirty="0"/>
          </a:p>
        </p:txBody>
      </p:sp>
      <p:sp>
        <p:nvSpPr>
          <p:cNvPr id="4" name="Datumsplatzhalter 3">
            <a:extLst>
              <a:ext uri="{FF2B5EF4-FFF2-40B4-BE49-F238E27FC236}">
                <a16:creationId xmlns:a16="http://schemas.microsoft.com/office/drawing/2014/main" id="{30E35B7B-A2FB-4B38-A49F-AEF45D640B5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7EDB8ED-E79D-4315-9B7E-A979603091F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8612007-F68D-4A93-A126-526B8792F59D}"/>
              </a:ext>
            </a:extLst>
          </p:cNvPr>
          <p:cNvSpPr>
            <a:spLocks noGrp="1"/>
          </p:cNvSpPr>
          <p:nvPr>
            <p:ph type="sldNum" sz="quarter" idx="12"/>
          </p:nvPr>
        </p:nvSpPr>
        <p:spPr/>
        <p:txBody>
          <a:bodyPr/>
          <a:lstStyle/>
          <a:p>
            <a:pPr>
              <a:defRPr/>
            </a:pPr>
            <a:fld id="{AFD5F09E-495C-4440-9B64-34BC52B4539C}" type="slidenum">
              <a:rPr lang="en-US" smtClean="0"/>
              <a:pPr>
                <a:defRPr/>
              </a:pPr>
              <a:t>715</a:t>
            </a:fld>
            <a:endParaRPr lang="en-US"/>
          </a:p>
        </p:txBody>
      </p:sp>
      <p:grpSp>
        <p:nvGrpSpPr>
          <p:cNvPr id="8" name="Group 1">
            <a:extLst>
              <a:ext uri="{FF2B5EF4-FFF2-40B4-BE49-F238E27FC236}">
                <a16:creationId xmlns:a16="http://schemas.microsoft.com/office/drawing/2014/main" id="{2667539F-2BFE-4A50-8463-E937B92444E1}"/>
              </a:ext>
            </a:extLst>
          </p:cNvPr>
          <p:cNvGrpSpPr>
            <a:grpSpLocks/>
          </p:cNvGrpSpPr>
          <p:nvPr/>
        </p:nvGrpSpPr>
        <p:grpSpPr bwMode="auto">
          <a:xfrm>
            <a:off x="629231" y="1703549"/>
            <a:ext cx="7701164" cy="1656184"/>
            <a:chOff x="1254" y="4811"/>
            <a:chExt cx="8663" cy="1674"/>
          </a:xfrm>
        </p:grpSpPr>
        <p:sp>
          <p:nvSpPr>
            <p:cNvPr id="9" name="Text Box 48">
              <a:extLst>
                <a:ext uri="{FF2B5EF4-FFF2-40B4-BE49-F238E27FC236}">
                  <a16:creationId xmlns:a16="http://schemas.microsoft.com/office/drawing/2014/main" id="{C2FFFF2B-B55A-4EA7-AC47-F32440A8F349}"/>
                </a:ext>
              </a:extLst>
            </p:cNvPr>
            <p:cNvSpPr txBox="1">
              <a:spLocks noChangeArrowheads="1"/>
            </p:cNvSpPr>
            <p:nvPr/>
          </p:nvSpPr>
          <p:spPr bwMode="auto">
            <a:xfrm>
              <a:off x="4974" y="4926"/>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0" name="Rectangle 47">
              <a:extLst>
                <a:ext uri="{FF2B5EF4-FFF2-40B4-BE49-F238E27FC236}">
                  <a16:creationId xmlns:a16="http://schemas.microsoft.com/office/drawing/2014/main" id="{122321FE-A71A-43EF-8153-5550F123E47E}"/>
                </a:ext>
              </a:extLst>
            </p:cNvPr>
            <p:cNvSpPr>
              <a:spLocks noChangeArrowheads="1"/>
            </p:cNvSpPr>
            <p:nvPr/>
          </p:nvSpPr>
          <p:spPr bwMode="auto">
            <a:xfrm>
              <a:off x="5623" y="4811"/>
              <a:ext cx="4090" cy="1532"/>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Line 46">
              <a:extLst>
                <a:ext uri="{FF2B5EF4-FFF2-40B4-BE49-F238E27FC236}">
                  <a16:creationId xmlns:a16="http://schemas.microsoft.com/office/drawing/2014/main" id="{C5045382-1F6D-43AC-B4F4-32454106E072}"/>
                </a:ext>
              </a:extLst>
            </p:cNvPr>
            <p:cNvSpPr>
              <a:spLocks noChangeShapeType="1"/>
            </p:cNvSpPr>
            <p:nvPr/>
          </p:nvSpPr>
          <p:spPr bwMode="auto">
            <a:xfrm>
              <a:off x="3677" y="5300"/>
              <a:ext cx="3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Line 45">
              <a:extLst>
                <a:ext uri="{FF2B5EF4-FFF2-40B4-BE49-F238E27FC236}">
                  <a16:creationId xmlns:a16="http://schemas.microsoft.com/office/drawing/2014/main" id="{BEBEE023-80ED-42D5-877A-BF66CD5BE18A}"/>
                </a:ext>
              </a:extLst>
            </p:cNvPr>
            <p:cNvSpPr>
              <a:spLocks noChangeShapeType="1"/>
            </p:cNvSpPr>
            <p:nvPr/>
          </p:nvSpPr>
          <p:spPr bwMode="auto">
            <a:xfrm>
              <a:off x="4854" y="5300"/>
              <a:ext cx="9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3" name="Group 39">
              <a:extLst>
                <a:ext uri="{FF2B5EF4-FFF2-40B4-BE49-F238E27FC236}">
                  <a16:creationId xmlns:a16="http://schemas.microsoft.com/office/drawing/2014/main" id="{B9D1803B-CE4F-4850-9AA7-724482EF639B}"/>
                </a:ext>
              </a:extLst>
            </p:cNvPr>
            <p:cNvGrpSpPr>
              <a:grpSpLocks/>
            </p:cNvGrpSpPr>
            <p:nvPr/>
          </p:nvGrpSpPr>
          <p:grpSpPr bwMode="auto">
            <a:xfrm>
              <a:off x="4014" y="4974"/>
              <a:ext cx="840" cy="652"/>
              <a:chOff x="4277" y="6372"/>
              <a:chExt cx="840" cy="652"/>
            </a:xfrm>
          </p:grpSpPr>
          <p:sp>
            <p:nvSpPr>
              <p:cNvPr id="51" name="Rectangle 44">
                <a:extLst>
                  <a:ext uri="{FF2B5EF4-FFF2-40B4-BE49-F238E27FC236}">
                    <a16:creationId xmlns:a16="http://schemas.microsoft.com/office/drawing/2014/main" id="{C539653A-6951-458C-8F66-4F0A51D6A368}"/>
                  </a:ext>
                </a:extLst>
              </p:cNvPr>
              <p:cNvSpPr>
                <a:spLocks noChangeArrowheads="1"/>
              </p:cNvSpPr>
              <p:nvPr/>
            </p:nvSpPr>
            <p:spPr bwMode="auto">
              <a:xfrm>
                <a:off x="4277" y="6372"/>
                <a:ext cx="840"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Line 43">
                <a:extLst>
                  <a:ext uri="{FF2B5EF4-FFF2-40B4-BE49-F238E27FC236}">
                    <a16:creationId xmlns:a16="http://schemas.microsoft.com/office/drawing/2014/main" id="{8EABA7ED-288D-4966-AD40-F1C8BBAFC723}"/>
                  </a:ext>
                </a:extLst>
              </p:cNvPr>
              <p:cNvSpPr>
                <a:spLocks noChangeShapeType="1"/>
              </p:cNvSpPr>
              <p:nvPr/>
            </p:nvSpPr>
            <p:spPr bwMode="auto">
              <a:xfrm flipV="1">
                <a:off x="4397" y="6438"/>
                <a:ext cx="0" cy="4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 name="Line 42">
                <a:extLst>
                  <a:ext uri="{FF2B5EF4-FFF2-40B4-BE49-F238E27FC236}">
                    <a16:creationId xmlns:a16="http://schemas.microsoft.com/office/drawing/2014/main" id="{FC2EAD1E-82E8-4BA0-B96D-92A069FFF44A}"/>
                  </a:ext>
                </a:extLst>
              </p:cNvPr>
              <p:cNvSpPr>
                <a:spLocks noChangeShapeType="1"/>
              </p:cNvSpPr>
              <p:nvPr/>
            </p:nvSpPr>
            <p:spPr bwMode="auto">
              <a:xfrm>
                <a:off x="4397" y="6927"/>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 name="Freeform 41">
                <a:extLst>
                  <a:ext uri="{FF2B5EF4-FFF2-40B4-BE49-F238E27FC236}">
                    <a16:creationId xmlns:a16="http://schemas.microsoft.com/office/drawing/2014/main" id="{6BE5EE28-5C3F-408B-A250-5860A337C140}"/>
                  </a:ext>
                </a:extLst>
              </p:cNvPr>
              <p:cNvSpPr>
                <a:spLocks/>
              </p:cNvSpPr>
              <p:nvPr/>
            </p:nvSpPr>
            <p:spPr bwMode="auto">
              <a:xfrm>
                <a:off x="4397" y="6535"/>
                <a:ext cx="346" cy="402"/>
              </a:xfrm>
              <a:custGeom>
                <a:avLst/>
                <a:gdLst>
                  <a:gd name="T0" fmla="*/ 0 w 346"/>
                  <a:gd name="T1" fmla="*/ 0 h 402"/>
                  <a:gd name="T2" fmla="*/ 120 w 346"/>
                  <a:gd name="T3" fmla="*/ 0 h 402"/>
                  <a:gd name="T4" fmla="*/ 308 w 346"/>
                  <a:gd name="T5" fmla="*/ 326 h 402"/>
                  <a:gd name="T6" fmla="*/ 346 w 346"/>
                  <a:gd name="T7" fmla="*/ 402 h 402"/>
                </a:gdLst>
                <a:ahLst/>
                <a:cxnLst>
                  <a:cxn ang="0">
                    <a:pos x="T0" y="T1"/>
                  </a:cxn>
                  <a:cxn ang="0">
                    <a:pos x="T2" y="T3"/>
                  </a:cxn>
                  <a:cxn ang="0">
                    <a:pos x="T4" y="T5"/>
                  </a:cxn>
                  <a:cxn ang="0">
                    <a:pos x="T6" y="T7"/>
                  </a:cxn>
                </a:cxnLst>
                <a:rect l="0" t="0" r="r" b="b"/>
                <a:pathLst>
                  <a:path w="346" h="402">
                    <a:moveTo>
                      <a:pt x="0" y="0"/>
                    </a:moveTo>
                    <a:lnTo>
                      <a:pt x="120" y="0"/>
                    </a:lnTo>
                    <a:lnTo>
                      <a:pt x="308" y="326"/>
                    </a:lnTo>
                    <a:lnTo>
                      <a:pt x="346" y="402"/>
                    </a:lnTo>
                  </a:path>
                </a:pathLst>
              </a:custGeom>
              <a:noFill/>
              <a:ln w="1270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 name="Text Box 40">
                <a:extLst>
                  <a:ext uri="{FF2B5EF4-FFF2-40B4-BE49-F238E27FC236}">
                    <a16:creationId xmlns:a16="http://schemas.microsoft.com/office/drawing/2014/main" id="{3483FCD8-0896-46F1-AD9D-796CF85F7DFF}"/>
                  </a:ext>
                </a:extLst>
              </p:cNvPr>
              <p:cNvSpPr txBox="1">
                <a:spLocks noChangeArrowheads="1"/>
              </p:cNvSpPr>
              <p:nvPr/>
            </p:nvSpPr>
            <p:spPr bwMode="auto">
              <a:xfrm>
                <a:off x="4637" y="6372"/>
                <a:ext cx="4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14" name="Freeform 38">
              <a:extLst>
                <a:ext uri="{FF2B5EF4-FFF2-40B4-BE49-F238E27FC236}">
                  <a16:creationId xmlns:a16="http://schemas.microsoft.com/office/drawing/2014/main" id="{0B79852A-734A-4E67-B881-CA813A9488F3}"/>
                </a:ext>
              </a:extLst>
            </p:cNvPr>
            <p:cNvSpPr>
              <a:spLocks/>
            </p:cNvSpPr>
            <p:nvPr/>
          </p:nvSpPr>
          <p:spPr bwMode="auto">
            <a:xfrm>
              <a:off x="6163" y="5685"/>
              <a:ext cx="3514" cy="300"/>
            </a:xfrm>
            <a:custGeom>
              <a:avLst/>
              <a:gdLst>
                <a:gd name="T0" fmla="*/ 0 w 3570"/>
                <a:gd name="T1" fmla="*/ 0 h 300"/>
                <a:gd name="T2" fmla="*/ 0 w 3570"/>
                <a:gd name="T3" fmla="*/ 300 h 300"/>
                <a:gd name="T4" fmla="*/ 3570 w 3570"/>
                <a:gd name="T5" fmla="*/ 300 h 300"/>
              </a:gdLst>
              <a:ahLst/>
              <a:cxnLst>
                <a:cxn ang="0">
                  <a:pos x="T0" y="T1"/>
                </a:cxn>
                <a:cxn ang="0">
                  <a:pos x="T2" y="T3"/>
                </a:cxn>
                <a:cxn ang="0">
                  <a:pos x="T4" y="T5"/>
                </a:cxn>
              </a:cxnLst>
              <a:rect l="0" t="0" r="r" b="b"/>
              <a:pathLst>
                <a:path w="3570" h="300">
                  <a:moveTo>
                    <a:pt x="0" y="0"/>
                  </a:moveTo>
                  <a:lnTo>
                    <a:pt x="0" y="300"/>
                  </a:lnTo>
                  <a:lnTo>
                    <a:pt x="3570" y="300"/>
                  </a:ln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Line 37">
              <a:extLst>
                <a:ext uri="{FF2B5EF4-FFF2-40B4-BE49-F238E27FC236}">
                  <a16:creationId xmlns:a16="http://schemas.microsoft.com/office/drawing/2014/main" id="{C0C0BF79-BB57-46F6-94DF-59F0DD4643CD}"/>
                </a:ext>
              </a:extLst>
            </p:cNvPr>
            <p:cNvSpPr>
              <a:spLocks noChangeShapeType="1"/>
            </p:cNvSpPr>
            <p:nvPr/>
          </p:nvSpPr>
          <p:spPr bwMode="auto">
            <a:xfrm>
              <a:off x="6933" y="5300"/>
              <a:ext cx="13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Line 36">
              <a:extLst>
                <a:ext uri="{FF2B5EF4-FFF2-40B4-BE49-F238E27FC236}">
                  <a16:creationId xmlns:a16="http://schemas.microsoft.com/office/drawing/2014/main" id="{050783E3-78A9-407B-A594-FA6FC4FD1B95}"/>
                </a:ext>
              </a:extLst>
            </p:cNvPr>
            <p:cNvSpPr>
              <a:spLocks noChangeShapeType="1"/>
            </p:cNvSpPr>
            <p:nvPr/>
          </p:nvSpPr>
          <p:spPr bwMode="auto">
            <a:xfrm>
              <a:off x="8957" y="5300"/>
              <a:ext cx="720" cy="0"/>
            </a:xfrm>
            <a:prstGeom prst="line">
              <a:avLst/>
            </a:prstGeom>
            <a:noFill/>
            <a:ln w="38100" cmpd="dbl">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Text Box 35">
              <a:extLst>
                <a:ext uri="{FF2B5EF4-FFF2-40B4-BE49-F238E27FC236}">
                  <a16:creationId xmlns:a16="http://schemas.microsoft.com/office/drawing/2014/main" id="{4A8DBD73-D3FD-4C57-8624-BC544D2BF60F}"/>
                </a:ext>
              </a:extLst>
            </p:cNvPr>
            <p:cNvSpPr txBox="1">
              <a:spLocks noChangeArrowheads="1"/>
            </p:cNvSpPr>
            <p:nvPr/>
          </p:nvSpPr>
          <p:spPr bwMode="auto">
            <a:xfrm>
              <a:off x="5717" y="5996"/>
              <a:ext cx="1516"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Computer-I/O</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Rectangle 34">
              <a:extLst>
                <a:ext uri="{FF2B5EF4-FFF2-40B4-BE49-F238E27FC236}">
                  <a16:creationId xmlns:a16="http://schemas.microsoft.com/office/drawing/2014/main" id="{47E0CC52-6122-49D2-92ED-8984E026DC34}"/>
                </a:ext>
              </a:extLst>
            </p:cNvPr>
            <p:cNvSpPr>
              <a:spLocks noChangeArrowheads="1"/>
            </p:cNvSpPr>
            <p:nvPr/>
          </p:nvSpPr>
          <p:spPr bwMode="auto">
            <a:xfrm>
              <a:off x="8237" y="4974"/>
              <a:ext cx="720" cy="6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 name="Line 33">
              <a:extLst>
                <a:ext uri="{FF2B5EF4-FFF2-40B4-BE49-F238E27FC236}">
                  <a16:creationId xmlns:a16="http://schemas.microsoft.com/office/drawing/2014/main" id="{9E8F56AE-4C5E-4A9C-A3DB-005A0F80390F}"/>
                </a:ext>
              </a:extLst>
            </p:cNvPr>
            <p:cNvSpPr>
              <a:spLocks noChangeShapeType="1"/>
            </p:cNvSpPr>
            <p:nvPr/>
          </p:nvSpPr>
          <p:spPr bwMode="auto">
            <a:xfrm flipH="1">
              <a:off x="9197" y="5137"/>
              <a:ext cx="120"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Text Box 32">
              <a:extLst>
                <a:ext uri="{FF2B5EF4-FFF2-40B4-BE49-F238E27FC236}">
                  <a16:creationId xmlns:a16="http://schemas.microsoft.com/office/drawing/2014/main" id="{7C0A88D0-9041-4DC0-AB97-3A592EDBC849}"/>
                </a:ext>
              </a:extLst>
            </p:cNvPr>
            <p:cNvSpPr txBox="1">
              <a:spLocks noChangeArrowheads="1"/>
            </p:cNvSpPr>
            <p:nvPr/>
          </p:nvSpPr>
          <p:spPr bwMode="auto">
            <a:xfrm>
              <a:off x="9197" y="4811"/>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1" name="Text Box 31">
              <a:extLst>
                <a:ext uri="{FF2B5EF4-FFF2-40B4-BE49-F238E27FC236}">
                  <a16:creationId xmlns:a16="http://schemas.microsoft.com/office/drawing/2014/main" id="{04E5F1E8-6662-41BC-B1EF-F96B6436E9EC}"/>
                </a:ext>
              </a:extLst>
            </p:cNvPr>
            <p:cNvSpPr txBox="1">
              <a:spLocks noChangeArrowheads="1"/>
            </p:cNvSpPr>
            <p:nvPr/>
          </p:nvSpPr>
          <p:spPr bwMode="auto">
            <a:xfrm>
              <a:off x="6917" y="4926"/>
              <a:ext cx="10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a:t>
              </a: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2" name="Text Box 30">
              <a:extLst>
                <a:ext uri="{FF2B5EF4-FFF2-40B4-BE49-F238E27FC236}">
                  <a16:creationId xmlns:a16="http://schemas.microsoft.com/office/drawing/2014/main" id="{3DE2F953-DFA4-4CCE-817C-E24FCF850E76}"/>
                </a:ext>
              </a:extLst>
            </p:cNvPr>
            <p:cNvSpPr txBox="1">
              <a:spLocks noChangeArrowheads="1"/>
            </p:cNvSpPr>
            <p:nvPr/>
          </p:nvSpPr>
          <p:spPr bwMode="auto">
            <a:xfrm>
              <a:off x="8957" y="5463"/>
              <a:ext cx="96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Qx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nvGrpSpPr>
            <p:cNvPr id="23" name="Group 24">
              <a:extLst>
                <a:ext uri="{FF2B5EF4-FFF2-40B4-BE49-F238E27FC236}">
                  <a16:creationId xmlns:a16="http://schemas.microsoft.com/office/drawing/2014/main" id="{6DDF08AE-4A86-4CC9-AF9A-C7B82C92948E}"/>
                </a:ext>
              </a:extLst>
            </p:cNvPr>
            <p:cNvGrpSpPr>
              <a:grpSpLocks/>
            </p:cNvGrpSpPr>
            <p:nvPr/>
          </p:nvGrpSpPr>
          <p:grpSpPr bwMode="auto">
            <a:xfrm>
              <a:off x="6993" y="5726"/>
              <a:ext cx="600" cy="163"/>
              <a:chOff x="4134" y="11430"/>
              <a:chExt cx="600" cy="163"/>
            </a:xfrm>
          </p:grpSpPr>
          <p:sp>
            <p:nvSpPr>
              <p:cNvPr id="46" name="Line 29">
                <a:extLst>
                  <a:ext uri="{FF2B5EF4-FFF2-40B4-BE49-F238E27FC236}">
                    <a16:creationId xmlns:a16="http://schemas.microsoft.com/office/drawing/2014/main" id="{90A2BD1D-0E8C-4BBE-A34C-0C9BCF2A4DB1}"/>
                  </a:ext>
                </a:extLst>
              </p:cNvPr>
              <p:cNvSpPr>
                <a:spLocks noChangeShapeType="1"/>
              </p:cNvSpPr>
              <p:nvPr/>
            </p:nvSpPr>
            <p:spPr bwMode="auto">
              <a:xfrm>
                <a:off x="4134" y="11593"/>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 name="Line 28">
                <a:extLst>
                  <a:ext uri="{FF2B5EF4-FFF2-40B4-BE49-F238E27FC236}">
                    <a16:creationId xmlns:a16="http://schemas.microsoft.com/office/drawing/2014/main" id="{C7D05EB8-ADF8-4B81-9DAE-0F365424F544}"/>
                  </a:ext>
                </a:extLst>
              </p:cNvPr>
              <p:cNvSpPr>
                <a:spLocks noChangeShapeType="1"/>
              </p:cNvSpPr>
              <p:nvPr/>
            </p:nvSpPr>
            <p:spPr bwMode="auto">
              <a:xfrm>
                <a:off x="425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 name="Line 27">
                <a:extLst>
                  <a:ext uri="{FF2B5EF4-FFF2-40B4-BE49-F238E27FC236}">
                    <a16:creationId xmlns:a16="http://schemas.microsoft.com/office/drawing/2014/main" id="{08A6E0ED-1198-446E-AE20-C6F8A70E39AB}"/>
                  </a:ext>
                </a:extLst>
              </p:cNvPr>
              <p:cNvSpPr>
                <a:spLocks noChangeShapeType="1"/>
              </p:cNvSpPr>
              <p:nvPr/>
            </p:nvSpPr>
            <p:spPr bwMode="auto">
              <a:xfrm>
                <a:off x="437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Line 26">
                <a:extLst>
                  <a:ext uri="{FF2B5EF4-FFF2-40B4-BE49-F238E27FC236}">
                    <a16:creationId xmlns:a16="http://schemas.microsoft.com/office/drawing/2014/main" id="{1E17ED41-5649-4728-BA42-7ACF60FC9458}"/>
                  </a:ext>
                </a:extLst>
              </p:cNvPr>
              <p:cNvSpPr>
                <a:spLocks noChangeShapeType="1"/>
              </p:cNvSpPr>
              <p:nvPr/>
            </p:nvSpPr>
            <p:spPr bwMode="auto">
              <a:xfrm>
                <a:off x="449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Line 25">
                <a:extLst>
                  <a:ext uri="{FF2B5EF4-FFF2-40B4-BE49-F238E27FC236}">
                    <a16:creationId xmlns:a16="http://schemas.microsoft.com/office/drawing/2014/main" id="{C1167757-9B48-4CEC-8E1B-B05E45BFF1C1}"/>
                  </a:ext>
                </a:extLst>
              </p:cNvPr>
              <p:cNvSpPr>
                <a:spLocks noChangeShapeType="1"/>
              </p:cNvSpPr>
              <p:nvPr/>
            </p:nvSpPr>
            <p:spPr bwMode="auto">
              <a:xfrm>
                <a:off x="461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4" name="Rectangle 23">
              <a:extLst>
                <a:ext uri="{FF2B5EF4-FFF2-40B4-BE49-F238E27FC236}">
                  <a16:creationId xmlns:a16="http://schemas.microsoft.com/office/drawing/2014/main" id="{BAE34AA5-B1BC-4CF2-9665-61C4F48BFC4A}"/>
                </a:ext>
              </a:extLst>
            </p:cNvPr>
            <p:cNvSpPr>
              <a:spLocks noChangeArrowheads="1"/>
            </p:cNvSpPr>
            <p:nvPr/>
          </p:nvSpPr>
          <p:spPr bwMode="auto">
            <a:xfrm>
              <a:off x="1254" y="4824"/>
              <a:ext cx="2423" cy="9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technical</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process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nvGrpSpPr>
            <p:cNvPr id="25" name="Group 19">
              <a:extLst>
                <a:ext uri="{FF2B5EF4-FFF2-40B4-BE49-F238E27FC236}">
                  <a16:creationId xmlns:a16="http://schemas.microsoft.com/office/drawing/2014/main" id="{CEAD6B17-08F5-485B-8A88-68FB8146BFC5}"/>
                </a:ext>
              </a:extLst>
            </p:cNvPr>
            <p:cNvGrpSpPr>
              <a:grpSpLocks/>
            </p:cNvGrpSpPr>
            <p:nvPr/>
          </p:nvGrpSpPr>
          <p:grpSpPr bwMode="auto">
            <a:xfrm>
              <a:off x="8157" y="4938"/>
              <a:ext cx="1066" cy="851"/>
              <a:chOff x="6814" y="12359"/>
              <a:chExt cx="1066" cy="851"/>
            </a:xfrm>
          </p:grpSpPr>
          <p:sp>
            <p:nvSpPr>
              <p:cNvPr id="43" name="Line 22">
                <a:extLst>
                  <a:ext uri="{FF2B5EF4-FFF2-40B4-BE49-F238E27FC236}">
                    <a16:creationId xmlns:a16="http://schemas.microsoft.com/office/drawing/2014/main" id="{DA09E70D-583A-4B47-86C0-7CD60E7E01E9}"/>
                  </a:ext>
                </a:extLst>
              </p:cNvPr>
              <p:cNvSpPr>
                <a:spLocks noChangeShapeType="1"/>
              </p:cNvSpPr>
              <p:nvPr/>
            </p:nvSpPr>
            <p:spPr bwMode="auto">
              <a:xfrm flipV="1">
                <a:off x="6894" y="12395"/>
                <a:ext cx="720" cy="6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 name="Text Box 21">
                <a:extLst>
                  <a:ext uri="{FF2B5EF4-FFF2-40B4-BE49-F238E27FC236}">
                    <a16:creationId xmlns:a16="http://schemas.microsoft.com/office/drawing/2014/main" id="{341ABD1C-B6E5-43A8-9E1D-6E0254AB026A}"/>
                  </a:ext>
                </a:extLst>
              </p:cNvPr>
              <p:cNvSpPr txBox="1">
                <a:spLocks noChangeArrowheads="1"/>
              </p:cNvSpPr>
              <p:nvPr/>
            </p:nvSpPr>
            <p:spPr bwMode="auto">
              <a:xfrm>
                <a:off x="6814" y="12359"/>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5" name="Text Box 20">
                <a:extLst>
                  <a:ext uri="{FF2B5EF4-FFF2-40B4-BE49-F238E27FC236}">
                    <a16:creationId xmlns:a16="http://schemas.microsoft.com/office/drawing/2014/main" id="{35F956EA-F8C2-40AB-81F2-42D010640934}"/>
                  </a:ext>
                </a:extLst>
              </p:cNvPr>
              <p:cNvSpPr txBox="1">
                <a:spLocks noChangeArrowheads="1"/>
              </p:cNvSpPr>
              <p:nvPr/>
            </p:nvSpPr>
            <p:spPr bwMode="auto">
              <a:xfrm>
                <a:off x="7160" y="12721"/>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26" name="Text Box 18">
              <a:extLst>
                <a:ext uri="{FF2B5EF4-FFF2-40B4-BE49-F238E27FC236}">
                  <a16:creationId xmlns:a16="http://schemas.microsoft.com/office/drawing/2014/main" id="{3FFA669E-203E-4AA0-94C6-8838578AA312}"/>
                </a:ext>
              </a:extLst>
            </p:cNvPr>
            <p:cNvSpPr txBox="1">
              <a:spLocks noChangeArrowheads="1"/>
            </p:cNvSpPr>
            <p:nvPr/>
          </p:nvSpPr>
          <p:spPr bwMode="auto">
            <a:xfrm>
              <a:off x="8837" y="5951"/>
              <a:ext cx="10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Conv-x</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7" name="Line 17">
              <a:extLst>
                <a:ext uri="{FF2B5EF4-FFF2-40B4-BE49-F238E27FC236}">
                  <a16:creationId xmlns:a16="http://schemas.microsoft.com/office/drawing/2014/main" id="{DE92FF3E-361A-4C35-8080-C945FC8D8539}"/>
                </a:ext>
              </a:extLst>
            </p:cNvPr>
            <p:cNvSpPr>
              <a:spLocks noChangeShapeType="1"/>
            </p:cNvSpPr>
            <p:nvPr/>
          </p:nvSpPr>
          <p:spPr bwMode="auto">
            <a:xfrm flipH="1">
              <a:off x="9343" y="5986"/>
              <a:ext cx="2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8" name="Group 4">
              <a:extLst>
                <a:ext uri="{FF2B5EF4-FFF2-40B4-BE49-F238E27FC236}">
                  <a16:creationId xmlns:a16="http://schemas.microsoft.com/office/drawing/2014/main" id="{63FFE6D6-88A2-495B-95E6-96339167A75A}"/>
                </a:ext>
              </a:extLst>
            </p:cNvPr>
            <p:cNvGrpSpPr>
              <a:grpSpLocks/>
            </p:cNvGrpSpPr>
            <p:nvPr/>
          </p:nvGrpSpPr>
          <p:grpSpPr bwMode="auto">
            <a:xfrm>
              <a:off x="5837" y="4974"/>
              <a:ext cx="1096" cy="821"/>
              <a:chOff x="4494" y="12395"/>
              <a:chExt cx="1096" cy="821"/>
            </a:xfrm>
          </p:grpSpPr>
          <p:sp>
            <p:nvSpPr>
              <p:cNvPr id="31" name="Rectangle 16">
                <a:extLst>
                  <a:ext uri="{FF2B5EF4-FFF2-40B4-BE49-F238E27FC236}">
                    <a16:creationId xmlns:a16="http://schemas.microsoft.com/office/drawing/2014/main" id="{ED164AF4-9FC5-4A4C-A9F9-8040012F6F0C}"/>
                  </a:ext>
                </a:extLst>
              </p:cNvPr>
              <p:cNvSpPr>
                <a:spLocks noChangeArrowheads="1"/>
              </p:cNvSpPr>
              <p:nvPr/>
            </p:nvSpPr>
            <p:spPr bwMode="auto">
              <a:xfrm>
                <a:off x="4494" y="12395"/>
                <a:ext cx="1096" cy="720"/>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sp>
            <p:nvSpPr>
              <p:cNvPr id="32" name="Line 15">
                <a:extLst>
                  <a:ext uri="{FF2B5EF4-FFF2-40B4-BE49-F238E27FC236}">
                    <a16:creationId xmlns:a16="http://schemas.microsoft.com/office/drawing/2014/main" id="{AE4820B4-E0B9-43F2-9D8A-40D94DE3B5C2}"/>
                  </a:ext>
                </a:extLst>
              </p:cNvPr>
              <p:cNvSpPr>
                <a:spLocks noChangeShapeType="1"/>
              </p:cNvSpPr>
              <p:nvPr/>
            </p:nvSpPr>
            <p:spPr bwMode="auto">
              <a:xfrm>
                <a:off x="4587" y="12663"/>
                <a:ext cx="9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Oval 14">
                <a:extLst>
                  <a:ext uri="{FF2B5EF4-FFF2-40B4-BE49-F238E27FC236}">
                    <a16:creationId xmlns:a16="http://schemas.microsoft.com/office/drawing/2014/main" id="{3DFFA1A0-34DA-4E06-BA96-47C96599F492}"/>
                  </a:ext>
                </a:extLst>
              </p:cNvPr>
              <p:cNvSpPr>
                <a:spLocks noChangeArrowheads="1"/>
              </p:cNvSpPr>
              <p:nvPr/>
            </p:nvSpPr>
            <p:spPr bwMode="auto">
              <a:xfrm>
                <a:off x="4612" y="12628"/>
                <a:ext cx="72" cy="72"/>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de-DE"/>
              </a:p>
            </p:txBody>
          </p:sp>
          <p:sp>
            <p:nvSpPr>
              <p:cNvPr id="34" name="Line 13">
                <a:extLst>
                  <a:ext uri="{FF2B5EF4-FFF2-40B4-BE49-F238E27FC236}">
                    <a16:creationId xmlns:a16="http://schemas.microsoft.com/office/drawing/2014/main" id="{5487DD6E-A330-4D55-B71B-E4C995ECAC15}"/>
                  </a:ext>
                </a:extLst>
              </p:cNvPr>
              <p:cNvSpPr>
                <a:spLocks noChangeShapeType="1"/>
              </p:cNvSpPr>
              <p:nvPr/>
            </p:nvSpPr>
            <p:spPr bwMode="auto">
              <a:xfrm flipV="1">
                <a:off x="4679" y="12530"/>
                <a:ext cx="358" cy="1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 name="Line 12">
                <a:extLst>
                  <a:ext uri="{FF2B5EF4-FFF2-40B4-BE49-F238E27FC236}">
                    <a16:creationId xmlns:a16="http://schemas.microsoft.com/office/drawing/2014/main" id="{146EF432-55E7-437B-AF32-D6C33F281E77}"/>
                  </a:ext>
                </a:extLst>
              </p:cNvPr>
              <p:cNvSpPr>
                <a:spLocks noChangeShapeType="1"/>
              </p:cNvSpPr>
              <p:nvPr/>
            </p:nvSpPr>
            <p:spPr bwMode="auto">
              <a:xfrm>
                <a:off x="5024" y="12678"/>
                <a:ext cx="501" cy="0"/>
              </a:xfrm>
              <a:prstGeom prst="line">
                <a:avLst/>
              </a:prstGeom>
              <a:noFill/>
              <a:ln w="6350">
                <a:solidFill>
                  <a:srgbClr val="000000"/>
                </a:solidFill>
                <a:round/>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Line 11">
                <a:extLst>
                  <a:ext uri="{FF2B5EF4-FFF2-40B4-BE49-F238E27FC236}">
                    <a16:creationId xmlns:a16="http://schemas.microsoft.com/office/drawing/2014/main" id="{045BB880-227C-4FDF-83A6-1885743DCED8}"/>
                  </a:ext>
                </a:extLst>
              </p:cNvPr>
              <p:cNvSpPr>
                <a:spLocks noChangeShapeType="1"/>
              </p:cNvSpPr>
              <p:nvPr/>
            </p:nvSpPr>
            <p:spPr bwMode="auto">
              <a:xfrm>
                <a:off x="5022" y="12678"/>
                <a:ext cx="5" cy="370"/>
              </a:xfrm>
              <a:prstGeom prst="line">
                <a:avLst/>
              </a:prstGeom>
              <a:noFill/>
              <a:ln w="6350">
                <a:solidFill>
                  <a:srgbClr val="000000"/>
                </a:solidFill>
                <a:round/>
                <a:headEnd type="none"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7" name="Group 7">
                <a:extLst>
                  <a:ext uri="{FF2B5EF4-FFF2-40B4-BE49-F238E27FC236}">
                    <a16:creationId xmlns:a16="http://schemas.microsoft.com/office/drawing/2014/main" id="{3590538E-ADFD-47D6-8F7B-35AF2183541C}"/>
                  </a:ext>
                </a:extLst>
              </p:cNvPr>
              <p:cNvGrpSpPr>
                <a:grpSpLocks/>
              </p:cNvGrpSpPr>
              <p:nvPr/>
            </p:nvGrpSpPr>
            <p:grpSpPr bwMode="auto">
              <a:xfrm rot="-5400000">
                <a:off x="4965" y="12782"/>
                <a:ext cx="110" cy="195"/>
                <a:chOff x="3189" y="2568"/>
                <a:chExt cx="41" cy="91"/>
              </a:xfrm>
            </p:grpSpPr>
            <p:sp>
              <p:nvSpPr>
                <p:cNvPr id="40" name="Rectangle 10">
                  <a:extLst>
                    <a:ext uri="{FF2B5EF4-FFF2-40B4-BE49-F238E27FC236}">
                      <a16:creationId xmlns:a16="http://schemas.microsoft.com/office/drawing/2014/main" id="{E509C932-C9DD-40B2-9932-D6DF9B1D4F2F}"/>
                    </a:ext>
                  </a:extLst>
                </p:cNvPr>
                <p:cNvSpPr>
                  <a:spLocks noChangeArrowheads="1"/>
                </p:cNvSpPr>
                <p:nvPr/>
              </p:nvSpPr>
              <p:spPr bwMode="auto">
                <a:xfrm>
                  <a:off x="3195" y="2568"/>
                  <a:ext cx="24"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de-DE"/>
                </a:p>
              </p:txBody>
            </p:sp>
            <p:sp>
              <p:nvSpPr>
                <p:cNvPr id="41" name="Rectangle 9">
                  <a:extLst>
                    <a:ext uri="{FF2B5EF4-FFF2-40B4-BE49-F238E27FC236}">
                      <a16:creationId xmlns:a16="http://schemas.microsoft.com/office/drawing/2014/main" id="{101DF1BC-AA43-4B9F-A5E5-2262D84C928B}"/>
                    </a:ext>
                  </a:extLst>
                </p:cNvPr>
                <p:cNvSpPr>
                  <a:spLocks noChangeArrowheads="1"/>
                </p:cNvSpPr>
                <p:nvPr/>
              </p:nvSpPr>
              <p:spPr bwMode="auto">
                <a:xfrm>
                  <a:off x="3189" y="2568"/>
                  <a:ext cx="11" cy="91"/>
                </a:xfrm>
                <a:prstGeom prst="rect">
                  <a:avLst/>
                </a:prstGeom>
                <a:solidFill>
                  <a:srgbClr val="000000"/>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sp>
              <p:nvSpPr>
                <p:cNvPr id="42" name="Rectangle 8">
                  <a:extLst>
                    <a:ext uri="{FF2B5EF4-FFF2-40B4-BE49-F238E27FC236}">
                      <a16:creationId xmlns:a16="http://schemas.microsoft.com/office/drawing/2014/main" id="{DCA171B0-0BA2-4F6A-B431-BDBC7BF06E3D}"/>
                    </a:ext>
                  </a:extLst>
                </p:cNvPr>
                <p:cNvSpPr>
                  <a:spLocks noChangeArrowheads="1"/>
                </p:cNvSpPr>
                <p:nvPr/>
              </p:nvSpPr>
              <p:spPr bwMode="auto">
                <a:xfrm>
                  <a:off x="3219" y="2568"/>
                  <a:ext cx="11" cy="91"/>
                </a:xfrm>
                <a:prstGeom prst="rect">
                  <a:avLst/>
                </a:prstGeom>
                <a:solidFill>
                  <a:srgbClr val="000000"/>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grpSp>
          <p:sp>
            <p:nvSpPr>
              <p:cNvPr id="38" name="Freeform 6">
                <a:extLst>
                  <a:ext uri="{FF2B5EF4-FFF2-40B4-BE49-F238E27FC236}">
                    <a16:creationId xmlns:a16="http://schemas.microsoft.com/office/drawing/2014/main" id="{4CD2D9E4-2E08-44F1-B300-5279AD4FF6AD}"/>
                  </a:ext>
                </a:extLst>
              </p:cNvPr>
              <p:cNvSpPr>
                <a:spLocks noChangeAspect="1"/>
              </p:cNvSpPr>
              <p:nvPr/>
            </p:nvSpPr>
            <p:spPr bwMode="auto">
              <a:xfrm>
                <a:off x="5210" y="12560"/>
                <a:ext cx="277" cy="238"/>
              </a:xfrm>
              <a:custGeom>
                <a:avLst/>
                <a:gdLst>
                  <a:gd name="T0" fmla="*/ 0 w 159"/>
                  <a:gd name="T1" fmla="*/ 0 h 136"/>
                  <a:gd name="T2" fmla="*/ 0 w 159"/>
                  <a:gd name="T3" fmla="*/ 136 h 136"/>
                  <a:gd name="T4" fmla="*/ 159 w 159"/>
                  <a:gd name="T5" fmla="*/ 68 h 136"/>
                  <a:gd name="T6" fmla="*/ 0 w 159"/>
                  <a:gd name="T7" fmla="*/ 0 h 136"/>
                </a:gdLst>
                <a:ahLst/>
                <a:cxnLst>
                  <a:cxn ang="0">
                    <a:pos x="T0" y="T1"/>
                  </a:cxn>
                  <a:cxn ang="0">
                    <a:pos x="T2" y="T3"/>
                  </a:cxn>
                  <a:cxn ang="0">
                    <a:pos x="T4" y="T5"/>
                  </a:cxn>
                  <a:cxn ang="0">
                    <a:pos x="T6" y="T7"/>
                  </a:cxn>
                </a:cxnLst>
                <a:rect l="0" t="0" r="r" b="b"/>
                <a:pathLst>
                  <a:path w="159" h="136">
                    <a:moveTo>
                      <a:pt x="0" y="0"/>
                    </a:moveTo>
                    <a:lnTo>
                      <a:pt x="0" y="136"/>
                    </a:lnTo>
                    <a:lnTo>
                      <a:pt x="159" y="68"/>
                    </a:lnTo>
                    <a:lnTo>
                      <a:pt x="0" y="0"/>
                    </a:lnTo>
                    <a:close/>
                  </a:path>
                </a:pathLst>
              </a:custGeom>
              <a:solidFill>
                <a:srgbClr val="FFFFFF"/>
              </a:solid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9" name="Line 5">
                <a:extLst>
                  <a:ext uri="{FF2B5EF4-FFF2-40B4-BE49-F238E27FC236}">
                    <a16:creationId xmlns:a16="http://schemas.microsoft.com/office/drawing/2014/main" id="{AD47332B-88BA-4A19-9484-06C34A4E81DF}"/>
                  </a:ext>
                </a:extLst>
              </p:cNvPr>
              <p:cNvSpPr>
                <a:spLocks noChangeShapeType="1"/>
              </p:cNvSpPr>
              <p:nvPr/>
            </p:nvSpPr>
            <p:spPr bwMode="auto">
              <a:xfrm>
                <a:off x="4820" y="12727"/>
                <a:ext cx="0" cy="489"/>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9" name="Text Box 3">
              <a:extLst>
                <a:ext uri="{FF2B5EF4-FFF2-40B4-BE49-F238E27FC236}">
                  <a16:creationId xmlns:a16="http://schemas.microsoft.com/office/drawing/2014/main" id="{9C7FA76C-10B7-4D64-A63E-E395A4F6FE14}"/>
                </a:ext>
              </a:extLst>
            </p:cNvPr>
            <p:cNvSpPr txBox="1">
              <a:spLocks noChangeArrowheads="1"/>
            </p:cNvSpPr>
            <p:nvPr/>
          </p:nvSpPr>
          <p:spPr bwMode="auto">
            <a:xfrm>
              <a:off x="6437" y="5325"/>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SH</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0" name="Rectangle 2">
              <a:extLst>
                <a:ext uri="{FF2B5EF4-FFF2-40B4-BE49-F238E27FC236}">
                  <a16:creationId xmlns:a16="http://schemas.microsoft.com/office/drawing/2014/main" id="{8E1423DB-5A37-4024-85AB-A54859189BFF}"/>
                </a:ext>
              </a:extLst>
            </p:cNvPr>
            <p:cNvSpPr>
              <a:spLocks noChangeArrowheads="1"/>
            </p:cNvSpPr>
            <p:nvPr/>
          </p:nvSpPr>
          <p:spPr bwMode="auto">
            <a:xfrm>
              <a:off x="2574" y="4974"/>
              <a:ext cx="1103"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57" name="Rechteck 56">
            <a:extLst>
              <a:ext uri="{FF2B5EF4-FFF2-40B4-BE49-F238E27FC236}">
                <a16:creationId xmlns:a16="http://schemas.microsoft.com/office/drawing/2014/main" id="{D0BC5494-2F9F-4EDD-A0D6-F080B601485F}"/>
              </a:ext>
            </a:extLst>
          </p:cNvPr>
          <p:cNvSpPr/>
          <p:nvPr/>
        </p:nvSpPr>
        <p:spPr>
          <a:xfrm>
            <a:off x="589134" y="3305176"/>
            <a:ext cx="7655274" cy="1508105"/>
          </a:xfrm>
          <a:prstGeom prst="rect">
            <a:avLst/>
          </a:prstGeom>
        </p:spPr>
        <p:txBody>
          <a:bodyPr wrap="square">
            <a:spAutoFit/>
          </a:bodyPr>
          <a:lstStyle/>
          <a:p>
            <a:pPr marL="285750" indent="-285750">
              <a:buClr>
                <a:srgbClr val="FFC000"/>
              </a:buClr>
              <a:buFont typeface="Arial" panose="020B0604020202020204" pitchFamily="34" charset="0"/>
              <a:buChar char="•"/>
            </a:pPr>
            <a:r>
              <a:rPr lang="en-US" sz="2300" dirty="0">
                <a:latin typeface="+mn-lt"/>
              </a:rPr>
              <a:t>It is usually ensured that the signal x(t) has no higher frequency components some limit frequency </a:t>
            </a:r>
            <a:r>
              <a:rPr lang="en-US" sz="2300" dirty="0" err="1">
                <a:latin typeface="+mn-lt"/>
              </a:rPr>
              <a:t>fg</a:t>
            </a:r>
            <a:r>
              <a:rPr lang="en-US" sz="2300" dirty="0">
                <a:latin typeface="+mn-lt"/>
              </a:rPr>
              <a:t> ≤ 0.5·fs . This is indicated by the analog low-pass filter with cutoff frequency </a:t>
            </a:r>
            <a:r>
              <a:rPr lang="en-US" sz="2300" dirty="0" err="1">
                <a:latin typeface="+mn-lt"/>
              </a:rPr>
              <a:t>fg</a:t>
            </a:r>
            <a:r>
              <a:rPr lang="en-US" sz="2300" dirty="0">
                <a:latin typeface="+mn-lt"/>
              </a:rPr>
              <a:t> </a:t>
            </a:r>
            <a:r>
              <a:rPr lang="en-US" sz="2300" dirty="0">
                <a:latin typeface="+mn-lt"/>
                <a:sym typeface="Wingdings" panose="05000000000000000000" pitchFamily="2" charset="2"/>
              </a:rPr>
              <a:t></a:t>
            </a:r>
            <a:r>
              <a:rPr lang="en-US" sz="2300" dirty="0">
                <a:latin typeface="+mn-lt"/>
              </a:rPr>
              <a:t> sampling theorem</a:t>
            </a:r>
            <a:endParaRPr lang="de-DE" sz="2300" dirty="0">
              <a:latin typeface="+mn-lt"/>
            </a:endParaRPr>
          </a:p>
        </p:txBody>
      </p:sp>
    </p:spTree>
    <p:extLst>
      <p:ext uri="{BB962C8B-B14F-4D97-AF65-F5344CB8AC3E}">
        <p14:creationId xmlns:p14="http://schemas.microsoft.com/office/powerpoint/2010/main" val="2768596635"/>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5179FE-AD76-47D1-9237-3DAE899D12FB}"/>
              </a:ext>
            </a:extLst>
          </p:cNvPr>
          <p:cNvSpPr>
            <a:spLocks noGrp="1"/>
          </p:cNvSpPr>
          <p:nvPr>
            <p:ph type="title"/>
          </p:nvPr>
        </p:nvSpPr>
        <p:spPr/>
        <p:txBody>
          <a:bodyPr/>
          <a:lstStyle/>
          <a:p>
            <a:r>
              <a:rPr lang="de-DE" dirty="0"/>
              <a:t>Signal </a:t>
            </a:r>
            <a:r>
              <a:rPr lang="de-DE" dirty="0" err="1"/>
              <a:t>Conversion</a:t>
            </a:r>
            <a:endParaRPr lang="de-DE" dirty="0"/>
          </a:p>
        </p:txBody>
      </p:sp>
      <p:sp>
        <p:nvSpPr>
          <p:cNvPr id="4" name="Datumsplatzhalter 3">
            <a:extLst>
              <a:ext uri="{FF2B5EF4-FFF2-40B4-BE49-F238E27FC236}">
                <a16:creationId xmlns:a16="http://schemas.microsoft.com/office/drawing/2014/main" id="{30E35B7B-A2FB-4B38-A49F-AEF45D640B5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7EDB8ED-E79D-4315-9B7E-A979603091F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8612007-F68D-4A93-A126-526B8792F59D}"/>
              </a:ext>
            </a:extLst>
          </p:cNvPr>
          <p:cNvSpPr>
            <a:spLocks noGrp="1"/>
          </p:cNvSpPr>
          <p:nvPr>
            <p:ph type="sldNum" sz="quarter" idx="12"/>
          </p:nvPr>
        </p:nvSpPr>
        <p:spPr/>
        <p:txBody>
          <a:bodyPr/>
          <a:lstStyle/>
          <a:p>
            <a:pPr>
              <a:defRPr/>
            </a:pPr>
            <a:fld id="{AFD5F09E-495C-4440-9B64-34BC52B4539C}" type="slidenum">
              <a:rPr lang="en-US" smtClean="0"/>
              <a:pPr>
                <a:defRPr/>
              </a:pPr>
              <a:t>716</a:t>
            </a:fld>
            <a:endParaRPr lang="en-US"/>
          </a:p>
        </p:txBody>
      </p:sp>
      <p:grpSp>
        <p:nvGrpSpPr>
          <p:cNvPr id="8" name="Group 1">
            <a:extLst>
              <a:ext uri="{FF2B5EF4-FFF2-40B4-BE49-F238E27FC236}">
                <a16:creationId xmlns:a16="http://schemas.microsoft.com/office/drawing/2014/main" id="{2667539F-2BFE-4A50-8463-E937B92444E1}"/>
              </a:ext>
            </a:extLst>
          </p:cNvPr>
          <p:cNvGrpSpPr>
            <a:grpSpLocks/>
          </p:cNvGrpSpPr>
          <p:nvPr/>
        </p:nvGrpSpPr>
        <p:grpSpPr bwMode="auto">
          <a:xfrm>
            <a:off x="629231" y="1703549"/>
            <a:ext cx="7701164" cy="1656184"/>
            <a:chOff x="1254" y="4811"/>
            <a:chExt cx="8663" cy="1674"/>
          </a:xfrm>
        </p:grpSpPr>
        <p:sp>
          <p:nvSpPr>
            <p:cNvPr id="9" name="Text Box 48">
              <a:extLst>
                <a:ext uri="{FF2B5EF4-FFF2-40B4-BE49-F238E27FC236}">
                  <a16:creationId xmlns:a16="http://schemas.microsoft.com/office/drawing/2014/main" id="{C2FFFF2B-B55A-4EA7-AC47-F32440A8F349}"/>
                </a:ext>
              </a:extLst>
            </p:cNvPr>
            <p:cNvSpPr txBox="1">
              <a:spLocks noChangeArrowheads="1"/>
            </p:cNvSpPr>
            <p:nvPr/>
          </p:nvSpPr>
          <p:spPr bwMode="auto">
            <a:xfrm>
              <a:off x="4974" y="4926"/>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0" name="Rectangle 47">
              <a:extLst>
                <a:ext uri="{FF2B5EF4-FFF2-40B4-BE49-F238E27FC236}">
                  <a16:creationId xmlns:a16="http://schemas.microsoft.com/office/drawing/2014/main" id="{122321FE-A71A-43EF-8153-5550F123E47E}"/>
                </a:ext>
              </a:extLst>
            </p:cNvPr>
            <p:cNvSpPr>
              <a:spLocks noChangeArrowheads="1"/>
            </p:cNvSpPr>
            <p:nvPr/>
          </p:nvSpPr>
          <p:spPr bwMode="auto">
            <a:xfrm>
              <a:off x="5623" y="4811"/>
              <a:ext cx="4090" cy="1532"/>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1" name="Line 46">
              <a:extLst>
                <a:ext uri="{FF2B5EF4-FFF2-40B4-BE49-F238E27FC236}">
                  <a16:creationId xmlns:a16="http://schemas.microsoft.com/office/drawing/2014/main" id="{C5045382-1F6D-43AC-B4F4-32454106E072}"/>
                </a:ext>
              </a:extLst>
            </p:cNvPr>
            <p:cNvSpPr>
              <a:spLocks noChangeShapeType="1"/>
            </p:cNvSpPr>
            <p:nvPr/>
          </p:nvSpPr>
          <p:spPr bwMode="auto">
            <a:xfrm>
              <a:off x="3677" y="5300"/>
              <a:ext cx="337"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Line 45">
              <a:extLst>
                <a:ext uri="{FF2B5EF4-FFF2-40B4-BE49-F238E27FC236}">
                  <a16:creationId xmlns:a16="http://schemas.microsoft.com/office/drawing/2014/main" id="{BEBEE023-80ED-42D5-877A-BF66CD5BE18A}"/>
                </a:ext>
              </a:extLst>
            </p:cNvPr>
            <p:cNvSpPr>
              <a:spLocks noChangeShapeType="1"/>
            </p:cNvSpPr>
            <p:nvPr/>
          </p:nvSpPr>
          <p:spPr bwMode="auto">
            <a:xfrm>
              <a:off x="4854" y="5300"/>
              <a:ext cx="983"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3" name="Group 39">
              <a:extLst>
                <a:ext uri="{FF2B5EF4-FFF2-40B4-BE49-F238E27FC236}">
                  <a16:creationId xmlns:a16="http://schemas.microsoft.com/office/drawing/2014/main" id="{B9D1803B-CE4F-4850-9AA7-724482EF639B}"/>
                </a:ext>
              </a:extLst>
            </p:cNvPr>
            <p:cNvGrpSpPr>
              <a:grpSpLocks/>
            </p:cNvGrpSpPr>
            <p:nvPr/>
          </p:nvGrpSpPr>
          <p:grpSpPr bwMode="auto">
            <a:xfrm>
              <a:off x="4014" y="4974"/>
              <a:ext cx="840" cy="652"/>
              <a:chOff x="4277" y="6372"/>
              <a:chExt cx="840" cy="652"/>
            </a:xfrm>
          </p:grpSpPr>
          <p:sp>
            <p:nvSpPr>
              <p:cNvPr id="51" name="Rectangle 44">
                <a:extLst>
                  <a:ext uri="{FF2B5EF4-FFF2-40B4-BE49-F238E27FC236}">
                    <a16:creationId xmlns:a16="http://schemas.microsoft.com/office/drawing/2014/main" id="{C539653A-6951-458C-8F66-4F0A51D6A368}"/>
                  </a:ext>
                </a:extLst>
              </p:cNvPr>
              <p:cNvSpPr>
                <a:spLocks noChangeArrowheads="1"/>
              </p:cNvSpPr>
              <p:nvPr/>
            </p:nvSpPr>
            <p:spPr bwMode="auto">
              <a:xfrm>
                <a:off x="4277" y="6372"/>
                <a:ext cx="840"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2" name="Line 43">
                <a:extLst>
                  <a:ext uri="{FF2B5EF4-FFF2-40B4-BE49-F238E27FC236}">
                    <a16:creationId xmlns:a16="http://schemas.microsoft.com/office/drawing/2014/main" id="{8EABA7ED-288D-4966-AD40-F1C8BBAFC723}"/>
                  </a:ext>
                </a:extLst>
              </p:cNvPr>
              <p:cNvSpPr>
                <a:spLocks noChangeShapeType="1"/>
              </p:cNvSpPr>
              <p:nvPr/>
            </p:nvSpPr>
            <p:spPr bwMode="auto">
              <a:xfrm flipV="1">
                <a:off x="4397" y="6438"/>
                <a:ext cx="0" cy="4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3" name="Line 42">
                <a:extLst>
                  <a:ext uri="{FF2B5EF4-FFF2-40B4-BE49-F238E27FC236}">
                    <a16:creationId xmlns:a16="http://schemas.microsoft.com/office/drawing/2014/main" id="{FC2EAD1E-82E8-4BA0-B96D-92A069FFF44A}"/>
                  </a:ext>
                </a:extLst>
              </p:cNvPr>
              <p:cNvSpPr>
                <a:spLocks noChangeShapeType="1"/>
              </p:cNvSpPr>
              <p:nvPr/>
            </p:nvSpPr>
            <p:spPr bwMode="auto">
              <a:xfrm>
                <a:off x="4397" y="6927"/>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4" name="Freeform 41">
                <a:extLst>
                  <a:ext uri="{FF2B5EF4-FFF2-40B4-BE49-F238E27FC236}">
                    <a16:creationId xmlns:a16="http://schemas.microsoft.com/office/drawing/2014/main" id="{6BE5EE28-5C3F-408B-A250-5860A337C140}"/>
                  </a:ext>
                </a:extLst>
              </p:cNvPr>
              <p:cNvSpPr>
                <a:spLocks/>
              </p:cNvSpPr>
              <p:nvPr/>
            </p:nvSpPr>
            <p:spPr bwMode="auto">
              <a:xfrm>
                <a:off x="4397" y="6535"/>
                <a:ext cx="346" cy="402"/>
              </a:xfrm>
              <a:custGeom>
                <a:avLst/>
                <a:gdLst>
                  <a:gd name="T0" fmla="*/ 0 w 346"/>
                  <a:gd name="T1" fmla="*/ 0 h 402"/>
                  <a:gd name="T2" fmla="*/ 120 w 346"/>
                  <a:gd name="T3" fmla="*/ 0 h 402"/>
                  <a:gd name="T4" fmla="*/ 308 w 346"/>
                  <a:gd name="T5" fmla="*/ 326 h 402"/>
                  <a:gd name="T6" fmla="*/ 346 w 346"/>
                  <a:gd name="T7" fmla="*/ 402 h 402"/>
                </a:gdLst>
                <a:ahLst/>
                <a:cxnLst>
                  <a:cxn ang="0">
                    <a:pos x="T0" y="T1"/>
                  </a:cxn>
                  <a:cxn ang="0">
                    <a:pos x="T2" y="T3"/>
                  </a:cxn>
                  <a:cxn ang="0">
                    <a:pos x="T4" y="T5"/>
                  </a:cxn>
                  <a:cxn ang="0">
                    <a:pos x="T6" y="T7"/>
                  </a:cxn>
                </a:cxnLst>
                <a:rect l="0" t="0" r="r" b="b"/>
                <a:pathLst>
                  <a:path w="346" h="402">
                    <a:moveTo>
                      <a:pt x="0" y="0"/>
                    </a:moveTo>
                    <a:lnTo>
                      <a:pt x="120" y="0"/>
                    </a:lnTo>
                    <a:lnTo>
                      <a:pt x="308" y="326"/>
                    </a:lnTo>
                    <a:lnTo>
                      <a:pt x="346" y="402"/>
                    </a:lnTo>
                  </a:path>
                </a:pathLst>
              </a:custGeom>
              <a:noFill/>
              <a:ln w="1270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5" name="Text Box 40">
                <a:extLst>
                  <a:ext uri="{FF2B5EF4-FFF2-40B4-BE49-F238E27FC236}">
                    <a16:creationId xmlns:a16="http://schemas.microsoft.com/office/drawing/2014/main" id="{3483FCD8-0896-46F1-AD9D-796CF85F7DFF}"/>
                  </a:ext>
                </a:extLst>
              </p:cNvPr>
              <p:cNvSpPr txBox="1">
                <a:spLocks noChangeArrowheads="1"/>
              </p:cNvSpPr>
              <p:nvPr/>
            </p:nvSpPr>
            <p:spPr bwMode="auto">
              <a:xfrm>
                <a:off x="4637" y="6372"/>
                <a:ext cx="4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14" name="Freeform 38">
              <a:extLst>
                <a:ext uri="{FF2B5EF4-FFF2-40B4-BE49-F238E27FC236}">
                  <a16:creationId xmlns:a16="http://schemas.microsoft.com/office/drawing/2014/main" id="{0B79852A-734A-4E67-B881-CA813A9488F3}"/>
                </a:ext>
              </a:extLst>
            </p:cNvPr>
            <p:cNvSpPr>
              <a:spLocks/>
            </p:cNvSpPr>
            <p:nvPr/>
          </p:nvSpPr>
          <p:spPr bwMode="auto">
            <a:xfrm>
              <a:off x="6163" y="5685"/>
              <a:ext cx="3514" cy="300"/>
            </a:xfrm>
            <a:custGeom>
              <a:avLst/>
              <a:gdLst>
                <a:gd name="T0" fmla="*/ 0 w 3570"/>
                <a:gd name="T1" fmla="*/ 0 h 300"/>
                <a:gd name="T2" fmla="*/ 0 w 3570"/>
                <a:gd name="T3" fmla="*/ 300 h 300"/>
                <a:gd name="T4" fmla="*/ 3570 w 3570"/>
                <a:gd name="T5" fmla="*/ 300 h 300"/>
              </a:gdLst>
              <a:ahLst/>
              <a:cxnLst>
                <a:cxn ang="0">
                  <a:pos x="T0" y="T1"/>
                </a:cxn>
                <a:cxn ang="0">
                  <a:pos x="T2" y="T3"/>
                </a:cxn>
                <a:cxn ang="0">
                  <a:pos x="T4" y="T5"/>
                </a:cxn>
              </a:cxnLst>
              <a:rect l="0" t="0" r="r" b="b"/>
              <a:pathLst>
                <a:path w="3570" h="300">
                  <a:moveTo>
                    <a:pt x="0" y="0"/>
                  </a:moveTo>
                  <a:lnTo>
                    <a:pt x="0" y="300"/>
                  </a:lnTo>
                  <a:lnTo>
                    <a:pt x="3570" y="300"/>
                  </a:ln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Line 37">
              <a:extLst>
                <a:ext uri="{FF2B5EF4-FFF2-40B4-BE49-F238E27FC236}">
                  <a16:creationId xmlns:a16="http://schemas.microsoft.com/office/drawing/2014/main" id="{C0C0BF79-BB57-46F6-94DF-59F0DD4643CD}"/>
                </a:ext>
              </a:extLst>
            </p:cNvPr>
            <p:cNvSpPr>
              <a:spLocks noChangeShapeType="1"/>
            </p:cNvSpPr>
            <p:nvPr/>
          </p:nvSpPr>
          <p:spPr bwMode="auto">
            <a:xfrm>
              <a:off x="6933" y="5300"/>
              <a:ext cx="13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6" name="Line 36">
              <a:extLst>
                <a:ext uri="{FF2B5EF4-FFF2-40B4-BE49-F238E27FC236}">
                  <a16:creationId xmlns:a16="http://schemas.microsoft.com/office/drawing/2014/main" id="{050783E3-78A9-407B-A594-FA6FC4FD1B95}"/>
                </a:ext>
              </a:extLst>
            </p:cNvPr>
            <p:cNvSpPr>
              <a:spLocks noChangeShapeType="1"/>
            </p:cNvSpPr>
            <p:nvPr/>
          </p:nvSpPr>
          <p:spPr bwMode="auto">
            <a:xfrm>
              <a:off x="8957" y="5300"/>
              <a:ext cx="720" cy="0"/>
            </a:xfrm>
            <a:prstGeom prst="line">
              <a:avLst/>
            </a:prstGeom>
            <a:noFill/>
            <a:ln w="38100" cmpd="dbl">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Text Box 35">
              <a:extLst>
                <a:ext uri="{FF2B5EF4-FFF2-40B4-BE49-F238E27FC236}">
                  <a16:creationId xmlns:a16="http://schemas.microsoft.com/office/drawing/2014/main" id="{4A8DBD73-D3FD-4C57-8624-BC544D2BF60F}"/>
                </a:ext>
              </a:extLst>
            </p:cNvPr>
            <p:cNvSpPr txBox="1">
              <a:spLocks noChangeArrowheads="1"/>
            </p:cNvSpPr>
            <p:nvPr/>
          </p:nvSpPr>
          <p:spPr bwMode="auto">
            <a:xfrm>
              <a:off x="5717" y="5996"/>
              <a:ext cx="1516"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Computer-I/O</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8" name="Rectangle 34">
              <a:extLst>
                <a:ext uri="{FF2B5EF4-FFF2-40B4-BE49-F238E27FC236}">
                  <a16:creationId xmlns:a16="http://schemas.microsoft.com/office/drawing/2014/main" id="{47E0CC52-6122-49D2-92ED-8984E026DC34}"/>
                </a:ext>
              </a:extLst>
            </p:cNvPr>
            <p:cNvSpPr>
              <a:spLocks noChangeArrowheads="1"/>
            </p:cNvSpPr>
            <p:nvPr/>
          </p:nvSpPr>
          <p:spPr bwMode="auto">
            <a:xfrm>
              <a:off x="8237" y="4974"/>
              <a:ext cx="720" cy="6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9" name="Line 33">
              <a:extLst>
                <a:ext uri="{FF2B5EF4-FFF2-40B4-BE49-F238E27FC236}">
                  <a16:creationId xmlns:a16="http://schemas.microsoft.com/office/drawing/2014/main" id="{9E8F56AE-4C5E-4A9C-A3DB-005A0F80390F}"/>
                </a:ext>
              </a:extLst>
            </p:cNvPr>
            <p:cNvSpPr>
              <a:spLocks noChangeShapeType="1"/>
            </p:cNvSpPr>
            <p:nvPr/>
          </p:nvSpPr>
          <p:spPr bwMode="auto">
            <a:xfrm flipH="1">
              <a:off x="9197" y="5137"/>
              <a:ext cx="120"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Text Box 32">
              <a:extLst>
                <a:ext uri="{FF2B5EF4-FFF2-40B4-BE49-F238E27FC236}">
                  <a16:creationId xmlns:a16="http://schemas.microsoft.com/office/drawing/2014/main" id="{7C0A88D0-9041-4DC0-AB97-3A592EDBC849}"/>
                </a:ext>
              </a:extLst>
            </p:cNvPr>
            <p:cNvSpPr txBox="1">
              <a:spLocks noChangeArrowheads="1"/>
            </p:cNvSpPr>
            <p:nvPr/>
          </p:nvSpPr>
          <p:spPr bwMode="auto">
            <a:xfrm>
              <a:off x="9197" y="4811"/>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1" name="Text Box 31">
              <a:extLst>
                <a:ext uri="{FF2B5EF4-FFF2-40B4-BE49-F238E27FC236}">
                  <a16:creationId xmlns:a16="http://schemas.microsoft.com/office/drawing/2014/main" id="{04E5F1E8-6662-41BC-B1EF-F96B6436E9EC}"/>
                </a:ext>
              </a:extLst>
            </p:cNvPr>
            <p:cNvSpPr txBox="1">
              <a:spLocks noChangeArrowheads="1"/>
            </p:cNvSpPr>
            <p:nvPr/>
          </p:nvSpPr>
          <p:spPr bwMode="auto">
            <a:xfrm>
              <a:off x="6917" y="4926"/>
              <a:ext cx="10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a:t>
              </a: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2" name="Text Box 30">
              <a:extLst>
                <a:ext uri="{FF2B5EF4-FFF2-40B4-BE49-F238E27FC236}">
                  <a16:creationId xmlns:a16="http://schemas.microsoft.com/office/drawing/2014/main" id="{3DE2F953-DFA4-4CCE-817C-E24FCF850E76}"/>
                </a:ext>
              </a:extLst>
            </p:cNvPr>
            <p:cNvSpPr txBox="1">
              <a:spLocks noChangeArrowheads="1"/>
            </p:cNvSpPr>
            <p:nvPr/>
          </p:nvSpPr>
          <p:spPr bwMode="auto">
            <a:xfrm>
              <a:off x="8957" y="5463"/>
              <a:ext cx="96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Qx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nvGrpSpPr>
            <p:cNvPr id="23" name="Group 24">
              <a:extLst>
                <a:ext uri="{FF2B5EF4-FFF2-40B4-BE49-F238E27FC236}">
                  <a16:creationId xmlns:a16="http://schemas.microsoft.com/office/drawing/2014/main" id="{6DDF08AE-4A86-4CC9-AF9A-C7B82C92948E}"/>
                </a:ext>
              </a:extLst>
            </p:cNvPr>
            <p:cNvGrpSpPr>
              <a:grpSpLocks/>
            </p:cNvGrpSpPr>
            <p:nvPr/>
          </p:nvGrpSpPr>
          <p:grpSpPr bwMode="auto">
            <a:xfrm>
              <a:off x="6993" y="5726"/>
              <a:ext cx="600" cy="163"/>
              <a:chOff x="4134" y="11430"/>
              <a:chExt cx="600" cy="163"/>
            </a:xfrm>
          </p:grpSpPr>
          <p:sp>
            <p:nvSpPr>
              <p:cNvPr id="46" name="Line 29">
                <a:extLst>
                  <a:ext uri="{FF2B5EF4-FFF2-40B4-BE49-F238E27FC236}">
                    <a16:creationId xmlns:a16="http://schemas.microsoft.com/office/drawing/2014/main" id="{90A2BD1D-0E8C-4BBE-A34C-0C9BCF2A4DB1}"/>
                  </a:ext>
                </a:extLst>
              </p:cNvPr>
              <p:cNvSpPr>
                <a:spLocks noChangeShapeType="1"/>
              </p:cNvSpPr>
              <p:nvPr/>
            </p:nvSpPr>
            <p:spPr bwMode="auto">
              <a:xfrm>
                <a:off x="4134" y="11593"/>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 name="Line 28">
                <a:extLst>
                  <a:ext uri="{FF2B5EF4-FFF2-40B4-BE49-F238E27FC236}">
                    <a16:creationId xmlns:a16="http://schemas.microsoft.com/office/drawing/2014/main" id="{C7D05EB8-ADF8-4B81-9DAE-0F365424F544}"/>
                  </a:ext>
                </a:extLst>
              </p:cNvPr>
              <p:cNvSpPr>
                <a:spLocks noChangeShapeType="1"/>
              </p:cNvSpPr>
              <p:nvPr/>
            </p:nvSpPr>
            <p:spPr bwMode="auto">
              <a:xfrm>
                <a:off x="425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 name="Line 27">
                <a:extLst>
                  <a:ext uri="{FF2B5EF4-FFF2-40B4-BE49-F238E27FC236}">
                    <a16:creationId xmlns:a16="http://schemas.microsoft.com/office/drawing/2014/main" id="{08A6E0ED-1198-446E-AE20-C6F8A70E39AB}"/>
                  </a:ext>
                </a:extLst>
              </p:cNvPr>
              <p:cNvSpPr>
                <a:spLocks noChangeShapeType="1"/>
              </p:cNvSpPr>
              <p:nvPr/>
            </p:nvSpPr>
            <p:spPr bwMode="auto">
              <a:xfrm>
                <a:off x="437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Line 26">
                <a:extLst>
                  <a:ext uri="{FF2B5EF4-FFF2-40B4-BE49-F238E27FC236}">
                    <a16:creationId xmlns:a16="http://schemas.microsoft.com/office/drawing/2014/main" id="{1E17ED41-5649-4728-BA42-7ACF60FC9458}"/>
                  </a:ext>
                </a:extLst>
              </p:cNvPr>
              <p:cNvSpPr>
                <a:spLocks noChangeShapeType="1"/>
              </p:cNvSpPr>
              <p:nvPr/>
            </p:nvSpPr>
            <p:spPr bwMode="auto">
              <a:xfrm>
                <a:off x="449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Line 25">
                <a:extLst>
                  <a:ext uri="{FF2B5EF4-FFF2-40B4-BE49-F238E27FC236}">
                    <a16:creationId xmlns:a16="http://schemas.microsoft.com/office/drawing/2014/main" id="{C1167757-9B48-4CEC-8E1B-B05E45BFF1C1}"/>
                  </a:ext>
                </a:extLst>
              </p:cNvPr>
              <p:cNvSpPr>
                <a:spLocks noChangeShapeType="1"/>
              </p:cNvSpPr>
              <p:nvPr/>
            </p:nvSpPr>
            <p:spPr bwMode="auto">
              <a:xfrm>
                <a:off x="461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4" name="Rectangle 23">
              <a:extLst>
                <a:ext uri="{FF2B5EF4-FFF2-40B4-BE49-F238E27FC236}">
                  <a16:creationId xmlns:a16="http://schemas.microsoft.com/office/drawing/2014/main" id="{BAE34AA5-B1BC-4CF2-9665-61C4F48BFC4A}"/>
                </a:ext>
              </a:extLst>
            </p:cNvPr>
            <p:cNvSpPr>
              <a:spLocks noChangeArrowheads="1"/>
            </p:cNvSpPr>
            <p:nvPr/>
          </p:nvSpPr>
          <p:spPr bwMode="auto">
            <a:xfrm>
              <a:off x="1254" y="4824"/>
              <a:ext cx="2423" cy="9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technical</a:t>
              </a:r>
              <a:endParaRPr kumimoji="0" lang="en-US" altLang="de-DE" sz="6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process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nvGrpSpPr>
            <p:cNvPr id="25" name="Group 19">
              <a:extLst>
                <a:ext uri="{FF2B5EF4-FFF2-40B4-BE49-F238E27FC236}">
                  <a16:creationId xmlns:a16="http://schemas.microsoft.com/office/drawing/2014/main" id="{CEAD6B17-08F5-485B-8A88-68FB8146BFC5}"/>
                </a:ext>
              </a:extLst>
            </p:cNvPr>
            <p:cNvGrpSpPr>
              <a:grpSpLocks/>
            </p:cNvGrpSpPr>
            <p:nvPr/>
          </p:nvGrpSpPr>
          <p:grpSpPr bwMode="auto">
            <a:xfrm>
              <a:off x="8157" y="4938"/>
              <a:ext cx="1066" cy="851"/>
              <a:chOff x="6814" y="12359"/>
              <a:chExt cx="1066" cy="851"/>
            </a:xfrm>
          </p:grpSpPr>
          <p:sp>
            <p:nvSpPr>
              <p:cNvPr id="43" name="Line 22">
                <a:extLst>
                  <a:ext uri="{FF2B5EF4-FFF2-40B4-BE49-F238E27FC236}">
                    <a16:creationId xmlns:a16="http://schemas.microsoft.com/office/drawing/2014/main" id="{DA09E70D-583A-4B47-86C0-7CD60E7E01E9}"/>
                  </a:ext>
                </a:extLst>
              </p:cNvPr>
              <p:cNvSpPr>
                <a:spLocks noChangeShapeType="1"/>
              </p:cNvSpPr>
              <p:nvPr/>
            </p:nvSpPr>
            <p:spPr bwMode="auto">
              <a:xfrm flipV="1">
                <a:off x="6894" y="12395"/>
                <a:ext cx="720" cy="6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 name="Text Box 21">
                <a:extLst>
                  <a:ext uri="{FF2B5EF4-FFF2-40B4-BE49-F238E27FC236}">
                    <a16:creationId xmlns:a16="http://schemas.microsoft.com/office/drawing/2014/main" id="{341ABD1C-B6E5-43A8-9E1D-6E0254AB026A}"/>
                  </a:ext>
                </a:extLst>
              </p:cNvPr>
              <p:cNvSpPr txBox="1">
                <a:spLocks noChangeArrowheads="1"/>
              </p:cNvSpPr>
              <p:nvPr/>
            </p:nvSpPr>
            <p:spPr bwMode="auto">
              <a:xfrm>
                <a:off x="6814" y="12359"/>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5" name="Text Box 20">
                <a:extLst>
                  <a:ext uri="{FF2B5EF4-FFF2-40B4-BE49-F238E27FC236}">
                    <a16:creationId xmlns:a16="http://schemas.microsoft.com/office/drawing/2014/main" id="{35F956EA-F8C2-40AB-81F2-42D010640934}"/>
                  </a:ext>
                </a:extLst>
              </p:cNvPr>
              <p:cNvSpPr txBox="1">
                <a:spLocks noChangeArrowheads="1"/>
              </p:cNvSpPr>
              <p:nvPr/>
            </p:nvSpPr>
            <p:spPr bwMode="auto">
              <a:xfrm>
                <a:off x="7160" y="12721"/>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26" name="Text Box 18">
              <a:extLst>
                <a:ext uri="{FF2B5EF4-FFF2-40B4-BE49-F238E27FC236}">
                  <a16:creationId xmlns:a16="http://schemas.microsoft.com/office/drawing/2014/main" id="{3FFA669E-203E-4AA0-94C6-8838578AA312}"/>
                </a:ext>
              </a:extLst>
            </p:cNvPr>
            <p:cNvSpPr txBox="1">
              <a:spLocks noChangeArrowheads="1"/>
            </p:cNvSpPr>
            <p:nvPr/>
          </p:nvSpPr>
          <p:spPr bwMode="auto">
            <a:xfrm>
              <a:off x="8837" y="5951"/>
              <a:ext cx="10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Conv-x</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7" name="Line 17">
              <a:extLst>
                <a:ext uri="{FF2B5EF4-FFF2-40B4-BE49-F238E27FC236}">
                  <a16:creationId xmlns:a16="http://schemas.microsoft.com/office/drawing/2014/main" id="{DE92FF3E-361A-4C35-8080-C945FC8D8539}"/>
                </a:ext>
              </a:extLst>
            </p:cNvPr>
            <p:cNvSpPr>
              <a:spLocks noChangeShapeType="1"/>
            </p:cNvSpPr>
            <p:nvPr/>
          </p:nvSpPr>
          <p:spPr bwMode="auto">
            <a:xfrm flipH="1">
              <a:off x="9343" y="5986"/>
              <a:ext cx="2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8" name="Group 4">
              <a:extLst>
                <a:ext uri="{FF2B5EF4-FFF2-40B4-BE49-F238E27FC236}">
                  <a16:creationId xmlns:a16="http://schemas.microsoft.com/office/drawing/2014/main" id="{63FFE6D6-88A2-495B-95E6-96339167A75A}"/>
                </a:ext>
              </a:extLst>
            </p:cNvPr>
            <p:cNvGrpSpPr>
              <a:grpSpLocks/>
            </p:cNvGrpSpPr>
            <p:nvPr/>
          </p:nvGrpSpPr>
          <p:grpSpPr bwMode="auto">
            <a:xfrm>
              <a:off x="5837" y="4974"/>
              <a:ext cx="1096" cy="821"/>
              <a:chOff x="4494" y="12395"/>
              <a:chExt cx="1096" cy="821"/>
            </a:xfrm>
          </p:grpSpPr>
          <p:sp>
            <p:nvSpPr>
              <p:cNvPr id="31" name="Rectangle 16">
                <a:extLst>
                  <a:ext uri="{FF2B5EF4-FFF2-40B4-BE49-F238E27FC236}">
                    <a16:creationId xmlns:a16="http://schemas.microsoft.com/office/drawing/2014/main" id="{ED164AF4-9FC5-4A4C-A9F9-8040012F6F0C}"/>
                  </a:ext>
                </a:extLst>
              </p:cNvPr>
              <p:cNvSpPr>
                <a:spLocks noChangeArrowheads="1"/>
              </p:cNvSpPr>
              <p:nvPr/>
            </p:nvSpPr>
            <p:spPr bwMode="auto">
              <a:xfrm>
                <a:off x="4494" y="12395"/>
                <a:ext cx="1096" cy="720"/>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sp>
            <p:nvSpPr>
              <p:cNvPr id="32" name="Line 15">
                <a:extLst>
                  <a:ext uri="{FF2B5EF4-FFF2-40B4-BE49-F238E27FC236}">
                    <a16:creationId xmlns:a16="http://schemas.microsoft.com/office/drawing/2014/main" id="{AE4820B4-E0B9-43F2-9D8A-40D94DE3B5C2}"/>
                  </a:ext>
                </a:extLst>
              </p:cNvPr>
              <p:cNvSpPr>
                <a:spLocks noChangeShapeType="1"/>
              </p:cNvSpPr>
              <p:nvPr/>
            </p:nvSpPr>
            <p:spPr bwMode="auto">
              <a:xfrm>
                <a:off x="4587" y="12663"/>
                <a:ext cx="9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Oval 14">
                <a:extLst>
                  <a:ext uri="{FF2B5EF4-FFF2-40B4-BE49-F238E27FC236}">
                    <a16:creationId xmlns:a16="http://schemas.microsoft.com/office/drawing/2014/main" id="{3DFFA1A0-34DA-4E06-BA96-47C96599F492}"/>
                  </a:ext>
                </a:extLst>
              </p:cNvPr>
              <p:cNvSpPr>
                <a:spLocks noChangeArrowheads="1"/>
              </p:cNvSpPr>
              <p:nvPr/>
            </p:nvSpPr>
            <p:spPr bwMode="auto">
              <a:xfrm>
                <a:off x="4612" y="12628"/>
                <a:ext cx="72" cy="72"/>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de-DE"/>
              </a:p>
            </p:txBody>
          </p:sp>
          <p:sp>
            <p:nvSpPr>
              <p:cNvPr id="34" name="Line 13">
                <a:extLst>
                  <a:ext uri="{FF2B5EF4-FFF2-40B4-BE49-F238E27FC236}">
                    <a16:creationId xmlns:a16="http://schemas.microsoft.com/office/drawing/2014/main" id="{5487DD6E-A330-4D55-B71B-E4C995ECAC15}"/>
                  </a:ext>
                </a:extLst>
              </p:cNvPr>
              <p:cNvSpPr>
                <a:spLocks noChangeShapeType="1"/>
              </p:cNvSpPr>
              <p:nvPr/>
            </p:nvSpPr>
            <p:spPr bwMode="auto">
              <a:xfrm flipV="1">
                <a:off x="4679" y="12530"/>
                <a:ext cx="358" cy="1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5" name="Line 12">
                <a:extLst>
                  <a:ext uri="{FF2B5EF4-FFF2-40B4-BE49-F238E27FC236}">
                    <a16:creationId xmlns:a16="http://schemas.microsoft.com/office/drawing/2014/main" id="{146EF432-55E7-437B-AF32-D6C33F281E77}"/>
                  </a:ext>
                </a:extLst>
              </p:cNvPr>
              <p:cNvSpPr>
                <a:spLocks noChangeShapeType="1"/>
              </p:cNvSpPr>
              <p:nvPr/>
            </p:nvSpPr>
            <p:spPr bwMode="auto">
              <a:xfrm>
                <a:off x="5024" y="12678"/>
                <a:ext cx="501" cy="0"/>
              </a:xfrm>
              <a:prstGeom prst="line">
                <a:avLst/>
              </a:prstGeom>
              <a:noFill/>
              <a:ln w="6350">
                <a:solidFill>
                  <a:srgbClr val="000000"/>
                </a:solidFill>
                <a:round/>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6" name="Line 11">
                <a:extLst>
                  <a:ext uri="{FF2B5EF4-FFF2-40B4-BE49-F238E27FC236}">
                    <a16:creationId xmlns:a16="http://schemas.microsoft.com/office/drawing/2014/main" id="{045BB880-227C-4FDF-83A6-1885743DCED8}"/>
                  </a:ext>
                </a:extLst>
              </p:cNvPr>
              <p:cNvSpPr>
                <a:spLocks noChangeShapeType="1"/>
              </p:cNvSpPr>
              <p:nvPr/>
            </p:nvSpPr>
            <p:spPr bwMode="auto">
              <a:xfrm>
                <a:off x="5022" y="12678"/>
                <a:ext cx="5" cy="370"/>
              </a:xfrm>
              <a:prstGeom prst="line">
                <a:avLst/>
              </a:prstGeom>
              <a:noFill/>
              <a:ln w="6350">
                <a:solidFill>
                  <a:srgbClr val="000000"/>
                </a:solidFill>
                <a:round/>
                <a:headEnd type="none"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37" name="Group 7">
                <a:extLst>
                  <a:ext uri="{FF2B5EF4-FFF2-40B4-BE49-F238E27FC236}">
                    <a16:creationId xmlns:a16="http://schemas.microsoft.com/office/drawing/2014/main" id="{3590538E-ADFD-47D6-8F7B-35AF2183541C}"/>
                  </a:ext>
                </a:extLst>
              </p:cNvPr>
              <p:cNvGrpSpPr>
                <a:grpSpLocks/>
              </p:cNvGrpSpPr>
              <p:nvPr/>
            </p:nvGrpSpPr>
            <p:grpSpPr bwMode="auto">
              <a:xfrm rot="-5400000">
                <a:off x="4965" y="12782"/>
                <a:ext cx="110" cy="195"/>
                <a:chOff x="3189" y="2568"/>
                <a:chExt cx="41" cy="91"/>
              </a:xfrm>
            </p:grpSpPr>
            <p:sp>
              <p:nvSpPr>
                <p:cNvPr id="40" name="Rectangle 10">
                  <a:extLst>
                    <a:ext uri="{FF2B5EF4-FFF2-40B4-BE49-F238E27FC236}">
                      <a16:creationId xmlns:a16="http://schemas.microsoft.com/office/drawing/2014/main" id="{E509C932-C9DD-40B2-9932-D6DF9B1D4F2F}"/>
                    </a:ext>
                  </a:extLst>
                </p:cNvPr>
                <p:cNvSpPr>
                  <a:spLocks noChangeArrowheads="1"/>
                </p:cNvSpPr>
                <p:nvPr/>
              </p:nvSpPr>
              <p:spPr bwMode="auto">
                <a:xfrm>
                  <a:off x="3195" y="2568"/>
                  <a:ext cx="24" cy="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endParaRPr lang="de-DE"/>
                </a:p>
              </p:txBody>
            </p:sp>
            <p:sp>
              <p:nvSpPr>
                <p:cNvPr id="41" name="Rectangle 9">
                  <a:extLst>
                    <a:ext uri="{FF2B5EF4-FFF2-40B4-BE49-F238E27FC236}">
                      <a16:creationId xmlns:a16="http://schemas.microsoft.com/office/drawing/2014/main" id="{101DF1BC-AA43-4B9F-A5E5-2262D84C928B}"/>
                    </a:ext>
                  </a:extLst>
                </p:cNvPr>
                <p:cNvSpPr>
                  <a:spLocks noChangeArrowheads="1"/>
                </p:cNvSpPr>
                <p:nvPr/>
              </p:nvSpPr>
              <p:spPr bwMode="auto">
                <a:xfrm>
                  <a:off x="3189" y="2568"/>
                  <a:ext cx="11" cy="91"/>
                </a:xfrm>
                <a:prstGeom prst="rect">
                  <a:avLst/>
                </a:prstGeom>
                <a:solidFill>
                  <a:srgbClr val="000000"/>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sp>
              <p:nvSpPr>
                <p:cNvPr id="42" name="Rectangle 8">
                  <a:extLst>
                    <a:ext uri="{FF2B5EF4-FFF2-40B4-BE49-F238E27FC236}">
                      <a16:creationId xmlns:a16="http://schemas.microsoft.com/office/drawing/2014/main" id="{DCA171B0-0BA2-4F6A-B431-BDBC7BF06E3D}"/>
                    </a:ext>
                  </a:extLst>
                </p:cNvPr>
                <p:cNvSpPr>
                  <a:spLocks noChangeArrowheads="1"/>
                </p:cNvSpPr>
                <p:nvPr/>
              </p:nvSpPr>
              <p:spPr bwMode="auto">
                <a:xfrm>
                  <a:off x="3219" y="2568"/>
                  <a:ext cx="11" cy="91"/>
                </a:xfrm>
                <a:prstGeom prst="rect">
                  <a:avLst/>
                </a:prstGeom>
                <a:solidFill>
                  <a:srgbClr val="000000"/>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grpSp>
          <p:sp>
            <p:nvSpPr>
              <p:cNvPr id="38" name="Freeform 6">
                <a:extLst>
                  <a:ext uri="{FF2B5EF4-FFF2-40B4-BE49-F238E27FC236}">
                    <a16:creationId xmlns:a16="http://schemas.microsoft.com/office/drawing/2014/main" id="{4CD2D9E4-2E08-44F1-B300-5279AD4FF6AD}"/>
                  </a:ext>
                </a:extLst>
              </p:cNvPr>
              <p:cNvSpPr>
                <a:spLocks noChangeAspect="1"/>
              </p:cNvSpPr>
              <p:nvPr/>
            </p:nvSpPr>
            <p:spPr bwMode="auto">
              <a:xfrm>
                <a:off x="5210" y="12560"/>
                <a:ext cx="277" cy="238"/>
              </a:xfrm>
              <a:custGeom>
                <a:avLst/>
                <a:gdLst>
                  <a:gd name="T0" fmla="*/ 0 w 159"/>
                  <a:gd name="T1" fmla="*/ 0 h 136"/>
                  <a:gd name="T2" fmla="*/ 0 w 159"/>
                  <a:gd name="T3" fmla="*/ 136 h 136"/>
                  <a:gd name="T4" fmla="*/ 159 w 159"/>
                  <a:gd name="T5" fmla="*/ 68 h 136"/>
                  <a:gd name="T6" fmla="*/ 0 w 159"/>
                  <a:gd name="T7" fmla="*/ 0 h 136"/>
                </a:gdLst>
                <a:ahLst/>
                <a:cxnLst>
                  <a:cxn ang="0">
                    <a:pos x="T0" y="T1"/>
                  </a:cxn>
                  <a:cxn ang="0">
                    <a:pos x="T2" y="T3"/>
                  </a:cxn>
                  <a:cxn ang="0">
                    <a:pos x="T4" y="T5"/>
                  </a:cxn>
                  <a:cxn ang="0">
                    <a:pos x="T6" y="T7"/>
                  </a:cxn>
                </a:cxnLst>
                <a:rect l="0" t="0" r="r" b="b"/>
                <a:pathLst>
                  <a:path w="159" h="136">
                    <a:moveTo>
                      <a:pt x="0" y="0"/>
                    </a:moveTo>
                    <a:lnTo>
                      <a:pt x="0" y="136"/>
                    </a:lnTo>
                    <a:lnTo>
                      <a:pt x="159" y="68"/>
                    </a:lnTo>
                    <a:lnTo>
                      <a:pt x="0" y="0"/>
                    </a:lnTo>
                    <a:close/>
                  </a:path>
                </a:pathLst>
              </a:custGeom>
              <a:solidFill>
                <a:srgbClr val="FFFFFF"/>
              </a:solid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39" name="Line 5">
                <a:extLst>
                  <a:ext uri="{FF2B5EF4-FFF2-40B4-BE49-F238E27FC236}">
                    <a16:creationId xmlns:a16="http://schemas.microsoft.com/office/drawing/2014/main" id="{AD47332B-88BA-4A19-9484-06C34A4E81DF}"/>
                  </a:ext>
                </a:extLst>
              </p:cNvPr>
              <p:cNvSpPr>
                <a:spLocks noChangeShapeType="1"/>
              </p:cNvSpPr>
              <p:nvPr/>
            </p:nvSpPr>
            <p:spPr bwMode="auto">
              <a:xfrm>
                <a:off x="4820" y="12727"/>
                <a:ext cx="0" cy="489"/>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29" name="Text Box 3">
              <a:extLst>
                <a:ext uri="{FF2B5EF4-FFF2-40B4-BE49-F238E27FC236}">
                  <a16:creationId xmlns:a16="http://schemas.microsoft.com/office/drawing/2014/main" id="{9C7FA76C-10B7-4D64-A63E-E395A4F6FE14}"/>
                </a:ext>
              </a:extLst>
            </p:cNvPr>
            <p:cNvSpPr txBox="1">
              <a:spLocks noChangeArrowheads="1"/>
            </p:cNvSpPr>
            <p:nvPr/>
          </p:nvSpPr>
          <p:spPr bwMode="auto">
            <a:xfrm>
              <a:off x="6437" y="5325"/>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SH</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0" name="Rectangle 2">
              <a:extLst>
                <a:ext uri="{FF2B5EF4-FFF2-40B4-BE49-F238E27FC236}">
                  <a16:creationId xmlns:a16="http://schemas.microsoft.com/office/drawing/2014/main" id="{8E1423DB-5A37-4024-85AB-A54859189BFF}"/>
                </a:ext>
              </a:extLst>
            </p:cNvPr>
            <p:cNvSpPr>
              <a:spLocks noChangeArrowheads="1"/>
            </p:cNvSpPr>
            <p:nvPr/>
          </p:nvSpPr>
          <p:spPr bwMode="auto">
            <a:xfrm>
              <a:off x="2574" y="4974"/>
              <a:ext cx="1103"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sensor</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57" name="Rechteck 56">
            <a:extLst>
              <a:ext uri="{FF2B5EF4-FFF2-40B4-BE49-F238E27FC236}">
                <a16:creationId xmlns:a16="http://schemas.microsoft.com/office/drawing/2014/main" id="{D0BC5494-2F9F-4EDD-A0D6-F080B601485F}"/>
              </a:ext>
            </a:extLst>
          </p:cNvPr>
          <p:cNvSpPr/>
          <p:nvPr/>
        </p:nvSpPr>
        <p:spPr>
          <a:xfrm>
            <a:off x="589134" y="3305176"/>
            <a:ext cx="7655274" cy="3093154"/>
          </a:xfrm>
          <a:prstGeom prst="rect">
            <a:avLst/>
          </a:prstGeom>
        </p:spPr>
        <p:txBody>
          <a:bodyPr wrap="square">
            <a:spAutoFit/>
          </a:bodyPr>
          <a:lstStyle/>
          <a:p>
            <a:pPr marL="285750" indent="-285750">
              <a:buClr>
                <a:srgbClr val="FFC000"/>
              </a:buClr>
              <a:buFont typeface="Arial" panose="020B0604020202020204" pitchFamily="34" charset="0"/>
              <a:buChar char="•"/>
            </a:pPr>
            <a:r>
              <a:rPr lang="en-US" dirty="0"/>
              <a:t>The amplitudes of the signal </a:t>
            </a:r>
            <a:r>
              <a:rPr lang="en-US" i="1" dirty="0"/>
              <a:t>x</a:t>
            </a:r>
            <a:r>
              <a:rPr lang="en-US" dirty="0"/>
              <a:t>(</a:t>
            </a:r>
            <a:r>
              <a:rPr lang="en-US" dirty="0" err="1"/>
              <a:t>k·</a:t>
            </a:r>
            <a:r>
              <a:rPr lang="en-US" i="1" dirty="0" err="1"/>
              <a:t>T</a:t>
            </a:r>
            <a:r>
              <a:rPr lang="en-US" i="1" baseline="-25000" dirty="0" err="1"/>
              <a:t>s</a:t>
            </a:r>
            <a:r>
              <a:rPr lang="en-US" dirty="0"/>
              <a:t>) are still value continuous (real valued) but values change only at discrete times </a:t>
            </a:r>
            <a:r>
              <a:rPr lang="en-US" dirty="0" err="1"/>
              <a:t>k·</a:t>
            </a:r>
            <a:r>
              <a:rPr lang="en-US" i="1" dirty="0" err="1"/>
              <a:t>T</a:t>
            </a:r>
            <a:r>
              <a:rPr lang="en-US" i="1" baseline="-25000" dirty="0" err="1"/>
              <a:t>s</a:t>
            </a:r>
            <a:r>
              <a:rPr lang="en-US" dirty="0"/>
              <a:t> (= </a:t>
            </a:r>
            <a:r>
              <a:rPr lang="en-US" b="1" dirty="0"/>
              <a:t>sampling</a:t>
            </a:r>
            <a:r>
              <a:rPr lang="en-US" dirty="0"/>
              <a:t>)</a:t>
            </a:r>
          </a:p>
          <a:p>
            <a:pPr marL="285750" indent="-285750">
              <a:buClr>
                <a:srgbClr val="FFC000"/>
              </a:buClr>
              <a:buFont typeface="Arial" panose="020B0604020202020204" pitchFamily="34" charset="0"/>
              <a:buChar char="•"/>
            </a:pPr>
            <a:endParaRPr lang="en-US" sz="2300" dirty="0">
              <a:latin typeface="+mn-lt"/>
            </a:endParaRPr>
          </a:p>
          <a:p>
            <a:pPr marL="285750" indent="-285750">
              <a:buClr>
                <a:srgbClr val="FFC000"/>
              </a:buClr>
              <a:buFont typeface="Arial" panose="020B0604020202020204" pitchFamily="34" charset="0"/>
              <a:buChar char="•"/>
            </a:pPr>
            <a:r>
              <a:rPr lang="en-US" dirty="0"/>
              <a:t>In a second step the time discrete signal </a:t>
            </a:r>
            <a:r>
              <a:rPr lang="en-US" i="1" dirty="0"/>
              <a:t>x</a:t>
            </a:r>
            <a:r>
              <a:rPr lang="en-US" dirty="0"/>
              <a:t>(</a:t>
            </a:r>
            <a:r>
              <a:rPr lang="en-US" dirty="0" err="1"/>
              <a:t>k·</a:t>
            </a:r>
            <a:r>
              <a:rPr lang="en-US" i="1" dirty="0" err="1"/>
              <a:t>T</a:t>
            </a:r>
            <a:r>
              <a:rPr lang="en-US" i="1" baseline="-25000" dirty="0" err="1"/>
              <a:t>s</a:t>
            </a:r>
            <a:r>
              <a:rPr lang="en-US" dirty="0"/>
              <a:t>) is converted into a value discrete signal using an ADC i.e. the real value </a:t>
            </a:r>
            <a:r>
              <a:rPr lang="en-US" i="1" dirty="0"/>
              <a:t>x</a:t>
            </a:r>
            <a:r>
              <a:rPr lang="en-US" dirty="0"/>
              <a:t> is approximated by an integer number </a:t>
            </a:r>
            <a:r>
              <a:rPr lang="en-US" i="1" dirty="0" err="1"/>
              <a:t>Qx</a:t>
            </a:r>
            <a:r>
              <a:rPr lang="en-US" dirty="0"/>
              <a:t> out of a sequence (0 … </a:t>
            </a:r>
            <a:r>
              <a:rPr lang="en-US" i="1" dirty="0"/>
              <a:t>N</a:t>
            </a:r>
            <a:r>
              <a:rPr lang="en-US" dirty="0"/>
              <a:t>-1) such that  </a:t>
            </a:r>
            <a:r>
              <a:rPr lang="en-US" i="1" dirty="0"/>
              <a:t>x</a:t>
            </a:r>
            <a:r>
              <a:rPr lang="en-US" dirty="0"/>
              <a:t> ≈ </a:t>
            </a:r>
            <a:r>
              <a:rPr lang="en-US" i="1" dirty="0" err="1"/>
              <a:t>Q</a:t>
            </a:r>
            <a:r>
              <a:rPr lang="en-US" i="1" baseline="-25000" dirty="0" err="1"/>
              <a:t>x</a:t>
            </a:r>
            <a:r>
              <a:rPr lang="en-US" dirty="0" err="1"/>
              <a:t>·</a:t>
            </a:r>
            <a:r>
              <a:rPr lang="en-US" i="1" dirty="0" err="1"/>
              <a:t>c</a:t>
            </a:r>
            <a:r>
              <a:rPr lang="en-US" i="1" baseline="-25000" dirty="0" err="1"/>
              <a:t>x</a:t>
            </a:r>
            <a:r>
              <a:rPr lang="en-US" dirty="0"/>
              <a:t>  with </a:t>
            </a:r>
            <a:r>
              <a:rPr lang="en-US" i="1" dirty="0"/>
              <a:t>c</a:t>
            </a:r>
            <a:r>
              <a:rPr lang="en-US" i="1" baseline="-25000" dirty="0"/>
              <a:t>x</a:t>
            </a:r>
            <a:r>
              <a:rPr lang="en-US" dirty="0"/>
              <a:t> as some conversion factor</a:t>
            </a:r>
          </a:p>
          <a:p>
            <a:pPr marL="285750" indent="-285750">
              <a:buClr>
                <a:srgbClr val="FFC000"/>
              </a:buClr>
              <a:buFont typeface="Arial" panose="020B0604020202020204" pitchFamily="34" charset="0"/>
              <a:buChar char="•"/>
            </a:pPr>
            <a:endParaRPr lang="en-US" dirty="0"/>
          </a:p>
          <a:p>
            <a:pPr marL="285750" indent="-285750">
              <a:buClr>
                <a:srgbClr val="FFC000"/>
              </a:buClr>
              <a:buFont typeface="Arial" panose="020B0604020202020204" pitchFamily="34" charset="0"/>
              <a:buChar char="•"/>
            </a:pPr>
            <a:r>
              <a:rPr lang="en-US" dirty="0"/>
              <a:t>The quantization error </a:t>
            </a:r>
            <a:r>
              <a:rPr lang="en-US" i="1" dirty="0"/>
              <a:t>e</a:t>
            </a:r>
            <a:r>
              <a:rPr lang="en-US" dirty="0"/>
              <a:t> = </a:t>
            </a:r>
            <a:r>
              <a:rPr lang="en-US" i="1" dirty="0"/>
              <a:t>x</a:t>
            </a:r>
            <a:r>
              <a:rPr lang="en-US" dirty="0"/>
              <a:t> - </a:t>
            </a:r>
            <a:r>
              <a:rPr lang="en-US" i="1" dirty="0" err="1"/>
              <a:t>Q</a:t>
            </a:r>
            <a:r>
              <a:rPr lang="en-US" i="1" baseline="-25000" dirty="0" err="1"/>
              <a:t>x</a:t>
            </a:r>
            <a:r>
              <a:rPr lang="en-US" dirty="0" err="1"/>
              <a:t>·</a:t>
            </a:r>
            <a:r>
              <a:rPr lang="en-US" i="1" dirty="0" err="1"/>
              <a:t>c</a:t>
            </a:r>
            <a:r>
              <a:rPr lang="en-US" i="1" baseline="-25000" dirty="0" err="1"/>
              <a:t>x</a:t>
            </a:r>
            <a:r>
              <a:rPr lang="en-US" dirty="0"/>
              <a:t> with the sampling process can be minimized since high resolution </a:t>
            </a:r>
            <a:r>
              <a:rPr lang="en-US" u="sng" dirty="0">
                <a:hlinkClick r:id="rId2" action="ppaction://hlinkfile"/>
              </a:rPr>
              <a:t>AD</a:t>
            </a:r>
            <a:r>
              <a:rPr lang="en-US" dirty="0"/>
              <a:t>- and </a:t>
            </a:r>
            <a:r>
              <a:rPr lang="en-US" u="sng" dirty="0">
                <a:hlinkClick r:id="rId3" action="ppaction://hlinkfile"/>
              </a:rPr>
              <a:t>DA</a:t>
            </a:r>
            <a:r>
              <a:rPr lang="en-US" dirty="0"/>
              <a:t>-converters are available </a:t>
            </a:r>
            <a:br>
              <a:rPr lang="en-US" dirty="0"/>
            </a:br>
            <a:r>
              <a:rPr lang="en-US" dirty="0"/>
              <a:t>	</a:t>
            </a:r>
            <a:r>
              <a:rPr lang="en-US" dirty="0">
                <a:sym typeface="Wingdings" panose="05000000000000000000" pitchFamily="2" charset="2"/>
              </a:rPr>
              <a:t></a:t>
            </a:r>
            <a:r>
              <a:rPr lang="en-US" dirty="0"/>
              <a:t> </a:t>
            </a:r>
            <a:r>
              <a:rPr lang="en-US" i="1" dirty="0"/>
              <a:t>e</a:t>
            </a:r>
            <a:r>
              <a:rPr lang="en-US" dirty="0"/>
              <a:t> can be usually neglected</a:t>
            </a:r>
          </a:p>
          <a:p>
            <a:pPr marL="285750" indent="-285750">
              <a:buClr>
                <a:srgbClr val="FFC000"/>
              </a:buClr>
              <a:buFont typeface="Arial" panose="020B0604020202020204" pitchFamily="34" charset="0"/>
              <a:buChar char="•"/>
            </a:pPr>
            <a:endParaRPr lang="en-US" sz="2300" dirty="0">
              <a:latin typeface="+mn-lt"/>
            </a:endParaRPr>
          </a:p>
          <a:p>
            <a:pPr marL="285750" indent="-285750">
              <a:buClr>
                <a:srgbClr val="FFC000"/>
              </a:buClr>
              <a:buFont typeface="Arial" panose="020B0604020202020204" pitchFamily="34" charset="0"/>
              <a:buChar char="•"/>
            </a:pPr>
            <a:endParaRPr lang="de-DE" sz="2300" dirty="0">
              <a:latin typeface="+mn-lt"/>
            </a:endParaRPr>
          </a:p>
        </p:txBody>
      </p:sp>
    </p:spTree>
    <p:extLst>
      <p:ext uri="{BB962C8B-B14F-4D97-AF65-F5344CB8AC3E}">
        <p14:creationId xmlns:p14="http://schemas.microsoft.com/office/powerpoint/2010/main" val="2493386956"/>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D883FEA-EDD7-4A14-9ECD-9ED751CF7F6F}"/>
              </a:ext>
            </a:extLst>
          </p:cNvPr>
          <p:cNvSpPr>
            <a:spLocks noGrp="1"/>
          </p:cNvSpPr>
          <p:nvPr>
            <p:ph type="title"/>
          </p:nvPr>
        </p:nvSpPr>
        <p:spPr/>
        <p:txBody>
          <a:bodyPr/>
          <a:lstStyle/>
          <a:p>
            <a:r>
              <a:rPr lang="de-DE" dirty="0"/>
              <a:t>Signal </a:t>
            </a:r>
            <a:r>
              <a:rPr lang="de-DE" dirty="0" err="1"/>
              <a:t>Conversion</a:t>
            </a:r>
            <a:endParaRPr lang="de-DE" dirty="0"/>
          </a:p>
        </p:txBody>
      </p:sp>
      <p:sp>
        <p:nvSpPr>
          <p:cNvPr id="3" name="Inhaltsplatzhalter 2">
            <a:extLst>
              <a:ext uri="{FF2B5EF4-FFF2-40B4-BE49-F238E27FC236}">
                <a16:creationId xmlns:a16="http://schemas.microsoft.com/office/drawing/2014/main" id="{35807514-26EB-4EF7-9320-BC71DC7405E0}"/>
              </a:ext>
            </a:extLst>
          </p:cNvPr>
          <p:cNvSpPr>
            <a:spLocks noGrp="1"/>
          </p:cNvSpPr>
          <p:nvPr>
            <p:ph sz="quarter" idx="1"/>
          </p:nvPr>
        </p:nvSpPr>
        <p:spPr/>
        <p:txBody>
          <a:bodyPr>
            <a:normAutofit fontScale="85000" lnSpcReduction="20000"/>
          </a:bodyPr>
          <a:lstStyle/>
          <a:p>
            <a:r>
              <a:rPr lang="en-US" dirty="0"/>
              <a:t>After that </a:t>
            </a:r>
            <a:r>
              <a:rPr lang="en-US" i="1" dirty="0" err="1"/>
              <a:t>Qx</a:t>
            </a:r>
            <a:r>
              <a:rPr lang="en-US" dirty="0"/>
              <a:t>[</a:t>
            </a:r>
            <a:r>
              <a:rPr lang="en-US" i="1" dirty="0"/>
              <a:t>k</a:t>
            </a:r>
            <a:r>
              <a:rPr lang="en-US" dirty="0"/>
              <a:t>] is a digital signal (time- and value discrete) which can be stored and processes in the computer. With increasing time the index k increases </a:t>
            </a:r>
            <a:br>
              <a:rPr lang="en-US" dirty="0"/>
            </a:br>
            <a:r>
              <a:rPr lang="en-US" dirty="0"/>
              <a:t>e.g. the sequence { </a:t>
            </a:r>
            <a:r>
              <a:rPr lang="en-US" i="1" dirty="0" err="1"/>
              <a:t>Qx</a:t>
            </a:r>
            <a:r>
              <a:rPr lang="en-US" dirty="0"/>
              <a:t>[k-2] </a:t>
            </a:r>
            <a:r>
              <a:rPr lang="en-US" i="1" dirty="0" err="1"/>
              <a:t>Qx</a:t>
            </a:r>
            <a:r>
              <a:rPr lang="en-US" dirty="0"/>
              <a:t>[k-1] </a:t>
            </a:r>
            <a:r>
              <a:rPr lang="en-US" i="1" dirty="0" err="1"/>
              <a:t>Qx</a:t>
            </a:r>
            <a:r>
              <a:rPr lang="en-US" dirty="0"/>
              <a:t>[k] } is the sequence of the last two recent and the actual sampling value. Example:</a:t>
            </a:r>
            <a:endParaRPr lang="de-DE" dirty="0"/>
          </a:p>
          <a:p>
            <a:endParaRPr lang="de-DE" dirty="0"/>
          </a:p>
          <a:p>
            <a:r>
              <a:rPr lang="en-GB" dirty="0"/>
              <a:t>	{ 	</a:t>
            </a:r>
            <a:r>
              <a:rPr lang="en-GB" i="1" dirty="0" err="1"/>
              <a:t>Qx</a:t>
            </a:r>
            <a:r>
              <a:rPr lang="en-GB" dirty="0"/>
              <a:t>[k-2] 	9	5	 -1</a:t>
            </a:r>
            <a:endParaRPr lang="de-DE" dirty="0"/>
          </a:p>
          <a:p>
            <a:r>
              <a:rPr lang="en-GB" dirty="0"/>
              <a:t>		</a:t>
            </a:r>
            <a:r>
              <a:rPr lang="en-GB" i="1" dirty="0" err="1"/>
              <a:t>Qx</a:t>
            </a:r>
            <a:r>
              <a:rPr lang="en-GB" dirty="0"/>
              <a:t>[k-1] 	5	-1	2</a:t>
            </a:r>
            <a:endParaRPr lang="de-DE" dirty="0"/>
          </a:p>
          <a:p>
            <a:r>
              <a:rPr lang="en-GB" dirty="0"/>
              <a:t>		</a:t>
            </a:r>
            <a:r>
              <a:rPr lang="en-GB" i="1" dirty="0" err="1"/>
              <a:t>Qx</a:t>
            </a:r>
            <a:r>
              <a:rPr lang="en-GB" dirty="0"/>
              <a:t>[k] 		-1	2	7</a:t>
            </a:r>
            <a:endParaRPr lang="de-DE" dirty="0"/>
          </a:p>
          <a:p>
            <a:r>
              <a:rPr lang="en-GB" dirty="0"/>
              <a:t>	} 			k=0	k=1	k=2   …</a:t>
            </a:r>
            <a:endParaRPr lang="de-DE" dirty="0"/>
          </a:p>
          <a:p>
            <a:pPr marL="0" indent="0">
              <a:buNone/>
            </a:pPr>
            <a:r>
              <a:rPr lang="en-GB" dirty="0"/>
              <a:t> </a:t>
            </a:r>
            <a:endParaRPr lang="de-DE" dirty="0"/>
          </a:p>
          <a:p>
            <a:r>
              <a:rPr lang="en-GB" dirty="0"/>
              <a:t>a sequence </a:t>
            </a:r>
            <a:r>
              <a:rPr lang="en-GB" i="1" dirty="0" err="1"/>
              <a:t>Qx</a:t>
            </a:r>
            <a:r>
              <a:rPr lang="en-GB" dirty="0"/>
              <a:t>[</a:t>
            </a:r>
            <a:r>
              <a:rPr lang="en-GB" i="1" dirty="0"/>
              <a:t>k</a:t>
            </a:r>
            <a:r>
              <a:rPr lang="en-GB" dirty="0"/>
              <a:t>] as actual sampling value and with </a:t>
            </a:r>
            <a:r>
              <a:rPr lang="en-GB" i="1" dirty="0" err="1"/>
              <a:t>Qx</a:t>
            </a:r>
            <a:r>
              <a:rPr lang="en-GB" dirty="0"/>
              <a:t>[</a:t>
            </a:r>
            <a:r>
              <a:rPr lang="en-GB" i="1" dirty="0"/>
              <a:t>k</a:t>
            </a:r>
            <a:r>
              <a:rPr lang="en-GB" dirty="0"/>
              <a:t>-1] as the previous and </a:t>
            </a:r>
            <a:r>
              <a:rPr lang="en-GB" i="1" dirty="0" err="1"/>
              <a:t>Qx</a:t>
            </a:r>
            <a:r>
              <a:rPr lang="en-GB" dirty="0"/>
              <a:t>[</a:t>
            </a:r>
            <a:r>
              <a:rPr lang="en-GB" i="1" dirty="0"/>
              <a:t>k</a:t>
            </a:r>
            <a:r>
              <a:rPr lang="en-GB" dirty="0"/>
              <a:t>-2] as the pre-previous sample.</a:t>
            </a:r>
            <a:endParaRPr lang="de-DE" dirty="0"/>
          </a:p>
        </p:txBody>
      </p:sp>
      <p:sp>
        <p:nvSpPr>
          <p:cNvPr id="4" name="Datumsplatzhalter 3">
            <a:extLst>
              <a:ext uri="{FF2B5EF4-FFF2-40B4-BE49-F238E27FC236}">
                <a16:creationId xmlns:a16="http://schemas.microsoft.com/office/drawing/2014/main" id="{345C9B7F-2C95-4031-8E3A-5C8F51C63BA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BA97F1C-23CA-4570-918E-F10709425DD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0B42ECB-24DE-4D27-B77B-5FD4EB8E97CF}"/>
              </a:ext>
            </a:extLst>
          </p:cNvPr>
          <p:cNvSpPr>
            <a:spLocks noGrp="1"/>
          </p:cNvSpPr>
          <p:nvPr>
            <p:ph type="sldNum" sz="quarter" idx="12"/>
          </p:nvPr>
        </p:nvSpPr>
        <p:spPr/>
        <p:txBody>
          <a:bodyPr/>
          <a:lstStyle/>
          <a:p>
            <a:pPr>
              <a:defRPr/>
            </a:pPr>
            <a:fld id="{AFD5F09E-495C-4440-9B64-34BC52B4539C}" type="slidenum">
              <a:rPr lang="en-US" smtClean="0"/>
              <a:pPr>
                <a:defRPr/>
              </a:pPr>
              <a:t>717</a:t>
            </a:fld>
            <a:endParaRPr lang="en-US"/>
          </a:p>
        </p:txBody>
      </p:sp>
    </p:spTree>
    <p:extLst>
      <p:ext uri="{BB962C8B-B14F-4D97-AF65-F5344CB8AC3E}">
        <p14:creationId xmlns:p14="http://schemas.microsoft.com/office/powerpoint/2010/main" val="1959287818"/>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9706A6-89AF-4889-9CB9-7C611A0CA57B}"/>
              </a:ext>
            </a:extLst>
          </p:cNvPr>
          <p:cNvSpPr>
            <a:spLocks noGrp="1"/>
          </p:cNvSpPr>
          <p:nvPr>
            <p:ph type="title"/>
          </p:nvPr>
        </p:nvSpPr>
        <p:spPr/>
        <p:txBody>
          <a:bodyPr/>
          <a:lstStyle/>
          <a:p>
            <a:r>
              <a:rPr lang="de-DE" dirty="0"/>
              <a:t>Sampling Theorem</a:t>
            </a:r>
          </a:p>
        </p:txBody>
      </p:sp>
      <p:sp>
        <p:nvSpPr>
          <p:cNvPr id="3" name="Inhaltsplatzhalter 2">
            <a:extLst>
              <a:ext uri="{FF2B5EF4-FFF2-40B4-BE49-F238E27FC236}">
                <a16:creationId xmlns:a16="http://schemas.microsoft.com/office/drawing/2014/main" id="{4105C3D1-0FC5-46F4-B512-F97243F38CFB}"/>
              </a:ext>
            </a:extLst>
          </p:cNvPr>
          <p:cNvSpPr>
            <a:spLocks noGrp="1"/>
          </p:cNvSpPr>
          <p:nvPr>
            <p:ph sz="quarter" idx="1"/>
          </p:nvPr>
        </p:nvSpPr>
        <p:spPr>
          <a:xfrm>
            <a:off x="301752" y="2672916"/>
            <a:ext cx="8503920" cy="3426132"/>
          </a:xfrm>
        </p:spPr>
        <p:txBody>
          <a:bodyPr>
            <a:normAutofit fontScale="77500" lnSpcReduction="20000"/>
          </a:bodyPr>
          <a:lstStyle/>
          <a:p>
            <a:r>
              <a:rPr lang="en-US" dirty="0"/>
              <a:t>This is the fundamental theorem of digital signal processing.</a:t>
            </a:r>
            <a:endParaRPr lang="de-DE" dirty="0"/>
          </a:p>
          <a:p>
            <a:endParaRPr lang="de-DE" dirty="0"/>
          </a:p>
          <a:p>
            <a:r>
              <a:rPr lang="en-US" dirty="0"/>
              <a:t>If the bandwidth condition is violated i.e. the bandwidth is greater than half the sampling frequency the analog signal can not be uniquely reconstructed from the sampling due to irreparable signal distortion known as </a:t>
            </a:r>
            <a:r>
              <a:rPr lang="en-US" b="1" dirty="0"/>
              <a:t>aliasing</a:t>
            </a:r>
          </a:p>
          <a:p>
            <a:r>
              <a:rPr lang="en-US" dirty="0"/>
              <a:t>A digital sampling system sampling at frequency </a:t>
            </a:r>
            <a:r>
              <a:rPr lang="en-US" i="1" dirty="0"/>
              <a:t>f</a:t>
            </a:r>
            <a:r>
              <a:rPr lang="en-US" i="1" baseline="-25000" dirty="0"/>
              <a:t>s</a:t>
            </a:r>
            <a:r>
              <a:rPr lang="en-US" dirty="0"/>
              <a:t> must ensure that an analog signal is bandlimited before sampling an upper frequency limit </a:t>
            </a:r>
            <a:r>
              <a:rPr lang="en-US" i="1" dirty="0" err="1"/>
              <a:t>f</a:t>
            </a:r>
            <a:r>
              <a:rPr lang="en-US" i="1" baseline="-25000" dirty="0" err="1"/>
              <a:t>g</a:t>
            </a:r>
            <a:r>
              <a:rPr lang="en-US" dirty="0"/>
              <a:t> ≤ 0.5</a:t>
            </a:r>
            <a:r>
              <a:rPr lang="en-US" i="1" dirty="0"/>
              <a:t> f</a:t>
            </a:r>
            <a:r>
              <a:rPr lang="en-US" i="1" baseline="-25000" dirty="0"/>
              <a:t>s</a:t>
            </a:r>
            <a:r>
              <a:rPr lang="en-US" dirty="0"/>
              <a:t> .</a:t>
            </a:r>
          </a:p>
          <a:p>
            <a:r>
              <a:rPr lang="en-US" dirty="0"/>
              <a:t>0.5</a:t>
            </a:r>
            <a:r>
              <a:rPr lang="en-US" i="1" dirty="0"/>
              <a:t> f</a:t>
            </a:r>
            <a:r>
              <a:rPr lang="en-US" i="1" baseline="-25000" dirty="0"/>
              <a:t>s</a:t>
            </a:r>
            <a:r>
              <a:rPr lang="en-US" dirty="0"/>
              <a:t> is also called </a:t>
            </a:r>
            <a:r>
              <a:rPr lang="en-US" b="1" dirty="0"/>
              <a:t>Nyquist</a:t>
            </a:r>
            <a:r>
              <a:rPr lang="en-US" dirty="0"/>
              <a:t> </a:t>
            </a:r>
            <a:r>
              <a:rPr lang="en-US" b="1" dirty="0"/>
              <a:t>frequency</a:t>
            </a:r>
            <a:r>
              <a:rPr lang="en-US" dirty="0"/>
              <a:t>. Thus the sequence clearly determines the associated analog signal which couldn't be processed by a digital computer directly!</a:t>
            </a:r>
            <a:endParaRPr lang="de-DE" dirty="0"/>
          </a:p>
        </p:txBody>
      </p:sp>
      <p:sp>
        <p:nvSpPr>
          <p:cNvPr id="4" name="Datumsplatzhalter 3">
            <a:extLst>
              <a:ext uri="{FF2B5EF4-FFF2-40B4-BE49-F238E27FC236}">
                <a16:creationId xmlns:a16="http://schemas.microsoft.com/office/drawing/2014/main" id="{C0103C1F-E347-4480-AC66-650A5AFB235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51355F9-0368-46C9-AA4F-A64CD93B174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8367FA2-E040-431A-8F17-2E3D58F39DDA}"/>
              </a:ext>
            </a:extLst>
          </p:cNvPr>
          <p:cNvSpPr>
            <a:spLocks noGrp="1"/>
          </p:cNvSpPr>
          <p:nvPr>
            <p:ph type="sldNum" sz="quarter" idx="12"/>
          </p:nvPr>
        </p:nvSpPr>
        <p:spPr/>
        <p:txBody>
          <a:bodyPr/>
          <a:lstStyle/>
          <a:p>
            <a:pPr>
              <a:defRPr/>
            </a:pPr>
            <a:fld id="{AFD5F09E-495C-4440-9B64-34BC52B4539C}" type="slidenum">
              <a:rPr lang="en-US" smtClean="0"/>
              <a:pPr>
                <a:defRPr/>
              </a:pPr>
              <a:t>718</a:t>
            </a:fld>
            <a:endParaRPr lang="en-US"/>
          </a:p>
        </p:txBody>
      </p:sp>
      <p:sp>
        <p:nvSpPr>
          <p:cNvPr id="8" name="Text Box 1">
            <a:extLst>
              <a:ext uri="{FF2B5EF4-FFF2-40B4-BE49-F238E27FC236}">
                <a16:creationId xmlns:a16="http://schemas.microsoft.com/office/drawing/2014/main" id="{86D7D7F6-43FE-466A-9616-F970FD74BFDB}"/>
              </a:ext>
            </a:extLst>
          </p:cNvPr>
          <p:cNvSpPr txBox="1">
            <a:spLocks noChangeArrowheads="1"/>
          </p:cNvSpPr>
          <p:nvPr/>
        </p:nvSpPr>
        <p:spPr bwMode="auto">
          <a:xfrm>
            <a:off x="306244" y="1585152"/>
            <a:ext cx="8499428" cy="830997"/>
          </a:xfrm>
          <a:prstGeom prst="rect">
            <a:avLst/>
          </a:prstGeom>
          <a:solidFill>
            <a:srgbClr val="FFFF99"/>
          </a:solidFill>
          <a:ln w="952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An </a:t>
            </a:r>
            <a:r>
              <a:rPr kumimoji="0" lang="en-GB" altLang="de-DE" sz="16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analog</a:t>
            </a:r>
            <a:r>
              <a:rPr kumimoji="0" lang="en-GB"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signal sampled at constant frequency </a:t>
            </a:r>
            <a:r>
              <a:rPr kumimoji="0" lang="en-GB" altLang="de-DE" sz="16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t>
            </a:r>
            <a:r>
              <a:rPr kumimoji="0" lang="en-GB" altLang="de-DE" sz="16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a:t>
            </a:r>
            <a:r>
              <a:rPr kumimoji="0" lang="en-GB"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can be reconstructed from the discrete-time sequence of samples (up to a finite delay) if the bandwidth </a:t>
            </a:r>
            <a:r>
              <a:rPr kumimoji="0" lang="en-GB" altLang="de-DE" sz="16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a:t>
            </a:r>
            <a:r>
              <a:rPr kumimoji="0" lang="en-GB"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is not greater than half the sampling frequency thus </a:t>
            </a:r>
            <a:r>
              <a:rPr kumimoji="0" lang="en-GB" altLang="de-DE" sz="16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B</a:t>
            </a:r>
            <a:r>
              <a:rPr kumimoji="0" lang="en-GB"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&lt; 0.5</a:t>
            </a:r>
            <a:r>
              <a:rPr kumimoji="0" lang="en-GB" altLang="de-DE" sz="1600"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f</a:t>
            </a:r>
            <a:r>
              <a:rPr kumimoji="0" lang="en-GB" altLang="de-DE" sz="1600" b="0" i="1" u="none" strike="noStrike" cap="none" normalizeH="0" baseline="-3000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a:t>
            </a:r>
            <a:r>
              <a:rPr kumimoji="0" lang="en-GB" altLang="de-DE" sz="16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GB" altLang="de-DE"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0839111"/>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CE6DAA-B317-4DB6-8312-24375FB019F0}"/>
              </a:ext>
            </a:extLst>
          </p:cNvPr>
          <p:cNvSpPr>
            <a:spLocks noGrp="1"/>
          </p:cNvSpPr>
          <p:nvPr>
            <p:ph type="title"/>
          </p:nvPr>
        </p:nvSpPr>
        <p:spPr/>
        <p:txBody>
          <a:bodyPr/>
          <a:lstStyle/>
          <a:p>
            <a:r>
              <a:rPr lang="de-DE" dirty="0"/>
              <a:t>Sampling Theorem</a:t>
            </a:r>
          </a:p>
        </p:txBody>
      </p:sp>
      <p:sp>
        <p:nvSpPr>
          <p:cNvPr id="3" name="Inhaltsplatzhalter 2">
            <a:extLst>
              <a:ext uri="{FF2B5EF4-FFF2-40B4-BE49-F238E27FC236}">
                <a16:creationId xmlns:a16="http://schemas.microsoft.com/office/drawing/2014/main" id="{F58D97EC-0D67-4B1D-9112-1071AC37BC9B}"/>
              </a:ext>
            </a:extLst>
          </p:cNvPr>
          <p:cNvSpPr>
            <a:spLocks noGrp="1"/>
          </p:cNvSpPr>
          <p:nvPr>
            <p:ph sz="quarter" idx="1"/>
          </p:nvPr>
        </p:nvSpPr>
        <p:spPr>
          <a:xfrm>
            <a:off x="301752" y="1527048"/>
            <a:ext cx="8503920" cy="1142765"/>
          </a:xfrm>
        </p:spPr>
        <p:txBody>
          <a:bodyPr/>
          <a:lstStyle/>
          <a:p>
            <a:r>
              <a:rPr lang="en-US" sz="2000" dirty="0"/>
              <a:t>From the sampling theorem follows how the analog signal x(t-t) can be reconstructed from the discrete time sequence </a:t>
            </a:r>
            <a:r>
              <a:rPr lang="en-US" sz="2000" i="1" dirty="0"/>
              <a:t>x</a:t>
            </a:r>
            <a:r>
              <a:rPr lang="en-US" sz="2000" dirty="0"/>
              <a:t>[k] </a:t>
            </a:r>
            <a:r>
              <a:rPr lang="en-US" sz="2000" dirty="0">
                <a:sym typeface="Wingdings" panose="05000000000000000000" pitchFamily="2" charset="2"/>
              </a:rPr>
              <a:t></a:t>
            </a:r>
            <a:r>
              <a:rPr lang="en-US" sz="2000" dirty="0"/>
              <a:t> by lowpass filtering of the discrete time signal:</a:t>
            </a:r>
            <a:endParaRPr lang="de-DE" sz="2000" dirty="0"/>
          </a:p>
        </p:txBody>
      </p:sp>
      <p:sp>
        <p:nvSpPr>
          <p:cNvPr id="4" name="Datumsplatzhalter 3">
            <a:extLst>
              <a:ext uri="{FF2B5EF4-FFF2-40B4-BE49-F238E27FC236}">
                <a16:creationId xmlns:a16="http://schemas.microsoft.com/office/drawing/2014/main" id="{FA7B321D-8047-4446-B5C0-E34B594AAC0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2E3396C-02CB-4695-A659-1F8D399FBF3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042C05F-1087-4C12-B360-032477923347}"/>
              </a:ext>
            </a:extLst>
          </p:cNvPr>
          <p:cNvSpPr>
            <a:spLocks noGrp="1"/>
          </p:cNvSpPr>
          <p:nvPr>
            <p:ph type="sldNum" sz="quarter" idx="12"/>
          </p:nvPr>
        </p:nvSpPr>
        <p:spPr/>
        <p:txBody>
          <a:bodyPr/>
          <a:lstStyle/>
          <a:p>
            <a:pPr>
              <a:defRPr/>
            </a:pPr>
            <a:fld id="{AFD5F09E-495C-4440-9B64-34BC52B4539C}" type="slidenum">
              <a:rPr lang="en-US" smtClean="0"/>
              <a:pPr>
                <a:defRPr/>
              </a:pPr>
              <a:t>719</a:t>
            </a:fld>
            <a:endParaRPr lang="en-US"/>
          </a:p>
        </p:txBody>
      </p:sp>
      <p:grpSp>
        <p:nvGrpSpPr>
          <p:cNvPr id="8" name="Group 1">
            <a:extLst>
              <a:ext uri="{FF2B5EF4-FFF2-40B4-BE49-F238E27FC236}">
                <a16:creationId xmlns:a16="http://schemas.microsoft.com/office/drawing/2014/main" id="{A653FE27-AA57-49D6-AB7E-0F8E9B501A07}"/>
              </a:ext>
            </a:extLst>
          </p:cNvPr>
          <p:cNvGrpSpPr>
            <a:grpSpLocks/>
          </p:cNvGrpSpPr>
          <p:nvPr/>
        </p:nvGrpSpPr>
        <p:grpSpPr bwMode="auto">
          <a:xfrm>
            <a:off x="557385" y="2640928"/>
            <a:ext cx="7351350" cy="1793940"/>
            <a:chOff x="1494" y="11451"/>
            <a:chExt cx="8520" cy="1675"/>
          </a:xfrm>
        </p:grpSpPr>
        <p:sp>
          <p:nvSpPr>
            <p:cNvPr id="9" name="Rectangle 43">
              <a:extLst>
                <a:ext uri="{FF2B5EF4-FFF2-40B4-BE49-F238E27FC236}">
                  <a16:creationId xmlns:a16="http://schemas.microsoft.com/office/drawing/2014/main" id="{E2295CF1-0F9F-4A17-9E85-C8EF61C628E4}"/>
                </a:ext>
              </a:extLst>
            </p:cNvPr>
            <p:cNvSpPr>
              <a:spLocks noChangeArrowheads="1"/>
            </p:cNvSpPr>
            <p:nvPr/>
          </p:nvSpPr>
          <p:spPr bwMode="auto">
            <a:xfrm>
              <a:off x="1604" y="11451"/>
              <a:ext cx="4090" cy="1532"/>
            </a:xfrm>
            <a:prstGeom prst="rect">
              <a:avLst/>
            </a:prstGeom>
            <a:solidFill>
              <a:srgbClr val="EAEAEA"/>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0" name="Line 42">
              <a:extLst>
                <a:ext uri="{FF2B5EF4-FFF2-40B4-BE49-F238E27FC236}">
                  <a16:creationId xmlns:a16="http://schemas.microsoft.com/office/drawing/2014/main" id="{FF49347D-5ECE-488D-BCF2-408B17FB0B87}"/>
                </a:ext>
              </a:extLst>
            </p:cNvPr>
            <p:cNvSpPr>
              <a:spLocks noChangeShapeType="1"/>
            </p:cNvSpPr>
            <p:nvPr/>
          </p:nvSpPr>
          <p:spPr bwMode="auto">
            <a:xfrm>
              <a:off x="5400" y="11940"/>
              <a:ext cx="6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Line 41">
              <a:extLst>
                <a:ext uri="{FF2B5EF4-FFF2-40B4-BE49-F238E27FC236}">
                  <a16:creationId xmlns:a16="http://schemas.microsoft.com/office/drawing/2014/main" id="{D349AAB6-58F9-420B-B85D-20FEFEEB0E76}"/>
                </a:ext>
              </a:extLst>
            </p:cNvPr>
            <p:cNvSpPr>
              <a:spLocks noChangeShapeType="1"/>
            </p:cNvSpPr>
            <p:nvPr/>
          </p:nvSpPr>
          <p:spPr bwMode="auto">
            <a:xfrm>
              <a:off x="6840" y="11940"/>
              <a:ext cx="77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12" name="Group 35">
              <a:extLst>
                <a:ext uri="{FF2B5EF4-FFF2-40B4-BE49-F238E27FC236}">
                  <a16:creationId xmlns:a16="http://schemas.microsoft.com/office/drawing/2014/main" id="{F01358DD-E237-44A7-A6EF-E18050A3A84F}"/>
                </a:ext>
              </a:extLst>
            </p:cNvPr>
            <p:cNvGrpSpPr>
              <a:grpSpLocks/>
            </p:cNvGrpSpPr>
            <p:nvPr/>
          </p:nvGrpSpPr>
          <p:grpSpPr bwMode="auto">
            <a:xfrm>
              <a:off x="6000" y="11614"/>
              <a:ext cx="840" cy="652"/>
              <a:chOff x="2934" y="3090"/>
              <a:chExt cx="840" cy="652"/>
            </a:xfrm>
          </p:grpSpPr>
          <p:sp>
            <p:nvSpPr>
              <p:cNvPr id="46" name="Rectangle 40">
                <a:extLst>
                  <a:ext uri="{FF2B5EF4-FFF2-40B4-BE49-F238E27FC236}">
                    <a16:creationId xmlns:a16="http://schemas.microsoft.com/office/drawing/2014/main" id="{2E224196-4018-4BF9-9851-0AD0D13C3C40}"/>
                  </a:ext>
                </a:extLst>
              </p:cNvPr>
              <p:cNvSpPr>
                <a:spLocks noChangeArrowheads="1"/>
              </p:cNvSpPr>
              <p:nvPr/>
            </p:nvSpPr>
            <p:spPr bwMode="auto">
              <a:xfrm>
                <a:off x="2934" y="3090"/>
                <a:ext cx="840"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7" name="Line 39">
                <a:extLst>
                  <a:ext uri="{FF2B5EF4-FFF2-40B4-BE49-F238E27FC236}">
                    <a16:creationId xmlns:a16="http://schemas.microsoft.com/office/drawing/2014/main" id="{FD68FA75-25C3-4D27-AA30-FA4E2DFD24C9}"/>
                  </a:ext>
                </a:extLst>
              </p:cNvPr>
              <p:cNvSpPr>
                <a:spLocks noChangeShapeType="1"/>
              </p:cNvSpPr>
              <p:nvPr/>
            </p:nvSpPr>
            <p:spPr bwMode="auto">
              <a:xfrm flipV="1">
                <a:off x="3054" y="3156"/>
                <a:ext cx="0" cy="48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8" name="Line 38">
                <a:extLst>
                  <a:ext uri="{FF2B5EF4-FFF2-40B4-BE49-F238E27FC236}">
                    <a16:creationId xmlns:a16="http://schemas.microsoft.com/office/drawing/2014/main" id="{DFD79E60-DD94-4D7F-95C6-BE1682308F20}"/>
                  </a:ext>
                </a:extLst>
              </p:cNvPr>
              <p:cNvSpPr>
                <a:spLocks noChangeShapeType="1"/>
              </p:cNvSpPr>
              <p:nvPr/>
            </p:nvSpPr>
            <p:spPr bwMode="auto">
              <a:xfrm>
                <a:off x="3054" y="3645"/>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9" name="Freeform 37">
                <a:extLst>
                  <a:ext uri="{FF2B5EF4-FFF2-40B4-BE49-F238E27FC236}">
                    <a16:creationId xmlns:a16="http://schemas.microsoft.com/office/drawing/2014/main" id="{3E7AE868-318D-4C0D-BCAF-08385AA61F97}"/>
                  </a:ext>
                </a:extLst>
              </p:cNvPr>
              <p:cNvSpPr>
                <a:spLocks/>
              </p:cNvSpPr>
              <p:nvPr/>
            </p:nvSpPr>
            <p:spPr bwMode="auto">
              <a:xfrm>
                <a:off x="3054" y="3253"/>
                <a:ext cx="346" cy="402"/>
              </a:xfrm>
              <a:custGeom>
                <a:avLst/>
                <a:gdLst>
                  <a:gd name="T0" fmla="*/ 0 w 346"/>
                  <a:gd name="T1" fmla="*/ 0 h 402"/>
                  <a:gd name="T2" fmla="*/ 120 w 346"/>
                  <a:gd name="T3" fmla="*/ 0 h 402"/>
                  <a:gd name="T4" fmla="*/ 308 w 346"/>
                  <a:gd name="T5" fmla="*/ 326 h 402"/>
                  <a:gd name="T6" fmla="*/ 346 w 346"/>
                  <a:gd name="T7" fmla="*/ 402 h 402"/>
                </a:gdLst>
                <a:ahLst/>
                <a:cxnLst>
                  <a:cxn ang="0">
                    <a:pos x="T0" y="T1"/>
                  </a:cxn>
                  <a:cxn ang="0">
                    <a:pos x="T2" y="T3"/>
                  </a:cxn>
                  <a:cxn ang="0">
                    <a:pos x="T4" y="T5"/>
                  </a:cxn>
                  <a:cxn ang="0">
                    <a:pos x="T6" y="T7"/>
                  </a:cxn>
                </a:cxnLst>
                <a:rect l="0" t="0" r="r" b="b"/>
                <a:pathLst>
                  <a:path w="346" h="402">
                    <a:moveTo>
                      <a:pt x="0" y="0"/>
                    </a:moveTo>
                    <a:lnTo>
                      <a:pt x="120" y="0"/>
                    </a:lnTo>
                    <a:lnTo>
                      <a:pt x="308" y="326"/>
                    </a:lnTo>
                    <a:lnTo>
                      <a:pt x="346" y="402"/>
                    </a:lnTo>
                  </a:path>
                </a:pathLst>
              </a:custGeom>
              <a:noFill/>
              <a:ln w="12700">
                <a:solidFill>
                  <a:srgbClr val="000000"/>
                </a:solidFill>
                <a:round/>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Text Box 36">
                <a:extLst>
                  <a:ext uri="{FF2B5EF4-FFF2-40B4-BE49-F238E27FC236}">
                    <a16:creationId xmlns:a16="http://schemas.microsoft.com/office/drawing/2014/main" id="{E47A5251-9F4F-47A8-A028-7AF4F98702BD}"/>
                  </a:ext>
                </a:extLst>
              </p:cNvPr>
              <p:cNvSpPr txBox="1">
                <a:spLocks noChangeArrowheads="1"/>
              </p:cNvSpPr>
              <p:nvPr/>
            </p:nvSpPr>
            <p:spPr bwMode="auto">
              <a:xfrm>
                <a:off x="3294" y="3090"/>
                <a:ext cx="4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g</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13" name="Rectangle 34">
              <a:extLst>
                <a:ext uri="{FF2B5EF4-FFF2-40B4-BE49-F238E27FC236}">
                  <a16:creationId xmlns:a16="http://schemas.microsoft.com/office/drawing/2014/main" id="{E0119238-9158-4975-A5B2-55065F03983F}"/>
                </a:ext>
              </a:extLst>
            </p:cNvPr>
            <p:cNvSpPr>
              <a:spLocks noChangeArrowheads="1"/>
            </p:cNvSpPr>
            <p:nvPr/>
          </p:nvSpPr>
          <p:spPr bwMode="auto">
            <a:xfrm>
              <a:off x="4310" y="11614"/>
              <a:ext cx="1096" cy="720"/>
            </a:xfrm>
            <a:prstGeom prst="rect">
              <a:avLst/>
            </a:prstGeom>
            <a:solidFill>
              <a:srgbClr val="FFFFFF"/>
            </a:solidFill>
            <a:ln w="6350">
              <a:solidFill>
                <a:srgbClr val="000000"/>
              </a:solidFill>
              <a:miter lim="800000"/>
              <a:headEnd/>
              <a:tailEnd/>
            </a:ln>
          </p:spPr>
          <p:txBody>
            <a:bodyPr vert="horz" wrap="square" lIns="91440" tIns="45720" rIns="91440" bIns="45720" numCol="1" anchor="ctr" anchorCtr="0" compatLnSpc="1">
              <a:prstTxWarp prst="textNoShape">
                <a:avLst/>
              </a:prstTxWarp>
            </a:bodyPr>
            <a:lstStyle/>
            <a:p>
              <a:endParaRPr lang="de-DE"/>
            </a:p>
          </p:txBody>
        </p:sp>
        <p:sp>
          <p:nvSpPr>
            <p:cNvPr id="14" name="Line 33">
              <a:extLst>
                <a:ext uri="{FF2B5EF4-FFF2-40B4-BE49-F238E27FC236}">
                  <a16:creationId xmlns:a16="http://schemas.microsoft.com/office/drawing/2014/main" id="{A02805FE-B098-4C8C-BBBE-C003CFA61C8E}"/>
                </a:ext>
              </a:extLst>
            </p:cNvPr>
            <p:cNvSpPr>
              <a:spLocks noChangeShapeType="1"/>
            </p:cNvSpPr>
            <p:nvPr/>
          </p:nvSpPr>
          <p:spPr bwMode="auto">
            <a:xfrm>
              <a:off x="4403" y="11882"/>
              <a:ext cx="90" cy="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Oval 32">
              <a:extLst>
                <a:ext uri="{FF2B5EF4-FFF2-40B4-BE49-F238E27FC236}">
                  <a16:creationId xmlns:a16="http://schemas.microsoft.com/office/drawing/2014/main" id="{4163BC8E-4DFF-411A-B382-34C4C845E1BB}"/>
                </a:ext>
              </a:extLst>
            </p:cNvPr>
            <p:cNvSpPr>
              <a:spLocks noChangeArrowheads="1"/>
            </p:cNvSpPr>
            <p:nvPr/>
          </p:nvSpPr>
          <p:spPr bwMode="auto">
            <a:xfrm>
              <a:off x="4428" y="11847"/>
              <a:ext cx="72" cy="72"/>
            </a:xfrm>
            <a:prstGeom prst="ellipse">
              <a:avLst/>
            </a:prstGeom>
            <a:solidFill>
              <a:srgbClr val="FFFFFF"/>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endParaRPr lang="de-DE"/>
            </a:p>
          </p:txBody>
        </p:sp>
        <p:sp>
          <p:nvSpPr>
            <p:cNvPr id="16" name="Line 31">
              <a:extLst>
                <a:ext uri="{FF2B5EF4-FFF2-40B4-BE49-F238E27FC236}">
                  <a16:creationId xmlns:a16="http://schemas.microsoft.com/office/drawing/2014/main" id="{7ACDBDAA-253D-452D-9780-AD34E4D12E23}"/>
                </a:ext>
              </a:extLst>
            </p:cNvPr>
            <p:cNvSpPr>
              <a:spLocks noChangeShapeType="1"/>
            </p:cNvSpPr>
            <p:nvPr/>
          </p:nvSpPr>
          <p:spPr bwMode="auto">
            <a:xfrm flipV="1">
              <a:off x="4495" y="11749"/>
              <a:ext cx="358" cy="1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Line 30">
              <a:extLst>
                <a:ext uri="{FF2B5EF4-FFF2-40B4-BE49-F238E27FC236}">
                  <a16:creationId xmlns:a16="http://schemas.microsoft.com/office/drawing/2014/main" id="{7A7BF5DF-A032-4F29-9ECA-2CC6562531F5}"/>
                </a:ext>
              </a:extLst>
            </p:cNvPr>
            <p:cNvSpPr>
              <a:spLocks noChangeShapeType="1"/>
            </p:cNvSpPr>
            <p:nvPr/>
          </p:nvSpPr>
          <p:spPr bwMode="auto">
            <a:xfrm>
              <a:off x="4840" y="11897"/>
              <a:ext cx="501" cy="0"/>
            </a:xfrm>
            <a:prstGeom prst="line">
              <a:avLst/>
            </a:prstGeom>
            <a:noFill/>
            <a:ln w="6350">
              <a:solidFill>
                <a:srgbClr val="000000"/>
              </a:solidFill>
              <a:round/>
              <a:headEnd type="oval" w="sm" len="sm"/>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Freeform 29">
              <a:extLst>
                <a:ext uri="{FF2B5EF4-FFF2-40B4-BE49-F238E27FC236}">
                  <a16:creationId xmlns:a16="http://schemas.microsoft.com/office/drawing/2014/main" id="{03930A68-AF94-49B3-BF2E-D52614059F6C}"/>
                </a:ext>
              </a:extLst>
            </p:cNvPr>
            <p:cNvSpPr>
              <a:spLocks noChangeAspect="1"/>
            </p:cNvSpPr>
            <p:nvPr/>
          </p:nvSpPr>
          <p:spPr bwMode="auto">
            <a:xfrm>
              <a:off x="5026" y="11779"/>
              <a:ext cx="277" cy="238"/>
            </a:xfrm>
            <a:custGeom>
              <a:avLst/>
              <a:gdLst>
                <a:gd name="T0" fmla="*/ 0 w 159"/>
                <a:gd name="T1" fmla="*/ 0 h 136"/>
                <a:gd name="T2" fmla="*/ 0 w 159"/>
                <a:gd name="T3" fmla="*/ 136 h 136"/>
                <a:gd name="T4" fmla="*/ 159 w 159"/>
                <a:gd name="T5" fmla="*/ 68 h 136"/>
                <a:gd name="T6" fmla="*/ 0 w 159"/>
                <a:gd name="T7" fmla="*/ 0 h 136"/>
              </a:gdLst>
              <a:ahLst/>
              <a:cxnLst>
                <a:cxn ang="0">
                  <a:pos x="T0" y="T1"/>
                </a:cxn>
                <a:cxn ang="0">
                  <a:pos x="T2" y="T3"/>
                </a:cxn>
                <a:cxn ang="0">
                  <a:pos x="T4" y="T5"/>
                </a:cxn>
                <a:cxn ang="0">
                  <a:pos x="T6" y="T7"/>
                </a:cxn>
              </a:cxnLst>
              <a:rect l="0" t="0" r="r" b="b"/>
              <a:pathLst>
                <a:path w="159" h="136">
                  <a:moveTo>
                    <a:pt x="0" y="0"/>
                  </a:moveTo>
                  <a:lnTo>
                    <a:pt x="0" y="136"/>
                  </a:lnTo>
                  <a:lnTo>
                    <a:pt x="159" y="68"/>
                  </a:lnTo>
                  <a:lnTo>
                    <a:pt x="0" y="0"/>
                  </a:lnTo>
                  <a:close/>
                </a:path>
              </a:pathLst>
            </a:custGeom>
            <a:solidFill>
              <a:srgbClr val="FFFFFF"/>
            </a:solidFill>
            <a:ln w="6350">
              <a:solidFill>
                <a:srgbClr val="000000"/>
              </a:solid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19" name="Line 28">
              <a:extLst>
                <a:ext uri="{FF2B5EF4-FFF2-40B4-BE49-F238E27FC236}">
                  <a16:creationId xmlns:a16="http://schemas.microsoft.com/office/drawing/2014/main" id="{A72C90D2-EB0C-4641-A284-0249A96B3C96}"/>
                </a:ext>
              </a:extLst>
            </p:cNvPr>
            <p:cNvSpPr>
              <a:spLocks noChangeShapeType="1"/>
            </p:cNvSpPr>
            <p:nvPr/>
          </p:nvSpPr>
          <p:spPr bwMode="auto">
            <a:xfrm>
              <a:off x="4636" y="11946"/>
              <a:ext cx="0" cy="489"/>
            </a:xfrm>
            <a:prstGeom prst="line">
              <a:avLst/>
            </a:prstGeom>
            <a:noFill/>
            <a:ln w="6350">
              <a:solidFill>
                <a:srgbClr val="000000"/>
              </a:solidFill>
              <a:prstDash val="dash"/>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0" name="Freeform 27">
              <a:extLst>
                <a:ext uri="{FF2B5EF4-FFF2-40B4-BE49-F238E27FC236}">
                  <a16:creationId xmlns:a16="http://schemas.microsoft.com/office/drawing/2014/main" id="{BC14D044-91BC-41EF-8D5C-1D877CCB65C7}"/>
                </a:ext>
              </a:extLst>
            </p:cNvPr>
            <p:cNvSpPr>
              <a:spLocks/>
            </p:cNvSpPr>
            <p:nvPr/>
          </p:nvSpPr>
          <p:spPr bwMode="auto">
            <a:xfrm flipH="1">
              <a:off x="1614" y="12326"/>
              <a:ext cx="3020" cy="293"/>
            </a:xfrm>
            <a:custGeom>
              <a:avLst/>
              <a:gdLst>
                <a:gd name="T0" fmla="*/ 0 w 3570"/>
                <a:gd name="T1" fmla="*/ 0 h 300"/>
                <a:gd name="T2" fmla="*/ 0 w 3570"/>
                <a:gd name="T3" fmla="*/ 300 h 300"/>
                <a:gd name="T4" fmla="*/ 3570 w 3570"/>
                <a:gd name="T5" fmla="*/ 300 h 300"/>
              </a:gdLst>
              <a:ahLst/>
              <a:cxnLst>
                <a:cxn ang="0">
                  <a:pos x="T0" y="T1"/>
                </a:cxn>
                <a:cxn ang="0">
                  <a:pos x="T2" y="T3"/>
                </a:cxn>
                <a:cxn ang="0">
                  <a:pos x="T4" y="T5"/>
                </a:cxn>
              </a:cxnLst>
              <a:rect l="0" t="0" r="r" b="b"/>
              <a:pathLst>
                <a:path w="3570" h="300">
                  <a:moveTo>
                    <a:pt x="0" y="0"/>
                  </a:moveTo>
                  <a:lnTo>
                    <a:pt x="0" y="300"/>
                  </a:lnTo>
                  <a:lnTo>
                    <a:pt x="3570" y="300"/>
                  </a:ln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Line 26">
              <a:extLst>
                <a:ext uri="{FF2B5EF4-FFF2-40B4-BE49-F238E27FC236}">
                  <a16:creationId xmlns:a16="http://schemas.microsoft.com/office/drawing/2014/main" id="{95F28626-1A0F-4DC1-9A3E-51950AD89AD6}"/>
                </a:ext>
              </a:extLst>
            </p:cNvPr>
            <p:cNvSpPr>
              <a:spLocks noChangeShapeType="1"/>
            </p:cNvSpPr>
            <p:nvPr/>
          </p:nvSpPr>
          <p:spPr bwMode="auto">
            <a:xfrm>
              <a:off x="3006" y="11940"/>
              <a:ext cx="130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2" name="Line 25">
              <a:extLst>
                <a:ext uri="{FF2B5EF4-FFF2-40B4-BE49-F238E27FC236}">
                  <a16:creationId xmlns:a16="http://schemas.microsoft.com/office/drawing/2014/main" id="{8790C792-1359-4413-8CC4-37CBB1FA459E}"/>
                </a:ext>
              </a:extLst>
            </p:cNvPr>
            <p:cNvSpPr>
              <a:spLocks noChangeShapeType="1"/>
            </p:cNvSpPr>
            <p:nvPr/>
          </p:nvSpPr>
          <p:spPr bwMode="auto">
            <a:xfrm>
              <a:off x="1614" y="11940"/>
              <a:ext cx="720" cy="0"/>
            </a:xfrm>
            <a:prstGeom prst="line">
              <a:avLst/>
            </a:prstGeom>
            <a:noFill/>
            <a:ln w="38100" cmpd="dbl">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Text Box 24">
              <a:extLst>
                <a:ext uri="{FF2B5EF4-FFF2-40B4-BE49-F238E27FC236}">
                  <a16:creationId xmlns:a16="http://schemas.microsoft.com/office/drawing/2014/main" id="{B53518D6-0D2E-46A4-A6E5-C704F6F78E05}"/>
                </a:ext>
              </a:extLst>
            </p:cNvPr>
            <p:cNvSpPr txBox="1">
              <a:spLocks noChangeArrowheads="1"/>
            </p:cNvSpPr>
            <p:nvPr/>
          </p:nvSpPr>
          <p:spPr bwMode="auto">
            <a:xfrm>
              <a:off x="4254" y="12637"/>
              <a:ext cx="156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Computer-I/O</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4" name="Line 23">
              <a:extLst>
                <a:ext uri="{FF2B5EF4-FFF2-40B4-BE49-F238E27FC236}">
                  <a16:creationId xmlns:a16="http://schemas.microsoft.com/office/drawing/2014/main" id="{C3ED164D-25B9-4088-8E18-DD93055BE487}"/>
                </a:ext>
              </a:extLst>
            </p:cNvPr>
            <p:cNvSpPr>
              <a:spLocks noChangeShapeType="1"/>
            </p:cNvSpPr>
            <p:nvPr/>
          </p:nvSpPr>
          <p:spPr bwMode="auto">
            <a:xfrm flipH="1">
              <a:off x="1854" y="11777"/>
              <a:ext cx="120" cy="32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Text Box 22">
              <a:extLst>
                <a:ext uri="{FF2B5EF4-FFF2-40B4-BE49-F238E27FC236}">
                  <a16:creationId xmlns:a16="http://schemas.microsoft.com/office/drawing/2014/main" id="{60E3C17D-70D4-4327-8B6F-8A917326811D}"/>
                </a:ext>
              </a:extLst>
            </p:cNvPr>
            <p:cNvSpPr txBox="1">
              <a:spLocks noChangeArrowheads="1"/>
            </p:cNvSpPr>
            <p:nvPr/>
          </p:nvSpPr>
          <p:spPr bwMode="auto">
            <a:xfrm>
              <a:off x="1854" y="11451"/>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6" name="Text Box 21">
              <a:extLst>
                <a:ext uri="{FF2B5EF4-FFF2-40B4-BE49-F238E27FC236}">
                  <a16:creationId xmlns:a16="http://schemas.microsoft.com/office/drawing/2014/main" id="{61A7686B-FC9F-44D6-BE07-C46FEF772329}"/>
                </a:ext>
              </a:extLst>
            </p:cNvPr>
            <p:cNvSpPr txBox="1">
              <a:spLocks noChangeArrowheads="1"/>
            </p:cNvSpPr>
            <p:nvPr/>
          </p:nvSpPr>
          <p:spPr bwMode="auto">
            <a:xfrm>
              <a:off x="6776" y="11540"/>
              <a:ext cx="84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r>
                <a:rPr kumimoji="0" lang="en-US" altLang="de-DE" sz="1200" b="0" i="0" u="none" strike="noStrike" cap="none" normalizeH="0" baseline="0">
                  <a:ln>
                    <a:noFill/>
                  </a:ln>
                  <a:solidFill>
                    <a:schemeClr val="tx1"/>
                  </a:solidFill>
                  <a:effectLst/>
                  <a:latin typeface="Symbol" panose="05050102010706020507" pitchFamily="18" charset="2"/>
                  <a:ea typeface="Times New Roman" panose="02020603050405020304" pitchFamily="18" charset="0"/>
                  <a:cs typeface="Arial" panose="020B0604020202020204" pitchFamily="34" charset="0"/>
                </a:rPr>
                <a:t>t</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7" name="Text Box 20">
              <a:extLst>
                <a:ext uri="{FF2B5EF4-FFF2-40B4-BE49-F238E27FC236}">
                  <a16:creationId xmlns:a16="http://schemas.microsoft.com/office/drawing/2014/main" id="{4C8A8E1D-D225-48ED-BCAE-49663CB3012E}"/>
                </a:ext>
              </a:extLst>
            </p:cNvPr>
            <p:cNvSpPr txBox="1">
              <a:spLocks noChangeArrowheads="1"/>
            </p:cNvSpPr>
            <p:nvPr/>
          </p:nvSpPr>
          <p:spPr bwMode="auto">
            <a:xfrm>
              <a:off x="2990" y="11566"/>
              <a:ext cx="108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a:t>
              </a: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de-DE" sz="1200" b="0" i="0" u="none" strike="noStrike" cap="none" normalizeH="0" baseline="-3000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8" name="Text Box 19">
              <a:extLst>
                <a:ext uri="{FF2B5EF4-FFF2-40B4-BE49-F238E27FC236}">
                  <a16:creationId xmlns:a16="http://schemas.microsoft.com/office/drawing/2014/main" id="{B72847FF-3951-4E43-B274-A9DF043FC4DB}"/>
                </a:ext>
              </a:extLst>
            </p:cNvPr>
            <p:cNvSpPr txBox="1">
              <a:spLocks noChangeArrowheads="1"/>
            </p:cNvSpPr>
            <p:nvPr/>
          </p:nvSpPr>
          <p:spPr bwMode="auto">
            <a:xfrm>
              <a:off x="1494" y="12044"/>
              <a:ext cx="96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1"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Qx</a:t>
              </a: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[k]</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nvGrpSpPr>
            <p:cNvPr id="29" name="Group 13">
              <a:extLst>
                <a:ext uri="{FF2B5EF4-FFF2-40B4-BE49-F238E27FC236}">
                  <a16:creationId xmlns:a16="http://schemas.microsoft.com/office/drawing/2014/main" id="{BD8BF1EB-DD52-4D6F-AA2B-54490A56E066}"/>
                </a:ext>
              </a:extLst>
            </p:cNvPr>
            <p:cNvGrpSpPr>
              <a:grpSpLocks/>
            </p:cNvGrpSpPr>
            <p:nvPr/>
          </p:nvGrpSpPr>
          <p:grpSpPr bwMode="auto">
            <a:xfrm>
              <a:off x="3408" y="12366"/>
              <a:ext cx="600" cy="163"/>
              <a:chOff x="4134" y="11430"/>
              <a:chExt cx="600" cy="163"/>
            </a:xfrm>
          </p:grpSpPr>
          <p:sp>
            <p:nvSpPr>
              <p:cNvPr id="41" name="Line 18">
                <a:extLst>
                  <a:ext uri="{FF2B5EF4-FFF2-40B4-BE49-F238E27FC236}">
                    <a16:creationId xmlns:a16="http://schemas.microsoft.com/office/drawing/2014/main" id="{D1C59A1C-FDE0-49E8-9D13-83D3AFA42FDC}"/>
                  </a:ext>
                </a:extLst>
              </p:cNvPr>
              <p:cNvSpPr>
                <a:spLocks noChangeShapeType="1"/>
              </p:cNvSpPr>
              <p:nvPr/>
            </p:nvSpPr>
            <p:spPr bwMode="auto">
              <a:xfrm>
                <a:off x="4134" y="11593"/>
                <a:ext cx="6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2" name="Line 17">
                <a:extLst>
                  <a:ext uri="{FF2B5EF4-FFF2-40B4-BE49-F238E27FC236}">
                    <a16:creationId xmlns:a16="http://schemas.microsoft.com/office/drawing/2014/main" id="{52EA3B35-BE87-457A-A36D-83FC9BAD444F}"/>
                  </a:ext>
                </a:extLst>
              </p:cNvPr>
              <p:cNvSpPr>
                <a:spLocks noChangeShapeType="1"/>
              </p:cNvSpPr>
              <p:nvPr/>
            </p:nvSpPr>
            <p:spPr bwMode="auto">
              <a:xfrm>
                <a:off x="425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3" name="Line 16">
                <a:extLst>
                  <a:ext uri="{FF2B5EF4-FFF2-40B4-BE49-F238E27FC236}">
                    <a16:creationId xmlns:a16="http://schemas.microsoft.com/office/drawing/2014/main" id="{D0227932-8D17-402B-9D1C-378283797539}"/>
                  </a:ext>
                </a:extLst>
              </p:cNvPr>
              <p:cNvSpPr>
                <a:spLocks noChangeShapeType="1"/>
              </p:cNvSpPr>
              <p:nvPr/>
            </p:nvSpPr>
            <p:spPr bwMode="auto">
              <a:xfrm>
                <a:off x="437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4" name="Line 15">
                <a:extLst>
                  <a:ext uri="{FF2B5EF4-FFF2-40B4-BE49-F238E27FC236}">
                    <a16:creationId xmlns:a16="http://schemas.microsoft.com/office/drawing/2014/main" id="{5907C873-E606-4F73-8E5E-DE11D282C0C3}"/>
                  </a:ext>
                </a:extLst>
              </p:cNvPr>
              <p:cNvSpPr>
                <a:spLocks noChangeShapeType="1"/>
              </p:cNvSpPr>
              <p:nvPr/>
            </p:nvSpPr>
            <p:spPr bwMode="auto">
              <a:xfrm>
                <a:off x="449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Line 14">
                <a:extLst>
                  <a:ext uri="{FF2B5EF4-FFF2-40B4-BE49-F238E27FC236}">
                    <a16:creationId xmlns:a16="http://schemas.microsoft.com/office/drawing/2014/main" id="{783273DA-047B-47E5-BDFE-31772E67CA93}"/>
                  </a:ext>
                </a:extLst>
              </p:cNvPr>
              <p:cNvSpPr>
                <a:spLocks noChangeShapeType="1"/>
              </p:cNvSpPr>
              <p:nvPr/>
            </p:nvSpPr>
            <p:spPr bwMode="auto">
              <a:xfrm>
                <a:off x="4614" y="11430"/>
                <a:ext cx="0" cy="1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grpSp>
        <p:sp>
          <p:nvSpPr>
            <p:cNvPr id="30" name="Rectangle 12">
              <a:extLst>
                <a:ext uri="{FF2B5EF4-FFF2-40B4-BE49-F238E27FC236}">
                  <a16:creationId xmlns:a16="http://schemas.microsoft.com/office/drawing/2014/main" id="{9D65616F-40E4-4F96-9E03-22E99A2D6E80}"/>
                </a:ext>
              </a:extLst>
            </p:cNvPr>
            <p:cNvSpPr>
              <a:spLocks noChangeArrowheads="1"/>
            </p:cNvSpPr>
            <p:nvPr/>
          </p:nvSpPr>
          <p:spPr bwMode="auto">
            <a:xfrm>
              <a:off x="7620" y="11469"/>
              <a:ext cx="2394" cy="97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techn.</a:t>
              </a:r>
              <a:endParaRPr kumimoji="0" lang="en-US" altLang="de-DE" sz="600" b="0" i="0" u="none" strike="noStrike" cap="none" normalizeH="0" baseline="0">
                <a:ln>
                  <a:noFill/>
                </a:ln>
                <a:solidFill>
                  <a:schemeClr val="tx1"/>
                </a:solidFill>
                <a:effectLst/>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process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nvGrpSpPr>
            <p:cNvPr id="31" name="Group 6">
              <a:extLst>
                <a:ext uri="{FF2B5EF4-FFF2-40B4-BE49-F238E27FC236}">
                  <a16:creationId xmlns:a16="http://schemas.microsoft.com/office/drawing/2014/main" id="{B3EFE84C-CB15-4B9B-AB3C-C14B49DF1E36}"/>
                </a:ext>
              </a:extLst>
            </p:cNvPr>
            <p:cNvGrpSpPr>
              <a:grpSpLocks/>
            </p:cNvGrpSpPr>
            <p:nvPr/>
          </p:nvGrpSpPr>
          <p:grpSpPr bwMode="auto">
            <a:xfrm>
              <a:off x="2242" y="11578"/>
              <a:ext cx="1066" cy="851"/>
              <a:chOff x="4572" y="3054"/>
              <a:chExt cx="1066" cy="851"/>
            </a:xfrm>
          </p:grpSpPr>
          <p:sp>
            <p:nvSpPr>
              <p:cNvPr id="36" name="Rectangle 11">
                <a:extLst>
                  <a:ext uri="{FF2B5EF4-FFF2-40B4-BE49-F238E27FC236}">
                    <a16:creationId xmlns:a16="http://schemas.microsoft.com/office/drawing/2014/main" id="{14BA2816-A4A5-4952-9007-5052218E8683}"/>
                  </a:ext>
                </a:extLst>
              </p:cNvPr>
              <p:cNvSpPr>
                <a:spLocks noChangeArrowheads="1"/>
              </p:cNvSpPr>
              <p:nvPr/>
            </p:nvSpPr>
            <p:spPr bwMode="auto">
              <a:xfrm>
                <a:off x="4652" y="3090"/>
                <a:ext cx="720" cy="65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grpSp>
            <p:nvGrpSpPr>
              <p:cNvPr id="37" name="Group 7">
                <a:extLst>
                  <a:ext uri="{FF2B5EF4-FFF2-40B4-BE49-F238E27FC236}">
                    <a16:creationId xmlns:a16="http://schemas.microsoft.com/office/drawing/2014/main" id="{3A5EC50A-185C-49A5-823F-0F74FEF9BC4E}"/>
                  </a:ext>
                </a:extLst>
              </p:cNvPr>
              <p:cNvGrpSpPr>
                <a:grpSpLocks/>
              </p:cNvGrpSpPr>
              <p:nvPr/>
            </p:nvGrpSpPr>
            <p:grpSpPr bwMode="auto">
              <a:xfrm>
                <a:off x="4572" y="3054"/>
                <a:ext cx="1066" cy="851"/>
                <a:chOff x="6814" y="12359"/>
                <a:chExt cx="1066" cy="851"/>
              </a:xfrm>
            </p:grpSpPr>
            <p:sp>
              <p:nvSpPr>
                <p:cNvPr id="38" name="Line 10">
                  <a:extLst>
                    <a:ext uri="{FF2B5EF4-FFF2-40B4-BE49-F238E27FC236}">
                      <a16:creationId xmlns:a16="http://schemas.microsoft.com/office/drawing/2014/main" id="{6B9B490A-F80C-4968-9C30-531CB4EF8CF9}"/>
                    </a:ext>
                  </a:extLst>
                </p:cNvPr>
                <p:cNvSpPr>
                  <a:spLocks noChangeShapeType="1"/>
                </p:cNvSpPr>
                <p:nvPr/>
              </p:nvSpPr>
              <p:spPr bwMode="auto">
                <a:xfrm flipV="1">
                  <a:off x="6894" y="12395"/>
                  <a:ext cx="720" cy="6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9" name="Text Box 9">
                  <a:extLst>
                    <a:ext uri="{FF2B5EF4-FFF2-40B4-BE49-F238E27FC236}">
                      <a16:creationId xmlns:a16="http://schemas.microsoft.com/office/drawing/2014/main" id="{87A24908-B3CE-45E3-B6D5-078796EE56E2}"/>
                    </a:ext>
                  </a:extLst>
                </p:cNvPr>
                <p:cNvSpPr txBox="1">
                  <a:spLocks noChangeArrowheads="1"/>
                </p:cNvSpPr>
                <p:nvPr/>
              </p:nvSpPr>
              <p:spPr bwMode="auto">
                <a:xfrm>
                  <a:off x="6814" y="12359"/>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40" name="Text Box 8">
                  <a:extLst>
                    <a:ext uri="{FF2B5EF4-FFF2-40B4-BE49-F238E27FC236}">
                      <a16:creationId xmlns:a16="http://schemas.microsoft.com/office/drawing/2014/main" id="{F8C6D120-8AC3-46D6-94E8-6BBFDAF3DF36}"/>
                    </a:ext>
                  </a:extLst>
                </p:cNvPr>
                <p:cNvSpPr txBox="1">
                  <a:spLocks noChangeArrowheads="1"/>
                </p:cNvSpPr>
                <p:nvPr/>
              </p:nvSpPr>
              <p:spPr bwMode="auto">
                <a:xfrm>
                  <a:off x="7160" y="12721"/>
                  <a:ext cx="72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grpSp>
        <p:sp>
          <p:nvSpPr>
            <p:cNvPr id="32" name="Text Box 5">
              <a:extLst>
                <a:ext uri="{FF2B5EF4-FFF2-40B4-BE49-F238E27FC236}">
                  <a16:creationId xmlns:a16="http://schemas.microsoft.com/office/drawing/2014/main" id="{E457C80D-8690-45C1-8C8C-CE487A661443}"/>
                </a:ext>
              </a:extLst>
            </p:cNvPr>
            <p:cNvSpPr txBox="1">
              <a:spLocks noChangeArrowheads="1"/>
            </p:cNvSpPr>
            <p:nvPr/>
          </p:nvSpPr>
          <p:spPr bwMode="auto">
            <a:xfrm>
              <a:off x="1494" y="12592"/>
              <a:ext cx="144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Conv-x</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3" name="Line 4">
              <a:extLst>
                <a:ext uri="{FF2B5EF4-FFF2-40B4-BE49-F238E27FC236}">
                  <a16:creationId xmlns:a16="http://schemas.microsoft.com/office/drawing/2014/main" id="{984D848A-E276-43B6-95B3-49C39B22A608}"/>
                </a:ext>
              </a:extLst>
            </p:cNvPr>
            <p:cNvSpPr>
              <a:spLocks noChangeShapeType="1"/>
            </p:cNvSpPr>
            <p:nvPr/>
          </p:nvSpPr>
          <p:spPr bwMode="auto">
            <a:xfrm>
              <a:off x="1734" y="12619"/>
              <a:ext cx="2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4" name="Text Box 3">
              <a:extLst>
                <a:ext uri="{FF2B5EF4-FFF2-40B4-BE49-F238E27FC236}">
                  <a16:creationId xmlns:a16="http://schemas.microsoft.com/office/drawing/2014/main" id="{3A14A02A-C4AA-4087-9B5A-C8473121AF42}"/>
                </a:ext>
              </a:extLst>
            </p:cNvPr>
            <p:cNvSpPr txBox="1">
              <a:spLocks noChangeArrowheads="1"/>
            </p:cNvSpPr>
            <p:nvPr/>
          </p:nvSpPr>
          <p:spPr bwMode="auto">
            <a:xfrm>
              <a:off x="4562" y="12027"/>
              <a:ext cx="1200" cy="489"/>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Sample</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35" name="Rectangle 2">
              <a:extLst>
                <a:ext uri="{FF2B5EF4-FFF2-40B4-BE49-F238E27FC236}">
                  <a16:creationId xmlns:a16="http://schemas.microsoft.com/office/drawing/2014/main" id="{13385C46-CB36-4C2B-82D5-BA10B9217A06}"/>
                </a:ext>
              </a:extLst>
            </p:cNvPr>
            <p:cNvSpPr>
              <a:spLocks noChangeArrowheads="1"/>
            </p:cNvSpPr>
            <p:nvPr/>
          </p:nvSpPr>
          <p:spPr bwMode="auto">
            <a:xfrm>
              <a:off x="7614" y="11614"/>
              <a:ext cx="1103" cy="65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DDDDDD"/>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actor</a:t>
              </a:r>
              <a:endParaRPr kumimoji="0" lang="en-US" altLang="de-DE" sz="1800" b="0" i="0" u="none" strike="noStrike" cap="none" normalizeH="0" baseline="0">
                <a:ln>
                  <a:noFill/>
                </a:ln>
                <a:solidFill>
                  <a:schemeClr val="tx1"/>
                </a:solidFill>
                <a:effectLst/>
                <a:latin typeface="Arial" panose="020B0604020202020204" pitchFamily="34" charset="0"/>
              </a:endParaRPr>
            </a:p>
          </p:txBody>
        </p:sp>
      </p:grpSp>
      <p:sp>
        <p:nvSpPr>
          <p:cNvPr id="52" name="Inhaltsplatzhalter 2">
            <a:extLst>
              <a:ext uri="{FF2B5EF4-FFF2-40B4-BE49-F238E27FC236}">
                <a16:creationId xmlns:a16="http://schemas.microsoft.com/office/drawing/2014/main" id="{C026DB1A-693C-4F8D-BDDA-951F8C220958}"/>
              </a:ext>
            </a:extLst>
          </p:cNvPr>
          <p:cNvSpPr txBox="1">
            <a:spLocks/>
          </p:cNvSpPr>
          <p:nvPr/>
        </p:nvSpPr>
        <p:spPr bwMode="auto">
          <a:xfrm>
            <a:off x="296897" y="4311702"/>
            <a:ext cx="8503920" cy="2022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73050" indent="-273050" algn="l" rtl="0" fontAlgn="base">
              <a:spcBef>
                <a:spcPct val="20000"/>
              </a:spcBef>
              <a:spcAft>
                <a:spcPct val="0"/>
              </a:spcAft>
              <a:buClr>
                <a:schemeClr val="accent1"/>
              </a:buClr>
              <a:buSzPct val="85000"/>
              <a:buFont typeface="Wingdings 2" panose="05020102010507070707" pitchFamily="18" charset="2"/>
              <a:buChar char=""/>
              <a:defRPr sz="2700" kern="1200">
                <a:solidFill>
                  <a:schemeClr val="tx1"/>
                </a:solidFill>
                <a:latin typeface="+mn-lt"/>
                <a:ea typeface="+mn-ea"/>
                <a:cs typeface="+mn-cs"/>
              </a:defRPr>
            </a:lvl1pPr>
            <a:lvl2pPr marL="547688" indent="-273050" algn="l" rtl="0" fontAlgn="base">
              <a:spcBef>
                <a:spcPct val="20000"/>
              </a:spcBef>
              <a:spcAft>
                <a:spcPct val="0"/>
              </a:spcAft>
              <a:buClr>
                <a:schemeClr val="accent2"/>
              </a:buClr>
              <a:buSzPct val="70000"/>
              <a:buFont typeface="Wingdings" panose="05000000000000000000" pitchFamily="2" charset="2"/>
              <a:buChar char=""/>
              <a:defRPr sz="2200" kern="1200">
                <a:solidFill>
                  <a:schemeClr val="tx2"/>
                </a:solidFill>
                <a:latin typeface="+mn-lt"/>
                <a:ea typeface="+mn-ea"/>
                <a:cs typeface="+mn-cs"/>
              </a:defRPr>
            </a:lvl2pPr>
            <a:lvl3pPr marL="822325" indent="-228600" algn="l" rtl="0" fontAlgn="base">
              <a:spcBef>
                <a:spcPct val="20000"/>
              </a:spcBef>
              <a:spcAft>
                <a:spcPct val="0"/>
              </a:spcAft>
              <a:buClr>
                <a:srgbClr val="1B587C"/>
              </a:buClr>
              <a:buSzPct val="75000"/>
              <a:buFont typeface="Wingdings 2" panose="05020102010507070707" pitchFamily="18" charset="2"/>
              <a:buChar char=""/>
              <a:defRPr sz="2000" kern="1200">
                <a:solidFill>
                  <a:schemeClr val="tx1"/>
                </a:solidFill>
                <a:latin typeface="+mn-lt"/>
                <a:ea typeface="+mn-ea"/>
                <a:cs typeface="+mn-cs"/>
              </a:defRPr>
            </a:lvl3pPr>
            <a:lvl4pPr marL="1096963" indent="-228600" algn="l" rtl="0" fontAlgn="base">
              <a:spcBef>
                <a:spcPct val="20000"/>
              </a:spcBef>
              <a:spcAft>
                <a:spcPct val="0"/>
              </a:spcAft>
              <a:buClr>
                <a:srgbClr val="4E8542"/>
              </a:buClr>
              <a:buSzPct val="70000"/>
              <a:buFont typeface="Wingdings" panose="05000000000000000000" pitchFamily="2" charset="2"/>
              <a:buChar char=""/>
              <a:defRPr sz="2000" kern="1200">
                <a:solidFill>
                  <a:schemeClr val="tx2"/>
                </a:solidFill>
                <a:latin typeface="+mn-lt"/>
                <a:ea typeface="+mn-ea"/>
                <a:cs typeface="+mn-cs"/>
              </a:defRPr>
            </a:lvl4pPr>
            <a:lvl5pPr marL="1371600" indent="-228600" algn="l" rtl="0" fontAlgn="base">
              <a:spcBef>
                <a:spcPct val="20000"/>
              </a:spcBef>
              <a:spcAft>
                <a:spcPct val="0"/>
              </a:spcAft>
              <a:buClr>
                <a:srgbClr val="604878"/>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000" dirty="0"/>
              <a:t>The reconstruction is done by a periodic pulse train sampling the DA converted thus value discrete signal which is finally (analog) lowpass filtered at cutoff frequency </a:t>
            </a:r>
            <a:r>
              <a:rPr lang="en-US" sz="2000" i="1" dirty="0" err="1"/>
              <a:t>f</a:t>
            </a:r>
            <a:r>
              <a:rPr lang="en-US" sz="2000" baseline="-25000" dirty="0" err="1"/>
              <a:t>g</a:t>
            </a:r>
            <a:r>
              <a:rPr lang="en-US" sz="2000" dirty="0"/>
              <a:t> = 0.5</a:t>
            </a:r>
            <a:r>
              <a:rPr lang="en-US" sz="2000" dirty="0">
                <a:sym typeface="Symbol" panose="05050102010706020507" pitchFamily="18" charset="2"/>
              </a:rPr>
              <a:t></a:t>
            </a:r>
            <a:r>
              <a:rPr lang="en-US" sz="2000" i="1" dirty="0"/>
              <a:t>f</a:t>
            </a:r>
            <a:r>
              <a:rPr lang="en-US" sz="2000" baseline="-25000" dirty="0"/>
              <a:t>s</a:t>
            </a:r>
            <a:r>
              <a:rPr lang="en-US" sz="2000" dirty="0"/>
              <a:t> </a:t>
            </a:r>
            <a:endParaRPr lang="de-DE" sz="2000" dirty="0"/>
          </a:p>
          <a:p>
            <a:r>
              <a:rPr lang="en-US" sz="2000" dirty="0"/>
              <a:t> </a:t>
            </a:r>
            <a:endParaRPr lang="de-DE" sz="2000" dirty="0"/>
          </a:p>
          <a:p>
            <a:r>
              <a:rPr lang="en-US" sz="2000" dirty="0"/>
              <a:t>The output of the so-called reconstruction lowpass is </a:t>
            </a:r>
            <a:r>
              <a:rPr lang="en-US" sz="2000" i="1" dirty="0"/>
              <a:t>x</a:t>
            </a:r>
            <a:r>
              <a:rPr lang="en-US" sz="2000" dirty="0"/>
              <a:t>(</a:t>
            </a:r>
            <a:r>
              <a:rPr lang="en-US" sz="2000" i="1" dirty="0"/>
              <a:t>t</a:t>
            </a:r>
            <a:r>
              <a:rPr lang="en-US" sz="2000" dirty="0"/>
              <a:t>-t) which is apart from a certain constant time delay t the analog signal </a:t>
            </a:r>
            <a:r>
              <a:rPr lang="en-US" sz="2000" i="1" dirty="0"/>
              <a:t>x</a:t>
            </a:r>
            <a:r>
              <a:rPr lang="en-US" sz="2000" dirty="0"/>
              <a:t>(</a:t>
            </a:r>
            <a:r>
              <a:rPr lang="en-US" sz="2000" i="1" dirty="0"/>
              <a:t>t</a:t>
            </a:r>
            <a:r>
              <a:rPr lang="en-US" sz="2000" dirty="0"/>
              <a:t>) !</a:t>
            </a:r>
            <a:endParaRPr lang="de-DE" sz="1600" dirty="0"/>
          </a:p>
        </p:txBody>
      </p:sp>
    </p:spTree>
    <p:extLst>
      <p:ext uri="{BB962C8B-B14F-4D97-AF65-F5344CB8AC3E}">
        <p14:creationId xmlns:p14="http://schemas.microsoft.com/office/powerpoint/2010/main" val="1505153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A16615-667D-4415-A631-91B4924513C3}"/>
              </a:ext>
            </a:extLst>
          </p:cNvPr>
          <p:cNvSpPr>
            <a:spLocks noGrp="1"/>
          </p:cNvSpPr>
          <p:nvPr>
            <p:ph type="title"/>
          </p:nvPr>
        </p:nvSpPr>
        <p:spPr/>
        <p:txBody>
          <a:bodyPr/>
          <a:lstStyle/>
          <a:p>
            <a:r>
              <a:rPr lang="de-DE" dirty="0" err="1"/>
              <a:t>Keypad</a:t>
            </a:r>
            <a:r>
              <a:rPr lang="de-DE" dirty="0"/>
              <a:t> </a:t>
            </a:r>
            <a:r>
              <a:rPr lang="de-DE" dirty="0" err="1"/>
              <a:t>Example</a:t>
            </a:r>
            <a:endParaRPr lang="en-GB" dirty="0"/>
          </a:p>
        </p:txBody>
      </p:sp>
      <p:sp>
        <p:nvSpPr>
          <p:cNvPr id="4" name="Datumsplatzhalter 3">
            <a:extLst>
              <a:ext uri="{FF2B5EF4-FFF2-40B4-BE49-F238E27FC236}">
                <a16:creationId xmlns:a16="http://schemas.microsoft.com/office/drawing/2014/main" id="{97591D32-B2D9-4D94-90BD-74D4554004B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1CE6420-3B51-4484-B88A-B6B03D768C7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1E418133-533F-43A1-9DEF-9DA3C74883A1}"/>
              </a:ext>
            </a:extLst>
          </p:cNvPr>
          <p:cNvSpPr>
            <a:spLocks noGrp="1"/>
          </p:cNvSpPr>
          <p:nvPr>
            <p:ph type="sldNum" sz="quarter" idx="12"/>
          </p:nvPr>
        </p:nvSpPr>
        <p:spPr/>
        <p:txBody>
          <a:bodyPr/>
          <a:lstStyle/>
          <a:p>
            <a:pPr>
              <a:defRPr/>
            </a:pPr>
            <a:fld id="{AFD5F09E-495C-4440-9B64-34BC52B4539C}" type="slidenum">
              <a:rPr lang="en-US" smtClean="0"/>
              <a:pPr>
                <a:defRPr/>
              </a:pPr>
              <a:t>72</a:t>
            </a:fld>
            <a:endParaRPr lang="en-US"/>
          </a:p>
        </p:txBody>
      </p:sp>
      <p:pic>
        <p:nvPicPr>
          <p:cNvPr id="66562" name="Picture 2">
            <a:extLst>
              <a:ext uri="{FF2B5EF4-FFF2-40B4-BE49-F238E27FC236}">
                <a16:creationId xmlns:a16="http://schemas.microsoft.com/office/drawing/2014/main" id="{92263BEC-1EC9-4876-90B4-AFDBF4A8F05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55576" y="2528900"/>
            <a:ext cx="3971429" cy="3514286"/>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BE7B5CDE-6712-45A6-996C-75601C2BBC7E}"/>
              </a:ext>
            </a:extLst>
          </p:cNvPr>
          <p:cNvSpPr/>
          <p:nvPr/>
        </p:nvSpPr>
        <p:spPr>
          <a:xfrm>
            <a:off x="647564" y="1598729"/>
            <a:ext cx="7812868" cy="707886"/>
          </a:xfrm>
          <a:prstGeom prst="rect">
            <a:avLst/>
          </a:prstGeom>
        </p:spPr>
        <p:txBody>
          <a:bodyPr wrap="square">
            <a:spAutoFit/>
          </a:bodyPr>
          <a:lstStyle/>
          <a:p>
            <a:r>
              <a:rPr lang="en-GB" sz="2000" dirty="0">
                <a:solidFill>
                  <a:srgbClr val="000000"/>
                </a:solidFill>
                <a:latin typeface="Times New Roman" panose="02020603050405020304" pitchFamily="18" charset="0"/>
              </a:rPr>
              <a:t>The following program shows how to scan the keypad. The program halts (to be precise, sits in an endless loop) once a key is pressed.</a:t>
            </a:r>
            <a:endParaRPr lang="en-GB" sz="2000" dirty="0"/>
          </a:p>
        </p:txBody>
      </p:sp>
      <p:sp>
        <p:nvSpPr>
          <p:cNvPr id="8" name="Rectangle 3">
            <a:extLst>
              <a:ext uri="{FF2B5EF4-FFF2-40B4-BE49-F238E27FC236}">
                <a16:creationId xmlns:a16="http://schemas.microsoft.com/office/drawing/2014/main" id="{B9590B0B-79E8-4CD0-A68D-D0346F3B628B}"/>
              </a:ext>
            </a:extLst>
          </p:cNvPr>
          <p:cNvSpPr>
            <a:spLocks noChangeArrowheads="1"/>
          </p:cNvSpPr>
          <p:nvPr/>
        </p:nvSpPr>
        <p:spPr bwMode="auto">
          <a:xfrm>
            <a:off x="4801897" y="2319698"/>
            <a:ext cx="3645643"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 While no key is pressed the program</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scans row0, row1, row2, row3 and back to</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row0, continuously.</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When a key is pressed the key number</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is placed in R0.</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For this program, the keys are numbered</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as:</a:t>
            </a:r>
            <a:br>
              <a:rPr kumimoji="0" lang="en-US" altLang="en-US" sz="1000" b="0" i="0" u="none" strike="noStrike" cap="none" normalizeH="0" baseline="0" dirty="0">
                <a:ln>
                  <a:noFill/>
                </a:ln>
                <a:solidFill>
                  <a:srgbClr val="000000"/>
                </a:solidFill>
                <a:effectLst/>
                <a:latin typeface="Arial Unicode MS"/>
              </a:rPr>
            </a:b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 11 | 10 | 9 | row3</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 8 | 7 | 6 | row2</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 5 | 4 | 3 | row1</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 2 | 1 | 0 | row0</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col2 col1 col0</a:t>
            </a:r>
            <a:br>
              <a:rPr kumimoji="0" lang="en-US" altLang="en-US" sz="1000" b="0" i="0" u="none" strike="noStrike" cap="none" normalizeH="0" baseline="0" dirty="0">
                <a:ln>
                  <a:noFill/>
                </a:ln>
                <a:solidFill>
                  <a:srgbClr val="000000"/>
                </a:solidFill>
                <a:effectLst/>
                <a:latin typeface="Arial Unicode MS"/>
              </a:rPr>
            </a:b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 pressed key number will be stored in R0. Therefore, R0 is initially cleared.</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Each key is scanned, and if it is not</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pressed R0 is incremented. In that way, when the pressed key is found, R0 will contain the key's number.</a:t>
            </a:r>
            <a:br>
              <a:rPr kumimoji="0" lang="en-US" altLang="en-US" sz="1000" b="0" i="0" u="none" strike="noStrike" cap="none" normalizeH="0" baseline="0" dirty="0">
                <a:ln>
                  <a:noFill/>
                </a:ln>
                <a:solidFill>
                  <a:srgbClr val="000000"/>
                </a:solidFill>
                <a:effectLst/>
                <a:latin typeface="Arial Unicode MS"/>
              </a:rPr>
            </a:br>
            <a:endParaRPr kumimoji="0" lang="en-US" altLang="en-US" sz="10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The general purpose flag, F0, is used</a:t>
            </a:r>
            <a:r>
              <a:rPr lang="en-US" altLang="en-US" sz="1000" dirty="0">
                <a:solidFill>
                  <a:srgbClr val="000000"/>
                </a:solidFill>
                <a:latin typeface="Arial Unicode MS"/>
              </a:rPr>
              <a:t> </a:t>
            </a:r>
            <a:r>
              <a:rPr kumimoji="0" lang="en-US" altLang="en-US" sz="1000" b="0" i="0" u="none" strike="noStrike" cap="none" normalizeH="0" baseline="0" dirty="0">
                <a:ln>
                  <a:noFill/>
                </a:ln>
                <a:solidFill>
                  <a:srgbClr val="000000"/>
                </a:solidFill>
                <a:effectLst/>
                <a:latin typeface="Arial Unicode MS"/>
              </a:rPr>
              <a:t>by the column-scan subroutine to indicate whether or not a pressed key was found in that column. If, after returning from </a:t>
            </a:r>
            <a:r>
              <a:rPr kumimoji="0" lang="en-US" altLang="en-US" sz="1000" b="0" i="0" u="none" strike="noStrike" cap="none" normalizeH="0" baseline="0" dirty="0" err="1">
                <a:ln>
                  <a:noFill/>
                </a:ln>
                <a:solidFill>
                  <a:srgbClr val="000000"/>
                </a:solidFill>
                <a:effectLst/>
                <a:latin typeface="Arial Unicode MS"/>
              </a:rPr>
              <a:t>colScan</a:t>
            </a:r>
            <a:r>
              <a:rPr kumimoji="0" lang="en-US" altLang="en-US" sz="1000" b="0" i="0" u="none" strike="noStrike" cap="none" normalizeH="0" baseline="0" dirty="0">
                <a:ln>
                  <a:noFill/>
                </a:ln>
                <a:solidFill>
                  <a:srgbClr val="000000"/>
                </a:solidFill>
                <a:effectLst/>
                <a:latin typeface="Arial Unicode MS"/>
              </a:rPr>
              <a:t>, F0 is set, this means the key was found.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890772"/>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7ED043-22BF-4F33-8D70-FF65F71DA7EC}"/>
              </a:ext>
            </a:extLst>
          </p:cNvPr>
          <p:cNvSpPr>
            <a:spLocks noGrp="1"/>
          </p:cNvSpPr>
          <p:nvPr>
            <p:ph type="title"/>
          </p:nvPr>
        </p:nvSpPr>
        <p:spPr/>
        <p:txBody>
          <a:bodyPr/>
          <a:lstStyle/>
          <a:p>
            <a:r>
              <a:rPr lang="de-DE" dirty="0"/>
              <a:t>Sampling – Real Time </a:t>
            </a:r>
            <a:r>
              <a:rPr lang="de-DE" dirty="0" err="1"/>
              <a:t>Conditions</a:t>
            </a:r>
            <a:endParaRPr lang="de-DE" dirty="0"/>
          </a:p>
        </p:txBody>
      </p:sp>
      <p:sp>
        <p:nvSpPr>
          <p:cNvPr id="3" name="Inhaltsplatzhalter 2">
            <a:extLst>
              <a:ext uri="{FF2B5EF4-FFF2-40B4-BE49-F238E27FC236}">
                <a16:creationId xmlns:a16="http://schemas.microsoft.com/office/drawing/2014/main" id="{57BEA956-6C4B-45A0-994B-38457C410D60}"/>
              </a:ext>
            </a:extLst>
          </p:cNvPr>
          <p:cNvSpPr>
            <a:spLocks noGrp="1"/>
          </p:cNvSpPr>
          <p:nvPr>
            <p:ph sz="quarter" idx="1"/>
          </p:nvPr>
        </p:nvSpPr>
        <p:spPr>
          <a:xfrm>
            <a:off x="301752" y="3429000"/>
            <a:ext cx="8503920" cy="756084"/>
          </a:xfrm>
        </p:spPr>
        <p:txBody>
          <a:bodyPr/>
          <a:lstStyle/>
          <a:p>
            <a:r>
              <a:rPr lang="en-US" sz="1800" dirty="0"/>
              <a:t>A typical requirement for max. </a:t>
            </a:r>
            <a:r>
              <a:rPr lang="en-US" sz="1800" b="1" dirty="0"/>
              <a:t>jitter</a:t>
            </a:r>
            <a:r>
              <a:rPr lang="en-US" sz="1800" dirty="0"/>
              <a:t> (average deviation) of sampling period is 0.1% to 1</a:t>
            </a:r>
            <a:endParaRPr lang="de-DE" sz="1800" dirty="0"/>
          </a:p>
        </p:txBody>
      </p:sp>
      <p:sp>
        <p:nvSpPr>
          <p:cNvPr id="4" name="Datumsplatzhalter 3">
            <a:extLst>
              <a:ext uri="{FF2B5EF4-FFF2-40B4-BE49-F238E27FC236}">
                <a16:creationId xmlns:a16="http://schemas.microsoft.com/office/drawing/2014/main" id="{AC45131B-C748-4111-B29B-B7E70CC4F12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22A657D-2D9B-45F5-B618-E2BC471FF56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788A4B1-74A4-4D27-8264-FE7437FE70B9}"/>
              </a:ext>
            </a:extLst>
          </p:cNvPr>
          <p:cNvSpPr>
            <a:spLocks noGrp="1"/>
          </p:cNvSpPr>
          <p:nvPr>
            <p:ph type="sldNum" sz="quarter" idx="12"/>
          </p:nvPr>
        </p:nvSpPr>
        <p:spPr/>
        <p:txBody>
          <a:bodyPr/>
          <a:lstStyle/>
          <a:p>
            <a:pPr>
              <a:defRPr/>
            </a:pPr>
            <a:fld id="{AFD5F09E-495C-4440-9B64-34BC52B4539C}" type="slidenum">
              <a:rPr lang="en-US" smtClean="0"/>
              <a:pPr>
                <a:defRPr/>
              </a:pPr>
              <a:t>720</a:t>
            </a:fld>
            <a:endParaRPr lang="en-US"/>
          </a:p>
        </p:txBody>
      </p:sp>
      <p:sp>
        <p:nvSpPr>
          <p:cNvPr id="8" name="Text Box 1">
            <a:extLst>
              <a:ext uri="{FF2B5EF4-FFF2-40B4-BE49-F238E27FC236}">
                <a16:creationId xmlns:a16="http://schemas.microsoft.com/office/drawing/2014/main" id="{1E2960B6-F049-434E-88AC-D560C97AE57A}"/>
              </a:ext>
            </a:extLst>
          </p:cNvPr>
          <p:cNvSpPr txBox="1">
            <a:spLocks noChangeArrowheads="1"/>
          </p:cNvSpPr>
          <p:nvPr/>
        </p:nvSpPr>
        <p:spPr bwMode="auto">
          <a:xfrm>
            <a:off x="301625" y="1668376"/>
            <a:ext cx="8626859" cy="1631216"/>
          </a:xfrm>
          <a:prstGeom prst="rect">
            <a:avLst/>
          </a:prstGeom>
          <a:solidFill>
            <a:srgbClr val="FFFF99"/>
          </a:solidFill>
          <a:ln w="15875">
            <a:solidFill>
              <a:srgbClr val="000000"/>
            </a:solid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With digital sampling systems </a:t>
            </a:r>
            <a:endParaRPr kumimoji="0" lang="en-US"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strict periodicity of the sampling process in the AD and the DA conversion</a:t>
            </a:r>
            <a:endParaRPr kumimoji="0" lang="en-US"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de-DE"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to comply with the Nyquist condition (the analog lowpass filters - before any ADC and -after any DAC- with the right cutoff frequency)</a:t>
            </a:r>
            <a:endParaRPr kumimoji="0" lang="en-US"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shall be respected.</a:t>
            </a:r>
            <a:endParaRPr kumimoji="0" lang="en-US" altLang="de-DE" sz="3200" b="0" i="0" u="none" strike="noStrike" cap="none" normalizeH="0" baseline="0" dirty="0">
              <a:ln>
                <a:noFill/>
              </a:ln>
              <a:solidFill>
                <a:schemeClr val="tx1"/>
              </a:solidFill>
              <a:effectLst/>
              <a:latin typeface="Arial" panose="020B0604020202020204" pitchFamily="34" charset="0"/>
            </a:endParaRPr>
          </a:p>
        </p:txBody>
      </p:sp>
      <p:graphicFrame>
        <p:nvGraphicFramePr>
          <p:cNvPr id="9" name="Tabelle 8">
            <a:extLst>
              <a:ext uri="{FF2B5EF4-FFF2-40B4-BE49-F238E27FC236}">
                <a16:creationId xmlns:a16="http://schemas.microsoft.com/office/drawing/2014/main" id="{9B51D53C-EEEA-4CE4-A95C-A6A7B0BB9347}"/>
              </a:ext>
            </a:extLst>
          </p:cNvPr>
          <p:cNvGraphicFramePr>
            <a:graphicFrameLocks noGrp="1"/>
          </p:cNvGraphicFramePr>
          <p:nvPr>
            <p:extLst>
              <p:ext uri="{D42A27DB-BD31-4B8C-83A1-F6EECF244321}">
                <p14:modId xmlns:p14="http://schemas.microsoft.com/office/powerpoint/2010/main" val="3605942119"/>
              </p:ext>
            </p:extLst>
          </p:nvPr>
        </p:nvGraphicFramePr>
        <p:xfrm>
          <a:off x="295423" y="4405268"/>
          <a:ext cx="8534400" cy="1631215"/>
        </p:xfrm>
        <a:graphic>
          <a:graphicData uri="http://schemas.openxmlformats.org/drawingml/2006/table">
            <a:tbl>
              <a:tblPr firstRow="1" firstCol="1" bandRow="1" bandCol="1">
                <a:tableStyleId>{5C22544A-7EE6-4342-B048-85BDC9FD1C3A}</a:tableStyleId>
              </a:tblPr>
              <a:tblGrid>
                <a:gridCol w="4267200">
                  <a:extLst>
                    <a:ext uri="{9D8B030D-6E8A-4147-A177-3AD203B41FA5}">
                      <a16:colId xmlns:a16="http://schemas.microsoft.com/office/drawing/2014/main" val="3156029049"/>
                    </a:ext>
                  </a:extLst>
                </a:gridCol>
                <a:gridCol w="4267200">
                  <a:extLst>
                    <a:ext uri="{9D8B030D-6E8A-4147-A177-3AD203B41FA5}">
                      <a16:colId xmlns:a16="http://schemas.microsoft.com/office/drawing/2014/main" val="1540629864"/>
                    </a:ext>
                  </a:extLst>
                </a:gridCol>
              </a:tblGrid>
              <a:tr h="317441">
                <a:tc>
                  <a:txBody>
                    <a:bodyPr/>
                    <a:lstStyle/>
                    <a:p>
                      <a:pPr algn="l">
                        <a:lnSpc>
                          <a:spcPct val="150000"/>
                        </a:lnSpc>
                        <a:spcAft>
                          <a:spcPts val="0"/>
                        </a:spcAft>
                      </a:pPr>
                      <a:r>
                        <a:rPr lang="en-US" sz="1200">
                          <a:effectLst/>
                        </a:rPr>
                        <a:t>Action</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200">
                          <a:effectLst/>
                        </a:rPr>
                        <a:t>Time Condition</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42837000"/>
                  </a:ext>
                </a:extLst>
              </a:tr>
              <a:tr h="678892">
                <a:tc>
                  <a:txBody>
                    <a:bodyPr/>
                    <a:lstStyle/>
                    <a:p>
                      <a:pPr algn="l">
                        <a:lnSpc>
                          <a:spcPct val="150000"/>
                        </a:lnSpc>
                        <a:spcAft>
                          <a:spcPts val="0"/>
                        </a:spcAft>
                      </a:pPr>
                      <a:r>
                        <a:rPr lang="en-US" sz="1200">
                          <a:effectLst/>
                        </a:rPr>
                        <a:t>input of a sample of an analog signal			</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200">
                          <a:effectLst/>
                        </a:rPr>
                        <a:t>exact periodic sampling at  k∙T</a:t>
                      </a:r>
                      <a:r>
                        <a:rPr lang="en-US" sz="1200" baseline="-25000">
                          <a:effectLst/>
                        </a:rPr>
                        <a:t>s</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69367676"/>
                  </a:ext>
                </a:extLst>
              </a:tr>
              <a:tr h="317441">
                <a:tc>
                  <a:txBody>
                    <a:bodyPr/>
                    <a:lstStyle/>
                    <a:p>
                      <a:pPr algn="l">
                        <a:lnSpc>
                          <a:spcPct val="150000"/>
                        </a:lnSpc>
                        <a:spcAft>
                          <a:spcPts val="0"/>
                        </a:spcAft>
                      </a:pPr>
                      <a:r>
                        <a:rPr lang="en-US" sz="1200">
                          <a:effectLst/>
                        </a:rPr>
                        <a:t>computation of a signal sample </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200">
                          <a:effectLst/>
                        </a:rPr>
                        <a:t>Deadline bei t</a:t>
                      </a:r>
                      <a:r>
                        <a:rPr lang="en-US" sz="1200" baseline="-25000">
                          <a:effectLst/>
                        </a:rPr>
                        <a:t>max</a:t>
                      </a:r>
                      <a:r>
                        <a:rPr lang="en-US" sz="1200">
                          <a:effectLst/>
                        </a:rPr>
                        <a:t> = (k+1)∙T</a:t>
                      </a:r>
                      <a:r>
                        <a:rPr lang="en-US" sz="1200" baseline="-25000">
                          <a:effectLst/>
                        </a:rPr>
                        <a:t>s</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47201137"/>
                  </a:ext>
                </a:extLst>
              </a:tr>
              <a:tr h="317441">
                <a:tc>
                  <a:txBody>
                    <a:bodyPr/>
                    <a:lstStyle/>
                    <a:p>
                      <a:pPr algn="l">
                        <a:lnSpc>
                          <a:spcPct val="150000"/>
                        </a:lnSpc>
                        <a:spcAft>
                          <a:spcPts val="0"/>
                        </a:spcAft>
                      </a:pPr>
                      <a:r>
                        <a:rPr lang="en-US" sz="1200">
                          <a:effectLst/>
                        </a:rPr>
                        <a:t>output of the calculated signal sample</a:t>
                      </a:r>
                      <a:endParaRPr lang="de-DE"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1200" dirty="0">
                          <a:effectLst/>
                        </a:rPr>
                        <a:t>exact periodic sampling at  (k+1)∙</a:t>
                      </a:r>
                      <a:r>
                        <a:rPr lang="en-US" sz="1200" dirty="0" err="1">
                          <a:effectLst/>
                        </a:rPr>
                        <a:t>T</a:t>
                      </a:r>
                      <a:r>
                        <a:rPr lang="en-US" sz="1200" baseline="-25000" dirty="0" err="1">
                          <a:effectLst/>
                        </a:rPr>
                        <a:t>s</a:t>
                      </a:r>
                      <a:endParaRPr lang="de-DE"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88615208"/>
                  </a:ext>
                </a:extLst>
              </a:tr>
            </a:tbl>
          </a:graphicData>
        </a:graphic>
      </p:graphicFrame>
    </p:spTree>
    <p:extLst>
      <p:ext uri="{BB962C8B-B14F-4D97-AF65-F5344CB8AC3E}">
        <p14:creationId xmlns:p14="http://schemas.microsoft.com/office/powerpoint/2010/main" val="855587885"/>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A0DB7C-E707-41E5-83FE-2B27902BD9B8}"/>
              </a:ext>
            </a:extLst>
          </p:cNvPr>
          <p:cNvSpPr>
            <a:spLocks noGrp="1"/>
          </p:cNvSpPr>
          <p:nvPr>
            <p:ph type="title"/>
          </p:nvPr>
        </p:nvSpPr>
        <p:spPr/>
        <p:txBody>
          <a:bodyPr/>
          <a:lstStyle/>
          <a:p>
            <a:r>
              <a:rPr lang="de-DE" dirty="0" err="1"/>
              <a:t>Example</a:t>
            </a:r>
            <a:r>
              <a:rPr lang="de-DE" dirty="0"/>
              <a:t>: Digital Control Box</a:t>
            </a:r>
          </a:p>
        </p:txBody>
      </p:sp>
      <p:sp>
        <p:nvSpPr>
          <p:cNvPr id="3" name="Inhaltsplatzhalter 2">
            <a:extLst>
              <a:ext uri="{FF2B5EF4-FFF2-40B4-BE49-F238E27FC236}">
                <a16:creationId xmlns:a16="http://schemas.microsoft.com/office/drawing/2014/main" id="{D80FFF5F-E123-43D8-BB28-460C42E4295F}"/>
              </a:ext>
            </a:extLst>
          </p:cNvPr>
          <p:cNvSpPr>
            <a:spLocks noGrp="1"/>
          </p:cNvSpPr>
          <p:nvPr>
            <p:ph sz="quarter" idx="1"/>
          </p:nvPr>
        </p:nvSpPr>
        <p:spPr>
          <a:xfrm>
            <a:off x="332105" y="4179217"/>
            <a:ext cx="8503920" cy="2116137"/>
          </a:xfrm>
        </p:spPr>
        <p:txBody>
          <a:bodyPr/>
          <a:lstStyle/>
          <a:p>
            <a:r>
              <a:rPr lang="de-DE" dirty="0"/>
              <a:t>Controlling </a:t>
            </a:r>
            <a:r>
              <a:rPr lang="de-DE" dirty="0" err="1"/>
              <a:t>the</a:t>
            </a:r>
            <a:r>
              <a:rPr lang="de-DE" dirty="0"/>
              <a:t> </a:t>
            </a:r>
            <a:r>
              <a:rPr lang="de-DE" dirty="0" err="1"/>
              <a:t>Temperature</a:t>
            </a:r>
            <a:r>
              <a:rPr lang="de-DE" dirty="0"/>
              <a:t> </a:t>
            </a:r>
            <a:r>
              <a:rPr lang="de-DE" dirty="0" err="1"/>
              <a:t>of</a:t>
            </a:r>
            <a:r>
              <a:rPr lang="de-DE" dirty="0"/>
              <a:t> an Engine</a:t>
            </a:r>
          </a:p>
          <a:p>
            <a:pPr lvl="1"/>
            <a:r>
              <a:rPr lang="de-DE" dirty="0"/>
              <a:t>Read in </a:t>
            </a:r>
            <a:r>
              <a:rPr lang="de-DE" dirty="0" err="1"/>
              <a:t>Temperature</a:t>
            </a:r>
            <a:r>
              <a:rPr lang="de-DE" dirty="0"/>
              <a:t> via ADC</a:t>
            </a:r>
          </a:p>
          <a:p>
            <a:pPr lvl="1"/>
            <a:r>
              <a:rPr lang="de-DE" dirty="0" err="1"/>
              <a:t>Calculate</a:t>
            </a:r>
            <a:r>
              <a:rPr lang="de-DE" dirty="0"/>
              <a:t> </a:t>
            </a:r>
            <a:r>
              <a:rPr lang="de-DE" dirty="0" err="1"/>
              <a:t>Heater</a:t>
            </a:r>
            <a:r>
              <a:rPr lang="de-DE" dirty="0"/>
              <a:t> Output </a:t>
            </a:r>
            <a:r>
              <a:rPr lang="de-DE" dirty="0" err="1"/>
              <a:t>according</a:t>
            </a:r>
            <a:r>
              <a:rPr lang="de-DE" dirty="0"/>
              <a:t> </a:t>
            </a:r>
            <a:r>
              <a:rPr lang="de-DE" dirty="0" err="1"/>
              <a:t>to</a:t>
            </a:r>
            <a:r>
              <a:rPr lang="de-DE" dirty="0"/>
              <a:t> </a:t>
            </a:r>
            <a:r>
              <a:rPr lang="de-DE" dirty="0" err="1"/>
              <a:t>control</a:t>
            </a:r>
            <a:r>
              <a:rPr lang="de-DE" dirty="0"/>
              <a:t> </a:t>
            </a:r>
            <a:r>
              <a:rPr lang="de-DE" dirty="0" err="1"/>
              <a:t>task</a:t>
            </a:r>
            <a:endParaRPr lang="de-DE" dirty="0"/>
          </a:p>
          <a:p>
            <a:pPr lvl="1"/>
            <a:r>
              <a:rPr lang="de-DE" dirty="0"/>
              <a:t>Output via DAC</a:t>
            </a:r>
          </a:p>
          <a:p>
            <a:pPr lvl="1"/>
            <a:r>
              <a:rPr lang="de-DE" dirty="0"/>
              <a:t>Loop</a:t>
            </a:r>
          </a:p>
        </p:txBody>
      </p:sp>
      <p:sp>
        <p:nvSpPr>
          <p:cNvPr id="4" name="Datumsplatzhalter 3">
            <a:extLst>
              <a:ext uri="{FF2B5EF4-FFF2-40B4-BE49-F238E27FC236}">
                <a16:creationId xmlns:a16="http://schemas.microsoft.com/office/drawing/2014/main" id="{18F768EA-9BD7-42D9-9F0F-498B5EAFFAF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5DE9014-A819-4AE4-B8A3-CD9D413C6C1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5323C11-6A1C-43D7-8C4E-B5EEFE075110}"/>
              </a:ext>
            </a:extLst>
          </p:cNvPr>
          <p:cNvSpPr>
            <a:spLocks noGrp="1"/>
          </p:cNvSpPr>
          <p:nvPr>
            <p:ph type="sldNum" sz="quarter" idx="12"/>
          </p:nvPr>
        </p:nvSpPr>
        <p:spPr/>
        <p:txBody>
          <a:bodyPr/>
          <a:lstStyle/>
          <a:p>
            <a:pPr>
              <a:defRPr/>
            </a:pPr>
            <a:fld id="{AFD5F09E-495C-4440-9B64-34BC52B4539C}" type="slidenum">
              <a:rPr lang="en-US" smtClean="0"/>
              <a:pPr>
                <a:defRPr/>
              </a:pPr>
              <a:t>721</a:t>
            </a:fld>
            <a:endParaRPr lang="en-US"/>
          </a:p>
        </p:txBody>
      </p:sp>
      <p:sp>
        <p:nvSpPr>
          <p:cNvPr id="7" name="Rectangle 11">
            <a:extLst>
              <a:ext uri="{FF2B5EF4-FFF2-40B4-BE49-F238E27FC236}">
                <a16:creationId xmlns:a16="http://schemas.microsoft.com/office/drawing/2014/main" id="{4604C8FB-404A-4AE5-9F08-7F70B8E1E556}"/>
              </a:ext>
            </a:extLst>
          </p:cNvPr>
          <p:cNvSpPr>
            <a:spLocks noChangeArrowheads="1"/>
          </p:cNvSpPr>
          <p:nvPr/>
        </p:nvSpPr>
        <p:spPr bwMode="auto">
          <a:xfrm>
            <a:off x="490538" y="2016125"/>
            <a:ext cx="2662237" cy="1503363"/>
          </a:xfrm>
          <a:prstGeom prst="rect">
            <a:avLst/>
          </a:prstGeom>
          <a:solidFill>
            <a:srgbClr val="CC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8" name="Rectangle 10">
            <a:extLst>
              <a:ext uri="{FF2B5EF4-FFF2-40B4-BE49-F238E27FC236}">
                <a16:creationId xmlns:a16="http://schemas.microsoft.com/office/drawing/2014/main" id="{41F49F0F-43EB-4DF7-BB38-A56A38C739CA}"/>
              </a:ext>
            </a:extLst>
          </p:cNvPr>
          <p:cNvSpPr>
            <a:spLocks noChangeArrowheads="1"/>
          </p:cNvSpPr>
          <p:nvPr/>
        </p:nvSpPr>
        <p:spPr bwMode="auto">
          <a:xfrm>
            <a:off x="677863" y="2873375"/>
            <a:ext cx="2474912" cy="4318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2880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(ADC_busy)  // status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9" name="Rectangle 9">
            <a:extLst>
              <a:ext uri="{FF2B5EF4-FFF2-40B4-BE49-F238E27FC236}">
                <a16:creationId xmlns:a16="http://schemas.microsoft.com/office/drawing/2014/main" id="{A13E7EFE-5A7A-4CF1-9F61-0F9386FB0DA1}"/>
              </a:ext>
            </a:extLst>
          </p:cNvPr>
          <p:cNvSpPr>
            <a:spLocks noChangeArrowheads="1"/>
          </p:cNvSpPr>
          <p:nvPr/>
        </p:nvSpPr>
        <p:spPr bwMode="auto">
          <a:xfrm>
            <a:off x="519113" y="2044700"/>
            <a:ext cx="2405062"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1"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ADDA Task (periodic time Ts)</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0" name="Rectangle 8">
            <a:extLst>
              <a:ext uri="{FF2B5EF4-FFF2-40B4-BE49-F238E27FC236}">
                <a16:creationId xmlns:a16="http://schemas.microsoft.com/office/drawing/2014/main" id="{31987369-6666-4A1F-BB27-B2B1EC66043D}"/>
              </a:ext>
            </a:extLst>
          </p:cNvPr>
          <p:cNvSpPr>
            <a:spLocks noChangeArrowheads="1"/>
          </p:cNvSpPr>
          <p:nvPr/>
        </p:nvSpPr>
        <p:spPr bwMode="auto">
          <a:xfrm>
            <a:off x="708025" y="2892425"/>
            <a:ext cx="682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endParaRPr lang="de-DE"/>
          </a:p>
        </p:txBody>
      </p:sp>
      <p:sp>
        <p:nvSpPr>
          <p:cNvPr id="11" name="Rectangle 7">
            <a:extLst>
              <a:ext uri="{FF2B5EF4-FFF2-40B4-BE49-F238E27FC236}">
                <a16:creationId xmlns:a16="http://schemas.microsoft.com/office/drawing/2014/main" id="{D0D15DFE-AEF3-4066-B7DB-B6774E59D8E1}"/>
              </a:ext>
            </a:extLst>
          </p:cNvPr>
          <p:cNvSpPr>
            <a:spLocks noChangeArrowheads="1"/>
          </p:cNvSpPr>
          <p:nvPr/>
        </p:nvSpPr>
        <p:spPr bwMode="auto">
          <a:xfrm>
            <a:off x="860425" y="3086100"/>
            <a:ext cx="2292350"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wait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B5BCAF06-0709-4A1A-B393-9AF27BE0DC9E}"/>
              </a:ext>
            </a:extLst>
          </p:cNvPr>
          <p:cNvSpPr>
            <a:spLocks noChangeArrowheads="1"/>
          </p:cNvSpPr>
          <p:nvPr/>
        </p:nvSpPr>
        <p:spPr bwMode="auto">
          <a:xfrm>
            <a:off x="677863" y="3302000"/>
            <a:ext cx="2474912"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de-DE" sz="10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SendQueue(q1 ADC_data) </a:t>
            </a:r>
            <a:endParaRPr kumimoji="0" lang="pt-BR" altLang="de-DE" sz="1800" b="0" i="0" u="none" strike="noStrike" cap="none" normalizeH="0" baseline="0" dirty="0">
              <a:ln>
                <a:noFill/>
              </a:ln>
              <a:solidFill>
                <a:schemeClr val="tx1"/>
              </a:solidFill>
              <a:effectLst/>
              <a:latin typeface="Arial" panose="020B0604020202020204" pitchFamily="34" charset="0"/>
            </a:endParaRPr>
          </a:p>
        </p:txBody>
      </p:sp>
      <p:sp>
        <p:nvSpPr>
          <p:cNvPr id="13" name="Rectangle 5">
            <a:extLst>
              <a:ext uri="{FF2B5EF4-FFF2-40B4-BE49-F238E27FC236}">
                <a16:creationId xmlns:a16="http://schemas.microsoft.com/office/drawing/2014/main" id="{1F227560-0E4A-4FE4-95BD-6B2D8284C900}"/>
              </a:ext>
            </a:extLst>
          </p:cNvPr>
          <p:cNvSpPr>
            <a:spLocks noChangeArrowheads="1"/>
          </p:cNvSpPr>
          <p:nvPr/>
        </p:nvSpPr>
        <p:spPr bwMode="auto">
          <a:xfrm>
            <a:off x="677863" y="2232025"/>
            <a:ext cx="2474912"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Start_ADC()   // Sample&amp;Hold</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4" name="Freeform 4">
            <a:extLst>
              <a:ext uri="{FF2B5EF4-FFF2-40B4-BE49-F238E27FC236}">
                <a16:creationId xmlns:a16="http://schemas.microsoft.com/office/drawing/2014/main" id="{954A96B8-260E-405A-ABA8-16F2C328F279}"/>
              </a:ext>
            </a:extLst>
          </p:cNvPr>
          <p:cNvSpPr>
            <a:spLocks/>
          </p:cNvSpPr>
          <p:nvPr/>
        </p:nvSpPr>
        <p:spPr bwMode="auto">
          <a:xfrm>
            <a:off x="706438" y="1655763"/>
            <a:ext cx="144462" cy="358775"/>
          </a:xfrm>
          <a:custGeom>
            <a:avLst/>
            <a:gdLst>
              <a:gd name="T0" fmla="*/ 0 w 91"/>
              <a:gd name="T1" fmla="*/ 0 h 362"/>
              <a:gd name="T2" fmla="*/ 0 w 91"/>
              <a:gd name="T3" fmla="*/ 181 h 362"/>
              <a:gd name="T4" fmla="*/ 91 w 91"/>
              <a:gd name="T5" fmla="*/ 136 h 362"/>
              <a:gd name="T6" fmla="*/ 91 w 91"/>
              <a:gd name="T7" fmla="*/ 362 h 362"/>
            </a:gdLst>
            <a:ahLst/>
            <a:cxnLst>
              <a:cxn ang="0">
                <a:pos x="T0" y="T1"/>
              </a:cxn>
              <a:cxn ang="0">
                <a:pos x="T2" y="T3"/>
              </a:cxn>
              <a:cxn ang="0">
                <a:pos x="T4" y="T5"/>
              </a:cxn>
              <a:cxn ang="0">
                <a:pos x="T6" y="T7"/>
              </a:cxn>
            </a:cxnLst>
            <a:rect l="0" t="0" r="r" b="b"/>
            <a:pathLst>
              <a:path w="91" h="362">
                <a:moveTo>
                  <a:pt x="0" y="0"/>
                </a:moveTo>
                <a:lnTo>
                  <a:pt x="0" y="181"/>
                </a:lnTo>
                <a:lnTo>
                  <a:pt x="91" y="136"/>
                </a:lnTo>
                <a:lnTo>
                  <a:pt x="91" y="362"/>
                </a:ln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BBE0E3"/>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5" name="Rectangle 3">
            <a:extLst>
              <a:ext uri="{FF2B5EF4-FFF2-40B4-BE49-F238E27FC236}">
                <a16:creationId xmlns:a16="http://schemas.microsoft.com/office/drawing/2014/main" id="{1376579E-A75C-4C12-A21F-3BB788D53209}"/>
              </a:ext>
            </a:extLst>
          </p:cNvPr>
          <p:cNvSpPr>
            <a:spLocks noChangeArrowheads="1"/>
          </p:cNvSpPr>
          <p:nvPr/>
        </p:nvSpPr>
        <p:spPr bwMode="auto">
          <a:xfrm>
            <a:off x="971550" y="1655763"/>
            <a:ext cx="12477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de-DE" altLang="de-DE" sz="1000" b="0"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Periodic Timer-Events</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6" name="Rectangle 2">
            <a:extLst>
              <a:ext uri="{FF2B5EF4-FFF2-40B4-BE49-F238E27FC236}">
                <a16:creationId xmlns:a16="http://schemas.microsoft.com/office/drawing/2014/main" id="{31BC1423-D4BB-4B1A-9232-8A9DE9F5351F}"/>
              </a:ext>
            </a:extLst>
          </p:cNvPr>
          <p:cNvSpPr>
            <a:spLocks noChangeArrowheads="1"/>
          </p:cNvSpPr>
          <p:nvPr/>
        </p:nvSpPr>
        <p:spPr bwMode="auto">
          <a:xfrm>
            <a:off x="677863" y="2657475"/>
            <a:ext cx="2474912"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DAC_output(y)   // busy waiting</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7" name="Rectangle 18">
            <a:extLst>
              <a:ext uri="{FF2B5EF4-FFF2-40B4-BE49-F238E27FC236}">
                <a16:creationId xmlns:a16="http://schemas.microsoft.com/office/drawing/2014/main" id="{BE1BB594-AA86-44E1-ADD1-DC70F37E5D15}"/>
              </a:ext>
            </a:extLst>
          </p:cNvPr>
          <p:cNvSpPr>
            <a:spLocks noChangeArrowheads="1"/>
          </p:cNvSpPr>
          <p:nvPr/>
        </p:nvSpPr>
        <p:spPr bwMode="auto">
          <a:xfrm>
            <a:off x="3622675" y="2193925"/>
            <a:ext cx="2273300" cy="1130300"/>
          </a:xfrm>
          <a:prstGeom prst="rect">
            <a:avLst/>
          </a:prstGeom>
          <a:solidFill>
            <a:srgbClr val="CC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18" name="Rectangle 17">
            <a:extLst>
              <a:ext uri="{FF2B5EF4-FFF2-40B4-BE49-F238E27FC236}">
                <a16:creationId xmlns:a16="http://schemas.microsoft.com/office/drawing/2014/main" id="{83E7F5EA-463B-46B7-8376-B2F1C7639C9C}"/>
              </a:ext>
            </a:extLst>
          </p:cNvPr>
          <p:cNvSpPr>
            <a:spLocks noChangeArrowheads="1"/>
          </p:cNvSpPr>
          <p:nvPr/>
        </p:nvSpPr>
        <p:spPr bwMode="auto">
          <a:xfrm>
            <a:off x="3810000" y="2463800"/>
            <a:ext cx="2085975" cy="860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2880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while (1)  // forever</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9" name="Rectangle 16">
            <a:extLst>
              <a:ext uri="{FF2B5EF4-FFF2-40B4-BE49-F238E27FC236}">
                <a16:creationId xmlns:a16="http://schemas.microsoft.com/office/drawing/2014/main" id="{C114B945-1722-4DE4-8AE8-35F79E0019BA}"/>
              </a:ext>
            </a:extLst>
          </p:cNvPr>
          <p:cNvSpPr>
            <a:spLocks noChangeArrowheads="1"/>
          </p:cNvSpPr>
          <p:nvPr/>
        </p:nvSpPr>
        <p:spPr bwMode="auto">
          <a:xfrm>
            <a:off x="3651250" y="2222500"/>
            <a:ext cx="1190625"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000" b="1"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Control task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17E0707D-1020-4429-93BD-5B6637F39CF3}"/>
              </a:ext>
            </a:extLst>
          </p:cNvPr>
          <p:cNvSpPr>
            <a:spLocks noChangeArrowheads="1"/>
          </p:cNvSpPr>
          <p:nvPr/>
        </p:nvSpPr>
        <p:spPr bwMode="auto">
          <a:xfrm>
            <a:off x="3838575" y="3070225"/>
            <a:ext cx="682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endParaRPr lang="de-DE"/>
          </a:p>
        </p:txBody>
      </p:sp>
      <p:sp>
        <p:nvSpPr>
          <p:cNvPr id="21" name="Rectangle 14">
            <a:extLst>
              <a:ext uri="{FF2B5EF4-FFF2-40B4-BE49-F238E27FC236}">
                <a16:creationId xmlns:a16="http://schemas.microsoft.com/office/drawing/2014/main" id="{F7746638-3F56-429A-ACCE-739DA10A64CB}"/>
              </a:ext>
            </a:extLst>
          </p:cNvPr>
          <p:cNvSpPr>
            <a:spLocks noChangeArrowheads="1"/>
          </p:cNvSpPr>
          <p:nvPr/>
        </p:nvSpPr>
        <p:spPr bwMode="auto">
          <a:xfrm>
            <a:off x="3984625" y="2676525"/>
            <a:ext cx="1911350"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x = </a:t>
            </a:r>
            <a:r>
              <a:rPr kumimoji="0" lang="de-DE" altLang="de-DE" sz="10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ReceiveQueue</a:t>
            </a:r>
            <a:r>
              <a:rPr kumimoji="0" lang="de-DE" altLang="de-DE" sz="10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(q1)</a:t>
            </a:r>
            <a:endParaRPr kumimoji="0" lang="de-DE" altLang="de-DE" sz="600" b="0" i="0" u="none" strike="noStrike" cap="none" normalizeH="0" baseline="0" dirty="0">
              <a:ln>
                <a:noFill/>
              </a:ln>
              <a:solidFill>
                <a:schemeClr val="tx1"/>
              </a:solidFill>
              <a:effectLst/>
            </a:endParaRPr>
          </a:p>
        </p:txBody>
      </p:sp>
      <p:sp>
        <p:nvSpPr>
          <p:cNvPr id="22" name="Rectangle 13">
            <a:extLst>
              <a:ext uri="{FF2B5EF4-FFF2-40B4-BE49-F238E27FC236}">
                <a16:creationId xmlns:a16="http://schemas.microsoft.com/office/drawing/2014/main" id="{09B9D83A-B0D6-41E2-A02E-05DF5FCCC543}"/>
              </a:ext>
            </a:extLst>
          </p:cNvPr>
          <p:cNvSpPr>
            <a:spLocks noChangeArrowheads="1"/>
          </p:cNvSpPr>
          <p:nvPr/>
        </p:nvSpPr>
        <p:spPr bwMode="auto">
          <a:xfrm>
            <a:off x="3984625" y="2892425"/>
            <a:ext cx="1911350"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 = Control(x)  // digital control</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23" name="Rectangle 12">
            <a:extLst>
              <a:ext uri="{FF2B5EF4-FFF2-40B4-BE49-F238E27FC236}">
                <a16:creationId xmlns:a16="http://schemas.microsoft.com/office/drawing/2014/main" id="{7E56D91E-401A-47A4-9E08-3E1847E2CE55}"/>
              </a:ext>
            </a:extLst>
          </p:cNvPr>
          <p:cNvSpPr>
            <a:spLocks noChangeArrowheads="1"/>
          </p:cNvSpPr>
          <p:nvPr/>
        </p:nvSpPr>
        <p:spPr bwMode="auto">
          <a:xfrm>
            <a:off x="3984625" y="3104021"/>
            <a:ext cx="1911350"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de-DE" sz="10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SendQueue(q2 y) </a:t>
            </a:r>
            <a:endParaRPr kumimoji="0" lang="pt-BR" altLang="de-DE" sz="600" b="0" i="0" u="none" strike="noStrike" cap="none" normalizeH="0" baseline="0" dirty="0">
              <a:ln>
                <a:noFill/>
              </a:ln>
              <a:solidFill>
                <a:schemeClr val="tx1"/>
              </a:solidFill>
              <a:effectLst/>
            </a:endParaRPr>
          </a:p>
        </p:txBody>
      </p:sp>
      <p:sp>
        <p:nvSpPr>
          <p:cNvPr id="24" name="Rectangle 1">
            <a:extLst>
              <a:ext uri="{FF2B5EF4-FFF2-40B4-BE49-F238E27FC236}">
                <a16:creationId xmlns:a16="http://schemas.microsoft.com/office/drawing/2014/main" id="{58CEEA5F-16FE-45A1-92D9-EEE422AA0EDC}"/>
              </a:ext>
            </a:extLst>
          </p:cNvPr>
          <p:cNvSpPr>
            <a:spLocks noChangeArrowheads="1"/>
          </p:cNvSpPr>
          <p:nvPr/>
        </p:nvSpPr>
        <p:spPr bwMode="auto">
          <a:xfrm>
            <a:off x="677863" y="2447925"/>
            <a:ext cx="2474912" cy="215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1080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de-DE" sz="10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y = ReceiveQueue(q2) </a:t>
            </a:r>
            <a:endParaRPr kumimoji="0" lang="pt-BR" altLang="de-DE" sz="1800" b="0" i="0" u="none" strike="noStrike" cap="none" normalizeH="0" baseline="0">
              <a:ln>
                <a:noFill/>
              </a:ln>
              <a:solidFill>
                <a:schemeClr val="tx1"/>
              </a:solidFill>
              <a:effectLst/>
              <a:latin typeface="Arial" panose="020B0604020202020204" pitchFamily="34" charset="0"/>
            </a:endParaRPr>
          </a:p>
        </p:txBody>
      </p:sp>
      <p:sp>
        <p:nvSpPr>
          <p:cNvPr id="26" name="Rectangle 35">
            <a:extLst>
              <a:ext uri="{FF2B5EF4-FFF2-40B4-BE49-F238E27FC236}">
                <a16:creationId xmlns:a16="http://schemas.microsoft.com/office/drawing/2014/main" id="{E0CD3E9C-CB41-4A02-9994-3F16EF732169}"/>
              </a:ext>
            </a:extLst>
          </p:cNvPr>
          <p:cNvSpPr>
            <a:spLocks noChangeArrowheads="1"/>
          </p:cNvSpPr>
          <p:nvPr/>
        </p:nvSpPr>
        <p:spPr bwMode="auto">
          <a:xfrm>
            <a:off x="28575" y="154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DE"/>
          </a:p>
        </p:txBody>
      </p:sp>
      <p:sp>
        <p:nvSpPr>
          <p:cNvPr id="27" name="Line 36">
            <a:extLst>
              <a:ext uri="{FF2B5EF4-FFF2-40B4-BE49-F238E27FC236}">
                <a16:creationId xmlns:a16="http://schemas.microsoft.com/office/drawing/2014/main" id="{138AF013-DF98-49F5-8D0F-0D3E696EC30C}"/>
              </a:ext>
            </a:extLst>
          </p:cNvPr>
          <p:cNvSpPr>
            <a:spLocks noChangeShapeType="1"/>
          </p:cNvSpPr>
          <p:nvPr/>
        </p:nvSpPr>
        <p:spPr bwMode="auto">
          <a:xfrm>
            <a:off x="3155219" y="2587021"/>
            <a:ext cx="833438" cy="650875"/>
          </a:xfrm>
          <a:prstGeom prst="line">
            <a:avLst/>
          </a:prstGeom>
          <a:noFill/>
          <a:ln w="9525">
            <a:solidFill>
              <a:srgbClr val="000000"/>
            </a:solidFill>
            <a:prstDash val="dash"/>
            <a:round/>
            <a:headEnd type="diamond" w="sm" len="sm"/>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sp>
        <p:nvSpPr>
          <p:cNvPr id="28" name="Line 36">
            <a:extLst>
              <a:ext uri="{FF2B5EF4-FFF2-40B4-BE49-F238E27FC236}">
                <a16:creationId xmlns:a16="http://schemas.microsoft.com/office/drawing/2014/main" id="{A14A3137-6652-42CE-B53C-86896E962EF4}"/>
              </a:ext>
            </a:extLst>
          </p:cNvPr>
          <p:cNvSpPr>
            <a:spLocks noChangeShapeType="1"/>
          </p:cNvSpPr>
          <p:nvPr/>
        </p:nvSpPr>
        <p:spPr bwMode="auto">
          <a:xfrm flipV="1">
            <a:off x="3155219" y="2794671"/>
            <a:ext cx="835882" cy="597816"/>
          </a:xfrm>
          <a:prstGeom prst="line">
            <a:avLst/>
          </a:prstGeom>
          <a:noFill/>
          <a:ln w="9525">
            <a:solidFill>
              <a:srgbClr val="000000"/>
            </a:solidFill>
            <a:prstDash val="dash"/>
            <a:round/>
            <a:headEnd type="diamond" w="sm" len="sm"/>
            <a:tailEnd type="diamond"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808093649"/>
      </p:ext>
    </p:extLst>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4" name="Rectangle 6">
            <a:extLst>
              <a:ext uri="{FF2B5EF4-FFF2-40B4-BE49-F238E27FC236}">
                <a16:creationId xmlns:a16="http://schemas.microsoft.com/office/drawing/2014/main" id="{DFBC40BB-387D-46AE-9940-EC3A4618EE73}"/>
              </a:ext>
            </a:extLst>
          </p:cNvPr>
          <p:cNvSpPr>
            <a:spLocks noGrp="1" noChangeArrowheads="1"/>
          </p:cNvSpPr>
          <p:nvPr>
            <p:ph type="title"/>
          </p:nvPr>
        </p:nvSpPr>
        <p:spPr/>
        <p:txBody>
          <a:bodyPr/>
          <a:lstStyle/>
          <a:p>
            <a:r>
              <a:rPr lang="en-US" altLang="en-US"/>
              <a:t>Advanced C Programming</a:t>
            </a:r>
          </a:p>
        </p:txBody>
      </p:sp>
      <p:sp>
        <p:nvSpPr>
          <p:cNvPr id="2055" name="Rectangle 7">
            <a:extLst>
              <a:ext uri="{FF2B5EF4-FFF2-40B4-BE49-F238E27FC236}">
                <a16:creationId xmlns:a16="http://schemas.microsoft.com/office/drawing/2014/main" id="{A525CBF0-26DB-4FB1-B302-F3245B4DC203}"/>
              </a:ext>
            </a:extLst>
          </p:cNvPr>
          <p:cNvSpPr>
            <a:spLocks noGrp="1" noChangeArrowheads="1"/>
          </p:cNvSpPr>
          <p:nvPr>
            <p:ph sz="quarter" idx="1"/>
          </p:nvPr>
        </p:nvSpPr>
        <p:spPr/>
        <p:txBody>
          <a:bodyPr/>
          <a:lstStyle/>
          <a:p>
            <a:r>
              <a:rPr lang="en-US" altLang="en-US" dirty="0"/>
              <a:t>Real Time Programming Concepts</a:t>
            </a:r>
          </a:p>
        </p:txBody>
      </p:sp>
      <p:sp>
        <p:nvSpPr>
          <p:cNvPr id="2" name="Datumsplatzhalter 1">
            <a:extLst>
              <a:ext uri="{FF2B5EF4-FFF2-40B4-BE49-F238E27FC236}">
                <a16:creationId xmlns:a16="http://schemas.microsoft.com/office/drawing/2014/main" id="{9964F737-8302-4FF4-ACD4-6C4597CBC4C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E9C6096-80A3-4DF9-AE99-2B278A8E2E6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5FE1E49-525F-4A38-A09D-524A6E94A786}"/>
              </a:ext>
            </a:extLst>
          </p:cNvPr>
          <p:cNvSpPr>
            <a:spLocks noGrp="1"/>
          </p:cNvSpPr>
          <p:nvPr>
            <p:ph type="sldNum" sz="quarter" idx="12"/>
          </p:nvPr>
        </p:nvSpPr>
        <p:spPr/>
        <p:txBody>
          <a:bodyPr/>
          <a:lstStyle/>
          <a:p>
            <a:pPr>
              <a:defRPr/>
            </a:pPr>
            <a:fld id="{AFD5F09E-495C-4440-9B64-34BC52B4539C}" type="slidenum">
              <a:rPr lang="en-US" smtClean="0"/>
              <a:pPr>
                <a:defRPr/>
              </a:pPr>
              <a:t>722</a:t>
            </a:fld>
            <a:endParaRPr lang="en-US"/>
          </a:p>
        </p:txBody>
      </p:sp>
    </p:spTree>
    <p:extLst>
      <p:ext uri="{BB962C8B-B14F-4D97-AF65-F5344CB8AC3E}">
        <p14:creationId xmlns:p14="http://schemas.microsoft.com/office/powerpoint/2010/main" val="170573822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3C8C49D-A70B-4914-82F4-C47DA2E2FC6D}"/>
              </a:ext>
            </a:extLst>
          </p:cNvPr>
          <p:cNvSpPr>
            <a:spLocks noGrp="1" noChangeArrowheads="1"/>
          </p:cNvSpPr>
          <p:nvPr>
            <p:ph type="title"/>
          </p:nvPr>
        </p:nvSpPr>
        <p:spPr/>
        <p:txBody>
          <a:bodyPr/>
          <a:lstStyle/>
          <a:p>
            <a:r>
              <a:rPr lang="en-US" altLang="en-US" dirty="0"/>
              <a:t>Concepts in this section</a:t>
            </a:r>
          </a:p>
        </p:txBody>
      </p:sp>
      <p:sp>
        <p:nvSpPr>
          <p:cNvPr id="18435" name="Rectangle 3">
            <a:extLst>
              <a:ext uri="{FF2B5EF4-FFF2-40B4-BE49-F238E27FC236}">
                <a16:creationId xmlns:a16="http://schemas.microsoft.com/office/drawing/2014/main" id="{C681174D-6DE6-47D2-AB89-9C28B28AC0A4}"/>
              </a:ext>
            </a:extLst>
          </p:cNvPr>
          <p:cNvSpPr>
            <a:spLocks noGrp="1" noChangeArrowheads="1"/>
          </p:cNvSpPr>
          <p:nvPr>
            <p:ph sz="quarter" idx="1"/>
          </p:nvPr>
        </p:nvSpPr>
        <p:spPr/>
        <p:txBody>
          <a:bodyPr/>
          <a:lstStyle/>
          <a:p>
            <a:r>
              <a:rPr lang="en-US" altLang="en-US"/>
              <a:t>typedef’s</a:t>
            </a:r>
          </a:p>
          <a:p>
            <a:r>
              <a:rPr lang="en-US" altLang="en-US"/>
              <a:t>Fixed-Point Math</a:t>
            </a:r>
          </a:p>
          <a:p>
            <a:r>
              <a:rPr lang="en-US" altLang="en-US"/>
              <a:t>Overflow Protection</a:t>
            </a:r>
          </a:p>
          <a:p>
            <a:r>
              <a:rPr lang="en-US" altLang="en-US"/>
              <a:t>Switch Debouncing</a:t>
            </a:r>
          </a:p>
          <a:p>
            <a:r>
              <a:rPr lang="en-US" altLang="en-US"/>
              <a:t>State Machines</a:t>
            </a:r>
          </a:p>
          <a:p>
            <a:r>
              <a:rPr lang="en-US" altLang="en-US"/>
              <a:t>Filtering</a:t>
            </a:r>
          </a:p>
          <a:p>
            <a:r>
              <a:rPr lang="en-US" altLang="en-US"/>
              <a:t>Oversampling</a:t>
            </a:r>
          </a:p>
        </p:txBody>
      </p:sp>
      <p:sp>
        <p:nvSpPr>
          <p:cNvPr id="2" name="Datumsplatzhalter 1">
            <a:extLst>
              <a:ext uri="{FF2B5EF4-FFF2-40B4-BE49-F238E27FC236}">
                <a16:creationId xmlns:a16="http://schemas.microsoft.com/office/drawing/2014/main" id="{73D0E9EB-643A-4D5A-881C-5363CA3FA25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13D92D8-2803-420B-AFF0-8D4A0340737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0C75EF8-11A4-416A-AE29-ECCEFEF91F36}"/>
              </a:ext>
            </a:extLst>
          </p:cNvPr>
          <p:cNvSpPr>
            <a:spLocks noGrp="1"/>
          </p:cNvSpPr>
          <p:nvPr>
            <p:ph type="sldNum" sz="quarter" idx="12"/>
          </p:nvPr>
        </p:nvSpPr>
        <p:spPr/>
        <p:txBody>
          <a:bodyPr/>
          <a:lstStyle/>
          <a:p>
            <a:pPr>
              <a:defRPr/>
            </a:pPr>
            <a:fld id="{AFD5F09E-495C-4440-9B64-34BC52B4539C}" type="slidenum">
              <a:rPr lang="en-US" smtClean="0"/>
              <a:pPr>
                <a:defRPr/>
              </a:pPr>
              <a:t>723</a:t>
            </a:fld>
            <a:endParaRPr lang="en-US"/>
          </a:p>
        </p:txBody>
      </p:sp>
    </p:spTree>
    <p:extLst>
      <p:ext uri="{BB962C8B-B14F-4D97-AF65-F5344CB8AC3E}">
        <p14:creationId xmlns:p14="http://schemas.microsoft.com/office/powerpoint/2010/main" val="3395523768"/>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D74BE26B-9862-4FCA-928D-C3E5DA1AAB87}"/>
              </a:ext>
            </a:extLst>
          </p:cNvPr>
          <p:cNvSpPr>
            <a:spLocks noGrp="1" noChangeArrowheads="1"/>
          </p:cNvSpPr>
          <p:nvPr>
            <p:ph type="title"/>
          </p:nvPr>
        </p:nvSpPr>
        <p:spPr/>
        <p:txBody>
          <a:bodyPr/>
          <a:lstStyle/>
          <a:p>
            <a:r>
              <a:rPr lang="en-US" altLang="en-US"/>
              <a:t>Good Coding Practices</a:t>
            </a:r>
          </a:p>
        </p:txBody>
      </p:sp>
      <p:sp>
        <p:nvSpPr>
          <p:cNvPr id="67587" name="Rectangle 3">
            <a:extLst>
              <a:ext uri="{FF2B5EF4-FFF2-40B4-BE49-F238E27FC236}">
                <a16:creationId xmlns:a16="http://schemas.microsoft.com/office/drawing/2014/main" id="{F0D82F12-3FF2-4A97-BE87-A827AAFEFD64}"/>
              </a:ext>
            </a:extLst>
          </p:cNvPr>
          <p:cNvSpPr>
            <a:spLocks noGrp="1" noChangeArrowheads="1"/>
          </p:cNvSpPr>
          <p:nvPr>
            <p:ph sz="quarter" idx="1"/>
          </p:nvPr>
        </p:nvSpPr>
        <p:spPr/>
        <p:txBody>
          <a:bodyPr/>
          <a:lstStyle/>
          <a:p>
            <a:pPr>
              <a:lnSpc>
                <a:spcPct val="80000"/>
              </a:lnSpc>
            </a:pPr>
            <a:r>
              <a:rPr lang="en-US" altLang="en-US" sz="2800" dirty="0"/>
              <a:t>Signed (good) vs Unsigned (bad) Math </a:t>
            </a:r>
          </a:p>
          <a:p>
            <a:pPr lvl="1">
              <a:lnSpc>
                <a:spcPct val="80000"/>
              </a:lnSpc>
            </a:pPr>
            <a:r>
              <a:rPr lang="en-US" altLang="en-US" sz="2400" dirty="0"/>
              <a:t>for physical calculations</a:t>
            </a:r>
          </a:p>
          <a:p>
            <a:pPr>
              <a:lnSpc>
                <a:spcPct val="80000"/>
              </a:lnSpc>
            </a:pPr>
            <a:r>
              <a:rPr lang="en-US" altLang="en-US" sz="2800" dirty="0"/>
              <a:t>Use Braces</a:t>
            </a:r>
            <a:br>
              <a:rPr lang="en-US" altLang="en-US" sz="2800" noProof="1"/>
            </a:br>
            <a:r>
              <a:rPr lang="en-US" altLang="en-US" sz="2800" dirty="0"/>
              <a:t>{</a:t>
            </a:r>
            <a:br>
              <a:rPr lang="en-US" altLang="en-US" sz="2800" dirty="0"/>
            </a:br>
            <a:r>
              <a:rPr lang="en-US" altLang="en-US" sz="2800" dirty="0"/>
              <a:t>    Always</a:t>
            </a:r>
            <a:br>
              <a:rPr lang="en-US" altLang="en-US" sz="2800" dirty="0"/>
            </a:br>
            <a:r>
              <a:rPr lang="en-US" altLang="en-US" sz="2800" dirty="0"/>
              <a:t>}</a:t>
            </a:r>
          </a:p>
          <a:p>
            <a:pPr>
              <a:lnSpc>
                <a:spcPct val="80000"/>
              </a:lnSpc>
            </a:pPr>
            <a:r>
              <a:rPr lang="en-US" altLang="en-US" sz="2800" dirty="0"/>
              <a:t>Simple Readable Code</a:t>
            </a:r>
          </a:p>
          <a:p>
            <a:pPr lvl="1">
              <a:lnSpc>
                <a:spcPct val="80000"/>
              </a:lnSpc>
            </a:pPr>
            <a:r>
              <a:rPr lang="en-US" altLang="en-US" sz="2400" dirty="0"/>
              <a:t>Concept of Self Documenting Code</a:t>
            </a:r>
          </a:p>
          <a:p>
            <a:pPr lvl="1">
              <a:lnSpc>
                <a:spcPct val="80000"/>
              </a:lnSpc>
            </a:pPr>
            <a:r>
              <a:rPr lang="en-US" altLang="en-US" sz="2400" dirty="0"/>
              <a:t>Code as if your grandmother is reading it</a:t>
            </a:r>
          </a:p>
          <a:p>
            <a:pPr>
              <a:lnSpc>
                <a:spcPct val="80000"/>
              </a:lnSpc>
            </a:pPr>
            <a:r>
              <a:rPr lang="en-US" altLang="en-US" sz="2800" dirty="0"/>
              <a:t>Never use Recursion </a:t>
            </a:r>
          </a:p>
          <a:p>
            <a:pPr lvl="1">
              <a:lnSpc>
                <a:spcPct val="80000"/>
              </a:lnSpc>
            </a:pPr>
            <a:r>
              <a:rPr lang="en-US" altLang="en-US" sz="2400" dirty="0"/>
              <a:t>(watch your stack)</a:t>
            </a:r>
          </a:p>
          <a:p>
            <a:pPr>
              <a:lnSpc>
                <a:spcPct val="80000"/>
              </a:lnSpc>
            </a:pPr>
            <a:r>
              <a:rPr lang="en-US" altLang="en-US" sz="2800" dirty="0"/>
              <a:t>Treat Warnings as Errors</a:t>
            </a:r>
          </a:p>
        </p:txBody>
      </p:sp>
      <p:sp>
        <p:nvSpPr>
          <p:cNvPr id="2" name="Datumsplatzhalter 1">
            <a:extLst>
              <a:ext uri="{FF2B5EF4-FFF2-40B4-BE49-F238E27FC236}">
                <a16:creationId xmlns:a16="http://schemas.microsoft.com/office/drawing/2014/main" id="{1E444C2E-63C3-46F0-BC24-61B78F65362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92C205F-825F-41D1-9D2A-2BC48652980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A82EA53-D5D7-4665-88DC-437FD681767D}"/>
              </a:ext>
            </a:extLst>
          </p:cNvPr>
          <p:cNvSpPr>
            <a:spLocks noGrp="1"/>
          </p:cNvSpPr>
          <p:nvPr>
            <p:ph type="sldNum" sz="quarter" idx="12"/>
          </p:nvPr>
        </p:nvSpPr>
        <p:spPr/>
        <p:txBody>
          <a:bodyPr/>
          <a:lstStyle/>
          <a:p>
            <a:pPr>
              <a:defRPr/>
            </a:pPr>
            <a:fld id="{AFD5F09E-495C-4440-9B64-34BC52B4539C}" type="slidenum">
              <a:rPr lang="en-US" smtClean="0"/>
              <a:pPr>
                <a:defRPr/>
              </a:pPr>
              <a:t>724</a:t>
            </a:fld>
            <a:endParaRPr lang="en-US"/>
          </a:p>
        </p:txBody>
      </p:sp>
    </p:spTree>
    <p:extLst>
      <p:ext uri="{BB962C8B-B14F-4D97-AF65-F5344CB8AC3E}">
        <p14:creationId xmlns:p14="http://schemas.microsoft.com/office/powerpoint/2010/main" val="4068924006"/>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7C0177D-E708-42A2-A7D8-1960B043C8AC}"/>
              </a:ext>
            </a:extLst>
          </p:cNvPr>
          <p:cNvSpPr>
            <a:spLocks noGrp="1" noChangeArrowheads="1"/>
          </p:cNvSpPr>
          <p:nvPr>
            <p:ph type="title"/>
          </p:nvPr>
        </p:nvSpPr>
        <p:spPr/>
        <p:txBody>
          <a:bodyPr/>
          <a:lstStyle/>
          <a:p>
            <a:r>
              <a:rPr lang="en-US" altLang="en-US"/>
              <a:t>Typedef’s</a:t>
            </a:r>
          </a:p>
        </p:txBody>
      </p:sp>
      <p:sp>
        <p:nvSpPr>
          <p:cNvPr id="53251" name="Rectangle 3">
            <a:extLst>
              <a:ext uri="{FF2B5EF4-FFF2-40B4-BE49-F238E27FC236}">
                <a16:creationId xmlns:a16="http://schemas.microsoft.com/office/drawing/2014/main" id="{DB37064D-11AA-4EF6-9CCF-A07009094B7D}"/>
              </a:ext>
            </a:extLst>
          </p:cNvPr>
          <p:cNvSpPr>
            <a:spLocks noGrp="1" noChangeArrowheads="1"/>
          </p:cNvSpPr>
          <p:nvPr>
            <p:ph sz="quarter" idx="1"/>
          </p:nvPr>
        </p:nvSpPr>
        <p:spPr/>
        <p:txBody>
          <a:bodyPr/>
          <a:lstStyle/>
          <a:p>
            <a:r>
              <a:rPr lang="en-US" altLang="en-US"/>
              <a:t>Using Naturally Named Data Types</a:t>
            </a:r>
          </a:p>
        </p:txBody>
      </p:sp>
      <p:sp>
        <p:nvSpPr>
          <p:cNvPr id="2" name="Datumsplatzhalter 1">
            <a:extLst>
              <a:ext uri="{FF2B5EF4-FFF2-40B4-BE49-F238E27FC236}">
                <a16:creationId xmlns:a16="http://schemas.microsoft.com/office/drawing/2014/main" id="{21451F5D-7530-495C-BE6D-3314EF023E5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0A4A5C25-677F-4B5A-8CD3-B072D70A677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68EAB4C-0E0C-4B7C-903A-2362B3EEC86C}"/>
              </a:ext>
            </a:extLst>
          </p:cNvPr>
          <p:cNvSpPr>
            <a:spLocks noGrp="1"/>
          </p:cNvSpPr>
          <p:nvPr>
            <p:ph type="sldNum" sz="quarter" idx="12"/>
          </p:nvPr>
        </p:nvSpPr>
        <p:spPr/>
        <p:txBody>
          <a:bodyPr/>
          <a:lstStyle/>
          <a:p>
            <a:pPr>
              <a:defRPr/>
            </a:pPr>
            <a:fld id="{AFD5F09E-495C-4440-9B64-34BC52B4539C}" type="slidenum">
              <a:rPr lang="en-US" smtClean="0"/>
              <a:pPr>
                <a:defRPr/>
              </a:pPr>
              <a:t>725</a:t>
            </a:fld>
            <a:endParaRPr lang="en-US"/>
          </a:p>
        </p:txBody>
      </p:sp>
    </p:spTree>
    <p:extLst>
      <p:ext uri="{BB962C8B-B14F-4D97-AF65-F5344CB8AC3E}">
        <p14:creationId xmlns:p14="http://schemas.microsoft.com/office/powerpoint/2010/main" val="4022438001"/>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68E460F6-8CAE-4C29-95B7-E06E64719010}"/>
              </a:ext>
            </a:extLst>
          </p:cNvPr>
          <p:cNvSpPr>
            <a:spLocks noGrp="1" noChangeArrowheads="1"/>
          </p:cNvSpPr>
          <p:nvPr>
            <p:ph type="title"/>
          </p:nvPr>
        </p:nvSpPr>
        <p:spPr/>
        <p:txBody>
          <a:bodyPr/>
          <a:lstStyle/>
          <a:p>
            <a:r>
              <a:rPr lang="en-US" altLang="en-US"/>
              <a:t>Why Typedef?</a:t>
            </a:r>
          </a:p>
        </p:txBody>
      </p:sp>
      <p:sp>
        <p:nvSpPr>
          <p:cNvPr id="54275" name="Rectangle 3">
            <a:extLst>
              <a:ext uri="{FF2B5EF4-FFF2-40B4-BE49-F238E27FC236}">
                <a16:creationId xmlns:a16="http://schemas.microsoft.com/office/drawing/2014/main" id="{376968D4-7A9E-45DE-9DC1-DFB7A4482E3E}"/>
              </a:ext>
            </a:extLst>
          </p:cNvPr>
          <p:cNvSpPr>
            <a:spLocks noGrp="1" noChangeArrowheads="1"/>
          </p:cNvSpPr>
          <p:nvPr>
            <p:ph sz="quarter" idx="1"/>
          </p:nvPr>
        </p:nvSpPr>
        <p:spPr/>
        <p:txBody>
          <a:bodyPr/>
          <a:lstStyle/>
          <a:p>
            <a:pPr>
              <a:lnSpc>
                <a:spcPct val="90000"/>
              </a:lnSpc>
            </a:pPr>
            <a:r>
              <a:rPr lang="en-US" altLang="en-US" dirty="0"/>
              <a:t>You use variable with logical names why not use data types with logical names?</a:t>
            </a:r>
          </a:p>
          <a:p>
            <a:pPr>
              <a:lnSpc>
                <a:spcPct val="90000"/>
              </a:lnSpc>
            </a:pPr>
            <a:r>
              <a:rPr lang="en-US" altLang="en-US" dirty="0"/>
              <a:t>Is an </a:t>
            </a:r>
            <a:r>
              <a:rPr lang="en-US" altLang="en-US" dirty="0" err="1"/>
              <a:t>int</a:t>
            </a:r>
            <a:r>
              <a:rPr lang="en-US" altLang="en-US" dirty="0"/>
              <a:t> 8-bits or 16-bits?  What’s a long?  Better question: why memorize it?</a:t>
            </a:r>
          </a:p>
          <a:p>
            <a:pPr>
              <a:lnSpc>
                <a:spcPct val="90000"/>
              </a:lnSpc>
            </a:pPr>
            <a:r>
              <a:rPr lang="en-US" altLang="en-US" dirty="0"/>
              <a:t>Most integer data types are platform dependent!!!</a:t>
            </a:r>
          </a:p>
          <a:p>
            <a:pPr>
              <a:lnSpc>
                <a:spcPct val="90000"/>
              </a:lnSpc>
            </a:pPr>
            <a:r>
              <a:rPr lang="en-US" altLang="en-US" dirty="0"/>
              <a:t>typedef’s make your code more portable.</a:t>
            </a:r>
          </a:p>
        </p:txBody>
      </p:sp>
      <p:sp>
        <p:nvSpPr>
          <p:cNvPr id="2" name="Datumsplatzhalter 1">
            <a:extLst>
              <a:ext uri="{FF2B5EF4-FFF2-40B4-BE49-F238E27FC236}">
                <a16:creationId xmlns:a16="http://schemas.microsoft.com/office/drawing/2014/main" id="{0CBFADBE-C289-47C9-A774-19C38ED2C71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D368641-1D26-4F08-A03F-68C38F70262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289BCEE-CFD0-4AE7-8DC4-1896A452FBF6}"/>
              </a:ext>
            </a:extLst>
          </p:cNvPr>
          <p:cNvSpPr>
            <a:spLocks noGrp="1"/>
          </p:cNvSpPr>
          <p:nvPr>
            <p:ph type="sldNum" sz="quarter" idx="12"/>
          </p:nvPr>
        </p:nvSpPr>
        <p:spPr/>
        <p:txBody>
          <a:bodyPr/>
          <a:lstStyle/>
          <a:p>
            <a:pPr>
              <a:defRPr/>
            </a:pPr>
            <a:fld id="{AFD5F09E-495C-4440-9B64-34BC52B4539C}" type="slidenum">
              <a:rPr lang="en-US" smtClean="0"/>
              <a:pPr>
                <a:defRPr/>
              </a:pPr>
              <a:t>726</a:t>
            </a:fld>
            <a:endParaRPr lang="en-US"/>
          </a:p>
        </p:txBody>
      </p:sp>
    </p:spTree>
    <p:extLst>
      <p:ext uri="{BB962C8B-B14F-4D97-AF65-F5344CB8AC3E}">
        <p14:creationId xmlns:p14="http://schemas.microsoft.com/office/powerpoint/2010/main" val="3418008230"/>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24DD4B02-A1B8-4B2A-AC61-DCE6D0B27B00}"/>
              </a:ext>
            </a:extLst>
          </p:cNvPr>
          <p:cNvSpPr>
            <a:spLocks noGrp="1" noChangeArrowheads="1"/>
          </p:cNvSpPr>
          <p:nvPr>
            <p:ph type="title"/>
          </p:nvPr>
        </p:nvSpPr>
        <p:spPr/>
        <p:txBody>
          <a:bodyPr/>
          <a:lstStyle/>
          <a:p>
            <a:r>
              <a:rPr lang="en-US" altLang="en-US"/>
              <a:t>How to use typedef’s</a:t>
            </a:r>
          </a:p>
        </p:txBody>
      </p:sp>
      <p:sp>
        <p:nvSpPr>
          <p:cNvPr id="55299" name="Rectangle 3">
            <a:extLst>
              <a:ext uri="{FF2B5EF4-FFF2-40B4-BE49-F238E27FC236}">
                <a16:creationId xmlns:a16="http://schemas.microsoft.com/office/drawing/2014/main" id="{BEE6ED4E-7586-40B3-9F5D-B555AF25032F}"/>
              </a:ext>
            </a:extLst>
          </p:cNvPr>
          <p:cNvSpPr>
            <a:spLocks noGrp="1" noChangeArrowheads="1"/>
          </p:cNvSpPr>
          <p:nvPr>
            <p:ph sz="quarter" idx="1"/>
          </p:nvPr>
        </p:nvSpPr>
        <p:spPr/>
        <p:txBody>
          <a:bodyPr/>
          <a:lstStyle/>
          <a:p>
            <a:pPr marL="609600" indent="-609600">
              <a:buClr>
                <a:schemeClr val="tx1"/>
              </a:buClr>
              <a:buSzTx/>
              <a:buFont typeface="Wingdings" panose="05000000000000000000" pitchFamily="2" charset="2"/>
              <a:buAutoNum type="arabicParenR"/>
            </a:pPr>
            <a:r>
              <a:rPr lang="en-US" altLang="en-US" dirty="0"/>
              <a:t>Create a logical data type scheme.  For example a signed 8-bit number could be s8.</a:t>
            </a:r>
          </a:p>
          <a:p>
            <a:pPr marL="609600" indent="-609600">
              <a:buClr>
                <a:schemeClr val="tx1"/>
              </a:buClr>
              <a:buSzTx/>
              <a:buFont typeface="Wingdings" panose="05000000000000000000" pitchFamily="2" charset="2"/>
              <a:buAutoNum type="arabicParenR"/>
            </a:pPr>
            <a:r>
              <a:rPr lang="en-US" altLang="en-US" dirty="0"/>
              <a:t>Create a </a:t>
            </a:r>
            <a:r>
              <a:rPr lang="en-US" altLang="en-US" dirty="0" err="1"/>
              <a:t>typedef.h</a:t>
            </a:r>
            <a:r>
              <a:rPr lang="en-US" altLang="en-US" dirty="0"/>
              <a:t> file for each microcontroller platform you use.</a:t>
            </a:r>
          </a:p>
          <a:p>
            <a:pPr marL="609600" indent="-609600">
              <a:buClr>
                <a:schemeClr val="tx1"/>
              </a:buClr>
              <a:buSzTx/>
              <a:buFont typeface="Wingdings" panose="05000000000000000000" pitchFamily="2" charset="2"/>
              <a:buAutoNum type="arabicParenR"/>
            </a:pPr>
            <a:r>
              <a:rPr lang="en-US" altLang="en-US" dirty="0"/>
              <a:t>#include </a:t>
            </a:r>
            <a:r>
              <a:rPr lang="en-US" altLang="en-US" dirty="0" err="1"/>
              <a:t>typedef.h</a:t>
            </a:r>
            <a:r>
              <a:rPr lang="en-US" altLang="en-US" dirty="0"/>
              <a:t> in each of your files.</a:t>
            </a:r>
          </a:p>
          <a:p>
            <a:pPr marL="609600" indent="-609600">
              <a:buClr>
                <a:schemeClr val="tx1"/>
              </a:buClr>
              <a:buSzTx/>
              <a:buFont typeface="Wingdings" panose="05000000000000000000" pitchFamily="2" charset="2"/>
              <a:buAutoNum type="arabicParenR"/>
            </a:pPr>
            <a:r>
              <a:rPr lang="en-US" altLang="en-US" dirty="0"/>
              <a:t>Use your new data type names.</a:t>
            </a:r>
          </a:p>
        </p:txBody>
      </p:sp>
      <p:sp>
        <p:nvSpPr>
          <p:cNvPr id="2" name="Datumsplatzhalter 1">
            <a:extLst>
              <a:ext uri="{FF2B5EF4-FFF2-40B4-BE49-F238E27FC236}">
                <a16:creationId xmlns:a16="http://schemas.microsoft.com/office/drawing/2014/main" id="{0D5D4971-4FBE-4A3F-B13E-2E1AAFD286F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790342E-A15C-48BC-AC64-2FC899C38F7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BF6026B-9E4A-4452-B571-658B590A7576}"/>
              </a:ext>
            </a:extLst>
          </p:cNvPr>
          <p:cNvSpPr>
            <a:spLocks noGrp="1"/>
          </p:cNvSpPr>
          <p:nvPr>
            <p:ph type="sldNum" sz="quarter" idx="12"/>
          </p:nvPr>
        </p:nvSpPr>
        <p:spPr/>
        <p:txBody>
          <a:bodyPr/>
          <a:lstStyle/>
          <a:p>
            <a:pPr>
              <a:defRPr/>
            </a:pPr>
            <a:fld id="{AFD5F09E-495C-4440-9B64-34BC52B4539C}" type="slidenum">
              <a:rPr lang="en-US" smtClean="0"/>
              <a:pPr>
                <a:defRPr/>
              </a:pPr>
              <a:t>727</a:t>
            </a:fld>
            <a:endParaRPr lang="en-US"/>
          </a:p>
        </p:txBody>
      </p:sp>
    </p:spTree>
    <p:extLst>
      <p:ext uri="{BB962C8B-B14F-4D97-AF65-F5344CB8AC3E}">
        <p14:creationId xmlns:p14="http://schemas.microsoft.com/office/powerpoint/2010/main" val="1236117698"/>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54419F07-156F-47F5-BE78-3497E38313D2}"/>
              </a:ext>
            </a:extLst>
          </p:cNvPr>
          <p:cNvSpPr>
            <a:spLocks noGrp="1" noChangeArrowheads="1"/>
          </p:cNvSpPr>
          <p:nvPr>
            <p:ph type="title"/>
          </p:nvPr>
        </p:nvSpPr>
        <p:spPr/>
        <p:txBody>
          <a:bodyPr/>
          <a:lstStyle/>
          <a:p>
            <a:r>
              <a:rPr lang="en-US" altLang="en-US"/>
              <a:t>typedef.h Example</a:t>
            </a:r>
          </a:p>
        </p:txBody>
      </p:sp>
      <p:sp>
        <p:nvSpPr>
          <p:cNvPr id="56323" name="Rectangle 3">
            <a:extLst>
              <a:ext uri="{FF2B5EF4-FFF2-40B4-BE49-F238E27FC236}">
                <a16:creationId xmlns:a16="http://schemas.microsoft.com/office/drawing/2014/main" id="{4AB9790A-776C-48B0-983E-FCE29B8FAD23}"/>
              </a:ext>
            </a:extLst>
          </p:cNvPr>
          <p:cNvSpPr>
            <a:spLocks noGrp="1" noChangeArrowheads="1"/>
          </p:cNvSpPr>
          <p:nvPr>
            <p:ph sz="quarter" idx="1"/>
          </p:nvPr>
        </p:nvSpPr>
        <p:spPr/>
        <p:txBody>
          <a:bodyPr/>
          <a:lstStyle/>
          <a:p>
            <a:pPr marL="609600" indent="-609600">
              <a:lnSpc>
                <a:spcPct val="75000"/>
              </a:lnSpc>
              <a:buFont typeface="Wingdings" panose="05000000000000000000" pitchFamily="2" charset="2"/>
              <a:buNone/>
            </a:pPr>
            <a:r>
              <a:rPr lang="en-US" altLang="en-US" sz="2800" b="1">
                <a:latin typeface="Courier New" panose="02070309020205020404" pitchFamily="49" charset="0"/>
              </a:rPr>
              <a:t>typedef unsigned char  u8;</a:t>
            </a:r>
          </a:p>
          <a:p>
            <a:pPr marL="609600" indent="-609600">
              <a:lnSpc>
                <a:spcPct val="75000"/>
              </a:lnSpc>
              <a:buFont typeface="Wingdings" panose="05000000000000000000" pitchFamily="2" charset="2"/>
              <a:buNone/>
            </a:pPr>
            <a:r>
              <a:rPr lang="en-US" altLang="en-US" sz="2800" b="1">
                <a:latin typeface="Courier New" panose="02070309020205020404" pitchFamily="49" charset="0"/>
              </a:rPr>
              <a:t>typedef signed char    s8;</a:t>
            </a:r>
          </a:p>
          <a:p>
            <a:pPr marL="609600" indent="-609600">
              <a:lnSpc>
                <a:spcPct val="75000"/>
              </a:lnSpc>
              <a:buFont typeface="Wingdings" panose="05000000000000000000" pitchFamily="2" charset="2"/>
              <a:buNone/>
            </a:pPr>
            <a:r>
              <a:rPr lang="en-US" altLang="en-US" sz="2800" b="1">
                <a:latin typeface="Courier New" panose="02070309020205020404" pitchFamily="49" charset="0"/>
              </a:rPr>
              <a:t>typedef unsigned short u16;</a:t>
            </a:r>
          </a:p>
          <a:p>
            <a:pPr marL="609600" indent="-609600">
              <a:lnSpc>
                <a:spcPct val="75000"/>
              </a:lnSpc>
              <a:buFont typeface="Wingdings" panose="05000000000000000000" pitchFamily="2" charset="2"/>
              <a:buNone/>
            </a:pPr>
            <a:r>
              <a:rPr lang="en-US" altLang="en-US" sz="2800" b="1">
                <a:latin typeface="Courier New" panose="02070309020205020404" pitchFamily="49" charset="0"/>
              </a:rPr>
              <a:t>typedef signed short   s16;</a:t>
            </a:r>
          </a:p>
          <a:p>
            <a:pPr marL="609600" indent="-609600">
              <a:lnSpc>
                <a:spcPct val="75000"/>
              </a:lnSpc>
              <a:buFont typeface="Wingdings" panose="05000000000000000000" pitchFamily="2" charset="2"/>
              <a:buNone/>
            </a:pPr>
            <a:r>
              <a:rPr lang="en-US" altLang="en-US" sz="2800" b="1">
                <a:latin typeface="Courier New" panose="02070309020205020404" pitchFamily="49" charset="0"/>
              </a:rPr>
              <a:t>typedef unsigned long  u32;</a:t>
            </a:r>
          </a:p>
          <a:p>
            <a:pPr marL="609600" indent="-609600">
              <a:lnSpc>
                <a:spcPct val="75000"/>
              </a:lnSpc>
              <a:buFont typeface="Wingdings" panose="05000000000000000000" pitchFamily="2" charset="2"/>
              <a:buNone/>
            </a:pPr>
            <a:r>
              <a:rPr lang="en-US" altLang="en-US" sz="2800" b="1">
                <a:latin typeface="Courier New" panose="02070309020205020404" pitchFamily="49" charset="0"/>
              </a:rPr>
              <a:t>typedef signed long    s32;</a:t>
            </a:r>
          </a:p>
          <a:p>
            <a:pPr marL="609600" indent="-609600">
              <a:buClr>
                <a:schemeClr val="tx1"/>
              </a:buClr>
              <a:buSzTx/>
              <a:buFont typeface="Wingdings" panose="05000000000000000000" pitchFamily="2" charset="2"/>
              <a:buNone/>
            </a:pPr>
            <a:endParaRPr lang="en-US" altLang="en-US" sz="2800" b="1"/>
          </a:p>
          <a:p>
            <a:pPr marL="609600" indent="-609600">
              <a:buClr>
                <a:schemeClr val="tx1"/>
              </a:buClr>
              <a:buSzTx/>
              <a:buFont typeface="Wingdings" panose="05000000000000000000" pitchFamily="2" charset="2"/>
              <a:buNone/>
            </a:pPr>
            <a:r>
              <a:rPr lang="en-US" altLang="en-US" sz="2800"/>
              <a:t>In your code:</a:t>
            </a:r>
          </a:p>
          <a:p>
            <a:pPr marL="609600" indent="-609600">
              <a:buClr>
                <a:schemeClr val="tx1"/>
              </a:buClr>
              <a:buSzTx/>
              <a:buFont typeface="Wingdings" panose="05000000000000000000" pitchFamily="2" charset="2"/>
              <a:buNone/>
            </a:pPr>
            <a:r>
              <a:rPr lang="en-US" altLang="en-US" sz="2800" b="1">
                <a:latin typeface="Courier New" panose="02070309020205020404" pitchFamily="49" charset="0"/>
              </a:rPr>
              <a:t>unsigned char variable;</a:t>
            </a:r>
          </a:p>
          <a:p>
            <a:pPr marL="609600" indent="-609600">
              <a:buClr>
                <a:schemeClr val="tx1"/>
              </a:buClr>
              <a:buSzTx/>
              <a:buFont typeface="Wingdings" panose="05000000000000000000" pitchFamily="2" charset="2"/>
              <a:buNone/>
            </a:pPr>
            <a:r>
              <a:rPr lang="en-US" altLang="en-US" sz="2800"/>
              <a:t>Is replaced with:</a:t>
            </a:r>
          </a:p>
          <a:p>
            <a:pPr marL="609600" indent="-609600">
              <a:buClr>
                <a:schemeClr val="tx1"/>
              </a:buClr>
              <a:buSzTx/>
              <a:buFont typeface="Wingdings" panose="05000000000000000000" pitchFamily="2" charset="2"/>
              <a:buNone/>
            </a:pPr>
            <a:r>
              <a:rPr lang="en-US" altLang="en-US" sz="2800" b="1">
                <a:latin typeface="Courier New" panose="02070309020205020404" pitchFamily="49" charset="0"/>
              </a:rPr>
              <a:t>u8 variable;</a:t>
            </a:r>
            <a:endParaRPr lang="en-US" altLang="en-US" sz="2800" b="1"/>
          </a:p>
        </p:txBody>
      </p:sp>
      <p:sp>
        <p:nvSpPr>
          <p:cNvPr id="2" name="Datumsplatzhalter 1">
            <a:extLst>
              <a:ext uri="{FF2B5EF4-FFF2-40B4-BE49-F238E27FC236}">
                <a16:creationId xmlns:a16="http://schemas.microsoft.com/office/drawing/2014/main" id="{D52BD816-DDC9-40AE-839A-006AF0EE53A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24F6D0B-DB3F-46A5-9FDB-0A76A5EDEA5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961C5FCF-6D0D-4128-9A0A-6591703D1C84}"/>
              </a:ext>
            </a:extLst>
          </p:cNvPr>
          <p:cNvSpPr>
            <a:spLocks noGrp="1"/>
          </p:cNvSpPr>
          <p:nvPr>
            <p:ph type="sldNum" sz="quarter" idx="12"/>
          </p:nvPr>
        </p:nvSpPr>
        <p:spPr/>
        <p:txBody>
          <a:bodyPr/>
          <a:lstStyle/>
          <a:p>
            <a:pPr>
              <a:defRPr/>
            </a:pPr>
            <a:fld id="{AFD5F09E-495C-4440-9B64-34BC52B4539C}" type="slidenum">
              <a:rPr lang="en-US" smtClean="0"/>
              <a:pPr>
                <a:defRPr/>
              </a:pPr>
              <a:t>728</a:t>
            </a:fld>
            <a:endParaRPr lang="en-US"/>
          </a:p>
        </p:txBody>
      </p:sp>
    </p:spTree>
    <p:extLst>
      <p:ext uri="{BB962C8B-B14F-4D97-AF65-F5344CB8AC3E}">
        <p14:creationId xmlns:p14="http://schemas.microsoft.com/office/powerpoint/2010/main" val="3299445972"/>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01F13AC-71DB-4FE9-A179-4FF5987E8F31}"/>
              </a:ext>
            </a:extLst>
          </p:cNvPr>
          <p:cNvSpPr>
            <a:spLocks noGrp="1" noChangeArrowheads="1"/>
          </p:cNvSpPr>
          <p:nvPr>
            <p:ph type="title"/>
          </p:nvPr>
        </p:nvSpPr>
        <p:spPr/>
        <p:txBody>
          <a:bodyPr/>
          <a:lstStyle/>
          <a:p>
            <a:r>
              <a:rPr lang="en-US" altLang="en-US"/>
              <a:t>Fixed-Point Math</a:t>
            </a:r>
          </a:p>
        </p:txBody>
      </p:sp>
      <p:sp>
        <p:nvSpPr>
          <p:cNvPr id="19460" name="Rectangle 4">
            <a:extLst>
              <a:ext uri="{FF2B5EF4-FFF2-40B4-BE49-F238E27FC236}">
                <a16:creationId xmlns:a16="http://schemas.microsoft.com/office/drawing/2014/main" id="{CEF515A1-48DA-4BAC-AA1B-59387B4981F7}"/>
              </a:ext>
            </a:extLst>
          </p:cNvPr>
          <p:cNvSpPr>
            <a:spLocks noGrp="1" noChangeArrowheads="1"/>
          </p:cNvSpPr>
          <p:nvPr>
            <p:ph sz="quarter" idx="1"/>
          </p:nvPr>
        </p:nvSpPr>
        <p:spPr/>
        <p:txBody>
          <a:bodyPr/>
          <a:lstStyle/>
          <a:p>
            <a:r>
              <a:rPr lang="en-US" altLang="en-US"/>
              <a:t>Fractional Numbers Using Integer Data Types</a:t>
            </a:r>
          </a:p>
        </p:txBody>
      </p:sp>
      <p:sp>
        <p:nvSpPr>
          <p:cNvPr id="2" name="Datumsplatzhalter 1">
            <a:extLst>
              <a:ext uri="{FF2B5EF4-FFF2-40B4-BE49-F238E27FC236}">
                <a16:creationId xmlns:a16="http://schemas.microsoft.com/office/drawing/2014/main" id="{F69AD948-A195-49CA-8EA7-49799E0F4C6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21287E2-1844-4D64-94B5-45A66474265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943DCF0-0B1D-4DC8-B03E-9C9BCAD1065B}"/>
              </a:ext>
            </a:extLst>
          </p:cNvPr>
          <p:cNvSpPr>
            <a:spLocks noGrp="1"/>
          </p:cNvSpPr>
          <p:nvPr>
            <p:ph type="sldNum" sz="quarter" idx="12"/>
          </p:nvPr>
        </p:nvSpPr>
        <p:spPr/>
        <p:txBody>
          <a:bodyPr/>
          <a:lstStyle/>
          <a:p>
            <a:pPr>
              <a:defRPr/>
            </a:pPr>
            <a:fld id="{AFD5F09E-495C-4440-9B64-34BC52B4539C}" type="slidenum">
              <a:rPr lang="en-US" smtClean="0"/>
              <a:pPr>
                <a:defRPr/>
              </a:pPr>
              <a:t>729</a:t>
            </a:fld>
            <a:endParaRPr lang="en-US"/>
          </a:p>
        </p:txBody>
      </p:sp>
    </p:spTree>
    <p:extLst>
      <p:ext uri="{BB962C8B-B14F-4D97-AF65-F5344CB8AC3E}">
        <p14:creationId xmlns:p14="http://schemas.microsoft.com/office/powerpoint/2010/main" val="2332940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DC1E41-05B4-4ACD-AC37-76C31D203757}"/>
              </a:ext>
            </a:extLst>
          </p:cNvPr>
          <p:cNvSpPr>
            <a:spLocks noGrp="1"/>
          </p:cNvSpPr>
          <p:nvPr>
            <p:ph type="title"/>
          </p:nvPr>
        </p:nvSpPr>
        <p:spPr/>
        <p:txBody>
          <a:bodyPr/>
          <a:lstStyle/>
          <a:p>
            <a:r>
              <a:rPr lang="de-DE" dirty="0"/>
              <a:t>ADC </a:t>
            </a:r>
            <a:r>
              <a:rPr lang="de-DE" dirty="0" err="1"/>
              <a:t>Example</a:t>
            </a:r>
            <a:endParaRPr lang="en-GB" dirty="0"/>
          </a:p>
        </p:txBody>
      </p:sp>
      <p:sp>
        <p:nvSpPr>
          <p:cNvPr id="4" name="Datumsplatzhalter 3">
            <a:extLst>
              <a:ext uri="{FF2B5EF4-FFF2-40B4-BE49-F238E27FC236}">
                <a16:creationId xmlns:a16="http://schemas.microsoft.com/office/drawing/2014/main" id="{F8147FF5-DED6-4A32-9722-5CC566598C0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B2C9935-BA26-49F6-A44C-EFB830324D1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032BBD0-F86F-4D0C-A4BA-75EF08CEDB71}"/>
              </a:ext>
            </a:extLst>
          </p:cNvPr>
          <p:cNvSpPr>
            <a:spLocks noGrp="1"/>
          </p:cNvSpPr>
          <p:nvPr>
            <p:ph type="sldNum" sz="quarter" idx="12"/>
          </p:nvPr>
        </p:nvSpPr>
        <p:spPr/>
        <p:txBody>
          <a:bodyPr/>
          <a:lstStyle/>
          <a:p>
            <a:pPr>
              <a:defRPr/>
            </a:pPr>
            <a:fld id="{AFD5F09E-495C-4440-9B64-34BC52B4539C}" type="slidenum">
              <a:rPr lang="en-US" smtClean="0"/>
              <a:pPr>
                <a:defRPr/>
              </a:pPr>
              <a:t>73</a:t>
            </a:fld>
            <a:endParaRPr lang="en-US"/>
          </a:p>
        </p:txBody>
      </p:sp>
      <p:pic>
        <p:nvPicPr>
          <p:cNvPr id="67586" name="Picture 2">
            <a:extLst>
              <a:ext uri="{FF2B5EF4-FFF2-40B4-BE49-F238E27FC236}">
                <a16:creationId xmlns:a16="http://schemas.microsoft.com/office/drawing/2014/main" id="{F4A71596-9E0E-4760-81FA-365005AE976B}"/>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319424" y="1538887"/>
            <a:ext cx="5197928" cy="457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E6FCB0D1-0609-48B6-88A8-F4868935AEBF}"/>
              </a:ext>
            </a:extLst>
          </p:cNvPr>
          <p:cNvSpPr>
            <a:spLocks noChangeArrowheads="1"/>
          </p:cNvSpPr>
          <p:nvPr/>
        </p:nvSpPr>
        <p:spPr bwMode="auto">
          <a:xfrm>
            <a:off x="5582080" y="1630779"/>
            <a:ext cx="324249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This program reads the analogue input</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voltage on the ADC and displays it on</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 scope via the DAC.</a:t>
            </a:r>
            <a:br>
              <a:rPr kumimoji="0" lang="en-US" altLang="en-US" sz="1000" b="0" i="0" u="none" strike="noStrike" cap="none" normalizeH="0" baseline="0" dirty="0">
                <a:ln>
                  <a:noFill/>
                </a:ln>
                <a:solidFill>
                  <a:srgbClr val="000000"/>
                </a:solidFill>
                <a:effectLst/>
                <a:latin typeface="Arial Unicode MS"/>
              </a:rPr>
            </a:b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 sample is taken from the ADC every 50 us</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This is achieved by setting timer 0</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to interrupt the main program every 50 us.</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 timer 0 ISR then initiates an ADC</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conversion.</a:t>
            </a:r>
            <a:br>
              <a:rPr kumimoji="0" lang="en-US" altLang="en-US" sz="1000" b="0" i="0" u="none" strike="noStrike" cap="none" normalizeH="0" baseline="0" dirty="0">
                <a:ln>
                  <a:noFill/>
                </a:ln>
                <a:solidFill>
                  <a:srgbClr val="000000"/>
                </a:solidFill>
                <a:effectLst/>
                <a:latin typeface="Arial Unicode MS"/>
              </a:rPr>
            </a:b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When the conversion is complete the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ADC interrupt line goes low. This line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is interfaced with the 8051 external 0</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interrupt line. The external 0 ISR</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therefore takes the reading from the ADC</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on P2 and passes it to the DAC on P1.</a:t>
            </a:r>
            <a:br>
              <a:rPr kumimoji="0" lang="en-US" altLang="en-US" sz="1000" b="0" i="0" u="none" strike="noStrike" cap="none" normalizeH="0" baseline="0" dirty="0">
                <a:ln>
                  <a:noFill/>
                </a:ln>
                <a:solidFill>
                  <a:srgbClr val="000000"/>
                </a:solidFill>
                <a:effectLst/>
                <a:latin typeface="Arial Unicode MS"/>
              </a:rPr>
            </a:b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Therefore, while the program is running,</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 scope voltage level should be the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same as the ADC input voltage.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However, when a change is made to the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ADC input voltage it will take some time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for the scope to update (</a:t>
            </a:r>
            <a:r>
              <a:rPr kumimoji="0" lang="en-US" altLang="en-US" sz="1000" b="0" i="0" u="none" strike="noStrike" cap="none" normalizeH="0" baseline="0" dirty="0" err="1">
                <a:ln>
                  <a:noFill/>
                </a:ln>
                <a:solidFill>
                  <a:srgbClr val="000000"/>
                </a:solidFill>
                <a:effectLst/>
                <a:latin typeface="Arial Unicode MS"/>
              </a:rPr>
              <a:t>ie</a:t>
            </a:r>
            <a:r>
              <a:rPr kumimoji="0" lang="en-US" altLang="en-US" sz="1000" b="0" i="0" u="none" strike="noStrike" cap="none" normalizeH="0" baseline="0" dirty="0">
                <a:ln>
                  <a:noFill/>
                </a:ln>
                <a:solidFill>
                  <a:srgbClr val="000000"/>
                </a:solidFill>
                <a:effectLst/>
                <a:latin typeface="Arial Unicode MS"/>
              </a:rPr>
              <a:t>: until the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next timer 0 interrupt).</a:t>
            </a:r>
            <a:br>
              <a:rPr kumimoji="0" lang="en-US" altLang="en-US" sz="1000" b="0" i="0" u="none" strike="noStrike" cap="none" normalizeH="0" baseline="0" dirty="0">
                <a:ln>
                  <a:noFill/>
                </a:ln>
                <a:solidFill>
                  <a:srgbClr val="000000"/>
                </a:solidFill>
                <a:effectLst/>
                <a:latin typeface="Arial Unicode MS"/>
              </a:rPr>
            </a:b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Note: when running this program make sure</a:t>
            </a:r>
            <a:br>
              <a:rPr kumimoji="0" lang="en-US" altLang="en-US" sz="1000" b="0" i="0" u="none" strike="noStrike" cap="none" normalizeH="0" baseline="0" dirty="0">
                <a:ln>
                  <a:noFill/>
                </a:ln>
                <a:solidFill>
                  <a:srgbClr val="000000"/>
                </a:solidFill>
                <a:effectLst/>
                <a:latin typeface="Arial Unicode MS"/>
              </a:rPr>
            </a:br>
            <a:r>
              <a:rPr kumimoji="0" lang="en-US" altLang="en-US" sz="1000" b="0" i="0" u="none" strike="noStrike" cap="none" normalizeH="0" baseline="0" dirty="0">
                <a:ln>
                  <a:noFill/>
                </a:ln>
                <a:solidFill>
                  <a:srgbClr val="000000"/>
                </a:solidFill>
                <a:effectLst/>
                <a:latin typeface="Arial Unicode MS"/>
              </a:rPr>
              <a:t>; the ADC is enabled (not the comparator).</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4054517"/>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1DDE8C7-5747-474F-9EC1-981EB6621499}"/>
              </a:ext>
            </a:extLst>
          </p:cNvPr>
          <p:cNvSpPr>
            <a:spLocks noGrp="1" noChangeArrowheads="1"/>
          </p:cNvSpPr>
          <p:nvPr>
            <p:ph type="title"/>
          </p:nvPr>
        </p:nvSpPr>
        <p:spPr/>
        <p:txBody>
          <a:bodyPr/>
          <a:lstStyle/>
          <a:p>
            <a:r>
              <a:rPr lang="en-US" altLang="en-US"/>
              <a:t>Creating Fractions</a:t>
            </a:r>
          </a:p>
        </p:txBody>
      </p:sp>
      <p:sp>
        <p:nvSpPr>
          <p:cNvPr id="21507" name="Rectangle 3">
            <a:extLst>
              <a:ext uri="{FF2B5EF4-FFF2-40B4-BE49-F238E27FC236}">
                <a16:creationId xmlns:a16="http://schemas.microsoft.com/office/drawing/2014/main" id="{9737F954-BC5F-4446-81FA-F54E1C12E885}"/>
              </a:ext>
            </a:extLst>
          </p:cNvPr>
          <p:cNvSpPr>
            <a:spLocks noGrp="1" noChangeArrowheads="1"/>
          </p:cNvSpPr>
          <p:nvPr>
            <p:ph sz="quarter" idx="1"/>
          </p:nvPr>
        </p:nvSpPr>
        <p:spPr/>
        <p:txBody>
          <a:bodyPr/>
          <a:lstStyle/>
          <a:p>
            <a:r>
              <a:rPr lang="en-US" altLang="en-US" sz="2800" dirty="0"/>
              <a:t>Fractions are created by using extra bits below your whole numbers.</a:t>
            </a:r>
          </a:p>
          <a:p>
            <a:r>
              <a:rPr lang="en-US" altLang="en-US" sz="2800" dirty="0"/>
              <a:t>The programmer is responsible for knowing where the decimal place is.</a:t>
            </a:r>
          </a:p>
          <a:p>
            <a:r>
              <a:rPr lang="en-US" altLang="en-US" sz="2800" dirty="0"/>
              <a:t>Move the decimal place by using the shift operator (&lt;&lt; or &gt;&gt;).</a:t>
            </a:r>
          </a:p>
          <a:p>
            <a:r>
              <a:rPr lang="en-US" altLang="en-US" sz="2800" dirty="0"/>
              <a:t>Shifting is multiplying by powers of 2.  Ex.: x&lt;&lt;5 = x*2^5;  x&gt;&gt;5 = x*2^-5</a:t>
            </a:r>
          </a:p>
        </p:txBody>
      </p:sp>
      <p:sp>
        <p:nvSpPr>
          <p:cNvPr id="2" name="Datumsplatzhalter 1">
            <a:extLst>
              <a:ext uri="{FF2B5EF4-FFF2-40B4-BE49-F238E27FC236}">
                <a16:creationId xmlns:a16="http://schemas.microsoft.com/office/drawing/2014/main" id="{C87A55FB-CA14-4B18-A66D-B7959BA4CC9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8AE19784-D9FC-4303-AB62-7F98A336FAA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7E8ECFF-4EB9-42A3-971A-DDF346C6DA5A}"/>
              </a:ext>
            </a:extLst>
          </p:cNvPr>
          <p:cNvSpPr>
            <a:spLocks noGrp="1"/>
          </p:cNvSpPr>
          <p:nvPr>
            <p:ph type="sldNum" sz="quarter" idx="12"/>
          </p:nvPr>
        </p:nvSpPr>
        <p:spPr/>
        <p:txBody>
          <a:bodyPr/>
          <a:lstStyle/>
          <a:p>
            <a:pPr>
              <a:defRPr/>
            </a:pPr>
            <a:fld id="{AFD5F09E-495C-4440-9B64-34BC52B4539C}" type="slidenum">
              <a:rPr lang="en-US" smtClean="0"/>
              <a:pPr>
                <a:defRPr/>
              </a:pPr>
              <a:t>730</a:t>
            </a:fld>
            <a:endParaRPr lang="en-US"/>
          </a:p>
        </p:txBody>
      </p:sp>
    </p:spTree>
    <p:extLst>
      <p:ext uri="{BB962C8B-B14F-4D97-AF65-F5344CB8AC3E}">
        <p14:creationId xmlns:p14="http://schemas.microsoft.com/office/powerpoint/2010/main" val="802384569"/>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FC0436D2-2715-4017-9C56-0D2A123210DB}"/>
              </a:ext>
            </a:extLst>
          </p:cNvPr>
          <p:cNvSpPr>
            <a:spLocks noGrp="1" noChangeArrowheads="1"/>
          </p:cNvSpPr>
          <p:nvPr>
            <p:ph type="title"/>
          </p:nvPr>
        </p:nvSpPr>
        <p:spPr/>
        <p:txBody>
          <a:bodyPr/>
          <a:lstStyle/>
          <a:p>
            <a:r>
              <a:rPr lang="en-US" altLang="en-US"/>
              <a:t>Fixed Point Fraction Example</a:t>
            </a:r>
          </a:p>
        </p:txBody>
      </p:sp>
      <p:sp>
        <p:nvSpPr>
          <p:cNvPr id="22533" name="Rectangle 5">
            <a:extLst>
              <a:ext uri="{FF2B5EF4-FFF2-40B4-BE49-F238E27FC236}">
                <a16:creationId xmlns:a16="http://schemas.microsoft.com/office/drawing/2014/main" id="{7B4C8A98-EB4E-4132-A70A-7DBCF7B25165}"/>
              </a:ext>
            </a:extLst>
          </p:cNvPr>
          <p:cNvSpPr>
            <a:spLocks noChangeArrowheads="1"/>
          </p:cNvSpPr>
          <p:nvPr/>
        </p:nvSpPr>
        <p:spPr bwMode="auto">
          <a:xfrm>
            <a:off x="18288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34" name="Rectangle 6">
            <a:extLst>
              <a:ext uri="{FF2B5EF4-FFF2-40B4-BE49-F238E27FC236}">
                <a16:creationId xmlns:a16="http://schemas.microsoft.com/office/drawing/2014/main" id="{DB7BB538-A90C-44C4-8A0F-16CADB591112}"/>
              </a:ext>
            </a:extLst>
          </p:cNvPr>
          <p:cNvSpPr>
            <a:spLocks noChangeArrowheads="1"/>
          </p:cNvSpPr>
          <p:nvPr/>
        </p:nvSpPr>
        <p:spPr bwMode="auto">
          <a:xfrm>
            <a:off x="21336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35" name="Rectangle 7">
            <a:extLst>
              <a:ext uri="{FF2B5EF4-FFF2-40B4-BE49-F238E27FC236}">
                <a16:creationId xmlns:a16="http://schemas.microsoft.com/office/drawing/2014/main" id="{DBC38D09-3B9A-4136-97E5-7E86C6077F05}"/>
              </a:ext>
            </a:extLst>
          </p:cNvPr>
          <p:cNvSpPr>
            <a:spLocks noChangeArrowheads="1"/>
          </p:cNvSpPr>
          <p:nvPr/>
        </p:nvSpPr>
        <p:spPr bwMode="auto">
          <a:xfrm>
            <a:off x="24384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36" name="Rectangle 8">
            <a:extLst>
              <a:ext uri="{FF2B5EF4-FFF2-40B4-BE49-F238E27FC236}">
                <a16:creationId xmlns:a16="http://schemas.microsoft.com/office/drawing/2014/main" id="{ECEE27F4-DD5E-48C5-8084-11816ECF96B5}"/>
              </a:ext>
            </a:extLst>
          </p:cNvPr>
          <p:cNvSpPr>
            <a:spLocks noChangeArrowheads="1"/>
          </p:cNvSpPr>
          <p:nvPr/>
        </p:nvSpPr>
        <p:spPr bwMode="auto">
          <a:xfrm>
            <a:off x="27432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37" name="Rectangle 9">
            <a:extLst>
              <a:ext uri="{FF2B5EF4-FFF2-40B4-BE49-F238E27FC236}">
                <a16:creationId xmlns:a16="http://schemas.microsoft.com/office/drawing/2014/main" id="{6B1C8E3C-242E-421A-8285-0EC5184497B5}"/>
              </a:ext>
            </a:extLst>
          </p:cNvPr>
          <p:cNvSpPr>
            <a:spLocks noChangeArrowheads="1"/>
          </p:cNvSpPr>
          <p:nvPr/>
        </p:nvSpPr>
        <p:spPr bwMode="auto">
          <a:xfrm>
            <a:off x="30480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38" name="Rectangle 10">
            <a:extLst>
              <a:ext uri="{FF2B5EF4-FFF2-40B4-BE49-F238E27FC236}">
                <a16:creationId xmlns:a16="http://schemas.microsoft.com/office/drawing/2014/main" id="{806B84B9-C1B6-4264-A6DC-D0383201FAD6}"/>
              </a:ext>
            </a:extLst>
          </p:cNvPr>
          <p:cNvSpPr>
            <a:spLocks noChangeArrowheads="1"/>
          </p:cNvSpPr>
          <p:nvPr/>
        </p:nvSpPr>
        <p:spPr bwMode="auto">
          <a:xfrm>
            <a:off x="33528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39" name="Rectangle 11">
            <a:extLst>
              <a:ext uri="{FF2B5EF4-FFF2-40B4-BE49-F238E27FC236}">
                <a16:creationId xmlns:a16="http://schemas.microsoft.com/office/drawing/2014/main" id="{AC2E90D2-DBEB-40A3-A109-A85EB97D817E}"/>
              </a:ext>
            </a:extLst>
          </p:cNvPr>
          <p:cNvSpPr>
            <a:spLocks noChangeArrowheads="1"/>
          </p:cNvSpPr>
          <p:nvPr/>
        </p:nvSpPr>
        <p:spPr bwMode="auto">
          <a:xfrm>
            <a:off x="36576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0" name="Rectangle 12">
            <a:extLst>
              <a:ext uri="{FF2B5EF4-FFF2-40B4-BE49-F238E27FC236}">
                <a16:creationId xmlns:a16="http://schemas.microsoft.com/office/drawing/2014/main" id="{2463B968-505E-4C8E-AD30-EEA111DD5AE3}"/>
              </a:ext>
            </a:extLst>
          </p:cNvPr>
          <p:cNvSpPr>
            <a:spLocks noChangeArrowheads="1"/>
          </p:cNvSpPr>
          <p:nvPr/>
        </p:nvSpPr>
        <p:spPr bwMode="auto">
          <a:xfrm>
            <a:off x="39624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1" name="Rectangle 13">
            <a:extLst>
              <a:ext uri="{FF2B5EF4-FFF2-40B4-BE49-F238E27FC236}">
                <a16:creationId xmlns:a16="http://schemas.microsoft.com/office/drawing/2014/main" id="{17C5C53A-AC29-4059-BF94-761385559190}"/>
              </a:ext>
            </a:extLst>
          </p:cNvPr>
          <p:cNvSpPr>
            <a:spLocks noChangeArrowheads="1"/>
          </p:cNvSpPr>
          <p:nvPr/>
        </p:nvSpPr>
        <p:spPr bwMode="auto">
          <a:xfrm>
            <a:off x="42672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2" name="Rectangle 14">
            <a:extLst>
              <a:ext uri="{FF2B5EF4-FFF2-40B4-BE49-F238E27FC236}">
                <a16:creationId xmlns:a16="http://schemas.microsoft.com/office/drawing/2014/main" id="{54A9CB97-B8E0-4189-B898-0623A63EC677}"/>
              </a:ext>
            </a:extLst>
          </p:cNvPr>
          <p:cNvSpPr>
            <a:spLocks noChangeArrowheads="1"/>
          </p:cNvSpPr>
          <p:nvPr/>
        </p:nvSpPr>
        <p:spPr bwMode="auto">
          <a:xfrm>
            <a:off x="45720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3" name="Rectangle 15">
            <a:extLst>
              <a:ext uri="{FF2B5EF4-FFF2-40B4-BE49-F238E27FC236}">
                <a16:creationId xmlns:a16="http://schemas.microsoft.com/office/drawing/2014/main" id="{AB5C5667-30A6-4F0C-8948-D54A08AFC50C}"/>
              </a:ext>
            </a:extLst>
          </p:cNvPr>
          <p:cNvSpPr>
            <a:spLocks noChangeArrowheads="1"/>
          </p:cNvSpPr>
          <p:nvPr/>
        </p:nvSpPr>
        <p:spPr bwMode="auto">
          <a:xfrm>
            <a:off x="48768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4" name="Rectangle 16">
            <a:extLst>
              <a:ext uri="{FF2B5EF4-FFF2-40B4-BE49-F238E27FC236}">
                <a16:creationId xmlns:a16="http://schemas.microsoft.com/office/drawing/2014/main" id="{51821404-C6EB-4CAE-B0D1-CB4D54360E2D}"/>
              </a:ext>
            </a:extLst>
          </p:cNvPr>
          <p:cNvSpPr>
            <a:spLocks noChangeArrowheads="1"/>
          </p:cNvSpPr>
          <p:nvPr/>
        </p:nvSpPr>
        <p:spPr bwMode="auto">
          <a:xfrm>
            <a:off x="15240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22545" name="Rectangle 17">
            <a:extLst>
              <a:ext uri="{FF2B5EF4-FFF2-40B4-BE49-F238E27FC236}">
                <a16:creationId xmlns:a16="http://schemas.microsoft.com/office/drawing/2014/main" id="{5802E8BE-2279-42DF-A674-92BDAC19BDA9}"/>
              </a:ext>
            </a:extLst>
          </p:cNvPr>
          <p:cNvSpPr>
            <a:spLocks noChangeArrowheads="1"/>
          </p:cNvSpPr>
          <p:nvPr/>
        </p:nvSpPr>
        <p:spPr bwMode="auto">
          <a:xfrm>
            <a:off x="51816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6" name="Rectangle 18">
            <a:extLst>
              <a:ext uri="{FF2B5EF4-FFF2-40B4-BE49-F238E27FC236}">
                <a16:creationId xmlns:a16="http://schemas.microsoft.com/office/drawing/2014/main" id="{E1AAC1F9-D95A-4ADB-A449-978AF71757D2}"/>
              </a:ext>
            </a:extLst>
          </p:cNvPr>
          <p:cNvSpPr>
            <a:spLocks noChangeArrowheads="1"/>
          </p:cNvSpPr>
          <p:nvPr/>
        </p:nvSpPr>
        <p:spPr bwMode="auto">
          <a:xfrm>
            <a:off x="54864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7" name="Rectangle 19">
            <a:extLst>
              <a:ext uri="{FF2B5EF4-FFF2-40B4-BE49-F238E27FC236}">
                <a16:creationId xmlns:a16="http://schemas.microsoft.com/office/drawing/2014/main" id="{D8DFD584-C476-4872-AD80-9072AF6F4FCF}"/>
              </a:ext>
            </a:extLst>
          </p:cNvPr>
          <p:cNvSpPr>
            <a:spLocks noChangeArrowheads="1"/>
          </p:cNvSpPr>
          <p:nvPr/>
        </p:nvSpPr>
        <p:spPr bwMode="auto">
          <a:xfrm>
            <a:off x="57912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8" name="Rectangle 20">
            <a:extLst>
              <a:ext uri="{FF2B5EF4-FFF2-40B4-BE49-F238E27FC236}">
                <a16:creationId xmlns:a16="http://schemas.microsoft.com/office/drawing/2014/main" id="{04263609-9D7D-4402-AAF5-E9643ED59D00}"/>
              </a:ext>
            </a:extLst>
          </p:cNvPr>
          <p:cNvSpPr>
            <a:spLocks noChangeArrowheads="1"/>
          </p:cNvSpPr>
          <p:nvPr/>
        </p:nvSpPr>
        <p:spPr bwMode="auto">
          <a:xfrm>
            <a:off x="60960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49" name="Rectangle 21">
            <a:extLst>
              <a:ext uri="{FF2B5EF4-FFF2-40B4-BE49-F238E27FC236}">
                <a16:creationId xmlns:a16="http://schemas.microsoft.com/office/drawing/2014/main" id="{FEB0BE14-C32E-4992-9658-78D1995199DF}"/>
              </a:ext>
            </a:extLst>
          </p:cNvPr>
          <p:cNvSpPr>
            <a:spLocks noChangeArrowheads="1"/>
          </p:cNvSpPr>
          <p:nvPr/>
        </p:nvSpPr>
        <p:spPr bwMode="auto">
          <a:xfrm>
            <a:off x="1524000" y="1676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50" name="Rectangle 22">
            <a:extLst>
              <a:ext uri="{FF2B5EF4-FFF2-40B4-BE49-F238E27FC236}">
                <a16:creationId xmlns:a16="http://schemas.microsoft.com/office/drawing/2014/main" id="{7F34E043-E7FA-4BF0-8310-37E136701E2D}"/>
              </a:ext>
            </a:extLst>
          </p:cNvPr>
          <p:cNvSpPr>
            <a:spLocks noChangeArrowheads="1"/>
          </p:cNvSpPr>
          <p:nvPr/>
        </p:nvSpPr>
        <p:spPr bwMode="auto">
          <a:xfrm>
            <a:off x="3962400" y="1676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51" name="Line 23">
            <a:extLst>
              <a:ext uri="{FF2B5EF4-FFF2-40B4-BE49-F238E27FC236}">
                <a16:creationId xmlns:a16="http://schemas.microsoft.com/office/drawing/2014/main" id="{9F11EA62-95E3-4C17-A334-61DEF478422B}"/>
              </a:ext>
            </a:extLst>
          </p:cNvPr>
          <p:cNvSpPr>
            <a:spLocks noChangeShapeType="1"/>
          </p:cNvSpPr>
          <p:nvPr/>
        </p:nvSpPr>
        <p:spPr bwMode="auto">
          <a:xfrm>
            <a:off x="3352800" y="2133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2" name="Line 24">
            <a:extLst>
              <a:ext uri="{FF2B5EF4-FFF2-40B4-BE49-F238E27FC236}">
                <a16:creationId xmlns:a16="http://schemas.microsoft.com/office/drawing/2014/main" id="{C34A4ACC-234E-47CB-B8EF-22A7C74BFB75}"/>
              </a:ext>
            </a:extLst>
          </p:cNvPr>
          <p:cNvSpPr>
            <a:spLocks noChangeShapeType="1"/>
          </p:cNvSpPr>
          <p:nvPr/>
        </p:nvSpPr>
        <p:spPr bwMode="auto">
          <a:xfrm flipV="1">
            <a:off x="4876800" y="2133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3" name="Text Box 25">
            <a:extLst>
              <a:ext uri="{FF2B5EF4-FFF2-40B4-BE49-F238E27FC236}">
                <a16:creationId xmlns:a16="http://schemas.microsoft.com/office/drawing/2014/main" id="{1453E5FA-7FEB-4CBD-B4F2-044CA7749BC5}"/>
              </a:ext>
            </a:extLst>
          </p:cNvPr>
          <p:cNvSpPr txBox="1">
            <a:spLocks noChangeArrowheads="1"/>
          </p:cNvSpPr>
          <p:nvPr/>
        </p:nvSpPr>
        <p:spPr bwMode="auto">
          <a:xfrm>
            <a:off x="3886200" y="251460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A/D Sample (10-bit)</a:t>
            </a:r>
          </a:p>
        </p:txBody>
      </p:sp>
      <p:sp>
        <p:nvSpPr>
          <p:cNvPr id="22554" name="Line 26">
            <a:extLst>
              <a:ext uri="{FF2B5EF4-FFF2-40B4-BE49-F238E27FC236}">
                <a16:creationId xmlns:a16="http://schemas.microsoft.com/office/drawing/2014/main" id="{B7C8A81F-75CE-4015-B0D8-38084AB54569}"/>
              </a:ext>
            </a:extLst>
          </p:cNvPr>
          <p:cNvSpPr>
            <a:spLocks noChangeShapeType="1"/>
          </p:cNvSpPr>
          <p:nvPr/>
        </p:nvSpPr>
        <p:spPr bwMode="auto">
          <a:xfrm>
            <a:off x="1524000" y="2133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5" name="Line 27">
            <a:extLst>
              <a:ext uri="{FF2B5EF4-FFF2-40B4-BE49-F238E27FC236}">
                <a16:creationId xmlns:a16="http://schemas.microsoft.com/office/drawing/2014/main" id="{C8A3B93B-4621-4C13-884B-A8BA5A4FF764}"/>
              </a:ext>
            </a:extLst>
          </p:cNvPr>
          <p:cNvSpPr>
            <a:spLocks noChangeShapeType="1"/>
          </p:cNvSpPr>
          <p:nvPr/>
        </p:nvSpPr>
        <p:spPr bwMode="auto">
          <a:xfrm flipV="1">
            <a:off x="2438400" y="2133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56" name="Text Box 28">
            <a:extLst>
              <a:ext uri="{FF2B5EF4-FFF2-40B4-BE49-F238E27FC236}">
                <a16:creationId xmlns:a16="http://schemas.microsoft.com/office/drawing/2014/main" id="{D4850539-B6E0-4D47-A74C-A1A3921452F3}"/>
              </a:ext>
            </a:extLst>
          </p:cNvPr>
          <p:cNvSpPr txBox="1">
            <a:spLocks noChangeArrowheads="1"/>
          </p:cNvSpPr>
          <p:nvPr/>
        </p:nvSpPr>
        <p:spPr bwMode="auto">
          <a:xfrm>
            <a:off x="4419600" y="48910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Fractional part</a:t>
            </a:r>
          </a:p>
        </p:txBody>
      </p:sp>
      <p:sp>
        <p:nvSpPr>
          <p:cNvPr id="22557" name="Text Box 29">
            <a:extLst>
              <a:ext uri="{FF2B5EF4-FFF2-40B4-BE49-F238E27FC236}">
                <a16:creationId xmlns:a16="http://schemas.microsoft.com/office/drawing/2014/main" id="{9A829617-D280-47FD-95A1-972DACC88EDE}"/>
              </a:ext>
            </a:extLst>
          </p:cNvPr>
          <p:cNvSpPr txBox="1">
            <a:spLocks noChangeArrowheads="1"/>
          </p:cNvSpPr>
          <p:nvPr/>
        </p:nvSpPr>
        <p:spPr bwMode="auto">
          <a:xfrm>
            <a:off x="1143000" y="3595688"/>
            <a:ext cx="518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Shift left by 6 (i.e.  A2D &lt;&lt; 6;):</a:t>
            </a:r>
          </a:p>
        </p:txBody>
      </p:sp>
      <p:sp>
        <p:nvSpPr>
          <p:cNvPr id="22558" name="Rectangle 30">
            <a:extLst>
              <a:ext uri="{FF2B5EF4-FFF2-40B4-BE49-F238E27FC236}">
                <a16:creationId xmlns:a16="http://schemas.microsoft.com/office/drawing/2014/main" id="{078634F5-F5ED-4891-BEAF-BB40143B7E6C}"/>
              </a:ext>
            </a:extLst>
          </p:cNvPr>
          <p:cNvSpPr>
            <a:spLocks noChangeArrowheads="1"/>
          </p:cNvSpPr>
          <p:nvPr/>
        </p:nvSpPr>
        <p:spPr bwMode="auto">
          <a:xfrm>
            <a:off x="14478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59" name="Rectangle 31">
            <a:extLst>
              <a:ext uri="{FF2B5EF4-FFF2-40B4-BE49-F238E27FC236}">
                <a16:creationId xmlns:a16="http://schemas.microsoft.com/office/drawing/2014/main" id="{35C4FED3-F8DD-4C91-BE62-A160E66B9CFA}"/>
              </a:ext>
            </a:extLst>
          </p:cNvPr>
          <p:cNvSpPr>
            <a:spLocks noChangeArrowheads="1"/>
          </p:cNvSpPr>
          <p:nvPr/>
        </p:nvSpPr>
        <p:spPr bwMode="auto">
          <a:xfrm>
            <a:off x="17526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0" name="Rectangle 32">
            <a:extLst>
              <a:ext uri="{FF2B5EF4-FFF2-40B4-BE49-F238E27FC236}">
                <a16:creationId xmlns:a16="http://schemas.microsoft.com/office/drawing/2014/main" id="{89C8ED95-FF57-49D9-8BF2-3DFB385F53B4}"/>
              </a:ext>
            </a:extLst>
          </p:cNvPr>
          <p:cNvSpPr>
            <a:spLocks noChangeArrowheads="1"/>
          </p:cNvSpPr>
          <p:nvPr/>
        </p:nvSpPr>
        <p:spPr bwMode="auto">
          <a:xfrm>
            <a:off x="20574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1" name="Rectangle 33">
            <a:extLst>
              <a:ext uri="{FF2B5EF4-FFF2-40B4-BE49-F238E27FC236}">
                <a16:creationId xmlns:a16="http://schemas.microsoft.com/office/drawing/2014/main" id="{CA29A573-1C47-45F5-BDBD-3F35E819D4CF}"/>
              </a:ext>
            </a:extLst>
          </p:cNvPr>
          <p:cNvSpPr>
            <a:spLocks noChangeArrowheads="1"/>
          </p:cNvSpPr>
          <p:nvPr/>
        </p:nvSpPr>
        <p:spPr bwMode="auto">
          <a:xfrm>
            <a:off x="23622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2" name="Rectangle 34">
            <a:extLst>
              <a:ext uri="{FF2B5EF4-FFF2-40B4-BE49-F238E27FC236}">
                <a16:creationId xmlns:a16="http://schemas.microsoft.com/office/drawing/2014/main" id="{E53732BF-240D-4667-AB21-522865A4C4CF}"/>
              </a:ext>
            </a:extLst>
          </p:cNvPr>
          <p:cNvSpPr>
            <a:spLocks noChangeArrowheads="1"/>
          </p:cNvSpPr>
          <p:nvPr/>
        </p:nvSpPr>
        <p:spPr bwMode="auto">
          <a:xfrm>
            <a:off x="26670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3" name="Rectangle 35">
            <a:extLst>
              <a:ext uri="{FF2B5EF4-FFF2-40B4-BE49-F238E27FC236}">
                <a16:creationId xmlns:a16="http://schemas.microsoft.com/office/drawing/2014/main" id="{79AC326B-D304-4267-A364-D6C58605B61F}"/>
              </a:ext>
            </a:extLst>
          </p:cNvPr>
          <p:cNvSpPr>
            <a:spLocks noChangeArrowheads="1"/>
          </p:cNvSpPr>
          <p:nvPr/>
        </p:nvSpPr>
        <p:spPr bwMode="auto">
          <a:xfrm>
            <a:off x="29718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4" name="Rectangle 36">
            <a:extLst>
              <a:ext uri="{FF2B5EF4-FFF2-40B4-BE49-F238E27FC236}">
                <a16:creationId xmlns:a16="http://schemas.microsoft.com/office/drawing/2014/main" id="{98843F52-2D0F-4513-A389-DA7E4814AD80}"/>
              </a:ext>
            </a:extLst>
          </p:cNvPr>
          <p:cNvSpPr>
            <a:spLocks noChangeArrowheads="1"/>
          </p:cNvSpPr>
          <p:nvPr/>
        </p:nvSpPr>
        <p:spPr bwMode="auto">
          <a:xfrm>
            <a:off x="32766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5" name="Rectangle 37">
            <a:extLst>
              <a:ext uri="{FF2B5EF4-FFF2-40B4-BE49-F238E27FC236}">
                <a16:creationId xmlns:a16="http://schemas.microsoft.com/office/drawing/2014/main" id="{D17135A7-AA2F-4773-B7B1-9A1C8AC3219D}"/>
              </a:ext>
            </a:extLst>
          </p:cNvPr>
          <p:cNvSpPr>
            <a:spLocks noChangeArrowheads="1"/>
          </p:cNvSpPr>
          <p:nvPr/>
        </p:nvSpPr>
        <p:spPr bwMode="auto">
          <a:xfrm>
            <a:off x="35814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6" name="Rectangle 38">
            <a:extLst>
              <a:ext uri="{FF2B5EF4-FFF2-40B4-BE49-F238E27FC236}">
                <a16:creationId xmlns:a16="http://schemas.microsoft.com/office/drawing/2014/main" id="{864D0328-9075-46DE-BFC8-B02D6DC649D3}"/>
              </a:ext>
            </a:extLst>
          </p:cNvPr>
          <p:cNvSpPr>
            <a:spLocks noChangeArrowheads="1"/>
          </p:cNvSpPr>
          <p:nvPr/>
        </p:nvSpPr>
        <p:spPr bwMode="auto">
          <a:xfrm>
            <a:off x="38862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7" name="Rectangle 39">
            <a:extLst>
              <a:ext uri="{FF2B5EF4-FFF2-40B4-BE49-F238E27FC236}">
                <a16:creationId xmlns:a16="http://schemas.microsoft.com/office/drawing/2014/main" id="{A0E3825F-AFEB-4942-8025-1D42697AA2D2}"/>
              </a:ext>
            </a:extLst>
          </p:cNvPr>
          <p:cNvSpPr>
            <a:spLocks noChangeArrowheads="1"/>
          </p:cNvSpPr>
          <p:nvPr/>
        </p:nvSpPr>
        <p:spPr bwMode="auto">
          <a:xfrm>
            <a:off x="1447800" y="4343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8" name="Rectangle 40">
            <a:extLst>
              <a:ext uri="{FF2B5EF4-FFF2-40B4-BE49-F238E27FC236}">
                <a16:creationId xmlns:a16="http://schemas.microsoft.com/office/drawing/2014/main" id="{1824C76E-89BA-4E3A-A9D4-957AB0A7E06A}"/>
              </a:ext>
            </a:extLst>
          </p:cNvPr>
          <p:cNvSpPr>
            <a:spLocks noChangeArrowheads="1"/>
          </p:cNvSpPr>
          <p:nvPr/>
        </p:nvSpPr>
        <p:spPr bwMode="auto">
          <a:xfrm>
            <a:off x="41910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69" name="Rectangle 41">
            <a:extLst>
              <a:ext uri="{FF2B5EF4-FFF2-40B4-BE49-F238E27FC236}">
                <a16:creationId xmlns:a16="http://schemas.microsoft.com/office/drawing/2014/main" id="{C54C323C-AB59-4D51-9FA1-77307732F592}"/>
              </a:ext>
            </a:extLst>
          </p:cNvPr>
          <p:cNvSpPr>
            <a:spLocks noChangeArrowheads="1"/>
          </p:cNvSpPr>
          <p:nvPr/>
        </p:nvSpPr>
        <p:spPr bwMode="auto">
          <a:xfrm>
            <a:off x="48006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0" name="Rectangle 42">
            <a:extLst>
              <a:ext uri="{FF2B5EF4-FFF2-40B4-BE49-F238E27FC236}">
                <a16:creationId xmlns:a16="http://schemas.microsoft.com/office/drawing/2014/main" id="{642C8FE6-0DA7-4558-B16B-CA1C9E34491F}"/>
              </a:ext>
            </a:extLst>
          </p:cNvPr>
          <p:cNvSpPr>
            <a:spLocks noChangeArrowheads="1"/>
          </p:cNvSpPr>
          <p:nvPr/>
        </p:nvSpPr>
        <p:spPr bwMode="auto">
          <a:xfrm>
            <a:off x="51054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1" name="Rectangle 43">
            <a:extLst>
              <a:ext uri="{FF2B5EF4-FFF2-40B4-BE49-F238E27FC236}">
                <a16:creationId xmlns:a16="http://schemas.microsoft.com/office/drawing/2014/main" id="{75432132-3C84-46BA-BD47-712FB4E152B8}"/>
              </a:ext>
            </a:extLst>
          </p:cNvPr>
          <p:cNvSpPr>
            <a:spLocks noChangeArrowheads="1"/>
          </p:cNvSpPr>
          <p:nvPr/>
        </p:nvSpPr>
        <p:spPr bwMode="auto">
          <a:xfrm>
            <a:off x="54102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2" name="Rectangle 44">
            <a:extLst>
              <a:ext uri="{FF2B5EF4-FFF2-40B4-BE49-F238E27FC236}">
                <a16:creationId xmlns:a16="http://schemas.microsoft.com/office/drawing/2014/main" id="{0AE31FA8-6DC5-4E4A-B3DE-4F4A4EFBAD25}"/>
              </a:ext>
            </a:extLst>
          </p:cNvPr>
          <p:cNvSpPr>
            <a:spLocks noChangeArrowheads="1"/>
          </p:cNvSpPr>
          <p:nvPr/>
        </p:nvSpPr>
        <p:spPr bwMode="auto">
          <a:xfrm>
            <a:off x="57150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3" name="Rectangle 45">
            <a:extLst>
              <a:ext uri="{FF2B5EF4-FFF2-40B4-BE49-F238E27FC236}">
                <a16:creationId xmlns:a16="http://schemas.microsoft.com/office/drawing/2014/main" id="{C2A3155E-5ED8-49D5-AC20-11A782C46399}"/>
              </a:ext>
            </a:extLst>
          </p:cNvPr>
          <p:cNvSpPr>
            <a:spLocks noChangeArrowheads="1"/>
          </p:cNvSpPr>
          <p:nvPr/>
        </p:nvSpPr>
        <p:spPr bwMode="auto">
          <a:xfrm>
            <a:off x="60198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4" name="Rectangle 46">
            <a:extLst>
              <a:ext uri="{FF2B5EF4-FFF2-40B4-BE49-F238E27FC236}">
                <a16:creationId xmlns:a16="http://schemas.microsoft.com/office/drawing/2014/main" id="{F5E96EC7-7D8E-4C9C-B431-C9CC1FCAD94C}"/>
              </a:ext>
            </a:extLst>
          </p:cNvPr>
          <p:cNvSpPr>
            <a:spLocks noChangeArrowheads="1"/>
          </p:cNvSpPr>
          <p:nvPr/>
        </p:nvSpPr>
        <p:spPr bwMode="auto">
          <a:xfrm>
            <a:off x="44958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22575" name="Rectangle 47">
            <a:extLst>
              <a:ext uri="{FF2B5EF4-FFF2-40B4-BE49-F238E27FC236}">
                <a16:creationId xmlns:a16="http://schemas.microsoft.com/office/drawing/2014/main" id="{5562D4B2-FD98-415F-87F4-084DDC6B7641}"/>
              </a:ext>
            </a:extLst>
          </p:cNvPr>
          <p:cNvSpPr>
            <a:spLocks noChangeArrowheads="1"/>
          </p:cNvSpPr>
          <p:nvPr/>
        </p:nvSpPr>
        <p:spPr bwMode="auto">
          <a:xfrm>
            <a:off x="3886200" y="4343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2576" name="Line 48">
            <a:extLst>
              <a:ext uri="{FF2B5EF4-FFF2-40B4-BE49-F238E27FC236}">
                <a16:creationId xmlns:a16="http://schemas.microsoft.com/office/drawing/2014/main" id="{95F15F3E-4F83-4A8A-9A62-AE59FA6EA4CF}"/>
              </a:ext>
            </a:extLst>
          </p:cNvPr>
          <p:cNvSpPr>
            <a:spLocks noChangeShapeType="1"/>
          </p:cNvSpPr>
          <p:nvPr/>
        </p:nvSpPr>
        <p:spPr bwMode="auto">
          <a:xfrm>
            <a:off x="1447800" y="4800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7" name="Line 49">
            <a:extLst>
              <a:ext uri="{FF2B5EF4-FFF2-40B4-BE49-F238E27FC236}">
                <a16:creationId xmlns:a16="http://schemas.microsoft.com/office/drawing/2014/main" id="{EEAB7BD9-98D8-494D-A227-1E2562F756F5}"/>
              </a:ext>
            </a:extLst>
          </p:cNvPr>
          <p:cNvSpPr>
            <a:spLocks noChangeShapeType="1"/>
          </p:cNvSpPr>
          <p:nvPr/>
        </p:nvSpPr>
        <p:spPr bwMode="auto">
          <a:xfrm flipV="1">
            <a:off x="2971800" y="4800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8" name="Line 50">
            <a:extLst>
              <a:ext uri="{FF2B5EF4-FFF2-40B4-BE49-F238E27FC236}">
                <a16:creationId xmlns:a16="http://schemas.microsoft.com/office/drawing/2014/main" id="{86C95877-FD14-446E-9E2A-17273D8F8AA5}"/>
              </a:ext>
            </a:extLst>
          </p:cNvPr>
          <p:cNvSpPr>
            <a:spLocks noChangeShapeType="1"/>
          </p:cNvSpPr>
          <p:nvPr/>
        </p:nvSpPr>
        <p:spPr bwMode="auto">
          <a:xfrm>
            <a:off x="4495800" y="4800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79" name="Line 51">
            <a:extLst>
              <a:ext uri="{FF2B5EF4-FFF2-40B4-BE49-F238E27FC236}">
                <a16:creationId xmlns:a16="http://schemas.microsoft.com/office/drawing/2014/main" id="{A8D0B10C-BEFA-4F73-A591-D0CE19DF90B1}"/>
              </a:ext>
            </a:extLst>
          </p:cNvPr>
          <p:cNvSpPr>
            <a:spLocks noChangeShapeType="1"/>
          </p:cNvSpPr>
          <p:nvPr/>
        </p:nvSpPr>
        <p:spPr bwMode="auto">
          <a:xfrm flipV="1">
            <a:off x="5410200" y="4800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2580" name="Text Box 52">
            <a:extLst>
              <a:ext uri="{FF2B5EF4-FFF2-40B4-BE49-F238E27FC236}">
                <a16:creationId xmlns:a16="http://schemas.microsoft.com/office/drawing/2014/main" id="{91BBD8C2-82E8-4408-9EF9-CDEC422D715F}"/>
              </a:ext>
            </a:extLst>
          </p:cNvPr>
          <p:cNvSpPr txBox="1">
            <a:spLocks noChangeArrowheads="1"/>
          </p:cNvSpPr>
          <p:nvPr/>
        </p:nvSpPr>
        <p:spPr bwMode="auto">
          <a:xfrm>
            <a:off x="1905000" y="50434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Whole part</a:t>
            </a:r>
          </a:p>
        </p:txBody>
      </p:sp>
      <p:sp>
        <p:nvSpPr>
          <p:cNvPr id="3" name="Datumsplatzhalter 2">
            <a:extLst>
              <a:ext uri="{FF2B5EF4-FFF2-40B4-BE49-F238E27FC236}">
                <a16:creationId xmlns:a16="http://schemas.microsoft.com/office/drawing/2014/main" id="{49D3473E-6B4A-41AD-B4E3-559B6FE6C4E6}"/>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8D178B0-AD53-4038-9810-3C12BFE1CC7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9E7DE28-61C7-4525-8DC0-6D49636EBE6D}"/>
              </a:ext>
            </a:extLst>
          </p:cNvPr>
          <p:cNvSpPr>
            <a:spLocks noGrp="1"/>
          </p:cNvSpPr>
          <p:nvPr>
            <p:ph type="sldNum" sz="quarter" idx="12"/>
          </p:nvPr>
        </p:nvSpPr>
        <p:spPr/>
        <p:txBody>
          <a:bodyPr/>
          <a:lstStyle/>
          <a:p>
            <a:pPr>
              <a:defRPr/>
            </a:pPr>
            <a:fld id="{AFD5F09E-495C-4440-9B64-34BC52B4539C}" type="slidenum">
              <a:rPr lang="en-US" smtClean="0"/>
              <a:pPr>
                <a:defRPr/>
              </a:pPr>
              <a:t>731</a:t>
            </a:fld>
            <a:endParaRPr lang="en-US"/>
          </a:p>
        </p:txBody>
      </p:sp>
    </p:spTree>
    <p:extLst>
      <p:ext uri="{BB962C8B-B14F-4D97-AF65-F5344CB8AC3E}">
        <p14:creationId xmlns:p14="http://schemas.microsoft.com/office/powerpoint/2010/main" val="4083745454"/>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8" name="Rectangle 4">
            <a:extLst>
              <a:ext uri="{FF2B5EF4-FFF2-40B4-BE49-F238E27FC236}">
                <a16:creationId xmlns:a16="http://schemas.microsoft.com/office/drawing/2014/main" id="{DFA1CB35-4D31-422D-9677-5E3D2EAF3691}"/>
              </a:ext>
            </a:extLst>
          </p:cNvPr>
          <p:cNvSpPr>
            <a:spLocks noGrp="1" noChangeArrowheads="1"/>
          </p:cNvSpPr>
          <p:nvPr>
            <p:ph type="title"/>
          </p:nvPr>
        </p:nvSpPr>
        <p:spPr/>
        <p:txBody>
          <a:bodyPr/>
          <a:lstStyle/>
          <a:p>
            <a:r>
              <a:rPr lang="en-US" altLang="en-US" dirty="0"/>
              <a:t>Fractional Example continued</a:t>
            </a:r>
          </a:p>
        </p:txBody>
      </p:sp>
      <p:sp>
        <p:nvSpPr>
          <p:cNvPr id="26629" name="Rectangle 5">
            <a:extLst>
              <a:ext uri="{FF2B5EF4-FFF2-40B4-BE49-F238E27FC236}">
                <a16:creationId xmlns:a16="http://schemas.microsoft.com/office/drawing/2014/main" id="{C415A844-8266-42B8-B1C7-544E443B9871}"/>
              </a:ext>
            </a:extLst>
          </p:cNvPr>
          <p:cNvSpPr>
            <a:spLocks noGrp="1" noChangeArrowheads="1"/>
          </p:cNvSpPr>
          <p:nvPr>
            <p:ph sz="quarter" idx="1"/>
          </p:nvPr>
        </p:nvSpPr>
        <p:spPr/>
        <p:txBody>
          <a:bodyPr/>
          <a:lstStyle/>
          <a:p>
            <a:r>
              <a:rPr lang="en-US" altLang="en-US" dirty="0"/>
              <a:t>We know 5/2 = 2.5</a:t>
            </a:r>
          </a:p>
          <a:p>
            <a:r>
              <a:rPr lang="en-US" altLang="en-US" dirty="0"/>
              <a:t>If we used pure integers 5/2 = 2 (i.e. the number is rounded toward negative infinity)</a:t>
            </a:r>
          </a:p>
          <a:p>
            <a:r>
              <a:rPr lang="en-US" altLang="en-US" dirty="0"/>
              <a:t>Using a fixed-point fractional portion can recover the lost decimal portion.</a:t>
            </a:r>
          </a:p>
        </p:txBody>
      </p:sp>
      <p:sp>
        <p:nvSpPr>
          <p:cNvPr id="2" name="Datumsplatzhalter 1">
            <a:extLst>
              <a:ext uri="{FF2B5EF4-FFF2-40B4-BE49-F238E27FC236}">
                <a16:creationId xmlns:a16="http://schemas.microsoft.com/office/drawing/2014/main" id="{0C20C496-6035-46AB-B89C-1041DDA3F53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87FBC02-A7F6-417B-A681-7B71C64384E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C79297E-7C6C-4CA8-B1F4-EC2AFCCA25CF}"/>
              </a:ext>
            </a:extLst>
          </p:cNvPr>
          <p:cNvSpPr>
            <a:spLocks noGrp="1"/>
          </p:cNvSpPr>
          <p:nvPr>
            <p:ph type="sldNum" sz="quarter" idx="12"/>
          </p:nvPr>
        </p:nvSpPr>
        <p:spPr/>
        <p:txBody>
          <a:bodyPr/>
          <a:lstStyle/>
          <a:p>
            <a:pPr>
              <a:defRPr/>
            </a:pPr>
            <a:fld id="{AFD5F09E-495C-4440-9B64-34BC52B4539C}" type="slidenum">
              <a:rPr lang="en-US" smtClean="0"/>
              <a:pPr>
                <a:defRPr/>
              </a:pPr>
              <a:t>732</a:t>
            </a:fld>
            <a:endParaRPr lang="en-US"/>
          </a:p>
        </p:txBody>
      </p:sp>
    </p:spTree>
    <p:extLst>
      <p:ext uri="{BB962C8B-B14F-4D97-AF65-F5344CB8AC3E}">
        <p14:creationId xmlns:p14="http://schemas.microsoft.com/office/powerpoint/2010/main" val="4223419906"/>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8D79AE2B-B2BC-45AF-9596-F95623F0B834}"/>
              </a:ext>
            </a:extLst>
          </p:cNvPr>
          <p:cNvSpPr>
            <a:spLocks noGrp="1" noChangeArrowheads="1"/>
          </p:cNvSpPr>
          <p:nvPr>
            <p:ph type="title"/>
          </p:nvPr>
        </p:nvSpPr>
        <p:spPr/>
        <p:txBody>
          <a:bodyPr/>
          <a:lstStyle/>
          <a:p>
            <a:r>
              <a:rPr lang="en-US" altLang="en-US" dirty="0"/>
              <a:t>Fractional Example continued</a:t>
            </a:r>
          </a:p>
        </p:txBody>
      </p:sp>
      <p:sp>
        <p:nvSpPr>
          <p:cNvPr id="29700" name="Rectangle 4">
            <a:extLst>
              <a:ext uri="{FF2B5EF4-FFF2-40B4-BE49-F238E27FC236}">
                <a16:creationId xmlns:a16="http://schemas.microsoft.com/office/drawing/2014/main" id="{EF80B69D-1C42-49BA-8302-D6CEB5F801F3}"/>
              </a:ext>
            </a:extLst>
          </p:cNvPr>
          <p:cNvSpPr>
            <a:spLocks noChangeArrowheads="1"/>
          </p:cNvSpPr>
          <p:nvPr/>
        </p:nvSpPr>
        <p:spPr bwMode="auto">
          <a:xfrm>
            <a:off x="13716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01" name="Rectangle 5">
            <a:extLst>
              <a:ext uri="{FF2B5EF4-FFF2-40B4-BE49-F238E27FC236}">
                <a16:creationId xmlns:a16="http://schemas.microsoft.com/office/drawing/2014/main" id="{BDA3C795-2C8D-43C5-83AA-56CB585D9543}"/>
              </a:ext>
            </a:extLst>
          </p:cNvPr>
          <p:cNvSpPr>
            <a:spLocks noChangeArrowheads="1"/>
          </p:cNvSpPr>
          <p:nvPr/>
        </p:nvSpPr>
        <p:spPr bwMode="auto">
          <a:xfrm>
            <a:off x="16764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02" name="Rectangle 6">
            <a:extLst>
              <a:ext uri="{FF2B5EF4-FFF2-40B4-BE49-F238E27FC236}">
                <a16:creationId xmlns:a16="http://schemas.microsoft.com/office/drawing/2014/main" id="{2AC79CE1-1CED-4F2E-A6F8-653F929484D1}"/>
              </a:ext>
            </a:extLst>
          </p:cNvPr>
          <p:cNvSpPr>
            <a:spLocks noChangeArrowheads="1"/>
          </p:cNvSpPr>
          <p:nvPr/>
        </p:nvSpPr>
        <p:spPr bwMode="auto">
          <a:xfrm>
            <a:off x="19812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03" name="Rectangle 7">
            <a:extLst>
              <a:ext uri="{FF2B5EF4-FFF2-40B4-BE49-F238E27FC236}">
                <a16:creationId xmlns:a16="http://schemas.microsoft.com/office/drawing/2014/main" id="{2E390F26-DC38-47CB-B5E2-CFFF68576A56}"/>
              </a:ext>
            </a:extLst>
          </p:cNvPr>
          <p:cNvSpPr>
            <a:spLocks noChangeArrowheads="1"/>
          </p:cNvSpPr>
          <p:nvPr/>
        </p:nvSpPr>
        <p:spPr bwMode="auto">
          <a:xfrm>
            <a:off x="22860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04" name="Rectangle 8">
            <a:extLst>
              <a:ext uri="{FF2B5EF4-FFF2-40B4-BE49-F238E27FC236}">
                <a16:creationId xmlns:a16="http://schemas.microsoft.com/office/drawing/2014/main" id="{38572347-7E4B-4040-B147-132AE8C2588E}"/>
              </a:ext>
            </a:extLst>
          </p:cNvPr>
          <p:cNvSpPr>
            <a:spLocks noChangeArrowheads="1"/>
          </p:cNvSpPr>
          <p:nvPr/>
        </p:nvSpPr>
        <p:spPr bwMode="auto">
          <a:xfrm>
            <a:off x="25908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05" name="Rectangle 9">
            <a:extLst>
              <a:ext uri="{FF2B5EF4-FFF2-40B4-BE49-F238E27FC236}">
                <a16:creationId xmlns:a16="http://schemas.microsoft.com/office/drawing/2014/main" id="{B8BD427B-9578-4802-8CC6-9DA9A146556E}"/>
              </a:ext>
            </a:extLst>
          </p:cNvPr>
          <p:cNvSpPr>
            <a:spLocks noChangeArrowheads="1"/>
          </p:cNvSpPr>
          <p:nvPr/>
        </p:nvSpPr>
        <p:spPr bwMode="auto">
          <a:xfrm>
            <a:off x="28956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06" name="Rectangle 10">
            <a:extLst>
              <a:ext uri="{FF2B5EF4-FFF2-40B4-BE49-F238E27FC236}">
                <a16:creationId xmlns:a16="http://schemas.microsoft.com/office/drawing/2014/main" id="{DF86A5E2-983A-474D-9212-1D74770EB386}"/>
              </a:ext>
            </a:extLst>
          </p:cNvPr>
          <p:cNvSpPr>
            <a:spLocks noChangeArrowheads="1"/>
          </p:cNvSpPr>
          <p:nvPr/>
        </p:nvSpPr>
        <p:spPr bwMode="auto">
          <a:xfrm>
            <a:off x="32004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07" name="Rectangle 11">
            <a:extLst>
              <a:ext uri="{FF2B5EF4-FFF2-40B4-BE49-F238E27FC236}">
                <a16:creationId xmlns:a16="http://schemas.microsoft.com/office/drawing/2014/main" id="{02B501E5-273C-4923-A53D-0D32480E9F43}"/>
              </a:ext>
            </a:extLst>
          </p:cNvPr>
          <p:cNvSpPr>
            <a:spLocks noChangeArrowheads="1"/>
          </p:cNvSpPr>
          <p:nvPr/>
        </p:nvSpPr>
        <p:spPr bwMode="auto">
          <a:xfrm>
            <a:off x="35052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08" name="Rectangle 12">
            <a:extLst>
              <a:ext uri="{FF2B5EF4-FFF2-40B4-BE49-F238E27FC236}">
                <a16:creationId xmlns:a16="http://schemas.microsoft.com/office/drawing/2014/main" id="{37232484-94FF-45F6-8906-8B7DA99D36A6}"/>
              </a:ext>
            </a:extLst>
          </p:cNvPr>
          <p:cNvSpPr>
            <a:spLocks noChangeArrowheads="1"/>
          </p:cNvSpPr>
          <p:nvPr/>
        </p:nvSpPr>
        <p:spPr bwMode="auto">
          <a:xfrm>
            <a:off x="38100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09" name="Rectangle 13">
            <a:extLst>
              <a:ext uri="{FF2B5EF4-FFF2-40B4-BE49-F238E27FC236}">
                <a16:creationId xmlns:a16="http://schemas.microsoft.com/office/drawing/2014/main" id="{1DF2E7AA-590C-4160-AAD6-C1698C75DD1A}"/>
              </a:ext>
            </a:extLst>
          </p:cNvPr>
          <p:cNvSpPr>
            <a:spLocks noChangeArrowheads="1"/>
          </p:cNvSpPr>
          <p:nvPr/>
        </p:nvSpPr>
        <p:spPr bwMode="auto">
          <a:xfrm>
            <a:off x="41148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10" name="Rectangle 14">
            <a:extLst>
              <a:ext uri="{FF2B5EF4-FFF2-40B4-BE49-F238E27FC236}">
                <a16:creationId xmlns:a16="http://schemas.microsoft.com/office/drawing/2014/main" id="{A3F6FC4C-36AB-4B31-87CC-486C81E1949F}"/>
              </a:ext>
            </a:extLst>
          </p:cNvPr>
          <p:cNvSpPr>
            <a:spLocks noChangeArrowheads="1"/>
          </p:cNvSpPr>
          <p:nvPr/>
        </p:nvSpPr>
        <p:spPr bwMode="auto">
          <a:xfrm>
            <a:off x="44196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11" name="Rectangle 15">
            <a:extLst>
              <a:ext uri="{FF2B5EF4-FFF2-40B4-BE49-F238E27FC236}">
                <a16:creationId xmlns:a16="http://schemas.microsoft.com/office/drawing/2014/main" id="{C50F59CD-C5DC-4FB1-9E59-9ED69A4B4A49}"/>
              </a:ext>
            </a:extLst>
          </p:cNvPr>
          <p:cNvSpPr>
            <a:spLocks noChangeArrowheads="1"/>
          </p:cNvSpPr>
          <p:nvPr/>
        </p:nvSpPr>
        <p:spPr bwMode="auto">
          <a:xfrm>
            <a:off x="1066800" y="1676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r>
              <a:rPr lang="en-US" altLang="en-US"/>
              <a:t> </a:t>
            </a:r>
          </a:p>
        </p:txBody>
      </p:sp>
      <p:sp>
        <p:nvSpPr>
          <p:cNvPr id="29712" name="Rectangle 16">
            <a:extLst>
              <a:ext uri="{FF2B5EF4-FFF2-40B4-BE49-F238E27FC236}">
                <a16:creationId xmlns:a16="http://schemas.microsoft.com/office/drawing/2014/main" id="{511DFB2B-0AE5-4A79-B412-11A173A22FF9}"/>
              </a:ext>
            </a:extLst>
          </p:cNvPr>
          <p:cNvSpPr>
            <a:spLocks noChangeArrowheads="1"/>
          </p:cNvSpPr>
          <p:nvPr/>
        </p:nvSpPr>
        <p:spPr bwMode="auto">
          <a:xfrm>
            <a:off x="47244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13" name="Rectangle 17">
            <a:extLst>
              <a:ext uri="{FF2B5EF4-FFF2-40B4-BE49-F238E27FC236}">
                <a16:creationId xmlns:a16="http://schemas.microsoft.com/office/drawing/2014/main" id="{BEC68026-3297-40D6-9CCA-A349E62CB846}"/>
              </a:ext>
            </a:extLst>
          </p:cNvPr>
          <p:cNvSpPr>
            <a:spLocks noChangeArrowheads="1"/>
          </p:cNvSpPr>
          <p:nvPr/>
        </p:nvSpPr>
        <p:spPr bwMode="auto">
          <a:xfrm>
            <a:off x="50292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29714" name="Rectangle 18">
            <a:extLst>
              <a:ext uri="{FF2B5EF4-FFF2-40B4-BE49-F238E27FC236}">
                <a16:creationId xmlns:a16="http://schemas.microsoft.com/office/drawing/2014/main" id="{FF473161-28FE-4A73-9FFD-31CE9207C185}"/>
              </a:ext>
            </a:extLst>
          </p:cNvPr>
          <p:cNvSpPr>
            <a:spLocks noChangeArrowheads="1"/>
          </p:cNvSpPr>
          <p:nvPr/>
        </p:nvSpPr>
        <p:spPr bwMode="auto">
          <a:xfrm>
            <a:off x="53340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15" name="Rectangle 19">
            <a:extLst>
              <a:ext uri="{FF2B5EF4-FFF2-40B4-BE49-F238E27FC236}">
                <a16:creationId xmlns:a16="http://schemas.microsoft.com/office/drawing/2014/main" id="{80AF0C8B-B141-44E6-AE4C-6DD12831709E}"/>
              </a:ext>
            </a:extLst>
          </p:cNvPr>
          <p:cNvSpPr>
            <a:spLocks noChangeArrowheads="1"/>
          </p:cNvSpPr>
          <p:nvPr/>
        </p:nvSpPr>
        <p:spPr bwMode="auto">
          <a:xfrm>
            <a:off x="5638800" y="1676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29716" name="Rectangle 20">
            <a:extLst>
              <a:ext uri="{FF2B5EF4-FFF2-40B4-BE49-F238E27FC236}">
                <a16:creationId xmlns:a16="http://schemas.microsoft.com/office/drawing/2014/main" id="{34E4FA15-167A-43F0-B200-52FB2D71C16A}"/>
              </a:ext>
            </a:extLst>
          </p:cNvPr>
          <p:cNvSpPr>
            <a:spLocks noChangeArrowheads="1"/>
          </p:cNvSpPr>
          <p:nvPr/>
        </p:nvSpPr>
        <p:spPr bwMode="auto">
          <a:xfrm>
            <a:off x="1066800" y="1676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17" name="Rectangle 21">
            <a:extLst>
              <a:ext uri="{FF2B5EF4-FFF2-40B4-BE49-F238E27FC236}">
                <a16:creationId xmlns:a16="http://schemas.microsoft.com/office/drawing/2014/main" id="{6A5FE10B-1F88-4480-8330-FF1DB743A812}"/>
              </a:ext>
            </a:extLst>
          </p:cNvPr>
          <p:cNvSpPr>
            <a:spLocks noChangeArrowheads="1"/>
          </p:cNvSpPr>
          <p:nvPr/>
        </p:nvSpPr>
        <p:spPr bwMode="auto">
          <a:xfrm>
            <a:off x="3505200" y="1676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18" name="Text Box 22">
            <a:extLst>
              <a:ext uri="{FF2B5EF4-FFF2-40B4-BE49-F238E27FC236}">
                <a16:creationId xmlns:a16="http://schemas.microsoft.com/office/drawing/2014/main" id="{9B55286B-FFD6-4298-A880-BE97BCDFC003}"/>
              </a:ext>
            </a:extLst>
          </p:cNvPr>
          <p:cNvSpPr txBox="1">
            <a:spLocks noChangeArrowheads="1"/>
          </p:cNvSpPr>
          <p:nvPr/>
        </p:nvSpPr>
        <p:spPr bwMode="auto">
          <a:xfrm>
            <a:off x="6096000" y="1676400"/>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5</a:t>
            </a:r>
          </a:p>
        </p:txBody>
      </p:sp>
      <p:sp>
        <p:nvSpPr>
          <p:cNvPr id="29719" name="Line 23">
            <a:extLst>
              <a:ext uri="{FF2B5EF4-FFF2-40B4-BE49-F238E27FC236}">
                <a16:creationId xmlns:a16="http://schemas.microsoft.com/office/drawing/2014/main" id="{A94C54AF-BA1A-4026-B71B-11FAFB2757FC}"/>
              </a:ext>
            </a:extLst>
          </p:cNvPr>
          <p:cNvSpPr>
            <a:spLocks noChangeShapeType="1"/>
          </p:cNvSpPr>
          <p:nvPr/>
        </p:nvSpPr>
        <p:spPr bwMode="auto">
          <a:xfrm>
            <a:off x="2895600" y="2133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20" name="Line 24">
            <a:extLst>
              <a:ext uri="{FF2B5EF4-FFF2-40B4-BE49-F238E27FC236}">
                <a16:creationId xmlns:a16="http://schemas.microsoft.com/office/drawing/2014/main" id="{20CBCC28-C748-42EE-841A-8BEF5165F831}"/>
              </a:ext>
            </a:extLst>
          </p:cNvPr>
          <p:cNvSpPr>
            <a:spLocks noChangeShapeType="1"/>
          </p:cNvSpPr>
          <p:nvPr/>
        </p:nvSpPr>
        <p:spPr bwMode="auto">
          <a:xfrm flipV="1">
            <a:off x="4419600" y="2133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21" name="Text Box 25">
            <a:extLst>
              <a:ext uri="{FF2B5EF4-FFF2-40B4-BE49-F238E27FC236}">
                <a16:creationId xmlns:a16="http://schemas.microsoft.com/office/drawing/2014/main" id="{1D21C1D5-148D-43BB-94E4-B1C65B4D8316}"/>
              </a:ext>
            </a:extLst>
          </p:cNvPr>
          <p:cNvSpPr txBox="1">
            <a:spLocks noChangeArrowheads="1"/>
          </p:cNvSpPr>
          <p:nvPr/>
        </p:nvSpPr>
        <p:spPr bwMode="auto">
          <a:xfrm>
            <a:off x="3429000" y="2514600"/>
            <a:ext cx="20574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A/D Sample (10-bit)</a:t>
            </a:r>
          </a:p>
        </p:txBody>
      </p:sp>
      <p:sp>
        <p:nvSpPr>
          <p:cNvPr id="29722" name="Line 26">
            <a:extLst>
              <a:ext uri="{FF2B5EF4-FFF2-40B4-BE49-F238E27FC236}">
                <a16:creationId xmlns:a16="http://schemas.microsoft.com/office/drawing/2014/main" id="{1886EC95-AAB8-4CBA-90EF-9CF603C108B4}"/>
              </a:ext>
            </a:extLst>
          </p:cNvPr>
          <p:cNvSpPr>
            <a:spLocks noChangeShapeType="1"/>
          </p:cNvSpPr>
          <p:nvPr/>
        </p:nvSpPr>
        <p:spPr bwMode="auto">
          <a:xfrm>
            <a:off x="1066800" y="2133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23" name="Line 27">
            <a:extLst>
              <a:ext uri="{FF2B5EF4-FFF2-40B4-BE49-F238E27FC236}">
                <a16:creationId xmlns:a16="http://schemas.microsoft.com/office/drawing/2014/main" id="{15DAF7EB-D150-4664-B9A9-F7C72E7F62D8}"/>
              </a:ext>
            </a:extLst>
          </p:cNvPr>
          <p:cNvSpPr>
            <a:spLocks noChangeShapeType="1"/>
          </p:cNvSpPr>
          <p:nvPr/>
        </p:nvSpPr>
        <p:spPr bwMode="auto">
          <a:xfrm flipV="1">
            <a:off x="1981200" y="2133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24" name="Text Box 28">
            <a:extLst>
              <a:ext uri="{FF2B5EF4-FFF2-40B4-BE49-F238E27FC236}">
                <a16:creationId xmlns:a16="http://schemas.microsoft.com/office/drawing/2014/main" id="{4AAEA590-78EC-49F1-845F-969E4B00A758}"/>
              </a:ext>
            </a:extLst>
          </p:cNvPr>
          <p:cNvSpPr txBox="1">
            <a:spLocks noChangeArrowheads="1"/>
          </p:cNvSpPr>
          <p:nvPr/>
        </p:nvSpPr>
        <p:spPr bwMode="auto">
          <a:xfrm>
            <a:off x="3962400" y="48910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Fractional part</a:t>
            </a:r>
          </a:p>
        </p:txBody>
      </p:sp>
      <p:sp>
        <p:nvSpPr>
          <p:cNvPr id="29725" name="Text Box 29">
            <a:extLst>
              <a:ext uri="{FF2B5EF4-FFF2-40B4-BE49-F238E27FC236}">
                <a16:creationId xmlns:a16="http://schemas.microsoft.com/office/drawing/2014/main" id="{E06C2E1B-F933-49EC-983A-56A9AA55146A}"/>
              </a:ext>
            </a:extLst>
          </p:cNvPr>
          <p:cNvSpPr txBox="1">
            <a:spLocks noChangeArrowheads="1"/>
          </p:cNvSpPr>
          <p:nvPr/>
        </p:nvSpPr>
        <p:spPr bwMode="auto">
          <a:xfrm>
            <a:off x="685800" y="3595688"/>
            <a:ext cx="518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Shift left by 6 (i.e.  A2D &lt;&lt; 6;):</a:t>
            </a:r>
          </a:p>
        </p:txBody>
      </p:sp>
      <p:sp>
        <p:nvSpPr>
          <p:cNvPr id="29737" name="Rectangle 41">
            <a:extLst>
              <a:ext uri="{FF2B5EF4-FFF2-40B4-BE49-F238E27FC236}">
                <a16:creationId xmlns:a16="http://schemas.microsoft.com/office/drawing/2014/main" id="{2FCF6348-4C42-45AC-8B3B-4C71B1D0531A}"/>
              </a:ext>
            </a:extLst>
          </p:cNvPr>
          <p:cNvSpPr>
            <a:spLocks noChangeArrowheads="1"/>
          </p:cNvSpPr>
          <p:nvPr/>
        </p:nvSpPr>
        <p:spPr bwMode="auto">
          <a:xfrm>
            <a:off x="43434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38" name="Rectangle 42">
            <a:extLst>
              <a:ext uri="{FF2B5EF4-FFF2-40B4-BE49-F238E27FC236}">
                <a16:creationId xmlns:a16="http://schemas.microsoft.com/office/drawing/2014/main" id="{1DFBB8CA-E45D-48F8-9FD1-2A227C678507}"/>
              </a:ext>
            </a:extLst>
          </p:cNvPr>
          <p:cNvSpPr>
            <a:spLocks noChangeArrowheads="1"/>
          </p:cNvSpPr>
          <p:nvPr/>
        </p:nvSpPr>
        <p:spPr bwMode="auto">
          <a:xfrm>
            <a:off x="46482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39" name="Rectangle 43">
            <a:extLst>
              <a:ext uri="{FF2B5EF4-FFF2-40B4-BE49-F238E27FC236}">
                <a16:creationId xmlns:a16="http://schemas.microsoft.com/office/drawing/2014/main" id="{3C73316E-0E2F-4C73-848D-F9336E4CB7E2}"/>
              </a:ext>
            </a:extLst>
          </p:cNvPr>
          <p:cNvSpPr>
            <a:spLocks noChangeArrowheads="1"/>
          </p:cNvSpPr>
          <p:nvPr/>
        </p:nvSpPr>
        <p:spPr bwMode="auto">
          <a:xfrm>
            <a:off x="49530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40" name="Rectangle 44">
            <a:extLst>
              <a:ext uri="{FF2B5EF4-FFF2-40B4-BE49-F238E27FC236}">
                <a16:creationId xmlns:a16="http://schemas.microsoft.com/office/drawing/2014/main" id="{9362C63C-B7F2-45D4-BE68-4FDB2C0BFF56}"/>
              </a:ext>
            </a:extLst>
          </p:cNvPr>
          <p:cNvSpPr>
            <a:spLocks noChangeArrowheads="1"/>
          </p:cNvSpPr>
          <p:nvPr/>
        </p:nvSpPr>
        <p:spPr bwMode="auto">
          <a:xfrm>
            <a:off x="52578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41" name="Rectangle 45">
            <a:extLst>
              <a:ext uri="{FF2B5EF4-FFF2-40B4-BE49-F238E27FC236}">
                <a16:creationId xmlns:a16="http://schemas.microsoft.com/office/drawing/2014/main" id="{C9BFBAD4-9DFC-45D4-BBE9-2932FCD6376F}"/>
              </a:ext>
            </a:extLst>
          </p:cNvPr>
          <p:cNvSpPr>
            <a:spLocks noChangeArrowheads="1"/>
          </p:cNvSpPr>
          <p:nvPr/>
        </p:nvSpPr>
        <p:spPr bwMode="auto">
          <a:xfrm>
            <a:off x="55626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42" name="Rectangle 46">
            <a:extLst>
              <a:ext uri="{FF2B5EF4-FFF2-40B4-BE49-F238E27FC236}">
                <a16:creationId xmlns:a16="http://schemas.microsoft.com/office/drawing/2014/main" id="{8820158D-871F-4B74-BDDF-DAB1F49F9524}"/>
              </a:ext>
            </a:extLst>
          </p:cNvPr>
          <p:cNvSpPr>
            <a:spLocks noChangeArrowheads="1"/>
          </p:cNvSpPr>
          <p:nvPr/>
        </p:nvSpPr>
        <p:spPr bwMode="auto">
          <a:xfrm>
            <a:off x="40386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29744" name="Line 48">
            <a:extLst>
              <a:ext uri="{FF2B5EF4-FFF2-40B4-BE49-F238E27FC236}">
                <a16:creationId xmlns:a16="http://schemas.microsoft.com/office/drawing/2014/main" id="{B20D7505-1D75-4634-93C8-3B659074DB76}"/>
              </a:ext>
            </a:extLst>
          </p:cNvPr>
          <p:cNvSpPr>
            <a:spLocks noChangeShapeType="1"/>
          </p:cNvSpPr>
          <p:nvPr/>
        </p:nvSpPr>
        <p:spPr bwMode="auto">
          <a:xfrm>
            <a:off x="990600" y="4800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45" name="Line 49">
            <a:extLst>
              <a:ext uri="{FF2B5EF4-FFF2-40B4-BE49-F238E27FC236}">
                <a16:creationId xmlns:a16="http://schemas.microsoft.com/office/drawing/2014/main" id="{DA485053-0095-45FE-8C77-144E28A36B6D}"/>
              </a:ext>
            </a:extLst>
          </p:cNvPr>
          <p:cNvSpPr>
            <a:spLocks noChangeShapeType="1"/>
          </p:cNvSpPr>
          <p:nvPr/>
        </p:nvSpPr>
        <p:spPr bwMode="auto">
          <a:xfrm flipV="1">
            <a:off x="2514600" y="4800600"/>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46" name="Line 50">
            <a:extLst>
              <a:ext uri="{FF2B5EF4-FFF2-40B4-BE49-F238E27FC236}">
                <a16:creationId xmlns:a16="http://schemas.microsoft.com/office/drawing/2014/main" id="{719049C6-2662-441C-916F-2EF0AB49B2A6}"/>
              </a:ext>
            </a:extLst>
          </p:cNvPr>
          <p:cNvSpPr>
            <a:spLocks noChangeShapeType="1"/>
          </p:cNvSpPr>
          <p:nvPr/>
        </p:nvSpPr>
        <p:spPr bwMode="auto">
          <a:xfrm>
            <a:off x="4038600" y="4800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47" name="Line 51">
            <a:extLst>
              <a:ext uri="{FF2B5EF4-FFF2-40B4-BE49-F238E27FC236}">
                <a16:creationId xmlns:a16="http://schemas.microsoft.com/office/drawing/2014/main" id="{ED9018EC-F1C0-48B8-ADCD-069DD0100503}"/>
              </a:ext>
            </a:extLst>
          </p:cNvPr>
          <p:cNvSpPr>
            <a:spLocks noChangeShapeType="1"/>
          </p:cNvSpPr>
          <p:nvPr/>
        </p:nvSpPr>
        <p:spPr bwMode="auto">
          <a:xfrm flipV="1">
            <a:off x="4953000" y="4800600"/>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9748" name="Text Box 52">
            <a:extLst>
              <a:ext uri="{FF2B5EF4-FFF2-40B4-BE49-F238E27FC236}">
                <a16:creationId xmlns:a16="http://schemas.microsoft.com/office/drawing/2014/main" id="{6125926C-A31D-47B9-980F-63124F17A79D}"/>
              </a:ext>
            </a:extLst>
          </p:cNvPr>
          <p:cNvSpPr txBox="1">
            <a:spLocks noChangeArrowheads="1"/>
          </p:cNvSpPr>
          <p:nvPr/>
        </p:nvSpPr>
        <p:spPr bwMode="auto">
          <a:xfrm>
            <a:off x="1447800" y="5043488"/>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Whole part</a:t>
            </a:r>
          </a:p>
        </p:txBody>
      </p:sp>
      <p:sp>
        <p:nvSpPr>
          <p:cNvPr id="29749" name="Rectangle 53">
            <a:extLst>
              <a:ext uri="{FF2B5EF4-FFF2-40B4-BE49-F238E27FC236}">
                <a16:creationId xmlns:a16="http://schemas.microsoft.com/office/drawing/2014/main" id="{3F6D83D1-DEEC-4C9E-B49C-6AA9EAAFEF2B}"/>
              </a:ext>
            </a:extLst>
          </p:cNvPr>
          <p:cNvSpPr>
            <a:spLocks noChangeArrowheads="1"/>
          </p:cNvSpPr>
          <p:nvPr/>
        </p:nvSpPr>
        <p:spPr bwMode="auto">
          <a:xfrm>
            <a:off x="16002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0" name="Rectangle 54">
            <a:extLst>
              <a:ext uri="{FF2B5EF4-FFF2-40B4-BE49-F238E27FC236}">
                <a16:creationId xmlns:a16="http://schemas.microsoft.com/office/drawing/2014/main" id="{21766A2C-4B5F-4278-9BEA-A180C84B5BC5}"/>
              </a:ext>
            </a:extLst>
          </p:cNvPr>
          <p:cNvSpPr>
            <a:spLocks noChangeArrowheads="1"/>
          </p:cNvSpPr>
          <p:nvPr/>
        </p:nvSpPr>
        <p:spPr bwMode="auto">
          <a:xfrm>
            <a:off x="19050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1" name="Rectangle 55">
            <a:extLst>
              <a:ext uri="{FF2B5EF4-FFF2-40B4-BE49-F238E27FC236}">
                <a16:creationId xmlns:a16="http://schemas.microsoft.com/office/drawing/2014/main" id="{55F5BFAE-2C76-420C-84AA-FBF3A411DADD}"/>
              </a:ext>
            </a:extLst>
          </p:cNvPr>
          <p:cNvSpPr>
            <a:spLocks noChangeArrowheads="1"/>
          </p:cNvSpPr>
          <p:nvPr/>
        </p:nvSpPr>
        <p:spPr bwMode="auto">
          <a:xfrm>
            <a:off x="22098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2" name="Rectangle 56">
            <a:extLst>
              <a:ext uri="{FF2B5EF4-FFF2-40B4-BE49-F238E27FC236}">
                <a16:creationId xmlns:a16="http://schemas.microsoft.com/office/drawing/2014/main" id="{91717648-A5BF-4ECF-B756-54525C837185}"/>
              </a:ext>
            </a:extLst>
          </p:cNvPr>
          <p:cNvSpPr>
            <a:spLocks noChangeArrowheads="1"/>
          </p:cNvSpPr>
          <p:nvPr/>
        </p:nvSpPr>
        <p:spPr bwMode="auto">
          <a:xfrm>
            <a:off x="25146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3" name="Rectangle 57">
            <a:extLst>
              <a:ext uri="{FF2B5EF4-FFF2-40B4-BE49-F238E27FC236}">
                <a16:creationId xmlns:a16="http://schemas.microsoft.com/office/drawing/2014/main" id="{0BF25CE8-CE86-4BC8-B641-AE8F9AD91380}"/>
              </a:ext>
            </a:extLst>
          </p:cNvPr>
          <p:cNvSpPr>
            <a:spLocks noChangeArrowheads="1"/>
          </p:cNvSpPr>
          <p:nvPr/>
        </p:nvSpPr>
        <p:spPr bwMode="auto">
          <a:xfrm>
            <a:off x="28194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4" name="Rectangle 58">
            <a:extLst>
              <a:ext uri="{FF2B5EF4-FFF2-40B4-BE49-F238E27FC236}">
                <a16:creationId xmlns:a16="http://schemas.microsoft.com/office/drawing/2014/main" id="{70BE8202-075B-4538-89E7-BB079CA9C24C}"/>
              </a:ext>
            </a:extLst>
          </p:cNvPr>
          <p:cNvSpPr>
            <a:spLocks noChangeArrowheads="1"/>
          </p:cNvSpPr>
          <p:nvPr/>
        </p:nvSpPr>
        <p:spPr bwMode="auto">
          <a:xfrm>
            <a:off x="31242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29755" name="Rectangle 59">
            <a:extLst>
              <a:ext uri="{FF2B5EF4-FFF2-40B4-BE49-F238E27FC236}">
                <a16:creationId xmlns:a16="http://schemas.microsoft.com/office/drawing/2014/main" id="{368AF7B3-EABF-4011-8B59-43DFB837F091}"/>
              </a:ext>
            </a:extLst>
          </p:cNvPr>
          <p:cNvSpPr>
            <a:spLocks noChangeArrowheads="1"/>
          </p:cNvSpPr>
          <p:nvPr/>
        </p:nvSpPr>
        <p:spPr bwMode="auto">
          <a:xfrm>
            <a:off x="34290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6" name="Rectangle 60">
            <a:extLst>
              <a:ext uri="{FF2B5EF4-FFF2-40B4-BE49-F238E27FC236}">
                <a16:creationId xmlns:a16="http://schemas.microsoft.com/office/drawing/2014/main" id="{66A77477-4E70-4022-A58C-A6A045CD1537}"/>
              </a:ext>
            </a:extLst>
          </p:cNvPr>
          <p:cNvSpPr>
            <a:spLocks noChangeArrowheads="1"/>
          </p:cNvSpPr>
          <p:nvPr/>
        </p:nvSpPr>
        <p:spPr bwMode="auto">
          <a:xfrm>
            <a:off x="37338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29743" name="Rectangle 47">
            <a:extLst>
              <a:ext uri="{FF2B5EF4-FFF2-40B4-BE49-F238E27FC236}">
                <a16:creationId xmlns:a16="http://schemas.microsoft.com/office/drawing/2014/main" id="{EFA48A52-B2CD-4167-8E38-CD80A355E3EC}"/>
              </a:ext>
            </a:extLst>
          </p:cNvPr>
          <p:cNvSpPr>
            <a:spLocks noChangeArrowheads="1"/>
          </p:cNvSpPr>
          <p:nvPr/>
        </p:nvSpPr>
        <p:spPr bwMode="auto">
          <a:xfrm>
            <a:off x="3429000" y="4343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58" name="Rectangle 62">
            <a:extLst>
              <a:ext uri="{FF2B5EF4-FFF2-40B4-BE49-F238E27FC236}">
                <a16:creationId xmlns:a16="http://schemas.microsoft.com/office/drawing/2014/main" id="{59A52860-297A-4BBD-BD47-3343A85ADFDC}"/>
              </a:ext>
            </a:extLst>
          </p:cNvPr>
          <p:cNvSpPr>
            <a:spLocks noChangeArrowheads="1"/>
          </p:cNvSpPr>
          <p:nvPr/>
        </p:nvSpPr>
        <p:spPr bwMode="auto">
          <a:xfrm>
            <a:off x="9906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59" name="Rectangle 63">
            <a:extLst>
              <a:ext uri="{FF2B5EF4-FFF2-40B4-BE49-F238E27FC236}">
                <a16:creationId xmlns:a16="http://schemas.microsoft.com/office/drawing/2014/main" id="{74909AE7-5179-4BC8-999C-3D5D8A2A73B4}"/>
              </a:ext>
            </a:extLst>
          </p:cNvPr>
          <p:cNvSpPr>
            <a:spLocks noChangeArrowheads="1"/>
          </p:cNvSpPr>
          <p:nvPr/>
        </p:nvSpPr>
        <p:spPr bwMode="auto">
          <a:xfrm>
            <a:off x="1295400" y="4343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29760" name="Rectangle 64">
            <a:extLst>
              <a:ext uri="{FF2B5EF4-FFF2-40B4-BE49-F238E27FC236}">
                <a16:creationId xmlns:a16="http://schemas.microsoft.com/office/drawing/2014/main" id="{5A58055E-9207-4D4D-9022-0CE6F1AC9DC5}"/>
              </a:ext>
            </a:extLst>
          </p:cNvPr>
          <p:cNvSpPr>
            <a:spLocks noChangeArrowheads="1"/>
          </p:cNvSpPr>
          <p:nvPr/>
        </p:nvSpPr>
        <p:spPr bwMode="auto">
          <a:xfrm>
            <a:off x="990600" y="4343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9761" name="Rectangle 65">
            <a:extLst>
              <a:ext uri="{FF2B5EF4-FFF2-40B4-BE49-F238E27FC236}">
                <a16:creationId xmlns:a16="http://schemas.microsoft.com/office/drawing/2014/main" id="{5C3EBA6D-F28F-45FC-9FE4-B7286D708291}"/>
              </a:ext>
            </a:extLst>
          </p:cNvPr>
          <p:cNvSpPr>
            <a:spLocks noChangeArrowheads="1"/>
          </p:cNvSpPr>
          <p:nvPr/>
        </p:nvSpPr>
        <p:spPr bwMode="auto">
          <a:xfrm>
            <a:off x="43434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62" name="Rectangle 66">
            <a:extLst>
              <a:ext uri="{FF2B5EF4-FFF2-40B4-BE49-F238E27FC236}">
                <a16:creationId xmlns:a16="http://schemas.microsoft.com/office/drawing/2014/main" id="{D409472D-2CEA-4FA7-9BB8-BF317BFB4277}"/>
              </a:ext>
            </a:extLst>
          </p:cNvPr>
          <p:cNvSpPr>
            <a:spLocks noChangeArrowheads="1"/>
          </p:cNvSpPr>
          <p:nvPr/>
        </p:nvSpPr>
        <p:spPr bwMode="auto">
          <a:xfrm>
            <a:off x="46482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63" name="Rectangle 67">
            <a:extLst>
              <a:ext uri="{FF2B5EF4-FFF2-40B4-BE49-F238E27FC236}">
                <a16:creationId xmlns:a16="http://schemas.microsoft.com/office/drawing/2014/main" id="{7E54B782-D344-43F3-BFB5-326CE92E1C56}"/>
              </a:ext>
            </a:extLst>
          </p:cNvPr>
          <p:cNvSpPr>
            <a:spLocks noChangeArrowheads="1"/>
          </p:cNvSpPr>
          <p:nvPr/>
        </p:nvSpPr>
        <p:spPr bwMode="auto">
          <a:xfrm>
            <a:off x="49530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64" name="Rectangle 68">
            <a:extLst>
              <a:ext uri="{FF2B5EF4-FFF2-40B4-BE49-F238E27FC236}">
                <a16:creationId xmlns:a16="http://schemas.microsoft.com/office/drawing/2014/main" id="{0F3DB668-D8C0-474C-900E-C181BD083952}"/>
              </a:ext>
            </a:extLst>
          </p:cNvPr>
          <p:cNvSpPr>
            <a:spLocks noChangeArrowheads="1"/>
          </p:cNvSpPr>
          <p:nvPr/>
        </p:nvSpPr>
        <p:spPr bwMode="auto">
          <a:xfrm>
            <a:off x="52578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65" name="Rectangle 69">
            <a:extLst>
              <a:ext uri="{FF2B5EF4-FFF2-40B4-BE49-F238E27FC236}">
                <a16:creationId xmlns:a16="http://schemas.microsoft.com/office/drawing/2014/main" id="{043C4BD1-218B-4601-AC73-48F973CF461D}"/>
              </a:ext>
            </a:extLst>
          </p:cNvPr>
          <p:cNvSpPr>
            <a:spLocks noChangeArrowheads="1"/>
          </p:cNvSpPr>
          <p:nvPr/>
        </p:nvSpPr>
        <p:spPr bwMode="auto">
          <a:xfrm>
            <a:off x="55626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29766" name="Rectangle 70">
            <a:extLst>
              <a:ext uri="{FF2B5EF4-FFF2-40B4-BE49-F238E27FC236}">
                <a16:creationId xmlns:a16="http://schemas.microsoft.com/office/drawing/2014/main" id="{C6F5C89C-D75D-487F-86FA-9E860690FEE8}"/>
              </a:ext>
            </a:extLst>
          </p:cNvPr>
          <p:cNvSpPr>
            <a:spLocks noChangeArrowheads="1"/>
          </p:cNvSpPr>
          <p:nvPr/>
        </p:nvSpPr>
        <p:spPr bwMode="auto">
          <a:xfrm>
            <a:off x="4038600" y="4343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r>
              <a:rPr lang="en-US" altLang="en-US"/>
              <a:t> </a:t>
            </a:r>
          </a:p>
        </p:txBody>
      </p:sp>
      <p:sp>
        <p:nvSpPr>
          <p:cNvPr id="29767" name="Text Box 71">
            <a:extLst>
              <a:ext uri="{FF2B5EF4-FFF2-40B4-BE49-F238E27FC236}">
                <a16:creationId xmlns:a16="http://schemas.microsoft.com/office/drawing/2014/main" id="{B8CB8087-8261-4252-9EEC-15E4EB789343}"/>
              </a:ext>
            </a:extLst>
          </p:cNvPr>
          <p:cNvSpPr txBox="1">
            <a:spLocks noChangeArrowheads="1"/>
          </p:cNvSpPr>
          <p:nvPr/>
        </p:nvSpPr>
        <p:spPr bwMode="auto">
          <a:xfrm>
            <a:off x="6096000" y="4343400"/>
            <a:ext cx="1371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 5.0</a:t>
            </a:r>
          </a:p>
        </p:txBody>
      </p:sp>
      <p:sp>
        <p:nvSpPr>
          <p:cNvPr id="3" name="Datumsplatzhalter 2">
            <a:extLst>
              <a:ext uri="{FF2B5EF4-FFF2-40B4-BE49-F238E27FC236}">
                <a16:creationId xmlns:a16="http://schemas.microsoft.com/office/drawing/2014/main" id="{30EC8A7A-C68A-41A4-83BF-C4D600411223}"/>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EFDAFF32-2C52-4725-AB03-C9C595BD6B3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399319D6-01C5-4485-9EB6-134EBC5888F9}"/>
              </a:ext>
            </a:extLst>
          </p:cNvPr>
          <p:cNvSpPr>
            <a:spLocks noGrp="1"/>
          </p:cNvSpPr>
          <p:nvPr>
            <p:ph type="sldNum" sz="quarter" idx="12"/>
          </p:nvPr>
        </p:nvSpPr>
        <p:spPr/>
        <p:txBody>
          <a:bodyPr/>
          <a:lstStyle/>
          <a:p>
            <a:pPr>
              <a:defRPr/>
            </a:pPr>
            <a:fld id="{AFD5F09E-495C-4440-9B64-34BC52B4539C}" type="slidenum">
              <a:rPr lang="en-US" smtClean="0"/>
              <a:pPr>
                <a:defRPr/>
              </a:pPr>
              <a:t>733</a:t>
            </a:fld>
            <a:endParaRPr lang="en-US"/>
          </a:p>
        </p:txBody>
      </p:sp>
    </p:spTree>
    <p:extLst>
      <p:ext uri="{BB962C8B-B14F-4D97-AF65-F5344CB8AC3E}">
        <p14:creationId xmlns:p14="http://schemas.microsoft.com/office/powerpoint/2010/main" val="291588724"/>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34D7813F-EA92-4ECC-8D2B-A18DD44F5D07}"/>
              </a:ext>
            </a:extLst>
          </p:cNvPr>
          <p:cNvSpPr>
            <a:spLocks noGrp="1" noChangeArrowheads="1"/>
          </p:cNvSpPr>
          <p:nvPr>
            <p:ph type="title"/>
          </p:nvPr>
        </p:nvSpPr>
        <p:spPr/>
        <p:txBody>
          <a:bodyPr/>
          <a:lstStyle/>
          <a:p>
            <a:r>
              <a:rPr lang="en-US" altLang="en-US" dirty="0"/>
              <a:t>Fractional Example continued</a:t>
            </a:r>
          </a:p>
        </p:txBody>
      </p:sp>
      <p:sp>
        <p:nvSpPr>
          <p:cNvPr id="31802" name="Text Box 58">
            <a:extLst>
              <a:ext uri="{FF2B5EF4-FFF2-40B4-BE49-F238E27FC236}">
                <a16:creationId xmlns:a16="http://schemas.microsoft.com/office/drawing/2014/main" id="{C08E0FD2-13CB-4102-B3B5-10B71D9E4770}"/>
              </a:ext>
            </a:extLst>
          </p:cNvPr>
          <p:cNvSpPr txBox="1">
            <a:spLocks noChangeArrowheads="1"/>
          </p:cNvSpPr>
          <p:nvPr/>
        </p:nvSpPr>
        <p:spPr bwMode="auto">
          <a:xfrm>
            <a:off x="914400" y="3167596"/>
            <a:ext cx="518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Divide by 2 (i.e.  A2D / 2;):</a:t>
            </a:r>
          </a:p>
        </p:txBody>
      </p:sp>
      <p:sp>
        <p:nvSpPr>
          <p:cNvPr id="31803" name="Text Box 59">
            <a:extLst>
              <a:ext uri="{FF2B5EF4-FFF2-40B4-BE49-F238E27FC236}">
                <a16:creationId xmlns:a16="http://schemas.microsoft.com/office/drawing/2014/main" id="{D4779108-D0B7-4B76-AFB8-00BA3E96AD37}"/>
              </a:ext>
            </a:extLst>
          </p:cNvPr>
          <p:cNvSpPr txBox="1">
            <a:spLocks noChangeArrowheads="1"/>
          </p:cNvSpPr>
          <p:nvPr/>
        </p:nvSpPr>
        <p:spPr bwMode="auto">
          <a:xfrm>
            <a:off x="4038600" y="4158196"/>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Fractional part</a:t>
            </a:r>
          </a:p>
        </p:txBody>
      </p:sp>
      <p:sp>
        <p:nvSpPr>
          <p:cNvPr id="31804" name="Rectangle 60">
            <a:extLst>
              <a:ext uri="{FF2B5EF4-FFF2-40B4-BE49-F238E27FC236}">
                <a16:creationId xmlns:a16="http://schemas.microsoft.com/office/drawing/2014/main" id="{A01A49D3-25AD-498F-8B9F-779FCA739125}"/>
              </a:ext>
            </a:extLst>
          </p:cNvPr>
          <p:cNvSpPr>
            <a:spLocks noChangeArrowheads="1"/>
          </p:cNvSpPr>
          <p:nvPr/>
        </p:nvSpPr>
        <p:spPr bwMode="auto">
          <a:xfrm>
            <a:off x="44196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05" name="Rectangle 61">
            <a:extLst>
              <a:ext uri="{FF2B5EF4-FFF2-40B4-BE49-F238E27FC236}">
                <a16:creationId xmlns:a16="http://schemas.microsoft.com/office/drawing/2014/main" id="{27783918-452D-4A62-B672-F941579418C9}"/>
              </a:ext>
            </a:extLst>
          </p:cNvPr>
          <p:cNvSpPr>
            <a:spLocks noChangeArrowheads="1"/>
          </p:cNvSpPr>
          <p:nvPr/>
        </p:nvSpPr>
        <p:spPr bwMode="auto">
          <a:xfrm>
            <a:off x="47244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06" name="Rectangle 62">
            <a:extLst>
              <a:ext uri="{FF2B5EF4-FFF2-40B4-BE49-F238E27FC236}">
                <a16:creationId xmlns:a16="http://schemas.microsoft.com/office/drawing/2014/main" id="{3411FE09-6148-46B3-AD3C-3072BF9BF7C4}"/>
              </a:ext>
            </a:extLst>
          </p:cNvPr>
          <p:cNvSpPr>
            <a:spLocks noChangeArrowheads="1"/>
          </p:cNvSpPr>
          <p:nvPr/>
        </p:nvSpPr>
        <p:spPr bwMode="auto">
          <a:xfrm>
            <a:off x="50292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07" name="Rectangle 63">
            <a:extLst>
              <a:ext uri="{FF2B5EF4-FFF2-40B4-BE49-F238E27FC236}">
                <a16:creationId xmlns:a16="http://schemas.microsoft.com/office/drawing/2014/main" id="{70AF657D-10F6-4008-866F-86AAD6100DAB}"/>
              </a:ext>
            </a:extLst>
          </p:cNvPr>
          <p:cNvSpPr>
            <a:spLocks noChangeArrowheads="1"/>
          </p:cNvSpPr>
          <p:nvPr/>
        </p:nvSpPr>
        <p:spPr bwMode="auto">
          <a:xfrm>
            <a:off x="53340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08" name="Rectangle 64">
            <a:extLst>
              <a:ext uri="{FF2B5EF4-FFF2-40B4-BE49-F238E27FC236}">
                <a16:creationId xmlns:a16="http://schemas.microsoft.com/office/drawing/2014/main" id="{0BAE681C-E409-4362-BDC2-E6E99B3887A0}"/>
              </a:ext>
            </a:extLst>
          </p:cNvPr>
          <p:cNvSpPr>
            <a:spLocks noChangeArrowheads="1"/>
          </p:cNvSpPr>
          <p:nvPr/>
        </p:nvSpPr>
        <p:spPr bwMode="auto">
          <a:xfrm>
            <a:off x="56388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09" name="Rectangle 65">
            <a:extLst>
              <a:ext uri="{FF2B5EF4-FFF2-40B4-BE49-F238E27FC236}">
                <a16:creationId xmlns:a16="http://schemas.microsoft.com/office/drawing/2014/main" id="{D3F29792-9CF3-43D7-8C62-8871D9B19B4F}"/>
              </a:ext>
            </a:extLst>
          </p:cNvPr>
          <p:cNvSpPr>
            <a:spLocks noChangeArrowheads="1"/>
          </p:cNvSpPr>
          <p:nvPr/>
        </p:nvSpPr>
        <p:spPr bwMode="auto">
          <a:xfrm>
            <a:off x="41148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31810" name="Line 66">
            <a:extLst>
              <a:ext uri="{FF2B5EF4-FFF2-40B4-BE49-F238E27FC236}">
                <a16:creationId xmlns:a16="http://schemas.microsoft.com/office/drawing/2014/main" id="{D2CCB59E-84EB-4F34-BF48-63606F5B7E17}"/>
              </a:ext>
            </a:extLst>
          </p:cNvPr>
          <p:cNvSpPr>
            <a:spLocks noChangeShapeType="1"/>
          </p:cNvSpPr>
          <p:nvPr/>
        </p:nvSpPr>
        <p:spPr bwMode="auto">
          <a:xfrm>
            <a:off x="1066800" y="4067708"/>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11" name="Line 67">
            <a:extLst>
              <a:ext uri="{FF2B5EF4-FFF2-40B4-BE49-F238E27FC236}">
                <a16:creationId xmlns:a16="http://schemas.microsoft.com/office/drawing/2014/main" id="{3AF16864-9E96-4FA1-B0E3-B0BFD93756F0}"/>
              </a:ext>
            </a:extLst>
          </p:cNvPr>
          <p:cNvSpPr>
            <a:spLocks noChangeShapeType="1"/>
          </p:cNvSpPr>
          <p:nvPr/>
        </p:nvSpPr>
        <p:spPr bwMode="auto">
          <a:xfrm flipV="1">
            <a:off x="2590800" y="4067708"/>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12" name="Line 68">
            <a:extLst>
              <a:ext uri="{FF2B5EF4-FFF2-40B4-BE49-F238E27FC236}">
                <a16:creationId xmlns:a16="http://schemas.microsoft.com/office/drawing/2014/main" id="{F85D4FE7-26D3-4395-93FA-263A5C71F2C1}"/>
              </a:ext>
            </a:extLst>
          </p:cNvPr>
          <p:cNvSpPr>
            <a:spLocks noChangeShapeType="1"/>
          </p:cNvSpPr>
          <p:nvPr/>
        </p:nvSpPr>
        <p:spPr bwMode="auto">
          <a:xfrm>
            <a:off x="4114800" y="4067708"/>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13" name="Line 69">
            <a:extLst>
              <a:ext uri="{FF2B5EF4-FFF2-40B4-BE49-F238E27FC236}">
                <a16:creationId xmlns:a16="http://schemas.microsoft.com/office/drawing/2014/main" id="{76C17482-1FAD-4D6E-A9EF-3749443BE4D6}"/>
              </a:ext>
            </a:extLst>
          </p:cNvPr>
          <p:cNvSpPr>
            <a:spLocks noChangeShapeType="1"/>
          </p:cNvSpPr>
          <p:nvPr/>
        </p:nvSpPr>
        <p:spPr bwMode="auto">
          <a:xfrm flipV="1">
            <a:off x="5029200" y="4067708"/>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14" name="Text Box 70">
            <a:extLst>
              <a:ext uri="{FF2B5EF4-FFF2-40B4-BE49-F238E27FC236}">
                <a16:creationId xmlns:a16="http://schemas.microsoft.com/office/drawing/2014/main" id="{849F61BB-8C71-42B3-B409-849B0406A769}"/>
              </a:ext>
            </a:extLst>
          </p:cNvPr>
          <p:cNvSpPr txBox="1">
            <a:spLocks noChangeArrowheads="1"/>
          </p:cNvSpPr>
          <p:nvPr/>
        </p:nvSpPr>
        <p:spPr bwMode="auto">
          <a:xfrm>
            <a:off x="1524000" y="4310596"/>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Whole part</a:t>
            </a:r>
          </a:p>
        </p:txBody>
      </p:sp>
      <p:sp>
        <p:nvSpPr>
          <p:cNvPr id="31815" name="Rectangle 71">
            <a:extLst>
              <a:ext uri="{FF2B5EF4-FFF2-40B4-BE49-F238E27FC236}">
                <a16:creationId xmlns:a16="http://schemas.microsoft.com/office/drawing/2014/main" id="{D67DA7D1-D509-461B-8791-D39164380F42}"/>
              </a:ext>
            </a:extLst>
          </p:cNvPr>
          <p:cNvSpPr>
            <a:spLocks noChangeArrowheads="1"/>
          </p:cNvSpPr>
          <p:nvPr/>
        </p:nvSpPr>
        <p:spPr bwMode="auto">
          <a:xfrm>
            <a:off x="16764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16" name="Rectangle 72">
            <a:extLst>
              <a:ext uri="{FF2B5EF4-FFF2-40B4-BE49-F238E27FC236}">
                <a16:creationId xmlns:a16="http://schemas.microsoft.com/office/drawing/2014/main" id="{296B7478-63B7-4F78-B7FE-D90770AE92F7}"/>
              </a:ext>
            </a:extLst>
          </p:cNvPr>
          <p:cNvSpPr>
            <a:spLocks noChangeArrowheads="1"/>
          </p:cNvSpPr>
          <p:nvPr/>
        </p:nvSpPr>
        <p:spPr bwMode="auto">
          <a:xfrm>
            <a:off x="19812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17" name="Rectangle 73">
            <a:extLst>
              <a:ext uri="{FF2B5EF4-FFF2-40B4-BE49-F238E27FC236}">
                <a16:creationId xmlns:a16="http://schemas.microsoft.com/office/drawing/2014/main" id="{A7DA934A-D2A6-4322-9EE7-D45B615BB765}"/>
              </a:ext>
            </a:extLst>
          </p:cNvPr>
          <p:cNvSpPr>
            <a:spLocks noChangeArrowheads="1"/>
          </p:cNvSpPr>
          <p:nvPr/>
        </p:nvSpPr>
        <p:spPr bwMode="auto">
          <a:xfrm>
            <a:off x="22860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18" name="Rectangle 74">
            <a:extLst>
              <a:ext uri="{FF2B5EF4-FFF2-40B4-BE49-F238E27FC236}">
                <a16:creationId xmlns:a16="http://schemas.microsoft.com/office/drawing/2014/main" id="{89E9AB20-624E-45FA-BBC9-26B386963FD6}"/>
              </a:ext>
            </a:extLst>
          </p:cNvPr>
          <p:cNvSpPr>
            <a:spLocks noChangeArrowheads="1"/>
          </p:cNvSpPr>
          <p:nvPr/>
        </p:nvSpPr>
        <p:spPr bwMode="auto">
          <a:xfrm>
            <a:off x="25908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19" name="Rectangle 75">
            <a:extLst>
              <a:ext uri="{FF2B5EF4-FFF2-40B4-BE49-F238E27FC236}">
                <a16:creationId xmlns:a16="http://schemas.microsoft.com/office/drawing/2014/main" id="{7D84E0BA-C800-4F89-85EA-247A703E39D7}"/>
              </a:ext>
            </a:extLst>
          </p:cNvPr>
          <p:cNvSpPr>
            <a:spLocks noChangeArrowheads="1"/>
          </p:cNvSpPr>
          <p:nvPr/>
        </p:nvSpPr>
        <p:spPr bwMode="auto">
          <a:xfrm>
            <a:off x="28956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20" name="Rectangle 76">
            <a:extLst>
              <a:ext uri="{FF2B5EF4-FFF2-40B4-BE49-F238E27FC236}">
                <a16:creationId xmlns:a16="http://schemas.microsoft.com/office/drawing/2014/main" id="{B75E5705-E066-49E4-88CE-EF7314E88280}"/>
              </a:ext>
            </a:extLst>
          </p:cNvPr>
          <p:cNvSpPr>
            <a:spLocks noChangeArrowheads="1"/>
          </p:cNvSpPr>
          <p:nvPr/>
        </p:nvSpPr>
        <p:spPr bwMode="auto">
          <a:xfrm>
            <a:off x="32004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21" name="Rectangle 77">
            <a:extLst>
              <a:ext uri="{FF2B5EF4-FFF2-40B4-BE49-F238E27FC236}">
                <a16:creationId xmlns:a16="http://schemas.microsoft.com/office/drawing/2014/main" id="{672CEAA5-1AD5-4B45-8BC4-82174FDA81A6}"/>
              </a:ext>
            </a:extLst>
          </p:cNvPr>
          <p:cNvSpPr>
            <a:spLocks noChangeArrowheads="1"/>
          </p:cNvSpPr>
          <p:nvPr/>
        </p:nvSpPr>
        <p:spPr bwMode="auto">
          <a:xfrm>
            <a:off x="35052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31822" name="Rectangle 78">
            <a:extLst>
              <a:ext uri="{FF2B5EF4-FFF2-40B4-BE49-F238E27FC236}">
                <a16:creationId xmlns:a16="http://schemas.microsoft.com/office/drawing/2014/main" id="{9579B7B9-6EC1-4159-89CC-F3868FBC9E51}"/>
              </a:ext>
            </a:extLst>
          </p:cNvPr>
          <p:cNvSpPr>
            <a:spLocks noChangeArrowheads="1"/>
          </p:cNvSpPr>
          <p:nvPr/>
        </p:nvSpPr>
        <p:spPr bwMode="auto">
          <a:xfrm>
            <a:off x="38100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23" name="Rectangle 79">
            <a:extLst>
              <a:ext uri="{FF2B5EF4-FFF2-40B4-BE49-F238E27FC236}">
                <a16:creationId xmlns:a16="http://schemas.microsoft.com/office/drawing/2014/main" id="{AD806317-DBC4-493A-AE39-667462DC053F}"/>
              </a:ext>
            </a:extLst>
          </p:cNvPr>
          <p:cNvSpPr>
            <a:spLocks noChangeArrowheads="1"/>
          </p:cNvSpPr>
          <p:nvPr/>
        </p:nvSpPr>
        <p:spPr bwMode="auto">
          <a:xfrm>
            <a:off x="3505200" y="3610508"/>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24" name="Rectangle 80">
            <a:extLst>
              <a:ext uri="{FF2B5EF4-FFF2-40B4-BE49-F238E27FC236}">
                <a16:creationId xmlns:a16="http://schemas.microsoft.com/office/drawing/2014/main" id="{7CCCD351-11A1-48BD-9AB0-3987F5B9D35B}"/>
              </a:ext>
            </a:extLst>
          </p:cNvPr>
          <p:cNvSpPr>
            <a:spLocks noChangeArrowheads="1"/>
          </p:cNvSpPr>
          <p:nvPr/>
        </p:nvSpPr>
        <p:spPr bwMode="auto">
          <a:xfrm>
            <a:off x="10668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25" name="Rectangle 81">
            <a:extLst>
              <a:ext uri="{FF2B5EF4-FFF2-40B4-BE49-F238E27FC236}">
                <a16:creationId xmlns:a16="http://schemas.microsoft.com/office/drawing/2014/main" id="{D0D002CA-6D9C-439E-828B-861245D5376F}"/>
              </a:ext>
            </a:extLst>
          </p:cNvPr>
          <p:cNvSpPr>
            <a:spLocks noChangeArrowheads="1"/>
          </p:cNvSpPr>
          <p:nvPr/>
        </p:nvSpPr>
        <p:spPr bwMode="auto">
          <a:xfrm>
            <a:off x="1371600" y="36105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26" name="Rectangle 82">
            <a:extLst>
              <a:ext uri="{FF2B5EF4-FFF2-40B4-BE49-F238E27FC236}">
                <a16:creationId xmlns:a16="http://schemas.microsoft.com/office/drawing/2014/main" id="{352DD5F9-E519-4402-B577-E4F3B42F5D4C}"/>
              </a:ext>
            </a:extLst>
          </p:cNvPr>
          <p:cNvSpPr>
            <a:spLocks noChangeArrowheads="1"/>
          </p:cNvSpPr>
          <p:nvPr/>
        </p:nvSpPr>
        <p:spPr bwMode="auto">
          <a:xfrm>
            <a:off x="1066800" y="3610508"/>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27" name="Rectangle 83">
            <a:extLst>
              <a:ext uri="{FF2B5EF4-FFF2-40B4-BE49-F238E27FC236}">
                <a16:creationId xmlns:a16="http://schemas.microsoft.com/office/drawing/2014/main" id="{0A5F3FF7-D470-4B79-A143-9C020B707319}"/>
              </a:ext>
            </a:extLst>
          </p:cNvPr>
          <p:cNvSpPr>
            <a:spLocks noChangeArrowheads="1"/>
          </p:cNvSpPr>
          <p:nvPr/>
        </p:nvSpPr>
        <p:spPr bwMode="auto">
          <a:xfrm>
            <a:off x="44196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28" name="Rectangle 84">
            <a:extLst>
              <a:ext uri="{FF2B5EF4-FFF2-40B4-BE49-F238E27FC236}">
                <a16:creationId xmlns:a16="http://schemas.microsoft.com/office/drawing/2014/main" id="{201A81F2-C2FF-42BF-94E4-A023516CA637}"/>
              </a:ext>
            </a:extLst>
          </p:cNvPr>
          <p:cNvSpPr>
            <a:spLocks noChangeArrowheads="1"/>
          </p:cNvSpPr>
          <p:nvPr/>
        </p:nvSpPr>
        <p:spPr bwMode="auto">
          <a:xfrm>
            <a:off x="47244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29" name="Rectangle 85">
            <a:extLst>
              <a:ext uri="{FF2B5EF4-FFF2-40B4-BE49-F238E27FC236}">
                <a16:creationId xmlns:a16="http://schemas.microsoft.com/office/drawing/2014/main" id="{10C07AB7-71A0-48AB-B340-6CFC2744B26A}"/>
              </a:ext>
            </a:extLst>
          </p:cNvPr>
          <p:cNvSpPr>
            <a:spLocks noChangeArrowheads="1"/>
          </p:cNvSpPr>
          <p:nvPr/>
        </p:nvSpPr>
        <p:spPr bwMode="auto">
          <a:xfrm>
            <a:off x="50292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30" name="Rectangle 86">
            <a:extLst>
              <a:ext uri="{FF2B5EF4-FFF2-40B4-BE49-F238E27FC236}">
                <a16:creationId xmlns:a16="http://schemas.microsoft.com/office/drawing/2014/main" id="{F2EE1493-2E62-41E8-A710-E144FB6B3E05}"/>
              </a:ext>
            </a:extLst>
          </p:cNvPr>
          <p:cNvSpPr>
            <a:spLocks noChangeArrowheads="1"/>
          </p:cNvSpPr>
          <p:nvPr/>
        </p:nvSpPr>
        <p:spPr bwMode="auto">
          <a:xfrm>
            <a:off x="53340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31" name="Rectangle 87">
            <a:extLst>
              <a:ext uri="{FF2B5EF4-FFF2-40B4-BE49-F238E27FC236}">
                <a16:creationId xmlns:a16="http://schemas.microsoft.com/office/drawing/2014/main" id="{FA42F420-B27E-473D-9ADD-F8A9ECD9C3F0}"/>
              </a:ext>
            </a:extLst>
          </p:cNvPr>
          <p:cNvSpPr>
            <a:spLocks noChangeArrowheads="1"/>
          </p:cNvSpPr>
          <p:nvPr/>
        </p:nvSpPr>
        <p:spPr bwMode="auto">
          <a:xfrm>
            <a:off x="56388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32" name="Rectangle 88">
            <a:extLst>
              <a:ext uri="{FF2B5EF4-FFF2-40B4-BE49-F238E27FC236}">
                <a16:creationId xmlns:a16="http://schemas.microsoft.com/office/drawing/2014/main" id="{4A216964-04DC-49FE-AEE8-914C1386F281}"/>
              </a:ext>
            </a:extLst>
          </p:cNvPr>
          <p:cNvSpPr>
            <a:spLocks noChangeArrowheads="1"/>
          </p:cNvSpPr>
          <p:nvPr/>
        </p:nvSpPr>
        <p:spPr bwMode="auto">
          <a:xfrm>
            <a:off x="4114800" y="36105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1</a:t>
            </a:r>
            <a:r>
              <a:rPr lang="en-US" altLang="en-US"/>
              <a:t> </a:t>
            </a:r>
          </a:p>
        </p:txBody>
      </p:sp>
      <p:sp>
        <p:nvSpPr>
          <p:cNvPr id="31833" name="Text Box 89">
            <a:extLst>
              <a:ext uri="{FF2B5EF4-FFF2-40B4-BE49-F238E27FC236}">
                <a16:creationId xmlns:a16="http://schemas.microsoft.com/office/drawing/2014/main" id="{CB3F881D-452C-4D73-BFD8-238EB8BD746B}"/>
              </a:ext>
            </a:extLst>
          </p:cNvPr>
          <p:cNvSpPr txBox="1">
            <a:spLocks noChangeArrowheads="1"/>
          </p:cNvSpPr>
          <p:nvPr/>
        </p:nvSpPr>
        <p:spPr bwMode="auto">
          <a:xfrm>
            <a:off x="914400" y="4966233"/>
            <a:ext cx="7239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chemeClr val="tx2"/>
                </a:solidFill>
              </a:rPr>
              <a:t>The whole part: 0000000010(binary)  = 2(decimal)</a:t>
            </a:r>
          </a:p>
        </p:txBody>
      </p:sp>
      <p:sp>
        <p:nvSpPr>
          <p:cNvPr id="31834" name="Text Box 90">
            <a:extLst>
              <a:ext uri="{FF2B5EF4-FFF2-40B4-BE49-F238E27FC236}">
                <a16:creationId xmlns:a16="http://schemas.microsoft.com/office/drawing/2014/main" id="{8E12A9FB-515E-4FC8-B601-253E745A39DA}"/>
              </a:ext>
            </a:extLst>
          </p:cNvPr>
          <p:cNvSpPr txBox="1">
            <a:spLocks noChangeArrowheads="1"/>
          </p:cNvSpPr>
          <p:nvPr/>
        </p:nvSpPr>
        <p:spPr bwMode="auto">
          <a:xfrm>
            <a:off x="914400" y="5804433"/>
            <a:ext cx="7391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chemeClr val="tx2"/>
                </a:solidFill>
              </a:rPr>
              <a:t>The fractional part: 100000(binary) = 32   (huh???)</a:t>
            </a:r>
            <a:endParaRPr lang="en-US" altLang="en-US" sz="2000"/>
          </a:p>
        </p:txBody>
      </p:sp>
      <p:sp>
        <p:nvSpPr>
          <p:cNvPr id="31835" name="Text Box 91">
            <a:extLst>
              <a:ext uri="{FF2B5EF4-FFF2-40B4-BE49-F238E27FC236}">
                <a16:creationId xmlns:a16="http://schemas.microsoft.com/office/drawing/2014/main" id="{14B53513-CAA6-4292-A16A-6129C8E49B4F}"/>
              </a:ext>
            </a:extLst>
          </p:cNvPr>
          <p:cNvSpPr txBox="1">
            <a:spLocks noChangeArrowheads="1"/>
          </p:cNvSpPr>
          <p:nvPr/>
        </p:nvSpPr>
        <p:spPr bwMode="auto">
          <a:xfrm>
            <a:off x="3962400" y="2329396"/>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Fractional part</a:t>
            </a:r>
          </a:p>
        </p:txBody>
      </p:sp>
      <p:sp>
        <p:nvSpPr>
          <p:cNvPr id="31836" name="Rectangle 92">
            <a:extLst>
              <a:ext uri="{FF2B5EF4-FFF2-40B4-BE49-F238E27FC236}">
                <a16:creationId xmlns:a16="http://schemas.microsoft.com/office/drawing/2014/main" id="{0D496FDC-3C4D-4BB1-83AB-5650BE69C4A9}"/>
              </a:ext>
            </a:extLst>
          </p:cNvPr>
          <p:cNvSpPr>
            <a:spLocks noChangeArrowheads="1"/>
          </p:cNvSpPr>
          <p:nvPr/>
        </p:nvSpPr>
        <p:spPr bwMode="auto">
          <a:xfrm>
            <a:off x="43434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37" name="Rectangle 93">
            <a:extLst>
              <a:ext uri="{FF2B5EF4-FFF2-40B4-BE49-F238E27FC236}">
                <a16:creationId xmlns:a16="http://schemas.microsoft.com/office/drawing/2014/main" id="{547D7227-E414-451D-9D2D-BCCD4B0FAC7E}"/>
              </a:ext>
            </a:extLst>
          </p:cNvPr>
          <p:cNvSpPr>
            <a:spLocks noChangeArrowheads="1"/>
          </p:cNvSpPr>
          <p:nvPr/>
        </p:nvSpPr>
        <p:spPr bwMode="auto">
          <a:xfrm>
            <a:off x="46482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38" name="Rectangle 94">
            <a:extLst>
              <a:ext uri="{FF2B5EF4-FFF2-40B4-BE49-F238E27FC236}">
                <a16:creationId xmlns:a16="http://schemas.microsoft.com/office/drawing/2014/main" id="{E2E65290-0A3C-4E02-9C28-E43CA797C11D}"/>
              </a:ext>
            </a:extLst>
          </p:cNvPr>
          <p:cNvSpPr>
            <a:spLocks noChangeArrowheads="1"/>
          </p:cNvSpPr>
          <p:nvPr/>
        </p:nvSpPr>
        <p:spPr bwMode="auto">
          <a:xfrm>
            <a:off x="49530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39" name="Rectangle 95">
            <a:extLst>
              <a:ext uri="{FF2B5EF4-FFF2-40B4-BE49-F238E27FC236}">
                <a16:creationId xmlns:a16="http://schemas.microsoft.com/office/drawing/2014/main" id="{A5D55B55-B83A-41DF-8AFF-075A262DC3B2}"/>
              </a:ext>
            </a:extLst>
          </p:cNvPr>
          <p:cNvSpPr>
            <a:spLocks noChangeArrowheads="1"/>
          </p:cNvSpPr>
          <p:nvPr/>
        </p:nvSpPr>
        <p:spPr bwMode="auto">
          <a:xfrm>
            <a:off x="52578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40" name="Rectangle 96">
            <a:extLst>
              <a:ext uri="{FF2B5EF4-FFF2-40B4-BE49-F238E27FC236}">
                <a16:creationId xmlns:a16="http://schemas.microsoft.com/office/drawing/2014/main" id="{217123F6-AA09-4682-9949-361FEBAC2970}"/>
              </a:ext>
            </a:extLst>
          </p:cNvPr>
          <p:cNvSpPr>
            <a:spLocks noChangeArrowheads="1"/>
          </p:cNvSpPr>
          <p:nvPr/>
        </p:nvSpPr>
        <p:spPr bwMode="auto">
          <a:xfrm>
            <a:off x="55626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41" name="Rectangle 97">
            <a:extLst>
              <a:ext uri="{FF2B5EF4-FFF2-40B4-BE49-F238E27FC236}">
                <a16:creationId xmlns:a16="http://schemas.microsoft.com/office/drawing/2014/main" id="{3B8499E5-22CA-40B6-BB03-D273D3387B7E}"/>
              </a:ext>
            </a:extLst>
          </p:cNvPr>
          <p:cNvSpPr>
            <a:spLocks noChangeArrowheads="1"/>
          </p:cNvSpPr>
          <p:nvPr/>
        </p:nvSpPr>
        <p:spPr bwMode="auto">
          <a:xfrm>
            <a:off x="40386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31842" name="Line 98">
            <a:extLst>
              <a:ext uri="{FF2B5EF4-FFF2-40B4-BE49-F238E27FC236}">
                <a16:creationId xmlns:a16="http://schemas.microsoft.com/office/drawing/2014/main" id="{D8CCA22F-7F05-454B-88F2-DBE35ECD8715}"/>
              </a:ext>
            </a:extLst>
          </p:cNvPr>
          <p:cNvSpPr>
            <a:spLocks noChangeShapeType="1"/>
          </p:cNvSpPr>
          <p:nvPr/>
        </p:nvSpPr>
        <p:spPr bwMode="auto">
          <a:xfrm>
            <a:off x="990600" y="2238908"/>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43" name="Line 99">
            <a:extLst>
              <a:ext uri="{FF2B5EF4-FFF2-40B4-BE49-F238E27FC236}">
                <a16:creationId xmlns:a16="http://schemas.microsoft.com/office/drawing/2014/main" id="{6F61859A-3C59-46C7-9B6C-9C6BE20621E6}"/>
              </a:ext>
            </a:extLst>
          </p:cNvPr>
          <p:cNvSpPr>
            <a:spLocks noChangeShapeType="1"/>
          </p:cNvSpPr>
          <p:nvPr/>
        </p:nvSpPr>
        <p:spPr bwMode="auto">
          <a:xfrm flipV="1">
            <a:off x="2514600" y="2238908"/>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44" name="Line 100">
            <a:extLst>
              <a:ext uri="{FF2B5EF4-FFF2-40B4-BE49-F238E27FC236}">
                <a16:creationId xmlns:a16="http://schemas.microsoft.com/office/drawing/2014/main" id="{FBA44E4E-4CCB-42A9-A796-FAC316781D83}"/>
              </a:ext>
            </a:extLst>
          </p:cNvPr>
          <p:cNvSpPr>
            <a:spLocks noChangeShapeType="1"/>
          </p:cNvSpPr>
          <p:nvPr/>
        </p:nvSpPr>
        <p:spPr bwMode="auto">
          <a:xfrm>
            <a:off x="4038600" y="2238908"/>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45" name="Line 101">
            <a:extLst>
              <a:ext uri="{FF2B5EF4-FFF2-40B4-BE49-F238E27FC236}">
                <a16:creationId xmlns:a16="http://schemas.microsoft.com/office/drawing/2014/main" id="{CFB4A74B-AB75-4218-9522-B7624B7331DC}"/>
              </a:ext>
            </a:extLst>
          </p:cNvPr>
          <p:cNvSpPr>
            <a:spLocks noChangeShapeType="1"/>
          </p:cNvSpPr>
          <p:nvPr/>
        </p:nvSpPr>
        <p:spPr bwMode="auto">
          <a:xfrm flipV="1">
            <a:off x="4953000" y="2238908"/>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1846" name="Text Box 102">
            <a:extLst>
              <a:ext uri="{FF2B5EF4-FFF2-40B4-BE49-F238E27FC236}">
                <a16:creationId xmlns:a16="http://schemas.microsoft.com/office/drawing/2014/main" id="{49FFF618-858F-4B28-80F8-6B77FFD43644}"/>
              </a:ext>
            </a:extLst>
          </p:cNvPr>
          <p:cNvSpPr txBox="1">
            <a:spLocks noChangeArrowheads="1"/>
          </p:cNvSpPr>
          <p:nvPr/>
        </p:nvSpPr>
        <p:spPr bwMode="auto">
          <a:xfrm>
            <a:off x="1447800" y="2481796"/>
            <a:ext cx="2057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Whole part</a:t>
            </a:r>
          </a:p>
        </p:txBody>
      </p:sp>
      <p:sp>
        <p:nvSpPr>
          <p:cNvPr id="31847" name="Rectangle 103">
            <a:extLst>
              <a:ext uri="{FF2B5EF4-FFF2-40B4-BE49-F238E27FC236}">
                <a16:creationId xmlns:a16="http://schemas.microsoft.com/office/drawing/2014/main" id="{78A47C61-F7C5-4D5A-9E2F-851C57B31C6D}"/>
              </a:ext>
            </a:extLst>
          </p:cNvPr>
          <p:cNvSpPr>
            <a:spLocks noChangeArrowheads="1"/>
          </p:cNvSpPr>
          <p:nvPr/>
        </p:nvSpPr>
        <p:spPr bwMode="auto">
          <a:xfrm>
            <a:off x="16002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48" name="Rectangle 104">
            <a:extLst>
              <a:ext uri="{FF2B5EF4-FFF2-40B4-BE49-F238E27FC236}">
                <a16:creationId xmlns:a16="http://schemas.microsoft.com/office/drawing/2014/main" id="{D446725B-B49A-44F6-A18E-E139D99BA6F4}"/>
              </a:ext>
            </a:extLst>
          </p:cNvPr>
          <p:cNvSpPr>
            <a:spLocks noChangeArrowheads="1"/>
          </p:cNvSpPr>
          <p:nvPr/>
        </p:nvSpPr>
        <p:spPr bwMode="auto">
          <a:xfrm>
            <a:off x="19050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49" name="Rectangle 105">
            <a:extLst>
              <a:ext uri="{FF2B5EF4-FFF2-40B4-BE49-F238E27FC236}">
                <a16:creationId xmlns:a16="http://schemas.microsoft.com/office/drawing/2014/main" id="{4DC9C31D-B82D-44EE-A312-88D15561EB1F}"/>
              </a:ext>
            </a:extLst>
          </p:cNvPr>
          <p:cNvSpPr>
            <a:spLocks noChangeArrowheads="1"/>
          </p:cNvSpPr>
          <p:nvPr/>
        </p:nvSpPr>
        <p:spPr bwMode="auto">
          <a:xfrm>
            <a:off x="22098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50" name="Rectangle 106">
            <a:extLst>
              <a:ext uri="{FF2B5EF4-FFF2-40B4-BE49-F238E27FC236}">
                <a16:creationId xmlns:a16="http://schemas.microsoft.com/office/drawing/2014/main" id="{FA6AF8C7-1E21-4653-BEDD-CE1B701A8475}"/>
              </a:ext>
            </a:extLst>
          </p:cNvPr>
          <p:cNvSpPr>
            <a:spLocks noChangeArrowheads="1"/>
          </p:cNvSpPr>
          <p:nvPr/>
        </p:nvSpPr>
        <p:spPr bwMode="auto">
          <a:xfrm>
            <a:off x="25146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51" name="Rectangle 107">
            <a:extLst>
              <a:ext uri="{FF2B5EF4-FFF2-40B4-BE49-F238E27FC236}">
                <a16:creationId xmlns:a16="http://schemas.microsoft.com/office/drawing/2014/main" id="{FD72D430-66AE-4E6F-8C4A-B2D0FEB7591F}"/>
              </a:ext>
            </a:extLst>
          </p:cNvPr>
          <p:cNvSpPr>
            <a:spLocks noChangeArrowheads="1"/>
          </p:cNvSpPr>
          <p:nvPr/>
        </p:nvSpPr>
        <p:spPr bwMode="auto">
          <a:xfrm>
            <a:off x="28194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52" name="Rectangle 108">
            <a:extLst>
              <a:ext uri="{FF2B5EF4-FFF2-40B4-BE49-F238E27FC236}">
                <a16:creationId xmlns:a16="http://schemas.microsoft.com/office/drawing/2014/main" id="{65268AAB-0E2A-4CC7-8DE2-52AF85F90B5D}"/>
              </a:ext>
            </a:extLst>
          </p:cNvPr>
          <p:cNvSpPr>
            <a:spLocks noChangeArrowheads="1"/>
          </p:cNvSpPr>
          <p:nvPr/>
        </p:nvSpPr>
        <p:spPr bwMode="auto">
          <a:xfrm>
            <a:off x="31242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31853" name="Rectangle 109">
            <a:extLst>
              <a:ext uri="{FF2B5EF4-FFF2-40B4-BE49-F238E27FC236}">
                <a16:creationId xmlns:a16="http://schemas.microsoft.com/office/drawing/2014/main" id="{778766CF-45F7-4DBC-8AC2-F44520C3D6E5}"/>
              </a:ext>
            </a:extLst>
          </p:cNvPr>
          <p:cNvSpPr>
            <a:spLocks noChangeArrowheads="1"/>
          </p:cNvSpPr>
          <p:nvPr/>
        </p:nvSpPr>
        <p:spPr bwMode="auto">
          <a:xfrm>
            <a:off x="34290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54" name="Rectangle 110">
            <a:extLst>
              <a:ext uri="{FF2B5EF4-FFF2-40B4-BE49-F238E27FC236}">
                <a16:creationId xmlns:a16="http://schemas.microsoft.com/office/drawing/2014/main" id="{2300A34C-99FB-4693-8B03-170378B648E1}"/>
              </a:ext>
            </a:extLst>
          </p:cNvPr>
          <p:cNvSpPr>
            <a:spLocks noChangeArrowheads="1"/>
          </p:cNvSpPr>
          <p:nvPr/>
        </p:nvSpPr>
        <p:spPr bwMode="auto">
          <a:xfrm>
            <a:off x="37338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31855" name="Rectangle 111">
            <a:extLst>
              <a:ext uri="{FF2B5EF4-FFF2-40B4-BE49-F238E27FC236}">
                <a16:creationId xmlns:a16="http://schemas.microsoft.com/office/drawing/2014/main" id="{8C2E5C2D-4E7B-4BA8-8EB0-98C92D6226B4}"/>
              </a:ext>
            </a:extLst>
          </p:cNvPr>
          <p:cNvSpPr>
            <a:spLocks noChangeArrowheads="1"/>
          </p:cNvSpPr>
          <p:nvPr/>
        </p:nvSpPr>
        <p:spPr bwMode="auto">
          <a:xfrm>
            <a:off x="3429000" y="1781708"/>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56" name="Rectangle 112">
            <a:extLst>
              <a:ext uri="{FF2B5EF4-FFF2-40B4-BE49-F238E27FC236}">
                <a16:creationId xmlns:a16="http://schemas.microsoft.com/office/drawing/2014/main" id="{5CD671E8-B484-4ED0-A826-2F17E589AA84}"/>
              </a:ext>
            </a:extLst>
          </p:cNvPr>
          <p:cNvSpPr>
            <a:spLocks noChangeArrowheads="1"/>
          </p:cNvSpPr>
          <p:nvPr/>
        </p:nvSpPr>
        <p:spPr bwMode="auto">
          <a:xfrm>
            <a:off x="9906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57" name="Rectangle 113">
            <a:extLst>
              <a:ext uri="{FF2B5EF4-FFF2-40B4-BE49-F238E27FC236}">
                <a16:creationId xmlns:a16="http://schemas.microsoft.com/office/drawing/2014/main" id="{8BEDB6CA-37D5-45D1-AAF4-6D6AB4F64EF3}"/>
              </a:ext>
            </a:extLst>
          </p:cNvPr>
          <p:cNvSpPr>
            <a:spLocks noChangeArrowheads="1"/>
          </p:cNvSpPr>
          <p:nvPr/>
        </p:nvSpPr>
        <p:spPr bwMode="auto">
          <a:xfrm>
            <a:off x="1295400" y="1781708"/>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1858" name="Rectangle 114">
            <a:extLst>
              <a:ext uri="{FF2B5EF4-FFF2-40B4-BE49-F238E27FC236}">
                <a16:creationId xmlns:a16="http://schemas.microsoft.com/office/drawing/2014/main" id="{48D4D247-B40E-447D-B636-162EFB7D5B7D}"/>
              </a:ext>
            </a:extLst>
          </p:cNvPr>
          <p:cNvSpPr>
            <a:spLocks noChangeArrowheads="1"/>
          </p:cNvSpPr>
          <p:nvPr/>
        </p:nvSpPr>
        <p:spPr bwMode="auto">
          <a:xfrm>
            <a:off x="990600" y="1781708"/>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1859" name="Rectangle 115">
            <a:extLst>
              <a:ext uri="{FF2B5EF4-FFF2-40B4-BE49-F238E27FC236}">
                <a16:creationId xmlns:a16="http://schemas.microsoft.com/office/drawing/2014/main" id="{227CDF60-33A2-4FD0-9652-8621B24BA2C3}"/>
              </a:ext>
            </a:extLst>
          </p:cNvPr>
          <p:cNvSpPr>
            <a:spLocks noChangeArrowheads="1"/>
          </p:cNvSpPr>
          <p:nvPr/>
        </p:nvSpPr>
        <p:spPr bwMode="auto">
          <a:xfrm>
            <a:off x="43434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60" name="Rectangle 116">
            <a:extLst>
              <a:ext uri="{FF2B5EF4-FFF2-40B4-BE49-F238E27FC236}">
                <a16:creationId xmlns:a16="http://schemas.microsoft.com/office/drawing/2014/main" id="{EEF7CDD6-FE85-44C7-94B6-7D9E3156E2DF}"/>
              </a:ext>
            </a:extLst>
          </p:cNvPr>
          <p:cNvSpPr>
            <a:spLocks noChangeArrowheads="1"/>
          </p:cNvSpPr>
          <p:nvPr/>
        </p:nvSpPr>
        <p:spPr bwMode="auto">
          <a:xfrm>
            <a:off x="46482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61" name="Rectangle 117">
            <a:extLst>
              <a:ext uri="{FF2B5EF4-FFF2-40B4-BE49-F238E27FC236}">
                <a16:creationId xmlns:a16="http://schemas.microsoft.com/office/drawing/2014/main" id="{523352C2-AC3A-447C-ADF9-1C30C4370BF9}"/>
              </a:ext>
            </a:extLst>
          </p:cNvPr>
          <p:cNvSpPr>
            <a:spLocks noChangeArrowheads="1"/>
          </p:cNvSpPr>
          <p:nvPr/>
        </p:nvSpPr>
        <p:spPr bwMode="auto">
          <a:xfrm>
            <a:off x="49530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62" name="Rectangle 118">
            <a:extLst>
              <a:ext uri="{FF2B5EF4-FFF2-40B4-BE49-F238E27FC236}">
                <a16:creationId xmlns:a16="http://schemas.microsoft.com/office/drawing/2014/main" id="{A6025491-8684-4822-8F2B-497DBECDD5B3}"/>
              </a:ext>
            </a:extLst>
          </p:cNvPr>
          <p:cNvSpPr>
            <a:spLocks noChangeArrowheads="1"/>
          </p:cNvSpPr>
          <p:nvPr/>
        </p:nvSpPr>
        <p:spPr bwMode="auto">
          <a:xfrm>
            <a:off x="52578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63" name="Rectangle 119">
            <a:extLst>
              <a:ext uri="{FF2B5EF4-FFF2-40B4-BE49-F238E27FC236}">
                <a16:creationId xmlns:a16="http://schemas.microsoft.com/office/drawing/2014/main" id="{B34B426B-1900-4373-87B5-844E1848A187}"/>
              </a:ext>
            </a:extLst>
          </p:cNvPr>
          <p:cNvSpPr>
            <a:spLocks noChangeArrowheads="1"/>
          </p:cNvSpPr>
          <p:nvPr/>
        </p:nvSpPr>
        <p:spPr bwMode="auto">
          <a:xfrm>
            <a:off x="55626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1864" name="Rectangle 120">
            <a:extLst>
              <a:ext uri="{FF2B5EF4-FFF2-40B4-BE49-F238E27FC236}">
                <a16:creationId xmlns:a16="http://schemas.microsoft.com/office/drawing/2014/main" id="{ABE39494-5C52-41B5-BEBF-E42545E343EA}"/>
              </a:ext>
            </a:extLst>
          </p:cNvPr>
          <p:cNvSpPr>
            <a:spLocks noChangeArrowheads="1"/>
          </p:cNvSpPr>
          <p:nvPr/>
        </p:nvSpPr>
        <p:spPr bwMode="auto">
          <a:xfrm>
            <a:off x="4038600" y="1781708"/>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r>
              <a:rPr lang="en-US" altLang="en-US"/>
              <a:t> </a:t>
            </a:r>
          </a:p>
        </p:txBody>
      </p:sp>
      <p:sp>
        <p:nvSpPr>
          <p:cNvPr id="3" name="Datumsplatzhalter 2">
            <a:extLst>
              <a:ext uri="{FF2B5EF4-FFF2-40B4-BE49-F238E27FC236}">
                <a16:creationId xmlns:a16="http://schemas.microsoft.com/office/drawing/2014/main" id="{A4267874-3236-4105-AC7C-778E5787C82B}"/>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C326E761-CE80-4076-A3B1-B9F4E0DA673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98A6524C-12B0-4C34-AB6E-44838015B8EF}"/>
              </a:ext>
            </a:extLst>
          </p:cNvPr>
          <p:cNvSpPr>
            <a:spLocks noGrp="1"/>
          </p:cNvSpPr>
          <p:nvPr>
            <p:ph type="sldNum" sz="quarter" idx="12"/>
          </p:nvPr>
        </p:nvSpPr>
        <p:spPr/>
        <p:txBody>
          <a:bodyPr/>
          <a:lstStyle/>
          <a:p>
            <a:pPr>
              <a:defRPr/>
            </a:pPr>
            <a:fld id="{AFD5F09E-495C-4440-9B64-34BC52B4539C}" type="slidenum">
              <a:rPr lang="en-US" smtClean="0"/>
              <a:pPr>
                <a:defRPr/>
              </a:pPr>
              <a:t>734</a:t>
            </a:fld>
            <a:endParaRPr lang="en-US"/>
          </a:p>
        </p:txBody>
      </p:sp>
    </p:spTree>
    <p:extLst>
      <p:ext uri="{BB962C8B-B14F-4D97-AF65-F5344CB8AC3E}">
        <p14:creationId xmlns:p14="http://schemas.microsoft.com/office/powerpoint/2010/main" val="419912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8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8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8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80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80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8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8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8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8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8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8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8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8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8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8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8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8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8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8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8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8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8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8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8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8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8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8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8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8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832"/>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nodeType="clickEffect">
                                  <p:stCondLst>
                                    <p:cond delay="0"/>
                                  </p:stCondLst>
                                  <p:childTnLst>
                                    <p:set>
                                      <p:cBhvr>
                                        <p:cTn id="70" dur="1" fill="hold">
                                          <p:stCondLst>
                                            <p:cond delay="0"/>
                                          </p:stCondLst>
                                        </p:cTn>
                                        <p:tgtEl>
                                          <p:spTgt spid="31833"/>
                                        </p:tgtEl>
                                        <p:attrNameLst>
                                          <p:attrName>style.visibility</p:attrName>
                                        </p:attrNameLst>
                                      </p:cBhvr>
                                      <p:to>
                                        <p:strVal val="visible"/>
                                      </p:to>
                                    </p:set>
                                    <p:anim calcmode="lin" valueType="num">
                                      <p:cBhvr additive="base">
                                        <p:cTn id="71" dur="500" fill="hold"/>
                                        <p:tgtEl>
                                          <p:spTgt spid="31833"/>
                                        </p:tgtEl>
                                        <p:attrNameLst>
                                          <p:attrName>ppt_x</p:attrName>
                                        </p:attrNameLst>
                                      </p:cBhvr>
                                      <p:tavLst>
                                        <p:tav tm="0">
                                          <p:val>
                                            <p:strVal val="#ppt_x"/>
                                          </p:val>
                                        </p:tav>
                                        <p:tav tm="100000">
                                          <p:val>
                                            <p:strVal val="#ppt_x"/>
                                          </p:val>
                                        </p:tav>
                                      </p:tavLst>
                                    </p:anim>
                                    <p:anim calcmode="lin" valueType="num">
                                      <p:cBhvr additive="base">
                                        <p:cTn id="72" dur="500" fill="hold"/>
                                        <p:tgtEl>
                                          <p:spTgt spid="31833"/>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31834"/>
                                        </p:tgtEl>
                                        <p:attrNameLst>
                                          <p:attrName>style.visibility</p:attrName>
                                        </p:attrNameLst>
                                      </p:cBhvr>
                                      <p:to>
                                        <p:strVal val="visible"/>
                                      </p:to>
                                    </p:set>
                                    <p:anim calcmode="lin" valueType="num">
                                      <p:cBhvr additive="base">
                                        <p:cTn id="77" dur="500" fill="hold"/>
                                        <p:tgtEl>
                                          <p:spTgt spid="31834"/>
                                        </p:tgtEl>
                                        <p:attrNameLst>
                                          <p:attrName>ppt_x</p:attrName>
                                        </p:attrNameLst>
                                      </p:cBhvr>
                                      <p:tavLst>
                                        <p:tav tm="0">
                                          <p:val>
                                            <p:strVal val="#ppt_x"/>
                                          </p:val>
                                        </p:tav>
                                        <p:tav tm="100000">
                                          <p:val>
                                            <p:strVal val="#ppt_x"/>
                                          </p:val>
                                        </p:tav>
                                      </p:tavLst>
                                    </p:anim>
                                    <p:anim calcmode="lin" valueType="num">
                                      <p:cBhvr additive="base">
                                        <p:cTn id="78" dur="500" fill="hold"/>
                                        <p:tgtEl>
                                          <p:spTgt spid="318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2" grpId="0"/>
      <p:bldP spid="31803" grpId="0"/>
      <p:bldP spid="31809" grpId="0" animBg="1"/>
      <p:bldP spid="31814" grpId="0"/>
      <p:bldP spid="31815" grpId="0" animBg="1"/>
      <p:bldP spid="31816" grpId="0" animBg="1"/>
      <p:bldP spid="31817" grpId="0" animBg="1"/>
      <p:bldP spid="31818" grpId="0" animBg="1"/>
      <p:bldP spid="31819" grpId="0" animBg="1"/>
      <p:bldP spid="31820" grpId="0" animBg="1"/>
      <p:bldP spid="31821" grpId="0" animBg="1"/>
      <p:bldP spid="31822" grpId="0" animBg="1"/>
      <p:bldP spid="31824" grpId="0" animBg="1"/>
      <p:bldP spid="31825" grpId="0" animBg="1"/>
      <p:bldP spid="31827" grpId="0" animBg="1"/>
      <p:bldP spid="31828" grpId="0" animBg="1"/>
      <p:bldP spid="31829" grpId="0" animBg="1"/>
      <p:bldP spid="31830" grpId="0" animBg="1"/>
      <p:bldP spid="31831" grpId="0" animBg="1"/>
      <p:bldP spid="31832" grpId="0" animBg="1"/>
    </p:bldLst>
  </p:timing>
</p:sld>
</file>

<file path=ppt/slides/slide7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6828405-682A-496C-A03A-1F660E04A1CF}"/>
              </a:ext>
            </a:extLst>
          </p:cNvPr>
          <p:cNvSpPr>
            <a:spLocks noGrp="1" noChangeArrowheads="1"/>
          </p:cNvSpPr>
          <p:nvPr>
            <p:ph type="title"/>
          </p:nvPr>
        </p:nvSpPr>
        <p:spPr/>
        <p:txBody>
          <a:bodyPr/>
          <a:lstStyle/>
          <a:p>
            <a:r>
              <a:rPr lang="en-US" altLang="en-US" dirty="0"/>
              <a:t>Fractional Example continued</a:t>
            </a:r>
          </a:p>
        </p:txBody>
      </p:sp>
      <p:sp>
        <p:nvSpPr>
          <p:cNvPr id="32771" name="Text Box 3">
            <a:extLst>
              <a:ext uri="{FF2B5EF4-FFF2-40B4-BE49-F238E27FC236}">
                <a16:creationId xmlns:a16="http://schemas.microsoft.com/office/drawing/2014/main" id="{A3EB5516-9E85-424F-A2AD-79A426BB38A6}"/>
              </a:ext>
            </a:extLst>
          </p:cNvPr>
          <p:cNvSpPr txBox="1">
            <a:spLocks noChangeArrowheads="1"/>
          </p:cNvSpPr>
          <p:nvPr/>
        </p:nvSpPr>
        <p:spPr bwMode="auto">
          <a:xfrm>
            <a:off x="914400" y="1576536"/>
            <a:ext cx="518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Divide by 2 (i.e.  A2D / 2;):</a:t>
            </a:r>
          </a:p>
        </p:txBody>
      </p:sp>
      <p:sp>
        <p:nvSpPr>
          <p:cNvPr id="32772" name="Text Box 4">
            <a:extLst>
              <a:ext uri="{FF2B5EF4-FFF2-40B4-BE49-F238E27FC236}">
                <a16:creationId xmlns:a16="http://schemas.microsoft.com/office/drawing/2014/main" id="{B631B2AA-1C69-4E78-9371-46FA38CE4251}"/>
              </a:ext>
            </a:extLst>
          </p:cNvPr>
          <p:cNvSpPr txBox="1">
            <a:spLocks noChangeArrowheads="1"/>
          </p:cNvSpPr>
          <p:nvPr/>
        </p:nvSpPr>
        <p:spPr bwMode="auto">
          <a:xfrm>
            <a:off x="4038600" y="2719536"/>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Fractional part</a:t>
            </a:r>
          </a:p>
        </p:txBody>
      </p:sp>
      <p:sp>
        <p:nvSpPr>
          <p:cNvPr id="32773" name="Rectangle 5">
            <a:extLst>
              <a:ext uri="{FF2B5EF4-FFF2-40B4-BE49-F238E27FC236}">
                <a16:creationId xmlns:a16="http://schemas.microsoft.com/office/drawing/2014/main" id="{88DC5200-6B37-4554-B4CF-17B60B5D1E80}"/>
              </a:ext>
            </a:extLst>
          </p:cNvPr>
          <p:cNvSpPr>
            <a:spLocks noChangeArrowheads="1"/>
          </p:cNvSpPr>
          <p:nvPr/>
        </p:nvSpPr>
        <p:spPr bwMode="auto">
          <a:xfrm>
            <a:off x="44196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4" name="Rectangle 6">
            <a:extLst>
              <a:ext uri="{FF2B5EF4-FFF2-40B4-BE49-F238E27FC236}">
                <a16:creationId xmlns:a16="http://schemas.microsoft.com/office/drawing/2014/main" id="{836F47F4-D87C-4EB8-8842-2BE3AAFA1AD3}"/>
              </a:ext>
            </a:extLst>
          </p:cNvPr>
          <p:cNvSpPr>
            <a:spLocks noChangeArrowheads="1"/>
          </p:cNvSpPr>
          <p:nvPr/>
        </p:nvSpPr>
        <p:spPr bwMode="auto">
          <a:xfrm>
            <a:off x="47244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5" name="Rectangle 7">
            <a:extLst>
              <a:ext uri="{FF2B5EF4-FFF2-40B4-BE49-F238E27FC236}">
                <a16:creationId xmlns:a16="http://schemas.microsoft.com/office/drawing/2014/main" id="{2675A0C2-E3F5-46C8-9EB1-15F858760CAA}"/>
              </a:ext>
            </a:extLst>
          </p:cNvPr>
          <p:cNvSpPr>
            <a:spLocks noChangeArrowheads="1"/>
          </p:cNvSpPr>
          <p:nvPr/>
        </p:nvSpPr>
        <p:spPr bwMode="auto">
          <a:xfrm>
            <a:off x="50292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6" name="Rectangle 8">
            <a:extLst>
              <a:ext uri="{FF2B5EF4-FFF2-40B4-BE49-F238E27FC236}">
                <a16:creationId xmlns:a16="http://schemas.microsoft.com/office/drawing/2014/main" id="{6E10DB81-6AC4-4771-B701-F91FC4A9BEA1}"/>
              </a:ext>
            </a:extLst>
          </p:cNvPr>
          <p:cNvSpPr>
            <a:spLocks noChangeArrowheads="1"/>
          </p:cNvSpPr>
          <p:nvPr/>
        </p:nvSpPr>
        <p:spPr bwMode="auto">
          <a:xfrm>
            <a:off x="53340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7" name="Rectangle 9">
            <a:extLst>
              <a:ext uri="{FF2B5EF4-FFF2-40B4-BE49-F238E27FC236}">
                <a16:creationId xmlns:a16="http://schemas.microsoft.com/office/drawing/2014/main" id="{AECBC6F5-E3C6-44C1-8554-2467CAA4933D}"/>
              </a:ext>
            </a:extLst>
          </p:cNvPr>
          <p:cNvSpPr>
            <a:spLocks noChangeArrowheads="1"/>
          </p:cNvSpPr>
          <p:nvPr/>
        </p:nvSpPr>
        <p:spPr bwMode="auto">
          <a:xfrm>
            <a:off x="56388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78" name="Rectangle 10">
            <a:extLst>
              <a:ext uri="{FF2B5EF4-FFF2-40B4-BE49-F238E27FC236}">
                <a16:creationId xmlns:a16="http://schemas.microsoft.com/office/drawing/2014/main" id="{63B5151C-6D48-47C6-B418-655DA7EEB03B}"/>
              </a:ext>
            </a:extLst>
          </p:cNvPr>
          <p:cNvSpPr>
            <a:spLocks noChangeArrowheads="1"/>
          </p:cNvSpPr>
          <p:nvPr/>
        </p:nvSpPr>
        <p:spPr bwMode="auto">
          <a:xfrm>
            <a:off x="41148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32779" name="Line 11">
            <a:extLst>
              <a:ext uri="{FF2B5EF4-FFF2-40B4-BE49-F238E27FC236}">
                <a16:creationId xmlns:a16="http://schemas.microsoft.com/office/drawing/2014/main" id="{E68FCDCE-8882-496A-B73E-DEB88BA53B7A}"/>
              </a:ext>
            </a:extLst>
          </p:cNvPr>
          <p:cNvSpPr>
            <a:spLocks noChangeShapeType="1"/>
          </p:cNvSpPr>
          <p:nvPr/>
        </p:nvSpPr>
        <p:spPr bwMode="auto">
          <a:xfrm>
            <a:off x="1066800" y="2629049"/>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780" name="Line 12">
            <a:extLst>
              <a:ext uri="{FF2B5EF4-FFF2-40B4-BE49-F238E27FC236}">
                <a16:creationId xmlns:a16="http://schemas.microsoft.com/office/drawing/2014/main" id="{FBC10C36-F35B-4BD0-99DF-CBC479EF7AA9}"/>
              </a:ext>
            </a:extLst>
          </p:cNvPr>
          <p:cNvSpPr>
            <a:spLocks noChangeShapeType="1"/>
          </p:cNvSpPr>
          <p:nvPr/>
        </p:nvSpPr>
        <p:spPr bwMode="auto">
          <a:xfrm flipV="1">
            <a:off x="2590800" y="2629049"/>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781" name="Line 13">
            <a:extLst>
              <a:ext uri="{FF2B5EF4-FFF2-40B4-BE49-F238E27FC236}">
                <a16:creationId xmlns:a16="http://schemas.microsoft.com/office/drawing/2014/main" id="{51FFDFF8-4ED8-4B18-8B99-CEDAD6FFDB69}"/>
              </a:ext>
            </a:extLst>
          </p:cNvPr>
          <p:cNvSpPr>
            <a:spLocks noChangeShapeType="1"/>
          </p:cNvSpPr>
          <p:nvPr/>
        </p:nvSpPr>
        <p:spPr bwMode="auto">
          <a:xfrm>
            <a:off x="4114800" y="2629049"/>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782" name="Line 14">
            <a:extLst>
              <a:ext uri="{FF2B5EF4-FFF2-40B4-BE49-F238E27FC236}">
                <a16:creationId xmlns:a16="http://schemas.microsoft.com/office/drawing/2014/main" id="{1E42A662-75C3-48B2-A28F-4164CD46FF9B}"/>
              </a:ext>
            </a:extLst>
          </p:cNvPr>
          <p:cNvSpPr>
            <a:spLocks noChangeShapeType="1"/>
          </p:cNvSpPr>
          <p:nvPr/>
        </p:nvSpPr>
        <p:spPr bwMode="auto">
          <a:xfrm flipV="1">
            <a:off x="5029200" y="2629049"/>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2783" name="Text Box 15">
            <a:extLst>
              <a:ext uri="{FF2B5EF4-FFF2-40B4-BE49-F238E27FC236}">
                <a16:creationId xmlns:a16="http://schemas.microsoft.com/office/drawing/2014/main" id="{71378D0A-9C74-4CB2-B239-3A49FD1BC85A}"/>
              </a:ext>
            </a:extLst>
          </p:cNvPr>
          <p:cNvSpPr txBox="1">
            <a:spLocks noChangeArrowheads="1"/>
          </p:cNvSpPr>
          <p:nvPr/>
        </p:nvSpPr>
        <p:spPr bwMode="auto">
          <a:xfrm>
            <a:off x="1524000" y="2871936"/>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Whole part</a:t>
            </a:r>
          </a:p>
        </p:txBody>
      </p:sp>
      <p:sp>
        <p:nvSpPr>
          <p:cNvPr id="32784" name="Rectangle 16">
            <a:extLst>
              <a:ext uri="{FF2B5EF4-FFF2-40B4-BE49-F238E27FC236}">
                <a16:creationId xmlns:a16="http://schemas.microsoft.com/office/drawing/2014/main" id="{BF548899-4AB6-4870-854C-875A1AA85100}"/>
              </a:ext>
            </a:extLst>
          </p:cNvPr>
          <p:cNvSpPr>
            <a:spLocks noChangeArrowheads="1"/>
          </p:cNvSpPr>
          <p:nvPr/>
        </p:nvSpPr>
        <p:spPr bwMode="auto">
          <a:xfrm>
            <a:off x="16764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85" name="Rectangle 17">
            <a:extLst>
              <a:ext uri="{FF2B5EF4-FFF2-40B4-BE49-F238E27FC236}">
                <a16:creationId xmlns:a16="http://schemas.microsoft.com/office/drawing/2014/main" id="{54C44AAB-FCE0-4FFF-9886-0243AF6E6C9D}"/>
              </a:ext>
            </a:extLst>
          </p:cNvPr>
          <p:cNvSpPr>
            <a:spLocks noChangeArrowheads="1"/>
          </p:cNvSpPr>
          <p:nvPr/>
        </p:nvSpPr>
        <p:spPr bwMode="auto">
          <a:xfrm>
            <a:off x="19812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86" name="Rectangle 18">
            <a:extLst>
              <a:ext uri="{FF2B5EF4-FFF2-40B4-BE49-F238E27FC236}">
                <a16:creationId xmlns:a16="http://schemas.microsoft.com/office/drawing/2014/main" id="{DE4B6194-508F-44EE-83EF-80A62DB1BEF4}"/>
              </a:ext>
            </a:extLst>
          </p:cNvPr>
          <p:cNvSpPr>
            <a:spLocks noChangeArrowheads="1"/>
          </p:cNvSpPr>
          <p:nvPr/>
        </p:nvSpPr>
        <p:spPr bwMode="auto">
          <a:xfrm>
            <a:off x="22860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87" name="Rectangle 19">
            <a:extLst>
              <a:ext uri="{FF2B5EF4-FFF2-40B4-BE49-F238E27FC236}">
                <a16:creationId xmlns:a16="http://schemas.microsoft.com/office/drawing/2014/main" id="{7196E999-5240-4AB5-BA0B-33EAE65543AD}"/>
              </a:ext>
            </a:extLst>
          </p:cNvPr>
          <p:cNvSpPr>
            <a:spLocks noChangeArrowheads="1"/>
          </p:cNvSpPr>
          <p:nvPr/>
        </p:nvSpPr>
        <p:spPr bwMode="auto">
          <a:xfrm>
            <a:off x="25908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88" name="Rectangle 20">
            <a:extLst>
              <a:ext uri="{FF2B5EF4-FFF2-40B4-BE49-F238E27FC236}">
                <a16:creationId xmlns:a16="http://schemas.microsoft.com/office/drawing/2014/main" id="{96EBD825-30D5-4E80-9A3D-CC33780FAF87}"/>
              </a:ext>
            </a:extLst>
          </p:cNvPr>
          <p:cNvSpPr>
            <a:spLocks noChangeArrowheads="1"/>
          </p:cNvSpPr>
          <p:nvPr/>
        </p:nvSpPr>
        <p:spPr bwMode="auto">
          <a:xfrm>
            <a:off x="28956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89" name="Rectangle 21">
            <a:extLst>
              <a:ext uri="{FF2B5EF4-FFF2-40B4-BE49-F238E27FC236}">
                <a16:creationId xmlns:a16="http://schemas.microsoft.com/office/drawing/2014/main" id="{5B60033C-21F5-4C46-BF92-DF9FE8F13012}"/>
              </a:ext>
            </a:extLst>
          </p:cNvPr>
          <p:cNvSpPr>
            <a:spLocks noChangeArrowheads="1"/>
          </p:cNvSpPr>
          <p:nvPr/>
        </p:nvSpPr>
        <p:spPr bwMode="auto">
          <a:xfrm>
            <a:off x="32004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90" name="Rectangle 22">
            <a:extLst>
              <a:ext uri="{FF2B5EF4-FFF2-40B4-BE49-F238E27FC236}">
                <a16:creationId xmlns:a16="http://schemas.microsoft.com/office/drawing/2014/main" id="{111DF026-26CC-48FC-8DB8-F8766BF95D50}"/>
              </a:ext>
            </a:extLst>
          </p:cNvPr>
          <p:cNvSpPr>
            <a:spLocks noChangeArrowheads="1"/>
          </p:cNvSpPr>
          <p:nvPr/>
        </p:nvSpPr>
        <p:spPr bwMode="auto">
          <a:xfrm>
            <a:off x="35052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32791" name="Rectangle 23">
            <a:extLst>
              <a:ext uri="{FF2B5EF4-FFF2-40B4-BE49-F238E27FC236}">
                <a16:creationId xmlns:a16="http://schemas.microsoft.com/office/drawing/2014/main" id="{BDD6A251-9439-446E-A208-B8CC96427844}"/>
              </a:ext>
            </a:extLst>
          </p:cNvPr>
          <p:cNvSpPr>
            <a:spLocks noChangeArrowheads="1"/>
          </p:cNvSpPr>
          <p:nvPr/>
        </p:nvSpPr>
        <p:spPr bwMode="auto">
          <a:xfrm>
            <a:off x="38100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92" name="Rectangle 24">
            <a:extLst>
              <a:ext uri="{FF2B5EF4-FFF2-40B4-BE49-F238E27FC236}">
                <a16:creationId xmlns:a16="http://schemas.microsoft.com/office/drawing/2014/main" id="{4030655D-5312-4CA6-AC19-E21D7C2D5367}"/>
              </a:ext>
            </a:extLst>
          </p:cNvPr>
          <p:cNvSpPr>
            <a:spLocks noChangeArrowheads="1"/>
          </p:cNvSpPr>
          <p:nvPr/>
        </p:nvSpPr>
        <p:spPr bwMode="auto">
          <a:xfrm>
            <a:off x="3505200" y="2171849"/>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93" name="Rectangle 25">
            <a:extLst>
              <a:ext uri="{FF2B5EF4-FFF2-40B4-BE49-F238E27FC236}">
                <a16:creationId xmlns:a16="http://schemas.microsoft.com/office/drawing/2014/main" id="{2BD6ECB0-2434-44C2-AD44-D6258D193DCA}"/>
              </a:ext>
            </a:extLst>
          </p:cNvPr>
          <p:cNvSpPr>
            <a:spLocks noChangeArrowheads="1"/>
          </p:cNvSpPr>
          <p:nvPr/>
        </p:nvSpPr>
        <p:spPr bwMode="auto">
          <a:xfrm>
            <a:off x="10668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94" name="Rectangle 26">
            <a:extLst>
              <a:ext uri="{FF2B5EF4-FFF2-40B4-BE49-F238E27FC236}">
                <a16:creationId xmlns:a16="http://schemas.microsoft.com/office/drawing/2014/main" id="{F4B18357-9079-46BF-950E-91B6E97B96AA}"/>
              </a:ext>
            </a:extLst>
          </p:cNvPr>
          <p:cNvSpPr>
            <a:spLocks noChangeArrowheads="1"/>
          </p:cNvSpPr>
          <p:nvPr/>
        </p:nvSpPr>
        <p:spPr bwMode="auto">
          <a:xfrm>
            <a:off x="1371600" y="2171849"/>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2795" name="Rectangle 27">
            <a:extLst>
              <a:ext uri="{FF2B5EF4-FFF2-40B4-BE49-F238E27FC236}">
                <a16:creationId xmlns:a16="http://schemas.microsoft.com/office/drawing/2014/main" id="{19233E4D-3B13-4704-9391-E375A7C6440E}"/>
              </a:ext>
            </a:extLst>
          </p:cNvPr>
          <p:cNvSpPr>
            <a:spLocks noChangeArrowheads="1"/>
          </p:cNvSpPr>
          <p:nvPr/>
        </p:nvSpPr>
        <p:spPr bwMode="auto">
          <a:xfrm>
            <a:off x="1066800" y="2171849"/>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2796" name="Rectangle 28">
            <a:extLst>
              <a:ext uri="{FF2B5EF4-FFF2-40B4-BE49-F238E27FC236}">
                <a16:creationId xmlns:a16="http://schemas.microsoft.com/office/drawing/2014/main" id="{0FC7C902-FD21-4E10-AF69-F09C22592B5E}"/>
              </a:ext>
            </a:extLst>
          </p:cNvPr>
          <p:cNvSpPr>
            <a:spLocks noChangeArrowheads="1"/>
          </p:cNvSpPr>
          <p:nvPr/>
        </p:nvSpPr>
        <p:spPr bwMode="auto">
          <a:xfrm>
            <a:off x="44196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2797" name="Rectangle 29">
            <a:extLst>
              <a:ext uri="{FF2B5EF4-FFF2-40B4-BE49-F238E27FC236}">
                <a16:creationId xmlns:a16="http://schemas.microsoft.com/office/drawing/2014/main" id="{27D05C8F-EFD9-4172-A60A-B80E61D7403A}"/>
              </a:ext>
            </a:extLst>
          </p:cNvPr>
          <p:cNvSpPr>
            <a:spLocks noChangeArrowheads="1"/>
          </p:cNvSpPr>
          <p:nvPr/>
        </p:nvSpPr>
        <p:spPr bwMode="auto">
          <a:xfrm>
            <a:off x="47244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2798" name="Rectangle 30">
            <a:extLst>
              <a:ext uri="{FF2B5EF4-FFF2-40B4-BE49-F238E27FC236}">
                <a16:creationId xmlns:a16="http://schemas.microsoft.com/office/drawing/2014/main" id="{47B0850C-D943-47F8-B3F7-FDEA15072E9F}"/>
              </a:ext>
            </a:extLst>
          </p:cNvPr>
          <p:cNvSpPr>
            <a:spLocks noChangeArrowheads="1"/>
          </p:cNvSpPr>
          <p:nvPr/>
        </p:nvSpPr>
        <p:spPr bwMode="auto">
          <a:xfrm>
            <a:off x="50292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2799" name="Rectangle 31">
            <a:extLst>
              <a:ext uri="{FF2B5EF4-FFF2-40B4-BE49-F238E27FC236}">
                <a16:creationId xmlns:a16="http://schemas.microsoft.com/office/drawing/2014/main" id="{071BCD75-104B-424C-AAB7-2C01BAEFAE23}"/>
              </a:ext>
            </a:extLst>
          </p:cNvPr>
          <p:cNvSpPr>
            <a:spLocks noChangeArrowheads="1"/>
          </p:cNvSpPr>
          <p:nvPr/>
        </p:nvSpPr>
        <p:spPr bwMode="auto">
          <a:xfrm>
            <a:off x="53340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2800" name="Rectangle 32">
            <a:extLst>
              <a:ext uri="{FF2B5EF4-FFF2-40B4-BE49-F238E27FC236}">
                <a16:creationId xmlns:a16="http://schemas.microsoft.com/office/drawing/2014/main" id="{9F504E33-8EE3-4A27-A146-0E6CA39E5E55}"/>
              </a:ext>
            </a:extLst>
          </p:cNvPr>
          <p:cNvSpPr>
            <a:spLocks noChangeArrowheads="1"/>
          </p:cNvSpPr>
          <p:nvPr/>
        </p:nvSpPr>
        <p:spPr bwMode="auto">
          <a:xfrm>
            <a:off x="56388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2801" name="Rectangle 33">
            <a:extLst>
              <a:ext uri="{FF2B5EF4-FFF2-40B4-BE49-F238E27FC236}">
                <a16:creationId xmlns:a16="http://schemas.microsoft.com/office/drawing/2014/main" id="{F3BC9042-6F6D-4D49-A619-D35EA82728E0}"/>
              </a:ext>
            </a:extLst>
          </p:cNvPr>
          <p:cNvSpPr>
            <a:spLocks noChangeArrowheads="1"/>
          </p:cNvSpPr>
          <p:nvPr/>
        </p:nvSpPr>
        <p:spPr bwMode="auto">
          <a:xfrm>
            <a:off x="4114800" y="2171849"/>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1</a:t>
            </a:r>
            <a:r>
              <a:rPr lang="en-US" altLang="en-US"/>
              <a:t> </a:t>
            </a:r>
          </a:p>
        </p:txBody>
      </p:sp>
      <p:sp>
        <p:nvSpPr>
          <p:cNvPr id="32802" name="Text Box 34">
            <a:extLst>
              <a:ext uri="{FF2B5EF4-FFF2-40B4-BE49-F238E27FC236}">
                <a16:creationId xmlns:a16="http://schemas.microsoft.com/office/drawing/2014/main" id="{E0FDD02E-0BEC-432C-9F15-FE40CCB36329}"/>
              </a:ext>
            </a:extLst>
          </p:cNvPr>
          <p:cNvSpPr txBox="1">
            <a:spLocks noChangeArrowheads="1"/>
          </p:cNvSpPr>
          <p:nvPr/>
        </p:nvSpPr>
        <p:spPr bwMode="auto">
          <a:xfrm>
            <a:off x="914400" y="3405336"/>
            <a:ext cx="7239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solidFill>
                  <a:schemeClr val="tx2"/>
                </a:solidFill>
              </a:rPr>
              <a:t>The fractional part: 100000(binary) = 32   (huh???)</a:t>
            </a:r>
          </a:p>
          <a:p>
            <a:pPr>
              <a:spcBef>
                <a:spcPct val="10000"/>
              </a:spcBef>
            </a:pPr>
            <a:endParaRPr lang="en-US" altLang="en-US" sz="2000">
              <a:solidFill>
                <a:schemeClr val="tx2"/>
              </a:solidFill>
            </a:endParaRPr>
          </a:p>
          <a:p>
            <a:pPr>
              <a:spcBef>
                <a:spcPct val="10000"/>
              </a:spcBef>
            </a:pPr>
            <a:r>
              <a:rPr lang="en-US" altLang="en-US" sz="2000">
                <a:solidFill>
                  <a:schemeClr val="tx2"/>
                </a:solidFill>
              </a:rPr>
              <a:t>How many different values can the fractional part be?</a:t>
            </a:r>
          </a:p>
        </p:txBody>
      </p:sp>
      <p:sp>
        <p:nvSpPr>
          <p:cNvPr id="32803" name="Text Box 35">
            <a:extLst>
              <a:ext uri="{FF2B5EF4-FFF2-40B4-BE49-F238E27FC236}">
                <a16:creationId xmlns:a16="http://schemas.microsoft.com/office/drawing/2014/main" id="{49C4CDA4-0B8D-48E7-8C6E-502472D12432}"/>
              </a:ext>
            </a:extLst>
          </p:cNvPr>
          <p:cNvSpPr txBox="1">
            <a:spLocks noChangeArrowheads="1"/>
          </p:cNvSpPr>
          <p:nvPr/>
        </p:nvSpPr>
        <p:spPr bwMode="auto">
          <a:xfrm>
            <a:off x="990600" y="4700736"/>
            <a:ext cx="63246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Answer: we have 6 bits =&gt; 2^6 values = 64 values </a:t>
            </a:r>
          </a:p>
          <a:p>
            <a:pPr>
              <a:spcBef>
                <a:spcPct val="50000"/>
              </a:spcBef>
            </a:pPr>
            <a:r>
              <a:rPr lang="en-US" altLang="en-US"/>
              <a:t>(i.e.)  111111 + 1(binary) = 64(decimal)</a:t>
            </a:r>
          </a:p>
        </p:txBody>
      </p:sp>
      <p:sp>
        <p:nvSpPr>
          <p:cNvPr id="32804" name="Text Box 36">
            <a:extLst>
              <a:ext uri="{FF2B5EF4-FFF2-40B4-BE49-F238E27FC236}">
                <a16:creationId xmlns:a16="http://schemas.microsoft.com/office/drawing/2014/main" id="{F5726B7F-4B17-4387-9DE0-FD83BA8232ED}"/>
              </a:ext>
            </a:extLst>
          </p:cNvPr>
          <p:cNvSpPr txBox="1">
            <a:spLocks noChangeArrowheads="1"/>
          </p:cNvSpPr>
          <p:nvPr/>
        </p:nvSpPr>
        <p:spPr bwMode="auto">
          <a:xfrm>
            <a:off x="990600" y="5673874"/>
            <a:ext cx="563880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Therefore:</a:t>
            </a:r>
          </a:p>
          <a:p>
            <a:pPr>
              <a:spcBef>
                <a:spcPct val="50000"/>
              </a:spcBef>
            </a:pPr>
            <a:r>
              <a:rPr lang="en-US" altLang="en-US"/>
              <a:t>Fractional part is actually 32/64 = 0.5</a:t>
            </a:r>
          </a:p>
        </p:txBody>
      </p:sp>
      <p:sp>
        <p:nvSpPr>
          <p:cNvPr id="3" name="Datumsplatzhalter 2">
            <a:extLst>
              <a:ext uri="{FF2B5EF4-FFF2-40B4-BE49-F238E27FC236}">
                <a16:creationId xmlns:a16="http://schemas.microsoft.com/office/drawing/2014/main" id="{BCB42F36-4D0A-4E3A-9FE9-959B9E41EF8A}"/>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013BF07-1618-4F71-8EB0-F880A2F76CE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7702A6DC-9BFB-4BD5-B3E3-D85E299691D6}"/>
              </a:ext>
            </a:extLst>
          </p:cNvPr>
          <p:cNvSpPr>
            <a:spLocks noGrp="1"/>
          </p:cNvSpPr>
          <p:nvPr>
            <p:ph type="sldNum" sz="quarter" idx="12"/>
          </p:nvPr>
        </p:nvSpPr>
        <p:spPr/>
        <p:txBody>
          <a:bodyPr/>
          <a:lstStyle/>
          <a:p>
            <a:pPr>
              <a:defRPr/>
            </a:pPr>
            <a:fld id="{AFD5F09E-495C-4440-9B64-34BC52B4539C}" type="slidenum">
              <a:rPr lang="en-US" smtClean="0"/>
              <a:pPr>
                <a:defRPr/>
              </a:pPr>
              <a:t>735</a:t>
            </a:fld>
            <a:endParaRPr lang="en-US"/>
          </a:p>
        </p:txBody>
      </p:sp>
    </p:spTree>
    <p:extLst>
      <p:ext uri="{BB962C8B-B14F-4D97-AF65-F5344CB8AC3E}">
        <p14:creationId xmlns:p14="http://schemas.microsoft.com/office/powerpoint/2010/main" val="3745808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803"/>
                                        </p:tgtEl>
                                        <p:attrNameLst>
                                          <p:attrName>style.visibility</p:attrName>
                                        </p:attrNameLst>
                                      </p:cBhvr>
                                      <p:to>
                                        <p:strVal val="visible"/>
                                      </p:to>
                                    </p:set>
                                    <p:anim calcmode="lin" valueType="num">
                                      <p:cBhvr additive="base">
                                        <p:cTn id="7" dur="500" fill="hold"/>
                                        <p:tgtEl>
                                          <p:spTgt spid="32803"/>
                                        </p:tgtEl>
                                        <p:attrNameLst>
                                          <p:attrName>ppt_x</p:attrName>
                                        </p:attrNameLst>
                                      </p:cBhvr>
                                      <p:tavLst>
                                        <p:tav tm="0">
                                          <p:val>
                                            <p:strVal val="#ppt_x"/>
                                          </p:val>
                                        </p:tav>
                                        <p:tav tm="100000">
                                          <p:val>
                                            <p:strVal val="#ppt_x"/>
                                          </p:val>
                                        </p:tav>
                                      </p:tavLst>
                                    </p:anim>
                                    <p:anim calcmode="lin" valueType="num">
                                      <p:cBhvr additive="base">
                                        <p:cTn id="8" dur="500" fill="hold"/>
                                        <p:tgtEl>
                                          <p:spTgt spid="328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804"/>
                                        </p:tgtEl>
                                        <p:attrNameLst>
                                          <p:attrName>style.visibility</p:attrName>
                                        </p:attrNameLst>
                                      </p:cBhvr>
                                      <p:to>
                                        <p:strVal val="visible"/>
                                      </p:to>
                                    </p:set>
                                    <p:anim calcmode="lin" valueType="num">
                                      <p:cBhvr additive="base">
                                        <p:cTn id="13" dur="500" fill="hold"/>
                                        <p:tgtEl>
                                          <p:spTgt spid="32804"/>
                                        </p:tgtEl>
                                        <p:attrNameLst>
                                          <p:attrName>ppt_x</p:attrName>
                                        </p:attrNameLst>
                                      </p:cBhvr>
                                      <p:tavLst>
                                        <p:tav tm="0">
                                          <p:val>
                                            <p:strVal val="#ppt_x"/>
                                          </p:val>
                                        </p:tav>
                                        <p:tav tm="100000">
                                          <p:val>
                                            <p:strVal val="#ppt_x"/>
                                          </p:val>
                                        </p:tav>
                                      </p:tavLst>
                                    </p:anim>
                                    <p:anim calcmode="lin" valueType="num">
                                      <p:cBhvr additive="base">
                                        <p:cTn id="14" dur="500" fill="hold"/>
                                        <p:tgtEl>
                                          <p:spTgt spid="328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3" grpId="0"/>
      <p:bldP spid="32804" grpId="0"/>
    </p:bldLst>
  </p:timing>
</p:sld>
</file>

<file path=ppt/slides/slide7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2AA3947-A4F8-47EE-9D6D-2B4607DCF9AB}"/>
              </a:ext>
            </a:extLst>
          </p:cNvPr>
          <p:cNvSpPr>
            <a:spLocks noGrp="1" noChangeArrowheads="1"/>
          </p:cNvSpPr>
          <p:nvPr>
            <p:ph type="title"/>
          </p:nvPr>
        </p:nvSpPr>
        <p:spPr/>
        <p:txBody>
          <a:bodyPr/>
          <a:lstStyle/>
          <a:p>
            <a:r>
              <a:rPr lang="en-US" altLang="en-US" dirty="0"/>
              <a:t>Fractional Example conclusion</a:t>
            </a:r>
          </a:p>
        </p:txBody>
      </p:sp>
      <p:sp>
        <p:nvSpPr>
          <p:cNvPr id="33795" name="Text Box 3">
            <a:extLst>
              <a:ext uri="{FF2B5EF4-FFF2-40B4-BE49-F238E27FC236}">
                <a16:creationId xmlns:a16="http://schemas.microsoft.com/office/drawing/2014/main" id="{0EC691C9-0C54-4F87-900F-9FDA0D1FB835}"/>
              </a:ext>
            </a:extLst>
          </p:cNvPr>
          <p:cNvSpPr txBox="1">
            <a:spLocks noChangeArrowheads="1"/>
          </p:cNvSpPr>
          <p:nvPr/>
        </p:nvSpPr>
        <p:spPr bwMode="auto">
          <a:xfrm>
            <a:off x="914400" y="1581621"/>
            <a:ext cx="518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Divide by 2 (i.e.  A2D / 2;):</a:t>
            </a:r>
          </a:p>
        </p:txBody>
      </p:sp>
      <p:sp>
        <p:nvSpPr>
          <p:cNvPr id="33796" name="Text Box 4">
            <a:extLst>
              <a:ext uri="{FF2B5EF4-FFF2-40B4-BE49-F238E27FC236}">
                <a16:creationId xmlns:a16="http://schemas.microsoft.com/office/drawing/2014/main" id="{8BEF41C0-21EA-4A73-88AC-38314923014C}"/>
              </a:ext>
            </a:extLst>
          </p:cNvPr>
          <p:cNvSpPr txBox="1">
            <a:spLocks noChangeArrowheads="1"/>
          </p:cNvSpPr>
          <p:nvPr/>
        </p:nvSpPr>
        <p:spPr bwMode="auto">
          <a:xfrm>
            <a:off x="4038600" y="272462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Fractional part</a:t>
            </a:r>
          </a:p>
        </p:txBody>
      </p:sp>
      <p:sp>
        <p:nvSpPr>
          <p:cNvPr id="33797" name="Rectangle 5">
            <a:extLst>
              <a:ext uri="{FF2B5EF4-FFF2-40B4-BE49-F238E27FC236}">
                <a16:creationId xmlns:a16="http://schemas.microsoft.com/office/drawing/2014/main" id="{B7E192CA-F7DC-48A2-AA50-58991DE41C99}"/>
              </a:ext>
            </a:extLst>
          </p:cNvPr>
          <p:cNvSpPr>
            <a:spLocks noChangeArrowheads="1"/>
          </p:cNvSpPr>
          <p:nvPr/>
        </p:nvSpPr>
        <p:spPr bwMode="auto">
          <a:xfrm>
            <a:off x="44196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798" name="Rectangle 6">
            <a:extLst>
              <a:ext uri="{FF2B5EF4-FFF2-40B4-BE49-F238E27FC236}">
                <a16:creationId xmlns:a16="http://schemas.microsoft.com/office/drawing/2014/main" id="{5DADE843-630D-47B5-9F04-DD70A10023A2}"/>
              </a:ext>
            </a:extLst>
          </p:cNvPr>
          <p:cNvSpPr>
            <a:spLocks noChangeArrowheads="1"/>
          </p:cNvSpPr>
          <p:nvPr/>
        </p:nvSpPr>
        <p:spPr bwMode="auto">
          <a:xfrm>
            <a:off x="47244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799" name="Rectangle 7">
            <a:extLst>
              <a:ext uri="{FF2B5EF4-FFF2-40B4-BE49-F238E27FC236}">
                <a16:creationId xmlns:a16="http://schemas.microsoft.com/office/drawing/2014/main" id="{4B8939EC-B0F4-4356-B41D-477F0540B41F}"/>
              </a:ext>
            </a:extLst>
          </p:cNvPr>
          <p:cNvSpPr>
            <a:spLocks noChangeArrowheads="1"/>
          </p:cNvSpPr>
          <p:nvPr/>
        </p:nvSpPr>
        <p:spPr bwMode="auto">
          <a:xfrm>
            <a:off x="50292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00" name="Rectangle 8">
            <a:extLst>
              <a:ext uri="{FF2B5EF4-FFF2-40B4-BE49-F238E27FC236}">
                <a16:creationId xmlns:a16="http://schemas.microsoft.com/office/drawing/2014/main" id="{35B27CE0-4E43-40C5-B67D-D9822E3BF0DF}"/>
              </a:ext>
            </a:extLst>
          </p:cNvPr>
          <p:cNvSpPr>
            <a:spLocks noChangeArrowheads="1"/>
          </p:cNvSpPr>
          <p:nvPr/>
        </p:nvSpPr>
        <p:spPr bwMode="auto">
          <a:xfrm>
            <a:off x="53340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01" name="Rectangle 9">
            <a:extLst>
              <a:ext uri="{FF2B5EF4-FFF2-40B4-BE49-F238E27FC236}">
                <a16:creationId xmlns:a16="http://schemas.microsoft.com/office/drawing/2014/main" id="{C01CCFE6-921A-483B-9D93-9B56EEE627D3}"/>
              </a:ext>
            </a:extLst>
          </p:cNvPr>
          <p:cNvSpPr>
            <a:spLocks noChangeArrowheads="1"/>
          </p:cNvSpPr>
          <p:nvPr/>
        </p:nvSpPr>
        <p:spPr bwMode="auto">
          <a:xfrm>
            <a:off x="56388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02" name="Rectangle 10">
            <a:extLst>
              <a:ext uri="{FF2B5EF4-FFF2-40B4-BE49-F238E27FC236}">
                <a16:creationId xmlns:a16="http://schemas.microsoft.com/office/drawing/2014/main" id="{259E67F2-7FDE-4650-8F6B-7ED99D03461E}"/>
              </a:ext>
            </a:extLst>
          </p:cNvPr>
          <p:cNvSpPr>
            <a:spLocks noChangeArrowheads="1"/>
          </p:cNvSpPr>
          <p:nvPr/>
        </p:nvSpPr>
        <p:spPr bwMode="auto">
          <a:xfrm>
            <a:off x="41148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33803" name="Line 11">
            <a:extLst>
              <a:ext uri="{FF2B5EF4-FFF2-40B4-BE49-F238E27FC236}">
                <a16:creationId xmlns:a16="http://schemas.microsoft.com/office/drawing/2014/main" id="{06620A95-7BA5-45C3-9C7F-DD5B9D5D90F1}"/>
              </a:ext>
            </a:extLst>
          </p:cNvPr>
          <p:cNvSpPr>
            <a:spLocks noChangeShapeType="1"/>
          </p:cNvSpPr>
          <p:nvPr/>
        </p:nvSpPr>
        <p:spPr bwMode="auto">
          <a:xfrm>
            <a:off x="1066800" y="2634134"/>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04" name="Line 12">
            <a:extLst>
              <a:ext uri="{FF2B5EF4-FFF2-40B4-BE49-F238E27FC236}">
                <a16:creationId xmlns:a16="http://schemas.microsoft.com/office/drawing/2014/main" id="{5721A0C3-289E-49D0-81A4-AE273C37BE22}"/>
              </a:ext>
            </a:extLst>
          </p:cNvPr>
          <p:cNvSpPr>
            <a:spLocks noChangeShapeType="1"/>
          </p:cNvSpPr>
          <p:nvPr/>
        </p:nvSpPr>
        <p:spPr bwMode="auto">
          <a:xfrm flipV="1">
            <a:off x="2590800" y="2634134"/>
            <a:ext cx="15240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05" name="Line 13">
            <a:extLst>
              <a:ext uri="{FF2B5EF4-FFF2-40B4-BE49-F238E27FC236}">
                <a16:creationId xmlns:a16="http://schemas.microsoft.com/office/drawing/2014/main" id="{3E677424-4C5F-4406-A199-1315B14E66F8}"/>
              </a:ext>
            </a:extLst>
          </p:cNvPr>
          <p:cNvSpPr>
            <a:spLocks noChangeShapeType="1"/>
          </p:cNvSpPr>
          <p:nvPr/>
        </p:nvSpPr>
        <p:spPr bwMode="auto">
          <a:xfrm>
            <a:off x="4114800" y="2634134"/>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06" name="Line 14">
            <a:extLst>
              <a:ext uri="{FF2B5EF4-FFF2-40B4-BE49-F238E27FC236}">
                <a16:creationId xmlns:a16="http://schemas.microsoft.com/office/drawing/2014/main" id="{8A079F4E-13D6-4E06-89D2-DFA174D3305F}"/>
              </a:ext>
            </a:extLst>
          </p:cNvPr>
          <p:cNvSpPr>
            <a:spLocks noChangeShapeType="1"/>
          </p:cNvSpPr>
          <p:nvPr/>
        </p:nvSpPr>
        <p:spPr bwMode="auto">
          <a:xfrm flipV="1">
            <a:off x="5029200" y="2634134"/>
            <a:ext cx="9144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33807" name="Text Box 15">
            <a:extLst>
              <a:ext uri="{FF2B5EF4-FFF2-40B4-BE49-F238E27FC236}">
                <a16:creationId xmlns:a16="http://schemas.microsoft.com/office/drawing/2014/main" id="{986850A1-A33A-40A5-A7AE-E4947355C1CB}"/>
              </a:ext>
            </a:extLst>
          </p:cNvPr>
          <p:cNvSpPr txBox="1">
            <a:spLocks noChangeArrowheads="1"/>
          </p:cNvSpPr>
          <p:nvPr/>
        </p:nvSpPr>
        <p:spPr bwMode="auto">
          <a:xfrm>
            <a:off x="1524000" y="2877021"/>
            <a:ext cx="2057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n-US"/>
              <a:t>Whole part</a:t>
            </a:r>
          </a:p>
        </p:txBody>
      </p:sp>
      <p:sp>
        <p:nvSpPr>
          <p:cNvPr id="33808" name="Rectangle 16">
            <a:extLst>
              <a:ext uri="{FF2B5EF4-FFF2-40B4-BE49-F238E27FC236}">
                <a16:creationId xmlns:a16="http://schemas.microsoft.com/office/drawing/2014/main" id="{7EB22618-46E1-4676-BB30-1A7EE46BBD4E}"/>
              </a:ext>
            </a:extLst>
          </p:cNvPr>
          <p:cNvSpPr>
            <a:spLocks noChangeArrowheads="1"/>
          </p:cNvSpPr>
          <p:nvPr/>
        </p:nvSpPr>
        <p:spPr bwMode="auto">
          <a:xfrm>
            <a:off x="16764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09" name="Rectangle 17">
            <a:extLst>
              <a:ext uri="{FF2B5EF4-FFF2-40B4-BE49-F238E27FC236}">
                <a16:creationId xmlns:a16="http://schemas.microsoft.com/office/drawing/2014/main" id="{127BDC7E-8F81-48DC-AD9F-BA13CFCA416D}"/>
              </a:ext>
            </a:extLst>
          </p:cNvPr>
          <p:cNvSpPr>
            <a:spLocks noChangeArrowheads="1"/>
          </p:cNvSpPr>
          <p:nvPr/>
        </p:nvSpPr>
        <p:spPr bwMode="auto">
          <a:xfrm>
            <a:off x="19812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0" name="Rectangle 18">
            <a:extLst>
              <a:ext uri="{FF2B5EF4-FFF2-40B4-BE49-F238E27FC236}">
                <a16:creationId xmlns:a16="http://schemas.microsoft.com/office/drawing/2014/main" id="{278E894E-0408-4603-BC74-D1EA5D555346}"/>
              </a:ext>
            </a:extLst>
          </p:cNvPr>
          <p:cNvSpPr>
            <a:spLocks noChangeArrowheads="1"/>
          </p:cNvSpPr>
          <p:nvPr/>
        </p:nvSpPr>
        <p:spPr bwMode="auto">
          <a:xfrm>
            <a:off x="22860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1" name="Rectangle 19">
            <a:extLst>
              <a:ext uri="{FF2B5EF4-FFF2-40B4-BE49-F238E27FC236}">
                <a16:creationId xmlns:a16="http://schemas.microsoft.com/office/drawing/2014/main" id="{69E496BC-EA4B-4682-B3EF-A306076CDCD0}"/>
              </a:ext>
            </a:extLst>
          </p:cNvPr>
          <p:cNvSpPr>
            <a:spLocks noChangeArrowheads="1"/>
          </p:cNvSpPr>
          <p:nvPr/>
        </p:nvSpPr>
        <p:spPr bwMode="auto">
          <a:xfrm>
            <a:off x="25908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2" name="Rectangle 20">
            <a:extLst>
              <a:ext uri="{FF2B5EF4-FFF2-40B4-BE49-F238E27FC236}">
                <a16:creationId xmlns:a16="http://schemas.microsoft.com/office/drawing/2014/main" id="{90828EFC-9715-4766-8D81-D7372CD1DD12}"/>
              </a:ext>
            </a:extLst>
          </p:cNvPr>
          <p:cNvSpPr>
            <a:spLocks noChangeArrowheads="1"/>
          </p:cNvSpPr>
          <p:nvPr/>
        </p:nvSpPr>
        <p:spPr bwMode="auto">
          <a:xfrm>
            <a:off x="28956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3" name="Rectangle 21">
            <a:extLst>
              <a:ext uri="{FF2B5EF4-FFF2-40B4-BE49-F238E27FC236}">
                <a16:creationId xmlns:a16="http://schemas.microsoft.com/office/drawing/2014/main" id="{37CF94C3-3451-49AD-A51E-30B9444AD7B3}"/>
              </a:ext>
            </a:extLst>
          </p:cNvPr>
          <p:cNvSpPr>
            <a:spLocks noChangeArrowheads="1"/>
          </p:cNvSpPr>
          <p:nvPr/>
        </p:nvSpPr>
        <p:spPr bwMode="auto">
          <a:xfrm>
            <a:off x="32004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4" name="Rectangle 22">
            <a:extLst>
              <a:ext uri="{FF2B5EF4-FFF2-40B4-BE49-F238E27FC236}">
                <a16:creationId xmlns:a16="http://schemas.microsoft.com/office/drawing/2014/main" id="{A3613C85-A10C-4A30-810A-5FE5814B3C36}"/>
              </a:ext>
            </a:extLst>
          </p:cNvPr>
          <p:cNvSpPr>
            <a:spLocks noChangeArrowheads="1"/>
          </p:cNvSpPr>
          <p:nvPr/>
        </p:nvSpPr>
        <p:spPr bwMode="auto">
          <a:xfrm>
            <a:off x="35052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33815" name="Rectangle 23">
            <a:extLst>
              <a:ext uri="{FF2B5EF4-FFF2-40B4-BE49-F238E27FC236}">
                <a16:creationId xmlns:a16="http://schemas.microsoft.com/office/drawing/2014/main" id="{A86191A9-BD2F-4C71-8B54-C45F74438026}"/>
              </a:ext>
            </a:extLst>
          </p:cNvPr>
          <p:cNvSpPr>
            <a:spLocks noChangeArrowheads="1"/>
          </p:cNvSpPr>
          <p:nvPr/>
        </p:nvSpPr>
        <p:spPr bwMode="auto">
          <a:xfrm>
            <a:off x="38100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6" name="Rectangle 24">
            <a:extLst>
              <a:ext uri="{FF2B5EF4-FFF2-40B4-BE49-F238E27FC236}">
                <a16:creationId xmlns:a16="http://schemas.microsoft.com/office/drawing/2014/main" id="{0CDC82B0-479E-486A-A77C-1543D0E30A41}"/>
              </a:ext>
            </a:extLst>
          </p:cNvPr>
          <p:cNvSpPr>
            <a:spLocks noChangeArrowheads="1"/>
          </p:cNvSpPr>
          <p:nvPr/>
        </p:nvSpPr>
        <p:spPr bwMode="auto">
          <a:xfrm>
            <a:off x="3505200" y="2176934"/>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17" name="Rectangle 25">
            <a:extLst>
              <a:ext uri="{FF2B5EF4-FFF2-40B4-BE49-F238E27FC236}">
                <a16:creationId xmlns:a16="http://schemas.microsoft.com/office/drawing/2014/main" id="{21B354D3-52C3-4E46-B367-236BCEC0DC07}"/>
              </a:ext>
            </a:extLst>
          </p:cNvPr>
          <p:cNvSpPr>
            <a:spLocks noChangeArrowheads="1"/>
          </p:cNvSpPr>
          <p:nvPr/>
        </p:nvSpPr>
        <p:spPr bwMode="auto">
          <a:xfrm>
            <a:off x="10668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8" name="Rectangle 26">
            <a:extLst>
              <a:ext uri="{FF2B5EF4-FFF2-40B4-BE49-F238E27FC236}">
                <a16:creationId xmlns:a16="http://schemas.microsoft.com/office/drawing/2014/main" id="{DE894333-D096-4AD6-9894-94160B77B0E2}"/>
              </a:ext>
            </a:extLst>
          </p:cNvPr>
          <p:cNvSpPr>
            <a:spLocks noChangeArrowheads="1"/>
          </p:cNvSpPr>
          <p:nvPr/>
        </p:nvSpPr>
        <p:spPr bwMode="auto">
          <a:xfrm>
            <a:off x="1371600" y="2176934"/>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33819" name="Rectangle 27">
            <a:extLst>
              <a:ext uri="{FF2B5EF4-FFF2-40B4-BE49-F238E27FC236}">
                <a16:creationId xmlns:a16="http://schemas.microsoft.com/office/drawing/2014/main" id="{D6379DA2-6C83-4BA7-A94B-18CF8BA51F45}"/>
              </a:ext>
            </a:extLst>
          </p:cNvPr>
          <p:cNvSpPr>
            <a:spLocks noChangeArrowheads="1"/>
          </p:cNvSpPr>
          <p:nvPr/>
        </p:nvSpPr>
        <p:spPr bwMode="auto">
          <a:xfrm>
            <a:off x="1066800" y="2176934"/>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33820" name="Rectangle 28">
            <a:extLst>
              <a:ext uri="{FF2B5EF4-FFF2-40B4-BE49-F238E27FC236}">
                <a16:creationId xmlns:a16="http://schemas.microsoft.com/office/drawing/2014/main" id="{3307E098-CC51-437E-8F4E-75FC74AED4F5}"/>
              </a:ext>
            </a:extLst>
          </p:cNvPr>
          <p:cNvSpPr>
            <a:spLocks noChangeArrowheads="1"/>
          </p:cNvSpPr>
          <p:nvPr/>
        </p:nvSpPr>
        <p:spPr bwMode="auto">
          <a:xfrm>
            <a:off x="44196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3821" name="Rectangle 29">
            <a:extLst>
              <a:ext uri="{FF2B5EF4-FFF2-40B4-BE49-F238E27FC236}">
                <a16:creationId xmlns:a16="http://schemas.microsoft.com/office/drawing/2014/main" id="{9DDF4B00-323C-4D86-BC95-9D1118CB3B76}"/>
              </a:ext>
            </a:extLst>
          </p:cNvPr>
          <p:cNvSpPr>
            <a:spLocks noChangeArrowheads="1"/>
          </p:cNvSpPr>
          <p:nvPr/>
        </p:nvSpPr>
        <p:spPr bwMode="auto">
          <a:xfrm>
            <a:off x="47244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3822" name="Rectangle 30">
            <a:extLst>
              <a:ext uri="{FF2B5EF4-FFF2-40B4-BE49-F238E27FC236}">
                <a16:creationId xmlns:a16="http://schemas.microsoft.com/office/drawing/2014/main" id="{F5F6D9E6-FAE0-41F4-AC5D-763FE3325A83}"/>
              </a:ext>
            </a:extLst>
          </p:cNvPr>
          <p:cNvSpPr>
            <a:spLocks noChangeArrowheads="1"/>
          </p:cNvSpPr>
          <p:nvPr/>
        </p:nvSpPr>
        <p:spPr bwMode="auto">
          <a:xfrm>
            <a:off x="50292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3823" name="Rectangle 31">
            <a:extLst>
              <a:ext uri="{FF2B5EF4-FFF2-40B4-BE49-F238E27FC236}">
                <a16:creationId xmlns:a16="http://schemas.microsoft.com/office/drawing/2014/main" id="{8924F9DF-64C5-4299-87EF-8E26DF6F6BF2}"/>
              </a:ext>
            </a:extLst>
          </p:cNvPr>
          <p:cNvSpPr>
            <a:spLocks noChangeArrowheads="1"/>
          </p:cNvSpPr>
          <p:nvPr/>
        </p:nvSpPr>
        <p:spPr bwMode="auto">
          <a:xfrm>
            <a:off x="53340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3824" name="Rectangle 32">
            <a:extLst>
              <a:ext uri="{FF2B5EF4-FFF2-40B4-BE49-F238E27FC236}">
                <a16:creationId xmlns:a16="http://schemas.microsoft.com/office/drawing/2014/main" id="{99A422A1-DB7B-4B8E-B0A0-C224BFB0DFA6}"/>
              </a:ext>
            </a:extLst>
          </p:cNvPr>
          <p:cNvSpPr>
            <a:spLocks noChangeArrowheads="1"/>
          </p:cNvSpPr>
          <p:nvPr/>
        </p:nvSpPr>
        <p:spPr bwMode="auto">
          <a:xfrm>
            <a:off x="56388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33825" name="Rectangle 33">
            <a:extLst>
              <a:ext uri="{FF2B5EF4-FFF2-40B4-BE49-F238E27FC236}">
                <a16:creationId xmlns:a16="http://schemas.microsoft.com/office/drawing/2014/main" id="{3CA3B666-FE2B-4E87-BB42-08D06588CCC8}"/>
              </a:ext>
            </a:extLst>
          </p:cNvPr>
          <p:cNvSpPr>
            <a:spLocks noChangeArrowheads="1"/>
          </p:cNvSpPr>
          <p:nvPr/>
        </p:nvSpPr>
        <p:spPr bwMode="auto">
          <a:xfrm>
            <a:off x="4114800" y="2176934"/>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1</a:t>
            </a:r>
            <a:r>
              <a:rPr lang="en-US" altLang="en-US"/>
              <a:t> </a:t>
            </a:r>
          </a:p>
        </p:txBody>
      </p:sp>
      <p:sp>
        <p:nvSpPr>
          <p:cNvPr id="33826" name="Text Box 34">
            <a:extLst>
              <a:ext uri="{FF2B5EF4-FFF2-40B4-BE49-F238E27FC236}">
                <a16:creationId xmlns:a16="http://schemas.microsoft.com/office/drawing/2014/main" id="{640FDAB1-E9E8-498B-8BDA-4E4C848D764E}"/>
              </a:ext>
            </a:extLst>
          </p:cNvPr>
          <p:cNvSpPr txBox="1">
            <a:spLocks noChangeArrowheads="1"/>
          </p:cNvSpPr>
          <p:nvPr/>
        </p:nvSpPr>
        <p:spPr bwMode="auto">
          <a:xfrm>
            <a:off x="304800" y="3410421"/>
            <a:ext cx="8229600"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sz="2000" dirty="0">
                <a:solidFill>
                  <a:schemeClr val="tx2"/>
                </a:solidFill>
              </a:rPr>
              <a:t>By using a fixed-point fractional part we can have 5/2 = 2.5</a:t>
            </a:r>
          </a:p>
          <a:p>
            <a:pPr>
              <a:spcBef>
                <a:spcPct val="50000"/>
              </a:spcBef>
              <a:buFontTx/>
              <a:buChar char="-"/>
            </a:pPr>
            <a:r>
              <a:rPr lang="en-US" altLang="en-US" sz="2000" dirty="0">
                <a:solidFill>
                  <a:schemeClr val="tx2"/>
                </a:solidFill>
              </a:rPr>
              <a:t>The more bits you use in your fractional part the more accuracy you will have.</a:t>
            </a:r>
          </a:p>
          <a:p>
            <a:pPr>
              <a:spcBef>
                <a:spcPct val="50000"/>
              </a:spcBef>
              <a:buFontTx/>
              <a:buChar char="-"/>
            </a:pPr>
            <a:r>
              <a:rPr lang="en-US" altLang="en-US" sz="2000" dirty="0">
                <a:solidFill>
                  <a:schemeClr val="tx2"/>
                </a:solidFill>
              </a:rPr>
              <a:t>Accuracy is 2^-(fraction bits).  </a:t>
            </a:r>
          </a:p>
          <a:p>
            <a:pPr>
              <a:spcBef>
                <a:spcPct val="50000"/>
              </a:spcBef>
              <a:buFontTx/>
              <a:buChar char="-"/>
            </a:pPr>
            <a:r>
              <a:rPr lang="en-US" altLang="en-US" sz="2000" dirty="0">
                <a:solidFill>
                  <a:schemeClr val="tx2"/>
                </a:solidFill>
              </a:rPr>
              <a:t>For example if we have 6 bits in our fractional part (like the above example) our accuracy is 2^-6 = 0.015625.  In other words every bit is equal to 0.015625</a:t>
            </a:r>
          </a:p>
        </p:txBody>
      </p:sp>
      <p:sp>
        <p:nvSpPr>
          <p:cNvPr id="3" name="Datumsplatzhalter 2">
            <a:extLst>
              <a:ext uri="{FF2B5EF4-FFF2-40B4-BE49-F238E27FC236}">
                <a16:creationId xmlns:a16="http://schemas.microsoft.com/office/drawing/2014/main" id="{6FF520AF-68D0-4CAC-9707-EE340A904089}"/>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A5DA1FFA-B0FF-420E-A918-E21447CB9CE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3036022-6CCD-43A6-ADA8-2ADFC399223D}"/>
              </a:ext>
            </a:extLst>
          </p:cNvPr>
          <p:cNvSpPr>
            <a:spLocks noGrp="1"/>
          </p:cNvSpPr>
          <p:nvPr>
            <p:ph type="sldNum" sz="quarter" idx="12"/>
          </p:nvPr>
        </p:nvSpPr>
        <p:spPr/>
        <p:txBody>
          <a:bodyPr/>
          <a:lstStyle/>
          <a:p>
            <a:pPr>
              <a:defRPr/>
            </a:pPr>
            <a:fld id="{AFD5F09E-495C-4440-9B64-34BC52B4539C}" type="slidenum">
              <a:rPr lang="en-US" smtClean="0"/>
              <a:pPr>
                <a:defRPr/>
              </a:pPr>
              <a:t>736</a:t>
            </a:fld>
            <a:endParaRPr lang="en-US"/>
          </a:p>
        </p:txBody>
      </p:sp>
    </p:spTree>
    <p:extLst>
      <p:ext uri="{BB962C8B-B14F-4D97-AF65-F5344CB8AC3E}">
        <p14:creationId xmlns:p14="http://schemas.microsoft.com/office/powerpoint/2010/main" val="1851633659"/>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7114820-00AC-458A-B0DA-DFC12F7B56F5}"/>
              </a:ext>
            </a:extLst>
          </p:cNvPr>
          <p:cNvSpPr>
            <a:spLocks noGrp="1" noChangeArrowheads="1"/>
          </p:cNvSpPr>
          <p:nvPr>
            <p:ph type="title"/>
          </p:nvPr>
        </p:nvSpPr>
        <p:spPr/>
        <p:txBody>
          <a:bodyPr/>
          <a:lstStyle/>
          <a:p>
            <a:r>
              <a:rPr lang="en-US" altLang="en-US" dirty="0"/>
              <a:t>Fractional Example </a:t>
            </a:r>
            <a:r>
              <a:rPr lang="en-US" altLang="en-US" dirty="0" err="1"/>
              <a:t>example</a:t>
            </a:r>
            <a:endParaRPr lang="en-US" altLang="en-US" dirty="0"/>
          </a:p>
        </p:txBody>
      </p:sp>
      <p:sp>
        <p:nvSpPr>
          <p:cNvPr id="68611" name="Text Box 3">
            <a:extLst>
              <a:ext uri="{FF2B5EF4-FFF2-40B4-BE49-F238E27FC236}">
                <a16:creationId xmlns:a16="http://schemas.microsoft.com/office/drawing/2014/main" id="{ECF2C07B-531A-4ABA-BBD6-4131C6EAED01}"/>
              </a:ext>
            </a:extLst>
          </p:cNvPr>
          <p:cNvSpPr txBox="1">
            <a:spLocks noChangeArrowheads="1"/>
          </p:cNvSpPr>
          <p:nvPr/>
        </p:nvSpPr>
        <p:spPr bwMode="auto">
          <a:xfrm>
            <a:off x="6172200" y="2438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Adding 2.5 + 2.5</a:t>
            </a:r>
          </a:p>
        </p:txBody>
      </p:sp>
      <p:sp>
        <p:nvSpPr>
          <p:cNvPr id="68613" name="Rectangle 5">
            <a:extLst>
              <a:ext uri="{FF2B5EF4-FFF2-40B4-BE49-F238E27FC236}">
                <a16:creationId xmlns:a16="http://schemas.microsoft.com/office/drawing/2014/main" id="{3FD15839-F090-44C3-BE48-EEC7390D354A}"/>
              </a:ext>
            </a:extLst>
          </p:cNvPr>
          <p:cNvSpPr>
            <a:spLocks noChangeArrowheads="1"/>
          </p:cNvSpPr>
          <p:nvPr/>
        </p:nvSpPr>
        <p:spPr bwMode="auto">
          <a:xfrm>
            <a:off x="41910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14" name="Rectangle 6">
            <a:extLst>
              <a:ext uri="{FF2B5EF4-FFF2-40B4-BE49-F238E27FC236}">
                <a16:creationId xmlns:a16="http://schemas.microsoft.com/office/drawing/2014/main" id="{FC5C7F88-487B-4A95-A469-DED6801E5433}"/>
              </a:ext>
            </a:extLst>
          </p:cNvPr>
          <p:cNvSpPr>
            <a:spLocks noChangeArrowheads="1"/>
          </p:cNvSpPr>
          <p:nvPr/>
        </p:nvSpPr>
        <p:spPr bwMode="auto">
          <a:xfrm>
            <a:off x="44958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15" name="Rectangle 7">
            <a:extLst>
              <a:ext uri="{FF2B5EF4-FFF2-40B4-BE49-F238E27FC236}">
                <a16:creationId xmlns:a16="http://schemas.microsoft.com/office/drawing/2014/main" id="{096D3F24-BCBA-41F3-BEBE-E4025388152E}"/>
              </a:ext>
            </a:extLst>
          </p:cNvPr>
          <p:cNvSpPr>
            <a:spLocks noChangeArrowheads="1"/>
          </p:cNvSpPr>
          <p:nvPr/>
        </p:nvSpPr>
        <p:spPr bwMode="auto">
          <a:xfrm>
            <a:off x="48006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16" name="Rectangle 8">
            <a:extLst>
              <a:ext uri="{FF2B5EF4-FFF2-40B4-BE49-F238E27FC236}">
                <a16:creationId xmlns:a16="http://schemas.microsoft.com/office/drawing/2014/main" id="{1084AF28-5670-4A98-B3D2-C3E3E8AA4E04}"/>
              </a:ext>
            </a:extLst>
          </p:cNvPr>
          <p:cNvSpPr>
            <a:spLocks noChangeArrowheads="1"/>
          </p:cNvSpPr>
          <p:nvPr/>
        </p:nvSpPr>
        <p:spPr bwMode="auto">
          <a:xfrm>
            <a:off x="51054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17" name="Rectangle 9">
            <a:extLst>
              <a:ext uri="{FF2B5EF4-FFF2-40B4-BE49-F238E27FC236}">
                <a16:creationId xmlns:a16="http://schemas.microsoft.com/office/drawing/2014/main" id="{77FB59FB-DD3F-4754-9C38-6B64C7C54A03}"/>
              </a:ext>
            </a:extLst>
          </p:cNvPr>
          <p:cNvSpPr>
            <a:spLocks noChangeArrowheads="1"/>
          </p:cNvSpPr>
          <p:nvPr/>
        </p:nvSpPr>
        <p:spPr bwMode="auto">
          <a:xfrm>
            <a:off x="54102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18" name="Rectangle 10">
            <a:extLst>
              <a:ext uri="{FF2B5EF4-FFF2-40B4-BE49-F238E27FC236}">
                <a16:creationId xmlns:a16="http://schemas.microsoft.com/office/drawing/2014/main" id="{5251F01C-C85A-40C9-A397-483F7E3D8E29}"/>
              </a:ext>
            </a:extLst>
          </p:cNvPr>
          <p:cNvSpPr>
            <a:spLocks noChangeArrowheads="1"/>
          </p:cNvSpPr>
          <p:nvPr/>
        </p:nvSpPr>
        <p:spPr bwMode="auto">
          <a:xfrm>
            <a:off x="38862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68624" name="Rectangle 16">
            <a:extLst>
              <a:ext uri="{FF2B5EF4-FFF2-40B4-BE49-F238E27FC236}">
                <a16:creationId xmlns:a16="http://schemas.microsoft.com/office/drawing/2014/main" id="{8EB0F5E8-A460-4C5A-A9BE-B03E989F6127}"/>
              </a:ext>
            </a:extLst>
          </p:cNvPr>
          <p:cNvSpPr>
            <a:spLocks noChangeArrowheads="1"/>
          </p:cNvSpPr>
          <p:nvPr/>
        </p:nvSpPr>
        <p:spPr bwMode="auto">
          <a:xfrm>
            <a:off x="14478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25" name="Rectangle 17">
            <a:extLst>
              <a:ext uri="{FF2B5EF4-FFF2-40B4-BE49-F238E27FC236}">
                <a16:creationId xmlns:a16="http://schemas.microsoft.com/office/drawing/2014/main" id="{F24DDAD8-6BB9-47C2-966E-938017A61608}"/>
              </a:ext>
            </a:extLst>
          </p:cNvPr>
          <p:cNvSpPr>
            <a:spLocks noChangeArrowheads="1"/>
          </p:cNvSpPr>
          <p:nvPr/>
        </p:nvSpPr>
        <p:spPr bwMode="auto">
          <a:xfrm>
            <a:off x="17526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26" name="Rectangle 18">
            <a:extLst>
              <a:ext uri="{FF2B5EF4-FFF2-40B4-BE49-F238E27FC236}">
                <a16:creationId xmlns:a16="http://schemas.microsoft.com/office/drawing/2014/main" id="{4DFF11A4-33FF-4224-80DA-C8077154AC24}"/>
              </a:ext>
            </a:extLst>
          </p:cNvPr>
          <p:cNvSpPr>
            <a:spLocks noChangeArrowheads="1"/>
          </p:cNvSpPr>
          <p:nvPr/>
        </p:nvSpPr>
        <p:spPr bwMode="auto">
          <a:xfrm>
            <a:off x="20574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27" name="Rectangle 19">
            <a:extLst>
              <a:ext uri="{FF2B5EF4-FFF2-40B4-BE49-F238E27FC236}">
                <a16:creationId xmlns:a16="http://schemas.microsoft.com/office/drawing/2014/main" id="{B70720E6-3CAA-4534-8257-FE35830422DD}"/>
              </a:ext>
            </a:extLst>
          </p:cNvPr>
          <p:cNvSpPr>
            <a:spLocks noChangeArrowheads="1"/>
          </p:cNvSpPr>
          <p:nvPr/>
        </p:nvSpPr>
        <p:spPr bwMode="auto">
          <a:xfrm>
            <a:off x="23622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28" name="Rectangle 20">
            <a:extLst>
              <a:ext uri="{FF2B5EF4-FFF2-40B4-BE49-F238E27FC236}">
                <a16:creationId xmlns:a16="http://schemas.microsoft.com/office/drawing/2014/main" id="{3CB2DA65-EC9D-4765-BDA6-6CB970F99A0B}"/>
              </a:ext>
            </a:extLst>
          </p:cNvPr>
          <p:cNvSpPr>
            <a:spLocks noChangeArrowheads="1"/>
          </p:cNvSpPr>
          <p:nvPr/>
        </p:nvSpPr>
        <p:spPr bwMode="auto">
          <a:xfrm>
            <a:off x="26670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29" name="Rectangle 21">
            <a:extLst>
              <a:ext uri="{FF2B5EF4-FFF2-40B4-BE49-F238E27FC236}">
                <a16:creationId xmlns:a16="http://schemas.microsoft.com/office/drawing/2014/main" id="{D6847429-290B-405F-9340-83C726A6AD02}"/>
              </a:ext>
            </a:extLst>
          </p:cNvPr>
          <p:cNvSpPr>
            <a:spLocks noChangeArrowheads="1"/>
          </p:cNvSpPr>
          <p:nvPr/>
        </p:nvSpPr>
        <p:spPr bwMode="auto">
          <a:xfrm>
            <a:off x="29718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30" name="Rectangle 22">
            <a:extLst>
              <a:ext uri="{FF2B5EF4-FFF2-40B4-BE49-F238E27FC236}">
                <a16:creationId xmlns:a16="http://schemas.microsoft.com/office/drawing/2014/main" id="{35762737-40B9-4C99-9323-BC77FA869CE4}"/>
              </a:ext>
            </a:extLst>
          </p:cNvPr>
          <p:cNvSpPr>
            <a:spLocks noChangeArrowheads="1"/>
          </p:cNvSpPr>
          <p:nvPr/>
        </p:nvSpPr>
        <p:spPr bwMode="auto">
          <a:xfrm>
            <a:off x="32766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68631" name="Rectangle 23">
            <a:extLst>
              <a:ext uri="{FF2B5EF4-FFF2-40B4-BE49-F238E27FC236}">
                <a16:creationId xmlns:a16="http://schemas.microsoft.com/office/drawing/2014/main" id="{903EFB0C-6AAE-49A5-B463-1EB5E95CF539}"/>
              </a:ext>
            </a:extLst>
          </p:cNvPr>
          <p:cNvSpPr>
            <a:spLocks noChangeArrowheads="1"/>
          </p:cNvSpPr>
          <p:nvPr/>
        </p:nvSpPr>
        <p:spPr bwMode="auto">
          <a:xfrm>
            <a:off x="35814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32" name="Rectangle 24">
            <a:extLst>
              <a:ext uri="{FF2B5EF4-FFF2-40B4-BE49-F238E27FC236}">
                <a16:creationId xmlns:a16="http://schemas.microsoft.com/office/drawing/2014/main" id="{DE120DA5-8CEC-49FD-8227-5B64114BAEFF}"/>
              </a:ext>
            </a:extLst>
          </p:cNvPr>
          <p:cNvSpPr>
            <a:spLocks noChangeArrowheads="1"/>
          </p:cNvSpPr>
          <p:nvPr/>
        </p:nvSpPr>
        <p:spPr bwMode="auto">
          <a:xfrm>
            <a:off x="3276600" y="2438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33" name="Rectangle 25">
            <a:extLst>
              <a:ext uri="{FF2B5EF4-FFF2-40B4-BE49-F238E27FC236}">
                <a16:creationId xmlns:a16="http://schemas.microsoft.com/office/drawing/2014/main" id="{75CCFD11-E7E1-44FA-ABA3-2D43DBF57168}"/>
              </a:ext>
            </a:extLst>
          </p:cNvPr>
          <p:cNvSpPr>
            <a:spLocks noChangeArrowheads="1"/>
          </p:cNvSpPr>
          <p:nvPr/>
        </p:nvSpPr>
        <p:spPr bwMode="auto">
          <a:xfrm>
            <a:off x="8382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34" name="Rectangle 26">
            <a:extLst>
              <a:ext uri="{FF2B5EF4-FFF2-40B4-BE49-F238E27FC236}">
                <a16:creationId xmlns:a16="http://schemas.microsoft.com/office/drawing/2014/main" id="{9EA614E8-A9D8-4931-AD9F-483B870B404B}"/>
              </a:ext>
            </a:extLst>
          </p:cNvPr>
          <p:cNvSpPr>
            <a:spLocks noChangeArrowheads="1"/>
          </p:cNvSpPr>
          <p:nvPr/>
        </p:nvSpPr>
        <p:spPr bwMode="auto">
          <a:xfrm>
            <a:off x="1143000" y="24384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35" name="Rectangle 27">
            <a:extLst>
              <a:ext uri="{FF2B5EF4-FFF2-40B4-BE49-F238E27FC236}">
                <a16:creationId xmlns:a16="http://schemas.microsoft.com/office/drawing/2014/main" id="{A1968860-F01A-42CC-8BAE-0D8FB8E94578}"/>
              </a:ext>
            </a:extLst>
          </p:cNvPr>
          <p:cNvSpPr>
            <a:spLocks noChangeArrowheads="1"/>
          </p:cNvSpPr>
          <p:nvPr/>
        </p:nvSpPr>
        <p:spPr bwMode="auto">
          <a:xfrm>
            <a:off x="838200" y="24384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36" name="Rectangle 28">
            <a:extLst>
              <a:ext uri="{FF2B5EF4-FFF2-40B4-BE49-F238E27FC236}">
                <a16:creationId xmlns:a16="http://schemas.microsoft.com/office/drawing/2014/main" id="{4206F32E-FD74-4678-B707-8F08F90825A1}"/>
              </a:ext>
            </a:extLst>
          </p:cNvPr>
          <p:cNvSpPr>
            <a:spLocks noChangeArrowheads="1"/>
          </p:cNvSpPr>
          <p:nvPr/>
        </p:nvSpPr>
        <p:spPr bwMode="auto">
          <a:xfrm>
            <a:off x="41910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37" name="Rectangle 29">
            <a:extLst>
              <a:ext uri="{FF2B5EF4-FFF2-40B4-BE49-F238E27FC236}">
                <a16:creationId xmlns:a16="http://schemas.microsoft.com/office/drawing/2014/main" id="{9076E005-2241-4742-8E08-60B2E37E68AA}"/>
              </a:ext>
            </a:extLst>
          </p:cNvPr>
          <p:cNvSpPr>
            <a:spLocks noChangeArrowheads="1"/>
          </p:cNvSpPr>
          <p:nvPr/>
        </p:nvSpPr>
        <p:spPr bwMode="auto">
          <a:xfrm>
            <a:off x="44958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38" name="Rectangle 30">
            <a:extLst>
              <a:ext uri="{FF2B5EF4-FFF2-40B4-BE49-F238E27FC236}">
                <a16:creationId xmlns:a16="http://schemas.microsoft.com/office/drawing/2014/main" id="{BD3E7F41-7492-4599-9927-0E66C6D648E5}"/>
              </a:ext>
            </a:extLst>
          </p:cNvPr>
          <p:cNvSpPr>
            <a:spLocks noChangeArrowheads="1"/>
          </p:cNvSpPr>
          <p:nvPr/>
        </p:nvSpPr>
        <p:spPr bwMode="auto">
          <a:xfrm>
            <a:off x="48006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39" name="Rectangle 31">
            <a:extLst>
              <a:ext uri="{FF2B5EF4-FFF2-40B4-BE49-F238E27FC236}">
                <a16:creationId xmlns:a16="http://schemas.microsoft.com/office/drawing/2014/main" id="{BA30E4D2-4730-4D8C-8A48-B6CACC03F108}"/>
              </a:ext>
            </a:extLst>
          </p:cNvPr>
          <p:cNvSpPr>
            <a:spLocks noChangeArrowheads="1"/>
          </p:cNvSpPr>
          <p:nvPr/>
        </p:nvSpPr>
        <p:spPr bwMode="auto">
          <a:xfrm>
            <a:off x="51054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40" name="Rectangle 32">
            <a:extLst>
              <a:ext uri="{FF2B5EF4-FFF2-40B4-BE49-F238E27FC236}">
                <a16:creationId xmlns:a16="http://schemas.microsoft.com/office/drawing/2014/main" id="{27ECF50B-5CDC-43BE-97E4-96D6F63D08BE}"/>
              </a:ext>
            </a:extLst>
          </p:cNvPr>
          <p:cNvSpPr>
            <a:spLocks noChangeArrowheads="1"/>
          </p:cNvSpPr>
          <p:nvPr/>
        </p:nvSpPr>
        <p:spPr bwMode="auto">
          <a:xfrm>
            <a:off x="54102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41" name="Rectangle 33">
            <a:extLst>
              <a:ext uri="{FF2B5EF4-FFF2-40B4-BE49-F238E27FC236}">
                <a16:creationId xmlns:a16="http://schemas.microsoft.com/office/drawing/2014/main" id="{B3B4953A-0549-40DA-A738-3CB279434AAC}"/>
              </a:ext>
            </a:extLst>
          </p:cNvPr>
          <p:cNvSpPr>
            <a:spLocks noChangeArrowheads="1"/>
          </p:cNvSpPr>
          <p:nvPr/>
        </p:nvSpPr>
        <p:spPr bwMode="auto">
          <a:xfrm>
            <a:off x="3886200" y="24384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1</a:t>
            </a:r>
            <a:r>
              <a:rPr lang="en-US" altLang="en-US"/>
              <a:t> </a:t>
            </a:r>
          </a:p>
        </p:txBody>
      </p:sp>
      <p:sp>
        <p:nvSpPr>
          <p:cNvPr id="68642" name="Text Box 34">
            <a:extLst>
              <a:ext uri="{FF2B5EF4-FFF2-40B4-BE49-F238E27FC236}">
                <a16:creationId xmlns:a16="http://schemas.microsoft.com/office/drawing/2014/main" id="{B9336678-5723-481A-B968-06BD9D8ADDAC}"/>
              </a:ext>
            </a:extLst>
          </p:cNvPr>
          <p:cNvSpPr txBox="1">
            <a:spLocks noChangeArrowheads="1"/>
          </p:cNvSpPr>
          <p:nvPr/>
        </p:nvSpPr>
        <p:spPr bwMode="auto">
          <a:xfrm>
            <a:off x="247650" y="4364301"/>
            <a:ext cx="822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solidFill>
                  <a:schemeClr val="tx2"/>
                </a:solidFill>
              </a:rPr>
              <a:t>Once our math operations are complete we </a:t>
            </a:r>
            <a:r>
              <a:rPr lang="en-US" altLang="en-US" sz="1800" u="sng" dirty="0">
                <a:solidFill>
                  <a:schemeClr val="tx2"/>
                </a:solidFill>
              </a:rPr>
              <a:t>right shift</a:t>
            </a:r>
            <a:r>
              <a:rPr lang="en-US" altLang="en-US" sz="1800" dirty="0">
                <a:solidFill>
                  <a:schemeClr val="tx2"/>
                </a:solidFill>
              </a:rPr>
              <a:t> our data to regain our original resolution and data position.</a:t>
            </a:r>
          </a:p>
        </p:txBody>
      </p:sp>
      <p:sp>
        <p:nvSpPr>
          <p:cNvPr id="68643" name="Text Box 35">
            <a:extLst>
              <a:ext uri="{FF2B5EF4-FFF2-40B4-BE49-F238E27FC236}">
                <a16:creationId xmlns:a16="http://schemas.microsoft.com/office/drawing/2014/main" id="{3943ABCB-92F6-49DF-ACE9-D6E249BD5ACF}"/>
              </a:ext>
            </a:extLst>
          </p:cNvPr>
          <p:cNvSpPr txBox="1">
            <a:spLocks noChangeArrowheads="1"/>
          </p:cNvSpPr>
          <p:nvPr/>
        </p:nvSpPr>
        <p:spPr bwMode="auto">
          <a:xfrm>
            <a:off x="396796" y="1451704"/>
            <a:ext cx="82296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solidFill>
                  <a:schemeClr val="tx2"/>
                </a:solidFill>
              </a:rPr>
              <a:t>If we look diving and adding multiple values using this method we can see the benefit of fixed point math.  This example assumes we are adding two 5/2 operations as shown.</a:t>
            </a:r>
          </a:p>
        </p:txBody>
      </p:sp>
      <p:sp>
        <p:nvSpPr>
          <p:cNvPr id="68644" name="Rectangle 36">
            <a:extLst>
              <a:ext uri="{FF2B5EF4-FFF2-40B4-BE49-F238E27FC236}">
                <a16:creationId xmlns:a16="http://schemas.microsoft.com/office/drawing/2014/main" id="{A112918B-C19C-4592-986B-33D2149974C9}"/>
              </a:ext>
            </a:extLst>
          </p:cNvPr>
          <p:cNvSpPr>
            <a:spLocks noChangeArrowheads="1"/>
          </p:cNvSpPr>
          <p:nvPr/>
        </p:nvSpPr>
        <p:spPr bwMode="auto">
          <a:xfrm>
            <a:off x="41910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45" name="Rectangle 37">
            <a:extLst>
              <a:ext uri="{FF2B5EF4-FFF2-40B4-BE49-F238E27FC236}">
                <a16:creationId xmlns:a16="http://schemas.microsoft.com/office/drawing/2014/main" id="{0371C16B-DB1F-4186-B9F2-F836A8E7F3E2}"/>
              </a:ext>
            </a:extLst>
          </p:cNvPr>
          <p:cNvSpPr>
            <a:spLocks noChangeArrowheads="1"/>
          </p:cNvSpPr>
          <p:nvPr/>
        </p:nvSpPr>
        <p:spPr bwMode="auto">
          <a:xfrm>
            <a:off x="44958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46" name="Rectangle 38">
            <a:extLst>
              <a:ext uri="{FF2B5EF4-FFF2-40B4-BE49-F238E27FC236}">
                <a16:creationId xmlns:a16="http://schemas.microsoft.com/office/drawing/2014/main" id="{4204FF4B-E6E6-4840-B09E-7B9F4982E7EF}"/>
              </a:ext>
            </a:extLst>
          </p:cNvPr>
          <p:cNvSpPr>
            <a:spLocks noChangeArrowheads="1"/>
          </p:cNvSpPr>
          <p:nvPr/>
        </p:nvSpPr>
        <p:spPr bwMode="auto">
          <a:xfrm>
            <a:off x="48006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47" name="Rectangle 39">
            <a:extLst>
              <a:ext uri="{FF2B5EF4-FFF2-40B4-BE49-F238E27FC236}">
                <a16:creationId xmlns:a16="http://schemas.microsoft.com/office/drawing/2014/main" id="{156259DC-70F4-40E3-83EA-CCA83EB1B6E8}"/>
              </a:ext>
            </a:extLst>
          </p:cNvPr>
          <p:cNvSpPr>
            <a:spLocks noChangeArrowheads="1"/>
          </p:cNvSpPr>
          <p:nvPr/>
        </p:nvSpPr>
        <p:spPr bwMode="auto">
          <a:xfrm>
            <a:off x="51054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48" name="Rectangle 40">
            <a:extLst>
              <a:ext uri="{FF2B5EF4-FFF2-40B4-BE49-F238E27FC236}">
                <a16:creationId xmlns:a16="http://schemas.microsoft.com/office/drawing/2014/main" id="{201D8653-F635-4556-A39D-9E1C495C29EB}"/>
              </a:ext>
            </a:extLst>
          </p:cNvPr>
          <p:cNvSpPr>
            <a:spLocks noChangeArrowheads="1"/>
          </p:cNvSpPr>
          <p:nvPr/>
        </p:nvSpPr>
        <p:spPr bwMode="auto">
          <a:xfrm>
            <a:off x="54102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49" name="Rectangle 41">
            <a:extLst>
              <a:ext uri="{FF2B5EF4-FFF2-40B4-BE49-F238E27FC236}">
                <a16:creationId xmlns:a16="http://schemas.microsoft.com/office/drawing/2014/main" id="{159C9064-081C-49E2-A2A6-5982299CEB62}"/>
              </a:ext>
            </a:extLst>
          </p:cNvPr>
          <p:cNvSpPr>
            <a:spLocks noChangeArrowheads="1"/>
          </p:cNvSpPr>
          <p:nvPr/>
        </p:nvSpPr>
        <p:spPr bwMode="auto">
          <a:xfrm>
            <a:off x="38862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68650" name="Rectangle 42">
            <a:extLst>
              <a:ext uri="{FF2B5EF4-FFF2-40B4-BE49-F238E27FC236}">
                <a16:creationId xmlns:a16="http://schemas.microsoft.com/office/drawing/2014/main" id="{54C6369B-2E58-4693-B3B1-0E2EFDBABE11}"/>
              </a:ext>
            </a:extLst>
          </p:cNvPr>
          <p:cNvSpPr>
            <a:spLocks noChangeArrowheads="1"/>
          </p:cNvSpPr>
          <p:nvPr/>
        </p:nvSpPr>
        <p:spPr bwMode="auto">
          <a:xfrm>
            <a:off x="14478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1" name="Rectangle 43">
            <a:extLst>
              <a:ext uri="{FF2B5EF4-FFF2-40B4-BE49-F238E27FC236}">
                <a16:creationId xmlns:a16="http://schemas.microsoft.com/office/drawing/2014/main" id="{32CC23D1-CBE1-4310-9807-D9AE9816CC34}"/>
              </a:ext>
            </a:extLst>
          </p:cNvPr>
          <p:cNvSpPr>
            <a:spLocks noChangeArrowheads="1"/>
          </p:cNvSpPr>
          <p:nvPr/>
        </p:nvSpPr>
        <p:spPr bwMode="auto">
          <a:xfrm>
            <a:off x="17526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2" name="Rectangle 44">
            <a:extLst>
              <a:ext uri="{FF2B5EF4-FFF2-40B4-BE49-F238E27FC236}">
                <a16:creationId xmlns:a16="http://schemas.microsoft.com/office/drawing/2014/main" id="{47F62944-0F5A-4B1D-A113-1D600C848389}"/>
              </a:ext>
            </a:extLst>
          </p:cNvPr>
          <p:cNvSpPr>
            <a:spLocks noChangeArrowheads="1"/>
          </p:cNvSpPr>
          <p:nvPr/>
        </p:nvSpPr>
        <p:spPr bwMode="auto">
          <a:xfrm>
            <a:off x="20574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3" name="Rectangle 45">
            <a:extLst>
              <a:ext uri="{FF2B5EF4-FFF2-40B4-BE49-F238E27FC236}">
                <a16:creationId xmlns:a16="http://schemas.microsoft.com/office/drawing/2014/main" id="{0C6F3EDB-CA9C-4AC1-BF39-FA9D8F753F0C}"/>
              </a:ext>
            </a:extLst>
          </p:cNvPr>
          <p:cNvSpPr>
            <a:spLocks noChangeArrowheads="1"/>
          </p:cNvSpPr>
          <p:nvPr/>
        </p:nvSpPr>
        <p:spPr bwMode="auto">
          <a:xfrm>
            <a:off x="23622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4" name="Rectangle 46">
            <a:extLst>
              <a:ext uri="{FF2B5EF4-FFF2-40B4-BE49-F238E27FC236}">
                <a16:creationId xmlns:a16="http://schemas.microsoft.com/office/drawing/2014/main" id="{284AB448-7D80-4F39-B7E3-A3F305230476}"/>
              </a:ext>
            </a:extLst>
          </p:cNvPr>
          <p:cNvSpPr>
            <a:spLocks noChangeArrowheads="1"/>
          </p:cNvSpPr>
          <p:nvPr/>
        </p:nvSpPr>
        <p:spPr bwMode="auto">
          <a:xfrm>
            <a:off x="26670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5" name="Rectangle 47">
            <a:extLst>
              <a:ext uri="{FF2B5EF4-FFF2-40B4-BE49-F238E27FC236}">
                <a16:creationId xmlns:a16="http://schemas.microsoft.com/office/drawing/2014/main" id="{07D81329-52BE-498D-AFBC-18D9F9E1C600}"/>
              </a:ext>
            </a:extLst>
          </p:cNvPr>
          <p:cNvSpPr>
            <a:spLocks noChangeArrowheads="1"/>
          </p:cNvSpPr>
          <p:nvPr/>
        </p:nvSpPr>
        <p:spPr bwMode="auto">
          <a:xfrm>
            <a:off x="29718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6" name="Rectangle 48">
            <a:extLst>
              <a:ext uri="{FF2B5EF4-FFF2-40B4-BE49-F238E27FC236}">
                <a16:creationId xmlns:a16="http://schemas.microsoft.com/office/drawing/2014/main" id="{FE847B5F-C49D-46B0-B56B-EF27DFF796BD}"/>
              </a:ext>
            </a:extLst>
          </p:cNvPr>
          <p:cNvSpPr>
            <a:spLocks noChangeArrowheads="1"/>
          </p:cNvSpPr>
          <p:nvPr/>
        </p:nvSpPr>
        <p:spPr bwMode="auto">
          <a:xfrm>
            <a:off x="32766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68657" name="Rectangle 49">
            <a:extLst>
              <a:ext uri="{FF2B5EF4-FFF2-40B4-BE49-F238E27FC236}">
                <a16:creationId xmlns:a16="http://schemas.microsoft.com/office/drawing/2014/main" id="{818620A6-9D28-4362-9132-41BCA7387B8B}"/>
              </a:ext>
            </a:extLst>
          </p:cNvPr>
          <p:cNvSpPr>
            <a:spLocks noChangeArrowheads="1"/>
          </p:cNvSpPr>
          <p:nvPr/>
        </p:nvSpPr>
        <p:spPr bwMode="auto">
          <a:xfrm>
            <a:off x="35814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58" name="Rectangle 50">
            <a:extLst>
              <a:ext uri="{FF2B5EF4-FFF2-40B4-BE49-F238E27FC236}">
                <a16:creationId xmlns:a16="http://schemas.microsoft.com/office/drawing/2014/main" id="{132D2BE1-0BE7-4165-96D8-A7C9514C0396}"/>
              </a:ext>
            </a:extLst>
          </p:cNvPr>
          <p:cNvSpPr>
            <a:spLocks noChangeArrowheads="1"/>
          </p:cNvSpPr>
          <p:nvPr/>
        </p:nvSpPr>
        <p:spPr bwMode="auto">
          <a:xfrm>
            <a:off x="3276600" y="30480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59" name="Rectangle 51">
            <a:extLst>
              <a:ext uri="{FF2B5EF4-FFF2-40B4-BE49-F238E27FC236}">
                <a16:creationId xmlns:a16="http://schemas.microsoft.com/office/drawing/2014/main" id="{5ECE1CD7-1C0E-4ECE-9C2D-725320C2E48F}"/>
              </a:ext>
            </a:extLst>
          </p:cNvPr>
          <p:cNvSpPr>
            <a:spLocks noChangeArrowheads="1"/>
          </p:cNvSpPr>
          <p:nvPr/>
        </p:nvSpPr>
        <p:spPr bwMode="auto">
          <a:xfrm>
            <a:off x="8382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60" name="Rectangle 52">
            <a:extLst>
              <a:ext uri="{FF2B5EF4-FFF2-40B4-BE49-F238E27FC236}">
                <a16:creationId xmlns:a16="http://schemas.microsoft.com/office/drawing/2014/main" id="{66BBD78B-5A94-41FE-82E7-CC38CD8B73C4}"/>
              </a:ext>
            </a:extLst>
          </p:cNvPr>
          <p:cNvSpPr>
            <a:spLocks noChangeArrowheads="1"/>
          </p:cNvSpPr>
          <p:nvPr/>
        </p:nvSpPr>
        <p:spPr bwMode="auto">
          <a:xfrm>
            <a:off x="1143000" y="30480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61" name="Rectangle 53">
            <a:extLst>
              <a:ext uri="{FF2B5EF4-FFF2-40B4-BE49-F238E27FC236}">
                <a16:creationId xmlns:a16="http://schemas.microsoft.com/office/drawing/2014/main" id="{D935F188-3601-46E3-87D3-1921D90CED96}"/>
              </a:ext>
            </a:extLst>
          </p:cNvPr>
          <p:cNvSpPr>
            <a:spLocks noChangeArrowheads="1"/>
          </p:cNvSpPr>
          <p:nvPr/>
        </p:nvSpPr>
        <p:spPr bwMode="auto">
          <a:xfrm>
            <a:off x="838200" y="30480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62" name="Rectangle 54">
            <a:extLst>
              <a:ext uri="{FF2B5EF4-FFF2-40B4-BE49-F238E27FC236}">
                <a16:creationId xmlns:a16="http://schemas.microsoft.com/office/drawing/2014/main" id="{50E0CE73-73B9-4100-9E96-9FC8E0739CFD}"/>
              </a:ext>
            </a:extLst>
          </p:cNvPr>
          <p:cNvSpPr>
            <a:spLocks noChangeArrowheads="1"/>
          </p:cNvSpPr>
          <p:nvPr/>
        </p:nvSpPr>
        <p:spPr bwMode="auto">
          <a:xfrm>
            <a:off x="41910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63" name="Rectangle 55">
            <a:extLst>
              <a:ext uri="{FF2B5EF4-FFF2-40B4-BE49-F238E27FC236}">
                <a16:creationId xmlns:a16="http://schemas.microsoft.com/office/drawing/2014/main" id="{EA0A8009-8E36-4A4D-9522-319981038D32}"/>
              </a:ext>
            </a:extLst>
          </p:cNvPr>
          <p:cNvSpPr>
            <a:spLocks noChangeArrowheads="1"/>
          </p:cNvSpPr>
          <p:nvPr/>
        </p:nvSpPr>
        <p:spPr bwMode="auto">
          <a:xfrm>
            <a:off x="44958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64" name="Rectangle 56">
            <a:extLst>
              <a:ext uri="{FF2B5EF4-FFF2-40B4-BE49-F238E27FC236}">
                <a16:creationId xmlns:a16="http://schemas.microsoft.com/office/drawing/2014/main" id="{28606B47-D119-4250-AF03-444EC37BF284}"/>
              </a:ext>
            </a:extLst>
          </p:cNvPr>
          <p:cNvSpPr>
            <a:spLocks noChangeArrowheads="1"/>
          </p:cNvSpPr>
          <p:nvPr/>
        </p:nvSpPr>
        <p:spPr bwMode="auto">
          <a:xfrm>
            <a:off x="48006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65" name="Rectangle 57">
            <a:extLst>
              <a:ext uri="{FF2B5EF4-FFF2-40B4-BE49-F238E27FC236}">
                <a16:creationId xmlns:a16="http://schemas.microsoft.com/office/drawing/2014/main" id="{5E4FC75A-AC76-49FE-A91A-8C61AA0AE0C9}"/>
              </a:ext>
            </a:extLst>
          </p:cNvPr>
          <p:cNvSpPr>
            <a:spLocks noChangeArrowheads="1"/>
          </p:cNvSpPr>
          <p:nvPr/>
        </p:nvSpPr>
        <p:spPr bwMode="auto">
          <a:xfrm>
            <a:off x="51054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66" name="Rectangle 58">
            <a:extLst>
              <a:ext uri="{FF2B5EF4-FFF2-40B4-BE49-F238E27FC236}">
                <a16:creationId xmlns:a16="http://schemas.microsoft.com/office/drawing/2014/main" id="{C4A5C543-0AAF-4430-AC5E-8CAC7F577EA5}"/>
              </a:ext>
            </a:extLst>
          </p:cNvPr>
          <p:cNvSpPr>
            <a:spLocks noChangeArrowheads="1"/>
          </p:cNvSpPr>
          <p:nvPr/>
        </p:nvSpPr>
        <p:spPr bwMode="auto">
          <a:xfrm>
            <a:off x="54102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67" name="Rectangle 59">
            <a:extLst>
              <a:ext uri="{FF2B5EF4-FFF2-40B4-BE49-F238E27FC236}">
                <a16:creationId xmlns:a16="http://schemas.microsoft.com/office/drawing/2014/main" id="{578D4FBB-4907-4EE4-833A-A0947A915559}"/>
              </a:ext>
            </a:extLst>
          </p:cNvPr>
          <p:cNvSpPr>
            <a:spLocks noChangeArrowheads="1"/>
          </p:cNvSpPr>
          <p:nvPr/>
        </p:nvSpPr>
        <p:spPr bwMode="auto">
          <a:xfrm>
            <a:off x="3886200" y="30480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1</a:t>
            </a:r>
            <a:r>
              <a:rPr lang="en-US" altLang="en-US"/>
              <a:t> </a:t>
            </a:r>
          </a:p>
        </p:txBody>
      </p:sp>
      <p:sp>
        <p:nvSpPr>
          <p:cNvPr id="68668" name="Rectangle 60">
            <a:extLst>
              <a:ext uri="{FF2B5EF4-FFF2-40B4-BE49-F238E27FC236}">
                <a16:creationId xmlns:a16="http://schemas.microsoft.com/office/drawing/2014/main" id="{C0D61819-77AC-4CAD-9963-8035F536ECBE}"/>
              </a:ext>
            </a:extLst>
          </p:cNvPr>
          <p:cNvSpPr>
            <a:spLocks noChangeArrowheads="1"/>
          </p:cNvSpPr>
          <p:nvPr/>
        </p:nvSpPr>
        <p:spPr bwMode="auto">
          <a:xfrm>
            <a:off x="41910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69" name="Rectangle 61">
            <a:extLst>
              <a:ext uri="{FF2B5EF4-FFF2-40B4-BE49-F238E27FC236}">
                <a16:creationId xmlns:a16="http://schemas.microsoft.com/office/drawing/2014/main" id="{CEA436EF-A748-4FC5-8354-C9F928A922BC}"/>
              </a:ext>
            </a:extLst>
          </p:cNvPr>
          <p:cNvSpPr>
            <a:spLocks noChangeArrowheads="1"/>
          </p:cNvSpPr>
          <p:nvPr/>
        </p:nvSpPr>
        <p:spPr bwMode="auto">
          <a:xfrm>
            <a:off x="44958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70" name="Rectangle 62">
            <a:extLst>
              <a:ext uri="{FF2B5EF4-FFF2-40B4-BE49-F238E27FC236}">
                <a16:creationId xmlns:a16="http://schemas.microsoft.com/office/drawing/2014/main" id="{E0266957-4ACA-409C-BAD7-F7A46648EA90}"/>
              </a:ext>
            </a:extLst>
          </p:cNvPr>
          <p:cNvSpPr>
            <a:spLocks noChangeArrowheads="1"/>
          </p:cNvSpPr>
          <p:nvPr/>
        </p:nvSpPr>
        <p:spPr bwMode="auto">
          <a:xfrm>
            <a:off x="48006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71" name="Rectangle 63">
            <a:extLst>
              <a:ext uri="{FF2B5EF4-FFF2-40B4-BE49-F238E27FC236}">
                <a16:creationId xmlns:a16="http://schemas.microsoft.com/office/drawing/2014/main" id="{A9B28064-DCBC-4F23-BD6D-9E4FFABFE29A}"/>
              </a:ext>
            </a:extLst>
          </p:cNvPr>
          <p:cNvSpPr>
            <a:spLocks noChangeArrowheads="1"/>
          </p:cNvSpPr>
          <p:nvPr/>
        </p:nvSpPr>
        <p:spPr bwMode="auto">
          <a:xfrm>
            <a:off x="51054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72" name="Rectangle 64">
            <a:extLst>
              <a:ext uri="{FF2B5EF4-FFF2-40B4-BE49-F238E27FC236}">
                <a16:creationId xmlns:a16="http://schemas.microsoft.com/office/drawing/2014/main" id="{9E421352-31E1-49F3-8699-0451CF06B995}"/>
              </a:ext>
            </a:extLst>
          </p:cNvPr>
          <p:cNvSpPr>
            <a:spLocks noChangeArrowheads="1"/>
          </p:cNvSpPr>
          <p:nvPr/>
        </p:nvSpPr>
        <p:spPr bwMode="auto">
          <a:xfrm>
            <a:off x="54102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73" name="Rectangle 65">
            <a:extLst>
              <a:ext uri="{FF2B5EF4-FFF2-40B4-BE49-F238E27FC236}">
                <a16:creationId xmlns:a16="http://schemas.microsoft.com/office/drawing/2014/main" id="{C478409E-E5A5-4621-A5D0-5C4B6D045DFF}"/>
              </a:ext>
            </a:extLst>
          </p:cNvPr>
          <p:cNvSpPr>
            <a:spLocks noChangeArrowheads="1"/>
          </p:cNvSpPr>
          <p:nvPr/>
        </p:nvSpPr>
        <p:spPr bwMode="auto">
          <a:xfrm>
            <a:off x="38862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 </a:t>
            </a:r>
          </a:p>
        </p:txBody>
      </p:sp>
      <p:sp>
        <p:nvSpPr>
          <p:cNvPr id="68674" name="Rectangle 66">
            <a:extLst>
              <a:ext uri="{FF2B5EF4-FFF2-40B4-BE49-F238E27FC236}">
                <a16:creationId xmlns:a16="http://schemas.microsoft.com/office/drawing/2014/main" id="{4013BC8B-5B7B-4FF7-9396-FE7AA298789A}"/>
              </a:ext>
            </a:extLst>
          </p:cNvPr>
          <p:cNvSpPr>
            <a:spLocks noChangeArrowheads="1"/>
          </p:cNvSpPr>
          <p:nvPr/>
        </p:nvSpPr>
        <p:spPr bwMode="auto">
          <a:xfrm>
            <a:off x="14478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75" name="Rectangle 67">
            <a:extLst>
              <a:ext uri="{FF2B5EF4-FFF2-40B4-BE49-F238E27FC236}">
                <a16:creationId xmlns:a16="http://schemas.microsoft.com/office/drawing/2014/main" id="{406FAE50-582F-4D0C-A535-781C4FA01650}"/>
              </a:ext>
            </a:extLst>
          </p:cNvPr>
          <p:cNvSpPr>
            <a:spLocks noChangeArrowheads="1"/>
          </p:cNvSpPr>
          <p:nvPr/>
        </p:nvSpPr>
        <p:spPr bwMode="auto">
          <a:xfrm>
            <a:off x="17526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76" name="Rectangle 68">
            <a:extLst>
              <a:ext uri="{FF2B5EF4-FFF2-40B4-BE49-F238E27FC236}">
                <a16:creationId xmlns:a16="http://schemas.microsoft.com/office/drawing/2014/main" id="{73A58EFD-4FFC-4488-894D-7EC42F0A7151}"/>
              </a:ext>
            </a:extLst>
          </p:cNvPr>
          <p:cNvSpPr>
            <a:spLocks noChangeArrowheads="1"/>
          </p:cNvSpPr>
          <p:nvPr/>
        </p:nvSpPr>
        <p:spPr bwMode="auto">
          <a:xfrm>
            <a:off x="20574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77" name="Rectangle 69">
            <a:extLst>
              <a:ext uri="{FF2B5EF4-FFF2-40B4-BE49-F238E27FC236}">
                <a16:creationId xmlns:a16="http://schemas.microsoft.com/office/drawing/2014/main" id="{F967D528-7E6F-441B-BC2B-EF7BDCE4861E}"/>
              </a:ext>
            </a:extLst>
          </p:cNvPr>
          <p:cNvSpPr>
            <a:spLocks noChangeArrowheads="1"/>
          </p:cNvSpPr>
          <p:nvPr/>
        </p:nvSpPr>
        <p:spPr bwMode="auto">
          <a:xfrm>
            <a:off x="23622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78" name="Rectangle 70">
            <a:extLst>
              <a:ext uri="{FF2B5EF4-FFF2-40B4-BE49-F238E27FC236}">
                <a16:creationId xmlns:a16="http://schemas.microsoft.com/office/drawing/2014/main" id="{795322F0-2E1B-42FB-8658-936113FB25A9}"/>
              </a:ext>
            </a:extLst>
          </p:cNvPr>
          <p:cNvSpPr>
            <a:spLocks noChangeArrowheads="1"/>
          </p:cNvSpPr>
          <p:nvPr/>
        </p:nvSpPr>
        <p:spPr bwMode="auto">
          <a:xfrm>
            <a:off x="26670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79" name="Rectangle 71">
            <a:extLst>
              <a:ext uri="{FF2B5EF4-FFF2-40B4-BE49-F238E27FC236}">
                <a16:creationId xmlns:a16="http://schemas.microsoft.com/office/drawing/2014/main" id="{0DED8173-C6E9-45CD-8C42-C83B714D2180}"/>
              </a:ext>
            </a:extLst>
          </p:cNvPr>
          <p:cNvSpPr>
            <a:spLocks noChangeArrowheads="1"/>
          </p:cNvSpPr>
          <p:nvPr/>
        </p:nvSpPr>
        <p:spPr bwMode="auto">
          <a:xfrm>
            <a:off x="29718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68680" name="Rectangle 72">
            <a:extLst>
              <a:ext uri="{FF2B5EF4-FFF2-40B4-BE49-F238E27FC236}">
                <a16:creationId xmlns:a16="http://schemas.microsoft.com/office/drawing/2014/main" id="{14274506-7B6B-41D6-B71E-79B81F2FDE1F}"/>
              </a:ext>
            </a:extLst>
          </p:cNvPr>
          <p:cNvSpPr>
            <a:spLocks noChangeArrowheads="1"/>
          </p:cNvSpPr>
          <p:nvPr/>
        </p:nvSpPr>
        <p:spPr bwMode="auto">
          <a:xfrm>
            <a:off x="32766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81" name="Rectangle 73">
            <a:extLst>
              <a:ext uri="{FF2B5EF4-FFF2-40B4-BE49-F238E27FC236}">
                <a16:creationId xmlns:a16="http://schemas.microsoft.com/office/drawing/2014/main" id="{A71AF2A2-3638-4527-91A8-7091AD0D6A15}"/>
              </a:ext>
            </a:extLst>
          </p:cNvPr>
          <p:cNvSpPr>
            <a:spLocks noChangeArrowheads="1"/>
          </p:cNvSpPr>
          <p:nvPr/>
        </p:nvSpPr>
        <p:spPr bwMode="auto">
          <a:xfrm>
            <a:off x="35814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68682" name="Rectangle 74">
            <a:extLst>
              <a:ext uri="{FF2B5EF4-FFF2-40B4-BE49-F238E27FC236}">
                <a16:creationId xmlns:a16="http://schemas.microsoft.com/office/drawing/2014/main" id="{7AF7F606-47E9-4A2E-A95D-26E778B35765}"/>
              </a:ext>
            </a:extLst>
          </p:cNvPr>
          <p:cNvSpPr>
            <a:spLocks noChangeArrowheads="1"/>
          </p:cNvSpPr>
          <p:nvPr/>
        </p:nvSpPr>
        <p:spPr bwMode="auto">
          <a:xfrm>
            <a:off x="3276600" y="38862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83" name="Rectangle 75">
            <a:extLst>
              <a:ext uri="{FF2B5EF4-FFF2-40B4-BE49-F238E27FC236}">
                <a16:creationId xmlns:a16="http://schemas.microsoft.com/office/drawing/2014/main" id="{78CF653B-7FA3-478E-BAF4-9652CE0FFE61}"/>
              </a:ext>
            </a:extLst>
          </p:cNvPr>
          <p:cNvSpPr>
            <a:spLocks noChangeArrowheads="1"/>
          </p:cNvSpPr>
          <p:nvPr/>
        </p:nvSpPr>
        <p:spPr bwMode="auto">
          <a:xfrm>
            <a:off x="8382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84" name="Rectangle 76">
            <a:extLst>
              <a:ext uri="{FF2B5EF4-FFF2-40B4-BE49-F238E27FC236}">
                <a16:creationId xmlns:a16="http://schemas.microsoft.com/office/drawing/2014/main" id="{BEA312DC-E136-40B5-98C4-F9BD64A56EE4}"/>
              </a:ext>
            </a:extLst>
          </p:cNvPr>
          <p:cNvSpPr>
            <a:spLocks noChangeArrowheads="1"/>
          </p:cNvSpPr>
          <p:nvPr/>
        </p:nvSpPr>
        <p:spPr bwMode="auto">
          <a:xfrm>
            <a:off x="1143000" y="3886200"/>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685" name="Rectangle 77">
            <a:extLst>
              <a:ext uri="{FF2B5EF4-FFF2-40B4-BE49-F238E27FC236}">
                <a16:creationId xmlns:a16="http://schemas.microsoft.com/office/drawing/2014/main" id="{2A7BE0A3-2C7E-444A-BD57-AE2A7307D1CC}"/>
              </a:ext>
            </a:extLst>
          </p:cNvPr>
          <p:cNvSpPr>
            <a:spLocks noChangeArrowheads="1"/>
          </p:cNvSpPr>
          <p:nvPr/>
        </p:nvSpPr>
        <p:spPr bwMode="auto">
          <a:xfrm>
            <a:off x="838200" y="3886200"/>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86" name="Rectangle 78">
            <a:extLst>
              <a:ext uri="{FF2B5EF4-FFF2-40B4-BE49-F238E27FC236}">
                <a16:creationId xmlns:a16="http://schemas.microsoft.com/office/drawing/2014/main" id="{55496675-3DCD-4C9E-BD1D-94B9099E82BF}"/>
              </a:ext>
            </a:extLst>
          </p:cNvPr>
          <p:cNvSpPr>
            <a:spLocks noChangeArrowheads="1"/>
          </p:cNvSpPr>
          <p:nvPr/>
        </p:nvSpPr>
        <p:spPr bwMode="auto">
          <a:xfrm>
            <a:off x="41910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87" name="Rectangle 79">
            <a:extLst>
              <a:ext uri="{FF2B5EF4-FFF2-40B4-BE49-F238E27FC236}">
                <a16:creationId xmlns:a16="http://schemas.microsoft.com/office/drawing/2014/main" id="{4B75E566-573F-4E0C-8F03-F6A546ACAF48}"/>
              </a:ext>
            </a:extLst>
          </p:cNvPr>
          <p:cNvSpPr>
            <a:spLocks noChangeArrowheads="1"/>
          </p:cNvSpPr>
          <p:nvPr/>
        </p:nvSpPr>
        <p:spPr bwMode="auto">
          <a:xfrm>
            <a:off x="44958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88" name="Rectangle 80">
            <a:extLst>
              <a:ext uri="{FF2B5EF4-FFF2-40B4-BE49-F238E27FC236}">
                <a16:creationId xmlns:a16="http://schemas.microsoft.com/office/drawing/2014/main" id="{E3FD544C-1F72-43EF-BE65-8239A655CA48}"/>
              </a:ext>
            </a:extLst>
          </p:cNvPr>
          <p:cNvSpPr>
            <a:spLocks noChangeArrowheads="1"/>
          </p:cNvSpPr>
          <p:nvPr/>
        </p:nvSpPr>
        <p:spPr bwMode="auto">
          <a:xfrm>
            <a:off x="48006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89" name="Rectangle 81">
            <a:extLst>
              <a:ext uri="{FF2B5EF4-FFF2-40B4-BE49-F238E27FC236}">
                <a16:creationId xmlns:a16="http://schemas.microsoft.com/office/drawing/2014/main" id="{8C7E6DF3-6F82-4E48-9DCF-ACA29EEA92B7}"/>
              </a:ext>
            </a:extLst>
          </p:cNvPr>
          <p:cNvSpPr>
            <a:spLocks noChangeArrowheads="1"/>
          </p:cNvSpPr>
          <p:nvPr/>
        </p:nvSpPr>
        <p:spPr bwMode="auto">
          <a:xfrm>
            <a:off x="51054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0" name="Rectangle 82">
            <a:extLst>
              <a:ext uri="{FF2B5EF4-FFF2-40B4-BE49-F238E27FC236}">
                <a16:creationId xmlns:a16="http://schemas.microsoft.com/office/drawing/2014/main" id="{34E32211-3A57-4A09-B155-457B89EF2604}"/>
              </a:ext>
            </a:extLst>
          </p:cNvPr>
          <p:cNvSpPr>
            <a:spLocks noChangeArrowheads="1"/>
          </p:cNvSpPr>
          <p:nvPr/>
        </p:nvSpPr>
        <p:spPr bwMode="auto">
          <a:xfrm>
            <a:off x="54102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1" name="Rectangle 83">
            <a:extLst>
              <a:ext uri="{FF2B5EF4-FFF2-40B4-BE49-F238E27FC236}">
                <a16:creationId xmlns:a16="http://schemas.microsoft.com/office/drawing/2014/main" id="{03B91A28-6D17-434F-AF97-9209983D0685}"/>
              </a:ext>
            </a:extLst>
          </p:cNvPr>
          <p:cNvSpPr>
            <a:spLocks noChangeArrowheads="1"/>
          </p:cNvSpPr>
          <p:nvPr/>
        </p:nvSpPr>
        <p:spPr bwMode="auto">
          <a:xfrm>
            <a:off x="3886200" y="3886200"/>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r>
              <a:rPr lang="en-US" altLang="en-US"/>
              <a:t> </a:t>
            </a:r>
          </a:p>
        </p:txBody>
      </p:sp>
      <p:sp>
        <p:nvSpPr>
          <p:cNvPr id="68692" name="Line 84">
            <a:extLst>
              <a:ext uri="{FF2B5EF4-FFF2-40B4-BE49-F238E27FC236}">
                <a16:creationId xmlns:a16="http://schemas.microsoft.com/office/drawing/2014/main" id="{2EC8F21E-5C60-4905-81C1-D02F5F8B6A3E}"/>
              </a:ext>
            </a:extLst>
          </p:cNvPr>
          <p:cNvSpPr>
            <a:spLocks noChangeShapeType="1"/>
          </p:cNvSpPr>
          <p:nvPr/>
        </p:nvSpPr>
        <p:spPr bwMode="auto">
          <a:xfrm>
            <a:off x="381000" y="3657600"/>
            <a:ext cx="556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8693" name="Text Box 85">
            <a:extLst>
              <a:ext uri="{FF2B5EF4-FFF2-40B4-BE49-F238E27FC236}">
                <a16:creationId xmlns:a16="http://schemas.microsoft.com/office/drawing/2014/main" id="{B546B62B-581D-46DE-B934-2428CBBF7497}"/>
              </a:ext>
            </a:extLst>
          </p:cNvPr>
          <p:cNvSpPr txBox="1">
            <a:spLocks noChangeArrowheads="1"/>
          </p:cNvSpPr>
          <p:nvPr/>
        </p:nvSpPr>
        <p:spPr bwMode="auto">
          <a:xfrm>
            <a:off x="365125" y="3079750"/>
            <a:ext cx="371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a:t>
            </a:r>
          </a:p>
        </p:txBody>
      </p:sp>
      <p:sp>
        <p:nvSpPr>
          <p:cNvPr id="68694" name="Rectangle 86">
            <a:extLst>
              <a:ext uri="{FF2B5EF4-FFF2-40B4-BE49-F238E27FC236}">
                <a16:creationId xmlns:a16="http://schemas.microsoft.com/office/drawing/2014/main" id="{DA4F6517-2E14-4065-B84C-E8187D1AFD78}"/>
              </a:ext>
            </a:extLst>
          </p:cNvPr>
          <p:cNvSpPr>
            <a:spLocks noChangeArrowheads="1"/>
          </p:cNvSpPr>
          <p:nvPr/>
        </p:nvSpPr>
        <p:spPr bwMode="auto">
          <a:xfrm>
            <a:off x="1143000" y="5089376"/>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5" name="Rectangle 87">
            <a:extLst>
              <a:ext uri="{FF2B5EF4-FFF2-40B4-BE49-F238E27FC236}">
                <a16:creationId xmlns:a16="http://schemas.microsoft.com/office/drawing/2014/main" id="{688FFB6F-EEB2-4329-A809-F0A5847FF28E}"/>
              </a:ext>
            </a:extLst>
          </p:cNvPr>
          <p:cNvSpPr>
            <a:spLocks noChangeArrowheads="1"/>
          </p:cNvSpPr>
          <p:nvPr/>
        </p:nvSpPr>
        <p:spPr bwMode="auto">
          <a:xfrm>
            <a:off x="1447800" y="5089376"/>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6" name="Rectangle 88">
            <a:extLst>
              <a:ext uri="{FF2B5EF4-FFF2-40B4-BE49-F238E27FC236}">
                <a16:creationId xmlns:a16="http://schemas.microsoft.com/office/drawing/2014/main" id="{D2554D9A-15A0-41F5-96E7-D77F6C92B391}"/>
              </a:ext>
            </a:extLst>
          </p:cNvPr>
          <p:cNvSpPr>
            <a:spLocks noChangeArrowheads="1"/>
          </p:cNvSpPr>
          <p:nvPr/>
        </p:nvSpPr>
        <p:spPr bwMode="auto">
          <a:xfrm>
            <a:off x="1752600" y="5089376"/>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7" name="Rectangle 89">
            <a:extLst>
              <a:ext uri="{FF2B5EF4-FFF2-40B4-BE49-F238E27FC236}">
                <a16:creationId xmlns:a16="http://schemas.microsoft.com/office/drawing/2014/main" id="{72AFE326-745E-4623-85C9-03C6EF7D3D2C}"/>
              </a:ext>
            </a:extLst>
          </p:cNvPr>
          <p:cNvSpPr>
            <a:spLocks noChangeArrowheads="1"/>
          </p:cNvSpPr>
          <p:nvPr/>
        </p:nvSpPr>
        <p:spPr bwMode="auto">
          <a:xfrm>
            <a:off x="2057400" y="5089376"/>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8" name="Rectangle 90">
            <a:extLst>
              <a:ext uri="{FF2B5EF4-FFF2-40B4-BE49-F238E27FC236}">
                <a16:creationId xmlns:a16="http://schemas.microsoft.com/office/drawing/2014/main" id="{730B2FEB-453A-459D-B178-D0A9A26CDFC3}"/>
              </a:ext>
            </a:extLst>
          </p:cNvPr>
          <p:cNvSpPr>
            <a:spLocks noChangeArrowheads="1"/>
          </p:cNvSpPr>
          <p:nvPr/>
        </p:nvSpPr>
        <p:spPr bwMode="auto">
          <a:xfrm>
            <a:off x="2362200" y="5089376"/>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699" name="Rectangle 91">
            <a:extLst>
              <a:ext uri="{FF2B5EF4-FFF2-40B4-BE49-F238E27FC236}">
                <a16:creationId xmlns:a16="http://schemas.microsoft.com/office/drawing/2014/main" id="{0FC1E7A1-0742-4C31-A108-BCA0066B2C5D}"/>
              </a:ext>
            </a:extLst>
          </p:cNvPr>
          <p:cNvSpPr>
            <a:spLocks noChangeArrowheads="1"/>
          </p:cNvSpPr>
          <p:nvPr/>
        </p:nvSpPr>
        <p:spPr bwMode="auto">
          <a:xfrm>
            <a:off x="26670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0" name="Rectangle 92">
            <a:extLst>
              <a:ext uri="{FF2B5EF4-FFF2-40B4-BE49-F238E27FC236}">
                <a16:creationId xmlns:a16="http://schemas.microsoft.com/office/drawing/2014/main" id="{E8C0CF12-75EE-4F41-8276-362119C83F77}"/>
              </a:ext>
            </a:extLst>
          </p:cNvPr>
          <p:cNvSpPr>
            <a:spLocks noChangeArrowheads="1"/>
          </p:cNvSpPr>
          <p:nvPr/>
        </p:nvSpPr>
        <p:spPr bwMode="auto">
          <a:xfrm>
            <a:off x="29718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1" name="Rectangle 93">
            <a:extLst>
              <a:ext uri="{FF2B5EF4-FFF2-40B4-BE49-F238E27FC236}">
                <a16:creationId xmlns:a16="http://schemas.microsoft.com/office/drawing/2014/main" id="{DF112264-2BDD-42B4-A3D7-2AA40E46CA0D}"/>
              </a:ext>
            </a:extLst>
          </p:cNvPr>
          <p:cNvSpPr>
            <a:spLocks noChangeArrowheads="1"/>
          </p:cNvSpPr>
          <p:nvPr/>
        </p:nvSpPr>
        <p:spPr bwMode="auto">
          <a:xfrm>
            <a:off x="32766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2" name="Rectangle 94">
            <a:extLst>
              <a:ext uri="{FF2B5EF4-FFF2-40B4-BE49-F238E27FC236}">
                <a16:creationId xmlns:a16="http://schemas.microsoft.com/office/drawing/2014/main" id="{7F85B195-1334-440D-893C-1F1B22F8EF17}"/>
              </a:ext>
            </a:extLst>
          </p:cNvPr>
          <p:cNvSpPr>
            <a:spLocks noChangeArrowheads="1"/>
          </p:cNvSpPr>
          <p:nvPr/>
        </p:nvSpPr>
        <p:spPr bwMode="auto">
          <a:xfrm>
            <a:off x="35814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3" name="Rectangle 95">
            <a:extLst>
              <a:ext uri="{FF2B5EF4-FFF2-40B4-BE49-F238E27FC236}">
                <a16:creationId xmlns:a16="http://schemas.microsoft.com/office/drawing/2014/main" id="{8E1DD83F-75AD-4462-B9DD-EFA48B464F06}"/>
              </a:ext>
            </a:extLst>
          </p:cNvPr>
          <p:cNvSpPr>
            <a:spLocks noChangeArrowheads="1"/>
          </p:cNvSpPr>
          <p:nvPr/>
        </p:nvSpPr>
        <p:spPr bwMode="auto">
          <a:xfrm>
            <a:off x="38862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4" name="Rectangle 96">
            <a:extLst>
              <a:ext uri="{FF2B5EF4-FFF2-40B4-BE49-F238E27FC236}">
                <a16:creationId xmlns:a16="http://schemas.microsoft.com/office/drawing/2014/main" id="{DD2FC380-BB7C-4B6C-A0EC-5D7E534FA80B}"/>
              </a:ext>
            </a:extLst>
          </p:cNvPr>
          <p:cNvSpPr>
            <a:spLocks noChangeArrowheads="1"/>
          </p:cNvSpPr>
          <p:nvPr/>
        </p:nvSpPr>
        <p:spPr bwMode="auto">
          <a:xfrm>
            <a:off x="41910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6" name="Rectangle 98">
            <a:extLst>
              <a:ext uri="{FF2B5EF4-FFF2-40B4-BE49-F238E27FC236}">
                <a16:creationId xmlns:a16="http://schemas.microsoft.com/office/drawing/2014/main" id="{D75F3A8E-096F-4291-8B53-3E7519A1E160}"/>
              </a:ext>
            </a:extLst>
          </p:cNvPr>
          <p:cNvSpPr>
            <a:spLocks noChangeArrowheads="1"/>
          </p:cNvSpPr>
          <p:nvPr/>
        </p:nvSpPr>
        <p:spPr bwMode="auto">
          <a:xfrm>
            <a:off x="44958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7" name="Rectangle 99">
            <a:extLst>
              <a:ext uri="{FF2B5EF4-FFF2-40B4-BE49-F238E27FC236}">
                <a16:creationId xmlns:a16="http://schemas.microsoft.com/office/drawing/2014/main" id="{FF988EAA-C513-4082-9D32-AD3A88D0C524}"/>
              </a:ext>
            </a:extLst>
          </p:cNvPr>
          <p:cNvSpPr>
            <a:spLocks noChangeArrowheads="1"/>
          </p:cNvSpPr>
          <p:nvPr/>
        </p:nvSpPr>
        <p:spPr bwMode="auto">
          <a:xfrm>
            <a:off x="48006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68708" name="Rectangle 100">
            <a:extLst>
              <a:ext uri="{FF2B5EF4-FFF2-40B4-BE49-F238E27FC236}">
                <a16:creationId xmlns:a16="http://schemas.microsoft.com/office/drawing/2014/main" id="{C44B7D70-551C-472A-86B1-5D48BA233129}"/>
              </a:ext>
            </a:extLst>
          </p:cNvPr>
          <p:cNvSpPr>
            <a:spLocks noChangeArrowheads="1"/>
          </p:cNvSpPr>
          <p:nvPr/>
        </p:nvSpPr>
        <p:spPr bwMode="auto">
          <a:xfrm>
            <a:off x="51054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0</a:t>
            </a:r>
          </a:p>
        </p:txBody>
      </p:sp>
      <p:sp>
        <p:nvSpPr>
          <p:cNvPr id="68709" name="Rectangle 101">
            <a:extLst>
              <a:ext uri="{FF2B5EF4-FFF2-40B4-BE49-F238E27FC236}">
                <a16:creationId xmlns:a16="http://schemas.microsoft.com/office/drawing/2014/main" id="{2F6BB6F5-AA9E-4B9C-A361-6BFB100C597D}"/>
              </a:ext>
            </a:extLst>
          </p:cNvPr>
          <p:cNvSpPr>
            <a:spLocks noChangeArrowheads="1"/>
          </p:cNvSpPr>
          <p:nvPr/>
        </p:nvSpPr>
        <p:spPr bwMode="auto">
          <a:xfrm>
            <a:off x="5410200" y="5089376"/>
            <a:ext cx="304800" cy="381000"/>
          </a:xfrm>
          <a:prstGeom prst="rect">
            <a:avLst/>
          </a:prstGeom>
          <a:solidFill>
            <a:srgbClr val="FF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000000"/>
                </a:solidFill>
              </a:rPr>
              <a:t>1</a:t>
            </a:r>
          </a:p>
        </p:txBody>
      </p:sp>
      <p:sp>
        <p:nvSpPr>
          <p:cNvPr id="68710" name="Rectangle 102">
            <a:extLst>
              <a:ext uri="{FF2B5EF4-FFF2-40B4-BE49-F238E27FC236}">
                <a16:creationId xmlns:a16="http://schemas.microsoft.com/office/drawing/2014/main" id="{10876DDB-C9C6-4C5D-88ED-D4A018F1F878}"/>
              </a:ext>
            </a:extLst>
          </p:cNvPr>
          <p:cNvSpPr>
            <a:spLocks noChangeArrowheads="1"/>
          </p:cNvSpPr>
          <p:nvPr/>
        </p:nvSpPr>
        <p:spPr bwMode="auto">
          <a:xfrm>
            <a:off x="838200" y="5089376"/>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711" name="Rectangle 103">
            <a:extLst>
              <a:ext uri="{FF2B5EF4-FFF2-40B4-BE49-F238E27FC236}">
                <a16:creationId xmlns:a16="http://schemas.microsoft.com/office/drawing/2014/main" id="{92F353F8-0772-460A-A2D9-3ED07D4B1930}"/>
              </a:ext>
            </a:extLst>
          </p:cNvPr>
          <p:cNvSpPr>
            <a:spLocks noChangeArrowheads="1"/>
          </p:cNvSpPr>
          <p:nvPr/>
        </p:nvSpPr>
        <p:spPr bwMode="auto">
          <a:xfrm>
            <a:off x="3276600" y="5089376"/>
            <a:ext cx="2438400" cy="381000"/>
          </a:xfrm>
          <a:prstGeom prst="rect">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712" name="Text Box 104">
            <a:extLst>
              <a:ext uri="{FF2B5EF4-FFF2-40B4-BE49-F238E27FC236}">
                <a16:creationId xmlns:a16="http://schemas.microsoft.com/office/drawing/2014/main" id="{F9A2C4AD-7392-45CA-8B3F-3317AEA2012F}"/>
              </a:ext>
            </a:extLst>
          </p:cNvPr>
          <p:cNvSpPr txBox="1">
            <a:spLocks noChangeArrowheads="1"/>
          </p:cNvSpPr>
          <p:nvPr/>
        </p:nvSpPr>
        <p:spPr bwMode="auto">
          <a:xfrm>
            <a:off x="5867400" y="5013176"/>
            <a:ext cx="762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 5</a:t>
            </a:r>
          </a:p>
        </p:txBody>
      </p:sp>
      <p:sp>
        <p:nvSpPr>
          <p:cNvPr id="68719" name="Rectangle 111">
            <a:extLst>
              <a:ext uri="{FF2B5EF4-FFF2-40B4-BE49-F238E27FC236}">
                <a16:creationId xmlns:a16="http://schemas.microsoft.com/office/drawing/2014/main" id="{0F6A218D-C975-4197-9268-E8972619F477}"/>
              </a:ext>
            </a:extLst>
          </p:cNvPr>
          <p:cNvSpPr>
            <a:spLocks noChangeArrowheads="1"/>
          </p:cNvSpPr>
          <p:nvPr/>
        </p:nvSpPr>
        <p:spPr bwMode="auto">
          <a:xfrm>
            <a:off x="838200" y="5089376"/>
            <a:ext cx="304800" cy="381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solidFill>
                  <a:srgbClr val="FFFFFF"/>
                </a:solidFill>
              </a:rPr>
              <a:t>0</a:t>
            </a:r>
          </a:p>
        </p:txBody>
      </p:sp>
      <p:sp>
        <p:nvSpPr>
          <p:cNvPr id="68720" name="Text Box 112">
            <a:extLst>
              <a:ext uri="{FF2B5EF4-FFF2-40B4-BE49-F238E27FC236}">
                <a16:creationId xmlns:a16="http://schemas.microsoft.com/office/drawing/2014/main" id="{2E60B016-80E8-4861-B7B1-C4D2E082FFCF}"/>
              </a:ext>
            </a:extLst>
          </p:cNvPr>
          <p:cNvSpPr txBox="1">
            <a:spLocks noChangeArrowheads="1"/>
          </p:cNvSpPr>
          <p:nvPr/>
        </p:nvSpPr>
        <p:spPr bwMode="auto">
          <a:xfrm>
            <a:off x="304800" y="5597450"/>
            <a:ext cx="838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800" dirty="0">
                <a:solidFill>
                  <a:schemeClr val="tx2"/>
                </a:solidFill>
              </a:rPr>
              <a:t>Without using the fixed point math the result of the addition would have been 4 due to the truncation of the integer division.</a:t>
            </a:r>
          </a:p>
        </p:txBody>
      </p:sp>
      <p:sp>
        <p:nvSpPr>
          <p:cNvPr id="3" name="Datumsplatzhalter 2">
            <a:extLst>
              <a:ext uri="{FF2B5EF4-FFF2-40B4-BE49-F238E27FC236}">
                <a16:creationId xmlns:a16="http://schemas.microsoft.com/office/drawing/2014/main" id="{CA9770FA-6AEA-44F3-A429-BD7F488CC23A}"/>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2320BEA-C4E4-4392-B03B-4A9593181E5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59E062BE-0F15-4C9E-8FDE-82DB69ED9CAF}"/>
              </a:ext>
            </a:extLst>
          </p:cNvPr>
          <p:cNvSpPr>
            <a:spLocks noGrp="1"/>
          </p:cNvSpPr>
          <p:nvPr>
            <p:ph type="sldNum" sz="quarter" idx="12"/>
          </p:nvPr>
        </p:nvSpPr>
        <p:spPr/>
        <p:txBody>
          <a:bodyPr/>
          <a:lstStyle/>
          <a:p>
            <a:pPr>
              <a:defRPr/>
            </a:pPr>
            <a:fld id="{AFD5F09E-495C-4440-9B64-34BC52B4539C}" type="slidenum">
              <a:rPr lang="en-US" smtClean="0"/>
              <a:pPr>
                <a:defRPr/>
              </a:pPr>
              <a:t>737</a:t>
            </a:fld>
            <a:endParaRPr lang="en-US"/>
          </a:p>
        </p:txBody>
      </p:sp>
    </p:spTree>
    <p:extLst>
      <p:ext uri="{BB962C8B-B14F-4D97-AF65-F5344CB8AC3E}">
        <p14:creationId xmlns:p14="http://schemas.microsoft.com/office/powerpoint/2010/main" val="1988144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8642"/>
                                        </p:tgtEl>
                                        <p:attrNameLst>
                                          <p:attrName>style.visibility</p:attrName>
                                        </p:attrNameLst>
                                      </p:cBhvr>
                                      <p:to>
                                        <p:strVal val="visible"/>
                                      </p:to>
                                    </p:set>
                                    <p:anim calcmode="lin" valueType="num">
                                      <p:cBhvr additive="base">
                                        <p:cTn id="7" dur="500" fill="hold"/>
                                        <p:tgtEl>
                                          <p:spTgt spid="68642"/>
                                        </p:tgtEl>
                                        <p:attrNameLst>
                                          <p:attrName>ppt_x</p:attrName>
                                        </p:attrNameLst>
                                      </p:cBhvr>
                                      <p:tavLst>
                                        <p:tav tm="0">
                                          <p:val>
                                            <p:strVal val="#ppt_x"/>
                                          </p:val>
                                        </p:tav>
                                        <p:tav tm="100000">
                                          <p:val>
                                            <p:strVal val="#ppt_x"/>
                                          </p:val>
                                        </p:tav>
                                      </p:tavLst>
                                    </p:anim>
                                    <p:anim calcmode="lin" valueType="num">
                                      <p:cBhvr additive="base">
                                        <p:cTn id="8" dur="500" fill="hold"/>
                                        <p:tgtEl>
                                          <p:spTgt spid="686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8694"/>
                                        </p:tgtEl>
                                        <p:attrNameLst>
                                          <p:attrName>style.visibility</p:attrName>
                                        </p:attrNameLst>
                                      </p:cBhvr>
                                      <p:to>
                                        <p:strVal val="visible"/>
                                      </p:to>
                                    </p:set>
                                    <p:anim calcmode="lin" valueType="num">
                                      <p:cBhvr additive="base">
                                        <p:cTn id="11" dur="500" fill="hold"/>
                                        <p:tgtEl>
                                          <p:spTgt spid="68694"/>
                                        </p:tgtEl>
                                        <p:attrNameLst>
                                          <p:attrName>ppt_x</p:attrName>
                                        </p:attrNameLst>
                                      </p:cBhvr>
                                      <p:tavLst>
                                        <p:tav tm="0">
                                          <p:val>
                                            <p:strVal val="#ppt_x"/>
                                          </p:val>
                                        </p:tav>
                                        <p:tav tm="100000">
                                          <p:val>
                                            <p:strVal val="#ppt_x"/>
                                          </p:val>
                                        </p:tav>
                                      </p:tavLst>
                                    </p:anim>
                                    <p:anim calcmode="lin" valueType="num">
                                      <p:cBhvr additive="base">
                                        <p:cTn id="12" dur="500" fill="hold"/>
                                        <p:tgtEl>
                                          <p:spTgt spid="6869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695"/>
                                        </p:tgtEl>
                                        <p:attrNameLst>
                                          <p:attrName>style.visibility</p:attrName>
                                        </p:attrNameLst>
                                      </p:cBhvr>
                                      <p:to>
                                        <p:strVal val="visible"/>
                                      </p:to>
                                    </p:set>
                                    <p:anim calcmode="lin" valueType="num">
                                      <p:cBhvr additive="base">
                                        <p:cTn id="15" dur="500" fill="hold"/>
                                        <p:tgtEl>
                                          <p:spTgt spid="68695"/>
                                        </p:tgtEl>
                                        <p:attrNameLst>
                                          <p:attrName>ppt_x</p:attrName>
                                        </p:attrNameLst>
                                      </p:cBhvr>
                                      <p:tavLst>
                                        <p:tav tm="0">
                                          <p:val>
                                            <p:strVal val="#ppt_x"/>
                                          </p:val>
                                        </p:tav>
                                        <p:tav tm="100000">
                                          <p:val>
                                            <p:strVal val="#ppt_x"/>
                                          </p:val>
                                        </p:tav>
                                      </p:tavLst>
                                    </p:anim>
                                    <p:anim calcmode="lin" valueType="num">
                                      <p:cBhvr additive="base">
                                        <p:cTn id="16" dur="500" fill="hold"/>
                                        <p:tgtEl>
                                          <p:spTgt spid="6869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8696"/>
                                        </p:tgtEl>
                                        <p:attrNameLst>
                                          <p:attrName>style.visibility</p:attrName>
                                        </p:attrNameLst>
                                      </p:cBhvr>
                                      <p:to>
                                        <p:strVal val="visible"/>
                                      </p:to>
                                    </p:set>
                                    <p:anim calcmode="lin" valueType="num">
                                      <p:cBhvr additive="base">
                                        <p:cTn id="19" dur="500" fill="hold"/>
                                        <p:tgtEl>
                                          <p:spTgt spid="68696"/>
                                        </p:tgtEl>
                                        <p:attrNameLst>
                                          <p:attrName>ppt_x</p:attrName>
                                        </p:attrNameLst>
                                      </p:cBhvr>
                                      <p:tavLst>
                                        <p:tav tm="0">
                                          <p:val>
                                            <p:strVal val="#ppt_x"/>
                                          </p:val>
                                        </p:tav>
                                        <p:tav tm="100000">
                                          <p:val>
                                            <p:strVal val="#ppt_x"/>
                                          </p:val>
                                        </p:tav>
                                      </p:tavLst>
                                    </p:anim>
                                    <p:anim calcmode="lin" valueType="num">
                                      <p:cBhvr additive="base">
                                        <p:cTn id="20" dur="500" fill="hold"/>
                                        <p:tgtEl>
                                          <p:spTgt spid="6869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8697"/>
                                        </p:tgtEl>
                                        <p:attrNameLst>
                                          <p:attrName>style.visibility</p:attrName>
                                        </p:attrNameLst>
                                      </p:cBhvr>
                                      <p:to>
                                        <p:strVal val="visible"/>
                                      </p:to>
                                    </p:set>
                                    <p:anim calcmode="lin" valueType="num">
                                      <p:cBhvr additive="base">
                                        <p:cTn id="23" dur="500" fill="hold"/>
                                        <p:tgtEl>
                                          <p:spTgt spid="68697"/>
                                        </p:tgtEl>
                                        <p:attrNameLst>
                                          <p:attrName>ppt_x</p:attrName>
                                        </p:attrNameLst>
                                      </p:cBhvr>
                                      <p:tavLst>
                                        <p:tav tm="0">
                                          <p:val>
                                            <p:strVal val="#ppt_x"/>
                                          </p:val>
                                        </p:tav>
                                        <p:tav tm="100000">
                                          <p:val>
                                            <p:strVal val="#ppt_x"/>
                                          </p:val>
                                        </p:tav>
                                      </p:tavLst>
                                    </p:anim>
                                    <p:anim calcmode="lin" valueType="num">
                                      <p:cBhvr additive="base">
                                        <p:cTn id="24" dur="500" fill="hold"/>
                                        <p:tgtEl>
                                          <p:spTgt spid="6869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8698"/>
                                        </p:tgtEl>
                                        <p:attrNameLst>
                                          <p:attrName>style.visibility</p:attrName>
                                        </p:attrNameLst>
                                      </p:cBhvr>
                                      <p:to>
                                        <p:strVal val="visible"/>
                                      </p:to>
                                    </p:set>
                                    <p:anim calcmode="lin" valueType="num">
                                      <p:cBhvr additive="base">
                                        <p:cTn id="27" dur="500" fill="hold"/>
                                        <p:tgtEl>
                                          <p:spTgt spid="68698"/>
                                        </p:tgtEl>
                                        <p:attrNameLst>
                                          <p:attrName>ppt_x</p:attrName>
                                        </p:attrNameLst>
                                      </p:cBhvr>
                                      <p:tavLst>
                                        <p:tav tm="0">
                                          <p:val>
                                            <p:strVal val="#ppt_x"/>
                                          </p:val>
                                        </p:tav>
                                        <p:tav tm="100000">
                                          <p:val>
                                            <p:strVal val="#ppt_x"/>
                                          </p:val>
                                        </p:tav>
                                      </p:tavLst>
                                    </p:anim>
                                    <p:anim calcmode="lin" valueType="num">
                                      <p:cBhvr additive="base">
                                        <p:cTn id="28" dur="500" fill="hold"/>
                                        <p:tgtEl>
                                          <p:spTgt spid="6869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8699"/>
                                        </p:tgtEl>
                                        <p:attrNameLst>
                                          <p:attrName>style.visibility</p:attrName>
                                        </p:attrNameLst>
                                      </p:cBhvr>
                                      <p:to>
                                        <p:strVal val="visible"/>
                                      </p:to>
                                    </p:set>
                                    <p:anim calcmode="lin" valueType="num">
                                      <p:cBhvr additive="base">
                                        <p:cTn id="31" dur="500" fill="hold"/>
                                        <p:tgtEl>
                                          <p:spTgt spid="68699"/>
                                        </p:tgtEl>
                                        <p:attrNameLst>
                                          <p:attrName>ppt_x</p:attrName>
                                        </p:attrNameLst>
                                      </p:cBhvr>
                                      <p:tavLst>
                                        <p:tav tm="0">
                                          <p:val>
                                            <p:strVal val="#ppt_x"/>
                                          </p:val>
                                        </p:tav>
                                        <p:tav tm="100000">
                                          <p:val>
                                            <p:strVal val="#ppt_x"/>
                                          </p:val>
                                        </p:tav>
                                      </p:tavLst>
                                    </p:anim>
                                    <p:anim calcmode="lin" valueType="num">
                                      <p:cBhvr additive="base">
                                        <p:cTn id="32" dur="500" fill="hold"/>
                                        <p:tgtEl>
                                          <p:spTgt spid="6869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8700"/>
                                        </p:tgtEl>
                                        <p:attrNameLst>
                                          <p:attrName>style.visibility</p:attrName>
                                        </p:attrNameLst>
                                      </p:cBhvr>
                                      <p:to>
                                        <p:strVal val="visible"/>
                                      </p:to>
                                    </p:set>
                                    <p:anim calcmode="lin" valueType="num">
                                      <p:cBhvr additive="base">
                                        <p:cTn id="35" dur="500" fill="hold"/>
                                        <p:tgtEl>
                                          <p:spTgt spid="68700"/>
                                        </p:tgtEl>
                                        <p:attrNameLst>
                                          <p:attrName>ppt_x</p:attrName>
                                        </p:attrNameLst>
                                      </p:cBhvr>
                                      <p:tavLst>
                                        <p:tav tm="0">
                                          <p:val>
                                            <p:strVal val="#ppt_x"/>
                                          </p:val>
                                        </p:tav>
                                        <p:tav tm="100000">
                                          <p:val>
                                            <p:strVal val="#ppt_x"/>
                                          </p:val>
                                        </p:tav>
                                      </p:tavLst>
                                    </p:anim>
                                    <p:anim calcmode="lin" valueType="num">
                                      <p:cBhvr additive="base">
                                        <p:cTn id="36" dur="500" fill="hold"/>
                                        <p:tgtEl>
                                          <p:spTgt spid="6870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8701"/>
                                        </p:tgtEl>
                                        <p:attrNameLst>
                                          <p:attrName>style.visibility</p:attrName>
                                        </p:attrNameLst>
                                      </p:cBhvr>
                                      <p:to>
                                        <p:strVal val="visible"/>
                                      </p:to>
                                    </p:set>
                                    <p:anim calcmode="lin" valueType="num">
                                      <p:cBhvr additive="base">
                                        <p:cTn id="39" dur="500" fill="hold"/>
                                        <p:tgtEl>
                                          <p:spTgt spid="68701"/>
                                        </p:tgtEl>
                                        <p:attrNameLst>
                                          <p:attrName>ppt_x</p:attrName>
                                        </p:attrNameLst>
                                      </p:cBhvr>
                                      <p:tavLst>
                                        <p:tav tm="0">
                                          <p:val>
                                            <p:strVal val="#ppt_x"/>
                                          </p:val>
                                        </p:tav>
                                        <p:tav tm="100000">
                                          <p:val>
                                            <p:strVal val="#ppt_x"/>
                                          </p:val>
                                        </p:tav>
                                      </p:tavLst>
                                    </p:anim>
                                    <p:anim calcmode="lin" valueType="num">
                                      <p:cBhvr additive="base">
                                        <p:cTn id="40" dur="500" fill="hold"/>
                                        <p:tgtEl>
                                          <p:spTgt spid="6870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8702"/>
                                        </p:tgtEl>
                                        <p:attrNameLst>
                                          <p:attrName>style.visibility</p:attrName>
                                        </p:attrNameLst>
                                      </p:cBhvr>
                                      <p:to>
                                        <p:strVal val="visible"/>
                                      </p:to>
                                    </p:set>
                                    <p:anim calcmode="lin" valueType="num">
                                      <p:cBhvr additive="base">
                                        <p:cTn id="43" dur="500" fill="hold"/>
                                        <p:tgtEl>
                                          <p:spTgt spid="68702"/>
                                        </p:tgtEl>
                                        <p:attrNameLst>
                                          <p:attrName>ppt_x</p:attrName>
                                        </p:attrNameLst>
                                      </p:cBhvr>
                                      <p:tavLst>
                                        <p:tav tm="0">
                                          <p:val>
                                            <p:strVal val="#ppt_x"/>
                                          </p:val>
                                        </p:tav>
                                        <p:tav tm="100000">
                                          <p:val>
                                            <p:strVal val="#ppt_x"/>
                                          </p:val>
                                        </p:tav>
                                      </p:tavLst>
                                    </p:anim>
                                    <p:anim calcmode="lin" valueType="num">
                                      <p:cBhvr additive="base">
                                        <p:cTn id="44" dur="500" fill="hold"/>
                                        <p:tgtEl>
                                          <p:spTgt spid="6870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68703"/>
                                        </p:tgtEl>
                                        <p:attrNameLst>
                                          <p:attrName>style.visibility</p:attrName>
                                        </p:attrNameLst>
                                      </p:cBhvr>
                                      <p:to>
                                        <p:strVal val="visible"/>
                                      </p:to>
                                    </p:set>
                                    <p:anim calcmode="lin" valueType="num">
                                      <p:cBhvr additive="base">
                                        <p:cTn id="47" dur="500" fill="hold"/>
                                        <p:tgtEl>
                                          <p:spTgt spid="68703"/>
                                        </p:tgtEl>
                                        <p:attrNameLst>
                                          <p:attrName>ppt_x</p:attrName>
                                        </p:attrNameLst>
                                      </p:cBhvr>
                                      <p:tavLst>
                                        <p:tav tm="0">
                                          <p:val>
                                            <p:strVal val="#ppt_x"/>
                                          </p:val>
                                        </p:tav>
                                        <p:tav tm="100000">
                                          <p:val>
                                            <p:strVal val="#ppt_x"/>
                                          </p:val>
                                        </p:tav>
                                      </p:tavLst>
                                    </p:anim>
                                    <p:anim calcmode="lin" valueType="num">
                                      <p:cBhvr additive="base">
                                        <p:cTn id="48" dur="500" fill="hold"/>
                                        <p:tgtEl>
                                          <p:spTgt spid="6870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68704"/>
                                        </p:tgtEl>
                                        <p:attrNameLst>
                                          <p:attrName>style.visibility</p:attrName>
                                        </p:attrNameLst>
                                      </p:cBhvr>
                                      <p:to>
                                        <p:strVal val="visible"/>
                                      </p:to>
                                    </p:set>
                                    <p:anim calcmode="lin" valueType="num">
                                      <p:cBhvr additive="base">
                                        <p:cTn id="51" dur="500" fill="hold"/>
                                        <p:tgtEl>
                                          <p:spTgt spid="68704"/>
                                        </p:tgtEl>
                                        <p:attrNameLst>
                                          <p:attrName>ppt_x</p:attrName>
                                        </p:attrNameLst>
                                      </p:cBhvr>
                                      <p:tavLst>
                                        <p:tav tm="0">
                                          <p:val>
                                            <p:strVal val="#ppt_x"/>
                                          </p:val>
                                        </p:tav>
                                        <p:tav tm="100000">
                                          <p:val>
                                            <p:strVal val="#ppt_x"/>
                                          </p:val>
                                        </p:tav>
                                      </p:tavLst>
                                    </p:anim>
                                    <p:anim calcmode="lin" valueType="num">
                                      <p:cBhvr additive="base">
                                        <p:cTn id="52" dur="500" fill="hold"/>
                                        <p:tgtEl>
                                          <p:spTgt spid="6870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8706"/>
                                        </p:tgtEl>
                                        <p:attrNameLst>
                                          <p:attrName>style.visibility</p:attrName>
                                        </p:attrNameLst>
                                      </p:cBhvr>
                                      <p:to>
                                        <p:strVal val="visible"/>
                                      </p:to>
                                    </p:set>
                                    <p:anim calcmode="lin" valueType="num">
                                      <p:cBhvr additive="base">
                                        <p:cTn id="55" dur="500" fill="hold"/>
                                        <p:tgtEl>
                                          <p:spTgt spid="68706"/>
                                        </p:tgtEl>
                                        <p:attrNameLst>
                                          <p:attrName>ppt_x</p:attrName>
                                        </p:attrNameLst>
                                      </p:cBhvr>
                                      <p:tavLst>
                                        <p:tav tm="0">
                                          <p:val>
                                            <p:strVal val="#ppt_x"/>
                                          </p:val>
                                        </p:tav>
                                        <p:tav tm="100000">
                                          <p:val>
                                            <p:strVal val="#ppt_x"/>
                                          </p:val>
                                        </p:tav>
                                      </p:tavLst>
                                    </p:anim>
                                    <p:anim calcmode="lin" valueType="num">
                                      <p:cBhvr additive="base">
                                        <p:cTn id="56" dur="500" fill="hold"/>
                                        <p:tgtEl>
                                          <p:spTgt spid="6870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68707"/>
                                        </p:tgtEl>
                                        <p:attrNameLst>
                                          <p:attrName>style.visibility</p:attrName>
                                        </p:attrNameLst>
                                      </p:cBhvr>
                                      <p:to>
                                        <p:strVal val="visible"/>
                                      </p:to>
                                    </p:set>
                                    <p:anim calcmode="lin" valueType="num">
                                      <p:cBhvr additive="base">
                                        <p:cTn id="59" dur="500" fill="hold"/>
                                        <p:tgtEl>
                                          <p:spTgt spid="68707"/>
                                        </p:tgtEl>
                                        <p:attrNameLst>
                                          <p:attrName>ppt_x</p:attrName>
                                        </p:attrNameLst>
                                      </p:cBhvr>
                                      <p:tavLst>
                                        <p:tav tm="0">
                                          <p:val>
                                            <p:strVal val="#ppt_x"/>
                                          </p:val>
                                        </p:tav>
                                        <p:tav tm="100000">
                                          <p:val>
                                            <p:strVal val="#ppt_x"/>
                                          </p:val>
                                        </p:tav>
                                      </p:tavLst>
                                    </p:anim>
                                    <p:anim calcmode="lin" valueType="num">
                                      <p:cBhvr additive="base">
                                        <p:cTn id="60" dur="500" fill="hold"/>
                                        <p:tgtEl>
                                          <p:spTgt spid="6870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68708"/>
                                        </p:tgtEl>
                                        <p:attrNameLst>
                                          <p:attrName>style.visibility</p:attrName>
                                        </p:attrNameLst>
                                      </p:cBhvr>
                                      <p:to>
                                        <p:strVal val="visible"/>
                                      </p:to>
                                    </p:set>
                                    <p:anim calcmode="lin" valueType="num">
                                      <p:cBhvr additive="base">
                                        <p:cTn id="63" dur="500" fill="hold"/>
                                        <p:tgtEl>
                                          <p:spTgt spid="68708"/>
                                        </p:tgtEl>
                                        <p:attrNameLst>
                                          <p:attrName>ppt_x</p:attrName>
                                        </p:attrNameLst>
                                      </p:cBhvr>
                                      <p:tavLst>
                                        <p:tav tm="0">
                                          <p:val>
                                            <p:strVal val="#ppt_x"/>
                                          </p:val>
                                        </p:tav>
                                        <p:tav tm="100000">
                                          <p:val>
                                            <p:strVal val="#ppt_x"/>
                                          </p:val>
                                        </p:tav>
                                      </p:tavLst>
                                    </p:anim>
                                    <p:anim calcmode="lin" valueType="num">
                                      <p:cBhvr additive="base">
                                        <p:cTn id="64" dur="500" fill="hold"/>
                                        <p:tgtEl>
                                          <p:spTgt spid="6870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8709"/>
                                        </p:tgtEl>
                                        <p:attrNameLst>
                                          <p:attrName>style.visibility</p:attrName>
                                        </p:attrNameLst>
                                      </p:cBhvr>
                                      <p:to>
                                        <p:strVal val="visible"/>
                                      </p:to>
                                    </p:set>
                                    <p:anim calcmode="lin" valueType="num">
                                      <p:cBhvr additive="base">
                                        <p:cTn id="67" dur="500" fill="hold"/>
                                        <p:tgtEl>
                                          <p:spTgt spid="68709"/>
                                        </p:tgtEl>
                                        <p:attrNameLst>
                                          <p:attrName>ppt_x</p:attrName>
                                        </p:attrNameLst>
                                      </p:cBhvr>
                                      <p:tavLst>
                                        <p:tav tm="0">
                                          <p:val>
                                            <p:strVal val="#ppt_x"/>
                                          </p:val>
                                        </p:tav>
                                        <p:tav tm="100000">
                                          <p:val>
                                            <p:strVal val="#ppt_x"/>
                                          </p:val>
                                        </p:tav>
                                      </p:tavLst>
                                    </p:anim>
                                    <p:anim calcmode="lin" valueType="num">
                                      <p:cBhvr additive="base">
                                        <p:cTn id="68" dur="500" fill="hold"/>
                                        <p:tgtEl>
                                          <p:spTgt spid="68709"/>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8710"/>
                                        </p:tgtEl>
                                        <p:attrNameLst>
                                          <p:attrName>style.visibility</p:attrName>
                                        </p:attrNameLst>
                                      </p:cBhvr>
                                      <p:to>
                                        <p:strVal val="visible"/>
                                      </p:to>
                                    </p:set>
                                    <p:anim calcmode="lin" valueType="num">
                                      <p:cBhvr additive="base">
                                        <p:cTn id="71" dur="500" fill="hold"/>
                                        <p:tgtEl>
                                          <p:spTgt spid="68710"/>
                                        </p:tgtEl>
                                        <p:attrNameLst>
                                          <p:attrName>ppt_x</p:attrName>
                                        </p:attrNameLst>
                                      </p:cBhvr>
                                      <p:tavLst>
                                        <p:tav tm="0">
                                          <p:val>
                                            <p:strVal val="#ppt_x"/>
                                          </p:val>
                                        </p:tav>
                                        <p:tav tm="100000">
                                          <p:val>
                                            <p:strVal val="#ppt_x"/>
                                          </p:val>
                                        </p:tav>
                                      </p:tavLst>
                                    </p:anim>
                                    <p:anim calcmode="lin" valueType="num">
                                      <p:cBhvr additive="base">
                                        <p:cTn id="72" dur="500" fill="hold"/>
                                        <p:tgtEl>
                                          <p:spTgt spid="68710"/>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8711"/>
                                        </p:tgtEl>
                                        <p:attrNameLst>
                                          <p:attrName>style.visibility</p:attrName>
                                        </p:attrNameLst>
                                      </p:cBhvr>
                                      <p:to>
                                        <p:strVal val="visible"/>
                                      </p:to>
                                    </p:set>
                                    <p:anim calcmode="lin" valueType="num">
                                      <p:cBhvr additive="base">
                                        <p:cTn id="75" dur="500" fill="hold"/>
                                        <p:tgtEl>
                                          <p:spTgt spid="68711"/>
                                        </p:tgtEl>
                                        <p:attrNameLst>
                                          <p:attrName>ppt_x</p:attrName>
                                        </p:attrNameLst>
                                      </p:cBhvr>
                                      <p:tavLst>
                                        <p:tav tm="0">
                                          <p:val>
                                            <p:strVal val="#ppt_x"/>
                                          </p:val>
                                        </p:tav>
                                        <p:tav tm="100000">
                                          <p:val>
                                            <p:strVal val="#ppt_x"/>
                                          </p:val>
                                        </p:tav>
                                      </p:tavLst>
                                    </p:anim>
                                    <p:anim calcmode="lin" valueType="num">
                                      <p:cBhvr additive="base">
                                        <p:cTn id="76" dur="500" fill="hold"/>
                                        <p:tgtEl>
                                          <p:spTgt spid="68711"/>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8712"/>
                                        </p:tgtEl>
                                        <p:attrNameLst>
                                          <p:attrName>style.visibility</p:attrName>
                                        </p:attrNameLst>
                                      </p:cBhvr>
                                      <p:to>
                                        <p:strVal val="visible"/>
                                      </p:to>
                                    </p:set>
                                    <p:anim calcmode="lin" valueType="num">
                                      <p:cBhvr additive="base">
                                        <p:cTn id="79" dur="500" fill="hold"/>
                                        <p:tgtEl>
                                          <p:spTgt spid="68712"/>
                                        </p:tgtEl>
                                        <p:attrNameLst>
                                          <p:attrName>ppt_x</p:attrName>
                                        </p:attrNameLst>
                                      </p:cBhvr>
                                      <p:tavLst>
                                        <p:tav tm="0">
                                          <p:val>
                                            <p:strVal val="#ppt_x"/>
                                          </p:val>
                                        </p:tav>
                                        <p:tav tm="100000">
                                          <p:val>
                                            <p:strVal val="#ppt_x"/>
                                          </p:val>
                                        </p:tav>
                                      </p:tavLst>
                                    </p:anim>
                                    <p:anim calcmode="lin" valueType="num">
                                      <p:cBhvr additive="base">
                                        <p:cTn id="80" dur="500" fill="hold"/>
                                        <p:tgtEl>
                                          <p:spTgt spid="68712"/>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8719"/>
                                        </p:tgtEl>
                                        <p:attrNameLst>
                                          <p:attrName>style.visibility</p:attrName>
                                        </p:attrNameLst>
                                      </p:cBhvr>
                                      <p:to>
                                        <p:strVal val="visible"/>
                                      </p:to>
                                    </p:set>
                                    <p:anim calcmode="lin" valueType="num">
                                      <p:cBhvr additive="base">
                                        <p:cTn id="83" dur="500" fill="hold"/>
                                        <p:tgtEl>
                                          <p:spTgt spid="68719"/>
                                        </p:tgtEl>
                                        <p:attrNameLst>
                                          <p:attrName>ppt_x</p:attrName>
                                        </p:attrNameLst>
                                      </p:cBhvr>
                                      <p:tavLst>
                                        <p:tav tm="0">
                                          <p:val>
                                            <p:strVal val="#ppt_x"/>
                                          </p:val>
                                        </p:tav>
                                        <p:tav tm="100000">
                                          <p:val>
                                            <p:strVal val="#ppt_x"/>
                                          </p:val>
                                        </p:tav>
                                      </p:tavLst>
                                    </p:anim>
                                    <p:anim calcmode="lin" valueType="num">
                                      <p:cBhvr additive="base">
                                        <p:cTn id="84" dur="500" fill="hold"/>
                                        <p:tgtEl>
                                          <p:spTgt spid="68719"/>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68720"/>
                                        </p:tgtEl>
                                        <p:attrNameLst>
                                          <p:attrName>style.visibility</p:attrName>
                                        </p:attrNameLst>
                                      </p:cBhvr>
                                      <p:to>
                                        <p:strVal val="visible"/>
                                      </p:to>
                                    </p:set>
                                    <p:anim calcmode="lin" valueType="num">
                                      <p:cBhvr additive="base">
                                        <p:cTn id="89" dur="500" fill="hold"/>
                                        <p:tgtEl>
                                          <p:spTgt spid="68720"/>
                                        </p:tgtEl>
                                        <p:attrNameLst>
                                          <p:attrName>ppt_x</p:attrName>
                                        </p:attrNameLst>
                                      </p:cBhvr>
                                      <p:tavLst>
                                        <p:tav tm="0">
                                          <p:val>
                                            <p:strVal val="#ppt_x"/>
                                          </p:val>
                                        </p:tav>
                                        <p:tav tm="100000">
                                          <p:val>
                                            <p:strVal val="#ppt_x"/>
                                          </p:val>
                                        </p:tav>
                                      </p:tavLst>
                                    </p:anim>
                                    <p:anim calcmode="lin" valueType="num">
                                      <p:cBhvr additive="base">
                                        <p:cTn id="90" dur="500" fill="hold"/>
                                        <p:tgtEl>
                                          <p:spTgt spid="687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42" grpId="0"/>
      <p:bldP spid="68694" grpId="0" animBg="1"/>
      <p:bldP spid="68695" grpId="0" animBg="1"/>
      <p:bldP spid="68696" grpId="0" animBg="1"/>
      <p:bldP spid="68697" grpId="0" animBg="1"/>
      <p:bldP spid="68698" grpId="0" animBg="1"/>
      <p:bldP spid="68699" grpId="0" animBg="1"/>
      <p:bldP spid="68700" grpId="0" animBg="1"/>
      <p:bldP spid="68701" grpId="0" animBg="1"/>
      <p:bldP spid="68702" grpId="0" animBg="1"/>
      <p:bldP spid="68703" grpId="0" animBg="1"/>
      <p:bldP spid="68704" grpId="0" animBg="1"/>
      <p:bldP spid="68706" grpId="0" animBg="1"/>
      <p:bldP spid="68707" grpId="0" animBg="1"/>
      <p:bldP spid="68708" grpId="0" animBg="1"/>
      <p:bldP spid="68709" grpId="0" animBg="1"/>
      <p:bldP spid="68712" grpId="0"/>
      <p:bldP spid="68719" grpId="0" animBg="1"/>
      <p:bldP spid="68720" grpId="0"/>
    </p:bldLst>
  </p:timing>
</p:sld>
</file>

<file path=ppt/slides/slide7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393AB1E-6C2D-46D7-91C8-AC20E7E438C8}"/>
              </a:ext>
            </a:extLst>
          </p:cNvPr>
          <p:cNvSpPr>
            <a:spLocks noGrp="1" noChangeArrowheads="1"/>
          </p:cNvSpPr>
          <p:nvPr>
            <p:ph type="title"/>
          </p:nvPr>
        </p:nvSpPr>
        <p:spPr/>
        <p:txBody>
          <a:bodyPr/>
          <a:lstStyle/>
          <a:p>
            <a:r>
              <a:rPr lang="en-US" altLang="en-US"/>
              <a:t>Overflow Protection</a:t>
            </a:r>
          </a:p>
        </p:txBody>
      </p:sp>
      <p:sp>
        <p:nvSpPr>
          <p:cNvPr id="70659" name="Rectangle 3">
            <a:extLst>
              <a:ext uri="{FF2B5EF4-FFF2-40B4-BE49-F238E27FC236}">
                <a16:creationId xmlns:a16="http://schemas.microsoft.com/office/drawing/2014/main" id="{F5C2DF56-D2FB-409F-BFE1-F78C23E14A69}"/>
              </a:ext>
            </a:extLst>
          </p:cNvPr>
          <p:cNvSpPr>
            <a:spLocks noGrp="1" noChangeArrowheads="1"/>
          </p:cNvSpPr>
          <p:nvPr>
            <p:ph sz="quarter" idx="1"/>
          </p:nvPr>
        </p:nvSpPr>
        <p:spPr/>
        <p:txBody>
          <a:bodyPr/>
          <a:lstStyle/>
          <a:p>
            <a:r>
              <a:rPr lang="en-US" altLang="en-US"/>
              <a:t>Making Sure Your Code Is Predictable</a:t>
            </a:r>
          </a:p>
        </p:txBody>
      </p:sp>
      <p:sp>
        <p:nvSpPr>
          <p:cNvPr id="2" name="Datumsplatzhalter 1">
            <a:extLst>
              <a:ext uri="{FF2B5EF4-FFF2-40B4-BE49-F238E27FC236}">
                <a16:creationId xmlns:a16="http://schemas.microsoft.com/office/drawing/2014/main" id="{4B0D748B-9371-4FAE-8FE9-07AE955B284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1F9348D-E3EC-454D-8007-53904613669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301138F-638D-4D90-82F6-8E887C16B659}"/>
              </a:ext>
            </a:extLst>
          </p:cNvPr>
          <p:cNvSpPr>
            <a:spLocks noGrp="1"/>
          </p:cNvSpPr>
          <p:nvPr>
            <p:ph type="sldNum" sz="quarter" idx="12"/>
          </p:nvPr>
        </p:nvSpPr>
        <p:spPr/>
        <p:txBody>
          <a:bodyPr/>
          <a:lstStyle/>
          <a:p>
            <a:pPr>
              <a:defRPr/>
            </a:pPr>
            <a:fld id="{AFD5F09E-495C-4440-9B64-34BC52B4539C}" type="slidenum">
              <a:rPr lang="en-US" smtClean="0"/>
              <a:pPr>
                <a:defRPr/>
              </a:pPr>
              <a:t>738</a:t>
            </a:fld>
            <a:endParaRPr lang="en-US"/>
          </a:p>
        </p:txBody>
      </p:sp>
    </p:spTree>
    <p:extLst>
      <p:ext uri="{BB962C8B-B14F-4D97-AF65-F5344CB8AC3E}">
        <p14:creationId xmlns:p14="http://schemas.microsoft.com/office/powerpoint/2010/main" val="209905069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CD7FBB5A-C9CD-4732-BFA9-FFF18792BB64}"/>
              </a:ext>
            </a:extLst>
          </p:cNvPr>
          <p:cNvSpPr>
            <a:spLocks noGrp="1" noChangeArrowheads="1"/>
          </p:cNvSpPr>
          <p:nvPr>
            <p:ph type="title"/>
          </p:nvPr>
        </p:nvSpPr>
        <p:spPr/>
        <p:txBody>
          <a:bodyPr/>
          <a:lstStyle/>
          <a:p>
            <a:r>
              <a:rPr lang="en-US" altLang="en-US" sz="4000"/>
              <a:t>What is Overflow? Why is it Bad?</a:t>
            </a:r>
          </a:p>
        </p:txBody>
      </p:sp>
      <p:sp>
        <p:nvSpPr>
          <p:cNvPr id="71683" name="Rectangle 3">
            <a:extLst>
              <a:ext uri="{FF2B5EF4-FFF2-40B4-BE49-F238E27FC236}">
                <a16:creationId xmlns:a16="http://schemas.microsoft.com/office/drawing/2014/main" id="{FDE59C9A-E180-4004-AD8F-6C8D28D3E73E}"/>
              </a:ext>
            </a:extLst>
          </p:cNvPr>
          <p:cNvSpPr>
            <a:spLocks noGrp="1" noChangeArrowheads="1"/>
          </p:cNvSpPr>
          <p:nvPr>
            <p:ph sz="quarter" idx="1"/>
          </p:nvPr>
        </p:nvSpPr>
        <p:spPr/>
        <p:txBody>
          <a:bodyPr/>
          <a:lstStyle/>
          <a:p>
            <a:pPr>
              <a:lnSpc>
                <a:spcPct val="90000"/>
              </a:lnSpc>
            </a:pPr>
            <a:r>
              <a:rPr lang="en-US" altLang="en-US" dirty="0"/>
              <a:t>Overflow is when you try to store a number that is too large for its data type.</a:t>
            </a:r>
          </a:p>
          <a:p>
            <a:pPr>
              <a:lnSpc>
                <a:spcPct val="90000"/>
              </a:lnSpc>
            </a:pPr>
            <a:r>
              <a:rPr lang="en-US" altLang="en-US" dirty="0"/>
              <a:t>For example what happens to the following code?</a:t>
            </a:r>
          </a:p>
          <a:p>
            <a:pPr>
              <a:lnSpc>
                <a:spcPct val="90000"/>
              </a:lnSpc>
              <a:buFont typeface="Wingdings" panose="05000000000000000000" pitchFamily="2" charset="2"/>
              <a:buNone/>
            </a:pPr>
            <a:r>
              <a:rPr lang="en-US" altLang="en-US" sz="2800" dirty="0">
                <a:latin typeface="Courier New" panose="02070309020205020404" pitchFamily="49" charset="0"/>
              </a:rPr>
              <a:t>		</a:t>
            </a:r>
            <a:r>
              <a:rPr lang="en-US" altLang="en-US" sz="2800" b="1" dirty="0">
                <a:latin typeface="Courier New" panose="02070309020205020404" pitchFamily="49" charset="0"/>
              </a:rPr>
              <a:t>s8 test = 100;</a:t>
            </a:r>
          </a:p>
          <a:p>
            <a:pPr>
              <a:lnSpc>
                <a:spcPct val="90000"/>
              </a:lnSpc>
              <a:buFont typeface="Wingdings" panose="05000000000000000000" pitchFamily="2" charset="2"/>
              <a:buNone/>
            </a:pPr>
            <a:r>
              <a:rPr lang="en-US" altLang="en-US" sz="2800" b="1" dirty="0">
                <a:latin typeface="Courier New" panose="02070309020205020404" pitchFamily="49" charset="0"/>
              </a:rPr>
              <a:t>		test = test + 50;</a:t>
            </a:r>
          </a:p>
          <a:p>
            <a:pPr>
              <a:lnSpc>
                <a:spcPct val="90000"/>
              </a:lnSpc>
              <a:buFont typeface="Wingdings" panose="05000000000000000000" pitchFamily="2" charset="2"/>
              <a:buNone/>
            </a:pPr>
            <a:r>
              <a:rPr lang="en-US" altLang="en-US" sz="2800" b="1" dirty="0">
                <a:latin typeface="Courier New" panose="02070309020205020404" pitchFamily="49" charset="0"/>
              </a:rPr>
              <a:t>	</a:t>
            </a:r>
            <a:r>
              <a:rPr lang="en-US" altLang="en-US" sz="2800" b="1" dirty="0"/>
              <a:t>answer:</a:t>
            </a:r>
            <a:r>
              <a:rPr lang="en-US" altLang="en-US" sz="2800" b="1" dirty="0">
                <a:latin typeface="Courier New" panose="02070309020205020404" pitchFamily="49" charset="0"/>
              </a:rPr>
              <a:t> -105 </a:t>
            </a:r>
          </a:p>
          <a:p>
            <a:pPr>
              <a:lnSpc>
                <a:spcPct val="90000"/>
              </a:lnSpc>
              <a:buFont typeface="Wingdings" panose="05000000000000000000" pitchFamily="2" charset="2"/>
              <a:buNone/>
            </a:pPr>
            <a:r>
              <a:rPr lang="en-US" altLang="en-US" sz="2800" b="1" dirty="0"/>
              <a:t>   (that’s not good!!!)</a:t>
            </a:r>
            <a:endParaRPr lang="en-US" altLang="en-US" sz="2800" b="1" dirty="0">
              <a:latin typeface="Courier New" panose="02070309020205020404" pitchFamily="49" charset="0"/>
            </a:endParaRPr>
          </a:p>
          <a:p>
            <a:pPr>
              <a:lnSpc>
                <a:spcPct val="90000"/>
              </a:lnSpc>
              <a:buFont typeface="Wingdings" panose="05000000000000000000" pitchFamily="2" charset="2"/>
              <a:buNone/>
            </a:pPr>
            <a:endParaRPr lang="en-US" altLang="en-US" sz="2800" b="1" dirty="0"/>
          </a:p>
        </p:txBody>
      </p:sp>
      <p:sp>
        <p:nvSpPr>
          <p:cNvPr id="2" name="Datumsplatzhalter 1">
            <a:extLst>
              <a:ext uri="{FF2B5EF4-FFF2-40B4-BE49-F238E27FC236}">
                <a16:creationId xmlns:a16="http://schemas.microsoft.com/office/drawing/2014/main" id="{B3F59BAB-F162-452D-B002-412A8C6EFA1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093A6CB4-1A07-4A59-8861-0FA3691496F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305D8EA-0D35-41F9-A909-54A26C0CD6C5}"/>
              </a:ext>
            </a:extLst>
          </p:cNvPr>
          <p:cNvSpPr>
            <a:spLocks noGrp="1"/>
          </p:cNvSpPr>
          <p:nvPr>
            <p:ph type="sldNum" sz="quarter" idx="12"/>
          </p:nvPr>
        </p:nvSpPr>
        <p:spPr/>
        <p:txBody>
          <a:bodyPr/>
          <a:lstStyle/>
          <a:p>
            <a:pPr>
              <a:defRPr/>
            </a:pPr>
            <a:fld id="{AFD5F09E-495C-4440-9B64-34BC52B4539C}" type="slidenum">
              <a:rPr lang="en-US" smtClean="0"/>
              <a:pPr>
                <a:defRPr/>
              </a:pPr>
              <a:t>739</a:t>
            </a:fld>
            <a:endParaRPr lang="en-US"/>
          </a:p>
        </p:txBody>
      </p:sp>
    </p:spTree>
    <p:extLst>
      <p:ext uri="{BB962C8B-B14F-4D97-AF65-F5344CB8AC3E}">
        <p14:creationId xmlns:p14="http://schemas.microsoft.com/office/powerpoint/2010/main" val="406265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1683">
                                            <p:txEl>
                                              <p:pRg st="4" end="4"/>
                                            </p:txEl>
                                          </p:spTgt>
                                        </p:tgtEl>
                                        <p:attrNameLst>
                                          <p:attrName>style.visibility</p:attrName>
                                        </p:attrNameLst>
                                      </p:cBhvr>
                                      <p:to>
                                        <p:strVal val="visible"/>
                                      </p:to>
                                    </p:set>
                                    <p:anim calcmode="lin" valueType="num">
                                      <p:cBhvr additive="base">
                                        <p:cTn id="7" dur="500" fill="hold"/>
                                        <p:tgtEl>
                                          <p:spTgt spid="7168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16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71683">
                                            <p:txEl>
                                              <p:pRg st="5" end="5"/>
                                            </p:txEl>
                                          </p:spTgt>
                                        </p:tgtEl>
                                        <p:attrNameLst>
                                          <p:attrName>style.visibility</p:attrName>
                                        </p:attrNameLst>
                                      </p:cBhvr>
                                      <p:to>
                                        <p:strVal val="visible"/>
                                      </p:to>
                                    </p:set>
                                    <p:anim calcmode="lin" valueType="num">
                                      <p:cBhvr additive="base">
                                        <p:cTn id="13" dur="500" fill="hold"/>
                                        <p:tgtEl>
                                          <p:spTgt spid="7168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168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E6458E0-A478-4F58-AF1F-1DC477839A09}"/>
              </a:ext>
            </a:extLst>
          </p:cNvPr>
          <p:cNvSpPr>
            <a:spLocks noGrp="1"/>
          </p:cNvSpPr>
          <p:nvPr>
            <p:ph type="body" idx="1"/>
          </p:nvPr>
        </p:nvSpPr>
        <p:spPr/>
        <p:txBody>
          <a:bodyPr/>
          <a:lstStyle/>
          <a:p>
            <a:endParaRPr lang="de-DE"/>
          </a:p>
        </p:txBody>
      </p:sp>
      <p:sp>
        <p:nvSpPr>
          <p:cNvPr id="10241" name="Titel 1">
            <a:extLst>
              <a:ext uri="{FF2B5EF4-FFF2-40B4-BE49-F238E27FC236}">
                <a16:creationId xmlns:a16="http://schemas.microsoft.com/office/drawing/2014/main" id="{529169DE-1335-40E7-92A4-8FFC502B0963}"/>
              </a:ext>
            </a:extLst>
          </p:cNvPr>
          <p:cNvSpPr>
            <a:spLocks noGrp="1"/>
          </p:cNvSpPr>
          <p:nvPr>
            <p:ph type="title"/>
          </p:nvPr>
        </p:nvSpPr>
        <p:spPr/>
        <p:txBody>
          <a:bodyPr/>
          <a:lstStyle/>
          <a:p>
            <a:r>
              <a:rPr lang="de-DE" altLang="de-DE" dirty="0">
                <a:solidFill>
                  <a:srgbClr val="164C6C"/>
                </a:solidFill>
              </a:rPr>
              <a:t>Realtime </a:t>
            </a:r>
            <a:r>
              <a:rPr lang="de-DE" altLang="de-DE" dirty="0" err="1">
                <a:solidFill>
                  <a:srgbClr val="164C6C"/>
                </a:solidFill>
              </a:rPr>
              <a:t>Evidence</a:t>
            </a:r>
            <a:endParaRPr lang="de-DE" altLang="de-DE" dirty="0">
              <a:solidFill>
                <a:srgbClr val="164C6C"/>
              </a:solidFill>
            </a:endParaRPr>
          </a:p>
        </p:txBody>
      </p:sp>
      <p:sp>
        <p:nvSpPr>
          <p:cNvPr id="2" name="Datumsplatzhalter 1">
            <a:extLst>
              <a:ext uri="{FF2B5EF4-FFF2-40B4-BE49-F238E27FC236}">
                <a16:creationId xmlns:a16="http://schemas.microsoft.com/office/drawing/2014/main" id="{985231E3-E858-4A07-9A59-E37F3CB593F8}"/>
              </a:ext>
            </a:extLst>
          </p:cNvPr>
          <p:cNvSpPr>
            <a:spLocks noGrp="1"/>
          </p:cNvSpPr>
          <p:nvPr>
            <p:ph type="dt" sz="half" idx="11"/>
          </p:nvPr>
        </p:nvSpPr>
        <p:spPr/>
        <p:txBody>
          <a:bodyPr/>
          <a:lstStyle/>
          <a:p>
            <a:pPr>
              <a:defRPr/>
            </a:pPr>
            <a:endParaRPr lang="en-US"/>
          </a:p>
        </p:txBody>
      </p:sp>
      <p:sp>
        <p:nvSpPr>
          <p:cNvPr id="10242" name="Foliennummernplatzhalter 3">
            <a:extLst>
              <a:ext uri="{FF2B5EF4-FFF2-40B4-BE49-F238E27FC236}">
                <a16:creationId xmlns:a16="http://schemas.microsoft.com/office/drawing/2014/main" id="{56E428EA-E045-4897-A745-21729045247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45720" bIns="45720" numCol="1" anchorCtr="0" compatLnSpc="1">
            <a:prstTxWarp prst="textNoShape">
              <a:avLst/>
            </a:prstTxWarp>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a:fld id="{08B67E09-9429-4721-8D93-AF0DC03A5179}" type="slidenum">
              <a:rPr lang="de-DE" altLang="de-DE"/>
              <a:pPr algn="r"/>
              <a:t>74</a:t>
            </a:fld>
            <a:endParaRPr lang="de-DE" altLang="de-DE"/>
          </a:p>
        </p:txBody>
      </p:sp>
      <p:sp>
        <p:nvSpPr>
          <p:cNvPr id="5" name="Fußzeilenplatzhalter 4">
            <a:extLst>
              <a:ext uri="{FF2B5EF4-FFF2-40B4-BE49-F238E27FC236}">
                <a16:creationId xmlns:a16="http://schemas.microsoft.com/office/drawing/2014/main" id="{9FC094A6-8565-491B-A5E0-C9527477C83F}"/>
              </a:ext>
            </a:extLst>
          </p:cNvPr>
          <p:cNvSpPr>
            <a:spLocks noGrp="1"/>
          </p:cNvSpPr>
          <p:nvPr>
            <p:ph type="ftr" sz="quarter" idx="10"/>
          </p:nvPr>
        </p:nvSpPr>
        <p:spPr/>
        <p:txBody>
          <a:bodyPr/>
          <a:lstStyle/>
          <a:p>
            <a:pPr>
              <a:defRPr/>
            </a:pPr>
            <a:r>
              <a:rPr lang="en-US"/>
              <a:t>Realtime Programming Prof. Dr. Markus Pfeil</a:t>
            </a:r>
            <a:endParaRPr lang="en-US" dirty="0"/>
          </a:p>
        </p:txBody>
      </p:sp>
    </p:spTree>
    <p:extLst>
      <p:ext uri="{BB962C8B-B14F-4D97-AF65-F5344CB8AC3E}">
        <p14:creationId xmlns:p14="http://schemas.microsoft.com/office/powerpoint/2010/main" val="209483517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8A943B43-8842-4D86-813B-CA0E058D9155}"/>
              </a:ext>
            </a:extLst>
          </p:cNvPr>
          <p:cNvSpPr>
            <a:spLocks noGrp="1" noChangeArrowheads="1"/>
          </p:cNvSpPr>
          <p:nvPr>
            <p:ph type="title"/>
          </p:nvPr>
        </p:nvSpPr>
        <p:spPr/>
        <p:txBody>
          <a:bodyPr/>
          <a:lstStyle/>
          <a:p>
            <a:r>
              <a:rPr lang="en-US" altLang="en-US" sz="4000"/>
              <a:t>Integer Data Types: Valid Ranges</a:t>
            </a:r>
          </a:p>
        </p:txBody>
      </p:sp>
      <p:sp>
        <p:nvSpPr>
          <p:cNvPr id="92163" name="Rectangle 3">
            <a:extLst>
              <a:ext uri="{FF2B5EF4-FFF2-40B4-BE49-F238E27FC236}">
                <a16:creationId xmlns:a16="http://schemas.microsoft.com/office/drawing/2014/main" id="{30395B58-BB05-4792-8209-F2AE05AA3E94}"/>
              </a:ext>
            </a:extLst>
          </p:cNvPr>
          <p:cNvSpPr>
            <a:spLocks noGrp="1" noChangeArrowheads="1"/>
          </p:cNvSpPr>
          <p:nvPr>
            <p:ph sz="quarter" idx="1"/>
          </p:nvPr>
        </p:nvSpPr>
        <p:spPr/>
        <p:txBody>
          <a:bodyPr/>
          <a:lstStyle/>
          <a:p>
            <a:r>
              <a:rPr lang="en-US" altLang="en-US" sz="2400" b="1">
                <a:latin typeface="Courier New" panose="02070309020205020404" pitchFamily="49" charset="0"/>
              </a:rPr>
              <a:t>u8  :       0  -  255</a:t>
            </a:r>
          </a:p>
          <a:p>
            <a:r>
              <a:rPr lang="en-US" altLang="en-US" sz="2400" b="1">
                <a:latin typeface="Courier New" panose="02070309020205020404" pitchFamily="49" charset="0"/>
              </a:rPr>
              <a:t>s8  :    -128  -  127</a:t>
            </a:r>
          </a:p>
          <a:p>
            <a:r>
              <a:rPr lang="en-US" altLang="en-US" sz="2400" b="1">
                <a:latin typeface="Courier New" panose="02070309020205020404" pitchFamily="49" charset="0"/>
              </a:rPr>
              <a:t>u16 :       0  -  65535</a:t>
            </a:r>
          </a:p>
          <a:p>
            <a:r>
              <a:rPr lang="en-US" altLang="en-US" sz="2400" b="1">
                <a:latin typeface="Courier New" panose="02070309020205020404" pitchFamily="49" charset="0"/>
              </a:rPr>
              <a:t>s16 :  -32768  -  32767</a:t>
            </a:r>
          </a:p>
          <a:p>
            <a:r>
              <a:rPr lang="en-US" altLang="en-US" sz="2400" b="1">
                <a:latin typeface="Courier New" panose="02070309020205020404" pitchFamily="49" charset="0"/>
              </a:rPr>
              <a:t>u32 :       0  -  4.294967295e9</a:t>
            </a:r>
          </a:p>
          <a:p>
            <a:r>
              <a:rPr lang="en-US" altLang="en-US" sz="2400" b="1">
                <a:latin typeface="Courier New" panose="02070309020205020404" pitchFamily="49" charset="0"/>
              </a:rPr>
              <a:t>s32 : -2.147483648e9  -  2.147483647e9</a:t>
            </a:r>
          </a:p>
          <a:p>
            <a:endParaRPr lang="en-US" altLang="en-US" sz="2400" b="1">
              <a:latin typeface="Courier New" panose="02070309020205020404" pitchFamily="49" charset="0"/>
            </a:endParaRPr>
          </a:p>
          <a:p>
            <a:pPr>
              <a:buFont typeface="Wingdings" panose="05000000000000000000" pitchFamily="2" charset="2"/>
              <a:buNone/>
            </a:pPr>
            <a:r>
              <a:rPr lang="en-US" altLang="en-US" sz="2400" b="1"/>
              <a:t> </a:t>
            </a:r>
            <a:r>
              <a:rPr lang="en-US" altLang="en-US" sz="2400"/>
              <a:t>Note: ranges given are decimal.</a:t>
            </a:r>
            <a:endParaRPr lang="en-US" altLang="en-US" sz="2400" b="1"/>
          </a:p>
          <a:p>
            <a:pPr>
              <a:buFont typeface="Wingdings" panose="05000000000000000000" pitchFamily="2" charset="2"/>
              <a:buNone/>
            </a:pPr>
            <a:r>
              <a:rPr lang="en-US" altLang="en-US" sz="2800">
                <a:latin typeface="Courier New" panose="02070309020205020404" pitchFamily="49" charset="0"/>
              </a:rPr>
              <a:t>	</a:t>
            </a:r>
          </a:p>
        </p:txBody>
      </p:sp>
      <p:sp>
        <p:nvSpPr>
          <p:cNvPr id="2" name="Datumsplatzhalter 1">
            <a:extLst>
              <a:ext uri="{FF2B5EF4-FFF2-40B4-BE49-F238E27FC236}">
                <a16:creationId xmlns:a16="http://schemas.microsoft.com/office/drawing/2014/main" id="{5E0D1561-FB37-48DB-AE56-3E4CA98F5EB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AFEF2BFE-FDF0-454E-A734-23E2609776D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3FC629B-D61A-4FEA-BA2E-E29FF9C0D517}"/>
              </a:ext>
            </a:extLst>
          </p:cNvPr>
          <p:cNvSpPr>
            <a:spLocks noGrp="1"/>
          </p:cNvSpPr>
          <p:nvPr>
            <p:ph type="sldNum" sz="quarter" idx="12"/>
          </p:nvPr>
        </p:nvSpPr>
        <p:spPr/>
        <p:txBody>
          <a:bodyPr/>
          <a:lstStyle/>
          <a:p>
            <a:pPr>
              <a:defRPr/>
            </a:pPr>
            <a:fld id="{AFD5F09E-495C-4440-9B64-34BC52B4539C}" type="slidenum">
              <a:rPr lang="en-US" smtClean="0"/>
              <a:pPr>
                <a:defRPr/>
              </a:pPr>
              <a:t>740</a:t>
            </a:fld>
            <a:endParaRPr lang="en-US"/>
          </a:p>
        </p:txBody>
      </p:sp>
    </p:spTree>
    <p:extLst>
      <p:ext uri="{BB962C8B-B14F-4D97-AF65-F5344CB8AC3E}">
        <p14:creationId xmlns:p14="http://schemas.microsoft.com/office/powerpoint/2010/main" val="1210044369"/>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FB04CF7-8BDB-41F4-9962-828CD20732B9}"/>
              </a:ext>
            </a:extLst>
          </p:cNvPr>
          <p:cNvSpPr>
            <a:spLocks noGrp="1" noChangeArrowheads="1"/>
          </p:cNvSpPr>
          <p:nvPr>
            <p:ph type="title"/>
          </p:nvPr>
        </p:nvSpPr>
        <p:spPr/>
        <p:txBody>
          <a:bodyPr/>
          <a:lstStyle/>
          <a:p>
            <a:r>
              <a:rPr lang="en-US" altLang="en-US"/>
              <a:t>Overflow Protection Methods</a:t>
            </a:r>
          </a:p>
        </p:txBody>
      </p:sp>
      <p:sp>
        <p:nvSpPr>
          <p:cNvPr id="72707" name="Rectangle 3">
            <a:extLst>
              <a:ext uri="{FF2B5EF4-FFF2-40B4-BE49-F238E27FC236}">
                <a16:creationId xmlns:a16="http://schemas.microsoft.com/office/drawing/2014/main" id="{357121E1-47D3-400D-A392-6FA2FD608454}"/>
              </a:ext>
            </a:extLst>
          </p:cNvPr>
          <p:cNvSpPr>
            <a:spLocks noGrp="1" noChangeArrowheads="1"/>
          </p:cNvSpPr>
          <p:nvPr>
            <p:ph sz="quarter" idx="1"/>
          </p:nvPr>
        </p:nvSpPr>
        <p:spPr/>
        <p:txBody>
          <a:bodyPr/>
          <a:lstStyle/>
          <a:p>
            <a:pPr marL="609600" indent="-609600">
              <a:lnSpc>
                <a:spcPct val="90000"/>
              </a:lnSpc>
              <a:buFont typeface="Wingdings" panose="05000000000000000000" pitchFamily="2" charset="2"/>
              <a:buAutoNum type="arabicPeriod"/>
            </a:pPr>
            <a:r>
              <a:rPr lang="en-US" altLang="en-US" sz="2800"/>
              <a:t>Create a new temporary variable using a data type with a larger range to do the calculation.</a:t>
            </a:r>
          </a:p>
          <a:p>
            <a:pPr marL="609600" indent="-609600">
              <a:lnSpc>
                <a:spcPct val="90000"/>
              </a:lnSpc>
              <a:buFont typeface="Wingdings" panose="05000000000000000000" pitchFamily="2" charset="2"/>
              <a:buAutoNum type="arabicPeriod"/>
            </a:pPr>
            <a:r>
              <a:rPr lang="en-US" altLang="en-US" sz="2800"/>
              <a:t>Compare the sign of the variable before and after the calculation.  Did the sign change when it shouldn’t have? (for signed variables)</a:t>
            </a:r>
          </a:p>
          <a:p>
            <a:pPr marL="609600" indent="-609600">
              <a:lnSpc>
                <a:spcPct val="90000"/>
              </a:lnSpc>
              <a:buFont typeface="Wingdings" panose="05000000000000000000" pitchFamily="2" charset="2"/>
              <a:buAutoNum type="arabicPeriod"/>
            </a:pPr>
            <a:r>
              <a:rPr lang="en-US" altLang="en-US" sz="2800"/>
              <a:t>Compare the variable after the calculation to the value before.  Did the value decrease when it should have increased? </a:t>
            </a:r>
          </a:p>
        </p:txBody>
      </p:sp>
      <p:sp>
        <p:nvSpPr>
          <p:cNvPr id="2" name="Datumsplatzhalter 1">
            <a:extLst>
              <a:ext uri="{FF2B5EF4-FFF2-40B4-BE49-F238E27FC236}">
                <a16:creationId xmlns:a16="http://schemas.microsoft.com/office/drawing/2014/main" id="{7CB4B296-4829-4767-A346-AA7CE152F26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9E691C4-BF1A-4EED-8C32-32AD54F81A0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C4A5A7F-4DCD-4C0D-BA7A-B0FA2644A895}"/>
              </a:ext>
            </a:extLst>
          </p:cNvPr>
          <p:cNvSpPr>
            <a:spLocks noGrp="1"/>
          </p:cNvSpPr>
          <p:nvPr>
            <p:ph type="sldNum" sz="quarter" idx="12"/>
          </p:nvPr>
        </p:nvSpPr>
        <p:spPr/>
        <p:txBody>
          <a:bodyPr/>
          <a:lstStyle/>
          <a:p>
            <a:pPr>
              <a:defRPr/>
            </a:pPr>
            <a:fld id="{AFD5F09E-495C-4440-9B64-34BC52B4539C}" type="slidenum">
              <a:rPr lang="en-US" smtClean="0"/>
              <a:pPr>
                <a:defRPr/>
              </a:pPr>
              <a:t>741</a:t>
            </a:fld>
            <a:endParaRPr lang="en-US"/>
          </a:p>
        </p:txBody>
      </p:sp>
    </p:spTree>
    <p:extLst>
      <p:ext uri="{BB962C8B-B14F-4D97-AF65-F5344CB8AC3E}">
        <p14:creationId xmlns:p14="http://schemas.microsoft.com/office/powerpoint/2010/main" val="3078880751"/>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9FBF667A-C9CC-4695-938D-9230DF4410EB}"/>
              </a:ext>
            </a:extLst>
          </p:cNvPr>
          <p:cNvSpPr>
            <a:spLocks noGrp="1" noChangeArrowheads="1"/>
          </p:cNvSpPr>
          <p:nvPr>
            <p:ph type="title"/>
          </p:nvPr>
        </p:nvSpPr>
        <p:spPr/>
        <p:txBody>
          <a:bodyPr/>
          <a:lstStyle/>
          <a:p>
            <a:r>
              <a:rPr lang="en-US" altLang="en-US" sz="3600" dirty="0"/>
              <a:t>Overflow Protection Example 1</a:t>
            </a:r>
          </a:p>
        </p:txBody>
      </p:sp>
      <p:sp>
        <p:nvSpPr>
          <p:cNvPr id="73731" name="Rectangle 3">
            <a:extLst>
              <a:ext uri="{FF2B5EF4-FFF2-40B4-BE49-F238E27FC236}">
                <a16:creationId xmlns:a16="http://schemas.microsoft.com/office/drawing/2014/main" id="{CCD2C32F-75BB-4748-B8B6-65379F473E48}"/>
              </a:ext>
            </a:extLst>
          </p:cNvPr>
          <p:cNvSpPr>
            <a:spLocks noGrp="1" noChangeArrowheads="1"/>
          </p:cNvSpPr>
          <p:nvPr>
            <p:ph sz="quarter" idx="1"/>
          </p:nvPr>
        </p:nvSpPr>
        <p:spPr>
          <a:xfrm>
            <a:off x="301752" y="1527048"/>
            <a:ext cx="8503920" cy="4674260"/>
          </a:xfrm>
        </p:spPr>
        <p:txBody>
          <a:bodyPr>
            <a:normAutofit fontScale="92500"/>
          </a:bodyPr>
          <a:lstStyle/>
          <a:p>
            <a:pPr>
              <a:lnSpc>
                <a:spcPct val="90000"/>
              </a:lnSpc>
              <a:buFont typeface="Wingdings" panose="05000000000000000000" pitchFamily="2" charset="2"/>
              <a:buNone/>
            </a:pPr>
            <a:r>
              <a:rPr lang="en-US" altLang="en-US" sz="2400" b="1" dirty="0">
                <a:latin typeface="Courier New" panose="02070309020205020404" pitchFamily="49" charset="0"/>
              </a:rPr>
              <a:t>s16 add16(s16 adder1 s16 adder2); // prototype</a:t>
            </a:r>
          </a:p>
          <a:p>
            <a:pPr>
              <a:lnSpc>
                <a:spcPct val="90000"/>
              </a:lnSpc>
              <a:buFont typeface="Wingdings" panose="05000000000000000000" pitchFamily="2" charset="2"/>
              <a:buNone/>
            </a:pPr>
            <a:endParaRPr lang="en-US" altLang="en-US" sz="2400" b="1" dirty="0">
              <a:latin typeface="Courier New" panose="02070309020205020404" pitchFamily="49" charset="0"/>
            </a:endParaRPr>
          </a:p>
          <a:p>
            <a:pPr>
              <a:lnSpc>
                <a:spcPct val="90000"/>
              </a:lnSpc>
              <a:buFont typeface="Wingdings" panose="05000000000000000000" pitchFamily="2" charset="2"/>
              <a:buNone/>
            </a:pPr>
            <a:r>
              <a:rPr lang="en-US" altLang="en-US" sz="2400" b="1" dirty="0">
                <a:latin typeface="Courier New" panose="02070309020205020404" pitchFamily="49" charset="0"/>
              </a:rPr>
              <a:t>S16 add16(s16 adder1 s16 adder2)</a:t>
            </a:r>
          </a:p>
          <a:p>
            <a:pPr>
              <a:lnSpc>
                <a:spcPct val="90000"/>
              </a:lnSpc>
              <a:buFont typeface="Wingdings" panose="05000000000000000000" pitchFamily="2" charset="2"/>
              <a:buNone/>
            </a:pPr>
            <a:r>
              <a:rPr lang="en-US" altLang="en-US" sz="2400" b="1" dirty="0">
                <a:latin typeface="Courier New" panose="02070309020205020404" pitchFamily="49" charset="0"/>
              </a:rPr>
              <a:t>{</a:t>
            </a:r>
          </a:p>
          <a:p>
            <a:pPr>
              <a:lnSpc>
                <a:spcPct val="90000"/>
              </a:lnSpc>
              <a:buFont typeface="Wingdings" panose="05000000000000000000" pitchFamily="2" charset="2"/>
              <a:buNone/>
            </a:pPr>
            <a:r>
              <a:rPr lang="en-US" altLang="en-US" sz="2400" b="1" dirty="0">
                <a:latin typeface="Courier New" panose="02070309020205020404" pitchFamily="49" charset="0"/>
              </a:rPr>
              <a:t>    s32 temp = (s32)adder1 + (s32)adder2;</a:t>
            </a:r>
          </a:p>
          <a:p>
            <a:pPr>
              <a:lnSpc>
                <a:spcPct val="90000"/>
              </a:lnSpc>
              <a:buFont typeface="Wingdings" panose="05000000000000000000" pitchFamily="2" charset="2"/>
              <a:buNone/>
            </a:pPr>
            <a:r>
              <a:rPr lang="en-US" altLang="en-US" sz="2400" b="1" dirty="0">
                <a:latin typeface="Courier New" panose="02070309020205020404" pitchFamily="49" charset="0"/>
              </a:rPr>
              <a:t>    if (temp &gt; 32767) // overflow will occur</a:t>
            </a:r>
          </a:p>
          <a:p>
            <a:pPr>
              <a:lnSpc>
                <a:spcPct val="90000"/>
              </a:lnSpc>
              <a:buFont typeface="Wingdings" panose="05000000000000000000" pitchFamily="2" charset="2"/>
              <a:buNone/>
            </a:pPr>
            <a:r>
              <a:rPr lang="en-US" altLang="en-US" sz="2400" b="1" dirty="0">
                <a:latin typeface="Courier New" panose="02070309020205020404" pitchFamily="49" charset="0"/>
              </a:rPr>
              <a:t>        return 32767;</a:t>
            </a:r>
          </a:p>
          <a:p>
            <a:pPr>
              <a:lnSpc>
                <a:spcPct val="90000"/>
              </a:lnSpc>
              <a:buFont typeface="Wingdings" panose="05000000000000000000" pitchFamily="2" charset="2"/>
              <a:buNone/>
            </a:pPr>
            <a:r>
              <a:rPr lang="en-US" altLang="en-US" sz="2400" b="1" dirty="0">
                <a:latin typeface="Courier New" panose="02070309020205020404" pitchFamily="49" charset="0"/>
              </a:rPr>
              <a:t>    else if (temp &lt; -32768) // underflow</a:t>
            </a:r>
          </a:p>
          <a:p>
            <a:pPr>
              <a:lnSpc>
                <a:spcPct val="90000"/>
              </a:lnSpc>
              <a:buFont typeface="Wingdings" panose="05000000000000000000" pitchFamily="2" charset="2"/>
              <a:buNone/>
            </a:pPr>
            <a:r>
              <a:rPr lang="en-US" altLang="en-US" sz="2400" b="1" dirty="0">
                <a:latin typeface="Courier New" panose="02070309020205020404" pitchFamily="49" charset="0"/>
              </a:rPr>
              <a:t>        return -32768;</a:t>
            </a:r>
          </a:p>
          <a:p>
            <a:pPr>
              <a:lnSpc>
                <a:spcPct val="90000"/>
              </a:lnSpc>
              <a:buFont typeface="Wingdings" panose="05000000000000000000" pitchFamily="2" charset="2"/>
              <a:buNone/>
            </a:pPr>
            <a:r>
              <a:rPr lang="en-US" altLang="en-US" sz="2400" b="1" dirty="0">
                <a:latin typeface="Courier New" panose="02070309020205020404" pitchFamily="49" charset="0"/>
              </a:rPr>
              <a:t>    else</a:t>
            </a:r>
          </a:p>
          <a:p>
            <a:pPr>
              <a:lnSpc>
                <a:spcPct val="90000"/>
              </a:lnSpc>
              <a:buFont typeface="Wingdings" panose="05000000000000000000" pitchFamily="2" charset="2"/>
              <a:buNone/>
            </a:pPr>
            <a:r>
              <a:rPr lang="en-US" altLang="en-US" sz="2400" b="1" dirty="0">
                <a:latin typeface="Courier New" panose="02070309020205020404" pitchFamily="49" charset="0"/>
              </a:rPr>
              <a:t>        return (s16)temp;</a:t>
            </a:r>
          </a:p>
          <a:p>
            <a:pPr>
              <a:lnSpc>
                <a:spcPct val="90000"/>
              </a:lnSpc>
              <a:buFont typeface="Wingdings" panose="05000000000000000000" pitchFamily="2" charset="2"/>
              <a:buNone/>
            </a:pPr>
            <a:r>
              <a:rPr lang="en-US" altLang="en-US" sz="3600" b="1" dirty="0">
                <a:latin typeface="Courier New" panose="02070309020205020404" pitchFamily="49" charset="0"/>
              </a:rPr>
              <a:t>}</a:t>
            </a:r>
          </a:p>
        </p:txBody>
      </p:sp>
      <p:sp>
        <p:nvSpPr>
          <p:cNvPr id="73732" name="Text Box 4">
            <a:extLst>
              <a:ext uri="{FF2B5EF4-FFF2-40B4-BE49-F238E27FC236}">
                <a16:creationId xmlns:a16="http://schemas.microsoft.com/office/drawing/2014/main" id="{DBE4D8F3-2BAD-425C-9B8D-707EACFDDF8D}"/>
              </a:ext>
            </a:extLst>
          </p:cNvPr>
          <p:cNvSpPr txBox="1">
            <a:spLocks noChangeArrowheads="1"/>
          </p:cNvSpPr>
          <p:nvPr/>
        </p:nvSpPr>
        <p:spPr bwMode="auto">
          <a:xfrm>
            <a:off x="338328" y="6050194"/>
            <a:ext cx="79470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*This example uses a s32 (larger) data value for overflow checking</a:t>
            </a:r>
          </a:p>
        </p:txBody>
      </p:sp>
      <p:sp>
        <p:nvSpPr>
          <p:cNvPr id="2" name="Datumsplatzhalter 1">
            <a:extLst>
              <a:ext uri="{FF2B5EF4-FFF2-40B4-BE49-F238E27FC236}">
                <a16:creationId xmlns:a16="http://schemas.microsoft.com/office/drawing/2014/main" id="{EFF360C7-7F13-449A-A0A5-4D9298C477F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1E092B3-D74D-4A30-BD58-0166476BDEF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7FDF24A-F54F-407A-AB82-421C07B06AEA}"/>
              </a:ext>
            </a:extLst>
          </p:cNvPr>
          <p:cNvSpPr>
            <a:spLocks noGrp="1"/>
          </p:cNvSpPr>
          <p:nvPr>
            <p:ph type="sldNum" sz="quarter" idx="12"/>
          </p:nvPr>
        </p:nvSpPr>
        <p:spPr/>
        <p:txBody>
          <a:bodyPr/>
          <a:lstStyle/>
          <a:p>
            <a:pPr>
              <a:defRPr/>
            </a:pPr>
            <a:fld id="{AFD5F09E-495C-4440-9B64-34BC52B4539C}" type="slidenum">
              <a:rPr lang="en-US" smtClean="0"/>
              <a:pPr>
                <a:defRPr/>
              </a:pPr>
              <a:t>742</a:t>
            </a:fld>
            <a:endParaRPr lang="en-US"/>
          </a:p>
        </p:txBody>
      </p:sp>
    </p:spTree>
    <p:extLst>
      <p:ext uri="{BB962C8B-B14F-4D97-AF65-F5344CB8AC3E}">
        <p14:creationId xmlns:p14="http://schemas.microsoft.com/office/powerpoint/2010/main" val="1799807670"/>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4DC43A5-2FEC-4115-BED1-B004C0B7DFC6}"/>
              </a:ext>
            </a:extLst>
          </p:cNvPr>
          <p:cNvSpPr>
            <a:spLocks noGrp="1" noChangeArrowheads="1"/>
          </p:cNvSpPr>
          <p:nvPr>
            <p:ph type="title"/>
          </p:nvPr>
        </p:nvSpPr>
        <p:spPr/>
        <p:txBody>
          <a:bodyPr/>
          <a:lstStyle/>
          <a:p>
            <a:r>
              <a:rPr lang="en-US" altLang="en-US" sz="3600" dirty="0"/>
              <a:t>Overflow Protection Example 2</a:t>
            </a:r>
          </a:p>
        </p:txBody>
      </p:sp>
      <p:sp>
        <p:nvSpPr>
          <p:cNvPr id="74755" name="Rectangle 3">
            <a:extLst>
              <a:ext uri="{FF2B5EF4-FFF2-40B4-BE49-F238E27FC236}">
                <a16:creationId xmlns:a16="http://schemas.microsoft.com/office/drawing/2014/main" id="{DC6009B5-45DF-4191-8A3A-B68237598632}"/>
              </a:ext>
            </a:extLst>
          </p:cNvPr>
          <p:cNvSpPr>
            <a:spLocks noGrp="1" noChangeArrowheads="1"/>
          </p:cNvSpPr>
          <p:nvPr>
            <p:ph sz="quarter" idx="1"/>
          </p:nvPr>
        </p:nvSpPr>
        <p:spPr/>
        <p:txBody>
          <a:bodyPr>
            <a:normAutofit lnSpcReduction="10000"/>
          </a:bodyPr>
          <a:lstStyle/>
          <a:p>
            <a:pPr>
              <a:lnSpc>
                <a:spcPct val="80000"/>
              </a:lnSpc>
              <a:buFont typeface="Wingdings" panose="05000000000000000000" pitchFamily="2" charset="2"/>
              <a:buNone/>
            </a:pPr>
            <a:r>
              <a:rPr lang="en-US" altLang="en-US" sz="2000" b="1" dirty="0">
                <a:latin typeface="Courier New" panose="02070309020205020404" pitchFamily="49" charset="0"/>
              </a:rPr>
              <a:t>// prototype</a:t>
            </a:r>
          </a:p>
          <a:p>
            <a:pPr>
              <a:lnSpc>
                <a:spcPct val="80000"/>
              </a:lnSpc>
              <a:buFont typeface="Wingdings" panose="05000000000000000000" pitchFamily="2" charset="2"/>
              <a:buNone/>
            </a:pPr>
            <a:r>
              <a:rPr lang="en-US" altLang="en-US" sz="2000" b="1" dirty="0">
                <a:latin typeface="Courier New" panose="02070309020205020404" pitchFamily="49" charset="0"/>
              </a:rPr>
              <a:t>s16 addTo16bit(s16 start s16 adder);</a:t>
            </a:r>
          </a:p>
          <a:p>
            <a:pPr>
              <a:lnSpc>
                <a:spcPct val="80000"/>
              </a:lnSpc>
              <a:buFont typeface="Wingdings" panose="05000000000000000000" pitchFamily="2" charset="2"/>
              <a:buNone/>
            </a:pPr>
            <a:endParaRPr lang="en-US" altLang="en-US" sz="2000" b="1" dirty="0">
              <a:latin typeface="Courier New" panose="02070309020205020404" pitchFamily="49" charset="0"/>
            </a:endParaRPr>
          </a:p>
          <a:p>
            <a:pPr>
              <a:lnSpc>
                <a:spcPct val="80000"/>
              </a:lnSpc>
              <a:buFont typeface="Wingdings" panose="05000000000000000000" pitchFamily="2" charset="2"/>
              <a:buNone/>
            </a:pPr>
            <a:r>
              <a:rPr lang="en-US" altLang="en-US" sz="2000" b="1" dirty="0">
                <a:latin typeface="Courier New" panose="02070309020205020404" pitchFamily="49" charset="0"/>
              </a:rPr>
              <a:t>S16 addTo16bit(s16 start s16 adder)</a:t>
            </a:r>
          </a:p>
          <a:p>
            <a:pPr>
              <a:lnSpc>
                <a:spcPct val="80000"/>
              </a:lnSpc>
              <a:buFont typeface="Wingdings" panose="05000000000000000000" pitchFamily="2" charset="2"/>
              <a:buNone/>
            </a:pPr>
            <a:r>
              <a:rPr lang="en-US" altLang="en-US" sz="2000" b="1" dirty="0">
                <a:latin typeface="Courier New" panose="02070309020205020404" pitchFamily="49" charset="0"/>
              </a:rPr>
              <a:t>{</a:t>
            </a:r>
          </a:p>
          <a:p>
            <a:pPr>
              <a:lnSpc>
                <a:spcPct val="80000"/>
              </a:lnSpc>
              <a:buFont typeface="Wingdings" panose="05000000000000000000" pitchFamily="2" charset="2"/>
              <a:buNone/>
            </a:pPr>
            <a:r>
              <a:rPr lang="en-US" altLang="en-US" sz="2000" b="1" dirty="0">
                <a:latin typeface="Courier New" panose="02070309020205020404" pitchFamily="49" charset="0"/>
              </a:rPr>
              <a:t>    s16 temp = start;</a:t>
            </a:r>
          </a:p>
          <a:p>
            <a:pPr>
              <a:lnSpc>
                <a:spcPct val="80000"/>
              </a:lnSpc>
              <a:buFont typeface="Wingdings" panose="05000000000000000000" pitchFamily="2" charset="2"/>
              <a:buNone/>
            </a:pPr>
            <a:r>
              <a:rPr lang="en-US" altLang="en-US" sz="2000" b="1" dirty="0">
                <a:latin typeface="Courier New" panose="02070309020205020404" pitchFamily="49" charset="0"/>
              </a:rPr>
              <a:t>    start += adder;</a:t>
            </a:r>
          </a:p>
          <a:p>
            <a:pPr>
              <a:lnSpc>
                <a:spcPct val="80000"/>
              </a:lnSpc>
              <a:buFont typeface="Wingdings" panose="05000000000000000000" pitchFamily="2" charset="2"/>
              <a:buNone/>
            </a:pPr>
            <a:r>
              <a:rPr lang="en-US" altLang="en-US" sz="2000" b="1" dirty="0">
                <a:latin typeface="Courier New" panose="02070309020205020404" pitchFamily="49" charset="0"/>
              </a:rPr>
              <a:t>    if ((start &gt; 0) &amp;&amp; (adder &gt; 0) &amp;&amp; (temp &lt;= 0))</a:t>
            </a:r>
          </a:p>
          <a:p>
            <a:pPr>
              <a:lnSpc>
                <a:spcPct val="80000"/>
              </a:lnSpc>
              <a:buFont typeface="Wingdings" panose="05000000000000000000" pitchFamily="2" charset="2"/>
              <a:buNone/>
            </a:pPr>
            <a:r>
              <a:rPr lang="en-US" altLang="en-US" sz="2000" b="1" dirty="0">
                <a:latin typeface="Courier New" panose="02070309020205020404" pitchFamily="49" charset="0"/>
              </a:rPr>
              <a:t>        return 32767;   // Overflow occurred</a:t>
            </a:r>
          </a:p>
          <a:p>
            <a:pPr>
              <a:lnSpc>
                <a:spcPct val="80000"/>
              </a:lnSpc>
              <a:buFont typeface="Wingdings" panose="05000000000000000000" pitchFamily="2" charset="2"/>
              <a:buNone/>
            </a:pPr>
            <a:r>
              <a:rPr lang="en-US" altLang="en-US" sz="2000" b="1" dirty="0">
                <a:latin typeface="Courier New" panose="02070309020205020404" pitchFamily="49" charset="0"/>
              </a:rPr>
              <a:t>    else if ((start &lt; 0) &amp;&amp; (adder &lt; 0) &amp;&amp; (temp &gt;= 0))</a:t>
            </a:r>
          </a:p>
          <a:p>
            <a:pPr>
              <a:lnSpc>
                <a:spcPct val="80000"/>
              </a:lnSpc>
              <a:buFont typeface="Wingdings" panose="05000000000000000000" pitchFamily="2" charset="2"/>
              <a:buNone/>
            </a:pPr>
            <a:r>
              <a:rPr lang="en-US" altLang="en-US" sz="2000" b="1" dirty="0">
                <a:latin typeface="Courier New" panose="02070309020205020404" pitchFamily="49" charset="0"/>
              </a:rPr>
              <a:t>        return -32768;  // Underflow occurred</a:t>
            </a:r>
          </a:p>
          <a:p>
            <a:pPr>
              <a:lnSpc>
                <a:spcPct val="80000"/>
              </a:lnSpc>
              <a:buFont typeface="Wingdings" panose="05000000000000000000" pitchFamily="2" charset="2"/>
              <a:buNone/>
            </a:pPr>
            <a:r>
              <a:rPr lang="en-US" altLang="en-US" sz="2000" b="1" dirty="0">
                <a:latin typeface="Courier New" panose="02070309020205020404" pitchFamily="49" charset="0"/>
              </a:rPr>
              <a:t>    else</a:t>
            </a:r>
          </a:p>
          <a:p>
            <a:pPr>
              <a:lnSpc>
                <a:spcPct val="80000"/>
              </a:lnSpc>
              <a:buFont typeface="Wingdings" panose="05000000000000000000" pitchFamily="2" charset="2"/>
              <a:buNone/>
            </a:pPr>
            <a:r>
              <a:rPr lang="en-US" altLang="en-US" sz="2000" b="1" dirty="0">
                <a:latin typeface="Courier New" panose="02070309020205020404" pitchFamily="49" charset="0"/>
              </a:rPr>
              <a:t>        return start;</a:t>
            </a:r>
          </a:p>
          <a:p>
            <a:pPr>
              <a:lnSpc>
                <a:spcPct val="80000"/>
              </a:lnSpc>
              <a:buFont typeface="Wingdings" panose="05000000000000000000" pitchFamily="2" charset="2"/>
              <a:buNone/>
            </a:pPr>
            <a:r>
              <a:rPr lang="en-US" altLang="en-US" b="1" dirty="0">
                <a:latin typeface="Courier New" panose="02070309020205020404" pitchFamily="49" charset="0"/>
              </a:rPr>
              <a:t>}</a:t>
            </a:r>
          </a:p>
        </p:txBody>
      </p:sp>
      <p:sp>
        <p:nvSpPr>
          <p:cNvPr id="74756" name="Text Box 4">
            <a:extLst>
              <a:ext uri="{FF2B5EF4-FFF2-40B4-BE49-F238E27FC236}">
                <a16:creationId xmlns:a16="http://schemas.microsoft.com/office/drawing/2014/main" id="{1F4B7593-B988-46BF-82BB-A2CEA7A9498B}"/>
              </a:ext>
            </a:extLst>
          </p:cNvPr>
          <p:cNvSpPr txBox="1">
            <a:spLocks noChangeArrowheads="1"/>
          </p:cNvSpPr>
          <p:nvPr/>
        </p:nvSpPr>
        <p:spPr bwMode="auto">
          <a:xfrm>
            <a:off x="304800" y="5906294"/>
            <a:ext cx="83550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*This example uses 16 bit values only to check for overflow on signed </a:t>
            </a:r>
          </a:p>
          <a:p>
            <a:r>
              <a:rPr lang="en-US" altLang="en-US"/>
              <a:t>values this provides improved efficiency on 16 bit platforms.</a:t>
            </a:r>
          </a:p>
        </p:txBody>
      </p:sp>
      <p:sp>
        <p:nvSpPr>
          <p:cNvPr id="2" name="Datumsplatzhalter 1">
            <a:extLst>
              <a:ext uri="{FF2B5EF4-FFF2-40B4-BE49-F238E27FC236}">
                <a16:creationId xmlns:a16="http://schemas.microsoft.com/office/drawing/2014/main" id="{139F511C-82BB-473E-AE33-4B8388E9F8C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FED3EB0-5DC6-4738-8656-A4B1BEAB8BC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58CDBF6-4256-4FCD-868B-7ED6EBB2F5EE}"/>
              </a:ext>
            </a:extLst>
          </p:cNvPr>
          <p:cNvSpPr>
            <a:spLocks noGrp="1"/>
          </p:cNvSpPr>
          <p:nvPr>
            <p:ph type="sldNum" sz="quarter" idx="12"/>
          </p:nvPr>
        </p:nvSpPr>
        <p:spPr/>
        <p:txBody>
          <a:bodyPr/>
          <a:lstStyle/>
          <a:p>
            <a:pPr>
              <a:defRPr/>
            </a:pPr>
            <a:fld id="{AFD5F09E-495C-4440-9B64-34BC52B4539C}" type="slidenum">
              <a:rPr lang="en-US" smtClean="0"/>
              <a:pPr>
                <a:defRPr/>
              </a:pPr>
              <a:t>743</a:t>
            </a:fld>
            <a:endParaRPr lang="en-US"/>
          </a:p>
        </p:txBody>
      </p:sp>
    </p:spTree>
    <p:extLst>
      <p:ext uri="{BB962C8B-B14F-4D97-AF65-F5344CB8AC3E}">
        <p14:creationId xmlns:p14="http://schemas.microsoft.com/office/powerpoint/2010/main" val="2427601269"/>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92CA29AF-461A-4085-9F39-CEFC1E12D6B8}"/>
              </a:ext>
            </a:extLst>
          </p:cNvPr>
          <p:cNvSpPr>
            <a:spLocks noGrp="1" noChangeArrowheads="1"/>
          </p:cNvSpPr>
          <p:nvPr>
            <p:ph type="title"/>
          </p:nvPr>
        </p:nvSpPr>
        <p:spPr/>
        <p:txBody>
          <a:bodyPr/>
          <a:lstStyle/>
          <a:p>
            <a:r>
              <a:rPr lang="en-US" altLang="en-US" sz="3600" dirty="0"/>
              <a:t>Overflow Protection Example 3</a:t>
            </a:r>
          </a:p>
        </p:txBody>
      </p:sp>
      <p:sp>
        <p:nvSpPr>
          <p:cNvPr id="75779" name="Rectangle 3">
            <a:extLst>
              <a:ext uri="{FF2B5EF4-FFF2-40B4-BE49-F238E27FC236}">
                <a16:creationId xmlns:a16="http://schemas.microsoft.com/office/drawing/2014/main" id="{A114CD03-95FC-4E66-B146-834A8AE73F85}"/>
              </a:ext>
            </a:extLst>
          </p:cNvPr>
          <p:cNvSpPr>
            <a:spLocks noGrp="1" noChangeArrowheads="1"/>
          </p:cNvSpPr>
          <p:nvPr>
            <p:ph sz="quarter" idx="1"/>
          </p:nvPr>
        </p:nvSpPr>
        <p:spPr/>
        <p:txBody>
          <a:bodyPr/>
          <a:lstStyle/>
          <a:p>
            <a:pPr>
              <a:lnSpc>
                <a:spcPct val="80000"/>
              </a:lnSpc>
              <a:buFont typeface="Wingdings" panose="05000000000000000000" pitchFamily="2" charset="2"/>
              <a:buNone/>
            </a:pPr>
            <a:r>
              <a:rPr lang="en-US" altLang="en-US" sz="2000" b="1" dirty="0">
                <a:latin typeface="Courier New" panose="02070309020205020404" pitchFamily="49" charset="0"/>
              </a:rPr>
              <a:t>// prototype</a:t>
            </a:r>
          </a:p>
          <a:p>
            <a:pPr>
              <a:lnSpc>
                <a:spcPct val="80000"/>
              </a:lnSpc>
              <a:buFont typeface="Wingdings" panose="05000000000000000000" pitchFamily="2" charset="2"/>
              <a:buNone/>
            </a:pPr>
            <a:r>
              <a:rPr lang="en-US" altLang="en-US" sz="2000" b="1" dirty="0">
                <a:latin typeface="Courier New" panose="02070309020205020404" pitchFamily="49" charset="0"/>
              </a:rPr>
              <a:t>u16 addToUnsigned16bit(u16 start s16 adder);</a:t>
            </a:r>
          </a:p>
          <a:p>
            <a:pPr>
              <a:lnSpc>
                <a:spcPct val="80000"/>
              </a:lnSpc>
              <a:buFont typeface="Wingdings" panose="05000000000000000000" pitchFamily="2" charset="2"/>
              <a:buNone/>
            </a:pPr>
            <a:endParaRPr lang="en-US" altLang="en-US" sz="2000" b="1" dirty="0">
              <a:latin typeface="Courier New" panose="02070309020205020404" pitchFamily="49" charset="0"/>
            </a:endParaRPr>
          </a:p>
          <a:p>
            <a:pPr>
              <a:lnSpc>
                <a:spcPct val="80000"/>
              </a:lnSpc>
              <a:buFont typeface="Wingdings" panose="05000000000000000000" pitchFamily="2" charset="2"/>
              <a:buNone/>
            </a:pPr>
            <a:r>
              <a:rPr lang="en-US" altLang="en-US" sz="2000" b="1" dirty="0">
                <a:latin typeface="Courier New" panose="02070309020205020404" pitchFamily="49" charset="0"/>
              </a:rPr>
              <a:t>S16 addToUnsigned16bit(u16 start s16 adder)</a:t>
            </a:r>
          </a:p>
          <a:p>
            <a:pPr>
              <a:lnSpc>
                <a:spcPct val="80000"/>
              </a:lnSpc>
              <a:buFont typeface="Wingdings" panose="05000000000000000000" pitchFamily="2" charset="2"/>
              <a:buNone/>
            </a:pPr>
            <a:r>
              <a:rPr lang="en-US" altLang="en-US" sz="2000" b="1" dirty="0">
                <a:latin typeface="Courier New" panose="02070309020205020404" pitchFamily="49" charset="0"/>
              </a:rPr>
              <a:t>{</a:t>
            </a:r>
          </a:p>
          <a:p>
            <a:pPr>
              <a:lnSpc>
                <a:spcPct val="80000"/>
              </a:lnSpc>
              <a:buFont typeface="Wingdings" panose="05000000000000000000" pitchFamily="2" charset="2"/>
              <a:buNone/>
            </a:pPr>
            <a:r>
              <a:rPr lang="en-US" altLang="en-US" sz="2000" b="1" dirty="0">
                <a:latin typeface="Courier New" panose="02070309020205020404" pitchFamily="49" charset="0"/>
              </a:rPr>
              <a:t>    u16 temp = start;</a:t>
            </a:r>
          </a:p>
          <a:p>
            <a:pPr>
              <a:lnSpc>
                <a:spcPct val="80000"/>
              </a:lnSpc>
              <a:buFont typeface="Wingdings" panose="05000000000000000000" pitchFamily="2" charset="2"/>
              <a:buNone/>
            </a:pPr>
            <a:r>
              <a:rPr lang="en-US" altLang="en-US" sz="2000" b="1" dirty="0">
                <a:latin typeface="Courier New" panose="02070309020205020404" pitchFamily="49" charset="0"/>
              </a:rPr>
              <a:t>    start += adder;</a:t>
            </a:r>
          </a:p>
          <a:p>
            <a:pPr>
              <a:lnSpc>
                <a:spcPct val="80000"/>
              </a:lnSpc>
              <a:buFont typeface="Wingdings" panose="05000000000000000000" pitchFamily="2" charset="2"/>
              <a:buNone/>
            </a:pPr>
            <a:r>
              <a:rPr lang="en-US" altLang="en-US" sz="2000" b="1" dirty="0">
                <a:latin typeface="Courier New" panose="02070309020205020404" pitchFamily="49" charset="0"/>
              </a:rPr>
              <a:t>    if ((adder &gt; 0) &amp;&amp; (start &lt; temp))</a:t>
            </a:r>
          </a:p>
          <a:p>
            <a:pPr>
              <a:lnSpc>
                <a:spcPct val="80000"/>
              </a:lnSpc>
              <a:buFont typeface="Wingdings" panose="05000000000000000000" pitchFamily="2" charset="2"/>
              <a:buNone/>
            </a:pPr>
            <a:r>
              <a:rPr lang="en-US" altLang="en-US" sz="2000" b="1" dirty="0">
                <a:latin typeface="Courier New" panose="02070309020205020404" pitchFamily="49" charset="0"/>
              </a:rPr>
              <a:t>        return 65536;  // Overflow occurred</a:t>
            </a:r>
          </a:p>
          <a:p>
            <a:pPr>
              <a:lnSpc>
                <a:spcPct val="80000"/>
              </a:lnSpc>
              <a:buFont typeface="Wingdings" panose="05000000000000000000" pitchFamily="2" charset="2"/>
              <a:buNone/>
            </a:pPr>
            <a:r>
              <a:rPr lang="en-US" altLang="en-US" sz="2000" b="1" dirty="0">
                <a:latin typeface="Courier New" panose="02070309020205020404" pitchFamily="49" charset="0"/>
              </a:rPr>
              <a:t>    else if ((adder &lt; 0) &amp;&amp; (start &gt; temp))</a:t>
            </a:r>
          </a:p>
          <a:p>
            <a:pPr>
              <a:lnSpc>
                <a:spcPct val="80000"/>
              </a:lnSpc>
              <a:buFont typeface="Wingdings" panose="05000000000000000000" pitchFamily="2" charset="2"/>
              <a:buNone/>
            </a:pPr>
            <a:r>
              <a:rPr lang="en-US" altLang="en-US" sz="2000" b="1" dirty="0">
                <a:latin typeface="Courier New" panose="02070309020205020404" pitchFamily="49" charset="0"/>
              </a:rPr>
              <a:t>        return 0;  // underflow occurred</a:t>
            </a:r>
          </a:p>
          <a:p>
            <a:pPr>
              <a:lnSpc>
                <a:spcPct val="80000"/>
              </a:lnSpc>
              <a:buFont typeface="Wingdings" panose="05000000000000000000" pitchFamily="2" charset="2"/>
              <a:buNone/>
            </a:pPr>
            <a:r>
              <a:rPr lang="en-US" altLang="en-US" sz="2000" b="1" dirty="0">
                <a:latin typeface="Courier New" panose="02070309020205020404" pitchFamily="49" charset="0"/>
              </a:rPr>
              <a:t>    else</a:t>
            </a:r>
          </a:p>
          <a:p>
            <a:pPr>
              <a:lnSpc>
                <a:spcPct val="80000"/>
              </a:lnSpc>
              <a:buFont typeface="Wingdings" panose="05000000000000000000" pitchFamily="2" charset="2"/>
              <a:buNone/>
            </a:pPr>
            <a:r>
              <a:rPr lang="en-US" altLang="en-US" sz="2000" b="1" dirty="0">
                <a:latin typeface="Courier New" panose="02070309020205020404" pitchFamily="49" charset="0"/>
              </a:rPr>
              <a:t>        return start;</a:t>
            </a:r>
          </a:p>
          <a:p>
            <a:pPr>
              <a:lnSpc>
                <a:spcPct val="80000"/>
              </a:lnSpc>
              <a:buFont typeface="Wingdings" panose="05000000000000000000" pitchFamily="2" charset="2"/>
              <a:buNone/>
            </a:pPr>
            <a:r>
              <a:rPr lang="en-US" altLang="en-US" b="1" dirty="0">
                <a:latin typeface="Courier New" panose="02070309020205020404" pitchFamily="49" charset="0"/>
              </a:rPr>
              <a:t>}</a:t>
            </a:r>
          </a:p>
        </p:txBody>
      </p:sp>
      <p:sp>
        <p:nvSpPr>
          <p:cNvPr id="75780" name="Text Box 4">
            <a:extLst>
              <a:ext uri="{FF2B5EF4-FFF2-40B4-BE49-F238E27FC236}">
                <a16:creationId xmlns:a16="http://schemas.microsoft.com/office/drawing/2014/main" id="{E29EA6F2-6D3A-4603-9107-9E22F13192D0}"/>
              </a:ext>
            </a:extLst>
          </p:cNvPr>
          <p:cNvSpPr txBox="1">
            <a:spLocks noChangeArrowheads="1"/>
          </p:cNvSpPr>
          <p:nvPr/>
        </p:nvSpPr>
        <p:spPr bwMode="auto">
          <a:xfrm>
            <a:off x="301625" y="6059487"/>
            <a:ext cx="64595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*This example checks for overflow on unsigned values</a:t>
            </a:r>
          </a:p>
        </p:txBody>
      </p:sp>
      <p:sp>
        <p:nvSpPr>
          <p:cNvPr id="2" name="Datumsplatzhalter 1">
            <a:extLst>
              <a:ext uri="{FF2B5EF4-FFF2-40B4-BE49-F238E27FC236}">
                <a16:creationId xmlns:a16="http://schemas.microsoft.com/office/drawing/2014/main" id="{A44720CB-B5BB-4FEC-9AC4-BA7B7A88F2E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A200053-FB73-4B6C-9FE3-E5D8BF8BF77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68DD628-A2D6-4F42-A07B-23CF62556624}"/>
              </a:ext>
            </a:extLst>
          </p:cNvPr>
          <p:cNvSpPr>
            <a:spLocks noGrp="1"/>
          </p:cNvSpPr>
          <p:nvPr>
            <p:ph type="sldNum" sz="quarter" idx="12"/>
          </p:nvPr>
        </p:nvSpPr>
        <p:spPr/>
        <p:txBody>
          <a:bodyPr/>
          <a:lstStyle/>
          <a:p>
            <a:pPr>
              <a:defRPr/>
            </a:pPr>
            <a:fld id="{AFD5F09E-495C-4440-9B64-34BC52B4539C}" type="slidenum">
              <a:rPr lang="en-US" smtClean="0"/>
              <a:pPr>
                <a:defRPr/>
              </a:pPr>
              <a:t>744</a:t>
            </a:fld>
            <a:endParaRPr lang="en-US"/>
          </a:p>
        </p:txBody>
      </p:sp>
    </p:spTree>
    <p:extLst>
      <p:ext uri="{BB962C8B-B14F-4D97-AF65-F5344CB8AC3E}">
        <p14:creationId xmlns:p14="http://schemas.microsoft.com/office/powerpoint/2010/main" val="3378062581"/>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E2FCA2C9-DC73-44B5-93E2-48A65DC32B1D}"/>
              </a:ext>
            </a:extLst>
          </p:cNvPr>
          <p:cNvSpPr>
            <a:spLocks noGrp="1" noChangeArrowheads="1"/>
          </p:cNvSpPr>
          <p:nvPr>
            <p:ph type="title"/>
          </p:nvPr>
        </p:nvSpPr>
        <p:spPr/>
        <p:txBody>
          <a:bodyPr/>
          <a:lstStyle/>
          <a:p>
            <a:r>
              <a:rPr lang="en-US" altLang="en-US"/>
              <a:t>Switch Debouncing</a:t>
            </a:r>
          </a:p>
        </p:txBody>
      </p:sp>
      <p:sp>
        <p:nvSpPr>
          <p:cNvPr id="76803" name="Rectangle 3">
            <a:extLst>
              <a:ext uri="{FF2B5EF4-FFF2-40B4-BE49-F238E27FC236}">
                <a16:creationId xmlns:a16="http://schemas.microsoft.com/office/drawing/2014/main" id="{66AC4978-3B9D-4F80-B6DE-F7EBBFD33FE2}"/>
              </a:ext>
            </a:extLst>
          </p:cNvPr>
          <p:cNvSpPr>
            <a:spLocks noGrp="1" noChangeArrowheads="1"/>
          </p:cNvSpPr>
          <p:nvPr>
            <p:ph sz="quarter" idx="1"/>
          </p:nvPr>
        </p:nvSpPr>
        <p:spPr/>
        <p:txBody>
          <a:bodyPr/>
          <a:lstStyle/>
          <a:p>
            <a:r>
              <a:rPr lang="en-US" altLang="en-US"/>
              <a:t>Having Confidence in Switch Inputs</a:t>
            </a:r>
          </a:p>
        </p:txBody>
      </p:sp>
      <p:sp>
        <p:nvSpPr>
          <p:cNvPr id="2" name="Datumsplatzhalter 1">
            <a:extLst>
              <a:ext uri="{FF2B5EF4-FFF2-40B4-BE49-F238E27FC236}">
                <a16:creationId xmlns:a16="http://schemas.microsoft.com/office/drawing/2014/main" id="{500A6E08-061C-4385-A2D6-CD1D09ED5DA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C2A6AE9-CE5E-4DC6-881D-786EA6D9624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D3E727E-979A-470C-981F-CEE661C6D131}"/>
              </a:ext>
            </a:extLst>
          </p:cNvPr>
          <p:cNvSpPr>
            <a:spLocks noGrp="1"/>
          </p:cNvSpPr>
          <p:nvPr>
            <p:ph type="sldNum" sz="quarter" idx="12"/>
          </p:nvPr>
        </p:nvSpPr>
        <p:spPr/>
        <p:txBody>
          <a:bodyPr/>
          <a:lstStyle/>
          <a:p>
            <a:pPr>
              <a:defRPr/>
            </a:pPr>
            <a:fld id="{AFD5F09E-495C-4440-9B64-34BC52B4539C}" type="slidenum">
              <a:rPr lang="en-US" smtClean="0"/>
              <a:pPr>
                <a:defRPr/>
              </a:pPr>
              <a:t>745</a:t>
            </a:fld>
            <a:endParaRPr lang="en-US"/>
          </a:p>
        </p:txBody>
      </p:sp>
    </p:spTree>
    <p:extLst>
      <p:ext uri="{BB962C8B-B14F-4D97-AF65-F5344CB8AC3E}">
        <p14:creationId xmlns:p14="http://schemas.microsoft.com/office/powerpoint/2010/main" val="177999077"/>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987840DB-D142-4C09-8E34-123D7F7935DC}"/>
              </a:ext>
            </a:extLst>
          </p:cNvPr>
          <p:cNvSpPr>
            <a:spLocks noGrp="1" noChangeArrowheads="1"/>
          </p:cNvSpPr>
          <p:nvPr>
            <p:ph type="title"/>
          </p:nvPr>
        </p:nvSpPr>
        <p:spPr/>
        <p:txBody>
          <a:bodyPr/>
          <a:lstStyle/>
          <a:p>
            <a:r>
              <a:rPr lang="en-US" altLang="en-US" sz="4000"/>
              <a:t>Why Debounce? When to Use It?</a:t>
            </a:r>
          </a:p>
        </p:txBody>
      </p:sp>
      <p:sp>
        <p:nvSpPr>
          <p:cNvPr id="77827" name="Rectangle 3">
            <a:extLst>
              <a:ext uri="{FF2B5EF4-FFF2-40B4-BE49-F238E27FC236}">
                <a16:creationId xmlns:a16="http://schemas.microsoft.com/office/drawing/2014/main" id="{67F74D2B-CA31-4079-902B-E95C02E3B5F7}"/>
              </a:ext>
            </a:extLst>
          </p:cNvPr>
          <p:cNvSpPr>
            <a:spLocks noGrp="1" noChangeArrowheads="1"/>
          </p:cNvSpPr>
          <p:nvPr>
            <p:ph sz="quarter" idx="1"/>
          </p:nvPr>
        </p:nvSpPr>
        <p:spPr/>
        <p:txBody>
          <a:bodyPr/>
          <a:lstStyle/>
          <a:p>
            <a:r>
              <a:rPr lang="en-US" altLang="en-US"/>
              <a:t>Debouncing a switch input reduces erroneous inputs.</a:t>
            </a:r>
          </a:p>
          <a:p>
            <a:r>
              <a:rPr lang="en-US" altLang="en-US"/>
              <a:t>Use debouncing when pressing a switch starts a sequence or changes the state of something.</a:t>
            </a:r>
          </a:p>
        </p:txBody>
      </p:sp>
      <p:sp>
        <p:nvSpPr>
          <p:cNvPr id="2" name="Datumsplatzhalter 1">
            <a:extLst>
              <a:ext uri="{FF2B5EF4-FFF2-40B4-BE49-F238E27FC236}">
                <a16:creationId xmlns:a16="http://schemas.microsoft.com/office/drawing/2014/main" id="{0E1DAE2C-1D14-4355-8B1C-CCC5538F289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EB2A3AF-8919-4D55-AF88-675B2EA5918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B8BFC09-8BD1-4C5D-ABC9-A4BAC63EA855}"/>
              </a:ext>
            </a:extLst>
          </p:cNvPr>
          <p:cNvSpPr>
            <a:spLocks noGrp="1"/>
          </p:cNvSpPr>
          <p:nvPr>
            <p:ph type="sldNum" sz="quarter" idx="12"/>
          </p:nvPr>
        </p:nvSpPr>
        <p:spPr/>
        <p:txBody>
          <a:bodyPr/>
          <a:lstStyle/>
          <a:p>
            <a:pPr>
              <a:defRPr/>
            </a:pPr>
            <a:fld id="{AFD5F09E-495C-4440-9B64-34BC52B4539C}" type="slidenum">
              <a:rPr lang="en-US" smtClean="0"/>
              <a:pPr>
                <a:defRPr/>
              </a:pPr>
              <a:t>746</a:t>
            </a:fld>
            <a:endParaRPr lang="en-US"/>
          </a:p>
        </p:txBody>
      </p:sp>
    </p:spTree>
    <p:extLst>
      <p:ext uri="{BB962C8B-B14F-4D97-AF65-F5344CB8AC3E}">
        <p14:creationId xmlns:p14="http://schemas.microsoft.com/office/powerpoint/2010/main" val="1451710885"/>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1F94C5EF-44C2-4B9A-BED4-DF495BACCFA0}"/>
              </a:ext>
            </a:extLst>
          </p:cNvPr>
          <p:cNvSpPr>
            <a:spLocks noGrp="1" noChangeArrowheads="1"/>
          </p:cNvSpPr>
          <p:nvPr>
            <p:ph type="title"/>
          </p:nvPr>
        </p:nvSpPr>
        <p:spPr/>
        <p:txBody>
          <a:bodyPr/>
          <a:lstStyle/>
          <a:p>
            <a:r>
              <a:rPr lang="en-US" altLang="en-US"/>
              <a:t>When to Debounce Examples</a:t>
            </a:r>
          </a:p>
        </p:txBody>
      </p:sp>
      <p:sp>
        <p:nvSpPr>
          <p:cNvPr id="78851" name="Rectangle 3">
            <a:extLst>
              <a:ext uri="{FF2B5EF4-FFF2-40B4-BE49-F238E27FC236}">
                <a16:creationId xmlns:a16="http://schemas.microsoft.com/office/drawing/2014/main" id="{79464549-71F6-437A-8CD8-ED4C4DC5D940}"/>
              </a:ext>
            </a:extLst>
          </p:cNvPr>
          <p:cNvSpPr>
            <a:spLocks noGrp="1" noChangeArrowheads="1"/>
          </p:cNvSpPr>
          <p:nvPr>
            <p:ph sz="quarter" idx="1"/>
          </p:nvPr>
        </p:nvSpPr>
        <p:spPr/>
        <p:txBody>
          <a:bodyPr/>
          <a:lstStyle/>
          <a:p>
            <a:r>
              <a:rPr lang="en-US" altLang="en-US"/>
              <a:t>Debounce when a single push of the switch changes a state. Examples:</a:t>
            </a:r>
          </a:p>
          <a:p>
            <a:pPr>
              <a:buFont typeface="Wingdings" panose="05000000000000000000" pitchFamily="2" charset="2"/>
              <a:buNone/>
            </a:pPr>
            <a:r>
              <a:rPr lang="en-US" altLang="en-US"/>
              <a:t>   - pneumatic gripper</a:t>
            </a:r>
          </a:p>
          <a:p>
            <a:pPr>
              <a:buFont typeface="Wingdings" panose="05000000000000000000" pitchFamily="2" charset="2"/>
              <a:buNone/>
            </a:pPr>
            <a:r>
              <a:rPr lang="en-US" altLang="en-US"/>
              <a:t>   - motorized gripper where a single push causes the motor to go until a limit switch is reached</a:t>
            </a:r>
          </a:p>
          <a:p>
            <a:r>
              <a:rPr lang="en-US" altLang="en-US"/>
              <a:t>Do not debounce if constant driver input is needed.</a:t>
            </a:r>
          </a:p>
        </p:txBody>
      </p:sp>
      <p:sp>
        <p:nvSpPr>
          <p:cNvPr id="2" name="Datumsplatzhalter 1">
            <a:extLst>
              <a:ext uri="{FF2B5EF4-FFF2-40B4-BE49-F238E27FC236}">
                <a16:creationId xmlns:a16="http://schemas.microsoft.com/office/drawing/2014/main" id="{E1F7BE7B-AB87-4987-9B0F-790997736C3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BDBCD95-040F-417A-8AFC-C62AB576E2A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9A524A16-66A7-404E-BABD-680BD248BF7D}"/>
              </a:ext>
            </a:extLst>
          </p:cNvPr>
          <p:cNvSpPr>
            <a:spLocks noGrp="1"/>
          </p:cNvSpPr>
          <p:nvPr>
            <p:ph type="sldNum" sz="quarter" idx="12"/>
          </p:nvPr>
        </p:nvSpPr>
        <p:spPr/>
        <p:txBody>
          <a:bodyPr/>
          <a:lstStyle/>
          <a:p>
            <a:pPr>
              <a:defRPr/>
            </a:pPr>
            <a:fld id="{AFD5F09E-495C-4440-9B64-34BC52B4539C}" type="slidenum">
              <a:rPr lang="en-US" smtClean="0"/>
              <a:pPr>
                <a:defRPr/>
              </a:pPr>
              <a:t>747</a:t>
            </a:fld>
            <a:endParaRPr lang="en-US"/>
          </a:p>
        </p:txBody>
      </p:sp>
    </p:spTree>
    <p:extLst>
      <p:ext uri="{BB962C8B-B14F-4D97-AF65-F5344CB8AC3E}">
        <p14:creationId xmlns:p14="http://schemas.microsoft.com/office/powerpoint/2010/main" val="1012961135"/>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5B28CC7D-19E8-40E6-A116-54CC174E5D87}"/>
              </a:ext>
            </a:extLst>
          </p:cNvPr>
          <p:cNvSpPr>
            <a:spLocks noGrp="1" noChangeArrowheads="1"/>
          </p:cNvSpPr>
          <p:nvPr>
            <p:ph type="title"/>
          </p:nvPr>
        </p:nvSpPr>
        <p:spPr/>
        <p:txBody>
          <a:bodyPr/>
          <a:lstStyle/>
          <a:p>
            <a:r>
              <a:rPr lang="en-US" altLang="en-US"/>
              <a:t>What is Debouncing?</a:t>
            </a:r>
          </a:p>
        </p:txBody>
      </p:sp>
      <p:sp>
        <p:nvSpPr>
          <p:cNvPr id="79875" name="Rectangle 3">
            <a:extLst>
              <a:ext uri="{FF2B5EF4-FFF2-40B4-BE49-F238E27FC236}">
                <a16:creationId xmlns:a16="http://schemas.microsoft.com/office/drawing/2014/main" id="{CA192464-8F2C-4DF8-A974-F84162EAC0E8}"/>
              </a:ext>
            </a:extLst>
          </p:cNvPr>
          <p:cNvSpPr>
            <a:spLocks noGrp="1" noChangeArrowheads="1"/>
          </p:cNvSpPr>
          <p:nvPr>
            <p:ph sz="quarter" idx="1"/>
          </p:nvPr>
        </p:nvSpPr>
        <p:spPr/>
        <p:txBody>
          <a:bodyPr/>
          <a:lstStyle/>
          <a:p>
            <a:r>
              <a:rPr lang="en-US" altLang="en-US" sz="2800" dirty="0"/>
              <a:t>Basically </a:t>
            </a:r>
            <a:r>
              <a:rPr lang="en-US" altLang="en-US" sz="2800" dirty="0" err="1"/>
              <a:t>debouncing</a:t>
            </a:r>
            <a:r>
              <a:rPr lang="en-US" altLang="en-US" sz="2800" dirty="0"/>
              <a:t> means to require a certain number of samples before you confirm the switch input.</a:t>
            </a:r>
          </a:p>
          <a:p>
            <a:r>
              <a:rPr lang="en-US" altLang="en-US" sz="2800" dirty="0"/>
              <a:t>Various </a:t>
            </a:r>
            <a:r>
              <a:rPr lang="en-US" altLang="en-US" sz="2800" dirty="0" err="1"/>
              <a:t>debounce</a:t>
            </a:r>
            <a:r>
              <a:rPr lang="en-US" altLang="en-US" sz="2800" dirty="0"/>
              <a:t> schemes can be used:</a:t>
            </a:r>
          </a:p>
          <a:p>
            <a:pPr>
              <a:buFont typeface="Wingdings" panose="05000000000000000000" pitchFamily="2" charset="2"/>
              <a:buNone/>
            </a:pPr>
            <a:r>
              <a:rPr lang="en-US" altLang="en-US" sz="2800" dirty="0"/>
              <a:t>   - require N </a:t>
            </a:r>
            <a:r>
              <a:rPr lang="en-US" altLang="en-US" sz="2800" u="sng" dirty="0"/>
              <a:t>consecutive samples</a:t>
            </a:r>
            <a:r>
              <a:rPr lang="en-US" altLang="en-US" sz="2800" dirty="0"/>
              <a:t> (i.e. reset the counter if one sample fails)</a:t>
            </a:r>
          </a:p>
          <a:p>
            <a:pPr>
              <a:buFont typeface="Wingdings" panose="05000000000000000000" pitchFamily="2" charset="2"/>
              <a:buNone/>
            </a:pPr>
            <a:r>
              <a:rPr lang="en-US" altLang="en-US" sz="2800" dirty="0"/>
              <a:t>   - count up / count down (i.e. if one sample fails decrement the counter by 1 rather than resetting to zero.</a:t>
            </a:r>
          </a:p>
        </p:txBody>
      </p:sp>
      <p:sp>
        <p:nvSpPr>
          <p:cNvPr id="2" name="Datumsplatzhalter 1">
            <a:extLst>
              <a:ext uri="{FF2B5EF4-FFF2-40B4-BE49-F238E27FC236}">
                <a16:creationId xmlns:a16="http://schemas.microsoft.com/office/drawing/2014/main" id="{3B2ED250-432D-4229-A7E4-9F9C70A9457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F30875B7-03E4-466E-A0BA-C1949039BBF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BB2A7F0-239C-46A3-A3EE-D0750C837D07}"/>
              </a:ext>
            </a:extLst>
          </p:cNvPr>
          <p:cNvSpPr>
            <a:spLocks noGrp="1"/>
          </p:cNvSpPr>
          <p:nvPr>
            <p:ph type="sldNum" sz="quarter" idx="12"/>
          </p:nvPr>
        </p:nvSpPr>
        <p:spPr/>
        <p:txBody>
          <a:bodyPr/>
          <a:lstStyle/>
          <a:p>
            <a:pPr>
              <a:defRPr/>
            </a:pPr>
            <a:fld id="{AFD5F09E-495C-4440-9B64-34BC52B4539C}" type="slidenum">
              <a:rPr lang="en-US" smtClean="0"/>
              <a:pPr>
                <a:defRPr/>
              </a:pPr>
              <a:t>748</a:t>
            </a:fld>
            <a:endParaRPr lang="en-US"/>
          </a:p>
        </p:txBody>
      </p:sp>
    </p:spTree>
    <p:extLst>
      <p:ext uri="{BB962C8B-B14F-4D97-AF65-F5344CB8AC3E}">
        <p14:creationId xmlns:p14="http://schemas.microsoft.com/office/powerpoint/2010/main" val="678853418"/>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786C8D78-A00E-470B-8AAC-946DB999DCDF}"/>
              </a:ext>
            </a:extLst>
          </p:cNvPr>
          <p:cNvSpPr>
            <a:spLocks noGrp="1" noChangeArrowheads="1"/>
          </p:cNvSpPr>
          <p:nvPr>
            <p:ph type="title"/>
          </p:nvPr>
        </p:nvSpPr>
        <p:spPr/>
        <p:txBody>
          <a:bodyPr/>
          <a:lstStyle/>
          <a:p>
            <a:r>
              <a:rPr lang="en-US" altLang="en-US" sz="3600"/>
              <a:t>Debounce Example</a:t>
            </a:r>
          </a:p>
        </p:txBody>
      </p:sp>
      <p:sp>
        <p:nvSpPr>
          <p:cNvPr id="80899" name="Rectangle 3">
            <a:extLst>
              <a:ext uri="{FF2B5EF4-FFF2-40B4-BE49-F238E27FC236}">
                <a16:creationId xmlns:a16="http://schemas.microsoft.com/office/drawing/2014/main" id="{5BFB6386-A1A6-4147-9445-FD5C36D903D4}"/>
              </a:ext>
            </a:extLst>
          </p:cNvPr>
          <p:cNvSpPr>
            <a:spLocks noGrp="1" noChangeArrowheads="1"/>
          </p:cNvSpPr>
          <p:nvPr>
            <p:ph sz="quarter" idx="1"/>
          </p:nvPr>
        </p:nvSpPr>
        <p:spPr>
          <a:xfrm>
            <a:off x="301752" y="1527048"/>
            <a:ext cx="8662736" cy="4572000"/>
          </a:xfrm>
        </p:spPr>
        <p:txBody>
          <a:bodyPr/>
          <a:lstStyle/>
          <a:p>
            <a:pPr>
              <a:lnSpc>
                <a:spcPct val="80000"/>
              </a:lnSpc>
              <a:buFont typeface="Wingdings" panose="05000000000000000000" pitchFamily="2" charset="2"/>
              <a:buNone/>
            </a:pPr>
            <a:r>
              <a:rPr lang="en-US" altLang="en-US" sz="2200" b="1" dirty="0">
                <a:latin typeface="Courier New" panose="02070309020205020404" pitchFamily="49" charset="0"/>
              </a:rPr>
              <a:t>    // </a:t>
            </a:r>
            <a:r>
              <a:rPr lang="en-US" altLang="en-US" sz="2200" b="1" dirty="0" err="1">
                <a:latin typeface="Courier New" panose="02070309020205020404" pitchFamily="49" charset="0"/>
              </a:rPr>
              <a:t>debounce</a:t>
            </a:r>
            <a:r>
              <a:rPr lang="en-US" altLang="en-US" sz="2200" b="1" dirty="0">
                <a:latin typeface="Courier New" panose="02070309020205020404" pitchFamily="49" charset="0"/>
              </a:rPr>
              <a:t> opening gripper</a:t>
            </a:r>
          </a:p>
          <a:p>
            <a:pPr>
              <a:lnSpc>
                <a:spcPct val="80000"/>
              </a:lnSpc>
              <a:buFont typeface="Wingdings" panose="05000000000000000000" pitchFamily="2" charset="2"/>
              <a:buNone/>
            </a:pPr>
            <a:r>
              <a:rPr lang="en-US" altLang="en-US" sz="2200" b="1" dirty="0">
                <a:latin typeface="Courier New" panose="02070309020205020404" pitchFamily="49" charset="0"/>
              </a:rPr>
              <a:t>    if (!</a:t>
            </a:r>
            <a:r>
              <a:rPr lang="en-US" altLang="en-US" sz="2200" b="1" dirty="0" err="1">
                <a:latin typeface="Courier New" panose="02070309020205020404" pitchFamily="49" charset="0"/>
              </a:rPr>
              <a:t>pneumaticGripperOpenState</a:t>
            </a:r>
            <a:r>
              <a:rPr lang="en-US" altLang="en-US" sz="2200" b="1" dirty="0">
                <a:latin typeface="Courier New" panose="02070309020205020404" pitchFamily="49" charset="0"/>
              </a:rPr>
              <a:t>)</a:t>
            </a:r>
          </a:p>
          <a:p>
            <a:pPr>
              <a:lnSpc>
                <a:spcPct val="80000"/>
              </a:lnSpc>
              <a:buFont typeface="Wingdings" panose="05000000000000000000" pitchFamily="2" charset="2"/>
              <a:buNone/>
            </a:pPr>
            <a:r>
              <a:rPr lang="en-US" altLang="en-US" sz="2200" b="1" dirty="0">
                <a:latin typeface="Courier New" panose="02070309020205020404" pitchFamily="49" charset="0"/>
              </a:rPr>
              <a:t>    {</a:t>
            </a:r>
          </a:p>
          <a:p>
            <a:pPr>
              <a:lnSpc>
                <a:spcPct val="80000"/>
              </a:lnSpc>
              <a:buFont typeface="Wingdings" panose="05000000000000000000" pitchFamily="2" charset="2"/>
              <a:buNone/>
            </a:pPr>
            <a:r>
              <a:rPr lang="en-US" altLang="en-US" sz="2200" b="1" dirty="0">
                <a:latin typeface="Courier New" panose="02070309020205020404" pitchFamily="49" charset="0"/>
              </a:rPr>
              <a:t>        if (</a:t>
            </a:r>
            <a:r>
              <a:rPr lang="en-US" altLang="en-US" sz="2200" b="1" dirty="0" err="1">
                <a:latin typeface="Courier New" panose="02070309020205020404" pitchFamily="49" charset="0"/>
              </a:rPr>
              <a:t>gripperOpenSwitch</a:t>
            </a:r>
            <a:r>
              <a:rPr lang="en-US" altLang="en-US" sz="2200" b="1" dirty="0">
                <a:latin typeface="Courier New" panose="02070309020205020404" pitchFamily="49" charset="0"/>
              </a:rPr>
              <a:t> == ON)</a:t>
            </a:r>
          </a:p>
          <a:p>
            <a:pPr>
              <a:lnSpc>
                <a:spcPct val="80000"/>
              </a:lnSpc>
              <a:buFont typeface="Wingdings" panose="05000000000000000000" pitchFamily="2" charset="2"/>
              <a:buNone/>
            </a:pPr>
            <a:r>
              <a:rPr lang="en-US" altLang="en-US" sz="2200" b="1" dirty="0">
                <a:latin typeface="Courier New" panose="02070309020205020404" pitchFamily="49" charset="0"/>
              </a:rPr>
              <a:t>		   	</a:t>
            </a:r>
            <a:r>
              <a:rPr lang="en-US" altLang="en-US" sz="2200" b="1" dirty="0" err="1">
                <a:latin typeface="Courier New" panose="02070309020205020404" pitchFamily="49" charset="0"/>
              </a:rPr>
              <a:t>gripperOpenDebCount</a:t>
            </a:r>
            <a:r>
              <a:rPr lang="en-US" altLang="en-US" sz="2200" b="1" dirty="0">
                <a:latin typeface="Courier New" panose="02070309020205020404" pitchFamily="49" charset="0"/>
              </a:rPr>
              <a:t>++;</a:t>
            </a:r>
          </a:p>
          <a:p>
            <a:pPr>
              <a:lnSpc>
                <a:spcPct val="80000"/>
              </a:lnSpc>
              <a:buFont typeface="Wingdings" panose="05000000000000000000" pitchFamily="2" charset="2"/>
              <a:buNone/>
            </a:pPr>
            <a:r>
              <a:rPr lang="en-US" altLang="en-US" sz="2200" b="1" dirty="0">
                <a:latin typeface="Courier New" panose="02070309020205020404" pitchFamily="49" charset="0"/>
              </a:rPr>
              <a:t>        else</a:t>
            </a:r>
          </a:p>
          <a:p>
            <a:pPr>
              <a:lnSpc>
                <a:spcPct val="80000"/>
              </a:lnSpc>
              <a:buFont typeface="Wingdings" panose="05000000000000000000" pitchFamily="2" charset="2"/>
              <a:buNone/>
            </a:pPr>
            <a:r>
              <a:rPr lang="en-US" altLang="en-US" sz="2200" b="1" dirty="0">
                <a:latin typeface="Courier New" panose="02070309020205020404" pitchFamily="49" charset="0"/>
              </a:rPr>
              <a:t>        	</a:t>
            </a:r>
            <a:r>
              <a:rPr lang="en-US" altLang="en-US" sz="2200" b="1" dirty="0" err="1">
                <a:latin typeface="Courier New" panose="02070309020205020404" pitchFamily="49" charset="0"/>
              </a:rPr>
              <a:t>gripperOpenDebCount</a:t>
            </a:r>
            <a:r>
              <a:rPr lang="en-US" altLang="en-US" sz="2200" b="1" dirty="0">
                <a:latin typeface="Courier New" panose="02070309020205020404" pitchFamily="49" charset="0"/>
              </a:rPr>
              <a:t> = 0;</a:t>
            </a:r>
          </a:p>
          <a:p>
            <a:pPr>
              <a:lnSpc>
                <a:spcPct val="80000"/>
              </a:lnSpc>
              <a:buFont typeface="Wingdings" panose="05000000000000000000" pitchFamily="2" charset="2"/>
              <a:buNone/>
            </a:pPr>
            <a:r>
              <a:rPr lang="en-US" altLang="en-US" sz="2200" b="1" dirty="0">
                <a:latin typeface="Courier New" panose="02070309020205020404" pitchFamily="49" charset="0"/>
              </a:rPr>
              <a:t>        if (</a:t>
            </a:r>
            <a:r>
              <a:rPr lang="en-US" altLang="en-US" sz="2200" b="1" dirty="0" err="1">
                <a:latin typeface="Courier New" panose="02070309020205020404" pitchFamily="49" charset="0"/>
              </a:rPr>
              <a:t>gripperOpenDebCount</a:t>
            </a:r>
            <a:r>
              <a:rPr lang="en-US" altLang="en-US" sz="2200" b="1" dirty="0">
                <a:latin typeface="Courier New" panose="02070309020205020404" pitchFamily="49" charset="0"/>
              </a:rPr>
              <a:t> &gt;= DEBOUNCE_LIMIT)</a:t>
            </a:r>
          </a:p>
          <a:p>
            <a:pPr>
              <a:lnSpc>
                <a:spcPct val="80000"/>
              </a:lnSpc>
              <a:buFont typeface="Wingdings" panose="05000000000000000000" pitchFamily="2" charset="2"/>
              <a:buNone/>
            </a:pPr>
            <a:r>
              <a:rPr lang="en-US" altLang="en-US" sz="2200" b="1" dirty="0">
                <a:latin typeface="Courier New" panose="02070309020205020404" pitchFamily="49" charset="0"/>
              </a:rPr>
              <a:t>        {</a:t>
            </a:r>
          </a:p>
          <a:p>
            <a:pPr>
              <a:lnSpc>
                <a:spcPct val="80000"/>
              </a:lnSpc>
              <a:buFont typeface="Wingdings" panose="05000000000000000000" pitchFamily="2" charset="2"/>
              <a:buNone/>
            </a:pPr>
            <a:r>
              <a:rPr lang="en-US" altLang="en-US" sz="2200" b="1" dirty="0">
                <a:latin typeface="Courier New" panose="02070309020205020404" pitchFamily="49" charset="0"/>
              </a:rPr>
              <a:t>             </a:t>
            </a:r>
            <a:r>
              <a:rPr lang="en-US" altLang="en-US" sz="2200" b="1" dirty="0" err="1">
                <a:latin typeface="Courier New" panose="02070309020205020404" pitchFamily="49" charset="0"/>
              </a:rPr>
              <a:t>gripperOpenDebCount</a:t>
            </a:r>
            <a:r>
              <a:rPr lang="en-US" altLang="en-US" sz="2200" b="1" dirty="0">
                <a:latin typeface="Courier New" panose="02070309020205020404" pitchFamily="49" charset="0"/>
              </a:rPr>
              <a:t> = 0;</a:t>
            </a:r>
          </a:p>
          <a:p>
            <a:pPr>
              <a:lnSpc>
                <a:spcPct val="80000"/>
              </a:lnSpc>
              <a:buFont typeface="Wingdings" panose="05000000000000000000" pitchFamily="2" charset="2"/>
              <a:buNone/>
            </a:pPr>
            <a:r>
              <a:rPr lang="en-US" altLang="en-US" sz="2200" b="1" dirty="0">
                <a:latin typeface="Courier New" panose="02070309020205020404" pitchFamily="49" charset="0"/>
              </a:rPr>
              <a:t>             </a:t>
            </a:r>
            <a:r>
              <a:rPr lang="en-US" altLang="en-US" sz="2200" b="1" dirty="0" err="1">
                <a:latin typeface="Courier New" panose="02070309020205020404" pitchFamily="49" charset="0"/>
              </a:rPr>
              <a:t>pneumaticGripperOpenState</a:t>
            </a:r>
            <a:r>
              <a:rPr lang="en-US" altLang="en-US" sz="2200" b="1" dirty="0">
                <a:latin typeface="Courier New" panose="02070309020205020404" pitchFamily="49" charset="0"/>
              </a:rPr>
              <a:t> = TRUE;</a:t>
            </a:r>
          </a:p>
          <a:p>
            <a:pPr>
              <a:lnSpc>
                <a:spcPct val="80000"/>
              </a:lnSpc>
              <a:buFont typeface="Wingdings" panose="05000000000000000000" pitchFamily="2" charset="2"/>
              <a:buNone/>
            </a:pPr>
            <a:r>
              <a:rPr lang="en-US" altLang="en-US" sz="2200" b="1" dirty="0">
                <a:latin typeface="Courier New" panose="02070309020205020404" pitchFamily="49" charset="0"/>
              </a:rPr>
              <a:t>        }</a:t>
            </a:r>
          </a:p>
          <a:p>
            <a:pPr>
              <a:lnSpc>
                <a:spcPct val="80000"/>
              </a:lnSpc>
              <a:buFont typeface="Wingdings" panose="05000000000000000000" pitchFamily="2" charset="2"/>
              <a:buNone/>
            </a:pPr>
            <a:r>
              <a:rPr lang="en-US" altLang="en-US" sz="2200" b="1" dirty="0">
                <a:latin typeface="Courier New" panose="02070309020205020404" pitchFamily="49" charset="0"/>
              </a:rPr>
              <a:t>    }</a:t>
            </a:r>
          </a:p>
        </p:txBody>
      </p:sp>
      <p:sp>
        <p:nvSpPr>
          <p:cNvPr id="2" name="Datumsplatzhalter 1">
            <a:extLst>
              <a:ext uri="{FF2B5EF4-FFF2-40B4-BE49-F238E27FC236}">
                <a16:creationId xmlns:a16="http://schemas.microsoft.com/office/drawing/2014/main" id="{1E6BEB73-CAE7-4AED-9AE0-5105982B60AF}"/>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9AF7ECA-9422-4278-88E1-71B9318655A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EB33A06-9FEA-4BD1-82FA-6AFCC7E7F20E}"/>
              </a:ext>
            </a:extLst>
          </p:cNvPr>
          <p:cNvSpPr>
            <a:spLocks noGrp="1"/>
          </p:cNvSpPr>
          <p:nvPr>
            <p:ph type="sldNum" sz="quarter" idx="12"/>
          </p:nvPr>
        </p:nvSpPr>
        <p:spPr/>
        <p:txBody>
          <a:bodyPr/>
          <a:lstStyle/>
          <a:p>
            <a:pPr>
              <a:defRPr/>
            </a:pPr>
            <a:fld id="{AFD5F09E-495C-4440-9B64-34BC52B4539C}" type="slidenum">
              <a:rPr lang="en-US" smtClean="0"/>
              <a:pPr>
                <a:defRPr/>
              </a:pPr>
              <a:t>749</a:t>
            </a:fld>
            <a:endParaRPr lang="en-US"/>
          </a:p>
        </p:txBody>
      </p:sp>
    </p:spTree>
    <p:extLst>
      <p:ext uri="{BB962C8B-B14F-4D97-AF65-F5344CB8AC3E}">
        <p14:creationId xmlns:p14="http://schemas.microsoft.com/office/powerpoint/2010/main" val="1451180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41BD8C-46BF-4D16-8B1E-CF9EAD5C515B}"/>
              </a:ext>
            </a:extLst>
          </p:cNvPr>
          <p:cNvSpPr>
            <a:spLocks noGrp="1"/>
          </p:cNvSpPr>
          <p:nvPr>
            <p:ph type="title"/>
          </p:nvPr>
        </p:nvSpPr>
        <p:spPr/>
        <p:txBody>
          <a:bodyPr/>
          <a:lstStyle/>
          <a:p>
            <a:r>
              <a:rPr lang="de-DE" dirty="0"/>
              <a:t>Realtime </a:t>
            </a:r>
            <a:r>
              <a:rPr lang="de-DE" dirty="0" err="1"/>
              <a:t>Evidence</a:t>
            </a:r>
            <a:endParaRPr lang="de-DE" dirty="0"/>
          </a:p>
        </p:txBody>
      </p:sp>
      <p:sp>
        <p:nvSpPr>
          <p:cNvPr id="3" name="Inhaltsplatzhalter 2">
            <a:extLst>
              <a:ext uri="{FF2B5EF4-FFF2-40B4-BE49-F238E27FC236}">
                <a16:creationId xmlns:a16="http://schemas.microsoft.com/office/drawing/2014/main" id="{EBF794C1-332F-4327-9001-8DB415253035}"/>
              </a:ext>
            </a:extLst>
          </p:cNvPr>
          <p:cNvSpPr>
            <a:spLocks noGrp="1"/>
          </p:cNvSpPr>
          <p:nvPr>
            <p:ph sz="quarter" idx="1"/>
          </p:nvPr>
        </p:nvSpPr>
        <p:spPr>
          <a:xfrm>
            <a:off x="301752" y="1527048"/>
            <a:ext cx="8503920" cy="4782272"/>
          </a:xfrm>
        </p:spPr>
        <p:txBody>
          <a:bodyPr/>
          <a:lstStyle/>
          <a:p>
            <a:pPr marL="0" indent="0">
              <a:buNone/>
            </a:pPr>
            <a:r>
              <a:rPr lang="en-US" sz="2000" dirty="0"/>
              <a:t>In principle the real-time evidence is based on</a:t>
            </a:r>
          </a:p>
          <a:p>
            <a:r>
              <a:rPr lang="en-US" sz="2000" dirty="0"/>
              <a:t>1.	evaluate the relevant characteristics of the technical process</a:t>
            </a:r>
          </a:p>
          <a:p>
            <a:pPr lvl="1"/>
            <a:r>
              <a:rPr lang="en-US" sz="1800" dirty="0"/>
              <a:t>a.	number of different requirements</a:t>
            </a:r>
          </a:p>
          <a:p>
            <a:pPr lvl="1"/>
            <a:r>
              <a:rPr lang="en-US" sz="1800" dirty="0"/>
              <a:t>b.	Minimum processing time for each request</a:t>
            </a:r>
          </a:p>
          <a:p>
            <a:pPr lvl="1"/>
            <a:r>
              <a:rPr lang="en-US" sz="1800" dirty="0"/>
              <a:t>c.	Minimum allowable response time for each request </a:t>
            </a:r>
            <a:r>
              <a:rPr lang="en-US" sz="1800" dirty="0" err="1"/>
              <a:t>TZmin</a:t>
            </a:r>
            <a:endParaRPr lang="en-US" sz="1800" dirty="0"/>
          </a:p>
          <a:p>
            <a:pPr lvl="1"/>
            <a:r>
              <a:rPr lang="en-US" sz="1800" dirty="0"/>
              <a:t>d.	Maximum allowable response time for each request </a:t>
            </a:r>
            <a:r>
              <a:rPr lang="en-US" sz="1800" dirty="0" err="1"/>
              <a:t>TZmax</a:t>
            </a:r>
            <a:endParaRPr lang="en-US" sz="1800" dirty="0"/>
          </a:p>
          <a:p>
            <a:pPr lvl="1"/>
            <a:r>
              <a:rPr lang="en-US" sz="1800" dirty="0"/>
              <a:t>e.	dependencies between events</a:t>
            </a:r>
          </a:p>
          <a:p>
            <a:r>
              <a:rPr lang="en-US" sz="2000" dirty="0"/>
              <a:t>2.	identify the maximum processing time </a:t>
            </a:r>
            <a:r>
              <a:rPr lang="en-US" sz="2000" dirty="0" err="1"/>
              <a:t>TVMax</a:t>
            </a:r>
            <a:r>
              <a:rPr lang="en-US" sz="2000" dirty="0"/>
              <a:t> </a:t>
            </a:r>
            <a:br>
              <a:rPr lang="en-US" sz="2000" dirty="0"/>
            </a:br>
            <a:r>
              <a:rPr lang="en-US" sz="2000" dirty="0"/>
              <a:t>	(WCET = Worst Case Execution Time) for each request</a:t>
            </a:r>
          </a:p>
          <a:p>
            <a:r>
              <a:rPr lang="en-US" sz="2000" dirty="0"/>
              <a:t>3.	check the load condition (1.3)</a:t>
            </a:r>
          </a:p>
          <a:p>
            <a:r>
              <a:rPr lang="en-US" sz="2000" dirty="0"/>
              <a:t>4.	verify the timeliness condition (determination of </a:t>
            </a:r>
            <a:r>
              <a:rPr lang="en-US" sz="2000" dirty="0" err="1"/>
              <a:t>TRmin</a:t>
            </a:r>
            <a:r>
              <a:rPr lang="en-US" sz="2000" dirty="0"/>
              <a:t> and </a:t>
            </a:r>
            <a:r>
              <a:rPr lang="en-US" sz="2000" dirty="0" err="1"/>
              <a:t>TRmax</a:t>
            </a:r>
            <a:r>
              <a:rPr lang="en-US" sz="2000" dirty="0"/>
              <a:t>).</a:t>
            </a:r>
          </a:p>
          <a:p>
            <a:pPr marL="0" indent="0">
              <a:buNone/>
            </a:pPr>
            <a:r>
              <a:rPr lang="en-US" sz="2000" dirty="0"/>
              <a:t>With verifying the timeliness condition in particular it is not trivial to determine the maximum response time </a:t>
            </a:r>
            <a:r>
              <a:rPr lang="en-US" sz="2000" dirty="0" err="1"/>
              <a:t>TRmax</a:t>
            </a:r>
            <a:r>
              <a:rPr lang="en-US" sz="2000" dirty="0"/>
              <a:t>.</a:t>
            </a:r>
          </a:p>
          <a:p>
            <a:endParaRPr lang="de-DE" sz="2000" dirty="0"/>
          </a:p>
        </p:txBody>
      </p:sp>
      <p:sp>
        <p:nvSpPr>
          <p:cNvPr id="4" name="Datumsplatzhalter 3">
            <a:extLst>
              <a:ext uri="{FF2B5EF4-FFF2-40B4-BE49-F238E27FC236}">
                <a16:creationId xmlns:a16="http://schemas.microsoft.com/office/drawing/2014/main" id="{C1161FD5-FF61-4BE4-9FDB-9120A8D4EBE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F91EC98-F536-4B87-B24E-64B9C633807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ACB64F2-D0FE-41EA-8356-CD87B70AEC96}"/>
              </a:ext>
            </a:extLst>
          </p:cNvPr>
          <p:cNvSpPr>
            <a:spLocks noGrp="1"/>
          </p:cNvSpPr>
          <p:nvPr>
            <p:ph type="sldNum" sz="quarter" idx="12"/>
          </p:nvPr>
        </p:nvSpPr>
        <p:spPr/>
        <p:txBody>
          <a:bodyPr/>
          <a:lstStyle/>
          <a:p>
            <a:pPr>
              <a:defRPr/>
            </a:pPr>
            <a:fld id="{AFD5F09E-495C-4440-9B64-34BC52B4539C}" type="slidenum">
              <a:rPr lang="en-US" smtClean="0"/>
              <a:pPr>
                <a:defRPr/>
              </a:pPr>
              <a:t>75</a:t>
            </a:fld>
            <a:endParaRPr lang="en-US"/>
          </a:p>
        </p:txBody>
      </p:sp>
    </p:spTree>
    <p:extLst>
      <p:ext uri="{BB962C8B-B14F-4D97-AF65-F5344CB8AC3E}">
        <p14:creationId xmlns:p14="http://schemas.microsoft.com/office/powerpoint/2010/main" val="3163695275"/>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7DFAE22-6182-44E5-B8C9-D257D3105513}"/>
              </a:ext>
            </a:extLst>
          </p:cNvPr>
          <p:cNvSpPr>
            <a:spLocks noGrp="1" noChangeArrowheads="1"/>
          </p:cNvSpPr>
          <p:nvPr>
            <p:ph type="title"/>
          </p:nvPr>
        </p:nvSpPr>
        <p:spPr/>
        <p:txBody>
          <a:bodyPr/>
          <a:lstStyle/>
          <a:p>
            <a:r>
              <a:rPr lang="en-US" altLang="en-US"/>
              <a:t>State Machines</a:t>
            </a:r>
          </a:p>
        </p:txBody>
      </p:sp>
      <p:sp>
        <p:nvSpPr>
          <p:cNvPr id="81923" name="Rectangle 3">
            <a:extLst>
              <a:ext uri="{FF2B5EF4-FFF2-40B4-BE49-F238E27FC236}">
                <a16:creationId xmlns:a16="http://schemas.microsoft.com/office/drawing/2014/main" id="{1A979A75-6811-40C9-A0C6-7ECFED02694D}"/>
              </a:ext>
            </a:extLst>
          </p:cNvPr>
          <p:cNvSpPr>
            <a:spLocks noGrp="1" noChangeArrowheads="1"/>
          </p:cNvSpPr>
          <p:nvPr>
            <p:ph sz="quarter" idx="1"/>
          </p:nvPr>
        </p:nvSpPr>
        <p:spPr/>
        <p:txBody>
          <a:bodyPr/>
          <a:lstStyle/>
          <a:p>
            <a:r>
              <a:rPr lang="en-US" altLang="en-US"/>
              <a:t>Systematic Approach to Complicated Logic</a:t>
            </a:r>
          </a:p>
        </p:txBody>
      </p:sp>
      <p:sp>
        <p:nvSpPr>
          <p:cNvPr id="2" name="Datumsplatzhalter 1">
            <a:extLst>
              <a:ext uri="{FF2B5EF4-FFF2-40B4-BE49-F238E27FC236}">
                <a16:creationId xmlns:a16="http://schemas.microsoft.com/office/drawing/2014/main" id="{DB144E23-2DBB-412F-96AF-D39476CAA80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0B73FEC-8FEC-4AD2-987A-1E7DAE109DE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8E4DB03-1030-4ED6-8DA1-6C867C155445}"/>
              </a:ext>
            </a:extLst>
          </p:cNvPr>
          <p:cNvSpPr>
            <a:spLocks noGrp="1"/>
          </p:cNvSpPr>
          <p:nvPr>
            <p:ph type="sldNum" sz="quarter" idx="12"/>
          </p:nvPr>
        </p:nvSpPr>
        <p:spPr/>
        <p:txBody>
          <a:bodyPr/>
          <a:lstStyle/>
          <a:p>
            <a:pPr>
              <a:defRPr/>
            </a:pPr>
            <a:fld id="{AFD5F09E-495C-4440-9B64-34BC52B4539C}" type="slidenum">
              <a:rPr lang="en-US" smtClean="0"/>
              <a:pPr>
                <a:defRPr/>
              </a:pPr>
              <a:t>750</a:t>
            </a:fld>
            <a:endParaRPr lang="en-US"/>
          </a:p>
        </p:txBody>
      </p:sp>
    </p:spTree>
    <p:extLst>
      <p:ext uri="{BB962C8B-B14F-4D97-AF65-F5344CB8AC3E}">
        <p14:creationId xmlns:p14="http://schemas.microsoft.com/office/powerpoint/2010/main" val="249648932"/>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DE37336-EC1F-4787-AA76-F2B905FDE8FF}"/>
              </a:ext>
            </a:extLst>
          </p:cNvPr>
          <p:cNvSpPr>
            <a:spLocks noGrp="1" noChangeArrowheads="1"/>
          </p:cNvSpPr>
          <p:nvPr>
            <p:ph type="title"/>
          </p:nvPr>
        </p:nvSpPr>
        <p:spPr/>
        <p:txBody>
          <a:bodyPr/>
          <a:lstStyle/>
          <a:p>
            <a:r>
              <a:rPr lang="en-US" altLang="en-US"/>
              <a:t>Finite State Machine - Definition</a:t>
            </a:r>
          </a:p>
        </p:txBody>
      </p:sp>
      <p:sp>
        <p:nvSpPr>
          <p:cNvPr id="103427" name="Rectangle 3">
            <a:extLst>
              <a:ext uri="{FF2B5EF4-FFF2-40B4-BE49-F238E27FC236}">
                <a16:creationId xmlns:a16="http://schemas.microsoft.com/office/drawing/2014/main" id="{D8230217-D4D8-4A03-87A6-BE3349F6E559}"/>
              </a:ext>
            </a:extLst>
          </p:cNvPr>
          <p:cNvSpPr>
            <a:spLocks noGrp="1" noChangeArrowheads="1"/>
          </p:cNvSpPr>
          <p:nvPr>
            <p:ph type="body" idx="1"/>
          </p:nvPr>
        </p:nvSpPr>
        <p:spPr/>
        <p:txBody>
          <a:bodyPr/>
          <a:lstStyle/>
          <a:p>
            <a:r>
              <a:rPr lang="en-US" altLang="en-US"/>
              <a:t>FSA - Finite State Automation</a:t>
            </a:r>
          </a:p>
          <a:p>
            <a:r>
              <a:rPr lang="en-US" altLang="en-US"/>
              <a:t>Models of a behavior of a system or a complex object, with a limited number of defined conditions or modes. </a:t>
            </a:r>
          </a:p>
          <a:p>
            <a:r>
              <a:rPr lang="en-US" altLang="en-US"/>
              <a:t>Four Elements:</a:t>
            </a:r>
          </a:p>
          <a:p>
            <a:pPr>
              <a:buFontTx/>
              <a:buNone/>
            </a:pPr>
            <a:r>
              <a:rPr lang="en-US" altLang="en-US"/>
              <a:t>	</a:t>
            </a:r>
            <a:r>
              <a:rPr lang="en-US" altLang="en-US" sz="2000"/>
              <a:t>	- States - define behavior and may produce actions.</a:t>
            </a:r>
          </a:p>
          <a:p>
            <a:pPr>
              <a:buFontTx/>
              <a:buNone/>
            </a:pPr>
            <a:r>
              <a:rPr lang="en-US" altLang="en-US" sz="2000"/>
              <a:t>		- State Transitions - movement from one state to another.</a:t>
            </a:r>
          </a:p>
          <a:p>
            <a:pPr>
              <a:buFontTx/>
              <a:buNone/>
            </a:pPr>
            <a:r>
              <a:rPr lang="en-US" altLang="en-US" sz="2000"/>
              <a:t>		- Rules/Conditions - must be met to allow a state transition.</a:t>
            </a:r>
          </a:p>
          <a:p>
            <a:pPr>
              <a:buFontTx/>
              <a:buNone/>
            </a:pPr>
            <a:r>
              <a:rPr lang="en-US" altLang="en-US" sz="2000"/>
              <a:t>		- Input Events - Externally or internally generated, may possible trigger rules and lead to state transitions.</a:t>
            </a:r>
          </a:p>
        </p:txBody>
      </p:sp>
      <p:sp>
        <p:nvSpPr>
          <p:cNvPr id="2" name="Datumsplatzhalter 1">
            <a:extLst>
              <a:ext uri="{FF2B5EF4-FFF2-40B4-BE49-F238E27FC236}">
                <a16:creationId xmlns:a16="http://schemas.microsoft.com/office/drawing/2014/main" id="{5EF1491D-D07A-4F54-9700-80C82CE5B6E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BCD7293-44D2-4AC7-8C52-6D604E7D558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7818A6C-5041-4259-AD42-2279304D29B2}"/>
              </a:ext>
            </a:extLst>
          </p:cNvPr>
          <p:cNvSpPr>
            <a:spLocks noGrp="1"/>
          </p:cNvSpPr>
          <p:nvPr>
            <p:ph type="sldNum" sz="quarter" idx="12"/>
          </p:nvPr>
        </p:nvSpPr>
        <p:spPr/>
        <p:txBody>
          <a:bodyPr/>
          <a:lstStyle/>
          <a:p>
            <a:pPr>
              <a:defRPr/>
            </a:pPr>
            <a:fld id="{AFD5F09E-495C-4440-9B64-34BC52B4539C}" type="slidenum">
              <a:rPr lang="en-US" smtClean="0"/>
              <a:pPr>
                <a:defRPr/>
              </a:pPr>
              <a:t>751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7">
                                            <p:txEl>
                                              <p:pRg st="1" end="1"/>
                                            </p:txEl>
                                          </p:spTgt>
                                        </p:tgtEl>
                                        <p:attrNameLst>
                                          <p:attrName>style.visibility</p:attrName>
                                        </p:attrNameLst>
                                      </p:cBhvr>
                                      <p:to>
                                        <p:strVal val="visible"/>
                                      </p:to>
                                    </p:set>
                                    <p:anim calcmode="lin" valueType="num">
                                      <p:cBhvr additive="base">
                                        <p:cTn id="13"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27">
                                            <p:txEl>
                                              <p:pRg st="2" end="2"/>
                                            </p:txEl>
                                          </p:spTgt>
                                        </p:tgtEl>
                                        <p:attrNameLst>
                                          <p:attrName>style.visibility</p:attrName>
                                        </p:attrNameLst>
                                      </p:cBhvr>
                                      <p:to>
                                        <p:strVal val="visible"/>
                                      </p:to>
                                    </p:set>
                                    <p:anim calcmode="lin" valueType="num">
                                      <p:cBhvr additive="base">
                                        <p:cTn id="19"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427">
                                            <p:txEl>
                                              <p:pRg st="3" end="3"/>
                                            </p:txEl>
                                          </p:spTgt>
                                        </p:tgtEl>
                                        <p:attrNameLst>
                                          <p:attrName>style.visibility</p:attrName>
                                        </p:attrNameLst>
                                      </p:cBhvr>
                                      <p:to>
                                        <p:strVal val="visible"/>
                                      </p:to>
                                    </p:set>
                                    <p:anim calcmode="lin" valueType="num">
                                      <p:cBhvr additive="base">
                                        <p:cTn id="25" dur="500" fill="hold"/>
                                        <p:tgtEl>
                                          <p:spTgt spid="1034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4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3427">
                                            <p:txEl>
                                              <p:pRg st="4" end="4"/>
                                            </p:txEl>
                                          </p:spTgt>
                                        </p:tgtEl>
                                        <p:attrNameLst>
                                          <p:attrName>style.visibility</p:attrName>
                                        </p:attrNameLst>
                                      </p:cBhvr>
                                      <p:to>
                                        <p:strVal val="visible"/>
                                      </p:to>
                                    </p:set>
                                    <p:anim calcmode="lin" valueType="num">
                                      <p:cBhvr additive="base">
                                        <p:cTn id="31"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3427">
                                            <p:txEl>
                                              <p:pRg st="5" end="5"/>
                                            </p:txEl>
                                          </p:spTgt>
                                        </p:tgtEl>
                                        <p:attrNameLst>
                                          <p:attrName>style.visibility</p:attrName>
                                        </p:attrNameLst>
                                      </p:cBhvr>
                                      <p:to>
                                        <p:strVal val="visible"/>
                                      </p:to>
                                    </p:set>
                                    <p:anim calcmode="lin" valueType="num">
                                      <p:cBhvr additive="base">
                                        <p:cTn id="37" dur="500" fill="hold"/>
                                        <p:tgtEl>
                                          <p:spTgt spid="1034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34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3427">
                                            <p:txEl>
                                              <p:pRg st="6" end="6"/>
                                            </p:txEl>
                                          </p:spTgt>
                                        </p:tgtEl>
                                        <p:attrNameLst>
                                          <p:attrName>style.visibility</p:attrName>
                                        </p:attrNameLst>
                                      </p:cBhvr>
                                      <p:to>
                                        <p:strVal val="visible"/>
                                      </p:to>
                                    </p:set>
                                    <p:anim calcmode="lin" valueType="num">
                                      <p:cBhvr additive="base">
                                        <p:cTn id="43" dur="500" fill="hold"/>
                                        <p:tgtEl>
                                          <p:spTgt spid="10342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342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Lst>
  </p:timing>
</p:sld>
</file>

<file path=ppt/slides/slide7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26A3EF3-E51F-40A8-B82D-FF91ADD28294}"/>
              </a:ext>
            </a:extLst>
          </p:cNvPr>
          <p:cNvSpPr>
            <a:spLocks noGrp="1" noChangeArrowheads="1"/>
          </p:cNvSpPr>
          <p:nvPr>
            <p:ph type="title"/>
          </p:nvPr>
        </p:nvSpPr>
        <p:spPr/>
        <p:txBody>
          <a:bodyPr/>
          <a:lstStyle/>
          <a:p>
            <a:r>
              <a:rPr lang="en-US" altLang="en-US"/>
              <a:t>Finite State Machine - Definition</a:t>
            </a:r>
          </a:p>
        </p:txBody>
      </p:sp>
      <p:sp>
        <p:nvSpPr>
          <p:cNvPr id="103427" name="Rectangle 3">
            <a:extLst>
              <a:ext uri="{FF2B5EF4-FFF2-40B4-BE49-F238E27FC236}">
                <a16:creationId xmlns:a16="http://schemas.microsoft.com/office/drawing/2014/main" id="{CE33FDD9-ECB3-4A57-A561-FD09F9E1B7FB}"/>
              </a:ext>
            </a:extLst>
          </p:cNvPr>
          <p:cNvSpPr>
            <a:spLocks noGrp="1" noChangeArrowheads="1"/>
          </p:cNvSpPr>
          <p:nvPr>
            <p:ph type="body" idx="1"/>
          </p:nvPr>
        </p:nvSpPr>
        <p:spPr/>
        <p:txBody>
          <a:bodyPr/>
          <a:lstStyle/>
          <a:p>
            <a:r>
              <a:rPr lang="en-US" altLang="en-US"/>
              <a:t>Initial state - provides a starting point.</a:t>
            </a:r>
          </a:p>
          <a:p>
            <a:r>
              <a:rPr lang="en-US" altLang="en-US"/>
              <a:t>Current state - remembers the product of the last state transition.</a:t>
            </a:r>
          </a:p>
        </p:txBody>
      </p:sp>
      <p:pic>
        <p:nvPicPr>
          <p:cNvPr id="5124" name="Picture 3" descr="FSM1.png">
            <a:extLst>
              <a:ext uri="{FF2B5EF4-FFF2-40B4-BE49-F238E27FC236}">
                <a16:creationId xmlns:a16="http://schemas.microsoft.com/office/drawing/2014/main" id="{42388AC9-645C-457D-86BD-63E71430E4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048000"/>
            <a:ext cx="5876925"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FF301730-8C77-40D7-8110-A2AC71E2B61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0B9AE93B-B857-41F8-8B64-76E2EDE1B07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56711B3-DC8C-4A13-8969-CC454013CAF1}"/>
              </a:ext>
            </a:extLst>
          </p:cNvPr>
          <p:cNvSpPr>
            <a:spLocks noGrp="1"/>
          </p:cNvSpPr>
          <p:nvPr>
            <p:ph type="sldNum" sz="quarter" idx="12"/>
          </p:nvPr>
        </p:nvSpPr>
        <p:spPr/>
        <p:txBody>
          <a:bodyPr/>
          <a:lstStyle/>
          <a:p>
            <a:pPr>
              <a:defRPr/>
            </a:pPr>
            <a:fld id="{AFD5F09E-495C-4440-9B64-34BC52B4539C}" type="slidenum">
              <a:rPr lang="en-US" smtClean="0"/>
              <a:pPr>
                <a:defRPr/>
              </a:pPr>
              <a:t>752</a:t>
            </a:fld>
            <a:endParaRPr lang="en-US"/>
          </a:p>
        </p:txBody>
      </p:sp>
      <mc:AlternateContent xmlns:mc="http://schemas.openxmlformats.org/markup-compatibility/2006" xmlns:p14="http://schemas.microsoft.com/office/powerpoint/2010/main">
        <mc:Choice Requires="p14">
          <p:contentPart p14:bwMode="auto" r:id="rId4">
            <p14:nvContentPartPr>
              <p14:cNvPr id="5" name="Freihand 4">
                <a:extLst>
                  <a:ext uri="{FF2B5EF4-FFF2-40B4-BE49-F238E27FC236}">
                    <a16:creationId xmlns:a16="http://schemas.microsoft.com/office/drawing/2014/main" id="{9B7B1100-FACF-4FDF-8987-4693D8143EBE}"/>
                  </a:ext>
                </a:extLst>
              </p14:cNvPr>
              <p14:cNvContentPartPr/>
              <p14:nvPr/>
            </p14:nvContentPartPr>
            <p14:xfrm>
              <a:off x="2649960" y="3645000"/>
              <a:ext cx="2926440" cy="1617840"/>
            </p14:xfrm>
          </p:contentPart>
        </mc:Choice>
        <mc:Fallback xmlns="">
          <p:pic>
            <p:nvPicPr>
              <p:cNvPr id="5" name="Freihand 4">
                <a:extLst>
                  <a:ext uri="{FF2B5EF4-FFF2-40B4-BE49-F238E27FC236}">
                    <a16:creationId xmlns:a16="http://schemas.microsoft.com/office/drawing/2014/main" id="{9B7B1100-FACF-4FDF-8987-4693D8143EBE}"/>
                  </a:ext>
                </a:extLst>
              </p:cNvPr>
              <p:cNvPicPr/>
              <p:nvPr/>
            </p:nvPicPr>
            <p:blipFill>
              <a:blip r:embed="rId5"/>
              <a:stretch>
                <a:fillRect/>
              </a:stretch>
            </p:blipFill>
            <p:spPr>
              <a:xfrm>
                <a:off x="2640600" y="3635640"/>
                <a:ext cx="2945160" cy="16365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7">
                                            <p:txEl>
                                              <p:pRg st="1" end="1"/>
                                            </p:txEl>
                                          </p:spTgt>
                                        </p:tgtEl>
                                        <p:attrNameLst>
                                          <p:attrName>style.visibility</p:attrName>
                                        </p:attrNameLst>
                                      </p:cBhvr>
                                      <p:to>
                                        <p:strVal val="visible"/>
                                      </p:to>
                                    </p:set>
                                    <p:anim calcmode="lin" valueType="num">
                                      <p:cBhvr additive="base">
                                        <p:cTn id="13"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Lst>
  </p:timing>
</p:sld>
</file>

<file path=ppt/slides/slide7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E385410A-7024-4BA7-A1E4-C26260D13099}"/>
              </a:ext>
            </a:extLst>
          </p:cNvPr>
          <p:cNvSpPr>
            <a:spLocks noGrp="1" noChangeArrowheads="1"/>
          </p:cNvSpPr>
          <p:nvPr>
            <p:ph type="title"/>
          </p:nvPr>
        </p:nvSpPr>
        <p:spPr/>
        <p:txBody>
          <a:bodyPr/>
          <a:lstStyle/>
          <a:p>
            <a:r>
              <a:rPr lang="en-US" altLang="en-US"/>
              <a:t>DFSM nonDFSM</a:t>
            </a:r>
          </a:p>
        </p:txBody>
      </p:sp>
      <p:sp>
        <p:nvSpPr>
          <p:cNvPr id="103427" name="Rectangle 3">
            <a:extLst>
              <a:ext uri="{FF2B5EF4-FFF2-40B4-BE49-F238E27FC236}">
                <a16:creationId xmlns:a16="http://schemas.microsoft.com/office/drawing/2014/main" id="{268AFEE2-34C3-4C79-8261-E78663580DE6}"/>
              </a:ext>
            </a:extLst>
          </p:cNvPr>
          <p:cNvSpPr>
            <a:spLocks noGrp="1" noChangeArrowheads="1"/>
          </p:cNvSpPr>
          <p:nvPr>
            <p:ph type="body" idx="1"/>
          </p:nvPr>
        </p:nvSpPr>
        <p:spPr>
          <a:xfrm>
            <a:off x="301625" y="1448780"/>
            <a:ext cx="8382000" cy="5029200"/>
          </a:xfrm>
        </p:spPr>
        <p:txBody>
          <a:bodyPr/>
          <a:lstStyle/>
          <a:p>
            <a:r>
              <a:rPr lang="en-US" altLang="en-US" sz="2000" dirty="0"/>
              <a:t>FSM is typically used as a type of control system where knowledge is represented in the states, and actions are constrained by rules.</a:t>
            </a:r>
          </a:p>
          <a:p>
            <a:r>
              <a:rPr lang="en-US" altLang="en-US" sz="2000" dirty="0"/>
              <a:t>An adopted AI technique initially used for language representation.</a:t>
            </a:r>
          </a:p>
          <a:p>
            <a:r>
              <a:rPr lang="en-US" altLang="en-US" sz="2000" dirty="0"/>
              <a:t>Two main types of FSM. </a:t>
            </a:r>
          </a:p>
          <a:p>
            <a:r>
              <a:rPr lang="en-US" altLang="en-US" sz="2000" dirty="0"/>
              <a:t>Deterministic FSM, meaning that given an input and the current state, the state transition can be predicted. </a:t>
            </a:r>
          </a:p>
          <a:p>
            <a:r>
              <a:rPr lang="en-US" altLang="en-US" sz="2000" dirty="0"/>
              <a:t>Non-deterministic finite state machine. This is where given the current state; the state transition is not predictable. It may be the case that multiple inputs are received at various times, means the transition from the current state to another state cannot be known until the inputs are received (event driven).</a:t>
            </a:r>
          </a:p>
          <a:p>
            <a:r>
              <a:rPr lang="en-US" altLang="en-US" sz="2000" dirty="0"/>
              <a:t>Non deterministic FSM example : Use a random number generator to select a triggered rule. Adds unpredictability.  ( Example : </a:t>
            </a:r>
            <a:r>
              <a:rPr lang="en-US" altLang="en-US" sz="2000" dirty="0" err="1"/>
              <a:t>MoveUnit</a:t>
            </a:r>
            <a:r>
              <a:rPr lang="en-US" altLang="en-US" sz="2000" dirty="0"/>
              <a:t> action may be both </a:t>
            </a:r>
            <a:r>
              <a:rPr lang="en-US" altLang="en-US" sz="2000" dirty="0" err="1"/>
              <a:t>EvadeEnemy</a:t>
            </a:r>
            <a:r>
              <a:rPr lang="en-US" altLang="en-US" sz="2000" dirty="0"/>
              <a:t> state and </a:t>
            </a:r>
            <a:r>
              <a:rPr lang="en-US" altLang="en-US" sz="2000" dirty="0" err="1"/>
              <a:t>AttackEnemy</a:t>
            </a:r>
            <a:r>
              <a:rPr lang="en-US" altLang="en-US" sz="2000" dirty="0"/>
              <a:t> state ). [ State may involve one or more actions ].</a:t>
            </a:r>
          </a:p>
          <a:p>
            <a:pPr>
              <a:buFontTx/>
              <a:buNone/>
            </a:pPr>
            <a:endParaRPr lang="en-US" altLang="en-US" sz="2000" dirty="0"/>
          </a:p>
        </p:txBody>
      </p:sp>
      <p:sp>
        <p:nvSpPr>
          <p:cNvPr id="2" name="Datumsplatzhalter 1">
            <a:extLst>
              <a:ext uri="{FF2B5EF4-FFF2-40B4-BE49-F238E27FC236}">
                <a16:creationId xmlns:a16="http://schemas.microsoft.com/office/drawing/2014/main" id="{F85A7930-8CD7-4E17-8982-CBA2A9A5C6E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87D30D9F-C869-43DC-8E1D-D7B96B37132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1A74C3B-5BA6-457E-B17F-020815C28918}"/>
              </a:ext>
            </a:extLst>
          </p:cNvPr>
          <p:cNvSpPr>
            <a:spLocks noGrp="1"/>
          </p:cNvSpPr>
          <p:nvPr>
            <p:ph type="sldNum" sz="quarter" idx="12"/>
          </p:nvPr>
        </p:nvSpPr>
        <p:spPr/>
        <p:txBody>
          <a:bodyPr/>
          <a:lstStyle/>
          <a:p>
            <a:pPr>
              <a:defRPr/>
            </a:pPr>
            <a:fld id="{AFD5F09E-495C-4440-9B64-34BC52B4539C}" type="slidenum">
              <a:rPr lang="en-US" smtClean="0"/>
              <a:pPr>
                <a:defRPr/>
              </a:pPr>
              <a:t>753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7">
                                            <p:txEl>
                                              <p:pRg st="1" end="1"/>
                                            </p:txEl>
                                          </p:spTgt>
                                        </p:tgtEl>
                                        <p:attrNameLst>
                                          <p:attrName>style.visibility</p:attrName>
                                        </p:attrNameLst>
                                      </p:cBhvr>
                                      <p:to>
                                        <p:strVal val="visible"/>
                                      </p:to>
                                    </p:set>
                                    <p:anim calcmode="lin" valueType="num">
                                      <p:cBhvr additive="base">
                                        <p:cTn id="13"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27">
                                            <p:txEl>
                                              <p:pRg st="2" end="2"/>
                                            </p:txEl>
                                          </p:spTgt>
                                        </p:tgtEl>
                                        <p:attrNameLst>
                                          <p:attrName>style.visibility</p:attrName>
                                        </p:attrNameLst>
                                      </p:cBhvr>
                                      <p:to>
                                        <p:strVal val="visible"/>
                                      </p:to>
                                    </p:set>
                                    <p:anim calcmode="lin" valueType="num">
                                      <p:cBhvr additive="base">
                                        <p:cTn id="19"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427">
                                            <p:txEl>
                                              <p:pRg st="3" end="3"/>
                                            </p:txEl>
                                          </p:spTgt>
                                        </p:tgtEl>
                                        <p:attrNameLst>
                                          <p:attrName>style.visibility</p:attrName>
                                        </p:attrNameLst>
                                      </p:cBhvr>
                                      <p:to>
                                        <p:strVal val="visible"/>
                                      </p:to>
                                    </p:set>
                                    <p:anim calcmode="lin" valueType="num">
                                      <p:cBhvr additive="base">
                                        <p:cTn id="25" dur="500" fill="hold"/>
                                        <p:tgtEl>
                                          <p:spTgt spid="1034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4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3427">
                                            <p:txEl>
                                              <p:pRg st="4" end="4"/>
                                            </p:txEl>
                                          </p:spTgt>
                                        </p:tgtEl>
                                        <p:attrNameLst>
                                          <p:attrName>style.visibility</p:attrName>
                                        </p:attrNameLst>
                                      </p:cBhvr>
                                      <p:to>
                                        <p:strVal val="visible"/>
                                      </p:to>
                                    </p:set>
                                    <p:anim calcmode="lin" valueType="num">
                                      <p:cBhvr additive="base">
                                        <p:cTn id="31"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3427">
                                            <p:txEl>
                                              <p:pRg st="5" end="5"/>
                                            </p:txEl>
                                          </p:spTgt>
                                        </p:tgtEl>
                                        <p:attrNameLst>
                                          <p:attrName>style.visibility</p:attrName>
                                        </p:attrNameLst>
                                      </p:cBhvr>
                                      <p:to>
                                        <p:strVal val="visible"/>
                                      </p:to>
                                    </p:set>
                                    <p:anim calcmode="lin" valueType="num">
                                      <p:cBhvr additive="base">
                                        <p:cTn id="37" dur="500" fill="hold"/>
                                        <p:tgtEl>
                                          <p:spTgt spid="10342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34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Lst>
  </p:timing>
</p:sld>
</file>

<file path=ppt/slides/slide7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53BC0F8-84AD-45A6-BF2A-400A8EF8CA01}"/>
              </a:ext>
            </a:extLst>
          </p:cNvPr>
          <p:cNvSpPr>
            <a:spLocks noGrp="1" noChangeArrowheads="1"/>
          </p:cNvSpPr>
          <p:nvPr>
            <p:ph type="title"/>
          </p:nvPr>
        </p:nvSpPr>
        <p:spPr/>
        <p:txBody>
          <a:bodyPr/>
          <a:lstStyle/>
          <a:p>
            <a:r>
              <a:rPr lang="en-US" altLang="en-US"/>
              <a:t>Fuzzy State Machines</a:t>
            </a:r>
          </a:p>
        </p:txBody>
      </p:sp>
      <p:sp>
        <p:nvSpPr>
          <p:cNvPr id="103427" name="Rectangle 3">
            <a:extLst>
              <a:ext uri="{FF2B5EF4-FFF2-40B4-BE49-F238E27FC236}">
                <a16:creationId xmlns:a16="http://schemas.microsoft.com/office/drawing/2014/main" id="{004B967C-1972-41BA-B244-E929F44AD1A0}"/>
              </a:ext>
            </a:extLst>
          </p:cNvPr>
          <p:cNvSpPr>
            <a:spLocks noGrp="1" noChangeArrowheads="1"/>
          </p:cNvSpPr>
          <p:nvPr>
            <p:ph type="body" idx="1"/>
          </p:nvPr>
        </p:nvSpPr>
        <p:spPr>
          <a:xfrm>
            <a:off x="307975" y="1608667"/>
            <a:ext cx="8382000" cy="5029200"/>
          </a:xfrm>
        </p:spPr>
        <p:txBody>
          <a:bodyPr>
            <a:normAutofit fontScale="92500" lnSpcReduction="10000"/>
          </a:bodyPr>
          <a:lstStyle/>
          <a:p>
            <a:r>
              <a:rPr lang="en-US" altLang="en-US" sz="2000" dirty="0"/>
              <a:t>In AI and computer games “</a:t>
            </a:r>
            <a:r>
              <a:rPr lang="en-US" altLang="en-US" sz="2000" i="1" dirty="0"/>
              <a:t>a player feels like they are playing against a realistic simulation of intelligence, and not against a reproduction of a sequence of actions.”</a:t>
            </a:r>
          </a:p>
          <a:p>
            <a:r>
              <a:rPr lang="en-US" altLang="en-US" sz="2000" dirty="0"/>
              <a:t>The "sequence" which is one of the key benefits of FSM, should not be blindingly obvious in computer games. There are a number of extensions to FSM and workarounds for "mixing up" the sequence to make it harder to predict actions. One of these non-deterministic approaches involves the application of another proven artificial intelligence technique; Fuzzy Logic, called Fuzzy State Machines (</a:t>
            </a:r>
            <a:r>
              <a:rPr lang="en-US" altLang="en-US" sz="2000" dirty="0" err="1"/>
              <a:t>FuSM</a:t>
            </a:r>
            <a:r>
              <a:rPr lang="en-US" altLang="en-US" sz="2000" dirty="0"/>
              <a:t>).</a:t>
            </a:r>
          </a:p>
          <a:p>
            <a:r>
              <a:rPr lang="en-US" altLang="en-US" sz="2000" dirty="0"/>
              <a:t>A fuzzy value can be applied to various state transitions. When a conflict set is encountered the higher the fuzzy value for a transition, the higher the likelihood of the state transition. </a:t>
            </a:r>
          </a:p>
          <a:p>
            <a:r>
              <a:rPr lang="en-US" altLang="en-US" sz="2000" dirty="0"/>
              <a:t>An implementation of </a:t>
            </a:r>
            <a:r>
              <a:rPr lang="en-US" altLang="en-US" sz="2000" dirty="0" err="1"/>
              <a:t>FuSM</a:t>
            </a:r>
            <a:r>
              <a:rPr lang="en-US" altLang="en-US" sz="2000" dirty="0"/>
              <a:t> may involve the assignment of fuzzy values to various inputs to represent the degree an input is defined. The fuzzy system would use these weighted input values in the evaluation of rules, triggering only state transitions whose assessed value is above a specified threshold.</a:t>
            </a:r>
          </a:p>
        </p:txBody>
      </p:sp>
      <p:sp>
        <p:nvSpPr>
          <p:cNvPr id="2" name="Datumsplatzhalter 1">
            <a:extLst>
              <a:ext uri="{FF2B5EF4-FFF2-40B4-BE49-F238E27FC236}">
                <a16:creationId xmlns:a16="http://schemas.microsoft.com/office/drawing/2014/main" id="{0C814AB6-06C9-4F87-B2D9-57187B51E99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9D45AD7-EF51-49AC-93BB-7D7DAF49611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613CC0B-902A-4D47-97B3-358060BC0BB2}"/>
              </a:ext>
            </a:extLst>
          </p:cNvPr>
          <p:cNvSpPr>
            <a:spLocks noGrp="1"/>
          </p:cNvSpPr>
          <p:nvPr>
            <p:ph type="sldNum" sz="quarter" idx="12"/>
          </p:nvPr>
        </p:nvSpPr>
        <p:spPr/>
        <p:txBody>
          <a:bodyPr/>
          <a:lstStyle/>
          <a:p>
            <a:pPr>
              <a:defRPr/>
            </a:pPr>
            <a:fld id="{AFD5F09E-495C-4440-9B64-34BC52B4539C}" type="slidenum">
              <a:rPr lang="en-US" smtClean="0"/>
              <a:pPr>
                <a:defRPr/>
              </a:pPr>
              <a:t>754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3427">
                                            <p:txEl>
                                              <p:pRg st="1" end="1"/>
                                            </p:txEl>
                                          </p:spTgt>
                                        </p:tgtEl>
                                        <p:attrNameLst>
                                          <p:attrName>style.visibility</p:attrName>
                                        </p:attrNameLst>
                                      </p:cBhvr>
                                      <p:to>
                                        <p:strVal val="visible"/>
                                      </p:to>
                                    </p:set>
                                    <p:anim calcmode="lin" valueType="num">
                                      <p:cBhvr additive="base">
                                        <p:cTn id="13" dur="500" fill="hold"/>
                                        <p:tgtEl>
                                          <p:spTgt spid="103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3427">
                                            <p:txEl>
                                              <p:pRg st="2" end="2"/>
                                            </p:txEl>
                                          </p:spTgt>
                                        </p:tgtEl>
                                        <p:attrNameLst>
                                          <p:attrName>style.visibility</p:attrName>
                                        </p:attrNameLst>
                                      </p:cBhvr>
                                      <p:to>
                                        <p:strVal val="visible"/>
                                      </p:to>
                                    </p:set>
                                    <p:anim calcmode="lin" valueType="num">
                                      <p:cBhvr additive="base">
                                        <p:cTn id="19"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3427">
                                            <p:txEl>
                                              <p:pRg st="3" end="3"/>
                                            </p:txEl>
                                          </p:spTgt>
                                        </p:tgtEl>
                                        <p:attrNameLst>
                                          <p:attrName>style.visibility</p:attrName>
                                        </p:attrNameLst>
                                      </p:cBhvr>
                                      <p:to>
                                        <p:strVal val="visible"/>
                                      </p:to>
                                    </p:set>
                                    <p:anim calcmode="lin" valueType="num">
                                      <p:cBhvr additive="base">
                                        <p:cTn id="25" dur="500" fill="hold"/>
                                        <p:tgtEl>
                                          <p:spTgt spid="1034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34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autoUpdateAnimBg="0"/>
    </p:bldLst>
  </p:timing>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8D44C42A-C387-4407-939B-40B582569E42}"/>
              </a:ext>
            </a:extLst>
          </p:cNvPr>
          <p:cNvSpPr>
            <a:spLocks noGrp="1"/>
          </p:cNvSpPr>
          <p:nvPr>
            <p:ph type="title"/>
          </p:nvPr>
        </p:nvSpPr>
        <p:spPr>
          <a:xfrm>
            <a:off x="381000" y="0"/>
            <a:ext cx="8229600" cy="1066800"/>
          </a:xfrm>
        </p:spPr>
        <p:txBody>
          <a:bodyPr/>
          <a:lstStyle/>
          <a:p>
            <a:pPr algn="ctr"/>
            <a:r>
              <a:rPr lang="en-US" altLang="en-US" b="1"/>
              <a:t>Representing a Finite State Machine</a:t>
            </a:r>
          </a:p>
        </p:txBody>
      </p:sp>
      <p:sp>
        <p:nvSpPr>
          <p:cNvPr id="8195" name="Content Placeholder 2">
            <a:extLst>
              <a:ext uri="{FF2B5EF4-FFF2-40B4-BE49-F238E27FC236}">
                <a16:creationId xmlns:a16="http://schemas.microsoft.com/office/drawing/2014/main" id="{18D5B65C-F1EB-4672-9EA3-E0D4AA73EA82}"/>
              </a:ext>
            </a:extLst>
          </p:cNvPr>
          <p:cNvSpPr>
            <a:spLocks noGrp="1"/>
          </p:cNvSpPr>
          <p:nvPr>
            <p:ph idx="1"/>
          </p:nvPr>
        </p:nvSpPr>
        <p:spPr>
          <a:xfrm>
            <a:off x="381000" y="1447800"/>
            <a:ext cx="8382000" cy="4953000"/>
          </a:xfrm>
        </p:spPr>
        <p:txBody>
          <a:bodyPr/>
          <a:lstStyle/>
          <a:p>
            <a:r>
              <a:rPr lang="en-US" altLang="en-US"/>
              <a:t>It can be represented using a </a:t>
            </a:r>
            <a:r>
              <a:rPr lang="en-US" altLang="en-US" b="1"/>
              <a:t>state transition table </a:t>
            </a:r>
            <a:r>
              <a:rPr lang="en-US" altLang="en-US"/>
              <a:t>which shows the </a:t>
            </a:r>
            <a:r>
              <a:rPr lang="en-US" altLang="en-US" i="1"/>
              <a:t>current state</a:t>
            </a:r>
            <a:r>
              <a:rPr lang="en-US" altLang="en-US"/>
              <a:t>, </a:t>
            </a:r>
            <a:r>
              <a:rPr lang="en-US" altLang="en-US" i="1"/>
              <a:t>input</a:t>
            </a:r>
            <a:r>
              <a:rPr lang="en-US" altLang="en-US"/>
              <a:t>, </a:t>
            </a:r>
            <a:r>
              <a:rPr lang="en-US" altLang="en-US" i="1"/>
              <a:t>any outputs</a:t>
            </a:r>
            <a:r>
              <a:rPr lang="en-US" altLang="en-US"/>
              <a:t>, and the </a:t>
            </a:r>
            <a:r>
              <a:rPr lang="en-US" altLang="en-US" i="1"/>
              <a:t>next state</a:t>
            </a:r>
            <a:r>
              <a:rPr lang="en-US" altLang="en-US"/>
              <a:t>.</a:t>
            </a:r>
          </a:p>
          <a:p>
            <a:pPr>
              <a:buFont typeface="Georgia" panose="02040502050405020303" pitchFamily="18" charset="0"/>
              <a:buNone/>
            </a:pPr>
            <a:endParaRPr lang="en-US" altLang="en-US"/>
          </a:p>
          <a:p>
            <a:pPr>
              <a:buFont typeface="Georgia" panose="02040502050405020303" pitchFamily="18" charset="0"/>
              <a:buNone/>
            </a:pPr>
            <a:endParaRPr lang="en-US" altLang="en-US"/>
          </a:p>
        </p:txBody>
      </p:sp>
      <p:graphicFrame>
        <p:nvGraphicFramePr>
          <p:cNvPr id="4" name="Table 3">
            <a:extLst>
              <a:ext uri="{FF2B5EF4-FFF2-40B4-BE49-F238E27FC236}">
                <a16:creationId xmlns:a16="http://schemas.microsoft.com/office/drawing/2014/main" id="{1A633664-EB7B-4124-819B-6E3D73B8F522}"/>
              </a:ext>
            </a:extLst>
          </p:cNvPr>
          <p:cNvGraphicFramePr>
            <a:graphicFrameLocks noGrp="1"/>
          </p:cNvGraphicFramePr>
          <p:nvPr/>
        </p:nvGraphicFramePr>
        <p:xfrm>
          <a:off x="914400" y="3429000"/>
          <a:ext cx="7451725" cy="2073275"/>
        </p:xfrm>
        <a:graphic>
          <a:graphicData uri="http://schemas.openxmlformats.org/drawingml/2006/table">
            <a:tbl>
              <a:tblPr firstRow="1" bandRow="1">
                <a:tableStyleId>{5C22544A-7EE6-4342-B048-85BDC9FD1C3A}</a:tableStyleId>
              </a:tblPr>
              <a:tblGrid>
                <a:gridCol w="2285805">
                  <a:extLst>
                    <a:ext uri="{9D8B030D-6E8A-4147-A177-3AD203B41FA5}">
                      <a16:colId xmlns:a16="http://schemas.microsoft.com/office/drawing/2014/main" val="20000"/>
                    </a:ext>
                  </a:extLst>
                </a:gridCol>
                <a:gridCol w="5165920">
                  <a:extLst>
                    <a:ext uri="{9D8B030D-6E8A-4147-A177-3AD203B41FA5}">
                      <a16:colId xmlns:a16="http://schemas.microsoft.com/office/drawing/2014/main" val="20001"/>
                    </a:ext>
                  </a:extLst>
                </a:gridCol>
              </a:tblGrid>
              <a:tr h="884191">
                <a:tc>
                  <a:txBody>
                    <a:bodyPr/>
                    <a:lstStyle/>
                    <a:p>
                      <a:pPr marL="0" indent="1308100"/>
                      <a:r>
                        <a:rPr lang="en-US" sz="1800" dirty="0"/>
                        <a:t>  </a:t>
                      </a:r>
                      <a:r>
                        <a:rPr lang="en-US" sz="1600" dirty="0"/>
                        <a:t>Input</a:t>
                      </a:r>
                      <a:endParaRPr lang="en-US" sz="1800" dirty="0"/>
                    </a:p>
                    <a:p>
                      <a:endParaRPr lang="en-US" sz="1800" dirty="0"/>
                    </a:p>
                    <a:p>
                      <a:r>
                        <a:rPr lang="en-US" sz="1600" dirty="0"/>
                        <a:t>Current </a:t>
                      </a:r>
                      <a:r>
                        <a:rPr lang="en-US" sz="1600" baseline="0" dirty="0"/>
                        <a:t>State</a:t>
                      </a:r>
                      <a:endParaRPr lang="en-US" sz="1600" dirty="0"/>
                    </a:p>
                  </a:txBody>
                  <a:tcPr marL="91432" marR="91432" marT="45734" marB="45734">
                    <a:lnTlToBr w="12700" cap="flat" cmpd="sng" algn="ctr">
                      <a:solidFill>
                        <a:schemeClr val="tx1"/>
                      </a:solidFill>
                      <a:prstDash val="solid"/>
                      <a:round/>
                      <a:headEnd type="none" w="med" len="med"/>
                      <a:tailEnd type="none" w="med" len="med"/>
                    </a:lnTlToBr>
                  </a:tcPr>
                </a:tc>
                <a:tc>
                  <a:txBody>
                    <a:bodyPr/>
                    <a:lstStyle/>
                    <a:p>
                      <a:r>
                        <a:rPr lang="en-US" sz="1800" dirty="0"/>
                        <a:t>        Input</a:t>
                      </a:r>
                      <a:r>
                        <a:rPr lang="en-US" sz="1800" baseline="-25000" dirty="0"/>
                        <a:t>0                    </a:t>
                      </a:r>
                      <a:r>
                        <a:rPr lang="en-US" sz="1800" dirty="0"/>
                        <a:t>Input</a:t>
                      </a:r>
                      <a:r>
                        <a:rPr lang="en-US" sz="1800" baseline="-25000" dirty="0"/>
                        <a:t>1          </a:t>
                      </a:r>
                      <a:r>
                        <a:rPr lang="en-US" sz="1800" dirty="0"/>
                        <a:t>….     Input</a:t>
                      </a:r>
                      <a:r>
                        <a:rPr lang="en-US" sz="1800" baseline="-25000" dirty="0"/>
                        <a:t>n</a:t>
                      </a:r>
                      <a:endParaRPr lang="en-US" sz="1800" dirty="0"/>
                    </a:p>
                  </a:txBody>
                  <a:tcPr marL="91432" marR="91432" marT="45734" marB="45734"/>
                </a:tc>
                <a:extLst>
                  <a:ext uri="{0D108BD9-81ED-4DB2-BD59-A6C34878D82A}">
                    <a16:rowId xmlns:a16="http://schemas.microsoft.com/office/drawing/2014/main" val="10000"/>
                  </a:ext>
                </a:extLst>
              </a:tr>
              <a:tr h="1189084">
                <a:tc>
                  <a:txBody>
                    <a:bodyPr/>
                    <a:lstStyle/>
                    <a:p>
                      <a:pPr lvl="2" algn="just"/>
                      <a:r>
                        <a:rPr lang="en-US" sz="1800" baseline="0" dirty="0"/>
                        <a:t>State</a:t>
                      </a:r>
                      <a:r>
                        <a:rPr lang="en-US" sz="1800" baseline="-25000" dirty="0"/>
                        <a:t>0</a:t>
                      </a:r>
                      <a:endParaRPr lang="en-US" sz="1800" baseline="0" dirty="0"/>
                    </a:p>
                    <a:p>
                      <a:pPr lvl="2" algn="just"/>
                      <a:r>
                        <a:rPr lang="en-US" sz="1800" baseline="0" dirty="0"/>
                        <a:t>State</a:t>
                      </a:r>
                      <a:r>
                        <a:rPr lang="en-US" sz="1800" baseline="-25000" dirty="0"/>
                        <a:t>1</a:t>
                      </a:r>
                      <a:endParaRPr lang="en-US" sz="1800" baseline="0" dirty="0"/>
                    </a:p>
                    <a:p>
                      <a:pPr lvl="2" algn="just"/>
                      <a:r>
                        <a:rPr lang="en-US" sz="1800" baseline="0" dirty="0"/>
                        <a:t>….</a:t>
                      </a:r>
                    </a:p>
                    <a:p>
                      <a:pPr lvl="2" algn="just"/>
                      <a:r>
                        <a:rPr lang="en-US" sz="1800" baseline="0" dirty="0"/>
                        <a:t>State</a:t>
                      </a:r>
                      <a:r>
                        <a:rPr lang="en-US" sz="1800" baseline="-25000" dirty="0"/>
                        <a:t>n</a:t>
                      </a:r>
                    </a:p>
                  </a:txBody>
                  <a:tcPr marL="91432" marR="91432" marT="45734" marB="4573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Next State / Output          </a:t>
                      </a:r>
                      <a:r>
                        <a:rPr lang="en-US" sz="1800" dirty="0"/>
                        <a:t>….</a:t>
                      </a:r>
                      <a:r>
                        <a:rPr lang="en-US" sz="1800" baseline="0" dirty="0"/>
                        <a:t>           </a:t>
                      </a:r>
                      <a:r>
                        <a:rPr lang="en-US" sz="1600" dirty="0"/>
                        <a:t>Next State / Output</a:t>
                      </a:r>
                      <a:endParaRPr lang="en-US" sz="1800" dirty="0"/>
                    </a:p>
                    <a:p>
                      <a:pPr marL="0" marR="0" indent="627063" algn="l" defTabSz="914400" rtl="0" eaLnBrk="1" fontAlgn="auto" latinLnBrk="0" hangingPunct="1">
                        <a:lnSpc>
                          <a:spcPct val="100000"/>
                        </a:lnSpc>
                        <a:spcBef>
                          <a:spcPts val="0"/>
                        </a:spcBef>
                        <a:spcAft>
                          <a:spcPts val="0"/>
                        </a:spcAft>
                        <a:buClrTx/>
                        <a:buSzTx/>
                        <a:buFontTx/>
                        <a:buNone/>
                        <a:tabLst/>
                        <a:defRPr/>
                      </a:pPr>
                      <a:r>
                        <a:rPr lang="en-US" sz="1800" dirty="0"/>
                        <a:t>….                         ….                         …. </a:t>
                      </a:r>
                    </a:p>
                    <a:p>
                      <a:pPr marL="0" marR="0" indent="627063" algn="l" defTabSz="914400" rtl="0" eaLnBrk="1" fontAlgn="auto" latinLnBrk="0" hangingPunct="1">
                        <a:lnSpc>
                          <a:spcPct val="100000"/>
                        </a:lnSpc>
                        <a:spcBef>
                          <a:spcPts val="0"/>
                        </a:spcBef>
                        <a:spcAft>
                          <a:spcPts val="0"/>
                        </a:spcAft>
                        <a:buClrTx/>
                        <a:buSzTx/>
                        <a:buFontTx/>
                        <a:buNone/>
                        <a:tabLst/>
                        <a:defRPr/>
                      </a:pPr>
                      <a:r>
                        <a:rPr lang="en-US" sz="1800" dirty="0"/>
                        <a:t>….                         ….                         …. </a:t>
                      </a:r>
                    </a:p>
                    <a:p>
                      <a:pPr marL="0" marR="0" indent="627063" algn="l" defTabSz="914400" rtl="0" eaLnBrk="1" fontAlgn="auto" latinLnBrk="0" hangingPunct="1">
                        <a:lnSpc>
                          <a:spcPct val="100000"/>
                        </a:lnSpc>
                        <a:spcBef>
                          <a:spcPts val="0"/>
                        </a:spcBef>
                        <a:spcAft>
                          <a:spcPts val="0"/>
                        </a:spcAft>
                        <a:buClrTx/>
                        <a:buSzTx/>
                        <a:buFontTx/>
                        <a:buNone/>
                        <a:tabLst/>
                        <a:defRPr/>
                      </a:pPr>
                      <a:r>
                        <a:rPr lang="en-US" sz="1800" dirty="0"/>
                        <a:t>….                         ….                         …. </a:t>
                      </a:r>
                    </a:p>
                  </a:txBody>
                  <a:tcPr marL="91432" marR="91432" marT="45734" marB="45734"/>
                </a:tc>
                <a:extLst>
                  <a:ext uri="{0D108BD9-81ED-4DB2-BD59-A6C34878D82A}">
                    <a16:rowId xmlns:a16="http://schemas.microsoft.com/office/drawing/2014/main" val="10001"/>
                  </a:ext>
                </a:extLst>
              </a:tr>
            </a:tbl>
          </a:graphicData>
        </a:graphic>
      </p:graphicFrame>
      <p:sp>
        <p:nvSpPr>
          <p:cNvPr id="2" name="Datumsplatzhalter 1">
            <a:extLst>
              <a:ext uri="{FF2B5EF4-FFF2-40B4-BE49-F238E27FC236}">
                <a16:creationId xmlns:a16="http://schemas.microsoft.com/office/drawing/2014/main" id="{DF313C90-EF12-49A8-9291-29A747246D4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47532BD-3645-40D1-A0CC-19A46FA81F8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A21A3A51-E8F3-48C4-A422-8B68094D2356}"/>
              </a:ext>
            </a:extLst>
          </p:cNvPr>
          <p:cNvSpPr>
            <a:spLocks noGrp="1"/>
          </p:cNvSpPr>
          <p:nvPr>
            <p:ph type="sldNum" sz="quarter" idx="12"/>
          </p:nvPr>
        </p:nvSpPr>
        <p:spPr/>
        <p:txBody>
          <a:bodyPr/>
          <a:lstStyle/>
          <a:p>
            <a:pPr>
              <a:defRPr/>
            </a:pPr>
            <a:fld id="{AFD5F09E-495C-4440-9B64-34BC52B4539C}" type="slidenum">
              <a:rPr lang="en-US" smtClean="0"/>
              <a:pPr>
                <a:defRPr/>
              </a:pPr>
              <a:t>755</a:t>
            </a:fld>
            <a:endParaRPr lang="en-US"/>
          </a:p>
        </p:txBody>
      </p:sp>
    </p:spTree>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D843C96C-FA30-4001-9BD1-283880257A02}"/>
              </a:ext>
            </a:extLst>
          </p:cNvPr>
          <p:cNvSpPr>
            <a:spLocks noGrp="1"/>
          </p:cNvSpPr>
          <p:nvPr>
            <p:ph type="title"/>
          </p:nvPr>
        </p:nvSpPr>
        <p:spPr>
          <a:xfrm>
            <a:off x="228600" y="0"/>
            <a:ext cx="8735888" cy="1066800"/>
          </a:xfrm>
        </p:spPr>
        <p:txBody>
          <a:bodyPr/>
          <a:lstStyle/>
          <a:p>
            <a:pPr algn="ctr"/>
            <a:r>
              <a:rPr lang="en-US" altLang="en-US" sz="3200" b="1" dirty="0"/>
              <a:t>Representing a Finite State Machine</a:t>
            </a:r>
          </a:p>
        </p:txBody>
      </p:sp>
      <p:sp>
        <p:nvSpPr>
          <p:cNvPr id="9219" name="Content Placeholder 2">
            <a:extLst>
              <a:ext uri="{FF2B5EF4-FFF2-40B4-BE49-F238E27FC236}">
                <a16:creationId xmlns:a16="http://schemas.microsoft.com/office/drawing/2014/main" id="{0DB6DFC4-3E23-4A40-B94A-0F925A3A14C5}"/>
              </a:ext>
            </a:extLst>
          </p:cNvPr>
          <p:cNvSpPr>
            <a:spLocks noGrp="1"/>
          </p:cNvSpPr>
          <p:nvPr>
            <p:ph idx="1"/>
          </p:nvPr>
        </p:nvSpPr>
        <p:spPr>
          <a:xfrm>
            <a:off x="375237" y="1752600"/>
            <a:ext cx="8382000" cy="5105400"/>
          </a:xfrm>
        </p:spPr>
        <p:txBody>
          <a:bodyPr/>
          <a:lstStyle/>
          <a:p>
            <a:r>
              <a:rPr lang="en-US" altLang="en-US" dirty="0"/>
              <a:t>It can also be represented using a </a:t>
            </a:r>
            <a:r>
              <a:rPr lang="en-US" altLang="en-US" b="1" dirty="0"/>
              <a:t>state diagram</a:t>
            </a:r>
            <a:r>
              <a:rPr lang="en-US" altLang="en-US" dirty="0"/>
              <a:t> which has the same information as the state transition diagram.</a:t>
            </a:r>
          </a:p>
          <a:p>
            <a:pPr>
              <a:buFont typeface="Georgia" panose="02040502050405020303" pitchFamily="18" charset="0"/>
              <a:buNone/>
            </a:pPr>
            <a:endParaRPr lang="en-US" altLang="en-US" dirty="0"/>
          </a:p>
          <a:p>
            <a:pPr>
              <a:buFont typeface="Georgia" panose="02040502050405020303" pitchFamily="18" charset="0"/>
              <a:buNone/>
            </a:pPr>
            <a:endParaRPr lang="en-US" altLang="en-US" dirty="0"/>
          </a:p>
        </p:txBody>
      </p:sp>
      <p:sp>
        <p:nvSpPr>
          <p:cNvPr id="4" name="Oval 3">
            <a:extLst>
              <a:ext uri="{FF2B5EF4-FFF2-40B4-BE49-F238E27FC236}">
                <a16:creationId xmlns:a16="http://schemas.microsoft.com/office/drawing/2014/main" id="{DDAF6DF9-4EA0-400A-9B9B-84E9CFE04895}"/>
              </a:ext>
            </a:extLst>
          </p:cNvPr>
          <p:cNvSpPr/>
          <p:nvPr/>
        </p:nvSpPr>
        <p:spPr>
          <a:xfrm>
            <a:off x="1676400" y="381000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State</a:t>
            </a:r>
            <a:r>
              <a:rPr lang="en-US" baseline="-25000" dirty="0"/>
              <a:t>0</a:t>
            </a:r>
            <a:endParaRPr lang="en-US" dirty="0"/>
          </a:p>
        </p:txBody>
      </p:sp>
      <p:sp>
        <p:nvSpPr>
          <p:cNvPr id="5" name="Oval 4">
            <a:extLst>
              <a:ext uri="{FF2B5EF4-FFF2-40B4-BE49-F238E27FC236}">
                <a16:creationId xmlns:a16="http://schemas.microsoft.com/office/drawing/2014/main" id="{145AD49D-B8FC-48DE-B218-6CF3CD909B85}"/>
              </a:ext>
            </a:extLst>
          </p:cNvPr>
          <p:cNvSpPr/>
          <p:nvPr/>
        </p:nvSpPr>
        <p:spPr>
          <a:xfrm>
            <a:off x="4038600" y="3810000"/>
            <a:ext cx="11430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State</a:t>
            </a:r>
            <a:r>
              <a:rPr lang="en-US" baseline="-25000" dirty="0"/>
              <a:t>1</a:t>
            </a:r>
            <a:endParaRPr lang="en-US" dirty="0"/>
          </a:p>
        </p:txBody>
      </p:sp>
      <p:cxnSp>
        <p:nvCxnSpPr>
          <p:cNvPr id="14" name="Curved Connector 13">
            <a:extLst>
              <a:ext uri="{FF2B5EF4-FFF2-40B4-BE49-F238E27FC236}">
                <a16:creationId xmlns:a16="http://schemas.microsoft.com/office/drawing/2014/main" id="{F3F2F8F3-FF44-4FD1-A5ED-5B3C06ACFB8B}"/>
              </a:ext>
            </a:extLst>
          </p:cNvPr>
          <p:cNvCxnSpPr>
            <a:stCxn id="4" idx="7"/>
            <a:endCxn id="5" idx="1"/>
          </p:cNvCxnSpPr>
          <p:nvPr/>
        </p:nvCxnSpPr>
        <p:spPr>
          <a:xfrm rot="5400000" flipH="1" flipV="1">
            <a:off x="3429000" y="3200401"/>
            <a:ext cx="1587" cy="1554162"/>
          </a:xfrm>
          <a:prstGeom prst="curvedConnector3">
            <a:avLst>
              <a:gd name="adj1" fmla="val 24936272"/>
            </a:avLst>
          </a:prstGeom>
          <a:ln>
            <a:tailEnd type="stealth" w="lg" len="lg"/>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8254B61-7B91-4511-8590-0312418B1F81}"/>
              </a:ext>
            </a:extLst>
          </p:cNvPr>
          <p:cNvCxnSpPr>
            <a:stCxn id="5" idx="3"/>
            <a:endCxn id="4" idx="5"/>
          </p:cNvCxnSpPr>
          <p:nvPr/>
        </p:nvCxnSpPr>
        <p:spPr>
          <a:xfrm rot="5400000">
            <a:off x="3429000" y="4008438"/>
            <a:ext cx="1588" cy="1554162"/>
          </a:xfrm>
          <a:prstGeom prst="curvedConnector3">
            <a:avLst>
              <a:gd name="adj1" fmla="val 24936272"/>
            </a:avLst>
          </a:prstGeom>
          <a:ln>
            <a:tailEnd type="stealth" w="lg" len="lg"/>
          </a:ln>
        </p:spPr>
        <p:style>
          <a:lnRef idx="1">
            <a:schemeClr val="accent1"/>
          </a:lnRef>
          <a:fillRef idx="0">
            <a:schemeClr val="accent1"/>
          </a:fillRef>
          <a:effectRef idx="0">
            <a:schemeClr val="accent1"/>
          </a:effectRef>
          <a:fontRef idx="minor">
            <a:schemeClr val="tx1"/>
          </a:fontRef>
        </p:style>
      </p:cxnSp>
      <p:sp>
        <p:nvSpPr>
          <p:cNvPr id="9224" name="TextBox 24">
            <a:extLst>
              <a:ext uri="{FF2B5EF4-FFF2-40B4-BE49-F238E27FC236}">
                <a16:creationId xmlns:a16="http://schemas.microsoft.com/office/drawing/2014/main" id="{D2658285-D238-4965-9DF5-5E71A9843243}"/>
              </a:ext>
            </a:extLst>
          </p:cNvPr>
          <p:cNvSpPr txBox="1">
            <a:spLocks noChangeArrowheads="1"/>
          </p:cNvSpPr>
          <p:nvPr/>
        </p:nvSpPr>
        <p:spPr bwMode="auto">
          <a:xfrm>
            <a:off x="2743200" y="52578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400">
                <a:latin typeface="Calibri" panose="020F0502020204030204" pitchFamily="34" charset="0"/>
              </a:rPr>
              <a:t>Input / Output</a:t>
            </a:r>
          </a:p>
        </p:txBody>
      </p:sp>
      <p:sp>
        <p:nvSpPr>
          <p:cNvPr id="9225" name="TextBox 25">
            <a:extLst>
              <a:ext uri="{FF2B5EF4-FFF2-40B4-BE49-F238E27FC236}">
                <a16:creationId xmlns:a16="http://schemas.microsoft.com/office/drawing/2014/main" id="{865B1215-DAE0-4A23-8D2F-B39249BEDF13}"/>
              </a:ext>
            </a:extLst>
          </p:cNvPr>
          <p:cNvSpPr txBox="1">
            <a:spLocks noChangeArrowheads="1"/>
          </p:cNvSpPr>
          <p:nvPr/>
        </p:nvSpPr>
        <p:spPr bwMode="auto">
          <a:xfrm>
            <a:off x="2743200" y="3200400"/>
            <a:ext cx="1447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400">
                <a:latin typeface="Calibri" panose="020F0502020204030204" pitchFamily="34" charset="0"/>
              </a:rPr>
              <a:t>Input / Output</a:t>
            </a:r>
          </a:p>
        </p:txBody>
      </p:sp>
      <p:sp>
        <p:nvSpPr>
          <p:cNvPr id="2" name="Datumsplatzhalter 1">
            <a:extLst>
              <a:ext uri="{FF2B5EF4-FFF2-40B4-BE49-F238E27FC236}">
                <a16:creationId xmlns:a16="http://schemas.microsoft.com/office/drawing/2014/main" id="{20B6AF81-A1D6-4E78-AD9F-8D2FD293865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0537724-E245-4107-8B9D-CF214FC3C25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6404B8E-4AFB-4253-BFF6-1367A8CFF01B}"/>
              </a:ext>
            </a:extLst>
          </p:cNvPr>
          <p:cNvSpPr>
            <a:spLocks noGrp="1"/>
          </p:cNvSpPr>
          <p:nvPr>
            <p:ph type="sldNum" sz="quarter" idx="12"/>
          </p:nvPr>
        </p:nvSpPr>
        <p:spPr/>
        <p:txBody>
          <a:bodyPr/>
          <a:lstStyle/>
          <a:p>
            <a:pPr>
              <a:defRPr/>
            </a:pPr>
            <a:fld id="{AFD5F09E-495C-4440-9B64-34BC52B4539C}" type="slidenum">
              <a:rPr lang="en-US" smtClean="0"/>
              <a:pPr>
                <a:defRPr/>
              </a:pPr>
              <a:t>756</a:t>
            </a:fld>
            <a:endParaRPr lang="en-US"/>
          </a:p>
        </p:txBody>
      </p:sp>
    </p:spTree>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67EA5AE-9058-4508-883D-773CAF2E108C}"/>
              </a:ext>
            </a:extLst>
          </p:cNvPr>
          <p:cNvSpPr>
            <a:spLocks noGrp="1" noChangeArrowheads="1"/>
          </p:cNvSpPr>
          <p:nvPr>
            <p:ph type="title"/>
          </p:nvPr>
        </p:nvSpPr>
        <p:spPr/>
        <p:txBody>
          <a:bodyPr/>
          <a:lstStyle/>
          <a:p>
            <a:r>
              <a:rPr lang="en-US" altLang="en-US"/>
              <a:t>State Machines: Definition of Terms</a:t>
            </a:r>
          </a:p>
        </p:txBody>
      </p:sp>
      <p:sp>
        <p:nvSpPr>
          <p:cNvPr id="10243" name="Rectangle 3">
            <a:extLst>
              <a:ext uri="{FF2B5EF4-FFF2-40B4-BE49-F238E27FC236}">
                <a16:creationId xmlns:a16="http://schemas.microsoft.com/office/drawing/2014/main" id="{9498E47D-C250-4FE8-95F3-BE3138D1679C}"/>
              </a:ext>
            </a:extLst>
          </p:cNvPr>
          <p:cNvSpPr>
            <a:spLocks noGrp="1" noChangeArrowheads="1"/>
          </p:cNvSpPr>
          <p:nvPr>
            <p:ph type="body" sz="half" idx="1"/>
          </p:nvPr>
        </p:nvSpPr>
        <p:spPr>
          <a:xfrm>
            <a:off x="381000" y="1371600"/>
            <a:ext cx="4113213" cy="5029200"/>
          </a:xfrm>
        </p:spPr>
        <p:txBody>
          <a:bodyPr/>
          <a:lstStyle/>
          <a:p>
            <a:pPr marL="0" indent="0"/>
            <a:r>
              <a:rPr lang="en-US" altLang="en-US" sz="2000"/>
              <a:t>State Diagram</a:t>
            </a:r>
          </a:p>
          <a:p>
            <a:pPr marL="457200" lvl="1" indent="0"/>
            <a:r>
              <a:rPr lang="en-US" altLang="en-US" sz="2000"/>
              <a:t>Illustrates the form and function of a state machine.  Usually drawn as a bubble-and-arrow diagram.</a:t>
            </a:r>
          </a:p>
          <a:p>
            <a:pPr marL="0" indent="0"/>
            <a:r>
              <a:rPr lang="en-US" altLang="en-US" sz="2000"/>
              <a:t>State</a:t>
            </a:r>
          </a:p>
          <a:p>
            <a:pPr marL="457200" lvl="1" indent="0"/>
            <a:r>
              <a:rPr lang="en-US" altLang="en-US" sz="2000"/>
              <a:t>A uniquely identifiable set of values measured at various points in a digital system.</a:t>
            </a:r>
          </a:p>
          <a:p>
            <a:pPr marL="0" indent="0"/>
            <a:r>
              <a:rPr lang="en-US" altLang="en-US" sz="2000"/>
              <a:t>Next State</a:t>
            </a:r>
          </a:p>
          <a:p>
            <a:pPr marL="457200" lvl="1" indent="0"/>
            <a:r>
              <a:rPr lang="en-US" altLang="en-US" sz="2000"/>
              <a:t>The state to which the state machine makes the next transition, determined by the inputs present when the device is clocked.</a:t>
            </a:r>
          </a:p>
        </p:txBody>
      </p:sp>
      <p:sp>
        <p:nvSpPr>
          <p:cNvPr id="10244" name="Rectangle 4">
            <a:extLst>
              <a:ext uri="{FF2B5EF4-FFF2-40B4-BE49-F238E27FC236}">
                <a16:creationId xmlns:a16="http://schemas.microsoft.com/office/drawing/2014/main" id="{CCB08293-BAE8-4B86-BE89-31728CA3108D}"/>
              </a:ext>
            </a:extLst>
          </p:cNvPr>
          <p:cNvSpPr>
            <a:spLocks noGrp="1" noChangeArrowheads="1"/>
          </p:cNvSpPr>
          <p:nvPr>
            <p:ph type="body" sz="half" idx="2"/>
          </p:nvPr>
        </p:nvSpPr>
        <p:spPr>
          <a:xfrm>
            <a:off x="4649788" y="1371600"/>
            <a:ext cx="4113212" cy="5029200"/>
          </a:xfrm>
        </p:spPr>
        <p:txBody>
          <a:bodyPr/>
          <a:lstStyle/>
          <a:p>
            <a:pPr marL="0" indent="0"/>
            <a:r>
              <a:rPr lang="en-US" altLang="en-US" sz="2000"/>
              <a:t>Branch</a:t>
            </a:r>
          </a:p>
          <a:p>
            <a:pPr marL="457200" lvl="1" indent="0"/>
            <a:r>
              <a:rPr lang="en-US" altLang="en-US" sz="2000"/>
              <a:t>A change from present state to next state.</a:t>
            </a:r>
          </a:p>
          <a:p>
            <a:pPr marL="0" indent="0"/>
            <a:r>
              <a:rPr lang="en-US" altLang="en-US" sz="2000"/>
              <a:t>Mealy Machine</a:t>
            </a:r>
          </a:p>
          <a:p>
            <a:pPr marL="457200" lvl="1" indent="0"/>
            <a:r>
              <a:rPr lang="en-US" altLang="en-US" sz="2000"/>
              <a:t>A state machine that determines its outputs from the present state and from the inputs.</a:t>
            </a:r>
          </a:p>
          <a:p>
            <a:pPr marL="0" indent="0"/>
            <a:r>
              <a:rPr lang="en-US" altLang="en-US" sz="2000"/>
              <a:t>Moore Machine</a:t>
            </a:r>
          </a:p>
          <a:p>
            <a:pPr marL="457200" lvl="1" indent="0"/>
            <a:r>
              <a:rPr lang="en-US" altLang="en-US" sz="2000"/>
              <a:t>A state machine that determines its outputs from the present state only.</a:t>
            </a:r>
          </a:p>
          <a:p>
            <a:pPr marL="0" indent="0"/>
            <a:endParaRPr lang="en-US" altLang="en-US" sz="2000"/>
          </a:p>
        </p:txBody>
      </p:sp>
      <p:sp>
        <p:nvSpPr>
          <p:cNvPr id="2" name="Datumsplatzhalter 1">
            <a:extLst>
              <a:ext uri="{FF2B5EF4-FFF2-40B4-BE49-F238E27FC236}">
                <a16:creationId xmlns:a16="http://schemas.microsoft.com/office/drawing/2014/main" id="{3FC7FECE-C9D1-47CA-9F7E-657F20C3DA9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A20C90A-9AAB-4B24-87E5-7A33BC93EDA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9E362FF-CE05-4FDF-92F0-98DB7F153513}"/>
              </a:ext>
            </a:extLst>
          </p:cNvPr>
          <p:cNvSpPr>
            <a:spLocks noGrp="1"/>
          </p:cNvSpPr>
          <p:nvPr>
            <p:ph type="sldNum" sz="quarter" idx="12"/>
          </p:nvPr>
        </p:nvSpPr>
        <p:spPr/>
        <p:txBody>
          <a:bodyPr/>
          <a:lstStyle/>
          <a:p>
            <a:pPr>
              <a:defRPr/>
            </a:pPr>
            <a:fld id="{2964B554-FFB1-4F1F-A215-2F793F4C5EA7}" type="slidenum">
              <a:rPr lang="en-US" smtClean="0"/>
              <a:pPr>
                <a:defRPr/>
              </a:pPr>
              <a:t>757</a:t>
            </a:fld>
            <a:endParaRPr lang="en-US"/>
          </a:p>
        </p:txBody>
      </p:sp>
    </p:spTree>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13E9EBC-976B-4C2C-A057-7832659024B7}"/>
              </a:ext>
            </a:extLst>
          </p:cNvPr>
          <p:cNvSpPr>
            <a:spLocks noGrp="1" noChangeArrowheads="1"/>
          </p:cNvSpPr>
          <p:nvPr>
            <p:ph type="title"/>
          </p:nvPr>
        </p:nvSpPr>
        <p:spPr/>
        <p:txBody>
          <a:bodyPr/>
          <a:lstStyle/>
          <a:p>
            <a:r>
              <a:rPr lang="en-US" altLang="en-US"/>
              <a:t>Present State and Next State</a:t>
            </a:r>
          </a:p>
        </p:txBody>
      </p:sp>
      <p:sp>
        <p:nvSpPr>
          <p:cNvPr id="11267" name="Rectangle 3">
            <a:extLst>
              <a:ext uri="{FF2B5EF4-FFF2-40B4-BE49-F238E27FC236}">
                <a16:creationId xmlns:a16="http://schemas.microsoft.com/office/drawing/2014/main" id="{2C99279B-755E-4731-98E7-AE766ADAC8D6}"/>
              </a:ext>
            </a:extLst>
          </p:cNvPr>
          <p:cNvSpPr>
            <a:spLocks noGrp="1" noChangeArrowheads="1"/>
          </p:cNvSpPr>
          <p:nvPr>
            <p:ph type="body" idx="1"/>
          </p:nvPr>
        </p:nvSpPr>
        <p:spPr>
          <a:xfrm>
            <a:off x="381000" y="5105400"/>
            <a:ext cx="8382000" cy="1447800"/>
          </a:xfrm>
        </p:spPr>
        <p:txBody>
          <a:bodyPr/>
          <a:lstStyle/>
          <a:p>
            <a:r>
              <a:rPr lang="en-US" altLang="en-US" sz="2000"/>
              <a:t>On a well-drawn state diagram, all possible transitions will be visible, including loops back to the same state.  From this diagram it can be deduced that if the present state is State 5, then the previous state was either State 4 or 5 and the next state must be either 5, 6, or 7.</a:t>
            </a:r>
          </a:p>
        </p:txBody>
      </p:sp>
      <p:grpSp>
        <p:nvGrpSpPr>
          <p:cNvPr id="11268" name="Group 4">
            <a:extLst>
              <a:ext uri="{FF2B5EF4-FFF2-40B4-BE49-F238E27FC236}">
                <a16:creationId xmlns:a16="http://schemas.microsoft.com/office/drawing/2014/main" id="{9A7090B8-FF58-47DC-91BC-76247365CF93}"/>
              </a:ext>
            </a:extLst>
          </p:cNvPr>
          <p:cNvGrpSpPr>
            <a:grpSpLocks/>
          </p:cNvGrpSpPr>
          <p:nvPr/>
        </p:nvGrpSpPr>
        <p:grpSpPr bwMode="auto">
          <a:xfrm>
            <a:off x="533400" y="1371600"/>
            <a:ext cx="6324600" cy="3733800"/>
            <a:chOff x="864" y="816"/>
            <a:chExt cx="3984" cy="2352"/>
          </a:xfrm>
        </p:grpSpPr>
        <p:sp>
          <p:nvSpPr>
            <p:cNvPr id="11270" name="AutoShape 5">
              <a:extLst>
                <a:ext uri="{FF2B5EF4-FFF2-40B4-BE49-F238E27FC236}">
                  <a16:creationId xmlns:a16="http://schemas.microsoft.com/office/drawing/2014/main" id="{E076F391-B470-48EF-A793-3BD392574BF5}"/>
                </a:ext>
              </a:extLst>
            </p:cNvPr>
            <p:cNvSpPr>
              <a:spLocks noChangeArrowheads="1"/>
            </p:cNvSpPr>
            <p:nvPr/>
          </p:nvSpPr>
          <p:spPr bwMode="auto">
            <a:xfrm>
              <a:off x="3264" y="1920"/>
              <a:ext cx="480" cy="432"/>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11271" name="Oval 6">
              <a:extLst>
                <a:ext uri="{FF2B5EF4-FFF2-40B4-BE49-F238E27FC236}">
                  <a16:creationId xmlns:a16="http://schemas.microsoft.com/office/drawing/2014/main" id="{2E9A4688-82FC-4FA3-B05D-6A3FA4520125}"/>
                </a:ext>
              </a:extLst>
            </p:cNvPr>
            <p:cNvSpPr>
              <a:spLocks noChangeArrowheads="1"/>
            </p:cNvSpPr>
            <p:nvPr/>
          </p:nvSpPr>
          <p:spPr bwMode="auto">
            <a:xfrm>
              <a:off x="864" y="2592"/>
              <a:ext cx="1200"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6</a:t>
              </a:r>
            </a:p>
          </p:txBody>
        </p:sp>
        <p:sp>
          <p:nvSpPr>
            <p:cNvPr id="11272" name="Oval 7">
              <a:extLst>
                <a:ext uri="{FF2B5EF4-FFF2-40B4-BE49-F238E27FC236}">
                  <a16:creationId xmlns:a16="http://schemas.microsoft.com/office/drawing/2014/main" id="{52D371DE-CB21-4CEC-95A9-F5341D422143}"/>
                </a:ext>
              </a:extLst>
            </p:cNvPr>
            <p:cNvSpPr>
              <a:spLocks noChangeArrowheads="1"/>
            </p:cNvSpPr>
            <p:nvPr/>
          </p:nvSpPr>
          <p:spPr bwMode="auto">
            <a:xfrm>
              <a:off x="3648" y="2544"/>
              <a:ext cx="1200"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7</a:t>
              </a:r>
            </a:p>
          </p:txBody>
        </p:sp>
        <p:sp>
          <p:nvSpPr>
            <p:cNvPr id="11273" name="Oval 8">
              <a:extLst>
                <a:ext uri="{FF2B5EF4-FFF2-40B4-BE49-F238E27FC236}">
                  <a16:creationId xmlns:a16="http://schemas.microsoft.com/office/drawing/2014/main" id="{E6C42509-B6F4-4F14-9EE0-D85CCC6EE2B7}"/>
                </a:ext>
              </a:extLst>
            </p:cNvPr>
            <p:cNvSpPr>
              <a:spLocks noChangeArrowheads="1"/>
            </p:cNvSpPr>
            <p:nvPr/>
          </p:nvSpPr>
          <p:spPr bwMode="auto">
            <a:xfrm>
              <a:off x="2208" y="1872"/>
              <a:ext cx="1200" cy="57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5</a:t>
              </a:r>
            </a:p>
          </p:txBody>
        </p:sp>
        <p:sp>
          <p:nvSpPr>
            <p:cNvPr id="11274" name="Oval 9">
              <a:extLst>
                <a:ext uri="{FF2B5EF4-FFF2-40B4-BE49-F238E27FC236}">
                  <a16:creationId xmlns:a16="http://schemas.microsoft.com/office/drawing/2014/main" id="{760BCFCE-260F-4842-A87E-79B69C7AEA5B}"/>
                </a:ext>
              </a:extLst>
            </p:cNvPr>
            <p:cNvSpPr>
              <a:spLocks noChangeArrowheads="1"/>
            </p:cNvSpPr>
            <p:nvPr/>
          </p:nvSpPr>
          <p:spPr bwMode="auto">
            <a:xfrm>
              <a:off x="2256" y="816"/>
              <a:ext cx="1200" cy="57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4</a:t>
              </a:r>
            </a:p>
          </p:txBody>
        </p:sp>
        <p:sp>
          <p:nvSpPr>
            <p:cNvPr id="11275" name="Line 10">
              <a:extLst>
                <a:ext uri="{FF2B5EF4-FFF2-40B4-BE49-F238E27FC236}">
                  <a16:creationId xmlns:a16="http://schemas.microsoft.com/office/drawing/2014/main" id="{9803DBB9-01CA-47E7-AC5D-27A5B5030A49}"/>
                </a:ext>
              </a:extLst>
            </p:cNvPr>
            <p:cNvSpPr>
              <a:spLocks noChangeShapeType="1"/>
            </p:cNvSpPr>
            <p:nvPr/>
          </p:nvSpPr>
          <p:spPr bwMode="auto">
            <a:xfrm>
              <a:off x="2832" y="1392"/>
              <a:ext cx="0" cy="48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276" name="Line 11">
              <a:extLst>
                <a:ext uri="{FF2B5EF4-FFF2-40B4-BE49-F238E27FC236}">
                  <a16:creationId xmlns:a16="http://schemas.microsoft.com/office/drawing/2014/main" id="{04E91B9C-2667-43DA-B809-54B7AEA1A23C}"/>
                </a:ext>
              </a:extLst>
            </p:cNvPr>
            <p:cNvSpPr>
              <a:spLocks noChangeShapeType="1"/>
            </p:cNvSpPr>
            <p:nvPr/>
          </p:nvSpPr>
          <p:spPr bwMode="auto">
            <a:xfrm flipH="1">
              <a:off x="1920" y="2400"/>
              <a:ext cx="528"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277" name="Line 12">
              <a:extLst>
                <a:ext uri="{FF2B5EF4-FFF2-40B4-BE49-F238E27FC236}">
                  <a16:creationId xmlns:a16="http://schemas.microsoft.com/office/drawing/2014/main" id="{E703A5A7-93EC-4D4B-8F67-989FBEC39838}"/>
                </a:ext>
              </a:extLst>
            </p:cNvPr>
            <p:cNvSpPr>
              <a:spLocks noChangeShapeType="1"/>
            </p:cNvSpPr>
            <p:nvPr/>
          </p:nvSpPr>
          <p:spPr bwMode="auto">
            <a:xfrm>
              <a:off x="3120" y="2400"/>
              <a:ext cx="624" cy="28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1278" name="Line 13">
              <a:extLst>
                <a:ext uri="{FF2B5EF4-FFF2-40B4-BE49-F238E27FC236}">
                  <a16:creationId xmlns:a16="http://schemas.microsoft.com/office/drawing/2014/main" id="{BC356FF1-6903-426C-8B79-7B57C39654A1}"/>
                </a:ext>
              </a:extLst>
            </p:cNvPr>
            <p:cNvSpPr>
              <a:spLocks noChangeShapeType="1"/>
            </p:cNvSpPr>
            <p:nvPr/>
          </p:nvSpPr>
          <p:spPr bwMode="auto">
            <a:xfrm rot="5220531">
              <a:off x="3312" y="1968"/>
              <a:ext cx="48" cy="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1269" name="Text Box 14">
            <a:extLst>
              <a:ext uri="{FF2B5EF4-FFF2-40B4-BE49-F238E27FC236}">
                <a16:creationId xmlns:a16="http://schemas.microsoft.com/office/drawing/2014/main" id="{FC1D976F-C624-4596-A5D0-7DB3982112A1}"/>
              </a:ext>
            </a:extLst>
          </p:cNvPr>
          <p:cNvSpPr txBox="1">
            <a:spLocks noChangeArrowheads="1"/>
          </p:cNvSpPr>
          <p:nvPr/>
        </p:nvSpPr>
        <p:spPr bwMode="auto">
          <a:xfrm>
            <a:off x="5181600" y="1600200"/>
            <a:ext cx="3581400" cy="20145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800"/>
              <a:t>For any given state, there is a finite number of possible next states.  On each clock cycle, the state machine branches to the next state.   One of the possible next states becomes the new present state, depending on the inputs present on the clock cycle.</a:t>
            </a:r>
          </a:p>
        </p:txBody>
      </p:sp>
      <p:sp>
        <p:nvSpPr>
          <p:cNvPr id="2" name="Datumsplatzhalter 1">
            <a:extLst>
              <a:ext uri="{FF2B5EF4-FFF2-40B4-BE49-F238E27FC236}">
                <a16:creationId xmlns:a16="http://schemas.microsoft.com/office/drawing/2014/main" id="{C526E59F-0D7F-43F9-8A60-E48401F3245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DA50F14-5596-43D4-867C-1A982E4519A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50E0DC1-9F79-4B3D-B872-209AE064AB48}"/>
              </a:ext>
            </a:extLst>
          </p:cNvPr>
          <p:cNvSpPr>
            <a:spLocks noGrp="1"/>
          </p:cNvSpPr>
          <p:nvPr>
            <p:ph type="sldNum" sz="quarter" idx="12"/>
          </p:nvPr>
        </p:nvSpPr>
        <p:spPr/>
        <p:txBody>
          <a:bodyPr/>
          <a:lstStyle/>
          <a:p>
            <a:pPr>
              <a:defRPr/>
            </a:pPr>
            <a:fld id="{AFD5F09E-495C-4440-9B64-34BC52B4539C}" type="slidenum">
              <a:rPr lang="en-US" smtClean="0"/>
              <a:pPr>
                <a:defRPr/>
              </a:pPr>
              <a:t>758</a:t>
            </a:fld>
            <a:endParaRPr lang="en-US"/>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E3130A43-C7CF-44B0-AC56-B2CFCAFBD6BA}"/>
                  </a:ext>
                </a:extLst>
              </p14:cNvPr>
              <p14:cNvContentPartPr/>
              <p14:nvPr/>
            </p14:nvContentPartPr>
            <p14:xfrm>
              <a:off x="4391280" y="3085920"/>
              <a:ext cx="1773360" cy="756000"/>
            </p14:xfrm>
          </p:contentPart>
        </mc:Choice>
        <mc:Fallback xmlns="">
          <p:pic>
            <p:nvPicPr>
              <p:cNvPr id="5" name="Freihand 4">
                <a:extLst>
                  <a:ext uri="{FF2B5EF4-FFF2-40B4-BE49-F238E27FC236}">
                    <a16:creationId xmlns:a16="http://schemas.microsoft.com/office/drawing/2014/main" id="{E3130A43-C7CF-44B0-AC56-B2CFCAFBD6BA}"/>
                  </a:ext>
                </a:extLst>
              </p:cNvPr>
              <p:cNvPicPr/>
              <p:nvPr/>
            </p:nvPicPr>
            <p:blipFill>
              <a:blip r:embed="rId3"/>
              <a:stretch>
                <a:fillRect/>
              </a:stretch>
            </p:blipFill>
            <p:spPr>
              <a:xfrm>
                <a:off x="4381920" y="3076560"/>
                <a:ext cx="1792080" cy="774720"/>
              </a:xfrm>
              <a:prstGeom prst="rect">
                <a:avLst/>
              </a:prstGeom>
            </p:spPr>
          </p:pic>
        </mc:Fallback>
      </mc:AlternateContent>
    </p:spTree>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110C2F02-E63E-4BCB-843C-A154BA097D61}"/>
              </a:ext>
            </a:extLst>
          </p:cNvPr>
          <p:cNvSpPr>
            <a:spLocks noGrp="1" noChangeArrowheads="1"/>
          </p:cNvSpPr>
          <p:nvPr>
            <p:ph type="title"/>
          </p:nvPr>
        </p:nvSpPr>
        <p:spPr/>
        <p:txBody>
          <a:bodyPr/>
          <a:lstStyle/>
          <a:p>
            <a:r>
              <a:rPr lang="en-US" altLang="en-US"/>
              <a:t>Moore and Mealy Machines</a:t>
            </a:r>
          </a:p>
        </p:txBody>
      </p:sp>
      <p:sp>
        <p:nvSpPr>
          <p:cNvPr id="12291" name="Rectangle 3">
            <a:extLst>
              <a:ext uri="{FF2B5EF4-FFF2-40B4-BE49-F238E27FC236}">
                <a16:creationId xmlns:a16="http://schemas.microsoft.com/office/drawing/2014/main" id="{B4BF55BE-58FA-49AB-8C47-C03DEA2A89FE}"/>
              </a:ext>
            </a:extLst>
          </p:cNvPr>
          <p:cNvSpPr>
            <a:spLocks noGrp="1" noChangeArrowheads="1"/>
          </p:cNvSpPr>
          <p:nvPr>
            <p:ph type="body" idx="1"/>
          </p:nvPr>
        </p:nvSpPr>
        <p:spPr/>
        <p:txBody>
          <a:bodyPr/>
          <a:lstStyle/>
          <a:p>
            <a:r>
              <a:rPr lang="en-US" altLang="en-US" sz="2400"/>
              <a:t>Both these machine types follow the basic characteristics of state machines, but differ in the way that outputs are generated.</a:t>
            </a:r>
          </a:p>
          <a:p>
            <a:r>
              <a:rPr lang="en-US" altLang="en-US" sz="2400" b="1" u="sng"/>
              <a:t>Moore Machine</a:t>
            </a:r>
            <a:r>
              <a:rPr lang="en-US" altLang="en-US" sz="2400"/>
              <a:t>:</a:t>
            </a:r>
          </a:p>
          <a:p>
            <a:pPr lvl="1"/>
            <a:r>
              <a:rPr lang="en-US" altLang="en-US" sz="2400"/>
              <a:t>Outputs are independent of the inputs, ie outputs are effectively produced from within the state of the state machine.</a:t>
            </a:r>
          </a:p>
          <a:p>
            <a:r>
              <a:rPr lang="en-US" altLang="en-US" sz="2400" b="1" u="sng"/>
              <a:t>Mealy Machine</a:t>
            </a:r>
            <a:r>
              <a:rPr lang="en-US" altLang="en-US" sz="2400"/>
              <a:t>:</a:t>
            </a:r>
          </a:p>
          <a:p>
            <a:pPr lvl="1"/>
            <a:r>
              <a:rPr lang="en-US" altLang="en-US" sz="2400"/>
              <a:t>Outputs can be determined by the present state alone, or by the present state and the present inputs, ie outputs are produced as the machine makes a transition from one state to another.</a:t>
            </a:r>
          </a:p>
        </p:txBody>
      </p:sp>
      <p:sp>
        <p:nvSpPr>
          <p:cNvPr id="2" name="Datumsplatzhalter 1">
            <a:extLst>
              <a:ext uri="{FF2B5EF4-FFF2-40B4-BE49-F238E27FC236}">
                <a16:creationId xmlns:a16="http://schemas.microsoft.com/office/drawing/2014/main" id="{95A71689-CE9E-41EA-B5C8-CCF8EDD6DB4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DE3BE33-4FD5-4D25-B95F-885A8D8DC33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E5C5A4D-C45A-41FC-BE58-F28D27F26989}"/>
              </a:ext>
            </a:extLst>
          </p:cNvPr>
          <p:cNvSpPr>
            <a:spLocks noGrp="1"/>
          </p:cNvSpPr>
          <p:nvPr>
            <p:ph type="sldNum" sz="quarter" idx="12"/>
          </p:nvPr>
        </p:nvSpPr>
        <p:spPr/>
        <p:txBody>
          <a:bodyPr/>
          <a:lstStyle/>
          <a:p>
            <a:pPr>
              <a:defRPr/>
            </a:pPr>
            <a:fld id="{AFD5F09E-495C-4440-9B64-34BC52B4539C}" type="slidenum">
              <a:rPr lang="en-US" smtClean="0"/>
              <a:pPr>
                <a:defRPr/>
              </a:pPr>
              <a:t>759</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D05D8-5DB3-45C8-A9E8-AE6A7AD0120C}"/>
              </a:ext>
            </a:extLst>
          </p:cNvPr>
          <p:cNvSpPr>
            <a:spLocks noGrp="1"/>
          </p:cNvSpPr>
          <p:nvPr>
            <p:ph type="title"/>
          </p:nvPr>
        </p:nvSpPr>
        <p:spPr/>
        <p:txBody>
          <a:bodyPr/>
          <a:lstStyle/>
          <a:p>
            <a:r>
              <a:rPr lang="de-DE" dirty="0" err="1"/>
              <a:t>Worst</a:t>
            </a:r>
            <a:r>
              <a:rPr lang="de-DE" dirty="0"/>
              <a:t> Case </a:t>
            </a:r>
            <a:r>
              <a:rPr lang="de-DE" dirty="0" err="1"/>
              <a:t>Execution</a:t>
            </a:r>
            <a:r>
              <a:rPr lang="de-DE" dirty="0"/>
              <a:t> Time</a:t>
            </a:r>
          </a:p>
        </p:txBody>
      </p:sp>
      <p:pic>
        <p:nvPicPr>
          <p:cNvPr id="29" name="Inhaltsplatzhalter 28">
            <a:extLst>
              <a:ext uri="{FF2B5EF4-FFF2-40B4-BE49-F238E27FC236}">
                <a16:creationId xmlns:a16="http://schemas.microsoft.com/office/drawing/2014/main" id="{363187BC-F96D-438B-AE5B-3D79D0AA0A25}"/>
              </a:ext>
            </a:extLst>
          </p:cNvPr>
          <p:cNvPicPr>
            <a:picLocks noGrp="1" noChangeAspect="1"/>
          </p:cNvPicPr>
          <p:nvPr>
            <p:ph sz="quarter" idx="1"/>
          </p:nvPr>
        </p:nvPicPr>
        <p:blipFill>
          <a:blip r:embed="rId2"/>
          <a:stretch>
            <a:fillRect/>
          </a:stretch>
        </p:blipFill>
        <p:spPr>
          <a:xfrm>
            <a:off x="1043608" y="2888940"/>
            <a:ext cx="6121619" cy="1365010"/>
          </a:xfrm>
          <a:prstGeom prst="rect">
            <a:avLst/>
          </a:prstGeom>
        </p:spPr>
      </p:pic>
      <p:sp>
        <p:nvSpPr>
          <p:cNvPr id="4" name="Datumsplatzhalter 3">
            <a:extLst>
              <a:ext uri="{FF2B5EF4-FFF2-40B4-BE49-F238E27FC236}">
                <a16:creationId xmlns:a16="http://schemas.microsoft.com/office/drawing/2014/main" id="{59183D46-3019-413C-9CA9-A1E234D0E9B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B40809D-F200-434B-B00E-B8E96B8AFB5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B3D1D34-7094-4189-9A2F-50F38B88BC71}"/>
              </a:ext>
            </a:extLst>
          </p:cNvPr>
          <p:cNvSpPr>
            <a:spLocks noGrp="1"/>
          </p:cNvSpPr>
          <p:nvPr>
            <p:ph type="sldNum" sz="quarter" idx="12"/>
          </p:nvPr>
        </p:nvSpPr>
        <p:spPr/>
        <p:txBody>
          <a:bodyPr/>
          <a:lstStyle/>
          <a:p>
            <a:pPr>
              <a:defRPr/>
            </a:pPr>
            <a:fld id="{AFD5F09E-495C-4440-9B64-34BC52B4539C}" type="slidenum">
              <a:rPr lang="en-US" smtClean="0"/>
              <a:pPr>
                <a:defRPr/>
              </a:pPr>
              <a:t>76</a:t>
            </a:fld>
            <a:endParaRPr lang="en-US"/>
          </a:p>
        </p:txBody>
      </p:sp>
      <p:sp>
        <p:nvSpPr>
          <p:cNvPr id="30" name="Textfeld 29">
            <a:extLst>
              <a:ext uri="{FF2B5EF4-FFF2-40B4-BE49-F238E27FC236}">
                <a16:creationId xmlns:a16="http://schemas.microsoft.com/office/drawing/2014/main" id="{3B2D27E5-5BF1-40D6-9032-B32557394EDB}"/>
              </a:ext>
            </a:extLst>
          </p:cNvPr>
          <p:cNvSpPr txBox="1"/>
          <p:nvPr/>
        </p:nvSpPr>
        <p:spPr>
          <a:xfrm>
            <a:off x="431540" y="1803850"/>
            <a:ext cx="6624736" cy="830997"/>
          </a:xfrm>
          <a:prstGeom prst="rect">
            <a:avLst/>
          </a:prstGeom>
          <a:noFill/>
        </p:spPr>
        <p:txBody>
          <a:bodyPr wrap="square" rtlCol="0">
            <a:spAutoFit/>
          </a:bodyPr>
          <a:lstStyle/>
          <a:p>
            <a:r>
              <a:rPr lang="de-DE" sz="2400" dirty="0"/>
              <a:t>WCET </a:t>
            </a:r>
            <a:r>
              <a:rPr lang="de-DE" sz="2400" dirty="0" err="1"/>
              <a:t>is</a:t>
            </a:r>
            <a:r>
              <a:rPr lang="de-DE" sz="2400" dirty="0"/>
              <a:t> </a:t>
            </a:r>
            <a:r>
              <a:rPr lang="de-DE" sz="2400" dirty="0" err="1"/>
              <a:t>determined</a:t>
            </a:r>
            <a:r>
              <a:rPr lang="de-DE" sz="2400" dirty="0"/>
              <a:t> </a:t>
            </a:r>
            <a:r>
              <a:rPr lang="de-DE" sz="2400" dirty="0" err="1"/>
              <a:t>by</a:t>
            </a:r>
            <a:r>
              <a:rPr lang="de-DE" sz="2400" dirty="0"/>
              <a:t> </a:t>
            </a:r>
            <a:r>
              <a:rPr lang="de-DE" sz="2400" dirty="0" err="1"/>
              <a:t>measuring</a:t>
            </a:r>
            <a:r>
              <a:rPr lang="de-DE" sz="2400" dirty="0"/>
              <a:t> </a:t>
            </a:r>
            <a:r>
              <a:rPr lang="de-DE" sz="2400" dirty="0" err="1"/>
              <a:t>the</a:t>
            </a:r>
            <a:r>
              <a:rPr lang="de-DE" sz="2400" dirty="0"/>
              <a:t> time </a:t>
            </a:r>
            <a:r>
              <a:rPr lang="de-DE" sz="2400" dirty="0" err="1"/>
              <a:t>that</a:t>
            </a:r>
            <a:r>
              <a:rPr lang="de-DE" sz="2400" dirty="0"/>
              <a:t> a </a:t>
            </a:r>
            <a:r>
              <a:rPr lang="de-DE" sz="2400" dirty="0" err="1"/>
              <a:t>specific</a:t>
            </a:r>
            <a:r>
              <a:rPr lang="de-DE" sz="2400" dirty="0"/>
              <a:t> </a:t>
            </a:r>
            <a:r>
              <a:rPr lang="de-DE" sz="2400" dirty="0" err="1"/>
              <a:t>section</a:t>
            </a:r>
            <a:r>
              <a:rPr lang="de-DE" sz="2400" dirty="0"/>
              <a:t> </a:t>
            </a:r>
            <a:r>
              <a:rPr lang="de-DE" sz="2400" dirty="0" err="1"/>
              <a:t>of</a:t>
            </a:r>
            <a:r>
              <a:rPr lang="de-DE" sz="2400" dirty="0"/>
              <a:t> </a:t>
            </a:r>
            <a:r>
              <a:rPr lang="de-DE" sz="2400" dirty="0" err="1"/>
              <a:t>the</a:t>
            </a:r>
            <a:r>
              <a:rPr lang="de-DE" sz="2400" dirty="0"/>
              <a:t> </a:t>
            </a:r>
            <a:r>
              <a:rPr lang="de-DE" sz="2400" dirty="0" err="1"/>
              <a:t>code</a:t>
            </a:r>
            <a:r>
              <a:rPr lang="de-DE" sz="2400" dirty="0"/>
              <a:t> </a:t>
            </a:r>
            <a:r>
              <a:rPr lang="de-DE" sz="2400" dirty="0" err="1"/>
              <a:t>takes</a:t>
            </a:r>
            <a:r>
              <a:rPr lang="de-DE" sz="2400" dirty="0"/>
              <a:t> </a:t>
            </a:r>
            <a:r>
              <a:rPr lang="de-DE" sz="2400" dirty="0" err="1"/>
              <a:t>to</a:t>
            </a:r>
            <a:r>
              <a:rPr lang="de-DE" sz="2400" dirty="0"/>
              <a:t> </a:t>
            </a:r>
            <a:r>
              <a:rPr lang="de-DE" sz="2400" dirty="0" err="1"/>
              <a:t>run</a:t>
            </a:r>
            <a:r>
              <a:rPr lang="de-DE" sz="2400" dirty="0"/>
              <a:t>. </a:t>
            </a:r>
          </a:p>
        </p:txBody>
      </p:sp>
      <p:sp>
        <p:nvSpPr>
          <p:cNvPr id="31" name="Textfeld 30">
            <a:extLst>
              <a:ext uri="{FF2B5EF4-FFF2-40B4-BE49-F238E27FC236}">
                <a16:creationId xmlns:a16="http://schemas.microsoft.com/office/drawing/2014/main" id="{AA45E13B-71BC-4673-9E8B-474715C779DA}"/>
              </a:ext>
            </a:extLst>
          </p:cNvPr>
          <p:cNvSpPr txBox="1"/>
          <p:nvPr/>
        </p:nvSpPr>
        <p:spPr>
          <a:xfrm>
            <a:off x="575556" y="4920608"/>
            <a:ext cx="7488832" cy="1261884"/>
          </a:xfrm>
          <a:prstGeom prst="rect">
            <a:avLst/>
          </a:prstGeom>
          <a:noFill/>
        </p:spPr>
        <p:txBody>
          <a:bodyPr wrap="square" rtlCol="0">
            <a:spAutoFit/>
          </a:bodyPr>
          <a:lstStyle/>
          <a:p>
            <a:r>
              <a:rPr lang="en-US" sz="2000" dirty="0"/>
              <a:t>Each run measures the difference between t</a:t>
            </a:r>
            <a:r>
              <a:rPr lang="en-US" sz="2000" baseline="-25000" dirty="0"/>
              <a:t>1</a:t>
            </a:r>
            <a:r>
              <a:rPr lang="en-US" sz="2000" dirty="0"/>
              <a:t> and t</a:t>
            </a:r>
            <a:r>
              <a:rPr lang="en-US" sz="2000" baseline="-25000" dirty="0"/>
              <a:t>2</a:t>
            </a:r>
            <a:r>
              <a:rPr lang="en-US" sz="2000" dirty="0"/>
              <a:t> as </a:t>
            </a:r>
            <a:r>
              <a:rPr lang="en-US" sz="2000" dirty="0" err="1"/>
              <a:t>T</a:t>
            </a:r>
            <a:r>
              <a:rPr lang="en-US" sz="2000" baseline="-25000" dirty="0" err="1"/>
              <a:t>Vmax</a:t>
            </a:r>
            <a:r>
              <a:rPr lang="en-US" sz="2000" dirty="0"/>
              <a:t> . Subsequent runs overwrite </a:t>
            </a:r>
            <a:r>
              <a:rPr lang="en-US" sz="2000" dirty="0" err="1"/>
              <a:t>T</a:t>
            </a:r>
            <a:r>
              <a:rPr lang="en-US" sz="2000" baseline="-25000" dirty="0" err="1"/>
              <a:t>Vmax</a:t>
            </a:r>
            <a:r>
              <a:rPr lang="en-US" sz="2000" dirty="0"/>
              <a:t> if the latest result is greater. </a:t>
            </a:r>
          </a:p>
          <a:p>
            <a:endParaRPr lang="en-US" sz="1800" i="1" dirty="0"/>
          </a:p>
          <a:p>
            <a:r>
              <a:rPr lang="en-US" sz="1800" i="1" dirty="0" err="1"/>
              <a:t>T</a:t>
            </a:r>
            <a:r>
              <a:rPr lang="en-US" sz="1800" i="1" baseline="-25000" dirty="0" err="1"/>
              <a:t>Vmax</a:t>
            </a:r>
            <a:r>
              <a:rPr lang="en-US" sz="1800" dirty="0"/>
              <a:t> = max(</a:t>
            </a:r>
            <a:r>
              <a:rPr lang="en-US" sz="1800" i="1" dirty="0" err="1"/>
              <a:t>T</a:t>
            </a:r>
            <a:r>
              <a:rPr lang="en-US" sz="1800" i="1" baseline="-25000" dirty="0" err="1"/>
              <a:t>Vi</a:t>
            </a:r>
            <a:r>
              <a:rPr lang="en-US" sz="1800" dirty="0"/>
              <a:t>)</a:t>
            </a:r>
            <a:endParaRPr lang="de-DE" sz="1800" dirty="0"/>
          </a:p>
        </p:txBody>
      </p:sp>
    </p:spTree>
    <p:extLst>
      <p:ext uri="{BB962C8B-B14F-4D97-AF65-F5344CB8AC3E}">
        <p14:creationId xmlns:p14="http://schemas.microsoft.com/office/powerpoint/2010/main" val="114762720"/>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314D002C-C022-45BE-80EC-FA65063B17FA}"/>
              </a:ext>
            </a:extLst>
          </p:cNvPr>
          <p:cNvSpPr>
            <a:spLocks noGrp="1" noChangeArrowheads="1"/>
          </p:cNvSpPr>
          <p:nvPr>
            <p:ph type="title"/>
          </p:nvPr>
        </p:nvSpPr>
        <p:spPr/>
        <p:txBody>
          <a:bodyPr/>
          <a:lstStyle/>
          <a:p>
            <a:r>
              <a:rPr lang="en-US" altLang="en-US"/>
              <a:t>Moore Machine Diagrams</a:t>
            </a:r>
          </a:p>
        </p:txBody>
      </p:sp>
      <p:grpSp>
        <p:nvGrpSpPr>
          <p:cNvPr id="13315" name="Group 3">
            <a:extLst>
              <a:ext uri="{FF2B5EF4-FFF2-40B4-BE49-F238E27FC236}">
                <a16:creationId xmlns:a16="http://schemas.microsoft.com/office/drawing/2014/main" id="{4118C253-9617-4EFC-AAE5-EFE1B7AB9A3B}"/>
              </a:ext>
            </a:extLst>
          </p:cNvPr>
          <p:cNvGrpSpPr>
            <a:grpSpLocks/>
          </p:cNvGrpSpPr>
          <p:nvPr/>
        </p:nvGrpSpPr>
        <p:grpSpPr bwMode="auto">
          <a:xfrm>
            <a:off x="1600200" y="2362200"/>
            <a:ext cx="7126288" cy="3494088"/>
            <a:chOff x="758" y="1488"/>
            <a:chExt cx="4489" cy="2201"/>
          </a:xfrm>
        </p:grpSpPr>
        <p:grpSp>
          <p:nvGrpSpPr>
            <p:cNvPr id="13317" name="Group 4">
              <a:extLst>
                <a:ext uri="{FF2B5EF4-FFF2-40B4-BE49-F238E27FC236}">
                  <a16:creationId xmlns:a16="http://schemas.microsoft.com/office/drawing/2014/main" id="{6F256F66-D3E1-4B2E-B7E0-AB5FC293B256}"/>
                </a:ext>
              </a:extLst>
            </p:cNvPr>
            <p:cNvGrpSpPr>
              <a:grpSpLocks/>
            </p:cNvGrpSpPr>
            <p:nvPr/>
          </p:nvGrpSpPr>
          <p:grpSpPr bwMode="auto">
            <a:xfrm>
              <a:off x="2256" y="1488"/>
              <a:ext cx="1536" cy="2064"/>
              <a:chOff x="2256" y="1488"/>
              <a:chExt cx="1536" cy="2064"/>
            </a:xfrm>
          </p:grpSpPr>
          <p:sp>
            <p:nvSpPr>
              <p:cNvPr id="13328" name="Oval 5">
                <a:extLst>
                  <a:ext uri="{FF2B5EF4-FFF2-40B4-BE49-F238E27FC236}">
                    <a16:creationId xmlns:a16="http://schemas.microsoft.com/office/drawing/2014/main" id="{E223B054-E4EB-4023-84FD-3C06A72FA1CF}"/>
                  </a:ext>
                </a:extLst>
              </p:cNvPr>
              <p:cNvSpPr>
                <a:spLocks noChangeArrowheads="1"/>
              </p:cNvSpPr>
              <p:nvPr/>
            </p:nvSpPr>
            <p:spPr bwMode="auto">
              <a:xfrm>
                <a:off x="2256" y="2976"/>
                <a:ext cx="1200"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2</a:t>
                </a:r>
              </a:p>
              <a:p>
                <a:pPr algn="ctr"/>
                <a:r>
                  <a:rPr lang="en-US" altLang="en-US"/>
                  <a:t>x,y</a:t>
                </a:r>
              </a:p>
            </p:txBody>
          </p:sp>
          <p:sp>
            <p:nvSpPr>
              <p:cNvPr id="13329" name="Line 6">
                <a:extLst>
                  <a:ext uri="{FF2B5EF4-FFF2-40B4-BE49-F238E27FC236}">
                    <a16:creationId xmlns:a16="http://schemas.microsoft.com/office/drawing/2014/main" id="{69B48CB4-C9EA-4AD6-A184-5ACDABC3A30F}"/>
                  </a:ext>
                </a:extLst>
              </p:cNvPr>
              <p:cNvSpPr>
                <a:spLocks noChangeShapeType="1"/>
              </p:cNvSpPr>
              <p:nvPr/>
            </p:nvSpPr>
            <p:spPr bwMode="auto">
              <a:xfrm>
                <a:off x="2832" y="2064"/>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3330" name="Group 7">
                <a:extLst>
                  <a:ext uri="{FF2B5EF4-FFF2-40B4-BE49-F238E27FC236}">
                    <a16:creationId xmlns:a16="http://schemas.microsoft.com/office/drawing/2014/main" id="{64D11C86-B55D-4103-BF0A-B49240CDAC7E}"/>
                  </a:ext>
                </a:extLst>
              </p:cNvPr>
              <p:cNvGrpSpPr>
                <a:grpSpLocks/>
              </p:cNvGrpSpPr>
              <p:nvPr/>
            </p:nvGrpSpPr>
            <p:grpSpPr bwMode="auto">
              <a:xfrm>
                <a:off x="2256" y="1488"/>
                <a:ext cx="1536" cy="576"/>
                <a:chOff x="2256" y="1488"/>
                <a:chExt cx="1536" cy="576"/>
              </a:xfrm>
            </p:grpSpPr>
            <p:sp>
              <p:nvSpPr>
                <p:cNvPr id="13331" name="AutoShape 8">
                  <a:extLst>
                    <a:ext uri="{FF2B5EF4-FFF2-40B4-BE49-F238E27FC236}">
                      <a16:creationId xmlns:a16="http://schemas.microsoft.com/office/drawing/2014/main" id="{2350679C-115C-4A70-8D62-E67ED784C0DB}"/>
                    </a:ext>
                  </a:extLst>
                </p:cNvPr>
                <p:cNvSpPr>
                  <a:spLocks noChangeArrowheads="1"/>
                </p:cNvSpPr>
                <p:nvPr/>
              </p:nvSpPr>
              <p:spPr bwMode="auto">
                <a:xfrm>
                  <a:off x="3312" y="1536"/>
                  <a:ext cx="480" cy="432"/>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13332" name="Oval 9">
                  <a:extLst>
                    <a:ext uri="{FF2B5EF4-FFF2-40B4-BE49-F238E27FC236}">
                      <a16:creationId xmlns:a16="http://schemas.microsoft.com/office/drawing/2014/main" id="{A59E27B8-64B2-4B9A-9F3F-251A54DC785C}"/>
                    </a:ext>
                  </a:extLst>
                </p:cNvPr>
                <p:cNvSpPr>
                  <a:spLocks noChangeArrowheads="1"/>
                </p:cNvSpPr>
                <p:nvPr/>
              </p:nvSpPr>
              <p:spPr bwMode="auto">
                <a:xfrm>
                  <a:off x="2256" y="1488"/>
                  <a:ext cx="1200" cy="57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1</a:t>
                  </a:r>
                </a:p>
                <a:p>
                  <a:pPr algn="ctr"/>
                  <a:r>
                    <a:rPr lang="en-US" altLang="en-US"/>
                    <a:t>q,r</a:t>
                  </a:r>
                </a:p>
              </p:txBody>
            </p:sp>
            <p:sp>
              <p:nvSpPr>
                <p:cNvPr id="13333" name="Line 10">
                  <a:extLst>
                    <a:ext uri="{FF2B5EF4-FFF2-40B4-BE49-F238E27FC236}">
                      <a16:creationId xmlns:a16="http://schemas.microsoft.com/office/drawing/2014/main" id="{D1F487C2-BD54-48FB-B951-4246BBD8B240}"/>
                    </a:ext>
                  </a:extLst>
                </p:cNvPr>
                <p:cNvSpPr>
                  <a:spLocks noChangeShapeType="1"/>
                </p:cNvSpPr>
                <p:nvPr/>
              </p:nvSpPr>
              <p:spPr bwMode="auto">
                <a:xfrm rot="5220531">
                  <a:off x="3360" y="1584"/>
                  <a:ext cx="48" cy="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13318" name="Rectangle 11">
              <a:extLst>
                <a:ext uri="{FF2B5EF4-FFF2-40B4-BE49-F238E27FC236}">
                  <a16:creationId xmlns:a16="http://schemas.microsoft.com/office/drawing/2014/main" id="{3C5AB939-ADEE-448D-9975-651D56B15BF8}"/>
                </a:ext>
              </a:extLst>
            </p:cNvPr>
            <p:cNvSpPr>
              <a:spLocks noChangeArrowheads="1"/>
            </p:cNvSpPr>
            <p:nvPr/>
          </p:nvSpPr>
          <p:spPr bwMode="auto">
            <a:xfrm>
              <a:off x="3552" y="1680"/>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600"/>
                <a:t>  </a:t>
              </a:r>
              <a:r>
                <a:rPr lang="en-US" altLang="en-US" sz="1800"/>
                <a:t>a,b</a:t>
              </a:r>
              <a:endParaRPr lang="en-US" altLang="en-US" sz="1600"/>
            </a:p>
          </p:txBody>
        </p:sp>
        <p:sp>
          <p:nvSpPr>
            <p:cNvPr id="13319" name="Rectangle 12">
              <a:extLst>
                <a:ext uri="{FF2B5EF4-FFF2-40B4-BE49-F238E27FC236}">
                  <a16:creationId xmlns:a16="http://schemas.microsoft.com/office/drawing/2014/main" id="{0469D7C9-0DF3-48A9-B4A1-BF82F16B5A19}"/>
                </a:ext>
              </a:extLst>
            </p:cNvPr>
            <p:cNvSpPr>
              <a:spLocks noChangeArrowheads="1"/>
            </p:cNvSpPr>
            <p:nvPr/>
          </p:nvSpPr>
          <p:spPr bwMode="auto">
            <a:xfrm>
              <a:off x="2640" y="2400"/>
              <a:ext cx="384"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800"/>
                <a:t>i,j</a:t>
              </a:r>
              <a:endParaRPr lang="en-US" altLang="en-US" sz="1600"/>
            </a:p>
          </p:txBody>
        </p:sp>
        <p:sp>
          <p:nvSpPr>
            <p:cNvPr id="13320" name="Line 13">
              <a:extLst>
                <a:ext uri="{FF2B5EF4-FFF2-40B4-BE49-F238E27FC236}">
                  <a16:creationId xmlns:a16="http://schemas.microsoft.com/office/drawing/2014/main" id="{52092874-B069-404D-9EAA-3B8EB448AF2B}"/>
                </a:ext>
              </a:extLst>
            </p:cNvPr>
            <p:cNvSpPr>
              <a:spLocks noChangeShapeType="1"/>
            </p:cNvSpPr>
            <p:nvPr/>
          </p:nvSpPr>
          <p:spPr bwMode="auto">
            <a:xfrm>
              <a:off x="2256" y="1776"/>
              <a:ext cx="1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3321" name="Line 14">
              <a:extLst>
                <a:ext uri="{FF2B5EF4-FFF2-40B4-BE49-F238E27FC236}">
                  <a16:creationId xmlns:a16="http://schemas.microsoft.com/office/drawing/2014/main" id="{D2C73251-3FFD-4B72-B5FA-CDAC8BE2B238}"/>
                </a:ext>
              </a:extLst>
            </p:cNvPr>
            <p:cNvSpPr>
              <a:spLocks noChangeShapeType="1"/>
            </p:cNvSpPr>
            <p:nvPr/>
          </p:nvSpPr>
          <p:spPr bwMode="auto">
            <a:xfrm>
              <a:off x="2256" y="3264"/>
              <a:ext cx="120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3322" name="Text Box 15">
              <a:extLst>
                <a:ext uri="{FF2B5EF4-FFF2-40B4-BE49-F238E27FC236}">
                  <a16:creationId xmlns:a16="http://schemas.microsoft.com/office/drawing/2014/main" id="{7C7453C1-66B7-4C1A-88C4-CC120FD88C16}"/>
                </a:ext>
              </a:extLst>
            </p:cNvPr>
            <p:cNvSpPr txBox="1">
              <a:spLocks noChangeArrowheads="1"/>
            </p:cNvSpPr>
            <p:nvPr/>
          </p:nvSpPr>
          <p:spPr bwMode="auto">
            <a:xfrm>
              <a:off x="4118" y="2151"/>
              <a:ext cx="112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600"/>
                <a:t>Input condition that</a:t>
              </a:r>
            </a:p>
            <a:p>
              <a:r>
                <a:rPr lang="en-US" altLang="en-US" sz="1600"/>
                <a:t>must exist in order</a:t>
              </a:r>
            </a:p>
            <a:p>
              <a:r>
                <a:rPr lang="en-US" altLang="en-US" sz="1600"/>
                <a:t>to execute these</a:t>
              </a:r>
            </a:p>
            <a:p>
              <a:r>
                <a:rPr lang="en-US" altLang="en-US" sz="1600"/>
                <a:t>transitions from</a:t>
              </a:r>
            </a:p>
            <a:p>
              <a:r>
                <a:rPr lang="en-US" altLang="en-US" sz="1600"/>
                <a:t>State 1</a:t>
              </a:r>
            </a:p>
          </p:txBody>
        </p:sp>
        <p:sp>
          <p:nvSpPr>
            <p:cNvPr id="13323" name="Line 16">
              <a:extLst>
                <a:ext uri="{FF2B5EF4-FFF2-40B4-BE49-F238E27FC236}">
                  <a16:creationId xmlns:a16="http://schemas.microsoft.com/office/drawing/2014/main" id="{8AF58353-33CD-479F-AA91-DFDDA42F7720}"/>
                </a:ext>
              </a:extLst>
            </p:cNvPr>
            <p:cNvSpPr>
              <a:spLocks noChangeShapeType="1"/>
            </p:cNvSpPr>
            <p:nvPr/>
          </p:nvSpPr>
          <p:spPr bwMode="auto">
            <a:xfrm flipH="1" flipV="1">
              <a:off x="3840" y="1872"/>
              <a:ext cx="288" cy="288"/>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3324" name="Line 17">
              <a:extLst>
                <a:ext uri="{FF2B5EF4-FFF2-40B4-BE49-F238E27FC236}">
                  <a16:creationId xmlns:a16="http://schemas.microsoft.com/office/drawing/2014/main" id="{32EC57FE-0890-447F-807C-69F875E3BF50}"/>
                </a:ext>
              </a:extLst>
            </p:cNvPr>
            <p:cNvSpPr>
              <a:spLocks noChangeShapeType="1"/>
            </p:cNvSpPr>
            <p:nvPr/>
          </p:nvSpPr>
          <p:spPr bwMode="auto">
            <a:xfrm flipH="1">
              <a:off x="2928" y="2496"/>
              <a:ext cx="1200" cy="0"/>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3325" name="Text Box 18">
              <a:extLst>
                <a:ext uri="{FF2B5EF4-FFF2-40B4-BE49-F238E27FC236}">
                  <a16:creationId xmlns:a16="http://schemas.microsoft.com/office/drawing/2014/main" id="{8A72F288-26B3-45AF-8474-28E266712ACE}"/>
                </a:ext>
              </a:extLst>
            </p:cNvPr>
            <p:cNvSpPr txBox="1">
              <a:spLocks noChangeArrowheads="1"/>
            </p:cNvSpPr>
            <p:nvPr/>
          </p:nvSpPr>
          <p:spPr bwMode="auto">
            <a:xfrm>
              <a:off x="758" y="3015"/>
              <a:ext cx="1214" cy="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600"/>
                <a:t>Output condition that</a:t>
              </a:r>
            </a:p>
            <a:p>
              <a:r>
                <a:rPr lang="en-US" altLang="en-US" sz="1600"/>
                <a:t>results from being in</a:t>
              </a:r>
            </a:p>
            <a:p>
              <a:r>
                <a:rPr lang="en-US" altLang="en-US" sz="1600"/>
                <a:t>a particular present</a:t>
              </a:r>
            </a:p>
            <a:p>
              <a:r>
                <a:rPr lang="en-US" altLang="en-US" sz="1600"/>
                <a:t>state</a:t>
              </a:r>
            </a:p>
          </p:txBody>
        </p:sp>
        <p:sp>
          <p:nvSpPr>
            <p:cNvPr id="13326" name="Line 19">
              <a:extLst>
                <a:ext uri="{FF2B5EF4-FFF2-40B4-BE49-F238E27FC236}">
                  <a16:creationId xmlns:a16="http://schemas.microsoft.com/office/drawing/2014/main" id="{3FEFB23F-5E41-442A-ADC2-BC9FE3505DD6}"/>
                </a:ext>
              </a:extLst>
            </p:cNvPr>
            <p:cNvSpPr>
              <a:spLocks noChangeShapeType="1"/>
            </p:cNvSpPr>
            <p:nvPr/>
          </p:nvSpPr>
          <p:spPr bwMode="auto">
            <a:xfrm>
              <a:off x="1872" y="3408"/>
              <a:ext cx="816" cy="0"/>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3327" name="Line 20">
              <a:extLst>
                <a:ext uri="{FF2B5EF4-FFF2-40B4-BE49-F238E27FC236}">
                  <a16:creationId xmlns:a16="http://schemas.microsoft.com/office/drawing/2014/main" id="{06C6F594-4BA5-4317-B445-3620ECA4C896}"/>
                </a:ext>
              </a:extLst>
            </p:cNvPr>
            <p:cNvSpPr>
              <a:spLocks noChangeShapeType="1"/>
            </p:cNvSpPr>
            <p:nvPr/>
          </p:nvSpPr>
          <p:spPr bwMode="auto">
            <a:xfrm flipV="1">
              <a:off x="1536" y="1920"/>
              <a:ext cx="1152" cy="1104"/>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13316" name="Rectangle 21">
            <a:extLst>
              <a:ext uri="{FF2B5EF4-FFF2-40B4-BE49-F238E27FC236}">
                <a16:creationId xmlns:a16="http://schemas.microsoft.com/office/drawing/2014/main" id="{01D28D73-BD78-43A9-9B54-15DF54A723E2}"/>
              </a:ext>
            </a:extLst>
          </p:cNvPr>
          <p:cNvSpPr>
            <a:spLocks noChangeArrowheads="1"/>
          </p:cNvSpPr>
          <p:nvPr/>
        </p:nvSpPr>
        <p:spPr bwMode="auto">
          <a:xfrm>
            <a:off x="381000" y="1676400"/>
            <a:ext cx="3048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800"/>
              <a:t>The Moore State Machine</a:t>
            </a:r>
          </a:p>
          <a:p>
            <a:r>
              <a:rPr lang="en-US" altLang="en-US" sz="1800"/>
              <a:t>output is shown inside the</a:t>
            </a:r>
          </a:p>
          <a:p>
            <a:r>
              <a:rPr lang="en-US" altLang="en-US" sz="1800"/>
              <a:t>state bubble, because the</a:t>
            </a:r>
          </a:p>
          <a:p>
            <a:r>
              <a:rPr lang="en-US" altLang="en-US" sz="1800"/>
              <a:t>output remains the same as</a:t>
            </a:r>
          </a:p>
          <a:p>
            <a:r>
              <a:rPr lang="en-US" altLang="en-US" sz="1800"/>
              <a:t>long as the state machine</a:t>
            </a:r>
          </a:p>
          <a:p>
            <a:r>
              <a:rPr lang="en-US" altLang="en-US" sz="1800"/>
              <a:t>remains in that state.</a:t>
            </a:r>
          </a:p>
          <a:p>
            <a:r>
              <a:rPr lang="en-US" altLang="en-US" sz="1800"/>
              <a:t>The output can be arbitrarily</a:t>
            </a:r>
          </a:p>
          <a:p>
            <a:r>
              <a:rPr lang="en-US" altLang="en-US" sz="1800"/>
              <a:t>complex but must be the</a:t>
            </a:r>
          </a:p>
          <a:p>
            <a:r>
              <a:rPr lang="en-US" altLang="en-US" sz="1800"/>
              <a:t>same every time the</a:t>
            </a:r>
          </a:p>
          <a:p>
            <a:r>
              <a:rPr lang="en-US" altLang="en-US" sz="1800"/>
              <a:t>machine enters that</a:t>
            </a:r>
          </a:p>
          <a:p>
            <a:r>
              <a:rPr lang="en-US" altLang="en-US" sz="1800"/>
              <a:t>state.</a:t>
            </a:r>
          </a:p>
        </p:txBody>
      </p:sp>
      <p:sp>
        <p:nvSpPr>
          <p:cNvPr id="2" name="Datumsplatzhalter 1">
            <a:extLst>
              <a:ext uri="{FF2B5EF4-FFF2-40B4-BE49-F238E27FC236}">
                <a16:creationId xmlns:a16="http://schemas.microsoft.com/office/drawing/2014/main" id="{A3F95EC5-2665-4FF0-9F5C-44BBB473A7C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48F7F81-9533-4D7D-9EEA-5CCC85187D3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10AEAA7-F6D9-448B-99B2-23F26763CEE8}"/>
              </a:ext>
            </a:extLst>
          </p:cNvPr>
          <p:cNvSpPr>
            <a:spLocks noGrp="1"/>
          </p:cNvSpPr>
          <p:nvPr>
            <p:ph type="sldNum" sz="quarter" idx="12"/>
          </p:nvPr>
        </p:nvSpPr>
        <p:spPr/>
        <p:txBody>
          <a:bodyPr/>
          <a:lstStyle/>
          <a:p>
            <a:pPr>
              <a:defRPr/>
            </a:pPr>
            <a:fld id="{AFD5F09E-495C-4440-9B64-34BC52B4539C}" type="slidenum">
              <a:rPr lang="en-US" smtClean="0"/>
              <a:pPr>
                <a:defRPr/>
              </a:pPr>
              <a:t>760</a:t>
            </a:fld>
            <a:endParaRPr lang="en-US"/>
          </a:p>
        </p:txBody>
      </p:sp>
    </p:spTree>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12CB7A0-A3CC-4E6F-891F-45F2FAED9F4F}"/>
              </a:ext>
            </a:extLst>
          </p:cNvPr>
          <p:cNvSpPr>
            <a:spLocks noGrp="1" noChangeArrowheads="1"/>
          </p:cNvSpPr>
          <p:nvPr>
            <p:ph type="title"/>
          </p:nvPr>
        </p:nvSpPr>
        <p:spPr/>
        <p:txBody>
          <a:bodyPr/>
          <a:lstStyle/>
          <a:p>
            <a:r>
              <a:rPr lang="en-US" altLang="en-US"/>
              <a:t>Moore Machine Diagrams</a:t>
            </a:r>
          </a:p>
        </p:txBody>
      </p:sp>
      <p:sp>
        <p:nvSpPr>
          <p:cNvPr id="14339" name="Rectangle 21">
            <a:extLst>
              <a:ext uri="{FF2B5EF4-FFF2-40B4-BE49-F238E27FC236}">
                <a16:creationId xmlns:a16="http://schemas.microsoft.com/office/drawing/2014/main" id="{6D6575CA-B97D-483A-9AA3-51851319B9ED}"/>
              </a:ext>
            </a:extLst>
          </p:cNvPr>
          <p:cNvSpPr>
            <a:spLocks noChangeArrowheads="1"/>
          </p:cNvSpPr>
          <p:nvPr/>
        </p:nvSpPr>
        <p:spPr bwMode="auto">
          <a:xfrm>
            <a:off x="381000" y="1676400"/>
            <a:ext cx="3200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800"/>
              <a:t>Outputs are generated as products</a:t>
            </a:r>
          </a:p>
          <a:p>
            <a:r>
              <a:rPr lang="en-US" altLang="en-US" sz="1800"/>
              <a:t>of the states.</a:t>
            </a:r>
          </a:p>
          <a:p>
            <a:r>
              <a:rPr lang="en-US" altLang="en-US" sz="1800"/>
              <a:t>In this example the states define </a:t>
            </a:r>
          </a:p>
          <a:p>
            <a:r>
              <a:rPr lang="en-US" altLang="en-US" sz="1800"/>
              <a:t>what to do ; such as apply power</a:t>
            </a:r>
          </a:p>
          <a:p>
            <a:r>
              <a:rPr lang="en-US" altLang="en-US" sz="1800"/>
              <a:t>to the light globe.</a:t>
            </a:r>
          </a:p>
        </p:txBody>
      </p:sp>
      <p:pic>
        <p:nvPicPr>
          <p:cNvPr id="14340" name="Picture 21" descr="MooreMachine1.png">
            <a:extLst>
              <a:ext uri="{FF2B5EF4-FFF2-40B4-BE49-F238E27FC236}">
                <a16:creationId xmlns:a16="http://schemas.microsoft.com/office/drawing/2014/main" id="{A1D2104F-99DA-47FE-9757-A0E0C6DEB3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352800"/>
            <a:ext cx="772795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64AB27FD-404D-4C4E-A7A5-D81333CEFCAF}"/>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D4ABE95-D1DF-47D9-A380-7B266C9D312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9F73E6A6-1839-4377-A9AD-C596E5FAB9D1}"/>
              </a:ext>
            </a:extLst>
          </p:cNvPr>
          <p:cNvSpPr>
            <a:spLocks noGrp="1"/>
          </p:cNvSpPr>
          <p:nvPr>
            <p:ph type="sldNum" sz="quarter" idx="12"/>
          </p:nvPr>
        </p:nvSpPr>
        <p:spPr/>
        <p:txBody>
          <a:bodyPr/>
          <a:lstStyle/>
          <a:p>
            <a:pPr>
              <a:defRPr/>
            </a:pPr>
            <a:fld id="{AFD5F09E-495C-4440-9B64-34BC52B4539C}" type="slidenum">
              <a:rPr lang="en-US" smtClean="0"/>
              <a:pPr>
                <a:defRPr/>
              </a:pPr>
              <a:t>761</a:t>
            </a:fld>
            <a:endParaRPr lang="en-US"/>
          </a:p>
        </p:txBody>
      </p:sp>
    </p:spTree>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B239E72-09A0-4B90-9780-D036BA7A5DC1}"/>
              </a:ext>
            </a:extLst>
          </p:cNvPr>
          <p:cNvSpPr>
            <a:spLocks noGrp="1" noChangeArrowheads="1"/>
          </p:cNvSpPr>
          <p:nvPr>
            <p:ph type="title"/>
          </p:nvPr>
        </p:nvSpPr>
        <p:spPr/>
        <p:txBody>
          <a:bodyPr/>
          <a:lstStyle/>
          <a:p>
            <a:r>
              <a:rPr lang="en-US" altLang="en-US"/>
              <a:t>Mealy Machine Diagrams</a:t>
            </a:r>
          </a:p>
        </p:txBody>
      </p:sp>
      <p:grpSp>
        <p:nvGrpSpPr>
          <p:cNvPr id="15363" name="Group 3">
            <a:extLst>
              <a:ext uri="{FF2B5EF4-FFF2-40B4-BE49-F238E27FC236}">
                <a16:creationId xmlns:a16="http://schemas.microsoft.com/office/drawing/2014/main" id="{804E1ECC-D0D5-45E8-9210-D89341CDD5B2}"/>
              </a:ext>
            </a:extLst>
          </p:cNvPr>
          <p:cNvGrpSpPr>
            <a:grpSpLocks/>
          </p:cNvGrpSpPr>
          <p:nvPr/>
        </p:nvGrpSpPr>
        <p:grpSpPr bwMode="auto">
          <a:xfrm>
            <a:off x="3978275" y="2667000"/>
            <a:ext cx="2438400" cy="3276600"/>
            <a:chOff x="2256" y="1488"/>
            <a:chExt cx="1536" cy="2064"/>
          </a:xfrm>
        </p:grpSpPr>
        <p:sp>
          <p:nvSpPr>
            <p:cNvPr id="15379" name="Oval 4">
              <a:extLst>
                <a:ext uri="{FF2B5EF4-FFF2-40B4-BE49-F238E27FC236}">
                  <a16:creationId xmlns:a16="http://schemas.microsoft.com/office/drawing/2014/main" id="{E4DA735B-863E-4C62-B6B0-174EA5180900}"/>
                </a:ext>
              </a:extLst>
            </p:cNvPr>
            <p:cNvSpPr>
              <a:spLocks noChangeArrowheads="1"/>
            </p:cNvSpPr>
            <p:nvPr/>
          </p:nvSpPr>
          <p:spPr bwMode="auto">
            <a:xfrm>
              <a:off x="2256" y="2976"/>
              <a:ext cx="1200" cy="576"/>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2</a:t>
              </a:r>
            </a:p>
          </p:txBody>
        </p:sp>
        <p:sp>
          <p:nvSpPr>
            <p:cNvPr id="15380" name="Line 5">
              <a:extLst>
                <a:ext uri="{FF2B5EF4-FFF2-40B4-BE49-F238E27FC236}">
                  <a16:creationId xmlns:a16="http://schemas.microsoft.com/office/drawing/2014/main" id="{01100BF2-7C54-4891-9487-308081451D82}"/>
                </a:ext>
              </a:extLst>
            </p:cNvPr>
            <p:cNvSpPr>
              <a:spLocks noChangeShapeType="1"/>
            </p:cNvSpPr>
            <p:nvPr/>
          </p:nvSpPr>
          <p:spPr bwMode="auto">
            <a:xfrm>
              <a:off x="2832" y="2064"/>
              <a:ext cx="0" cy="91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nvGrpSpPr>
            <p:cNvPr id="15381" name="Group 6">
              <a:extLst>
                <a:ext uri="{FF2B5EF4-FFF2-40B4-BE49-F238E27FC236}">
                  <a16:creationId xmlns:a16="http://schemas.microsoft.com/office/drawing/2014/main" id="{C4ABC991-A42C-4EEF-9A64-2005C33B1E92}"/>
                </a:ext>
              </a:extLst>
            </p:cNvPr>
            <p:cNvGrpSpPr>
              <a:grpSpLocks/>
            </p:cNvGrpSpPr>
            <p:nvPr/>
          </p:nvGrpSpPr>
          <p:grpSpPr bwMode="auto">
            <a:xfrm>
              <a:off x="2256" y="1488"/>
              <a:ext cx="1536" cy="576"/>
              <a:chOff x="2256" y="1488"/>
              <a:chExt cx="1536" cy="576"/>
            </a:xfrm>
          </p:grpSpPr>
          <p:sp>
            <p:nvSpPr>
              <p:cNvPr id="15382" name="AutoShape 7">
                <a:extLst>
                  <a:ext uri="{FF2B5EF4-FFF2-40B4-BE49-F238E27FC236}">
                    <a16:creationId xmlns:a16="http://schemas.microsoft.com/office/drawing/2014/main" id="{7A6E4817-21B8-429F-8001-1357EC1483F4}"/>
                  </a:ext>
                </a:extLst>
              </p:cNvPr>
              <p:cNvSpPr>
                <a:spLocks noChangeArrowheads="1"/>
              </p:cNvSpPr>
              <p:nvPr/>
            </p:nvSpPr>
            <p:spPr bwMode="auto">
              <a:xfrm>
                <a:off x="3312" y="1536"/>
                <a:ext cx="480" cy="432"/>
              </a:xfrm>
              <a:prstGeom prst="flowChartConnector">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15383" name="Oval 8">
                <a:extLst>
                  <a:ext uri="{FF2B5EF4-FFF2-40B4-BE49-F238E27FC236}">
                    <a16:creationId xmlns:a16="http://schemas.microsoft.com/office/drawing/2014/main" id="{002B5828-14D9-47E4-80EC-9A73F9A3510F}"/>
                  </a:ext>
                </a:extLst>
              </p:cNvPr>
              <p:cNvSpPr>
                <a:spLocks noChangeArrowheads="1"/>
              </p:cNvSpPr>
              <p:nvPr/>
            </p:nvSpPr>
            <p:spPr bwMode="auto">
              <a:xfrm>
                <a:off x="2256" y="1488"/>
                <a:ext cx="1200" cy="576"/>
              </a:xfrm>
              <a:prstGeom prst="ellipse">
                <a:avLst/>
              </a:prstGeom>
              <a:solidFill>
                <a:schemeClr val="bg1"/>
              </a:solidFill>
              <a:ln w="9525">
                <a:solidFill>
                  <a:schemeClr val="tx1"/>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a:t>State 1</a:t>
                </a:r>
              </a:p>
            </p:txBody>
          </p:sp>
          <p:sp>
            <p:nvSpPr>
              <p:cNvPr id="15384" name="Line 9">
                <a:extLst>
                  <a:ext uri="{FF2B5EF4-FFF2-40B4-BE49-F238E27FC236}">
                    <a16:creationId xmlns:a16="http://schemas.microsoft.com/office/drawing/2014/main" id="{13FFE255-5FE6-4F00-9BA8-B10F82966EBE}"/>
                  </a:ext>
                </a:extLst>
              </p:cNvPr>
              <p:cNvSpPr>
                <a:spLocks noChangeShapeType="1"/>
              </p:cNvSpPr>
              <p:nvPr/>
            </p:nvSpPr>
            <p:spPr bwMode="auto">
              <a:xfrm rot="5220531">
                <a:off x="3360" y="1584"/>
                <a:ext cx="48" cy="4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grpSp>
      <p:sp>
        <p:nvSpPr>
          <p:cNvPr id="15364" name="Rectangle 10">
            <a:extLst>
              <a:ext uri="{FF2B5EF4-FFF2-40B4-BE49-F238E27FC236}">
                <a16:creationId xmlns:a16="http://schemas.microsoft.com/office/drawing/2014/main" id="{410AF1B3-48FF-4C4E-9828-B18CE957AAD7}"/>
              </a:ext>
            </a:extLst>
          </p:cNvPr>
          <p:cNvSpPr>
            <a:spLocks noChangeArrowheads="1"/>
          </p:cNvSpPr>
          <p:nvPr/>
        </p:nvSpPr>
        <p:spPr bwMode="auto">
          <a:xfrm>
            <a:off x="6035675" y="2819400"/>
            <a:ext cx="6096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600"/>
              <a:t>  </a:t>
            </a:r>
            <a:r>
              <a:rPr lang="en-US" altLang="en-US" sz="1800"/>
              <a:t>a,b</a:t>
            </a:r>
          </a:p>
          <a:p>
            <a:pPr algn="ctr">
              <a:lnSpc>
                <a:spcPct val="80000"/>
              </a:lnSpc>
            </a:pPr>
            <a:r>
              <a:rPr lang="en-US" altLang="en-US" sz="1800"/>
              <a:t>  q,r</a:t>
            </a:r>
            <a:endParaRPr lang="en-US" altLang="en-US" sz="1600"/>
          </a:p>
        </p:txBody>
      </p:sp>
      <p:sp>
        <p:nvSpPr>
          <p:cNvPr id="15365" name="Rectangle 11">
            <a:extLst>
              <a:ext uri="{FF2B5EF4-FFF2-40B4-BE49-F238E27FC236}">
                <a16:creationId xmlns:a16="http://schemas.microsoft.com/office/drawing/2014/main" id="{6E12859F-25B3-461A-9AE4-3237E03EBA8D}"/>
              </a:ext>
            </a:extLst>
          </p:cNvPr>
          <p:cNvSpPr>
            <a:spLocks noChangeArrowheads="1"/>
          </p:cNvSpPr>
          <p:nvPr/>
        </p:nvSpPr>
        <p:spPr bwMode="auto">
          <a:xfrm>
            <a:off x="4587875" y="3962400"/>
            <a:ext cx="609600" cy="533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algn="ctr"/>
            <a:r>
              <a:rPr lang="en-US" altLang="en-US" sz="1800"/>
              <a:t>i,j</a:t>
            </a:r>
          </a:p>
          <a:p>
            <a:pPr algn="ctr">
              <a:lnSpc>
                <a:spcPct val="80000"/>
              </a:lnSpc>
            </a:pPr>
            <a:r>
              <a:rPr lang="en-US" altLang="en-US" sz="1800"/>
              <a:t>x,y</a:t>
            </a:r>
            <a:endParaRPr lang="en-US" altLang="en-US" sz="1600"/>
          </a:p>
        </p:txBody>
      </p:sp>
      <p:sp>
        <p:nvSpPr>
          <p:cNvPr id="15366" name="Line 12">
            <a:extLst>
              <a:ext uri="{FF2B5EF4-FFF2-40B4-BE49-F238E27FC236}">
                <a16:creationId xmlns:a16="http://schemas.microsoft.com/office/drawing/2014/main" id="{F36C3921-52B8-4F06-9017-391D261E91D6}"/>
              </a:ext>
            </a:extLst>
          </p:cNvPr>
          <p:cNvSpPr>
            <a:spLocks noChangeShapeType="1"/>
          </p:cNvSpPr>
          <p:nvPr/>
        </p:nvSpPr>
        <p:spPr bwMode="auto">
          <a:xfrm>
            <a:off x="6264275" y="3124200"/>
            <a:ext cx="228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367" name="Line 13">
            <a:extLst>
              <a:ext uri="{FF2B5EF4-FFF2-40B4-BE49-F238E27FC236}">
                <a16:creationId xmlns:a16="http://schemas.microsoft.com/office/drawing/2014/main" id="{A2133B71-B7C7-4F7D-A9CE-B09A50F00B8B}"/>
              </a:ext>
            </a:extLst>
          </p:cNvPr>
          <p:cNvSpPr>
            <a:spLocks noChangeShapeType="1"/>
          </p:cNvSpPr>
          <p:nvPr/>
        </p:nvSpPr>
        <p:spPr bwMode="auto">
          <a:xfrm>
            <a:off x="4740275" y="426720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368" name="Text Box 14">
            <a:extLst>
              <a:ext uri="{FF2B5EF4-FFF2-40B4-BE49-F238E27FC236}">
                <a16:creationId xmlns:a16="http://schemas.microsoft.com/office/drawing/2014/main" id="{A7EDCFB4-AF2F-4666-97DD-1E271811D16F}"/>
              </a:ext>
            </a:extLst>
          </p:cNvPr>
          <p:cNvSpPr txBox="1">
            <a:spLocks noChangeArrowheads="1"/>
          </p:cNvSpPr>
          <p:nvPr/>
        </p:nvSpPr>
        <p:spPr bwMode="auto">
          <a:xfrm>
            <a:off x="6934200" y="3719513"/>
            <a:ext cx="1792288"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600"/>
              <a:t>Input condition that</a:t>
            </a:r>
          </a:p>
          <a:p>
            <a:r>
              <a:rPr lang="en-US" altLang="en-US" sz="1600"/>
              <a:t>must exist in order</a:t>
            </a:r>
          </a:p>
          <a:p>
            <a:r>
              <a:rPr lang="en-US" altLang="en-US" sz="1600"/>
              <a:t>to execute these</a:t>
            </a:r>
          </a:p>
          <a:p>
            <a:r>
              <a:rPr lang="en-US" altLang="en-US" sz="1600"/>
              <a:t>transitions from</a:t>
            </a:r>
          </a:p>
          <a:p>
            <a:r>
              <a:rPr lang="en-US" altLang="en-US" sz="1600"/>
              <a:t>State 1</a:t>
            </a:r>
          </a:p>
        </p:txBody>
      </p:sp>
      <p:sp>
        <p:nvSpPr>
          <p:cNvPr id="15369" name="Line 15">
            <a:extLst>
              <a:ext uri="{FF2B5EF4-FFF2-40B4-BE49-F238E27FC236}">
                <a16:creationId xmlns:a16="http://schemas.microsoft.com/office/drawing/2014/main" id="{16261D2B-B202-412B-957A-E3B193B41F7B}"/>
              </a:ext>
            </a:extLst>
          </p:cNvPr>
          <p:cNvSpPr>
            <a:spLocks noChangeShapeType="1"/>
          </p:cNvSpPr>
          <p:nvPr/>
        </p:nvSpPr>
        <p:spPr bwMode="auto">
          <a:xfrm flipH="1" flipV="1">
            <a:off x="6553200" y="2971800"/>
            <a:ext cx="609600" cy="0"/>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370" name="Line 16">
            <a:extLst>
              <a:ext uri="{FF2B5EF4-FFF2-40B4-BE49-F238E27FC236}">
                <a16:creationId xmlns:a16="http://schemas.microsoft.com/office/drawing/2014/main" id="{0EC469F1-4E75-4364-9176-10D828A2D2BF}"/>
              </a:ext>
            </a:extLst>
          </p:cNvPr>
          <p:cNvSpPr>
            <a:spLocks noChangeShapeType="1"/>
          </p:cNvSpPr>
          <p:nvPr/>
        </p:nvSpPr>
        <p:spPr bwMode="auto">
          <a:xfrm flipH="1">
            <a:off x="5045075" y="4114800"/>
            <a:ext cx="1905000" cy="0"/>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371" name="Text Box 17">
            <a:extLst>
              <a:ext uri="{FF2B5EF4-FFF2-40B4-BE49-F238E27FC236}">
                <a16:creationId xmlns:a16="http://schemas.microsoft.com/office/drawing/2014/main" id="{1C3260E8-D722-45CA-905B-4A460D8CC233}"/>
              </a:ext>
            </a:extLst>
          </p:cNvPr>
          <p:cNvSpPr txBox="1">
            <a:spLocks noChangeArrowheads="1"/>
          </p:cNvSpPr>
          <p:nvPr/>
        </p:nvSpPr>
        <p:spPr bwMode="auto">
          <a:xfrm>
            <a:off x="1600200" y="5091113"/>
            <a:ext cx="19272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600"/>
              <a:t>Output condition that</a:t>
            </a:r>
          </a:p>
          <a:p>
            <a:r>
              <a:rPr lang="en-US" altLang="en-US" sz="1600"/>
              <a:t>results from being in</a:t>
            </a:r>
          </a:p>
          <a:p>
            <a:r>
              <a:rPr lang="en-US" altLang="en-US" sz="1600"/>
              <a:t>a particular present</a:t>
            </a:r>
          </a:p>
          <a:p>
            <a:r>
              <a:rPr lang="en-US" altLang="en-US" sz="1600"/>
              <a:t>state</a:t>
            </a:r>
          </a:p>
        </p:txBody>
      </p:sp>
      <p:sp>
        <p:nvSpPr>
          <p:cNvPr id="15372" name="Line 18">
            <a:extLst>
              <a:ext uri="{FF2B5EF4-FFF2-40B4-BE49-F238E27FC236}">
                <a16:creationId xmlns:a16="http://schemas.microsoft.com/office/drawing/2014/main" id="{D29B2AED-D1E9-4EB7-ABF1-38BFEF1FE4BE}"/>
              </a:ext>
            </a:extLst>
          </p:cNvPr>
          <p:cNvSpPr>
            <a:spLocks noChangeShapeType="1"/>
          </p:cNvSpPr>
          <p:nvPr/>
        </p:nvSpPr>
        <p:spPr bwMode="auto">
          <a:xfrm flipV="1">
            <a:off x="3521075" y="4419600"/>
            <a:ext cx="1143000" cy="762000"/>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373" name="Line 19">
            <a:extLst>
              <a:ext uri="{FF2B5EF4-FFF2-40B4-BE49-F238E27FC236}">
                <a16:creationId xmlns:a16="http://schemas.microsoft.com/office/drawing/2014/main" id="{9FD6826B-A46A-4C31-9381-16837B1659CA}"/>
              </a:ext>
            </a:extLst>
          </p:cNvPr>
          <p:cNvSpPr>
            <a:spLocks noChangeShapeType="1"/>
          </p:cNvSpPr>
          <p:nvPr/>
        </p:nvSpPr>
        <p:spPr bwMode="auto">
          <a:xfrm>
            <a:off x="3292475" y="5867400"/>
            <a:ext cx="10668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374" name="Line 20">
            <a:extLst>
              <a:ext uri="{FF2B5EF4-FFF2-40B4-BE49-F238E27FC236}">
                <a16:creationId xmlns:a16="http://schemas.microsoft.com/office/drawing/2014/main" id="{FD6AA330-CEBF-4D91-898C-BEC64BB758DF}"/>
              </a:ext>
            </a:extLst>
          </p:cNvPr>
          <p:cNvSpPr>
            <a:spLocks noChangeShapeType="1"/>
          </p:cNvSpPr>
          <p:nvPr/>
        </p:nvSpPr>
        <p:spPr bwMode="auto">
          <a:xfrm>
            <a:off x="4359275" y="6324600"/>
            <a:ext cx="13716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375" name="Line 21">
            <a:extLst>
              <a:ext uri="{FF2B5EF4-FFF2-40B4-BE49-F238E27FC236}">
                <a16:creationId xmlns:a16="http://schemas.microsoft.com/office/drawing/2014/main" id="{0ACB9897-B40A-427C-8CC9-056DA1B2108A}"/>
              </a:ext>
            </a:extLst>
          </p:cNvPr>
          <p:cNvSpPr>
            <a:spLocks noChangeShapeType="1"/>
          </p:cNvSpPr>
          <p:nvPr/>
        </p:nvSpPr>
        <p:spPr bwMode="auto">
          <a:xfrm flipV="1">
            <a:off x="5730875" y="5867400"/>
            <a:ext cx="6858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5376" name="Line 22">
            <a:extLst>
              <a:ext uri="{FF2B5EF4-FFF2-40B4-BE49-F238E27FC236}">
                <a16:creationId xmlns:a16="http://schemas.microsoft.com/office/drawing/2014/main" id="{76985BF5-AFAE-4A05-87C6-ADEFCD1AD852}"/>
              </a:ext>
            </a:extLst>
          </p:cNvPr>
          <p:cNvSpPr>
            <a:spLocks noChangeShapeType="1"/>
          </p:cNvSpPr>
          <p:nvPr/>
        </p:nvSpPr>
        <p:spPr bwMode="auto">
          <a:xfrm flipV="1">
            <a:off x="6416675" y="3352800"/>
            <a:ext cx="0" cy="2514600"/>
          </a:xfrm>
          <a:prstGeom prst="line">
            <a:avLst/>
          </a:prstGeom>
          <a:noFill/>
          <a:ln w="9525">
            <a:solidFill>
              <a:schemeClr val="tx1"/>
            </a:solidFill>
            <a:prstDash val="sysDot"/>
            <a:round/>
            <a:headEnd/>
            <a:tailEnd type="arrow"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5377" name="Rectangle 23">
            <a:extLst>
              <a:ext uri="{FF2B5EF4-FFF2-40B4-BE49-F238E27FC236}">
                <a16:creationId xmlns:a16="http://schemas.microsoft.com/office/drawing/2014/main" id="{5BE6A82B-AACC-4D03-B3A2-549D682D8240}"/>
              </a:ext>
            </a:extLst>
          </p:cNvPr>
          <p:cNvSpPr>
            <a:spLocks noChangeArrowheads="1"/>
          </p:cNvSpPr>
          <p:nvPr/>
        </p:nvSpPr>
        <p:spPr bwMode="auto">
          <a:xfrm>
            <a:off x="381000" y="1524000"/>
            <a:ext cx="3581400" cy="311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800"/>
              <a:t>The Mealy State Machine generates outputs based on:</a:t>
            </a:r>
          </a:p>
          <a:p>
            <a:pPr>
              <a:buFont typeface="Wingdings" panose="05000000000000000000" pitchFamily="2" charset="2"/>
              <a:buChar char="w"/>
            </a:pPr>
            <a:r>
              <a:rPr lang="en-US" altLang="en-US" sz="1800"/>
              <a:t> The Present State, and</a:t>
            </a:r>
          </a:p>
          <a:p>
            <a:pPr>
              <a:buFont typeface="Wingdings" panose="05000000000000000000" pitchFamily="2" charset="2"/>
              <a:buChar char="w"/>
            </a:pPr>
            <a:r>
              <a:rPr lang="en-US" altLang="en-US" sz="1800"/>
              <a:t> The Inputs to the M/c.</a:t>
            </a:r>
          </a:p>
          <a:p>
            <a:r>
              <a:rPr lang="en-US" altLang="en-US" sz="1800"/>
              <a:t>So, it is capable of generating many different patterns of output signals for the same state, depending on the inputs present on the clock cycle.</a:t>
            </a:r>
          </a:p>
          <a:p>
            <a:r>
              <a:rPr lang="en-US" altLang="en-US" sz="1800"/>
              <a:t>Outputs are shown on transitions since they are determined in the same way as is the next state.</a:t>
            </a:r>
          </a:p>
        </p:txBody>
      </p:sp>
      <p:sp>
        <p:nvSpPr>
          <p:cNvPr id="15378" name="Line 24">
            <a:extLst>
              <a:ext uri="{FF2B5EF4-FFF2-40B4-BE49-F238E27FC236}">
                <a16:creationId xmlns:a16="http://schemas.microsoft.com/office/drawing/2014/main" id="{104D2D93-9916-454E-8234-EA2E0C994961}"/>
              </a:ext>
            </a:extLst>
          </p:cNvPr>
          <p:cNvSpPr>
            <a:spLocks noChangeShapeType="1"/>
          </p:cNvSpPr>
          <p:nvPr/>
        </p:nvSpPr>
        <p:spPr bwMode="auto">
          <a:xfrm>
            <a:off x="7162800" y="2971800"/>
            <a:ext cx="533400" cy="838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2" name="Datumsplatzhalter 1">
            <a:extLst>
              <a:ext uri="{FF2B5EF4-FFF2-40B4-BE49-F238E27FC236}">
                <a16:creationId xmlns:a16="http://schemas.microsoft.com/office/drawing/2014/main" id="{B619909F-A7D6-4D12-BAE5-3E9E573F107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A6B32EB-ECB5-4575-AE77-214F39782D5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12CFB8F-F255-412D-BF0D-ABFE41359F3D}"/>
              </a:ext>
            </a:extLst>
          </p:cNvPr>
          <p:cNvSpPr>
            <a:spLocks noGrp="1"/>
          </p:cNvSpPr>
          <p:nvPr>
            <p:ph type="sldNum" sz="quarter" idx="12"/>
          </p:nvPr>
        </p:nvSpPr>
        <p:spPr/>
        <p:txBody>
          <a:bodyPr/>
          <a:lstStyle/>
          <a:p>
            <a:pPr>
              <a:defRPr/>
            </a:pPr>
            <a:fld id="{AFD5F09E-495C-4440-9B64-34BC52B4539C}" type="slidenum">
              <a:rPr lang="en-US" smtClean="0"/>
              <a:pPr>
                <a:defRPr/>
              </a:pPr>
              <a:t>762</a:t>
            </a:fld>
            <a:endParaRPr lang="en-US"/>
          </a:p>
        </p:txBody>
      </p:sp>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0AC5EED-8211-48F0-AC0B-DE66571C3994}"/>
              </a:ext>
            </a:extLst>
          </p:cNvPr>
          <p:cNvSpPr>
            <a:spLocks noGrp="1" noChangeArrowheads="1"/>
          </p:cNvSpPr>
          <p:nvPr>
            <p:ph type="title"/>
          </p:nvPr>
        </p:nvSpPr>
        <p:spPr/>
        <p:txBody>
          <a:bodyPr/>
          <a:lstStyle/>
          <a:p>
            <a:r>
              <a:rPr lang="en-US" altLang="en-US"/>
              <a:t>Mealy Machine Diagrams</a:t>
            </a:r>
          </a:p>
        </p:txBody>
      </p:sp>
      <p:sp>
        <p:nvSpPr>
          <p:cNvPr id="16387" name="Rectangle 23">
            <a:extLst>
              <a:ext uri="{FF2B5EF4-FFF2-40B4-BE49-F238E27FC236}">
                <a16:creationId xmlns:a16="http://schemas.microsoft.com/office/drawing/2014/main" id="{930EED1A-8BAD-4855-8990-66E083FC1B71}"/>
              </a:ext>
            </a:extLst>
          </p:cNvPr>
          <p:cNvSpPr>
            <a:spLocks noChangeArrowheads="1"/>
          </p:cNvSpPr>
          <p:nvPr/>
        </p:nvSpPr>
        <p:spPr bwMode="auto">
          <a:xfrm>
            <a:off x="381000" y="1524000"/>
            <a:ext cx="3581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1800"/>
              <a:t>Outputs are generated as products of </a:t>
            </a:r>
          </a:p>
          <a:p>
            <a:r>
              <a:rPr lang="en-US" altLang="en-US" sz="1800"/>
              <a:t>the transitions between states. In example the light is affected by the process of changing states.</a:t>
            </a:r>
          </a:p>
        </p:txBody>
      </p:sp>
      <p:pic>
        <p:nvPicPr>
          <p:cNvPr id="16388" name="Picture 24" descr="MealyMachine1.png">
            <a:extLst>
              <a:ext uri="{FF2B5EF4-FFF2-40B4-BE49-F238E27FC236}">
                <a16:creationId xmlns:a16="http://schemas.microsoft.com/office/drawing/2014/main" id="{A9A4BCBB-E1C0-4C87-8407-C4E66294F7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124200"/>
            <a:ext cx="707548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10094D59-0FB6-47F7-96BF-08F4E1B6747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D6EB0A1-C269-4A51-B683-85FB04F467A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75A708D-A653-4A59-9D49-FB4FCDD3C198}"/>
              </a:ext>
            </a:extLst>
          </p:cNvPr>
          <p:cNvSpPr>
            <a:spLocks noGrp="1"/>
          </p:cNvSpPr>
          <p:nvPr>
            <p:ph type="sldNum" sz="quarter" idx="12"/>
          </p:nvPr>
        </p:nvSpPr>
        <p:spPr/>
        <p:txBody>
          <a:bodyPr/>
          <a:lstStyle/>
          <a:p>
            <a:pPr>
              <a:defRPr/>
            </a:pPr>
            <a:fld id="{AFD5F09E-495C-4440-9B64-34BC52B4539C}" type="slidenum">
              <a:rPr lang="en-US" smtClean="0"/>
              <a:pPr>
                <a:defRPr/>
              </a:pPr>
              <a:t>763</a:t>
            </a:fld>
            <a:endParaRPr lang="en-US"/>
          </a:p>
        </p:txBody>
      </p:sp>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2BCF43E9-6BB8-4805-A7F2-9F535D8C5487}"/>
              </a:ext>
            </a:extLst>
          </p:cNvPr>
          <p:cNvSpPr>
            <a:spLocks noGrp="1" noChangeArrowheads="1"/>
          </p:cNvSpPr>
          <p:nvPr>
            <p:ph type="title"/>
          </p:nvPr>
        </p:nvSpPr>
        <p:spPr/>
        <p:txBody>
          <a:bodyPr/>
          <a:lstStyle/>
          <a:p>
            <a:r>
              <a:rPr lang="en-US" altLang="en-US"/>
              <a:t>Moore vs. Mealy FSM (1)</a:t>
            </a:r>
          </a:p>
        </p:txBody>
      </p:sp>
      <p:sp>
        <p:nvSpPr>
          <p:cNvPr id="17411" name="Rectangle 3">
            <a:extLst>
              <a:ext uri="{FF2B5EF4-FFF2-40B4-BE49-F238E27FC236}">
                <a16:creationId xmlns:a16="http://schemas.microsoft.com/office/drawing/2014/main" id="{5CA27C19-8CF5-42CD-B34A-5EAD9E473AFD}"/>
              </a:ext>
            </a:extLst>
          </p:cNvPr>
          <p:cNvSpPr>
            <a:spLocks noGrp="1" noChangeArrowheads="1"/>
          </p:cNvSpPr>
          <p:nvPr>
            <p:ph type="body" idx="1"/>
          </p:nvPr>
        </p:nvSpPr>
        <p:spPr/>
        <p:txBody>
          <a:bodyPr/>
          <a:lstStyle/>
          <a:p>
            <a:r>
              <a:rPr lang="en-US" altLang="en-US"/>
              <a:t>Moore and Mealy FSMs Can Be Functionally Equivalent</a:t>
            </a:r>
          </a:p>
          <a:p>
            <a:r>
              <a:rPr lang="en-US" altLang="en-US"/>
              <a:t>Mealy FSM Has Richer Description and Usually Requires Smaller Number of States</a:t>
            </a:r>
          </a:p>
          <a:p>
            <a:pPr lvl="1"/>
            <a:r>
              <a:rPr lang="en-US" altLang="en-US"/>
              <a:t>Smaller circuit area</a:t>
            </a:r>
          </a:p>
        </p:txBody>
      </p:sp>
      <p:sp>
        <p:nvSpPr>
          <p:cNvPr id="2" name="Datumsplatzhalter 1">
            <a:extLst>
              <a:ext uri="{FF2B5EF4-FFF2-40B4-BE49-F238E27FC236}">
                <a16:creationId xmlns:a16="http://schemas.microsoft.com/office/drawing/2014/main" id="{1DFC2E6B-B400-4528-822E-FADE1F36648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4129FCA-1F0F-463D-A0F4-5784CA88212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C85D3AF-CF81-4A5B-B7EB-0BA340C48C6A}"/>
              </a:ext>
            </a:extLst>
          </p:cNvPr>
          <p:cNvSpPr>
            <a:spLocks noGrp="1"/>
          </p:cNvSpPr>
          <p:nvPr>
            <p:ph type="sldNum" sz="quarter" idx="12"/>
          </p:nvPr>
        </p:nvSpPr>
        <p:spPr/>
        <p:txBody>
          <a:bodyPr/>
          <a:lstStyle/>
          <a:p>
            <a:pPr>
              <a:defRPr/>
            </a:pPr>
            <a:fld id="{AFD5F09E-495C-4440-9B64-34BC52B4539C}" type="slidenum">
              <a:rPr lang="en-US" smtClean="0"/>
              <a:pPr>
                <a:defRPr/>
              </a:pPr>
              <a:t>764</a:t>
            </a:fld>
            <a:endParaRPr lang="en-US"/>
          </a:p>
        </p:txBody>
      </p:sp>
    </p:spTree>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57B95320-6FE3-4155-BDD9-FD59334260E2}"/>
              </a:ext>
            </a:extLst>
          </p:cNvPr>
          <p:cNvSpPr>
            <a:spLocks noGrp="1" noChangeArrowheads="1"/>
          </p:cNvSpPr>
          <p:nvPr>
            <p:ph type="title"/>
          </p:nvPr>
        </p:nvSpPr>
        <p:spPr/>
        <p:txBody>
          <a:bodyPr/>
          <a:lstStyle/>
          <a:p>
            <a:r>
              <a:rPr lang="en-US" altLang="en-US"/>
              <a:t>Moore vs. Mealy FSM (2)</a:t>
            </a:r>
          </a:p>
        </p:txBody>
      </p:sp>
      <p:sp>
        <p:nvSpPr>
          <p:cNvPr id="18435" name="Rectangle 3">
            <a:extLst>
              <a:ext uri="{FF2B5EF4-FFF2-40B4-BE49-F238E27FC236}">
                <a16:creationId xmlns:a16="http://schemas.microsoft.com/office/drawing/2014/main" id="{5FF1FEAC-A119-49D8-84C9-2417A4136EA9}"/>
              </a:ext>
            </a:extLst>
          </p:cNvPr>
          <p:cNvSpPr>
            <a:spLocks noGrp="1" noChangeArrowheads="1"/>
          </p:cNvSpPr>
          <p:nvPr>
            <p:ph type="body" idx="1"/>
          </p:nvPr>
        </p:nvSpPr>
        <p:spPr/>
        <p:txBody>
          <a:bodyPr/>
          <a:lstStyle/>
          <a:p>
            <a:r>
              <a:rPr lang="en-US" altLang="en-US"/>
              <a:t>Mealy FSM Computes Outputs as soon as Inputs Change</a:t>
            </a:r>
          </a:p>
          <a:p>
            <a:pPr lvl="1"/>
            <a:r>
              <a:rPr lang="en-US" altLang="en-US"/>
              <a:t>Mealy FSM responds one clock cycle sooner than equivalent Moore FSM</a:t>
            </a:r>
          </a:p>
          <a:p>
            <a:r>
              <a:rPr lang="en-US" altLang="en-US"/>
              <a:t>Moore FSM Has No Combinational Path Between Inputs and Outputs</a:t>
            </a:r>
          </a:p>
          <a:p>
            <a:pPr lvl="1"/>
            <a:r>
              <a:rPr lang="en-US" altLang="en-US"/>
              <a:t>Moore FSM is less likely to have a shorter critical path</a:t>
            </a:r>
          </a:p>
        </p:txBody>
      </p:sp>
      <p:sp>
        <p:nvSpPr>
          <p:cNvPr id="2" name="Datumsplatzhalter 1">
            <a:extLst>
              <a:ext uri="{FF2B5EF4-FFF2-40B4-BE49-F238E27FC236}">
                <a16:creationId xmlns:a16="http://schemas.microsoft.com/office/drawing/2014/main" id="{61E72E56-F415-49C7-A9A6-6158555BE73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E01AC75-D49B-4303-B6DC-F5B4550E84F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1DE4CAB-07F2-47B5-9AC1-BA5E673348FE}"/>
              </a:ext>
            </a:extLst>
          </p:cNvPr>
          <p:cNvSpPr>
            <a:spLocks noGrp="1"/>
          </p:cNvSpPr>
          <p:nvPr>
            <p:ph type="sldNum" sz="quarter" idx="12"/>
          </p:nvPr>
        </p:nvSpPr>
        <p:spPr/>
        <p:txBody>
          <a:bodyPr/>
          <a:lstStyle/>
          <a:p>
            <a:pPr>
              <a:defRPr/>
            </a:pPr>
            <a:fld id="{AFD5F09E-495C-4440-9B64-34BC52B4539C}" type="slidenum">
              <a:rPr lang="en-US" smtClean="0"/>
              <a:pPr>
                <a:defRPr/>
              </a:pPr>
              <a:t>765</a:t>
            </a:fld>
            <a:endParaRPr lang="en-US"/>
          </a:p>
        </p:txBody>
      </p:sp>
    </p:spTree>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AB97C41-BB7E-413A-88C2-DE872996DD0F}"/>
              </a:ext>
            </a:extLst>
          </p:cNvPr>
          <p:cNvSpPr>
            <a:spLocks noGrp="1" noChangeArrowheads="1"/>
          </p:cNvSpPr>
          <p:nvPr>
            <p:ph type="title"/>
          </p:nvPr>
        </p:nvSpPr>
        <p:spPr/>
        <p:txBody>
          <a:bodyPr/>
          <a:lstStyle/>
          <a:p>
            <a:r>
              <a:rPr lang="en-US" altLang="en-US"/>
              <a:t>FSM Advantages</a:t>
            </a:r>
          </a:p>
        </p:txBody>
      </p:sp>
      <p:sp>
        <p:nvSpPr>
          <p:cNvPr id="19459" name="Rectangle 3">
            <a:extLst>
              <a:ext uri="{FF2B5EF4-FFF2-40B4-BE49-F238E27FC236}">
                <a16:creationId xmlns:a16="http://schemas.microsoft.com/office/drawing/2014/main" id="{E131B1CA-3590-4A0D-8F3E-E1534FF5D2AB}"/>
              </a:ext>
            </a:extLst>
          </p:cNvPr>
          <p:cNvSpPr>
            <a:spLocks noGrp="1" noChangeArrowheads="1"/>
          </p:cNvSpPr>
          <p:nvPr>
            <p:ph type="body" idx="1"/>
          </p:nvPr>
        </p:nvSpPr>
        <p:spPr/>
        <p:txBody>
          <a:bodyPr/>
          <a:lstStyle/>
          <a:p>
            <a:r>
              <a:rPr lang="en-US" altLang="en-US" sz="2400"/>
              <a:t>Simple</a:t>
            </a:r>
          </a:p>
          <a:p>
            <a:r>
              <a:rPr lang="en-US" altLang="en-US" sz="2400"/>
              <a:t>Predictable ( deterministic FSM ) - given a set of inputs and a known current state, the state transition can be predicted, allowing for easy testing.</a:t>
            </a:r>
          </a:p>
          <a:p>
            <a:r>
              <a:rPr lang="en-US" altLang="en-US" sz="2400"/>
              <a:t>Due to their simplicity, FSMs are quick to design, quick to implement and quick in execution.</a:t>
            </a:r>
          </a:p>
          <a:p>
            <a:r>
              <a:rPr lang="en-US" altLang="en-US" sz="2400"/>
              <a:t>FSM is an old knowledge representation and system modeling technique, and its been around for a long time, as such it is well proven even as an artificial intelligence technique, with lots of examples to learn from.</a:t>
            </a:r>
          </a:p>
          <a:p>
            <a:r>
              <a:rPr lang="en-US" altLang="en-US" sz="2400"/>
              <a:t>Easy to transfer from a meaningful abstract representation to a coded implementation.</a:t>
            </a:r>
          </a:p>
        </p:txBody>
      </p:sp>
      <p:sp>
        <p:nvSpPr>
          <p:cNvPr id="2" name="Datumsplatzhalter 1">
            <a:extLst>
              <a:ext uri="{FF2B5EF4-FFF2-40B4-BE49-F238E27FC236}">
                <a16:creationId xmlns:a16="http://schemas.microsoft.com/office/drawing/2014/main" id="{44B1B3A0-0935-48E4-B776-79F718DAAB89}"/>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FA25AD4-7F55-4E2A-A9BD-7BD67ADA4E8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4BD1DBB-E46F-4C41-97B2-7DF5D5116BD6}"/>
              </a:ext>
            </a:extLst>
          </p:cNvPr>
          <p:cNvSpPr>
            <a:spLocks noGrp="1"/>
          </p:cNvSpPr>
          <p:nvPr>
            <p:ph type="sldNum" sz="quarter" idx="12"/>
          </p:nvPr>
        </p:nvSpPr>
        <p:spPr/>
        <p:txBody>
          <a:bodyPr/>
          <a:lstStyle/>
          <a:p>
            <a:pPr>
              <a:defRPr/>
            </a:pPr>
            <a:fld id="{AFD5F09E-495C-4440-9B64-34BC52B4539C}" type="slidenum">
              <a:rPr lang="en-US" smtClean="0"/>
              <a:pPr>
                <a:defRPr/>
              </a:pPr>
              <a:t>766</a:t>
            </a:fld>
            <a:endParaRPr lang="en-US"/>
          </a:p>
        </p:txBody>
      </p:sp>
    </p:spTree>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41A4083-4324-4867-B7F8-1467CA3FD6DA}"/>
              </a:ext>
            </a:extLst>
          </p:cNvPr>
          <p:cNvSpPr>
            <a:spLocks noGrp="1" noChangeArrowheads="1"/>
          </p:cNvSpPr>
          <p:nvPr>
            <p:ph type="title"/>
          </p:nvPr>
        </p:nvSpPr>
        <p:spPr/>
        <p:txBody>
          <a:bodyPr/>
          <a:lstStyle/>
          <a:p>
            <a:r>
              <a:rPr lang="en-US" altLang="en-US"/>
              <a:t>FSM Disadvantages</a:t>
            </a:r>
          </a:p>
        </p:txBody>
      </p:sp>
      <p:sp>
        <p:nvSpPr>
          <p:cNvPr id="20483" name="Rectangle 3">
            <a:extLst>
              <a:ext uri="{FF2B5EF4-FFF2-40B4-BE49-F238E27FC236}">
                <a16:creationId xmlns:a16="http://schemas.microsoft.com/office/drawing/2014/main" id="{4485DDDD-FB93-4D71-A3C3-3C69F86E6A6C}"/>
              </a:ext>
            </a:extLst>
          </p:cNvPr>
          <p:cNvSpPr>
            <a:spLocks noGrp="1" noChangeArrowheads="1"/>
          </p:cNvSpPr>
          <p:nvPr>
            <p:ph type="body" idx="1"/>
          </p:nvPr>
        </p:nvSpPr>
        <p:spPr/>
        <p:txBody>
          <a:bodyPr/>
          <a:lstStyle/>
          <a:p>
            <a:r>
              <a:rPr lang="en-US" altLang="en-US" sz="2400"/>
              <a:t>The predictable nature of deterministic FSMs can be unwanted in some domains such as computer games (non-DFSM tries to solve this).</a:t>
            </a:r>
          </a:p>
          <a:p>
            <a:r>
              <a:rPr lang="en-US" altLang="en-US" sz="2400"/>
              <a:t>The conditions for state transitions are ridged, meaning they are fixed.</a:t>
            </a:r>
          </a:p>
          <a:p>
            <a:r>
              <a:rPr lang="en-US" altLang="en-US" sz="2400"/>
              <a:t>Not suited to all problem domains, should only be used when a systems behavior can be decomposed into separate states with well defined conditions for state transitions. This means that all states, transitions and conditions need to be known up front and be well defined !!</a:t>
            </a:r>
          </a:p>
        </p:txBody>
      </p:sp>
      <p:sp>
        <p:nvSpPr>
          <p:cNvPr id="2" name="Datumsplatzhalter 1">
            <a:extLst>
              <a:ext uri="{FF2B5EF4-FFF2-40B4-BE49-F238E27FC236}">
                <a16:creationId xmlns:a16="http://schemas.microsoft.com/office/drawing/2014/main" id="{2FBA8844-EC80-45F5-A0C8-EB83117F086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91209C7-71DD-411C-9BF6-E343C686F64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9A74608-9DAE-45C9-B1CB-2FE949787148}"/>
              </a:ext>
            </a:extLst>
          </p:cNvPr>
          <p:cNvSpPr>
            <a:spLocks noGrp="1"/>
          </p:cNvSpPr>
          <p:nvPr>
            <p:ph type="sldNum" sz="quarter" idx="12"/>
          </p:nvPr>
        </p:nvSpPr>
        <p:spPr/>
        <p:txBody>
          <a:bodyPr/>
          <a:lstStyle/>
          <a:p>
            <a:pPr>
              <a:defRPr/>
            </a:pPr>
            <a:fld id="{AFD5F09E-495C-4440-9B64-34BC52B4539C}" type="slidenum">
              <a:rPr lang="en-US" smtClean="0"/>
              <a:pPr>
                <a:defRPr/>
              </a:pPr>
              <a:t>767</a:t>
            </a:fld>
            <a:endParaRPr lang="en-US"/>
          </a:p>
        </p:txBody>
      </p:sp>
    </p:spTree>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27FFB38-8DFD-4044-908E-FA6F13599467}"/>
              </a:ext>
            </a:extLst>
          </p:cNvPr>
          <p:cNvSpPr>
            <a:spLocks noGrp="1" noChangeArrowheads="1"/>
          </p:cNvSpPr>
          <p:nvPr>
            <p:ph type="title"/>
          </p:nvPr>
        </p:nvSpPr>
        <p:spPr/>
        <p:txBody>
          <a:bodyPr/>
          <a:lstStyle/>
          <a:p>
            <a:r>
              <a:rPr lang="en-US" altLang="en-US"/>
              <a:t>Example:  Vending Machine</a:t>
            </a:r>
          </a:p>
        </p:txBody>
      </p:sp>
      <p:sp>
        <p:nvSpPr>
          <p:cNvPr id="21507" name="Rectangle 3">
            <a:extLst>
              <a:ext uri="{FF2B5EF4-FFF2-40B4-BE49-F238E27FC236}">
                <a16:creationId xmlns:a16="http://schemas.microsoft.com/office/drawing/2014/main" id="{CD567C05-AE07-4126-B58B-A6BEA6EEEEB3}"/>
              </a:ext>
            </a:extLst>
          </p:cNvPr>
          <p:cNvSpPr>
            <a:spLocks noGrp="1" noChangeArrowheads="1"/>
          </p:cNvSpPr>
          <p:nvPr>
            <p:ph type="body" idx="1"/>
          </p:nvPr>
        </p:nvSpPr>
        <p:spPr/>
        <p:txBody>
          <a:bodyPr/>
          <a:lstStyle/>
          <a:p>
            <a:r>
              <a:rPr lang="en-US" altLang="en-US"/>
              <a:t>Takes only quarters and dollar bills</a:t>
            </a:r>
          </a:p>
          <a:p>
            <a:r>
              <a:rPr lang="en-US" altLang="en-US"/>
              <a:t>Won't hold more than $1.00</a:t>
            </a:r>
          </a:p>
          <a:p>
            <a:r>
              <a:rPr lang="en-US" altLang="en-US"/>
              <a:t>Sodas cost $.75</a:t>
            </a:r>
          </a:p>
          <a:p>
            <a:r>
              <a:rPr lang="en-US" altLang="en-US"/>
              <a:t>Possible actions (inputs)</a:t>
            </a:r>
          </a:p>
          <a:p>
            <a:pPr lvl="1"/>
            <a:r>
              <a:rPr lang="en-US" altLang="en-US"/>
              <a:t>deposit $.25     (25)</a:t>
            </a:r>
          </a:p>
          <a:p>
            <a:pPr lvl="1"/>
            <a:r>
              <a:rPr lang="en-US" altLang="en-US"/>
              <a:t>deposit $1.00   ($)</a:t>
            </a:r>
          </a:p>
          <a:p>
            <a:pPr lvl="1"/>
            <a:r>
              <a:rPr lang="en-US" altLang="en-US"/>
              <a:t>push button to get soda   (soda)</a:t>
            </a:r>
          </a:p>
          <a:p>
            <a:pPr lvl="1"/>
            <a:r>
              <a:rPr lang="en-US" altLang="en-US"/>
              <a:t>push button to get money returned   (ret)</a:t>
            </a:r>
          </a:p>
        </p:txBody>
      </p:sp>
      <p:sp>
        <p:nvSpPr>
          <p:cNvPr id="2" name="Datumsplatzhalter 1">
            <a:extLst>
              <a:ext uri="{FF2B5EF4-FFF2-40B4-BE49-F238E27FC236}">
                <a16:creationId xmlns:a16="http://schemas.microsoft.com/office/drawing/2014/main" id="{FEBE0FFB-32B5-4E41-BBC7-50E558FF909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679DEAB-32C4-4A05-BA05-CBE6FED255F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EF63775-AFAD-4C7D-AFA4-05D63565D63A}"/>
              </a:ext>
            </a:extLst>
          </p:cNvPr>
          <p:cNvSpPr>
            <a:spLocks noGrp="1"/>
          </p:cNvSpPr>
          <p:nvPr>
            <p:ph type="sldNum" sz="quarter" idx="12"/>
          </p:nvPr>
        </p:nvSpPr>
        <p:spPr/>
        <p:txBody>
          <a:bodyPr/>
          <a:lstStyle/>
          <a:p>
            <a:pPr>
              <a:defRPr/>
            </a:pPr>
            <a:fld id="{AFD5F09E-495C-4440-9B64-34BC52B4539C}" type="slidenum">
              <a:rPr lang="en-US" smtClean="0"/>
              <a:pPr>
                <a:defRPr/>
              </a:pPr>
              <a:t>768</a:t>
            </a:fld>
            <a:endParaRPr lang="en-US"/>
          </a:p>
        </p:txBody>
      </p:sp>
    </p:spTree>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2484124A-591E-4BB2-B2C1-969ADD140D79}"/>
              </a:ext>
            </a:extLst>
          </p:cNvPr>
          <p:cNvSpPr>
            <a:spLocks noGrp="1" noChangeArrowheads="1"/>
          </p:cNvSpPr>
          <p:nvPr>
            <p:ph type="body" idx="1"/>
          </p:nvPr>
        </p:nvSpPr>
        <p:spPr/>
        <p:txBody>
          <a:bodyPr/>
          <a:lstStyle/>
          <a:p>
            <a:r>
              <a:rPr lang="en-US" altLang="en-US"/>
              <a:t>State:  description of the internal settings of the machine, e.g. how much money has been depositied and not spent</a:t>
            </a:r>
          </a:p>
          <a:p>
            <a:r>
              <a:rPr lang="en-US" altLang="en-US"/>
              <a:t>Finite states:  0, 25, 50, 75, 100, </a:t>
            </a:r>
          </a:p>
          <a:p>
            <a:r>
              <a:rPr lang="en-US" altLang="en-US"/>
              <a:t>Rules:  determine how inputs can change state</a:t>
            </a:r>
          </a:p>
        </p:txBody>
      </p:sp>
      <p:sp>
        <p:nvSpPr>
          <p:cNvPr id="22531" name="Rectangle 4">
            <a:extLst>
              <a:ext uri="{FF2B5EF4-FFF2-40B4-BE49-F238E27FC236}">
                <a16:creationId xmlns:a16="http://schemas.microsoft.com/office/drawing/2014/main" id="{06488B54-DE46-47D8-8C7D-902B193540C9}"/>
              </a:ext>
            </a:extLst>
          </p:cNvPr>
          <p:cNvSpPr>
            <a:spLocks noGrp="1" noChangeArrowheads="1"/>
          </p:cNvSpPr>
          <p:nvPr>
            <p:ph type="title"/>
          </p:nvPr>
        </p:nvSpPr>
        <p:spPr>
          <a:noFill/>
        </p:spPr>
        <p:txBody>
          <a:bodyPr/>
          <a:lstStyle/>
          <a:p>
            <a:r>
              <a:rPr lang="en-US" altLang="en-US"/>
              <a:t>Classic Example:  Vending Machine</a:t>
            </a:r>
          </a:p>
        </p:txBody>
      </p:sp>
      <p:sp>
        <p:nvSpPr>
          <p:cNvPr id="2" name="Datumsplatzhalter 1">
            <a:extLst>
              <a:ext uri="{FF2B5EF4-FFF2-40B4-BE49-F238E27FC236}">
                <a16:creationId xmlns:a16="http://schemas.microsoft.com/office/drawing/2014/main" id="{9428DB93-C8C3-4392-B26A-F8CB1A64D2C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B3FCE6A-B3D9-4DB9-8864-720E001997D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ADE32E6-756D-4D71-A230-95EA8115FFAB}"/>
              </a:ext>
            </a:extLst>
          </p:cNvPr>
          <p:cNvSpPr>
            <a:spLocks noGrp="1"/>
          </p:cNvSpPr>
          <p:nvPr>
            <p:ph type="sldNum" sz="quarter" idx="12"/>
          </p:nvPr>
        </p:nvSpPr>
        <p:spPr/>
        <p:txBody>
          <a:bodyPr/>
          <a:lstStyle/>
          <a:p>
            <a:pPr>
              <a:defRPr/>
            </a:pPr>
            <a:fld id="{AFD5F09E-495C-4440-9B64-34BC52B4539C}" type="slidenum">
              <a:rPr lang="en-US" smtClean="0"/>
              <a:pPr>
                <a:defRPr/>
              </a:pPr>
              <a:t>769</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7D0D9BF-13D4-4964-991E-789841BB84D8}"/>
              </a:ext>
            </a:extLst>
          </p:cNvPr>
          <p:cNvSpPr>
            <a:spLocks noGrp="1"/>
          </p:cNvSpPr>
          <p:nvPr>
            <p:ph type="title"/>
          </p:nvPr>
        </p:nvSpPr>
        <p:spPr/>
        <p:txBody>
          <a:bodyPr/>
          <a:lstStyle/>
          <a:p>
            <a:r>
              <a:rPr lang="de-DE" dirty="0"/>
              <a:t>WCET – external </a:t>
            </a:r>
            <a:r>
              <a:rPr lang="de-DE" dirty="0" err="1"/>
              <a:t>measurement</a:t>
            </a:r>
            <a:endParaRPr lang="de-DE" dirty="0"/>
          </a:p>
        </p:txBody>
      </p:sp>
      <p:pic>
        <p:nvPicPr>
          <p:cNvPr id="8" name="Inhaltsplatzhalter 7">
            <a:extLst>
              <a:ext uri="{FF2B5EF4-FFF2-40B4-BE49-F238E27FC236}">
                <a16:creationId xmlns:a16="http://schemas.microsoft.com/office/drawing/2014/main" id="{AE1A0184-8DA4-4CF3-9440-7D33D2053B06}"/>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47564" y="1772816"/>
            <a:ext cx="5809524" cy="1733333"/>
          </a:xfrm>
        </p:spPr>
      </p:pic>
      <p:sp>
        <p:nvSpPr>
          <p:cNvPr id="4" name="Datumsplatzhalter 3">
            <a:extLst>
              <a:ext uri="{FF2B5EF4-FFF2-40B4-BE49-F238E27FC236}">
                <a16:creationId xmlns:a16="http://schemas.microsoft.com/office/drawing/2014/main" id="{75187C36-4CB0-4D1E-A739-7A9C6896D24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93206C8-0FA2-47A8-B962-2E38C463711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4FCE5C1-4C42-4015-ADEC-1FC3C99F689E}"/>
              </a:ext>
            </a:extLst>
          </p:cNvPr>
          <p:cNvSpPr>
            <a:spLocks noGrp="1"/>
          </p:cNvSpPr>
          <p:nvPr>
            <p:ph type="sldNum" sz="quarter" idx="12"/>
          </p:nvPr>
        </p:nvSpPr>
        <p:spPr/>
        <p:txBody>
          <a:bodyPr/>
          <a:lstStyle/>
          <a:p>
            <a:pPr>
              <a:defRPr/>
            </a:pPr>
            <a:fld id="{AFD5F09E-495C-4440-9B64-34BC52B4539C}" type="slidenum">
              <a:rPr lang="en-US" smtClean="0"/>
              <a:pPr>
                <a:defRPr/>
              </a:pPr>
              <a:t>77</a:t>
            </a:fld>
            <a:endParaRPr lang="en-US"/>
          </a:p>
        </p:txBody>
      </p:sp>
      <p:sp>
        <p:nvSpPr>
          <p:cNvPr id="11" name="Rechteck 10">
            <a:extLst>
              <a:ext uri="{FF2B5EF4-FFF2-40B4-BE49-F238E27FC236}">
                <a16:creationId xmlns:a16="http://schemas.microsoft.com/office/drawing/2014/main" id="{3E821F78-4BDD-4035-8DE1-5F30A3DF11CC}"/>
              </a:ext>
            </a:extLst>
          </p:cNvPr>
          <p:cNvSpPr/>
          <p:nvPr/>
        </p:nvSpPr>
        <p:spPr>
          <a:xfrm>
            <a:off x="384584" y="3829875"/>
            <a:ext cx="8368481" cy="1477328"/>
          </a:xfrm>
          <a:prstGeom prst="rect">
            <a:avLst/>
          </a:prstGeom>
        </p:spPr>
        <p:txBody>
          <a:bodyPr wrap="square">
            <a:spAutoFit/>
          </a:bodyPr>
          <a:lstStyle/>
          <a:p>
            <a:r>
              <a:rPr lang="en-US" sz="1800" dirty="0" err="1"/>
              <a:t>Mesure</a:t>
            </a:r>
            <a:r>
              <a:rPr lang="en-US" sz="1800" dirty="0"/>
              <a:t> Event and Response using port-toggle and an oscilloscope. </a:t>
            </a:r>
          </a:p>
          <a:p>
            <a:endParaRPr lang="en-US" sz="1800" dirty="0"/>
          </a:p>
          <a:p>
            <a:r>
              <a:rPr lang="en-US" sz="1800" dirty="0"/>
              <a:t>For a WCET measure appropriate input values and events must are generated. </a:t>
            </a:r>
          </a:p>
          <a:p>
            <a:r>
              <a:rPr lang="en-US" sz="1800" dirty="0"/>
              <a:t>In addition the entire system must be put under load (e.g. by an automatic tester).</a:t>
            </a:r>
          </a:p>
        </p:txBody>
      </p:sp>
    </p:spTree>
    <p:extLst>
      <p:ext uri="{BB962C8B-B14F-4D97-AF65-F5344CB8AC3E}">
        <p14:creationId xmlns:p14="http://schemas.microsoft.com/office/powerpoint/2010/main" val="1895168019"/>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a:extLst>
              <a:ext uri="{FF2B5EF4-FFF2-40B4-BE49-F238E27FC236}">
                <a16:creationId xmlns:a16="http://schemas.microsoft.com/office/drawing/2014/main" id="{535C78AA-3A54-47B2-91F4-A55FD996BEC5}"/>
              </a:ext>
            </a:extLst>
          </p:cNvPr>
          <p:cNvSpPr>
            <a:spLocks noGrp="1" noChangeArrowheads="1"/>
          </p:cNvSpPr>
          <p:nvPr>
            <p:ph type="title"/>
          </p:nvPr>
        </p:nvSpPr>
        <p:spPr>
          <a:noFill/>
        </p:spPr>
        <p:txBody>
          <a:bodyPr/>
          <a:lstStyle/>
          <a:p>
            <a:r>
              <a:rPr lang="en-US" altLang="en-US"/>
              <a:t>Example:  Vending Machine</a:t>
            </a:r>
          </a:p>
        </p:txBody>
      </p:sp>
      <p:grpSp>
        <p:nvGrpSpPr>
          <p:cNvPr id="23555" name="Group 14">
            <a:extLst>
              <a:ext uri="{FF2B5EF4-FFF2-40B4-BE49-F238E27FC236}">
                <a16:creationId xmlns:a16="http://schemas.microsoft.com/office/drawing/2014/main" id="{A8FA3980-C12A-4D26-BDF0-8812A3B07A21}"/>
              </a:ext>
            </a:extLst>
          </p:cNvPr>
          <p:cNvGrpSpPr>
            <a:grpSpLocks/>
          </p:cNvGrpSpPr>
          <p:nvPr/>
        </p:nvGrpSpPr>
        <p:grpSpPr bwMode="auto">
          <a:xfrm>
            <a:off x="365125" y="3373437"/>
            <a:ext cx="1143000" cy="914400"/>
            <a:chOff x="240" y="2256"/>
            <a:chExt cx="720" cy="576"/>
          </a:xfrm>
        </p:grpSpPr>
        <p:sp>
          <p:nvSpPr>
            <p:cNvPr id="23614" name="Oval 6">
              <a:extLst>
                <a:ext uri="{FF2B5EF4-FFF2-40B4-BE49-F238E27FC236}">
                  <a16:creationId xmlns:a16="http://schemas.microsoft.com/office/drawing/2014/main" id="{E4880C20-10BA-45CC-BE4C-D35EC5D83E17}"/>
                </a:ext>
              </a:extLst>
            </p:cNvPr>
            <p:cNvSpPr>
              <a:spLocks noChangeArrowheads="1"/>
            </p:cNvSpPr>
            <p:nvPr/>
          </p:nvSpPr>
          <p:spPr bwMode="auto">
            <a:xfrm>
              <a:off x="240" y="2256"/>
              <a:ext cx="720" cy="576"/>
            </a:xfrm>
            <a:prstGeom prst="ellipse">
              <a:avLst/>
            </a:prstGeom>
            <a:solidFill>
              <a:schemeClr val="tx1"/>
            </a:solidFill>
            <a:ln w="38100">
              <a:solidFill>
                <a:schemeClr val="bg2"/>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23615" name="Text Box 7">
              <a:extLst>
                <a:ext uri="{FF2B5EF4-FFF2-40B4-BE49-F238E27FC236}">
                  <a16:creationId xmlns:a16="http://schemas.microsoft.com/office/drawing/2014/main" id="{1064EB52-1459-436F-B999-F13D2EC73F13}"/>
                </a:ext>
              </a:extLst>
            </p:cNvPr>
            <p:cNvSpPr txBox="1">
              <a:spLocks noChangeArrowheads="1"/>
            </p:cNvSpPr>
            <p:nvPr/>
          </p:nvSpPr>
          <p:spPr bwMode="auto">
            <a:xfrm>
              <a:off x="480" y="240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b="1">
                  <a:solidFill>
                    <a:schemeClr val="bg2"/>
                  </a:solidFill>
                </a:rPr>
                <a:t>0</a:t>
              </a:r>
            </a:p>
          </p:txBody>
        </p:sp>
      </p:grpSp>
      <p:grpSp>
        <p:nvGrpSpPr>
          <p:cNvPr id="23556" name="Group 15">
            <a:extLst>
              <a:ext uri="{FF2B5EF4-FFF2-40B4-BE49-F238E27FC236}">
                <a16:creationId xmlns:a16="http://schemas.microsoft.com/office/drawing/2014/main" id="{5069789E-D1B3-43ED-81AE-1B22BFC783AA}"/>
              </a:ext>
            </a:extLst>
          </p:cNvPr>
          <p:cNvGrpSpPr>
            <a:grpSpLocks/>
          </p:cNvGrpSpPr>
          <p:nvPr/>
        </p:nvGrpSpPr>
        <p:grpSpPr bwMode="auto">
          <a:xfrm>
            <a:off x="2498725" y="2230437"/>
            <a:ext cx="1143000" cy="914400"/>
            <a:chOff x="1920" y="1536"/>
            <a:chExt cx="720" cy="576"/>
          </a:xfrm>
        </p:grpSpPr>
        <p:sp>
          <p:nvSpPr>
            <p:cNvPr id="23612" name="Oval 8">
              <a:extLst>
                <a:ext uri="{FF2B5EF4-FFF2-40B4-BE49-F238E27FC236}">
                  <a16:creationId xmlns:a16="http://schemas.microsoft.com/office/drawing/2014/main" id="{FAF99889-B931-4E94-95DB-A033F98C7584}"/>
                </a:ext>
              </a:extLst>
            </p:cNvPr>
            <p:cNvSpPr>
              <a:spLocks noChangeArrowheads="1"/>
            </p:cNvSpPr>
            <p:nvPr/>
          </p:nvSpPr>
          <p:spPr bwMode="auto">
            <a:xfrm>
              <a:off x="1920" y="1536"/>
              <a:ext cx="720" cy="576"/>
            </a:xfrm>
            <a:prstGeom prst="ellipse">
              <a:avLst/>
            </a:prstGeom>
            <a:solidFill>
              <a:schemeClr val="tx1"/>
            </a:solidFill>
            <a:ln w="38100">
              <a:solidFill>
                <a:schemeClr val="bg2"/>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23613" name="Text Box 9">
              <a:extLst>
                <a:ext uri="{FF2B5EF4-FFF2-40B4-BE49-F238E27FC236}">
                  <a16:creationId xmlns:a16="http://schemas.microsoft.com/office/drawing/2014/main" id="{E434EFCC-D4D0-48CC-B31C-EF7CBDC42633}"/>
                </a:ext>
              </a:extLst>
            </p:cNvPr>
            <p:cNvSpPr txBox="1">
              <a:spLocks noChangeArrowheads="1"/>
            </p:cNvSpPr>
            <p:nvPr/>
          </p:nvSpPr>
          <p:spPr bwMode="auto">
            <a:xfrm>
              <a:off x="2160" y="16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b="1">
                  <a:solidFill>
                    <a:schemeClr val="bg2"/>
                  </a:solidFill>
                </a:rPr>
                <a:t>25</a:t>
              </a:r>
            </a:p>
          </p:txBody>
        </p:sp>
      </p:grpSp>
      <p:grpSp>
        <p:nvGrpSpPr>
          <p:cNvPr id="23557" name="Group 16">
            <a:extLst>
              <a:ext uri="{FF2B5EF4-FFF2-40B4-BE49-F238E27FC236}">
                <a16:creationId xmlns:a16="http://schemas.microsoft.com/office/drawing/2014/main" id="{AEBE41EA-715C-44B8-A281-5710FAC86DA9}"/>
              </a:ext>
            </a:extLst>
          </p:cNvPr>
          <p:cNvGrpSpPr>
            <a:grpSpLocks/>
          </p:cNvGrpSpPr>
          <p:nvPr/>
        </p:nvGrpSpPr>
        <p:grpSpPr bwMode="auto">
          <a:xfrm>
            <a:off x="5165725" y="2230437"/>
            <a:ext cx="1143000" cy="914400"/>
            <a:chOff x="3120" y="1536"/>
            <a:chExt cx="720" cy="576"/>
          </a:xfrm>
        </p:grpSpPr>
        <p:sp>
          <p:nvSpPr>
            <p:cNvPr id="23610" name="Oval 10">
              <a:extLst>
                <a:ext uri="{FF2B5EF4-FFF2-40B4-BE49-F238E27FC236}">
                  <a16:creationId xmlns:a16="http://schemas.microsoft.com/office/drawing/2014/main" id="{A5CC69FA-6550-434F-A4E2-9F8B4D83862E}"/>
                </a:ext>
              </a:extLst>
            </p:cNvPr>
            <p:cNvSpPr>
              <a:spLocks noChangeArrowheads="1"/>
            </p:cNvSpPr>
            <p:nvPr/>
          </p:nvSpPr>
          <p:spPr bwMode="auto">
            <a:xfrm>
              <a:off x="3120" y="1536"/>
              <a:ext cx="720" cy="576"/>
            </a:xfrm>
            <a:prstGeom prst="ellipse">
              <a:avLst/>
            </a:prstGeom>
            <a:solidFill>
              <a:schemeClr val="tx1"/>
            </a:solidFill>
            <a:ln w="38100">
              <a:solidFill>
                <a:schemeClr val="bg2"/>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23611" name="Text Box 11">
              <a:extLst>
                <a:ext uri="{FF2B5EF4-FFF2-40B4-BE49-F238E27FC236}">
                  <a16:creationId xmlns:a16="http://schemas.microsoft.com/office/drawing/2014/main" id="{FCBD68A3-53E4-4755-8E83-095AE71695AF}"/>
                </a:ext>
              </a:extLst>
            </p:cNvPr>
            <p:cNvSpPr txBox="1">
              <a:spLocks noChangeArrowheads="1"/>
            </p:cNvSpPr>
            <p:nvPr/>
          </p:nvSpPr>
          <p:spPr bwMode="auto">
            <a:xfrm>
              <a:off x="3360" y="168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b="1">
                  <a:solidFill>
                    <a:schemeClr val="bg2"/>
                  </a:solidFill>
                </a:rPr>
                <a:t>50</a:t>
              </a:r>
            </a:p>
          </p:txBody>
        </p:sp>
      </p:grpSp>
      <p:grpSp>
        <p:nvGrpSpPr>
          <p:cNvPr id="23558" name="Group 17">
            <a:extLst>
              <a:ext uri="{FF2B5EF4-FFF2-40B4-BE49-F238E27FC236}">
                <a16:creationId xmlns:a16="http://schemas.microsoft.com/office/drawing/2014/main" id="{67FD82D4-3200-452B-9038-24A1378BAFA4}"/>
              </a:ext>
            </a:extLst>
          </p:cNvPr>
          <p:cNvGrpSpPr>
            <a:grpSpLocks/>
          </p:cNvGrpSpPr>
          <p:nvPr/>
        </p:nvGrpSpPr>
        <p:grpSpPr bwMode="auto">
          <a:xfrm>
            <a:off x="7451725" y="3297237"/>
            <a:ext cx="1143000" cy="914400"/>
            <a:chOff x="4368" y="2112"/>
            <a:chExt cx="720" cy="576"/>
          </a:xfrm>
        </p:grpSpPr>
        <p:sp>
          <p:nvSpPr>
            <p:cNvPr id="23608" name="Oval 12">
              <a:extLst>
                <a:ext uri="{FF2B5EF4-FFF2-40B4-BE49-F238E27FC236}">
                  <a16:creationId xmlns:a16="http://schemas.microsoft.com/office/drawing/2014/main" id="{AA8B7045-4BEB-43E2-960A-F71A89D9750B}"/>
                </a:ext>
              </a:extLst>
            </p:cNvPr>
            <p:cNvSpPr>
              <a:spLocks noChangeArrowheads="1"/>
            </p:cNvSpPr>
            <p:nvPr/>
          </p:nvSpPr>
          <p:spPr bwMode="auto">
            <a:xfrm>
              <a:off x="4368" y="2112"/>
              <a:ext cx="720" cy="576"/>
            </a:xfrm>
            <a:prstGeom prst="ellipse">
              <a:avLst/>
            </a:prstGeom>
            <a:solidFill>
              <a:schemeClr val="tx1"/>
            </a:solidFill>
            <a:ln w="38100">
              <a:solidFill>
                <a:schemeClr val="bg2"/>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23609" name="Text Box 13">
              <a:extLst>
                <a:ext uri="{FF2B5EF4-FFF2-40B4-BE49-F238E27FC236}">
                  <a16:creationId xmlns:a16="http://schemas.microsoft.com/office/drawing/2014/main" id="{DB9BA2D6-42AF-4183-B134-E0B343293C92}"/>
                </a:ext>
              </a:extLst>
            </p:cNvPr>
            <p:cNvSpPr txBox="1">
              <a:spLocks noChangeArrowheads="1"/>
            </p:cNvSpPr>
            <p:nvPr/>
          </p:nvSpPr>
          <p:spPr bwMode="auto">
            <a:xfrm>
              <a:off x="4608" y="225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b="1">
                  <a:solidFill>
                    <a:schemeClr val="bg2"/>
                  </a:solidFill>
                </a:rPr>
                <a:t>75</a:t>
              </a:r>
            </a:p>
          </p:txBody>
        </p:sp>
      </p:grpSp>
      <p:grpSp>
        <p:nvGrpSpPr>
          <p:cNvPr id="23559" name="Group 28">
            <a:extLst>
              <a:ext uri="{FF2B5EF4-FFF2-40B4-BE49-F238E27FC236}">
                <a16:creationId xmlns:a16="http://schemas.microsoft.com/office/drawing/2014/main" id="{A771B77E-1D77-45E7-AFB0-2ABF4130CAC8}"/>
              </a:ext>
            </a:extLst>
          </p:cNvPr>
          <p:cNvGrpSpPr>
            <a:grpSpLocks/>
          </p:cNvGrpSpPr>
          <p:nvPr/>
        </p:nvGrpSpPr>
        <p:grpSpPr bwMode="auto">
          <a:xfrm>
            <a:off x="3870325" y="4821237"/>
            <a:ext cx="1143000" cy="914400"/>
            <a:chOff x="3936" y="3312"/>
            <a:chExt cx="720" cy="576"/>
          </a:xfrm>
        </p:grpSpPr>
        <p:sp>
          <p:nvSpPr>
            <p:cNvPr id="23606" name="Oval 19">
              <a:extLst>
                <a:ext uri="{FF2B5EF4-FFF2-40B4-BE49-F238E27FC236}">
                  <a16:creationId xmlns:a16="http://schemas.microsoft.com/office/drawing/2014/main" id="{316E4E6F-72AA-4578-AAFC-D7F2D1413B42}"/>
                </a:ext>
              </a:extLst>
            </p:cNvPr>
            <p:cNvSpPr>
              <a:spLocks noChangeArrowheads="1"/>
            </p:cNvSpPr>
            <p:nvPr/>
          </p:nvSpPr>
          <p:spPr bwMode="auto">
            <a:xfrm>
              <a:off x="3936" y="3312"/>
              <a:ext cx="720" cy="576"/>
            </a:xfrm>
            <a:prstGeom prst="ellipse">
              <a:avLst/>
            </a:prstGeom>
            <a:solidFill>
              <a:schemeClr val="tx1"/>
            </a:solidFill>
            <a:ln w="38100">
              <a:solidFill>
                <a:schemeClr val="bg2"/>
              </a:solidFill>
              <a:round/>
              <a:headEnd/>
              <a:tailEnd/>
            </a:ln>
          </p:spPr>
          <p:txBody>
            <a:bodyPr wrap="none" anchor="ct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endParaRPr lang="he-IL" altLang="en-US"/>
            </a:p>
          </p:txBody>
        </p:sp>
        <p:sp>
          <p:nvSpPr>
            <p:cNvPr id="23607" name="Text Box 20">
              <a:extLst>
                <a:ext uri="{FF2B5EF4-FFF2-40B4-BE49-F238E27FC236}">
                  <a16:creationId xmlns:a16="http://schemas.microsoft.com/office/drawing/2014/main" id="{4FEA5E53-14B4-4DE7-B466-8C75F5AE4F26}"/>
                </a:ext>
              </a:extLst>
            </p:cNvPr>
            <p:cNvSpPr txBox="1">
              <a:spLocks noChangeArrowheads="1"/>
            </p:cNvSpPr>
            <p:nvPr/>
          </p:nvSpPr>
          <p:spPr bwMode="auto">
            <a:xfrm>
              <a:off x="4080" y="3456"/>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b="1">
                  <a:solidFill>
                    <a:schemeClr val="bg2"/>
                  </a:solidFill>
                </a:rPr>
                <a:t>100</a:t>
              </a:r>
            </a:p>
          </p:txBody>
        </p:sp>
      </p:grpSp>
      <p:grpSp>
        <p:nvGrpSpPr>
          <p:cNvPr id="7" name="Group 97">
            <a:extLst>
              <a:ext uri="{FF2B5EF4-FFF2-40B4-BE49-F238E27FC236}">
                <a16:creationId xmlns:a16="http://schemas.microsoft.com/office/drawing/2014/main" id="{4285B675-0C89-4D90-AF58-5F3323C65150}"/>
              </a:ext>
            </a:extLst>
          </p:cNvPr>
          <p:cNvGrpSpPr>
            <a:grpSpLocks/>
          </p:cNvGrpSpPr>
          <p:nvPr/>
        </p:nvGrpSpPr>
        <p:grpSpPr bwMode="auto">
          <a:xfrm>
            <a:off x="669925" y="2763837"/>
            <a:ext cx="7651750" cy="2987675"/>
            <a:chOff x="432" y="1872"/>
            <a:chExt cx="4820" cy="1882"/>
          </a:xfrm>
        </p:grpSpPr>
        <p:sp>
          <p:nvSpPr>
            <p:cNvPr id="23601" name="Text Box 92">
              <a:extLst>
                <a:ext uri="{FF2B5EF4-FFF2-40B4-BE49-F238E27FC236}">
                  <a16:creationId xmlns:a16="http://schemas.microsoft.com/office/drawing/2014/main" id="{298E5A60-1EE5-48B3-BDF1-3F49184C64C3}"/>
                </a:ext>
              </a:extLst>
            </p:cNvPr>
            <p:cNvSpPr txBox="1">
              <a:spLocks noChangeArrowheads="1"/>
            </p:cNvSpPr>
            <p:nvPr/>
          </p:nvSpPr>
          <p:spPr bwMode="auto">
            <a:xfrm>
              <a:off x="432" y="2592"/>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2000" b="1">
                  <a:solidFill>
                    <a:schemeClr val="bg2"/>
                  </a:solidFill>
                </a:rPr>
                <a:t>000</a:t>
              </a:r>
            </a:p>
          </p:txBody>
        </p:sp>
        <p:sp>
          <p:nvSpPr>
            <p:cNvPr id="23602" name="Text Box 93">
              <a:extLst>
                <a:ext uri="{FF2B5EF4-FFF2-40B4-BE49-F238E27FC236}">
                  <a16:creationId xmlns:a16="http://schemas.microsoft.com/office/drawing/2014/main" id="{C046C053-0E18-456F-AE0D-021236BDBE5D}"/>
                </a:ext>
              </a:extLst>
            </p:cNvPr>
            <p:cNvSpPr txBox="1">
              <a:spLocks noChangeArrowheads="1"/>
            </p:cNvSpPr>
            <p:nvPr/>
          </p:nvSpPr>
          <p:spPr bwMode="auto">
            <a:xfrm>
              <a:off x="1776" y="1872"/>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2000" b="1">
                  <a:solidFill>
                    <a:schemeClr val="bg2"/>
                  </a:solidFill>
                </a:rPr>
                <a:t>001</a:t>
              </a:r>
            </a:p>
          </p:txBody>
        </p:sp>
        <p:sp>
          <p:nvSpPr>
            <p:cNvPr id="23603" name="Text Box 94">
              <a:extLst>
                <a:ext uri="{FF2B5EF4-FFF2-40B4-BE49-F238E27FC236}">
                  <a16:creationId xmlns:a16="http://schemas.microsoft.com/office/drawing/2014/main" id="{213BDCEA-EFDA-4B5C-A062-6285FAAC2ABA}"/>
                </a:ext>
              </a:extLst>
            </p:cNvPr>
            <p:cNvSpPr txBox="1">
              <a:spLocks noChangeArrowheads="1"/>
            </p:cNvSpPr>
            <p:nvPr/>
          </p:nvSpPr>
          <p:spPr bwMode="auto">
            <a:xfrm>
              <a:off x="3456" y="1872"/>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2000" b="1">
                  <a:solidFill>
                    <a:schemeClr val="bg2"/>
                  </a:solidFill>
                </a:rPr>
                <a:t>010</a:t>
              </a:r>
            </a:p>
          </p:txBody>
        </p:sp>
        <p:sp>
          <p:nvSpPr>
            <p:cNvPr id="23604" name="Text Box 95">
              <a:extLst>
                <a:ext uri="{FF2B5EF4-FFF2-40B4-BE49-F238E27FC236}">
                  <a16:creationId xmlns:a16="http://schemas.microsoft.com/office/drawing/2014/main" id="{2CBDC4CD-066A-48CC-9BDD-5D7C9375F382}"/>
                </a:ext>
              </a:extLst>
            </p:cNvPr>
            <p:cNvSpPr txBox="1">
              <a:spLocks noChangeArrowheads="1"/>
            </p:cNvSpPr>
            <p:nvPr/>
          </p:nvSpPr>
          <p:spPr bwMode="auto">
            <a:xfrm>
              <a:off x="4896" y="2544"/>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2000" b="1">
                  <a:solidFill>
                    <a:schemeClr val="bg2"/>
                  </a:solidFill>
                </a:rPr>
                <a:t>011</a:t>
              </a:r>
            </a:p>
          </p:txBody>
        </p:sp>
        <p:sp>
          <p:nvSpPr>
            <p:cNvPr id="23605" name="Text Box 96">
              <a:extLst>
                <a:ext uri="{FF2B5EF4-FFF2-40B4-BE49-F238E27FC236}">
                  <a16:creationId xmlns:a16="http://schemas.microsoft.com/office/drawing/2014/main" id="{5FA9B90A-F207-4883-BC67-BA8D7A05BEAA}"/>
                </a:ext>
              </a:extLst>
            </p:cNvPr>
            <p:cNvSpPr txBox="1">
              <a:spLocks noChangeArrowheads="1"/>
            </p:cNvSpPr>
            <p:nvPr/>
          </p:nvSpPr>
          <p:spPr bwMode="auto">
            <a:xfrm>
              <a:off x="2640" y="3504"/>
              <a:ext cx="35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sz="2000" b="1">
                  <a:solidFill>
                    <a:schemeClr val="bg2"/>
                  </a:solidFill>
                </a:rPr>
                <a:t>100</a:t>
              </a:r>
            </a:p>
          </p:txBody>
        </p:sp>
      </p:grpSp>
      <p:grpSp>
        <p:nvGrpSpPr>
          <p:cNvPr id="8" name="Group 111">
            <a:extLst>
              <a:ext uri="{FF2B5EF4-FFF2-40B4-BE49-F238E27FC236}">
                <a16:creationId xmlns:a16="http://schemas.microsoft.com/office/drawing/2014/main" id="{CFB209B7-B31F-4061-8029-F6CEA3FA1535}"/>
              </a:ext>
            </a:extLst>
          </p:cNvPr>
          <p:cNvGrpSpPr>
            <a:grpSpLocks/>
          </p:cNvGrpSpPr>
          <p:nvPr/>
        </p:nvGrpSpPr>
        <p:grpSpPr bwMode="auto">
          <a:xfrm>
            <a:off x="365125" y="2611437"/>
            <a:ext cx="7086600" cy="2590800"/>
            <a:chOff x="240" y="1776"/>
            <a:chExt cx="4464" cy="1632"/>
          </a:xfrm>
        </p:grpSpPr>
        <p:grpSp>
          <p:nvGrpSpPr>
            <p:cNvPr id="23591" name="Group 88">
              <a:extLst>
                <a:ext uri="{FF2B5EF4-FFF2-40B4-BE49-F238E27FC236}">
                  <a16:creationId xmlns:a16="http://schemas.microsoft.com/office/drawing/2014/main" id="{295C0840-0615-45E0-964C-0EFA05C4DFDB}"/>
                </a:ext>
              </a:extLst>
            </p:cNvPr>
            <p:cNvGrpSpPr>
              <a:grpSpLocks/>
            </p:cNvGrpSpPr>
            <p:nvPr/>
          </p:nvGrpSpPr>
          <p:grpSpPr bwMode="auto">
            <a:xfrm>
              <a:off x="912" y="1968"/>
              <a:ext cx="3792" cy="1440"/>
              <a:chOff x="912" y="1968"/>
              <a:chExt cx="3792" cy="1440"/>
            </a:xfrm>
          </p:grpSpPr>
          <p:sp>
            <p:nvSpPr>
              <p:cNvPr id="23593" name="Line 80">
                <a:extLst>
                  <a:ext uri="{FF2B5EF4-FFF2-40B4-BE49-F238E27FC236}">
                    <a16:creationId xmlns:a16="http://schemas.microsoft.com/office/drawing/2014/main" id="{B9D11F30-DD66-4A3E-9808-D832B08B124D}"/>
                  </a:ext>
                </a:extLst>
              </p:cNvPr>
              <p:cNvSpPr>
                <a:spLocks noChangeShapeType="1"/>
              </p:cNvSpPr>
              <p:nvPr/>
            </p:nvSpPr>
            <p:spPr bwMode="auto">
              <a:xfrm flipH="1" flipV="1">
                <a:off x="912" y="2736"/>
                <a:ext cx="1536" cy="672"/>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4" name="Line 81">
                <a:extLst>
                  <a:ext uri="{FF2B5EF4-FFF2-40B4-BE49-F238E27FC236}">
                    <a16:creationId xmlns:a16="http://schemas.microsoft.com/office/drawing/2014/main" id="{85AA195E-AF64-4F2F-93D4-B7EE9CFB8841}"/>
                  </a:ext>
                </a:extLst>
              </p:cNvPr>
              <p:cNvSpPr>
                <a:spLocks noChangeShapeType="1"/>
              </p:cNvSpPr>
              <p:nvPr/>
            </p:nvSpPr>
            <p:spPr bwMode="auto">
              <a:xfrm flipH="1" flipV="1">
                <a:off x="1008" y="2640"/>
                <a:ext cx="3696" cy="0"/>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5" name="Line 82">
                <a:extLst>
                  <a:ext uri="{FF2B5EF4-FFF2-40B4-BE49-F238E27FC236}">
                    <a16:creationId xmlns:a16="http://schemas.microsoft.com/office/drawing/2014/main" id="{68FB65AF-E81F-4191-B3C4-8EE48D4755BA}"/>
                  </a:ext>
                </a:extLst>
              </p:cNvPr>
              <p:cNvSpPr>
                <a:spLocks noChangeShapeType="1"/>
              </p:cNvSpPr>
              <p:nvPr/>
            </p:nvSpPr>
            <p:spPr bwMode="auto">
              <a:xfrm flipH="1">
                <a:off x="960" y="1968"/>
                <a:ext cx="2304" cy="528"/>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6" name="Line 83">
                <a:extLst>
                  <a:ext uri="{FF2B5EF4-FFF2-40B4-BE49-F238E27FC236}">
                    <a16:creationId xmlns:a16="http://schemas.microsoft.com/office/drawing/2014/main" id="{2EB6E89B-4D2F-4D97-A515-41498504AC5C}"/>
                  </a:ext>
                </a:extLst>
              </p:cNvPr>
              <p:cNvSpPr>
                <a:spLocks noChangeShapeType="1"/>
              </p:cNvSpPr>
              <p:nvPr/>
            </p:nvSpPr>
            <p:spPr bwMode="auto">
              <a:xfrm flipH="1">
                <a:off x="960" y="2016"/>
                <a:ext cx="672" cy="384"/>
              </a:xfrm>
              <a:prstGeom prst="line">
                <a:avLst/>
              </a:prstGeom>
              <a:noFill/>
              <a:ln w="38100">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97" name="Text Box 84">
                <a:extLst>
                  <a:ext uri="{FF2B5EF4-FFF2-40B4-BE49-F238E27FC236}">
                    <a16:creationId xmlns:a16="http://schemas.microsoft.com/office/drawing/2014/main" id="{8760298A-EEDB-4955-9B59-E313AB269FD5}"/>
                  </a:ext>
                </a:extLst>
              </p:cNvPr>
              <p:cNvSpPr txBox="1">
                <a:spLocks noChangeArrowheads="1"/>
              </p:cNvSpPr>
              <p:nvPr/>
            </p:nvSpPr>
            <p:spPr bwMode="auto">
              <a:xfrm>
                <a:off x="1392" y="2064"/>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chemeClr val="hlink"/>
                    </a:solidFill>
                  </a:rPr>
                  <a:t>ret</a:t>
                </a:r>
              </a:p>
            </p:txBody>
          </p:sp>
          <p:sp>
            <p:nvSpPr>
              <p:cNvPr id="23598" name="Text Box 85">
                <a:extLst>
                  <a:ext uri="{FF2B5EF4-FFF2-40B4-BE49-F238E27FC236}">
                    <a16:creationId xmlns:a16="http://schemas.microsoft.com/office/drawing/2014/main" id="{BECDFFE7-1590-481D-BF65-F15E88A1E924}"/>
                  </a:ext>
                </a:extLst>
              </p:cNvPr>
              <p:cNvSpPr txBox="1">
                <a:spLocks noChangeArrowheads="1"/>
              </p:cNvSpPr>
              <p:nvPr/>
            </p:nvSpPr>
            <p:spPr bwMode="auto">
              <a:xfrm>
                <a:off x="2832" y="1968"/>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chemeClr val="hlink"/>
                    </a:solidFill>
                  </a:rPr>
                  <a:t>ret</a:t>
                </a:r>
              </a:p>
            </p:txBody>
          </p:sp>
          <p:sp>
            <p:nvSpPr>
              <p:cNvPr id="23599" name="Text Box 86">
                <a:extLst>
                  <a:ext uri="{FF2B5EF4-FFF2-40B4-BE49-F238E27FC236}">
                    <a16:creationId xmlns:a16="http://schemas.microsoft.com/office/drawing/2014/main" id="{44631FE2-BEE5-4D03-956E-95C5ACD8E7DB}"/>
                  </a:ext>
                </a:extLst>
              </p:cNvPr>
              <p:cNvSpPr txBox="1">
                <a:spLocks noChangeArrowheads="1"/>
              </p:cNvSpPr>
              <p:nvPr/>
            </p:nvSpPr>
            <p:spPr bwMode="auto">
              <a:xfrm>
                <a:off x="3072" y="2592"/>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chemeClr val="hlink"/>
                    </a:solidFill>
                  </a:rPr>
                  <a:t>ret</a:t>
                </a:r>
              </a:p>
            </p:txBody>
          </p:sp>
          <p:sp>
            <p:nvSpPr>
              <p:cNvPr id="23600" name="Text Box 87">
                <a:extLst>
                  <a:ext uri="{FF2B5EF4-FFF2-40B4-BE49-F238E27FC236}">
                    <a16:creationId xmlns:a16="http://schemas.microsoft.com/office/drawing/2014/main" id="{AA598D02-A041-4146-B1D7-4476B45D5017}"/>
                  </a:ext>
                </a:extLst>
              </p:cNvPr>
              <p:cNvSpPr txBox="1">
                <a:spLocks noChangeArrowheads="1"/>
              </p:cNvSpPr>
              <p:nvPr/>
            </p:nvSpPr>
            <p:spPr bwMode="auto">
              <a:xfrm>
                <a:off x="1488" y="3024"/>
                <a:ext cx="31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chemeClr val="hlink"/>
                    </a:solidFill>
                  </a:rPr>
                  <a:t>ret</a:t>
                </a:r>
              </a:p>
            </p:txBody>
          </p:sp>
        </p:grpSp>
        <p:sp>
          <p:nvSpPr>
            <p:cNvPr id="23592" name="Freeform 99">
              <a:extLst>
                <a:ext uri="{FF2B5EF4-FFF2-40B4-BE49-F238E27FC236}">
                  <a16:creationId xmlns:a16="http://schemas.microsoft.com/office/drawing/2014/main" id="{FE49DF7F-BA82-43E4-9F1F-0CDB245FA759}"/>
                </a:ext>
              </a:extLst>
            </p:cNvPr>
            <p:cNvSpPr>
              <a:spLocks/>
            </p:cNvSpPr>
            <p:nvPr/>
          </p:nvSpPr>
          <p:spPr bwMode="auto">
            <a:xfrm>
              <a:off x="240" y="1776"/>
              <a:ext cx="432" cy="432"/>
            </a:xfrm>
            <a:custGeom>
              <a:avLst/>
              <a:gdLst>
                <a:gd name="T0" fmla="*/ 190 w 656"/>
                <a:gd name="T1" fmla="*/ 432 h 656"/>
                <a:gd name="T2" fmla="*/ 32 w 656"/>
                <a:gd name="T3" fmla="*/ 84 h 656"/>
                <a:gd name="T4" fmla="*/ 379 w 656"/>
                <a:gd name="T5" fmla="*/ 53 h 656"/>
                <a:gd name="T6" fmla="*/ 348 w 656"/>
                <a:gd name="T7" fmla="*/ 400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chemeClr val="hlink"/>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10" name="Group 110">
            <a:extLst>
              <a:ext uri="{FF2B5EF4-FFF2-40B4-BE49-F238E27FC236}">
                <a16:creationId xmlns:a16="http://schemas.microsoft.com/office/drawing/2014/main" id="{A6AAF448-4AB2-4A75-A12A-5184FAB95C83}"/>
              </a:ext>
            </a:extLst>
          </p:cNvPr>
          <p:cNvGrpSpPr>
            <a:grpSpLocks/>
          </p:cNvGrpSpPr>
          <p:nvPr/>
        </p:nvGrpSpPr>
        <p:grpSpPr bwMode="auto">
          <a:xfrm>
            <a:off x="212725" y="1620837"/>
            <a:ext cx="7239000" cy="3200400"/>
            <a:chOff x="144" y="1152"/>
            <a:chExt cx="4560" cy="2016"/>
          </a:xfrm>
        </p:grpSpPr>
        <p:grpSp>
          <p:nvGrpSpPr>
            <p:cNvPr id="23583" name="Group 91">
              <a:extLst>
                <a:ext uri="{FF2B5EF4-FFF2-40B4-BE49-F238E27FC236}">
                  <a16:creationId xmlns:a16="http://schemas.microsoft.com/office/drawing/2014/main" id="{EE741E9A-29F8-45F5-A8BD-1D4E360E0E48}"/>
                </a:ext>
              </a:extLst>
            </p:cNvPr>
            <p:cNvGrpSpPr>
              <a:grpSpLocks/>
            </p:cNvGrpSpPr>
            <p:nvPr/>
          </p:nvGrpSpPr>
          <p:grpSpPr bwMode="auto">
            <a:xfrm>
              <a:off x="1008" y="2112"/>
              <a:ext cx="3696" cy="1056"/>
              <a:chOff x="1008" y="2112"/>
              <a:chExt cx="3696" cy="1056"/>
            </a:xfrm>
          </p:grpSpPr>
          <p:sp>
            <p:nvSpPr>
              <p:cNvPr id="23587" name="Line 74">
                <a:extLst>
                  <a:ext uri="{FF2B5EF4-FFF2-40B4-BE49-F238E27FC236}">
                    <a16:creationId xmlns:a16="http://schemas.microsoft.com/office/drawing/2014/main" id="{8DB83ADF-BE50-4C6D-BCF0-F128FB0466E3}"/>
                  </a:ext>
                </a:extLst>
              </p:cNvPr>
              <p:cNvSpPr>
                <a:spLocks noChangeShapeType="1"/>
              </p:cNvSpPr>
              <p:nvPr/>
            </p:nvSpPr>
            <p:spPr bwMode="auto">
              <a:xfrm flipH="1" flipV="1">
                <a:off x="2112" y="2112"/>
                <a:ext cx="528" cy="1056"/>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88" name="Line 75">
                <a:extLst>
                  <a:ext uri="{FF2B5EF4-FFF2-40B4-BE49-F238E27FC236}">
                    <a16:creationId xmlns:a16="http://schemas.microsoft.com/office/drawing/2014/main" id="{CC291FE4-E829-467D-A006-639037A55D47}"/>
                  </a:ext>
                </a:extLst>
              </p:cNvPr>
              <p:cNvSpPr>
                <a:spLocks noChangeShapeType="1"/>
              </p:cNvSpPr>
              <p:nvPr/>
            </p:nvSpPr>
            <p:spPr bwMode="auto">
              <a:xfrm flipH="1">
                <a:off x="1008" y="2544"/>
                <a:ext cx="3696" cy="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89" name="Text Box 76">
                <a:extLst>
                  <a:ext uri="{FF2B5EF4-FFF2-40B4-BE49-F238E27FC236}">
                    <a16:creationId xmlns:a16="http://schemas.microsoft.com/office/drawing/2014/main" id="{9B5DB97C-D54C-4AE4-8938-3E087BEC5C5D}"/>
                  </a:ext>
                </a:extLst>
              </p:cNvPr>
              <p:cNvSpPr txBox="1">
                <a:spLocks noChangeArrowheads="1"/>
              </p:cNvSpPr>
              <p:nvPr/>
            </p:nvSpPr>
            <p:spPr bwMode="auto">
              <a:xfrm>
                <a:off x="2880" y="2304"/>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rgbClr val="00FF00"/>
                    </a:solidFill>
                  </a:rPr>
                  <a:t>soda</a:t>
                </a:r>
              </a:p>
            </p:txBody>
          </p:sp>
          <p:sp>
            <p:nvSpPr>
              <p:cNvPr id="23590" name="Text Box 77">
                <a:extLst>
                  <a:ext uri="{FF2B5EF4-FFF2-40B4-BE49-F238E27FC236}">
                    <a16:creationId xmlns:a16="http://schemas.microsoft.com/office/drawing/2014/main" id="{2958BAD1-9D81-4AE5-9CB5-F3485BC5742A}"/>
                  </a:ext>
                </a:extLst>
              </p:cNvPr>
              <p:cNvSpPr txBox="1">
                <a:spLocks noChangeArrowheads="1"/>
              </p:cNvSpPr>
              <p:nvPr/>
            </p:nvSpPr>
            <p:spPr bwMode="auto">
              <a:xfrm>
                <a:off x="2208" y="2112"/>
                <a:ext cx="4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rgbClr val="00FF00"/>
                    </a:solidFill>
                  </a:rPr>
                  <a:t>soda</a:t>
                </a:r>
              </a:p>
            </p:txBody>
          </p:sp>
        </p:grpSp>
        <p:sp>
          <p:nvSpPr>
            <p:cNvPr id="23584" name="Freeform 98">
              <a:extLst>
                <a:ext uri="{FF2B5EF4-FFF2-40B4-BE49-F238E27FC236}">
                  <a16:creationId xmlns:a16="http://schemas.microsoft.com/office/drawing/2014/main" id="{607D6734-F030-4090-A36A-53BF73E11412}"/>
                </a:ext>
              </a:extLst>
            </p:cNvPr>
            <p:cNvSpPr>
              <a:spLocks/>
            </p:cNvSpPr>
            <p:nvPr/>
          </p:nvSpPr>
          <p:spPr bwMode="auto">
            <a:xfrm>
              <a:off x="144" y="1600"/>
              <a:ext cx="656" cy="656"/>
            </a:xfrm>
            <a:custGeom>
              <a:avLst/>
              <a:gdLst>
                <a:gd name="T0" fmla="*/ 288 w 656"/>
                <a:gd name="T1" fmla="*/ 656 h 656"/>
                <a:gd name="T2" fmla="*/ 48 w 656"/>
                <a:gd name="T3" fmla="*/ 128 h 656"/>
                <a:gd name="T4" fmla="*/ 576 w 656"/>
                <a:gd name="T5" fmla="*/ 80 h 656"/>
                <a:gd name="T6" fmla="*/ 528 w 656"/>
                <a:gd name="T7" fmla="*/ 608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3585" name="Freeform 101">
              <a:extLst>
                <a:ext uri="{FF2B5EF4-FFF2-40B4-BE49-F238E27FC236}">
                  <a16:creationId xmlns:a16="http://schemas.microsoft.com/office/drawing/2014/main" id="{6C7C1BFF-6701-412E-9635-4CFDE5103830}"/>
                </a:ext>
              </a:extLst>
            </p:cNvPr>
            <p:cNvSpPr>
              <a:spLocks/>
            </p:cNvSpPr>
            <p:nvPr/>
          </p:nvSpPr>
          <p:spPr bwMode="auto">
            <a:xfrm>
              <a:off x="1536" y="1152"/>
              <a:ext cx="528" cy="432"/>
            </a:xfrm>
            <a:custGeom>
              <a:avLst/>
              <a:gdLst>
                <a:gd name="T0" fmla="*/ 232 w 656"/>
                <a:gd name="T1" fmla="*/ 432 h 656"/>
                <a:gd name="T2" fmla="*/ 39 w 656"/>
                <a:gd name="T3" fmla="*/ 84 h 656"/>
                <a:gd name="T4" fmla="*/ 464 w 656"/>
                <a:gd name="T5" fmla="*/ 53 h 656"/>
                <a:gd name="T6" fmla="*/ 425 w 656"/>
                <a:gd name="T7" fmla="*/ 400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3586" name="Freeform 103">
              <a:extLst>
                <a:ext uri="{FF2B5EF4-FFF2-40B4-BE49-F238E27FC236}">
                  <a16:creationId xmlns:a16="http://schemas.microsoft.com/office/drawing/2014/main" id="{5AEBF689-3620-44B9-882A-2B8503A5CBE7}"/>
                </a:ext>
              </a:extLst>
            </p:cNvPr>
            <p:cNvSpPr>
              <a:spLocks/>
            </p:cNvSpPr>
            <p:nvPr/>
          </p:nvSpPr>
          <p:spPr bwMode="auto">
            <a:xfrm>
              <a:off x="3168" y="1152"/>
              <a:ext cx="528" cy="432"/>
            </a:xfrm>
            <a:custGeom>
              <a:avLst/>
              <a:gdLst>
                <a:gd name="T0" fmla="*/ 232 w 656"/>
                <a:gd name="T1" fmla="*/ 432 h 656"/>
                <a:gd name="T2" fmla="*/ 39 w 656"/>
                <a:gd name="T3" fmla="*/ 84 h 656"/>
                <a:gd name="T4" fmla="*/ 464 w 656"/>
                <a:gd name="T5" fmla="*/ 53 h 656"/>
                <a:gd name="T6" fmla="*/ 425 w 656"/>
                <a:gd name="T7" fmla="*/ 400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12" name="Group 109">
            <a:extLst>
              <a:ext uri="{FF2B5EF4-FFF2-40B4-BE49-F238E27FC236}">
                <a16:creationId xmlns:a16="http://schemas.microsoft.com/office/drawing/2014/main" id="{C4C61F8A-BB8F-414A-B9BA-775820724C21}"/>
              </a:ext>
            </a:extLst>
          </p:cNvPr>
          <p:cNvGrpSpPr>
            <a:grpSpLocks/>
          </p:cNvGrpSpPr>
          <p:nvPr/>
        </p:nvGrpSpPr>
        <p:grpSpPr bwMode="auto">
          <a:xfrm>
            <a:off x="1524000" y="2057400"/>
            <a:ext cx="6629400" cy="4322763"/>
            <a:chOff x="960" y="1296"/>
            <a:chExt cx="4176" cy="2723"/>
          </a:xfrm>
        </p:grpSpPr>
        <p:grpSp>
          <p:nvGrpSpPr>
            <p:cNvPr id="23576" name="Group 90">
              <a:extLst>
                <a:ext uri="{FF2B5EF4-FFF2-40B4-BE49-F238E27FC236}">
                  <a16:creationId xmlns:a16="http://schemas.microsoft.com/office/drawing/2014/main" id="{F53BE435-D8A3-414E-8AE7-73D12F0906FF}"/>
                </a:ext>
              </a:extLst>
            </p:cNvPr>
            <p:cNvGrpSpPr>
              <a:grpSpLocks/>
            </p:cNvGrpSpPr>
            <p:nvPr/>
          </p:nvGrpSpPr>
          <p:grpSpPr bwMode="auto">
            <a:xfrm>
              <a:off x="960" y="2688"/>
              <a:ext cx="1536" cy="672"/>
              <a:chOff x="960" y="2688"/>
              <a:chExt cx="1536" cy="672"/>
            </a:xfrm>
          </p:grpSpPr>
          <p:sp>
            <p:nvSpPr>
              <p:cNvPr id="23581" name="Line 78">
                <a:extLst>
                  <a:ext uri="{FF2B5EF4-FFF2-40B4-BE49-F238E27FC236}">
                    <a16:creationId xmlns:a16="http://schemas.microsoft.com/office/drawing/2014/main" id="{EB4CC08A-D9EF-43ED-A224-369E1334F439}"/>
                  </a:ext>
                </a:extLst>
              </p:cNvPr>
              <p:cNvSpPr>
                <a:spLocks noChangeShapeType="1"/>
              </p:cNvSpPr>
              <p:nvPr/>
            </p:nvSpPr>
            <p:spPr bwMode="auto">
              <a:xfrm>
                <a:off x="960" y="2688"/>
                <a:ext cx="1536" cy="672"/>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82" name="Text Box 79">
                <a:extLst>
                  <a:ext uri="{FF2B5EF4-FFF2-40B4-BE49-F238E27FC236}">
                    <a16:creationId xmlns:a16="http://schemas.microsoft.com/office/drawing/2014/main" id="{9B0B0EE5-C8D8-4105-959A-0551CA1700CF}"/>
                  </a:ext>
                </a:extLst>
              </p:cNvPr>
              <p:cNvSpPr txBox="1">
                <a:spLocks noChangeArrowheads="1"/>
              </p:cNvSpPr>
              <p:nvPr/>
            </p:nvSpPr>
            <p:spPr bwMode="auto">
              <a:xfrm>
                <a:off x="1584" y="2736"/>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solidFill>
                      <a:schemeClr val="tx2"/>
                    </a:solidFill>
                  </a:rPr>
                  <a:t>100</a:t>
                </a:r>
              </a:p>
            </p:txBody>
          </p:sp>
        </p:grpSp>
        <p:sp>
          <p:nvSpPr>
            <p:cNvPr id="23577" name="Freeform 102">
              <a:extLst>
                <a:ext uri="{FF2B5EF4-FFF2-40B4-BE49-F238E27FC236}">
                  <a16:creationId xmlns:a16="http://schemas.microsoft.com/office/drawing/2014/main" id="{1E1CBFA2-69E5-4DCE-A05D-40416714BE3F}"/>
                </a:ext>
              </a:extLst>
            </p:cNvPr>
            <p:cNvSpPr>
              <a:spLocks/>
            </p:cNvSpPr>
            <p:nvPr/>
          </p:nvSpPr>
          <p:spPr bwMode="auto">
            <a:xfrm>
              <a:off x="1680" y="1296"/>
              <a:ext cx="288" cy="240"/>
            </a:xfrm>
            <a:custGeom>
              <a:avLst/>
              <a:gdLst>
                <a:gd name="T0" fmla="*/ 126 w 656"/>
                <a:gd name="T1" fmla="*/ 240 h 656"/>
                <a:gd name="T2" fmla="*/ 21 w 656"/>
                <a:gd name="T3" fmla="*/ 47 h 656"/>
                <a:gd name="T4" fmla="*/ 253 w 656"/>
                <a:gd name="T5" fmla="*/ 29 h 656"/>
                <a:gd name="T6" fmla="*/ 232 w 656"/>
                <a:gd name="T7" fmla="*/ 222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3578" name="Freeform 104">
              <a:extLst>
                <a:ext uri="{FF2B5EF4-FFF2-40B4-BE49-F238E27FC236}">
                  <a16:creationId xmlns:a16="http://schemas.microsoft.com/office/drawing/2014/main" id="{126C6518-64F1-48DE-ABB8-8542841D9392}"/>
                </a:ext>
              </a:extLst>
            </p:cNvPr>
            <p:cNvSpPr>
              <a:spLocks/>
            </p:cNvSpPr>
            <p:nvPr/>
          </p:nvSpPr>
          <p:spPr bwMode="auto">
            <a:xfrm>
              <a:off x="3312" y="1296"/>
              <a:ext cx="288" cy="240"/>
            </a:xfrm>
            <a:custGeom>
              <a:avLst/>
              <a:gdLst>
                <a:gd name="T0" fmla="*/ 126 w 656"/>
                <a:gd name="T1" fmla="*/ 240 h 656"/>
                <a:gd name="T2" fmla="*/ 21 w 656"/>
                <a:gd name="T3" fmla="*/ 47 h 656"/>
                <a:gd name="T4" fmla="*/ 253 w 656"/>
                <a:gd name="T5" fmla="*/ 29 h 656"/>
                <a:gd name="T6" fmla="*/ 232 w 656"/>
                <a:gd name="T7" fmla="*/ 222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3579" name="Freeform 105">
              <a:extLst>
                <a:ext uri="{FF2B5EF4-FFF2-40B4-BE49-F238E27FC236}">
                  <a16:creationId xmlns:a16="http://schemas.microsoft.com/office/drawing/2014/main" id="{B7D57294-23A3-4E89-BE7C-7D0103678012}"/>
                </a:ext>
              </a:extLst>
            </p:cNvPr>
            <p:cNvSpPr>
              <a:spLocks/>
            </p:cNvSpPr>
            <p:nvPr/>
          </p:nvSpPr>
          <p:spPr bwMode="auto">
            <a:xfrm>
              <a:off x="4752" y="1872"/>
              <a:ext cx="384" cy="336"/>
            </a:xfrm>
            <a:custGeom>
              <a:avLst/>
              <a:gdLst>
                <a:gd name="T0" fmla="*/ 169 w 656"/>
                <a:gd name="T1" fmla="*/ 336 h 656"/>
                <a:gd name="T2" fmla="*/ 28 w 656"/>
                <a:gd name="T3" fmla="*/ 66 h 656"/>
                <a:gd name="T4" fmla="*/ 337 w 656"/>
                <a:gd name="T5" fmla="*/ 41 h 656"/>
                <a:gd name="T6" fmla="*/ 309 w 656"/>
                <a:gd name="T7" fmla="*/ 311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3580" name="Freeform 106">
              <a:extLst>
                <a:ext uri="{FF2B5EF4-FFF2-40B4-BE49-F238E27FC236}">
                  <a16:creationId xmlns:a16="http://schemas.microsoft.com/office/drawing/2014/main" id="{EE23F422-286C-4684-9423-42F7F07E0D15}"/>
                </a:ext>
              </a:extLst>
            </p:cNvPr>
            <p:cNvSpPr>
              <a:spLocks/>
            </p:cNvSpPr>
            <p:nvPr/>
          </p:nvSpPr>
          <p:spPr bwMode="auto">
            <a:xfrm flipV="1">
              <a:off x="2325" y="3587"/>
              <a:ext cx="576" cy="432"/>
            </a:xfrm>
            <a:custGeom>
              <a:avLst/>
              <a:gdLst>
                <a:gd name="T0" fmla="*/ 253 w 656"/>
                <a:gd name="T1" fmla="*/ 432 h 656"/>
                <a:gd name="T2" fmla="*/ 42 w 656"/>
                <a:gd name="T3" fmla="*/ 84 h 656"/>
                <a:gd name="T4" fmla="*/ 506 w 656"/>
                <a:gd name="T5" fmla="*/ 53 h 656"/>
                <a:gd name="T6" fmla="*/ 464 w 656"/>
                <a:gd name="T7" fmla="*/ 400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chemeClr val="tx2"/>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grpSp>
        <p:nvGrpSpPr>
          <p:cNvPr id="14" name="Group 108">
            <a:extLst>
              <a:ext uri="{FF2B5EF4-FFF2-40B4-BE49-F238E27FC236}">
                <a16:creationId xmlns:a16="http://schemas.microsoft.com/office/drawing/2014/main" id="{7FC6675A-0B26-4542-9E5E-0DE45D138736}"/>
              </a:ext>
            </a:extLst>
          </p:cNvPr>
          <p:cNvGrpSpPr>
            <a:grpSpLocks/>
          </p:cNvGrpSpPr>
          <p:nvPr/>
        </p:nvGrpSpPr>
        <p:grpSpPr bwMode="auto">
          <a:xfrm>
            <a:off x="1431925" y="2230437"/>
            <a:ext cx="6248400" cy="3886200"/>
            <a:chOff x="912" y="1536"/>
            <a:chExt cx="3936" cy="2448"/>
          </a:xfrm>
        </p:grpSpPr>
        <p:grpSp>
          <p:nvGrpSpPr>
            <p:cNvPr id="23566" name="Group 89">
              <a:extLst>
                <a:ext uri="{FF2B5EF4-FFF2-40B4-BE49-F238E27FC236}">
                  <a16:creationId xmlns:a16="http://schemas.microsoft.com/office/drawing/2014/main" id="{B0F4BBFA-0F45-44A8-BE18-D784C88748EB}"/>
                </a:ext>
              </a:extLst>
            </p:cNvPr>
            <p:cNvGrpSpPr>
              <a:grpSpLocks/>
            </p:cNvGrpSpPr>
            <p:nvPr/>
          </p:nvGrpSpPr>
          <p:grpSpPr bwMode="auto">
            <a:xfrm>
              <a:off x="912" y="1536"/>
              <a:ext cx="3936" cy="1776"/>
              <a:chOff x="912" y="1536"/>
              <a:chExt cx="3936" cy="1776"/>
            </a:xfrm>
          </p:grpSpPr>
          <p:sp>
            <p:nvSpPr>
              <p:cNvPr id="23568" name="Line 29">
                <a:extLst>
                  <a:ext uri="{FF2B5EF4-FFF2-40B4-BE49-F238E27FC236}">
                    <a16:creationId xmlns:a16="http://schemas.microsoft.com/office/drawing/2014/main" id="{ADB462A0-78FC-4E29-82DB-A597DA632C75}"/>
                  </a:ext>
                </a:extLst>
              </p:cNvPr>
              <p:cNvSpPr>
                <a:spLocks noChangeShapeType="1"/>
              </p:cNvSpPr>
              <p:nvPr/>
            </p:nvSpPr>
            <p:spPr bwMode="auto">
              <a:xfrm flipV="1">
                <a:off x="912" y="1968"/>
                <a:ext cx="672"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69" name="Text Box 30">
                <a:extLst>
                  <a:ext uri="{FF2B5EF4-FFF2-40B4-BE49-F238E27FC236}">
                    <a16:creationId xmlns:a16="http://schemas.microsoft.com/office/drawing/2014/main" id="{C89B8405-2AD2-4942-8E1A-020B5752C832}"/>
                  </a:ext>
                </a:extLst>
              </p:cNvPr>
              <p:cNvSpPr txBox="1">
                <a:spLocks noChangeArrowheads="1"/>
              </p:cNvSpPr>
              <p:nvPr/>
            </p:nvSpPr>
            <p:spPr bwMode="auto">
              <a:xfrm>
                <a:off x="960" y="1920"/>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t>25</a:t>
                </a:r>
              </a:p>
            </p:txBody>
          </p:sp>
          <p:sp>
            <p:nvSpPr>
              <p:cNvPr id="23570" name="Line 31">
                <a:extLst>
                  <a:ext uri="{FF2B5EF4-FFF2-40B4-BE49-F238E27FC236}">
                    <a16:creationId xmlns:a16="http://schemas.microsoft.com/office/drawing/2014/main" id="{7DE1CEEE-8567-4704-B6F8-B791A461141A}"/>
                  </a:ext>
                </a:extLst>
              </p:cNvPr>
              <p:cNvSpPr>
                <a:spLocks noChangeShapeType="1"/>
              </p:cNvSpPr>
              <p:nvPr/>
            </p:nvSpPr>
            <p:spPr bwMode="auto">
              <a:xfrm>
                <a:off x="2304" y="1824"/>
                <a:ext cx="96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71" name="Text Box 32">
                <a:extLst>
                  <a:ext uri="{FF2B5EF4-FFF2-40B4-BE49-F238E27FC236}">
                    <a16:creationId xmlns:a16="http://schemas.microsoft.com/office/drawing/2014/main" id="{95BCE2E0-50F3-4638-B1C1-8410CE3FBE45}"/>
                  </a:ext>
                </a:extLst>
              </p:cNvPr>
              <p:cNvSpPr txBox="1">
                <a:spLocks noChangeArrowheads="1"/>
              </p:cNvSpPr>
              <p:nvPr/>
            </p:nvSpPr>
            <p:spPr bwMode="auto">
              <a:xfrm>
                <a:off x="2592" y="153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t>25</a:t>
                </a:r>
              </a:p>
            </p:txBody>
          </p:sp>
          <p:sp>
            <p:nvSpPr>
              <p:cNvPr id="23572" name="Line 33">
                <a:extLst>
                  <a:ext uri="{FF2B5EF4-FFF2-40B4-BE49-F238E27FC236}">
                    <a16:creationId xmlns:a16="http://schemas.microsoft.com/office/drawing/2014/main" id="{B026C944-8577-4D9C-8F5A-C887AD87FEC8}"/>
                  </a:ext>
                </a:extLst>
              </p:cNvPr>
              <p:cNvSpPr>
                <a:spLocks noChangeShapeType="1"/>
              </p:cNvSpPr>
              <p:nvPr/>
            </p:nvSpPr>
            <p:spPr bwMode="auto">
              <a:xfrm>
                <a:off x="3984" y="1920"/>
                <a:ext cx="768" cy="38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73" name="Text Box 34">
                <a:extLst>
                  <a:ext uri="{FF2B5EF4-FFF2-40B4-BE49-F238E27FC236}">
                    <a16:creationId xmlns:a16="http://schemas.microsoft.com/office/drawing/2014/main" id="{76A83036-3457-4E61-8CAF-7DECC30E4323}"/>
                  </a:ext>
                </a:extLst>
              </p:cNvPr>
              <p:cNvSpPr txBox="1">
                <a:spLocks noChangeArrowheads="1"/>
              </p:cNvSpPr>
              <p:nvPr/>
            </p:nvSpPr>
            <p:spPr bwMode="auto">
              <a:xfrm>
                <a:off x="4272" y="182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t>25</a:t>
                </a:r>
              </a:p>
            </p:txBody>
          </p:sp>
          <p:sp>
            <p:nvSpPr>
              <p:cNvPr id="23574" name="Line 35">
                <a:extLst>
                  <a:ext uri="{FF2B5EF4-FFF2-40B4-BE49-F238E27FC236}">
                    <a16:creationId xmlns:a16="http://schemas.microsoft.com/office/drawing/2014/main" id="{959386A0-C68B-4C70-85C5-11BE51A1FF69}"/>
                  </a:ext>
                </a:extLst>
              </p:cNvPr>
              <p:cNvSpPr>
                <a:spLocks noChangeShapeType="1"/>
              </p:cNvSpPr>
              <p:nvPr/>
            </p:nvSpPr>
            <p:spPr bwMode="auto">
              <a:xfrm flipH="1">
                <a:off x="3168" y="2736"/>
                <a:ext cx="1680" cy="57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23575" name="Text Box 36">
                <a:extLst>
                  <a:ext uri="{FF2B5EF4-FFF2-40B4-BE49-F238E27FC236}">
                    <a16:creationId xmlns:a16="http://schemas.microsoft.com/office/drawing/2014/main" id="{F93EBB48-69E0-4FEC-B7C4-3850FB07370E}"/>
                  </a:ext>
                </a:extLst>
              </p:cNvPr>
              <p:cNvSpPr txBox="1">
                <a:spLocks noChangeArrowheads="1"/>
              </p:cNvSpPr>
              <p:nvPr/>
            </p:nvSpPr>
            <p:spPr bwMode="auto">
              <a:xfrm>
                <a:off x="4128" y="2976"/>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a:t>25</a:t>
                </a:r>
              </a:p>
            </p:txBody>
          </p:sp>
        </p:grpSp>
        <p:sp>
          <p:nvSpPr>
            <p:cNvPr id="23567" name="Freeform 107">
              <a:extLst>
                <a:ext uri="{FF2B5EF4-FFF2-40B4-BE49-F238E27FC236}">
                  <a16:creationId xmlns:a16="http://schemas.microsoft.com/office/drawing/2014/main" id="{7C92FEAB-0BFE-45E6-B571-51DE9806C13C}"/>
                </a:ext>
              </a:extLst>
            </p:cNvPr>
            <p:cNvSpPr>
              <a:spLocks/>
            </p:cNvSpPr>
            <p:nvPr/>
          </p:nvSpPr>
          <p:spPr bwMode="auto">
            <a:xfrm flipV="1">
              <a:off x="2496" y="3744"/>
              <a:ext cx="288" cy="240"/>
            </a:xfrm>
            <a:custGeom>
              <a:avLst/>
              <a:gdLst>
                <a:gd name="T0" fmla="*/ 126 w 656"/>
                <a:gd name="T1" fmla="*/ 240 h 656"/>
                <a:gd name="T2" fmla="*/ 21 w 656"/>
                <a:gd name="T3" fmla="*/ 47 h 656"/>
                <a:gd name="T4" fmla="*/ 253 w 656"/>
                <a:gd name="T5" fmla="*/ 29 h 656"/>
                <a:gd name="T6" fmla="*/ 232 w 656"/>
                <a:gd name="T7" fmla="*/ 222 h 656"/>
                <a:gd name="T8" fmla="*/ 0 60000 65536"/>
                <a:gd name="T9" fmla="*/ 0 60000 65536"/>
                <a:gd name="T10" fmla="*/ 0 60000 65536"/>
                <a:gd name="T11" fmla="*/ 0 60000 65536"/>
                <a:gd name="T12" fmla="*/ 0 w 656"/>
                <a:gd name="T13" fmla="*/ 0 h 656"/>
                <a:gd name="T14" fmla="*/ 656 w 656"/>
                <a:gd name="T15" fmla="*/ 656 h 656"/>
              </a:gdLst>
              <a:ahLst/>
              <a:cxnLst>
                <a:cxn ang="T8">
                  <a:pos x="T0" y="T1"/>
                </a:cxn>
                <a:cxn ang="T9">
                  <a:pos x="T2" y="T3"/>
                </a:cxn>
                <a:cxn ang="T10">
                  <a:pos x="T4" y="T5"/>
                </a:cxn>
                <a:cxn ang="T11">
                  <a:pos x="T6" y="T7"/>
                </a:cxn>
              </a:cxnLst>
              <a:rect l="T12" t="T13" r="T14" b="T15"/>
              <a:pathLst>
                <a:path w="656" h="656">
                  <a:moveTo>
                    <a:pt x="288" y="656"/>
                  </a:moveTo>
                  <a:cubicBezTo>
                    <a:pt x="144" y="440"/>
                    <a:pt x="0" y="224"/>
                    <a:pt x="48" y="128"/>
                  </a:cubicBezTo>
                  <a:cubicBezTo>
                    <a:pt x="96" y="32"/>
                    <a:pt x="496" y="0"/>
                    <a:pt x="576" y="80"/>
                  </a:cubicBezTo>
                  <a:cubicBezTo>
                    <a:pt x="656" y="160"/>
                    <a:pt x="536" y="520"/>
                    <a:pt x="528" y="608"/>
                  </a:cubicBezTo>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grpSp>
      <p:sp>
        <p:nvSpPr>
          <p:cNvPr id="5232" name="Text Box 112">
            <a:extLst>
              <a:ext uri="{FF2B5EF4-FFF2-40B4-BE49-F238E27FC236}">
                <a16:creationId xmlns:a16="http://schemas.microsoft.com/office/drawing/2014/main" id="{B8DBCE83-81F5-4D4D-B162-55E688FB8961}"/>
              </a:ext>
            </a:extLst>
          </p:cNvPr>
          <p:cNvSpPr txBox="1">
            <a:spLocks noChangeArrowheads="1"/>
          </p:cNvSpPr>
          <p:nvPr/>
        </p:nvSpPr>
        <p:spPr bwMode="auto">
          <a:xfrm>
            <a:off x="193145" y="4435474"/>
            <a:ext cx="1246188" cy="170497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New Roman" panose="02020603050405020304" pitchFamily="18" charset="0"/>
                <a:cs typeface="Times New Roman" panose="02020603050405020304" pitchFamily="18" charset="0"/>
              </a:defRPr>
            </a:lvl1pPr>
            <a:lvl2pPr marL="742950" indent="-285750">
              <a:defRPr sz="2400">
                <a:solidFill>
                  <a:schemeClr val="tx1"/>
                </a:solidFill>
                <a:latin typeface="Times New Roman" panose="02020603050405020304" pitchFamily="18" charset="0"/>
                <a:cs typeface="Times New Roman" panose="02020603050405020304" pitchFamily="18" charset="0"/>
              </a:defRPr>
            </a:lvl2pPr>
            <a:lvl3pPr marL="1143000" indent="-228600">
              <a:defRPr sz="2400">
                <a:solidFill>
                  <a:schemeClr val="tx1"/>
                </a:solidFill>
                <a:latin typeface="Times New Roman" panose="02020603050405020304" pitchFamily="18" charset="0"/>
                <a:cs typeface="Times New Roman" panose="02020603050405020304" pitchFamily="18" charset="0"/>
              </a:defRPr>
            </a:lvl3pPr>
            <a:lvl4pPr marL="1600200" indent="-228600">
              <a:defRPr sz="2400">
                <a:solidFill>
                  <a:schemeClr val="tx1"/>
                </a:solidFill>
                <a:latin typeface="Times New Roman" panose="02020603050405020304" pitchFamily="18" charset="0"/>
                <a:cs typeface="Times New Roman" panose="02020603050405020304" pitchFamily="18" charset="0"/>
              </a:defRPr>
            </a:lvl4pPr>
            <a:lvl5pPr marL="2057400" indent="-22860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en-US" u="sng" dirty="0"/>
              <a:t>Inputs</a:t>
            </a:r>
            <a:endParaRPr lang="en-US" altLang="en-US" dirty="0"/>
          </a:p>
          <a:p>
            <a:r>
              <a:rPr lang="en-US" altLang="en-US" sz="2000" b="1" dirty="0"/>
              <a:t>    25 = 00</a:t>
            </a:r>
          </a:p>
          <a:p>
            <a:r>
              <a:rPr lang="en-US" altLang="en-US" sz="2000" b="1" dirty="0"/>
              <a:t>  100 = 01</a:t>
            </a:r>
          </a:p>
          <a:p>
            <a:r>
              <a:rPr lang="en-US" altLang="en-US" sz="2000" b="1" dirty="0"/>
              <a:t>soda = 10</a:t>
            </a:r>
          </a:p>
          <a:p>
            <a:r>
              <a:rPr lang="en-US" altLang="en-US" sz="2000" b="1" dirty="0"/>
              <a:t>  ret  = 11</a:t>
            </a:r>
            <a:endParaRPr lang="en-US" altLang="en-US" dirty="0"/>
          </a:p>
        </p:txBody>
      </p:sp>
      <p:sp>
        <p:nvSpPr>
          <p:cNvPr id="2" name="Datumsplatzhalter 1">
            <a:extLst>
              <a:ext uri="{FF2B5EF4-FFF2-40B4-BE49-F238E27FC236}">
                <a16:creationId xmlns:a16="http://schemas.microsoft.com/office/drawing/2014/main" id="{AEAC0680-CB75-474E-A4AA-662AB8A556C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D1C960D-F964-445A-82C7-605458DF850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7A3D283-8153-481D-8599-F513E68449FC}"/>
              </a:ext>
            </a:extLst>
          </p:cNvPr>
          <p:cNvSpPr>
            <a:spLocks noGrp="1"/>
          </p:cNvSpPr>
          <p:nvPr>
            <p:ph type="sldNum" sz="quarter" idx="12"/>
          </p:nvPr>
        </p:nvSpPr>
        <p:spPr/>
        <p:txBody>
          <a:bodyPr/>
          <a:lstStyle/>
          <a:p>
            <a:pPr>
              <a:defRPr/>
            </a:pPr>
            <a:fld id="{AFD5F09E-495C-4440-9B64-34BC52B4539C}" type="slidenum">
              <a:rPr lang="en-US" smtClean="0"/>
              <a:pPr>
                <a:defRPr/>
              </a:pPr>
              <a:t>770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3" fill="hold" grpId="0" nodeType="clickEffect">
                                  <p:stCondLst>
                                    <p:cond delay="0"/>
                                  </p:stCondLst>
                                  <p:childTnLst>
                                    <p:set>
                                      <p:cBhvr>
                                        <p:cTn id="26" dur="1" fill="hold">
                                          <p:stCondLst>
                                            <p:cond delay="0"/>
                                          </p:stCondLst>
                                        </p:cTn>
                                        <p:tgtEl>
                                          <p:spTgt spid="5232"/>
                                        </p:tgtEl>
                                        <p:attrNameLst>
                                          <p:attrName>style.visibility</p:attrName>
                                        </p:attrNameLst>
                                      </p:cBhvr>
                                      <p:to>
                                        <p:strVal val="visible"/>
                                      </p:to>
                                    </p:set>
                                    <p:anim calcmode="lin" valueType="num">
                                      <p:cBhvr additive="base">
                                        <p:cTn id="27" dur="500" fill="hold"/>
                                        <p:tgtEl>
                                          <p:spTgt spid="5232"/>
                                        </p:tgtEl>
                                        <p:attrNameLst>
                                          <p:attrName>ppt_x</p:attrName>
                                        </p:attrNameLst>
                                      </p:cBhvr>
                                      <p:tavLst>
                                        <p:tav tm="0">
                                          <p:val>
                                            <p:strVal val="1+#ppt_w/2"/>
                                          </p:val>
                                        </p:tav>
                                        <p:tav tm="100000">
                                          <p:val>
                                            <p:strVal val="#ppt_x"/>
                                          </p:val>
                                        </p:tav>
                                      </p:tavLst>
                                    </p:anim>
                                    <p:anim calcmode="lin" valueType="num">
                                      <p:cBhvr additive="base">
                                        <p:cTn id="28" dur="500" fill="hold"/>
                                        <p:tgtEl>
                                          <p:spTgt spid="523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 grpId="0" animBg="1" autoUpdateAnimBg="0"/>
    </p:bldLst>
  </p:timing>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a:extLst>
              <a:ext uri="{FF2B5EF4-FFF2-40B4-BE49-F238E27FC236}">
                <a16:creationId xmlns:a16="http://schemas.microsoft.com/office/drawing/2014/main" id="{01C86FD8-51D8-4C40-B37F-0357E4E11EF0}"/>
              </a:ext>
            </a:extLst>
          </p:cNvPr>
          <p:cNvSpPr>
            <a:spLocks noGrp="1" noChangeArrowheads="1"/>
          </p:cNvSpPr>
          <p:nvPr>
            <p:ph type="body" idx="1"/>
          </p:nvPr>
        </p:nvSpPr>
        <p:spPr/>
        <p:txBody>
          <a:bodyPr>
            <a:normAutofit fontScale="92500"/>
          </a:bodyPr>
          <a:lstStyle/>
          <a:p>
            <a:r>
              <a:rPr lang="en-US" altLang="en-US" sz="2400" dirty="0"/>
              <a:t>The goal : to use a computer game to illustrate the conceptual workings of a FSM based on a practical rather than theoretical implementation.</a:t>
            </a:r>
          </a:p>
          <a:p>
            <a:r>
              <a:rPr lang="en-US" altLang="en-US" sz="2400" dirty="0"/>
              <a:t>First person computer game called Quake, under GNU General Public License.</a:t>
            </a:r>
          </a:p>
          <a:p>
            <a:r>
              <a:rPr lang="en-US" altLang="en-US" sz="2400" dirty="0"/>
              <a:t>Quake makes extensive use of FSMs as a control mechanism governing the entities that exist in the game world. </a:t>
            </a:r>
          </a:p>
          <a:p>
            <a:r>
              <a:rPr lang="en-US" altLang="en-US" sz="2400" dirty="0"/>
              <a:t>Quake is a good example, and a good learning tool that can show the power of both very simple finite state machines such as the rocket, and slightly more complex FSM made up of a hierarchy of FSM and motivated by goals, such as the </a:t>
            </a:r>
            <a:r>
              <a:rPr lang="en-US" altLang="en-US" sz="2400" dirty="0" err="1"/>
              <a:t>Shambler</a:t>
            </a:r>
            <a:r>
              <a:rPr lang="en-US" altLang="en-US" sz="2400" dirty="0"/>
              <a:t> monster.</a:t>
            </a:r>
          </a:p>
        </p:txBody>
      </p:sp>
      <p:sp>
        <p:nvSpPr>
          <p:cNvPr id="24579" name="Rectangle 4">
            <a:extLst>
              <a:ext uri="{FF2B5EF4-FFF2-40B4-BE49-F238E27FC236}">
                <a16:creationId xmlns:a16="http://schemas.microsoft.com/office/drawing/2014/main" id="{99EA3FE2-9D69-4D89-953B-E77C0BED1C7F}"/>
              </a:ext>
            </a:extLst>
          </p:cNvPr>
          <p:cNvSpPr>
            <a:spLocks noGrp="1" noChangeArrowheads="1"/>
          </p:cNvSpPr>
          <p:nvPr>
            <p:ph type="title"/>
          </p:nvPr>
        </p:nvSpPr>
        <p:spPr>
          <a:noFill/>
        </p:spPr>
        <p:txBody>
          <a:bodyPr/>
          <a:lstStyle/>
          <a:p>
            <a:r>
              <a:rPr lang="en-US" altLang="en-US"/>
              <a:t>AI Example: Computer Game</a:t>
            </a:r>
          </a:p>
        </p:txBody>
      </p:sp>
      <p:sp>
        <p:nvSpPr>
          <p:cNvPr id="2" name="Datumsplatzhalter 1">
            <a:extLst>
              <a:ext uri="{FF2B5EF4-FFF2-40B4-BE49-F238E27FC236}">
                <a16:creationId xmlns:a16="http://schemas.microsoft.com/office/drawing/2014/main" id="{04F5D97D-8DFE-42F4-8DCF-1F12909BE24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135ACD33-54B5-494D-AFC8-2688232DBAE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D448215-EF35-4613-8A82-32A93053879B}"/>
              </a:ext>
            </a:extLst>
          </p:cNvPr>
          <p:cNvSpPr>
            <a:spLocks noGrp="1"/>
          </p:cNvSpPr>
          <p:nvPr>
            <p:ph type="sldNum" sz="quarter" idx="12"/>
          </p:nvPr>
        </p:nvSpPr>
        <p:spPr/>
        <p:txBody>
          <a:bodyPr/>
          <a:lstStyle/>
          <a:p>
            <a:pPr>
              <a:defRPr/>
            </a:pPr>
            <a:fld id="{AFD5F09E-495C-4440-9B64-34BC52B4539C}" type="slidenum">
              <a:rPr lang="en-US" smtClean="0"/>
              <a:pPr>
                <a:defRPr/>
              </a:pPr>
              <a:t>771</a:t>
            </a:fld>
            <a:endParaRPr lang="en-US"/>
          </a:p>
        </p:txBody>
      </p:sp>
    </p:spTree>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88830673-6F74-46CB-9920-BDFFE3DD83D6}"/>
              </a:ext>
            </a:extLst>
          </p:cNvPr>
          <p:cNvSpPr>
            <a:spLocks noGrp="1" noChangeArrowheads="1"/>
          </p:cNvSpPr>
          <p:nvPr>
            <p:ph type="body" idx="1"/>
          </p:nvPr>
        </p:nvSpPr>
        <p:spPr/>
        <p:txBody>
          <a:bodyPr/>
          <a:lstStyle/>
          <a:p>
            <a:r>
              <a:rPr lang="en-US" altLang="en-US" sz="1800" dirty="0"/>
              <a:t>A rocket in Quake is fired from the Rocket Launcher weapon which may be possessed and operated by a human player.</a:t>
            </a:r>
          </a:p>
          <a:p>
            <a:pPr>
              <a:buFontTx/>
              <a:buNone/>
            </a:pPr>
            <a:endParaRPr lang="en-US" altLang="en-US" sz="1800" dirty="0"/>
          </a:p>
          <a:p>
            <a:pPr>
              <a:buFontTx/>
              <a:buNone/>
            </a:pPr>
            <a:r>
              <a:rPr lang="en-US" altLang="en-US" sz="1800" dirty="0"/>
              <a:t>Full life cycle of a rocket from Quake:</a:t>
            </a:r>
          </a:p>
          <a:p>
            <a:pPr>
              <a:buFontTx/>
              <a:buNone/>
            </a:pPr>
            <a:endParaRPr lang="en-US" altLang="en-US" sz="1800" dirty="0"/>
          </a:p>
          <a:p>
            <a:pPr>
              <a:buFontTx/>
              <a:buNone/>
            </a:pPr>
            <a:r>
              <a:rPr lang="en-US" altLang="en-US" sz="1800" b="1" dirty="0"/>
              <a:t>Blue </a:t>
            </a:r>
            <a:r>
              <a:rPr lang="en-US" altLang="en-US" sz="1800" dirty="0"/>
              <a:t>: states.</a:t>
            </a:r>
          </a:p>
          <a:p>
            <a:pPr>
              <a:buFontTx/>
              <a:buNone/>
            </a:pPr>
            <a:r>
              <a:rPr lang="en-US" altLang="en-US" sz="1800" b="1" dirty="0"/>
              <a:t>Orange</a:t>
            </a:r>
            <a:r>
              <a:rPr lang="en-US" altLang="en-US" sz="1800" dirty="0"/>
              <a:t> : triggers.</a:t>
            </a:r>
          </a:p>
          <a:p>
            <a:pPr>
              <a:buFontTx/>
              <a:buNone/>
            </a:pPr>
            <a:r>
              <a:rPr lang="en-US" altLang="en-US" sz="1800" b="1" dirty="0"/>
              <a:t>Black</a:t>
            </a:r>
            <a:r>
              <a:rPr lang="en-US" altLang="en-US" sz="1800" dirty="0"/>
              <a:t> : Entry and</a:t>
            </a:r>
          </a:p>
          <a:p>
            <a:pPr>
              <a:buFontTx/>
              <a:buNone/>
            </a:pPr>
            <a:r>
              <a:rPr lang="en-US" altLang="en-US" sz="1800" dirty="0"/>
              <a:t>exit point. </a:t>
            </a:r>
          </a:p>
          <a:p>
            <a:pPr>
              <a:buFontTx/>
              <a:buNone/>
            </a:pPr>
            <a:r>
              <a:rPr lang="en-US" altLang="en-US" sz="1800" b="1" dirty="0"/>
              <a:t>Arrows</a:t>
            </a:r>
            <a:r>
              <a:rPr lang="en-US" altLang="en-US" sz="1800" dirty="0"/>
              <a:t> : state</a:t>
            </a:r>
          </a:p>
          <a:p>
            <a:pPr>
              <a:buFontTx/>
              <a:buNone/>
            </a:pPr>
            <a:r>
              <a:rPr lang="en-US" altLang="en-US" sz="1800" dirty="0"/>
              <a:t>transitions.</a:t>
            </a:r>
          </a:p>
        </p:txBody>
      </p:sp>
      <p:sp>
        <p:nvSpPr>
          <p:cNvPr id="25603" name="Rectangle 4">
            <a:extLst>
              <a:ext uri="{FF2B5EF4-FFF2-40B4-BE49-F238E27FC236}">
                <a16:creationId xmlns:a16="http://schemas.microsoft.com/office/drawing/2014/main" id="{28C7B8BA-1A60-43F8-8B10-97662D055BF4}"/>
              </a:ext>
            </a:extLst>
          </p:cNvPr>
          <p:cNvSpPr>
            <a:spLocks noGrp="1" noChangeArrowheads="1"/>
          </p:cNvSpPr>
          <p:nvPr>
            <p:ph type="title"/>
          </p:nvPr>
        </p:nvSpPr>
        <p:spPr>
          <a:noFill/>
        </p:spPr>
        <p:txBody>
          <a:bodyPr/>
          <a:lstStyle/>
          <a:p>
            <a:r>
              <a:rPr lang="en-US" altLang="en-US"/>
              <a:t>Quake Computer Game</a:t>
            </a:r>
          </a:p>
        </p:txBody>
      </p:sp>
      <p:pic>
        <p:nvPicPr>
          <p:cNvPr id="25604" name="Picture 3" descr="Quake1.png">
            <a:extLst>
              <a:ext uri="{FF2B5EF4-FFF2-40B4-BE49-F238E27FC236}">
                <a16:creationId xmlns:a16="http://schemas.microsoft.com/office/drawing/2014/main" id="{1209A549-F9B5-4ECF-B897-B940100E90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03948" y="2536865"/>
            <a:ext cx="4876800" cy="371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E4667A5F-AC9D-42D0-823F-C971F93A934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948360D-E8F1-4529-89A3-7655FB5D6CB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71C9F23-E033-46DC-AC33-B9D761B416D0}"/>
              </a:ext>
            </a:extLst>
          </p:cNvPr>
          <p:cNvSpPr>
            <a:spLocks noGrp="1"/>
          </p:cNvSpPr>
          <p:nvPr>
            <p:ph type="sldNum" sz="quarter" idx="12"/>
          </p:nvPr>
        </p:nvSpPr>
        <p:spPr/>
        <p:txBody>
          <a:bodyPr/>
          <a:lstStyle/>
          <a:p>
            <a:pPr>
              <a:defRPr/>
            </a:pPr>
            <a:fld id="{AFD5F09E-495C-4440-9B64-34BC52B4539C}" type="slidenum">
              <a:rPr lang="en-US" smtClean="0"/>
              <a:pPr>
                <a:defRPr/>
              </a:pPr>
              <a:t>772</a:t>
            </a:fld>
            <a:endParaRPr lang="en-US"/>
          </a:p>
        </p:txBody>
      </p:sp>
    </p:spTree>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4EE54A34-CD74-4953-B602-10DC8AA477A0}"/>
              </a:ext>
            </a:extLst>
          </p:cNvPr>
          <p:cNvSpPr>
            <a:spLocks noGrp="1" noChangeArrowheads="1"/>
          </p:cNvSpPr>
          <p:nvPr>
            <p:ph type="body" idx="1"/>
          </p:nvPr>
        </p:nvSpPr>
        <p:spPr/>
        <p:txBody>
          <a:bodyPr/>
          <a:lstStyle/>
          <a:p>
            <a:r>
              <a:rPr lang="en-US" altLang="en-US" sz="1800" dirty="0"/>
              <a:t>A </a:t>
            </a:r>
            <a:r>
              <a:rPr lang="en-US" altLang="en-US" sz="1800" dirty="0" err="1"/>
              <a:t>Shambler</a:t>
            </a:r>
            <a:r>
              <a:rPr lang="en-US" altLang="en-US" sz="1800" dirty="0"/>
              <a:t> is a big bad monster entity from the single player component of Quake. Its mission in life is to kill the player, once it is aware of the player.</a:t>
            </a:r>
          </a:p>
          <a:p>
            <a:pPr>
              <a:buFontTx/>
              <a:buNone/>
            </a:pPr>
            <a:r>
              <a:rPr lang="en-US" altLang="en-US" sz="1800" dirty="0"/>
              <a:t>	Full life cycle of a </a:t>
            </a:r>
            <a:r>
              <a:rPr lang="en-US" altLang="en-US" sz="1800" dirty="0" err="1"/>
              <a:t>shambler</a:t>
            </a:r>
            <a:r>
              <a:rPr lang="en-US" altLang="en-US" sz="1800" dirty="0"/>
              <a:t> monster from Quake:</a:t>
            </a:r>
          </a:p>
          <a:p>
            <a:pPr>
              <a:buFontTx/>
              <a:buNone/>
            </a:pPr>
            <a:endParaRPr lang="en-US" altLang="en-US" sz="1800" dirty="0"/>
          </a:p>
          <a:p>
            <a:pPr>
              <a:buFontTx/>
              <a:buNone/>
            </a:pPr>
            <a:r>
              <a:rPr lang="en-US" altLang="en-US" sz="1800" b="1" dirty="0"/>
              <a:t>Blue </a:t>
            </a:r>
            <a:r>
              <a:rPr lang="en-US" altLang="en-US" sz="1800" dirty="0"/>
              <a:t>: states.</a:t>
            </a:r>
          </a:p>
          <a:p>
            <a:pPr>
              <a:buFontTx/>
              <a:buNone/>
            </a:pPr>
            <a:r>
              <a:rPr lang="en-US" altLang="en-US" sz="1800" b="1" dirty="0"/>
              <a:t>Orange</a:t>
            </a:r>
            <a:r>
              <a:rPr lang="en-US" altLang="en-US" sz="1800" dirty="0"/>
              <a:t> : triggers.</a:t>
            </a:r>
          </a:p>
          <a:p>
            <a:pPr>
              <a:buFontTx/>
              <a:buNone/>
            </a:pPr>
            <a:r>
              <a:rPr lang="en-US" altLang="en-US" sz="1800" b="1" dirty="0"/>
              <a:t>Black</a:t>
            </a:r>
            <a:r>
              <a:rPr lang="en-US" altLang="en-US" sz="1800" dirty="0"/>
              <a:t> : Entry and</a:t>
            </a:r>
          </a:p>
          <a:p>
            <a:pPr>
              <a:buFontTx/>
              <a:buNone/>
            </a:pPr>
            <a:r>
              <a:rPr lang="en-US" altLang="en-US" sz="1800" dirty="0"/>
              <a:t>exit point. </a:t>
            </a:r>
          </a:p>
          <a:p>
            <a:pPr>
              <a:buFontTx/>
              <a:buNone/>
            </a:pPr>
            <a:r>
              <a:rPr lang="en-US" altLang="en-US" sz="1800" b="1" dirty="0"/>
              <a:t>Arrows</a:t>
            </a:r>
            <a:r>
              <a:rPr lang="en-US" altLang="en-US" sz="1800" dirty="0"/>
              <a:t> : state</a:t>
            </a:r>
          </a:p>
          <a:p>
            <a:pPr>
              <a:buFontTx/>
              <a:buNone/>
            </a:pPr>
            <a:r>
              <a:rPr lang="en-US" altLang="en-US" sz="1800" dirty="0"/>
              <a:t>transitions.</a:t>
            </a:r>
          </a:p>
          <a:p>
            <a:pPr>
              <a:buFontTx/>
              <a:buNone/>
            </a:pPr>
            <a:endParaRPr lang="en-US" altLang="en-US" sz="1800" dirty="0"/>
          </a:p>
          <a:p>
            <a:pPr>
              <a:buFontTx/>
              <a:buNone/>
            </a:pPr>
            <a:endParaRPr lang="en-US" altLang="en-US" sz="1800" dirty="0"/>
          </a:p>
          <a:p>
            <a:pPr>
              <a:buFontTx/>
              <a:buNone/>
            </a:pPr>
            <a:r>
              <a:rPr lang="en-US" altLang="en-US" sz="1800" dirty="0"/>
              <a:t>Example of sub states : the monster can only perform one attack per execution of the attack state. Melee - close, Missile - far. Depends on inputs. Use random number in melee to add unpredictability.</a:t>
            </a:r>
          </a:p>
        </p:txBody>
      </p:sp>
      <p:sp>
        <p:nvSpPr>
          <p:cNvPr id="26627" name="Rectangle 4">
            <a:extLst>
              <a:ext uri="{FF2B5EF4-FFF2-40B4-BE49-F238E27FC236}">
                <a16:creationId xmlns:a16="http://schemas.microsoft.com/office/drawing/2014/main" id="{A24C602A-A5E3-4303-926C-9ADFAEBA2CDA}"/>
              </a:ext>
            </a:extLst>
          </p:cNvPr>
          <p:cNvSpPr>
            <a:spLocks noGrp="1" noChangeArrowheads="1"/>
          </p:cNvSpPr>
          <p:nvPr>
            <p:ph type="title"/>
          </p:nvPr>
        </p:nvSpPr>
        <p:spPr>
          <a:xfrm>
            <a:off x="92174" y="312610"/>
            <a:ext cx="9454951" cy="758825"/>
          </a:xfrm>
          <a:noFill/>
        </p:spPr>
        <p:txBody>
          <a:bodyPr>
            <a:normAutofit/>
          </a:bodyPr>
          <a:lstStyle/>
          <a:p>
            <a:pPr algn="ctr"/>
            <a:r>
              <a:rPr lang="en-US" altLang="en-US" sz="3600" dirty="0"/>
              <a:t>Quake - layered/hierarchical FSM</a:t>
            </a:r>
          </a:p>
        </p:txBody>
      </p:sp>
      <p:pic>
        <p:nvPicPr>
          <p:cNvPr id="26628" name="Picture 4" descr="QuakeShambler.png">
            <a:extLst>
              <a:ext uri="{FF2B5EF4-FFF2-40B4-BE49-F238E27FC236}">
                <a16:creationId xmlns:a16="http://schemas.microsoft.com/office/drawing/2014/main" id="{F25C01CD-6338-4337-B686-202CD2F974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91146" y="2420888"/>
            <a:ext cx="64055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umsplatzhalter 1">
            <a:extLst>
              <a:ext uri="{FF2B5EF4-FFF2-40B4-BE49-F238E27FC236}">
                <a16:creationId xmlns:a16="http://schemas.microsoft.com/office/drawing/2014/main" id="{11EE0BE5-D5A1-400E-931E-FE9C289DC49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AE93B7C-9EF7-4DBF-B06C-87E059AD0D6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9A6BB47-CA20-4F83-A4B9-7A4A7D3B1FF1}"/>
              </a:ext>
            </a:extLst>
          </p:cNvPr>
          <p:cNvSpPr>
            <a:spLocks noGrp="1"/>
          </p:cNvSpPr>
          <p:nvPr>
            <p:ph type="sldNum" sz="quarter" idx="12"/>
          </p:nvPr>
        </p:nvSpPr>
        <p:spPr/>
        <p:txBody>
          <a:bodyPr/>
          <a:lstStyle/>
          <a:p>
            <a:pPr>
              <a:defRPr/>
            </a:pPr>
            <a:fld id="{AFD5F09E-495C-4440-9B64-34BC52B4539C}" type="slidenum">
              <a:rPr lang="en-US" smtClean="0"/>
              <a:pPr>
                <a:defRPr/>
              </a:pPr>
              <a:t>773</a:t>
            </a:fld>
            <a:endParaRPr lang="en-US"/>
          </a:p>
        </p:txBody>
      </p:sp>
    </p:spTree>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055D4118-0723-4A0F-9D69-2EDFA8AC21AF}"/>
              </a:ext>
            </a:extLst>
          </p:cNvPr>
          <p:cNvSpPr>
            <a:spLocks noGrp="1" noChangeArrowheads="1"/>
          </p:cNvSpPr>
          <p:nvPr>
            <p:ph type="title"/>
          </p:nvPr>
        </p:nvSpPr>
        <p:spPr/>
        <p:txBody>
          <a:bodyPr/>
          <a:lstStyle/>
          <a:p>
            <a:r>
              <a:rPr lang="en-US" altLang="en-US"/>
              <a:t>What is a state machine?</a:t>
            </a:r>
          </a:p>
        </p:txBody>
      </p:sp>
      <p:sp>
        <p:nvSpPr>
          <p:cNvPr id="82947" name="Rectangle 3">
            <a:extLst>
              <a:ext uri="{FF2B5EF4-FFF2-40B4-BE49-F238E27FC236}">
                <a16:creationId xmlns:a16="http://schemas.microsoft.com/office/drawing/2014/main" id="{44534563-4C42-4DA1-8D8E-B24796566A8F}"/>
              </a:ext>
            </a:extLst>
          </p:cNvPr>
          <p:cNvSpPr>
            <a:spLocks noGrp="1" noChangeArrowheads="1"/>
          </p:cNvSpPr>
          <p:nvPr>
            <p:ph sz="quarter" idx="1"/>
          </p:nvPr>
        </p:nvSpPr>
        <p:spPr/>
        <p:txBody>
          <a:bodyPr/>
          <a:lstStyle/>
          <a:p>
            <a:pPr>
              <a:lnSpc>
                <a:spcPct val="90000"/>
              </a:lnSpc>
            </a:pPr>
            <a:r>
              <a:rPr lang="en-US" altLang="en-US" dirty="0"/>
              <a:t>A state machine is a method for organizing complicated logic.</a:t>
            </a:r>
          </a:p>
          <a:p>
            <a:pPr>
              <a:lnSpc>
                <a:spcPct val="90000"/>
              </a:lnSpc>
            </a:pPr>
            <a:r>
              <a:rPr lang="en-US" altLang="en-US" dirty="0"/>
              <a:t>A state machine is broken up into discrete states.  Logic is defined to switch from one state to another.</a:t>
            </a:r>
          </a:p>
          <a:p>
            <a:pPr>
              <a:lnSpc>
                <a:spcPct val="90000"/>
              </a:lnSpc>
            </a:pPr>
            <a:r>
              <a:rPr lang="en-US" altLang="en-US" dirty="0"/>
              <a:t>Only one state can be active at any time.</a:t>
            </a:r>
          </a:p>
          <a:p>
            <a:pPr>
              <a:lnSpc>
                <a:spcPct val="90000"/>
              </a:lnSpc>
            </a:pPr>
            <a:r>
              <a:rPr lang="en-US" altLang="en-US" dirty="0"/>
              <a:t>It takes one sample (i.e. one time through the code) to switch from one state to another.</a:t>
            </a:r>
          </a:p>
        </p:txBody>
      </p:sp>
      <p:sp>
        <p:nvSpPr>
          <p:cNvPr id="2" name="Datumsplatzhalter 1">
            <a:extLst>
              <a:ext uri="{FF2B5EF4-FFF2-40B4-BE49-F238E27FC236}">
                <a16:creationId xmlns:a16="http://schemas.microsoft.com/office/drawing/2014/main" id="{1A14D238-CF91-47E4-9884-940A25E048E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0ADD2C3-7486-4685-B856-D44CF379502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AACB1B8-FCCF-4260-ACF0-AC428ECFBE00}"/>
              </a:ext>
            </a:extLst>
          </p:cNvPr>
          <p:cNvSpPr>
            <a:spLocks noGrp="1"/>
          </p:cNvSpPr>
          <p:nvPr>
            <p:ph type="sldNum" sz="quarter" idx="12"/>
          </p:nvPr>
        </p:nvSpPr>
        <p:spPr/>
        <p:txBody>
          <a:bodyPr/>
          <a:lstStyle/>
          <a:p>
            <a:pPr>
              <a:defRPr/>
            </a:pPr>
            <a:fld id="{AFD5F09E-495C-4440-9B64-34BC52B4539C}" type="slidenum">
              <a:rPr lang="en-US" smtClean="0"/>
              <a:pPr>
                <a:defRPr/>
              </a:pPr>
              <a:t>774</a:t>
            </a:fld>
            <a:endParaRPr lang="en-US"/>
          </a:p>
        </p:txBody>
      </p:sp>
    </p:spTree>
    <p:extLst>
      <p:ext uri="{BB962C8B-B14F-4D97-AF65-F5344CB8AC3E}">
        <p14:creationId xmlns:p14="http://schemas.microsoft.com/office/powerpoint/2010/main" val="639820083"/>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9C0E7451-5C25-4696-BF96-B77043938CD0}"/>
              </a:ext>
            </a:extLst>
          </p:cNvPr>
          <p:cNvSpPr>
            <a:spLocks noGrp="1" noChangeArrowheads="1"/>
          </p:cNvSpPr>
          <p:nvPr>
            <p:ph type="title"/>
          </p:nvPr>
        </p:nvSpPr>
        <p:spPr/>
        <p:txBody>
          <a:bodyPr/>
          <a:lstStyle/>
          <a:p>
            <a:r>
              <a:rPr lang="en-US" altLang="en-US" sz="4000"/>
              <a:t>When should I use a state machine?</a:t>
            </a:r>
          </a:p>
        </p:txBody>
      </p:sp>
      <p:sp>
        <p:nvSpPr>
          <p:cNvPr id="83971" name="Rectangle 3">
            <a:extLst>
              <a:ext uri="{FF2B5EF4-FFF2-40B4-BE49-F238E27FC236}">
                <a16:creationId xmlns:a16="http://schemas.microsoft.com/office/drawing/2014/main" id="{0967FE9B-17FF-41F2-9E45-8CFA5E1600DA}"/>
              </a:ext>
            </a:extLst>
          </p:cNvPr>
          <p:cNvSpPr>
            <a:spLocks noGrp="1" noChangeArrowheads="1"/>
          </p:cNvSpPr>
          <p:nvPr>
            <p:ph sz="quarter" idx="1"/>
          </p:nvPr>
        </p:nvSpPr>
        <p:spPr/>
        <p:txBody>
          <a:bodyPr/>
          <a:lstStyle/>
          <a:p>
            <a:r>
              <a:rPr lang="en-US" altLang="en-US"/>
              <a:t>When performing an automated routine which has many steps.</a:t>
            </a:r>
          </a:p>
          <a:p>
            <a:r>
              <a:rPr lang="en-US" altLang="en-US"/>
              <a:t>When the logic is very large and/or difficult to grasp. (Like C programming: break up a large program into smaller functions)</a:t>
            </a:r>
          </a:p>
          <a:p>
            <a:r>
              <a:rPr lang="en-US" altLang="en-US"/>
              <a:t>When the problem has </a:t>
            </a:r>
            <a:r>
              <a:rPr lang="en-US" altLang="en-US" i="1"/>
              <a:t>physical</a:t>
            </a:r>
            <a:r>
              <a:rPr lang="en-US" altLang="en-US"/>
              <a:t> states (like a light – it has two states: ON and OFF).</a:t>
            </a:r>
          </a:p>
        </p:txBody>
      </p:sp>
      <p:sp>
        <p:nvSpPr>
          <p:cNvPr id="2" name="Datumsplatzhalter 1">
            <a:extLst>
              <a:ext uri="{FF2B5EF4-FFF2-40B4-BE49-F238E27FC236}">
                <a16:creationId xmlns:a16="http://schemas.microsoft.com/office/drawing/2014/main" id="{04C26FD0-6587-4091-A414-53A3E9CD4C3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5C6E260-858F-4B44-A423-AF24E31DF5F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2A34B06-EA11-41DD-8160-2579F8BF52F1}"/>
              </a:ext>
            </a:extLst>
          </p:cNvPr>
          <p:cNvSpPr>
            <a:spLocks noGrp="1"/>
          </p:cNvSpPr>
          <p:nvPr>
            <p:ph type="sldNum" sz="quarter" idx="12"/>
          </p:nvPr>
        </p:nvSpPr>
        <p:spPr/>
        <p:txBody>
          <a:bodyPr/>
          <a:lstStyle/>
          <a:p>
            <a:pPr>
              <a:defRPr/>
            </a:pPr>
            <a:fld id="{AFD5F09E-495C-4440-9B64-34BC52B4539C}" type="slidenum">
              <a:rPr lang="en-US" smtClean="0"/>
              <a:pPr>
                <a:defRPr/>
              </a:pPr>
              <a:t>775</a:t>
            </a:fld>
            <a:endParaRPr lang="en-US"/>
          </a:p>
        </p:txBody>
      </p:sp>
    </p:spTree>
    <p:extLst>
      <p:ext uri="{BB962C8B-B14F-4D97-AF65-F5344CB8AC3E}">
        <p14:creationId xmlns:p14="http://schemas.microsoft.com/office/powerpoint/2010/main" val="4179025279"/>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955AAE05-A5CF-408C-8F79-22F1524B14DC}"/>
              </a:ext>
            </a:extLst>
          </p:cNvPr>
          <p:cNvSpPr>
            <a:spLocks noGrp="1" noChangeArrowheads="1"/>
          </p:cNvSpPr>
          <p:nvPr>
            <p:ph type="title"/>
          </p:nvPr>
        </p:nvSpPr>
        <p:spPr/>
        <p:txBody>
          <a:bodyPr/>
          <a:lstStyle/>
          <a:p>
            <a:pPr algn="l"/>
            <a:r>
              <a:rPr lang="en-US" altLang="en-US"/>
              <a:t>StateCharts: recap of classical automata</a:t>
            </a:r>
          </a:p>
        </p:txBody>
      </p:sp>
      <p:sp>
        <p:nvSpPr>
          <p:cNvPr id="174083" name="Rectangle 3">
            <a:extLst>
              <a:ext uri="{FF2B5EF4-FFF2-40B4-BE49-F238E27FC236}">
                <a16:creationId xmlns:a16="http://schemas.microsoft.com/office/drawing/2014/main" id="{4A652591-4B01-4F55-9573-98148C0EDB52}"/>
              </a:ext>
            </a:extLst>
          </p:cNvPr>
          <p:cNvSpPr>
            <a:spLocks noGrp="1" noChangeArrowheads="1"/>
          </p:cNvSpPr>
          <p:nvPr>
            <p:ph type="body" idx="1"/>
          </p:nvPr>
        </p:nvSpPr>
        <p:spPr>
          <a:xfrm>
            <a:off x="406400" y="1358900"/>
            <a:ext cx="3124200" cy="457200"/>
          </a:xfrm>
        </p:spPr>
        <p:txBody>
          <a:bodyPr/>
          <a:lstStyle/>
          <a:p>
            <a:r>
              <a:rPr lang="en-US" altLang="en-US"/>
              <a:t>Classical automata:</a:t>
            </a:r>
          </a:p>
        </p:txBody>
      </p:sp>
      <p:sp>
        <p:nvSpPr>
          <p:cNvPr id="174084" name="Rectangle 4">
            <a:extLst>
              <a:ext uri="{FF2B5EF4-FFF2-40B4-BE49-F238E27FC236}">
                <a16:creationId xmlns:a16="http://schemas.microsoft.com/office/drawing/2014/main" id="{2B544804-7701-4946-ADBE-E2058E9D7488}"/>
              </a:ext>
            </a:extLst>
          </p:cNvPr>
          <p:cNvSpPr>
            <a:spLocks noChangeArrowheads="1"/>
          </p:cNvSpPr>
          <p:nvPr/>
        </p:nvSpPr>
        <p:spPr bwMode="blackWhite">
          <a:xfrm>
            <a:off x="609600" y="4343400"/>
            <a:ext cx="4267200" cy="1635125"/>
          </a:xfrm>
          <a:prstGeom prst="rect">
            <a:avLst/>
          </a:prstGeom>
          <a:solidFill>
            <a:srgbClr val="E1E1FF"/>
          </a:solidFill>
          <a:ln w="9525">
            <a:solidFill>
              <a:schemeClr val="tx1"/>
            </a:solidFill>
            <a:miter lim="800000"/>
            <a:headEnd/>
            <a:tailEnd/>
          </a:ln>
          <a:effectLst>
            <a:outerShdw dist="107763" dir="2700000" algn="ctr" rotWithShape="0">
              <a:schemeClr val="bg2"/>
            </a:outerShdw>
          </a:effec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20000"/>
              </a:spcBef>
              <a:buFontTx/>
              <a:buChar char="•"/>
            </a:pPr>
            <a:r>
              <a:rPr lang="en-US" altLang="en-US" sz="2400"/>
              <a:t>Moore-automata:</a:t>
            </a:r>
            <a:br>
              <a:rPr lang="en-US" altLang="en-US" sz="2400"/>
            </a:br>
            <a:r>
              <a:rPr lang="en-US" altLang="en-US" sz="2400" i="1">
                <a:latin typeface="Times New Roman" panose="02020603050405020304" pitchFamily="18" charset="0"/>
              </a:rPr>
              <a:t>Y</a:t>
            </a:r>
            <a:r>
              <a:rPr lang="en-US" altLang="en-US" sz="2400"/>
              <a:t> = </a:t>
            </a:r>
            <a:r>
              <a:rPr lang="en-US" altLang="en-US" sz="2400">
                <a:sym typeface="Symbol" panose="05050102010706020507" pitchFamily="18" charset="2"/>
              </a:rPr>
              <a:t></a:t>
            </a:r>
            <a:r>
              <a:rPr lang="en-US" altLang="en-US" sz="2400"/>
              <a:t> (</a:t>
            </a:r>
            <a:r>
              <a:rPr lang="en-US" altLang="en-US" sz="2400" i="1">
                <a:latin typeface="Times New Roman" panose="02020603050405020304" pitchFamily="18" charset="0"/>
              </a:rPr>
              <a:t>Z</a:t>
            </a:r>
            <a:r>
              <a:rPr lang="en-US" altLang="en-US" sz="2400"/>
              <a:t>);   </a:t>
            </a:r>
            <a:r>
              <a:rPr lang="en-US" altLang="en-US" sz="2400" i="1">
                <a:latin typeface="Times New Roman" panose="02020603050405020304" pitchFamily="18" charset="0"/>
              </a:rPr>
              <a:t>Z</a:t>
            </a:r>
            <a:r>
              <a:rPr lang="en-US" altLang="en-US" sz="2800" baseline="30000"/>
              <a:t>+</a:t>
            </a:r>
            <a:r>
              <a:rPr lang="en-US" altLang="en-US" sz="2400"/>
              <a:t> = </a:t>
            </a:r>
            <a:r>
              <a:rPr lang="en-US" altLang="en-US" sz="2400">
                <a:sym typeface="Symbol" panose="05050102010706020507" pitchFamily="18" charset="2"/>
              </a:rPr>
              <a:t></a:t>
            </a:r>
            <a:r>
              <a:rPr lang="en-US" altLang="en-US" sz="2400"/>
              <a:t> (</a:t>
            </a:r>
            <a:r>
              <a:rPr lang="en-US" altLang="en-US" sz="2400" i="1">
                <a:latin typeface="Times New Roman" panose="02020603050405020304" pitchFamily="18" charset="0"/>
              </a:rPr>
              <a:t>X</a:t>
            </a:r>
            <a:r>
              <a:rPr lang="en-US" altLang="en-US" sz="2400" i="1"/>
              <a:t>, </a:t>
            </a:r>
            <a:r>
              <a:rPr lang="en-US" altLang="en-US" sz="2400" i="1">
                <a:latin typeface="Times New Roman" panose="02020603050405020304" pitchFamily="18" charset="0"/>
              </a:rPr>
              <a:t>Z</a:t>
            </a:r>
            <a:r>
              <a:rPr lang="en-US" altLang="en-US" sz="2400"/>
              <a:t>)</a:t>
            </a:r>
          </a:p>
          <a:p>
            <a:pPr>
              <a:spcBef>
                <a:spcPct val="20000"/>
              </a:spcBef>
              <a:buFontTx/>
              <a:buChar char="•"/>
            </a:pPr>
            <a:r>
              <a:rPr lang="en-US" altLang="en-US" sz="2400"/>
              <a:t>Mealy-automata</a:t>
            </a:r>
            <a:br>
              <a:rPr lang="en-US" altLang="en-US" sz="2400"/>
            </a:br>
            <a:r>
              <a:rPr lang="en-US" altLang="en-US" sz="2400" i="1">
                <a:latin typeface="Times New Roman" panose="02020603050405020304" pitchFamily="18" charset="0"/>
              </a:rPr>
              <a:t>Y</a:t>
            </a:r>
            <a:r>
              <a:rPr lang="en-US" altLang="en-US" sz="2400"/>
              <a:t> = </a:t>
            </a:r>
            <a:r>
              <a:rPr lang="en-US" altLang="en-US" sz="2400">
                <a:sym typeface="Symbol" panose="05050102010706020507" pitchFamily="18" charset="2"/>
              </a:rPr>
              <a:t></a:t>
            </a:r>
            <a:r>
              <a:rPr lang="en-US" altLang="en-US" sz="2400"/>
              <a:t> (</a:t>
            </a:r>
            <a:r>
              <a:rPr lang="en-US" altLang="en-US" sz="2400" i="1">
                <a:solidFill>
                  <a:srgbClr val="FF3300"/>
                </a:solidFill>
                <a:latin typeface="Times New Roman" panose="02020603050405020304" pitchFamily="18" charset="0"/>
              </a:rPr>
              <a:t>X</a:t>
            </a:r>
            <a:r>
              <a:rPr lang="en-US" altLang="en-US" sz="2400"/>
              <a:t>, </a:t>
            </a:r>
            <a:r>
              <a:rPr lang="en-US" altLang="en-US" sz="2400" i="1">
                <a:latin typeface="Times New Roman" panose="02020603050405020304" pitchFamily="18" charset="0"/>
              </a:rPr>
              <a:t>Z</a:t>
            </a:r>
            <a:r>
              <a:rPr lang="en-US" altLang="en-US" sz="2400"/>
              <a:t>);   </a:t>
            </a:r>
            <a:r>
              <a:rPr lang="en-US" altLang="en-US" sz="2400" i="1">
                <a:latin typeface="Times New Roman" panose="02020603050405020304" pitchFamily="18" charset="0"/>
              </a:rPr>
              <a:t>Z</a:t>
            </a:r>
            <a:r>
              <a:rPr lang="en-US" altLang="en-US" sz="2800" baseline="30000"/>
              <a:t>+</a:t>
            </a:r>
            <a:r>
              <a:rPr lang="en-US" altLang="en-US" sz="2400"/>
              <a:t> = </a:t>
            </a:r>
            <a:r>
              <a:rPr lang="en-US" altLang="en-US" sz="2400">
                <a:sym typeface="Symbol" panose="05050102010706020507" pitchFamily="18" charset="2"/>
              </a:rPr>
              <a:t></a:t>
            </a:r>
            <a:r>
              <a:rPr lang="en-US" altLang="en-US" sz="2400"/>
              <a:t> (</a:t>
            </a:r>
            <a:r>
              <a:rPr lang="en-US" altLang="en-US" sz="2400" i="1">
                <a:latin typeface="Times New Roman" panose="02020603050405020304" pitchFamily="18" charset="0"/>
              </a:rPr>
              <a:t>X</a:t>
            </a:r>
            <a:r>
              <a:rPr lang="en-US" altLang="en-US" sz="2400" i="1"/>
              <a:t>, </a:t>
            </a:r>
            <a:r>
              <a:rPr lang="en-US" altLang="en-US" sz="2400" i="1">
                <a:latin typeface="Times New Roman" panose="02020603050405020304" pitchFamily="18" charset="0"/>
              </a:rPr>
              <a:t>Z</a:t>
            </a:r>
            <a:r>
              <a:rPr lang="en-US" altLang="en-US" sz="2400"/>
              <a:t>)</a:t>
            </a:r>
            <a:endParaRPr lang="en-US" altLang="en-US" sz="2400">
              <a:sym typeface="Symbol" panose="05050102010706020507" pitchFamily="18" charset="2"/>
            </a:endParaRPr>
          </a:p>
        </p:txBody>
      </p:sp>
      <p:sp>
        <p:nvSpPr>
          <p:cNvPr id="174085" name="Text Box 5">
            <a:extLst>
              <a:ext uri="{FF2B5EF4-FFF2-40B4-BE49-F238E27FC236}">
                <a16:creationId xmlns:a16="http://schemas.microsoft.com/office/drawing/2014/main" id="{6037BDAB-D6F2-496A-96DD-5753B85FBD28}"/>
              </a:ext>
            </a:extLst>
          </p:cNvPr>
          <p:cNvSpPr txBox="1">
            <a:spLocks noChangeArrowheads="1"/>
          </p:cNvSpPr>
          <p:nvPr/>
        </p:nvSpPr>
        <p:spPr bwMode="auto">
          <a:xfrm>
            <a:off x="2667000" y="2133600"/>
            <a:ext cx="2438400" cy="9144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en-US" altLang="en-US" sz="2400"/>
              <a:t>Internal state </a:t>
            </a:r>
            <a:r>
              <a:rPr lang="en-US" altLang="en-US" sz="2400" i="1">
                <a:latin typeface="Times New Roman" panose="02020603050405020304" pitchFamily="18" charset="0"/>
              </a:rPr>
              <a:t>Z</a:t>
            </a:r>
          </a:p>
        </p:txBody>
      </p:sp>
      <p:sp>
        <p:nvSpPr>
          <p:cNvPr id="174086" name="Line 6">
            <a:extLst>
              <a:ext uri="{FF2B5EF4-FFF2-40B4-BE49-F238E27FC236}">
                <a16:creationId xmlns:a16="http://schemas.microsoft.com/office/drawing/2014/main" id="{AF41C52F-2781-4DDA-98DC-9B436FF6C605}"/>
              </a:ext>
            </a:extLst>
          </p:cNvPr>
          <p:cNvSpPr>
            <a:spLocks noChangeShapeType="1"/>
          </p:cNvSpPr>
          <p:nvPr/>
        </p:nvSpPr>
        <p:spPr bwMode="auto">
          <a:xfrm>
            <a:off x="1752600" y="2362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087" name="Text Box 7">
            <a:extLst>
              <a:ext uri="{FF2B5EF4-FFF2-40B4-BE49-F238E27FC236}">
                <a16:creationId xmlns:a16="http://schemas.microsoft.com/office/drawing/2014/main" id="{2A46AC54-BAB8-4993-8A4E-A23C049209B2}"/>
              </a:ext>
            </a:extLst>
          </p:cNvPr>
          <p:cNvSpPr txBox="1">
            <a:spLocks noChangeArrowheads="1"/>
          </p:cNvSpPr>
          <p:nvPr/>
        </p:nvSpPr>
        <p:spPr bwMode="auto">
          <a:xfrm>
            <a:off x="533400" y="2135188"/>
            <a:ext cx="1116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input </a:t>
            </a:r>
            <a:r>
              <a:rPr lang="en-US" altLang="en-US" sz="2400" i="1">
                <a:latin typeface="Times New Roman" panose="02020603050405020304" pitchFamily="18" charset="0"/>
              </a:rPr>
              <a:t>X</a:t>
            </a:r>
          </a:p>
        </p:txBody>
      </p:sp>
      <p:sp>
        <p:nvSpPr>
          <p:cNvPr id="174088" name="Line 8">
            <a:extLst>
              <a:ext uri="{FF2B5EF4-FFF2-40B4-BE49-F238E27FC236}">
                <a16:creationId xmlns:a16="http://schemas.microsoft.com/office/drawing/2014/main" id="{2971E3B7-8992-4C26-A1FE-64E513CE10F2}"/>
              </a:ext>
            </a:extLst>
          </p:cNvPr>
          <p:cNvSpPr>
            <a:spLocks noChangeShapeType="1"/>
          </p:cNvSpPr>
          <p:nvPr/>
        </p:nvSpPr>
        <p:spPr bwMode="auto">
          <a:xfrm>
            <a:off x="5105400" y="2362200"/>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089" name="Text Box 9">
            <a:extLst>
              <a:ext uri="{FF2B5EF4-FFF2-40B4-BE49-F238E27FC236}">
                <a16:creationId xmlns:a16="http://schemas.microsoft.com/office/drawing/2014/main" id="{C34A82FC-055F-4216-943F-B1F4B980B7D5}"/>
              </a:ext>
            </a:extLst>
          </p:cNvPr>
          <p:cNvSpPr txBox="1">
            <a:spLocks noChangeArrowheads="1"/>
          </p:cNvSpPr>
          <p:nvPr/>
        </p:nvSpPr>
        <p:spPr bwMode="auto">
          <a:xfrm>
            <a:off x="6324600" y="2135188"/>
            <a:ext cx="1285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output </a:t>
            </a:r>
            <a:r>
              <a:rPr lang="en-US" altLang="en-US" sz="2400" i="1">
                <a:latin typeface="Times New Roman" panose="02020603050405020304" pitchFamily="18" charset="0"/>
              </a:rPr>
              <a:t>Y</a:t>
            </a:r>
          </a:p>
        </p:txBody>
      </p:sp>
      <p:sp>
        <p:nvSpPr>
          <p:cNvPr id="174090" name="Text Box 10">
            <a:extLst>
              <a:ext uri="{FF2B5EF4-FFF2-40B4-BE49-F238E27FC236}">
                <a16:creationId xmlns:a16="http://schemas.microsoft.com/office/drawing/2014/main" id="{5E8FA3F8-84B9-4C95-BC09-54D874797639}"/>
              </a:ext>
            </a:extLst>
          </p:cNvPr>
          <p:cNvSpPr txBox="1">
            <a:spLocks noChangeArrowheads="1"/>
          </p:cNvSpPr>
          <p:nvPr/>
        </p:nvSpPr>
        <p:spPr bwMode="auto">
          <a:xfrm>
            <a:off x="533400" y="3124200"/>
            <a:ext cx="5257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a:t>Next state </a:t>
            </a:r>
            <a:r>
              <a:rPr lang="en-US" altLang="en-US" sz="2400" i="1">
                <a:latin typeface="Times New Roman" panose="02020603050405020304" pitchFamily="18" charset="0"/>
              </a:rPr>
              <a:t>Z</a:t>
            </a:r>
            <a:r>
              <a:rPr lang="en-US" altLang="en-US" sz="2800" baseline="30000"/>
              <a:t>+</a:t>
            </a:r>
            <a:r>
              <a:rPr lang="en-US" altLang="en-US" sz="2400"/>
              <a:t> computed by function </a:t>
            </a:r>
            <a:r>
              <a:rPr lang="en-US" altLang="en-US" sz="2400">
                <a:sym typeface="Symbol" panose="05050102010706020507" pitchFamily="18" charset="2"/>
              </a:rPr>
              <a:t></a:t>
            </a:r>
            <a:br>
              <a:rPr lang="en-US" altLang="en-US" sz="2400">
                <a:sym typeface="Symbol" panose="05050102010706020507" pitchFamily="18" charset="2"/>
              </a:rPr>
            </a:br>
            <a:r>
              <a:rPr lang="en-US" altLang="en-US" sz="2400">
                <a:sym typeface="Symbol" panose="05050102010706020507" pitchFamily="18" charset="2"/>
              </a:rPr>
              <a:t>Output computed by function </a:t>
            </a:r>
          </a:p>
        </p:txBody>
      </p:sp>
      <p:sp>
        <p:nvSpPr>
          <p:cNvPr id="174091" name="Oval 11">
            <a:extLst>
              <a:ext uri="{FF2B5EF4-FFF2-40B4-BE49-F238E27FC236}">
                <a16:creationId xmlns:a16="http://schemas.microsoft.com/office/drawing/2014/main" id="{D8A5EF1B-EA64-464F-85D8-ED8AF1C9B956}"/>
              </a:ext>
            </a:extLst>
          </p:cNvPr>
          <p:cNvSpPr>
            <a:spLocks noChangeArrowheads="1"/>
          </p:cNvSpPr>
          <p:nvPr/>
        </p:nvSpPr>
        <p:spPr bwMode="auto">
          <a:xfrm>
            <a:off x="5715000" y="4267200"/>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092" name="Text Box 12">
            <a:extLst>
              <a:ext uri="{FF2B5EF4-FFF2-40B4-BE49-F238E27FC236}">
                <a16:creationId xmlns:a16="http://schemas.microsoft.com/office/drawing/2014/main" id="{99FD8D95-232D-4B42-938D-1ED5DCC8FEEF}"/>
              </a:ext>
            </a:extLst>
          </p:cNvPr>
          <p:cNvSpPr txBox="1">
            <a:spLocks noChangeArrowheads="1"/>
          </p:cNvSpPr>
          <p:nvPr/>
        </p:nvSpPr>
        <p:spPr bwMode="auto">
          <a:xfrm>
            <a:off x="5791200" y="4270375"/>
            <a:ext cx="452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u="sng">
                <a:latin typeface="Times New Roman" panose="02020603050405020304" pitchFamily="18" charset="0"/>
              </a:rPr>
              <a:t>Z0</a:t>
            </a:r>
          </a:p>
        </p:txBody>
      </p:sp>
      <p:sp>
        <p:nvSpPr>
          <p:cNvPr id="174093" name="Oval 13">
            <a:extLst>
              <a:ext uri="{FF2B5EF4-FFF2-40B4-BE49-F238E27FC236}">
                <a16:creationId xmlns:a16="http://schemas.microsoft.com/office/drawing/2014/main" id="{F8E28585-841F-4A52-85C9-C3673E03B831}"/>
              </a:ext>
            </a:extLst>
          </p:cNvPr>
          <p:cNvSpPr>
            <a:spLocks noChangeArrowheads="1"/>
          </p:cNvSpPr>
          <p:nvPr/>
        </p:nvSpPr>
        <p:spPr bwMode="auto">
          <a:xfrm>
            <a:off x="7086600" y="5410200"/>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094" name="Oval 14">
            <a:extLst>
              <a:ext uri="{FF2B5EF4-FFF2-40B4-BE49-F238E27FC236}">
                <a16:creationId xmlns:a16="http://schemas.microsoft.com/office/drawing/2014/main" id="{CAA544F2-BB06-4D2F-B270-4CBC1079F0BD}"/>
              </a:ext>
            </a:extLst>
          </p:cNvPr>
          <p:cNvSpPr>
            <a:spLocks noChangeArrowheads="1"/>
          </p:cNvSpPr>
          <p:nvPr/>
        </p:nvSpPr>
        <p:spPr bwMode="auto">
          <a:xfrm>
            <a:off x="7086600" y="4267200"/>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095" name="Oval 15">
            <a:extLst>
              <a:ext uri="{FF2B5EF4-FFF2-40B4-BE49-F238E27FC236}">
                <a16:creationId xmlns:a16="http://schemas.microsoft.com/office/drawing/2014/main" id="{C26D8D9D-A263-4AEE-BFB9-BC42E7B3C51F}"/>
              </a:ext>
            </a:extLst>
          </p:cNvPr>
          <p:cNvSpPr>
            <a:spLocks noChangeArrowheads="1"/>
          </p:cNvSpPr>
          <p:nvPr/>
        </p:nvSpPr>
        <p:spPr bwMode="auto">
          <a:xfrm>
            <a:off x="5715000" y="5410200"/>
            <a:ext cx="609600" cy="609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096" name="Text Box 16">
            <a:extLst>
              <a:ext uri="{FF2B5EF4-FFF2-40B4-BE49-F238E27FC236}">
                <a16:creationId xmlns:a16="http://schemas.microsoft.com/office/drawing/2014/main" id="{331B4DD2-0E2F-4F5E-BDA8-BDF5FDD5EE68}"/>
              </a:ext>
            </a:extLst>
          </p:cNvPr>
          <p:cNvSpPr txBox="1">
            <a:spLocks noChangeArrowheads="1"/>
          </p:cNvSpPr>
          <p:nvPr/>
        </p:nvSpPr>
        <p:spPr bwMode="auto">
          <a:xfrm>
            <a:off x="7162800" y="4270375"/>
            <a:ext cx="452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u="sng">
                <a:latin typeface="Times New Roman" panose="02020603050405020304" pitchFamily="18" charset="0"/>
              </a:rPr>
              <a:t>Z1</a:t>
            </a:r>
          </a:p>
        </p:txBody>
      </p:sp>
      <p:sp>
        <p:nvSpPr>
          <p:cNvPr id="174097" name="Text Box 17">
            <a:extLst>
              <a:ext uri="{FF2B5EF4-FFF2-40B4-BE49-F238E27FC236}">
                <a16:creationId xmlns:a16="http://schemas.microsoft.com/office/drawing/2014/main" id="{0DBF1385-2BE9-42E9-8BC2-FE0EB99C9B71}"/>
              </a:ext>
            </a:extLst>
          </p:cNvPr>
          <p:cNvSpPr txBox="1">
            <a:spLocks noChangeArrowheads="1"/>
          </p:cNvSpPr>
          <p:nvPr/>
        </p:nvSpPr>
        <p:spPr bwMode="auto">
          <a:xfrm>
            <a:off x="7162800" y="5413375"/>
            <a:ext cx="452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u="sng">
                <a:latin typeface="Times New Roman" panose="02020603050405020304" pitchFamily="18" charset="0"/>
              </a:rPr>
              <a:t>Z2</a:t>
            </a:r>
          </a:p>
        </p:txBody>
      </p:sp>
      <p:sp>
        <p:nvSpPr>
          <p:cNvPr id="174098" name="Text Box 18">
            <a:extLst>
              <a:ext uri="{FF2B5EF4-FFF2-40B4-BE49-F238E27FC236}">
                <a16:creationId xmlns:a16="http://schemas.microsoft.com/office/drawing/2014/main" id="{1D37299B-061D-4153-A0C5-4453B26E47E5}"/>
              </a:ext>
            </a:extLst>
          </p:cNvPr>
          <p:cNvSpPr txBox="1">
            <a:spLocks noChangeArrowheads="1"/>
          </p:cNvSpPr>
          <p:nvPr/>
        </p:nvSpPr>
        <p:spPr bwMode="auto">
          <a:xfrm>
            <a:off x="5791200" y="5413375"/>
            <a:ext cx="452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u="sng">
                <a:latin typeface="Times New Roman" panose="02020603050405020304" pitchFamily="18" charset="0"/>
              </a:rPr>
              <a:t>Z3</a:t>
            </a:r>
          </a:p>
        </p:txBody>
      </p:sp>
      <p:sp>
        <p:nvSpPr>
          <p:cNvPr id="174099" name="Line 19">
            <a:extLst>
              <a:ext uri="{FF2B5EF4-FFF2-40B4-BE49-F238E27FC236}">
                <a16:creationId xmlns:a16="http://schemas.microsoft.com/office/drawing/2014/main" id="{9F0CFB6B-D51B-42E7-96BC-B3B97D9AB09A}"/>
              </a:ext>
            </a:extLst>
          </p:cNvPr>
          <p:cNvSpPr>
            <a:spLocks noChangeShapeType="1"/>
          </p:cNvSpPr>
          <p:nvPr/>
        </p:nvSpPr>
        <p:spPr bwMode="auto">
          <a:xfrm>
            <a:off x="6324600" y="4572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00" name="Line 20">
            <a:extLst>
              <a:ext uri="{FF2B5EF4-FFF2-40B4-BE49-F238E27FC236}">
                <a16:creationId xmlns:a16="http://schemas.microsoft.com/office/drawing/2014/main" id="{63991FFD-EC1A-4690-9B81-70DAFD611A83}"/>
              </a:ext>
            </a:extLst>
          </p:cNvPr>
          <p:cNvSpPr>
            <a:spLocks noChangeShapeType="1"/>
          </p:cNvSpPr>
          <p:nvPr/>
        </p:nvSpPr>
        <p:spPr bwMode="auto">
          <a:xfrm>
            <a:off x="7391400" y="4876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01" name="Line 21">
            <a:extLst>
              <a:ext uri="{FF2B5EF4-FFF2-40B4-BE49-F238E27FC236}">
                <a16:creationId xmlns:a16="http://schemas.microsoft.com/office/drawing/2014/main" id="{1CF80EB5-B340-404D-A635-1895C91B9217}"/>
              </a:ext>
            </a:extLst>
          </p:cNvPr>
          <p:cNvSpPr>
            <a:spLocks noChangeShapeType="1"/>
          </p:cNvSpPr>
          <p:nvPr/>
        </p:nvSpPr>
        <p:spPr bwMode="auto">
          <a:xfrm flipH="1">
            <a:off x="6324600" y="5715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02" name="Line 22">
            <a:extLst>
              <a:ext uri="{FF2B5EF4-FFF2-40B4-BE49-F238E27FC236}">
                <a16:creationId xmlns:a16="http://schemas.microsoft.com/office/drawing/2014/main" id="{0B92941A-AA3D-4CAB-B175-CDE2F5A24C2E}"/>
              </a:ext>
            </a:extLst>
          </p:cNvPr>
          <p:cNvSpPr>
            <a:spLocks noChangeShapeType="1"/>
          </p:cNvSpPr>
          <p:nvPr/>
        </p:nvSpPr>
        <p:spPr bwMode="auto">
          <a:xfrm flipV="1">
            <a:off x="6019800" y="4876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03" name="Text Box 23">
            <a:extLst>
              <a:ext uri="{FF2B5EF4-FFF2-40B4-BE49-F238E27FC236}">
                <a16:creationId xmlns:a16="http://schemas.microsoft.com/office/drawing/2014/main" id="{3808AB56-EDB4-42A5-8DDA-B46723398753}"/>
              </a:ext>
            </a:extLst>
          </p:cNvPr>
          <p:cNvSpPr txBox="1">
            <a:spLocks noChangeArrowheads="1"/>
          </p:cNvSpPr>
          <p:nvPr/>
        </p:nvSpPr>
        <p:spPr bwMode="auto">
          <a:xfrm>
            <a:off x="6400800" y="4192588"/>
            <a:ext cx="585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latin typeface="Times New Roman" panose="02020603050405020304" pitchFamily="18" charset="0"/>
              </a:rPr>
              <a:t>e</a:t>
            </a:r>
            <a:r>
              <a:rPr lang="en-US" altLang="en-US" sz="2000"/>
              <a:t>=1</a:t>
            </a:r>
          </a:p>
        </p:txBody>
      </p:sp>
      <p:sp>
        <p:nvSpPr>
          <p:cNvPr id="174104" name="Text Box 24">
            <a:extLst>
              <a:ext uri="{FF2B5EF4-FFF2-40B4-BE49-F238E27FC236}">
                <a16:creationId xmlns:a16="http://schemas.microsoft.com/office/drawing/2014/main" id="{F4E90861-AC8E-4A1C-B037-C4AE8496D929}"/>
              </a:ext>
            </a:extLst>
          </p:cNvPr>
          <p:cNvSpPr txBox="1">
            <a:spLocks noChangeArrowheads="1"/>
          </p:cNvSpPr>
          <p:nvPr/>
        </p:nvSpPr>
        <p:spPr bwMode="auto">
          <a:xfrm>
            <a:off x="5334000" y="4849813"/>
            <a:ext cx="585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latin typeface="Times New Roman" panose="02020603050405020304" pitchFamily="18" charset="0"/>
              </a:rPr>
              <a:t>e</a:t>
            </a:r>
            <a:r>
              <a:rPr lang="en-US" altLang="en-US" sz="2000"/>
              <a:t>=1</a:t>
            </a:r>
          </a:p>
        </p:txBody>
      </p:sp>
      <p:sp>
        <p:nvSpPr>
          <p:cNvPr id="174105" name="Text Box 25">
            <a:extLst>
              <a:ext uri="{FF2B5EF4-FFF2-40B4-BE49-F238E27FC236}">
                <a16:creationId xmlns:a16="http://schemas.microsoft.com/office/drawing/2014/main" id="{2E8A83DD-E17D-4906-A605-E4B2E2D1B7E5}"/>
              </a:ext>
            </a:extLst>
          </p:cNvPr>
          <p:cNvSpPr txBox="1">
            <a:spLocks noChangeArrowheads="1"/>
          </p:cNvSpPr>
          <p:nvPr/>
        </p:nvSpPr>
        <p:spPr bwMode="auto">
          <a:xfrm>
            <a:off x="6553200" y="5764213"/>
            <a:ext cx="585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latin typeface="Times New Roman" panose="02020603050405020304" pitchFamily="18" charset="0"/>
              </a:rPr>
              <a:t>e</a:t>
            </a:r>
            <a:r>
              <a:rPr lang="en-US" altLang="en-US" sz="2000"/>
              <a:t>=1</a:t>
            </a:r>
          </a:p>
        </p:txBody>
      </p:sp>
      <p:sp>
        <p:nvSpPr>
          <p:cNvPr id="174106" name="Text Box 26">
            <a:extLst>
              <a:ext uri="{FF2B5EF4-FFF2-40B4-BE49-F238E27FC236}">
                <a16:creationId xmlns:a16="http://schemas.microsoft.com/office/drawing/2014/main" id="{FC975E5D-0660-429F-BA79-5961292C6F58}"/>
              </a:ext>
            </a:extLst>
          </p:cNvPr>
          <p:cNvSpPr txBox="1">
            <a:spLocks noChangeArrowheads="1"/>
          </p:cNvSpPr>
          <p:nvPr/>
        </p:nvSpPr>
        <p:spPr bwMode="auto">
          <a:xfrm>
            <a:off x="7391400" y="4926013"/>
            <a:ext cx="585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i="1">
                <a:latin typeface="Times New Roman" panose="02020603050405020304" pitchFamily="18" charset="0"/>
              </a:rPr>
              <a:t>e</a:t>
            </a:r>
            <a:r>
              <a:rPr lang="en-US" altLang="en-US" sz="2000"/>
              <a:t>=1</a:t>
            </a:r>
          </a:p>
        </p:txBody>
      </p:sp>
      <p:grpSp>
        <p:nvGrpSpPr>
          <p:cNvPr id="174107" name="Group 27">
            <a:extLst>
              <a:ext uri="{FF2B5EF4-FFF2-40B4-BE49-F238E27FC236}">
                <a16:creationId xmlns:a16="http://schemas.microsoft.com/office/drawing/2014/main" id="{A2DF1A0A-2E1F-4BC7-9933-382A6A8735EA}"/>
              </a:ext>
            </a:extLst>
          </p:cNvPr>
          <p:cNvGrpSpPr>
            <a:grpSpLocks/>
          </p:cNvGrpSpPr>
          <p:nvPr/>
        </p:nvGrpSpPr>
        <p:grpSpPr bwMode="auto">
          <a:xfrm>
            <a:off x="3352800" y="5105400"/>
            <a:ext cx="3276600" cy="1320800"/>
            <a:chOff x="2064" y="3024"/>
            <a:chExt cx="2064" cy="832"/>
          </a:xfrm>
        </p:grpSpPr>
        <p:sp>
          <p:nvSpPr>
            <p:cNvPr id="174108" name="Freeform 28">
              <a:extLst>
                <a:ext uri="{FF2B5EF4-FFF2-40B4-BE49-F238E27FC236}">
                  <a16:creationId xmlns:a16="http://schemas.microsoft.com/office/drawing/2014/main" id="{6D9EEC1B-4AEB-412B-99E8-81909E225927}"/>
                </a:ext>
              </a:extLst>
            </p:cNvPr>
            <p:cNvSpPr>
              <a:spLocks/>
            </p:cNvSpPr>
            <p:nvPr/>
          </p:nvSpPr>
          <p:spPr bwMode="auto">
            <a:xfrm>
              <a:off x="2064" y="3024"/>
              <a:ext cx="1680" cy="160"/>
            </a:xfrm>
            <a:custGeom>
              <a:avLst/>
              <a:gdLst>
                <a:gd name="T0" fmla="*/ 1680 w 1680"/>
                <a:gd name="T1" fmla="*/ 96 h 160"/>
                <a:gd name="T2" fmla="*/ 384 w 1680"/>
                <a:gd name="T3" fmla="*/ 144 h 160"/>
                <a:gd name="T4" fmla="*/ 0 w 1680"/>
                <a:gd name="T5" fmla="*/ 0 h 160"/>
              </a:gdLst>
              <a:ahLst/>
              <a:cxnLst>
                <a:cxn ang="0">
                  <a:pos x="T0" y="T1"/>
                </a:cxn>
                <a:cxn ang="0">
                  <a:pos x="T2" y="T3"/>
                </a:cxn>
                <a:cxn ang="0">
                  <a:pos x="T4" y="T5"/>
                </a:cxn>
              </a:cxnLst>
              <a:rect l="0" t="0" r="r" b="b"/>
              <a:pathLst>
                <a:path w="1680" h="160">
                  <a:moveTo>
                    <a:pt x="1680" y="96"/>
                  </a:moveTo>
                  <a:cubicBezTo>
                    <a:pt x="1172" y="128"/>
                    <a:pt x="664" y="160"/>
                    <a:pt x="384" y="144"/>
                  </a:cubicBezTo>
                  <a:cubicBezTo>
                    <a:pt x="104" y="128"/>
                    <a:pt x="64" y="24"/>
                    <a:pt x="0" y="0"/>
                  </a:cubicBez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09" name="Freeform 29">
              <a:extLst>
                <a:ext uri="{FF2B5EF4-FFF2-40B4-BE49-F238E27FC236}">
                  <a16:creationId xmlns:a16="http://schemas.microsoft.com/office/drawing/2014/main" id="{D0B5154E-257E-4D81-8453-542F97239E92}"/>
                </a:ext>
              </a:extLst>
            </p:cNvPr>
            <p:cNvSpPr>
              <a:spLocks/>
            </p:cNvSpPr>
            <p:nvPr/>
          </p:nvSpPr>
          <p:spPr bwMode="auto">
            <a:xfrm>
              <a:off x="2064" y="3024"/>
              <a:ext cx="2064" cy="832"/>
            </a:xfrm>
            <a:custGeom>
              <a:avLst/>
              <a:gdLst>
                <a:gd name="T0" fmla="*/ 2064 w 2064"/>
                <a:gd name="T1" fmla="*/ 384 h 832"/>
                <a:gd name="T2" fmla="*/ 1920 w 2064"/>
                <a:gd name="T3" fmla="*/ 672 h 832"/>
                <a:gd name="T4" fmla="*/ 1296 w 2064"/>
                <a:gd name="T5" fmla="*/ 720 h 832"/>
                <a:gd name="T6" fmla="*/ 0 w 2064"/>
                <a:gd name="T7" fmla="*/ 0 h 832"/>
              </a:gdLst>
              <a:ahLst/>
              <a:cxnLst>
                <a:cxn ang="0">
                  <a:pos x="T0" y="T1"/>
                </a:cxn>
                <a:cxn ang="0">
                  <a:pos x="T2" y="T3"/>
                </a:cxn>
                <a:cxn ang="0">
                  <a:pos x="T4" y="T5"/>
                </a:cxn>
                <a:cxn ang="0">
                  <a:pos x="T6" y="T7"/>
                </a:cxn>
              </a:cxnLst>
              <a:rect l="0" t="0" r="r" b="b"/>
              <a:pathLst>
                <a:path w="2064" h="832">
                  <a:moveTo>
                    <a:pt x="2064" y="384"/>
                  </a:moveTo>
                  <a:cubicBezTo>
                    <a:pt x="2056" y="500"/>
                    <a:pt x="2048" y="616"/>
                    <a:pt x="1920" y="672"/>
                  </a:cubicBezTo>
                  <a:cubicBezTo>
                    <a:pt x="1792" y="728"/>
                    <a:pt x="1616" y="832"/>
                    <a:pt x="1296" y="720"/>
                  </a:cubicBezTo>
                  <a:cubicBezTo>
                    <a:pt x="976" y="608"/>
                    <a:pt x="488" y="304"/>
                    <a:pt x="0" y="0"/>
                  </a:cubicBezTo>
                </a:path>
              </a:pathLst>
            </a:custGeom>
            <a:noFill/>
            <a:ln w="9525">
              <a:solidFill>
                <a:srgbClr val="FF33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grpSp>
      <p:sp>
        <p:nvSpPr>
          <p:cNvPr id="174110" name="Text Box 30">
            <a:extLst>
              <a:ext uri="{FF2B5EF4-FFF2-40B4-BE49-F238E27FC236}">
                <a16:creationId xmlns:a16="http://schemas.microsoft.com/office/drawing/2014/main" id="{A3B6C221-7DFA-4A4A-8032-5EA1EE78B069}"/>
              </a:ext>
            </a:extLst>
          </p:cNvPr>
          <p:cNvSpPr txBox="1">
            <a:spLocks noChangeArrowheads="1"/>
          </p:cNvSpPr>
          <p:nvPr/>
        </p:nvSpPr>
        <p:spPr bwMode="auto">
          <a:xfrm>
            <a:off x="5851525" y="4519613"/>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latin typeface="Times New Roman" panose="02020603050405020304" pitchFamily="18" charset="0"/>
              </a:rPr>
              <a:t>0</a:t>
            </a:r>
          </a:p>
        </p:txBody>
      </p:sp>
      <p:sp>
        <p:nvSpPr>
          <p:cNvPr id="174111" name="Text Box 31">
            <a:extLst>
              <a:ext uri="{FF2B5EF4-FFF2-40B4-BE49-F238E27FC236}">
                <a16:creationId xmlns:a16="http://schemas.microsoft.com/office/drawing/2014/main" id="{5592EDD5-E685-480B-B609-E80C197B7A62}"/>
              </a:ext>
            </a:extLst>
          </p:cNvPr>
          <p:cNvSpPr txBox="1">
            <a:spLocks noChangeArrowheads="1"/>
          </p:cNvSpPr>
          <p:nvPr/>
        </p:nvSpPr>
        <p:spPr bwMode="auto">
          <a:xfrm>
            <a:off x="7243763" y="45529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latin typeface="Times New Roman" panose="02020603050405020304" pitchFamily="18" charset="0"/>
              </a:rPr>
              <a:t>1</a:t>
            </a:r>
          </a:p>
        </p:txBody>
      </p:sp>
      <p:sp>
        <p:nvSpPr>
          <p:cNvPr id="174112" name="Text Box 32">
            <a:extLst>
              <a:ext uri="{FF2B5EF4-FFF2-40B4-BE49-F238E27FC236}">
                <a16:creationId xmlns:a16="http://schemas.microsoft.com/office/drawing/2014/main" id="{98CDE790-FA88-41B6-AD9C-73FA78507F34}"/>
              </a:ext>
            </a:extLst>
          </p:cNvPr>
          <p:cNvSpPr txBox="1">
            <a:spLocks noChangeArrowheads="1"/>
          </p:cNvSpPr>
          <p:nvPr/>
        </p:nvSpPr>
        <p:spPr bwMode="auto">
          <a:xfrm>
            <a:off x="7218363" y="56578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latin typeface="Times New Roman" panose="02020603050405020304" pitchFamily="18" charset="0"/>
              </a:rPr>
              <a:t>2</a:t>
            </a:r>
          </a:p>
        </p:txBody>
      </p:sp>
      <p:sp>
        <p:nvSpPr>
          <p:cNvPr id="174113" name="Text Box 33">
            <a:extLst>
              <a:ext uri="{FF2B5EF4-FFF2-40B4-BE49-F238E27FC236}">
                <a16:creationId xmlns:a16="http://schemas.microsoft.com/office/drawing/2014/main" id="{2D509892-AA4C-49B2-88EA-AD1C56791AC9}"/>
              </a:ext>
            </a:extLst>
          </p:cNvPr>
          <p:cNvSpPr txBox="1">
            <a:spLocks noChangeArrowheads="1"/>
          </p:cNvSpPr>
          <p:nvPr/>
        </p:nvSpPr>
        <p:spPr bwMode="auto">
          <a:xfrm>
            <a:off x="5872163" y="5683250"/>
            <a:ext cx="381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latin typeface="Times New Roman" panose="02020603050405020304" pitchFamily="18" charset="0"/>
              </a:rPr>
              <a:t>3</a:t>
            </a:r>
          </a:p>
        </p:txBody>
      </p:sp>
      <p:sp>
        <p:nvSpPr>
          <p:cNvPr id="174114" name="Line 34">
            <a:extLst>
              <a:ext uri="{FF2B5EF4-FFF2-40B4-BE49-F238E27FC236}">
                <a16:creationId xmlns:a16="http://schemas.microsoft.com/office/drawing/2014/main" id="{606B520C-B1A6-4C48-8A9A-EADA11B3D66E}"/>
              </a:ext>
            </a:extLst>
          </p:cNvPr>
          <p:cNvSpPr>
            <a:spLocks noChangeShapeType="1"/>
          </p:cNvSpPr>
          <p:nvPr/>
        </p:nvSpPr>
        <p:spPr bwMode="auto">
          <a:xfrm>
            <a:off x="1752600" y="2743200"/>
            <a:ext cx="914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15" name="Text Box 35">
            <a:extLst>
              <a:ext uri="{FF2B5EF4-FFF2-40B4-BE49-F238E27FC236}">
                <a16:creationId xmlns:a16="http://schemas.microsoft.com/office/drawing/2014/main" id="{A59A1A4E-DB4A-4770-800F-51D94E6743CE}"/>
              </a:ext>
            </a:extLst>
          </p:cNvPr>
          <p:cNvSpPr txBox="1">
            <a:spLocks noChangeArrowheads="1"/>
          </p:cNvSpPr>
          <p:nvPr/>
        </p:nvSpPr>
        <p:spPr bwMode="auto">
          <a:xfrm>
            <a:off x="838200" y="2514600"/>
            <a:ext cx="879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clock</a:t>
            </a:r>
          </a:p>
        </p:txBody>
      </p:sp>
      <p:sp>
        <p:nvSpPr>
          <p:cNvPr id="174116" name="Oval 36">
            <a:extLst>
              <a:ext uri="{FF2B5EF4-FFF2-40B4-BE49-F238E27FC236}">
                <a16:creationId xmlns:a16="http://schemas.microsoft.com/office/drawing/2014/main" id="{DC4035C3-6E66-4180-9906-2272652ED897}"/>
              </a:ext>
            </a:extLst>
          </p:cNvPr>
          <p:cNvSpPr>
            <a:spLocks noChangeArrowheads="1"/>
          </p:cNvSpPr>
          <p:nvPr/>
        </p:nvSpPr>
        <p:spPr bwMode="auto">
          <a:xfrm>
            <a:off x="5715000" y="4267200"/>
            <a:ext cx="609600" cy="609600"/>
          </a:xfrm>
          <a:prstGeom prst="ellipse">
            <a:avLst/>
          </a:prstGeom>
          <a:solidFill>
            <a:schemeClr val="accent1">
              <a:alpha val="50000"/>
            </a:scheme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117" name="Oval 37">
            <a:extLst>
              <a:ext uri="{FF2B5EF4-FFF2-40B4-BE49-F238E27FC236}">
                <a16:creationId xmlns:a16="http://schemas.microsoft.com/office/drawing/2014/main" id="{E952A1B7-1F20-4E19-AF16-D1D4E0DA1DF4}"/>
              </a:ext>
            </a:extLst>
          </p:cNvPr>
          <p:cNvSpPr>
            <a:spLocks noChangeArrowheads="1"/>
          </p:cNvSpPr>
          <p:nvPr/>
        </p:nvSpPr>
        <p:spPr bwMode="auto">
          <a:xfrm>
            <a:off x="7086600" y="4267200"/>
            <a:ext cx="609600" cy="609600"/>
          </a:xfrm>
          <a:prstGeom prst="ellipse">
            <a:avLst/>
          </a:prstGeom>
          <a:solidFill>
            <a:schemeClr val="accent1">
              <a:alpha val="50000"/>
            </a:scheme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118" name="Oval 38">
            <a:extLst>
              <a:ext uri="{FF2B5EF4-FFF2-40B4-BE49-F238E27FC236}">
                <a16:creationId xmlns:a16="http://schemas.microsoft.com/office/drawing/2014/main" id="{648285BE-C68F-4DB4-916A-761090CBA593}"/>
              </a:ext>
            </a:extLst>
          </p:cNvPr>
          <p:cNvSpPr>
            <a:spLocks noChangeArrowheads="1"/>
          </p:cNvSpPr>
          <p:nvPr/>
        </p:nvSpPr>
        <p:spPr bwMode="auto">
          <a:xfrm>
            <a:off x="7086600" y="5410200"/>
            <a:ext cx="609600" cy="609600"/>
          </a:xfrm>
          <a:prstGeom prst="ellipse">
            <a:avLst/>
          </a:prstGeom>
          <a:solidFill>
            <a:schemeClr val="accent1">
              <a:alpha val="50000"/>
            </a:scheme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119" name="Oval 39">
            <a:extLst>
              <a:ext uri="{FF2B5EF4-FFF2-40B4-BE49-F238E27FC236}">
                <a16:creationId xmlns:a16="http://schemas.microsoft.com/office/drawing/2014/main" id="{86AFE2A1-76E5-480A-96C5-19B469F37069}"/>
              </a:ext>
            </a:extLst>
          </p:cNvPr>
          <p:cNvSpPr>
            <a:spLocks noChangeArrowheads="1"/>
          </p:cNvSpPr>
          <p:nvPr/>
        </p:nvSpPr>
        <p:spPr bwMode="auto">
          <a:xfrm>
            <a:off x="5715000" y="5410200"/>
            <a:ext cx="609600" cy="609600"/>
          </a:xfrm>
          <a:prstGeom prst="ellipse">
            <a:avLst/>
          </a:prstGeom>
          <a:solidFill>
            <a:schemeClr val="accent1">
              <a:alpha val="50000"/>
            </a:schemeClr>
          </a:solidFill>
          <a:ln w="9525">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174120" name="Freeform 40">
            <a:extLst>
              <a:ext uri="{FF2B5EF4-FFF2-40B4-BE49-F238E27FC236}">
                <a16:creationId xmlns:a16="http://schemas.microsoft.com/office/drawing/2014/main" id="{953A809A-41FD-4DFC-88FA-4D4F07E7BAE0}"/>
              </a:ext>
            </a:extLst>
          </p:cNvPr>
          <p:cNvSpPr>
            <a:spLocks/>
          </p:cNvSpPr>
          <p:nvPr/>
        </p:nvSpPr>
        <p:spPr bwMode="auto">
          <a:xfrm>
            <a:off x="1676400" y="4114800"/>
            <a:ext cx="4267200" cy="685800"/>
          </a:xfrm>
          <a:custGeom>
            <a:avLst/>
            <a:gdLst>
              <a:gd name="T0" fmla="*/ 2576 w 2888"/>
              <a:gd name="T1" fmla="*/ 312 h 456"/>
              <a:gd name="T2" fmla="*/ 2528 w 2888"/>
              <a:gd name="T3" fmla="*/ 312 h 456"/>
              <a:gd name="T4" fmla="*/ 416 w 2888"/>
              <a:gd name="T5" fmla="*/ 24 h 456"/>
              <a:gd name="T6" fmla="*/ 32 w 2888"/>
              <a:gd name="T7" fmla="*/ 456 h 456"/>
            </a:gdLst>
            <a:ahLst/>
            <a:cxnLst>
              <a:cxn ang="0">
                <a:pos x="T0" y="T1"/>
              </a:cxn>
              <a:cxn ang="0">
                <a:pos x="T2" y="T3"/>
              </a:cxn>
              <a:cxn ang="0">
                <a:pos x="T4" y="T5"/>
              </a:cxn>
              <a:cxn ang="0">
                <a:pos x="T6" y="T7"/>
              </a:cxn>
            </a:cxnLst>
            <a:rect l="0" t="0" r="r" b="b"/>
            <a:pathLst>
              <a:path w="2888" h="456">
                <a:moveTo>
                  <a:pt x="2576" y="312"/>
                </a:moveTo>
                <a:cubicBezTo>
                  <a:pt x="2732" y="336"/>
                  <a:pt x="2888" y="360"/>
                  <a:pt x="2528" y="312"/>
                </a:cubicBezTo>
                <a:cubicBezTo>
                  <a:pt x="2168" y="264"/>
                  <a:pt x="832" y="0"/>
                  <a:pt x="416" y="24"/>
                </a:cubicBezTo>
                <a:cubicBezTo>
                  <a:pt x="0" y="48"/>
                  <a:pt x="96" y="384"/>
                  <a:pt x="32" y="456"/>
                </a:cubicBezTo>
              </a:path>
            </a:pathLst>
          </a:custGeom>
          <a:noFill/>
          <a:ln w="19050" cmpd="sng">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174121" name="Text Box 41">
            <a:extLst>
              <a:ext uri="{FF2B5EF4-FFF2-40B4-BE49-F238E27FC236}">
                <a16:creationId xmlns:a16="http://schemas.microsoft.com/office/drawing/2014/main" id="{CE17FA99-A935-4AD9-9293-CA263E8C7483}"/>
              </a:ext>
            </a:extLst>
          </p:cNvPr>
          <p:cNvSpPr txBox="1">
            <a:spLocks noChangeArrowheads="1"/>
          </p:cNvSpPr>
          <p:nvPr/>
        </p:nvSpPr>
        <p:spPr bwMode="blackWhite">
          <a:xfrm>
            <a:off x="6019800" y="2895600"/>
            <a:ext cx="2971800" cy="1016000"/>
          </a:xfrm>
          <a:prstGeom prst="rect">
            <a:avLst/>
          </a:prstGeom>
          <a:solidFill>
            <a:srgbClr val="E1E1FF"/>
          </a:solidFill>
          <a:ln w="9525">
            <a:solidFill>
              <a:schemeClr val="tx1"/>
            </a:solidFill>
            <a:miter lim="800000"/>
            <a:headEnd/>
            <a:tailEnd/>
          </a:ln>
          <a:effectLst>
            <a:outerShdw dist="107763" dir="2700000" algn="ctr" rotWithShape="0">
              <a:schemeClr val="bg2"/>
            </a:outerShdw>
          </a:effectLst>
        </p:spPr>
        <p:txBody>
          <a:bodyPr>
            <a:spAutoFit/>
          </a:bodyPr>
          <a:lstStyle/>
          <a:p>
            <a:pPr>
              <a:spcBef>
                <a:spcPct val="50000"/>
              </a:spcBef>
            </a:pPr>
            <a:r>
              <a:rPr lang="en-US" altLang="en-US" sz="2000"/>
              <a:t>Moore- + Mealy automata=finite state machines (FSMs)</a:t>
            </a:r>
          </a:p>
        </p:txBody>
      </p:sp>
      <p:sp>
        <p:nvSpPr>
          <p:cNvPr id="2" name="Datumsplatzhalter 1">
            <a:extLst>
              <a:ext uri="{FF2B5EF4-FFF2-40B4-BE49-F238E27FC236}">
                <a16:creationId xmlns:a16="http://schemas.microsoft.com/office/drawing/2014/main" id="{D4A96E08-60FF-4DA7-9B7A-BCAE1221A0F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9877F395-EB3E-4740-A24A-82220333EBB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F7A4AED-6729-4CEC-BB71-C212EF196DDA}"/>
              </a:ext>
            </a:extLst>
          </p:cNvPr>
          <p:cNvSpPr>
            <a:spLocks noGrp="1"/>
          </p:cNvSpPr>
          <p:nvPr>
            <p:ph type="sldNum" sz="quarter" idx="12"/>
          </p:nvPr>
        </p:nvSpPr>
        <p:spPr/>
        <p:txBody>
          <a:bodyPr/>
          <a:lstStyle/>
          <a:p>
            <a:pPr>
              <a:defRPr/>
            </a:pPr>
            <a:fld id="{AFD5F09E-495C-4440-9B64-34BC52B4539C}" type="slidenum">
              <a:rPr lang="en-US" smtClean="0"/>
              <a:pPr>
                <a:defRPr/>
              </a:pPr>
              <a:t>776</a:t>
            </a:fld>
            <a:endParaRPr lang="en-US"/>
          </a:p>
        </p:txBody>
      </p:sp>
    </p:spTree>
    <p:extLst>
      <p:ext uri="{BB962C8B-B14F-4D97-AF65-F5344CB8AC3E}">
        <p14:creationId xmlns:p14="http://schemas.microsoft.com/office/powerpoint/2010/main" val="38304582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1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4116"/>
                                        </p:tgtEl>
                                        <p:attrNameLst>
                                          <p:attrName>style.visibility</p:attrName>
                                        </p:attrNameLst>
                                      </p:cBhvr>
                                      <p:to>
                                        <p:strVal val="visible"/>
                                      </p:to>
                                    </p:set>
                                  </p:childTnLst>
                                  <p:subTnLst>
                                    <p:set>
                                      <p:cBhvr override="childStyle">
                                        <p:cTn dur="1" fill="hold" display="0" masterRel="nextClick" afterEffect="1"/>
                                        <p:tgtEl>
                                          <p:spTgt spid="174116"/>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4117"/>
                                        </p:tgtEl>
                                        <p:attrNameLst>
                                          <p:attrName>style.visibility</p:attrName>
                                        </p:attrNameLst>
                                      </p:cBhvr>
                                      <p:to>
                                        <p:strVal val="visible"/>
                                      </p:to>
                                    </p:set>
                                  </p:childTnLst>
                                  <p:subTnLst>
                                    <p:set>
                                      <p:cBhvr override="childStyle">
                                        <p:cTn dur="1" fill="hold" display="0" masterRel="nextClick" afterEffect="1"/>
                                        <p:tgtEl>
                                          <p:spTgt spid="174117"/>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4118"/>
                                        </p:tgtEl>
                                        <p:attrNameLst>
                                          <p:attrName>style.visibility</p:attrName>
                                        </p:attrNameLst>
                                      </p:cBhvr>
                                      <p:to>
                                        <p:strVal val="visible"/>
                                      </p:to>
                                    </p:set>
                                  </p:childTnLst>
                                  <p:subTnLst>
                                    <p:set>
                                      <p:cBhvr override="childStyle">
                                        <p:cTn dur="1" fill="hold" display="0" masterRel="nextClick" afterEffect="1"/>
                                        <p:tgtEl>
                                          <p:spTgt spid="174118"/>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4119"/>
                                        </p:tgtEl>
                                        <p:attrNameLst>
                                          <p:attrName>style.visibility</p:attrName>
                                        </p:attrNameLst>
                                      </p:cBhvr>
                                      <p:to>
                                        <p:strVal val="visible"/>
                                      </p:to>
                                    </p:set>
                                  </p:childTnLst>
                                  <p:subTnLst>
                                    <p:set>
                                      <p:cBhvr override="childStyle">
                                        <p:cTn dur="1" fill="hold" display="0" masterRel="nextClick" afterEffect="1"/>
                                        <p:tgtEl>
                                          <p:spTgt spid="174119"/>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4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1" grpId="0" animBg="1" autoUpdateAnimBg="0"/>
    </p:bldLst>
  </p:timing>
</p:sld>
</file>

<file path=ppt/slides/slide7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69FAEAE-3EB6-4CE4-AB14-F768760CB1F9}"/>
              </a:ext>
            </a:extLst>
          </p:cNvPr>
          <p:cNvSpPr>
            <a:spLocks noGrp="1" noChangeArrowheads="1"/>
          </p:cNvSpPr>
          <p:nvPr>
            <p:ph type="title"/>
          </p:nvPr>
        </p:nvSpPr>
        <p:spPr>
          <a:xfrm>
            <a:off x="250825" y="71438"/>
            <a:ext cx="6842125" cy="1019175"/>
          </a:xfrm>
        </p:spPr>
        <p:txBody>
          <a:bodyPr/>
          <a:lstStyle/>
          <a:p>
            <a:pPr algn="l"/>
            <a:r>
              <a:rPr lang="en-US" altLang="en-US"/>
              <a:t>StateCharts</a:t>
            </a:r>
          </a:p>
        </p:txBody>
      </p:sp>
      <p:sp>
        <p:nvSpPr>
          <p:cNvPr id="64515" name="Rectangle 3">
            <a:extLst>
              <a:ext uri="{FF2B5EF4-FFF2-40B4-BE49-F238E27FC236}">
                <a16:creationId xmlns:a16="http://schemas.microsoft.com/office/drawing/2014/main" id="{AA971C3C-C7A2-44B0-A812-4ACB4568E2AE}"/>
              </a:ext>
            </a:extLst>
          </p:cNvPr>
          <p:cNvSpPr>
            <a:spLocks noGrp="1" noChangeArrowheads="1"/>
          </p:cNvSpPr>
          <p:nvPr>
            <p:ph type="body" idx="1"/>
          </p:nvPr>
        </p:nvSpPr>
        <p:spPr>
          <a:xfrm>
            <a:off x="476250" y="1449388"/>
            <a:ext cx="8077200" cy="2378075"/>
          </a:xfrm>
        </p:spPr>
        <p:txBody>
          <a:bodyPr>
            <a:normAutofit fontScale="85000" lnSpcReduction="10000"/>
          </a:bodyPr>
          <a:lstStyle/>
          <a:p>
            <a:pPr>
              <a:lnSpc>
                <a:spcPct val="125000"/>
              </a:lnSpc>
            </a:pPr>
            <a:r>
              <a:rPr lang="en-US" altLang="en-US" dirty="0"/>
              <a:t>Classical automata not useful for complex systems (complex graphs cannot be understood by humans).</a:t>
            </a:r>
          </a:p>
          <a:p>
            <a:pPr>
              <a:lnSpc>
                <a:spcPct val="125000"/>
              </a:lnSpc>
            </a:pPr>
            <a:r>
              <a:rPr lang="en-US" altLang="en-US" dirty="0">
                <a:sym typeface="Wingdings" panose="05000000000000000000" pitchFamily="2" charset="2"/>
              </a:rPr>
              <a:t> </a:t>
            </a:r>
            <a:r>
              <a:rPr lang="en-US" altLang="en-US" dirty="0"/>
              <a:t>Introduction of hierarchy </a:t>
            </a:r>
            <a:r>
              <a:rPr lang="en-US" altLang="en-US" dirty="0">
                <a:sym typeface="Wingdings" panose="05000000000000000000" pitchFamily="2" charset="2"/>
              </a:rPr>
              <a:t></a:t>
            </a:r>
            <a:r>
              <a:rPr lang="en-US" altLang="en-US" dirty="0"/>
              <a:t> </a:t>
            </a:r>
            <a:r>
              <a:rPr lang="en-US" altLang="en-US" dirty="0" err="1"/>
              <a:t>StateCharts</a:t>
            </a:r>
            <a:r>
              <a:rPr lang="en-US" altLang="en-US" dirty="0"/>
              <a:t> [</a:t>
            </a:r>
            <a:r>
              <a:rPr lang="en-US" altLang="en-US" dirty="0" err="1"/>
              <a:t>Harel</a:t>
            </a:r>
            <a:r>
              <a:rPr lang="en-US" altLang="en-US" dirty="0"/>
              <a:t>, 1987]</a:t>
            </a:r>
          </a:p>
          <a:p>
            <a:pPr>
              <a:lnSpc>
                <a:spcPct val="125000"/>
              </a:lnSpc>
            </a:pPr>
            <a:r>
              <a:rPr lang="en-US" altLang="en-US" dirty="0" err="1"/>
              <a:t>StateChart</a:t>
            </a:r>
            <a:r>
              <a:rPr lang="en-US" altLang="en-US" dirty="0"/>
              <a:t> = </a:t>
            </a:r>
            <a:r>
              <a:rPr lang="en-US" altLang="en-US" i="1" dirty="0"/>
              <a:t>the only unused combination of</a:t>
            </a:r>
          </a:p>
          <a:p>
            <a:pPr>
              <a:lnSpc>
                <a:spcPct val="125000"/>
              </a:lnSpc>
            </a:pPr>
            <a:r>
              <a:rPr lang="en-US" altLang="en-US" i="1" dirty="0"/>
              <a:t>„flow“ or „state“ with „diagram“ or „chart“</a:t>
            </a:r>
          </a:p>
        </p:txBody>
      </p:sp>
      <p:sp>
        <p:nvSpPr>
          <p:cNvPr id="64516" name="Rectangle 4">
            <a:extLst>
              <a:ext uri="{FF2B5EF4-FFF2-40B4-BE49-F238E27FC236}">
                <a16:creationId xmlns:a16="http://schemas.microsoft.com/office/drawing/2014/main" id="{D2AF5785-B1CB-4046-8AE1-D0ADF4397257}"/>
              </a:ext>
            </a:extLst>
          </p:cNvPr>
          <p:cNvSpPr>
            <a:spLocks noChangeArrowheads="1"/>
          </p:cNvSpPr>
          <p:nvPr/>
        </p:nvSpPr>
        <p:spPr bwMode="auto">
          <a:xfrm>
            <a:off x="566738" y="4041068"/>
            <a:ext cx="5715000" cy="1917700"/>
          </a:xfrm>
          <a:prstGeom prst="rect">
            <a:avLst/>
          </a:prstGeom>
          <a:noFill/>
          <a:ln>
            <a:noFill/>
          </a:ln>
          <a:effectLst/>
          <a:extLst>
            <a:ext uri="{909E8E84-426E-40DD-AFC4-6F175D3DCCD1}">
              <a14:hiddenFill xmlns:a14="http://schemas.microsoft.com/office/drawing/2010/main">
                <a:solidFill>
                  <a:srgbClr val="E2E2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buClr>
                <a:srgbClr val="84B818"/>
              </a:buClr>
              <a:buFont typeface="Wingdings" panose="05000000000000000000" pitchFamily="2" charset="2"/>
              <a:buChar char="§"/>
              <a:defRPr sz="2400">
                <a:solidFill>
                  <a:schemeClr val="tx1"/>
                </a:solidFill>
                <a:latin typeface="Arial" panose="020B0604020202020204" pitchFamily="34" charset="0"/>
              </a:defRPr>
            </a:lvl2pPr>
            <a:lvl3pPr marL="1143000" indent="-228600">
              <a:buClr>
                <a:srgbClr val="84B818"/>
              </a:buClr>
              <a:buChar char="•"/>
              <a:defRPr sz="2400">
                <a:solidFill>
                  <a:schemeClr val="tx1"/>
                </a:solidFill>
                <a:latin typeface="Arial" panose="020B0604020202020204" pitchFamily="34" charset="0"/>
              </a:defRPr>
            </a:lvl3pPr>
            <a:lvl4pPr marL="1600200" indent="-228600">
              <a:buClr>
                <a:srgbClr val="84B818"/>
              </a:buClr>
              <a:buChar char="•"/>
              <a:defRPr sz="2000">
                <a:solidFill>
                  <a:schemeClr val="tx1"/>
                </a:solidFill>
                <a:latin typeface="Arial" panose="020B0604020202020204" pitchFamily="34" charset="0"/>
              </a:defRPr>
            </a:lvl4pPr>
            <a:lvl5pPr marL="2057400" indent="-228600">
              <a:buClr>
                <a:srgbClr val="84B818"/>
              </a:buClr>
              <a:buChar char="»"/>
              <a:defRPr sz="2000">
                <a:solidFill>
                  <a:schemeClr val="tx1"/>
                </a:solidFill>
                <a:latin typeface="Arial" panose="020B0604020202020204" pitchFamily="34" charset="0"/>
              </a:defRPr>
            </a:lvl5pPr>
            <a:lvl6pPr marL="2514600" indent="-228600" fontAlgn="base">
              <a:spcBef>
                <a:spcPct val="0"/>
              </a:spcBef>
              <a:spcAft>
                <a:spcPct val="0"/>
              </a:spcAft>
              <a:buClr>
                <a:srgbClr val="84B818"/>
              </a:buClr>
              <a:buChar char="»"/>
              <a:defRPr sz="2000">
                <a:solidFill>
                  <a:schemeClr val="tx1"/>
                </a:solidFill>
                <a:latin typeface="Arial" panose="020B0604020202020204" pitchFamily="34" charset="0"/>
              </a:defRPr>
            </a:lvl6pPr>
            <a:lvl7pPr marL="2971800" indent="-228600" fontAlgn="base">
              <a:spcBef>
                <a:spcPct val="0"/>
              </a:spcBef>
              <a:spcAft>
                <a:spcPct val="0"/>
              </a:spcAft>
              <a:buClr>
                <a:srgbClr val="84B818"/>
              </a:buClr>
              <a:buChar char="»"/>
              <a:defRPr sz="2000">
                <a:solidFill>
                  <a:schemeClr val="tx1"/>
                </a:solidFill>
                <a:latin typeface="Arial" panose="020B0604020202020204" pitchFamily="34" charset="0"/>
              </a:defRPr>
            </a:lvl7pPr>
            <a:lvl8pPr marL="3429000" indent="-228600" fontAlgn="base">
              <a:spcBef>
                <a:spcPct val="0"/>
              </a:spcBef>
              <a:spcAft>
                <a:spcPct val="0"/>
              </a:spcAft>
              <a:buClr>
                <a:srgbClr val="84B818"/>
              </a:buClr>
              <a:buChar char="»"/>
              <a:defRPr sz="2000">
                <a:solidFill>
                  <a:schemeClr val="tx1"/>
                </a:solidFill>
                <a:latin typeface="Arial" panose="020B0604020202020204" pitchFamily="34" charset="0"/>
              </a:defRPr>
            </a:lvl8pPr>
            <a:lvl9pPr marL="3886200" indent="-228600" fontAlgn="base">
              <a:spcBef>
                <a:spcPct val="0"/>
              </a:spcBef>
              <a:spcAft>
                <a:spcPct val="0"/>
              </a:spcAft>
              <a:buClr>
                <a:srgbClr val="84B818"/>
              </a:buClr>
              <a:buChar char="»"/>
              <a:defRPr sz="2000">
                <a:solidFill>
                  <a:schemeClr val="tx1"/>
                </a:solidFill>
                <a:latin typeface="Arial" panose="020B0604020202020204" pitchFamily="34" charset="0"/>
              </a:defRPr>
            </a:lvl9pPr>
          </a:lstStyle>
          <a:p>
            <a:r>
              <a:rPr lang="en-US" altLang="en-US" dirty="0"/>
              <a:t>Used here as a (prominent) example of a model of computation based on shared memory communication.</a:t>
            </a:r>
          </a:p>
          <a:p>
            <a:pPr lvl="1">
              <a:buFont typeface="Wingdings" panose="05000000000000000000" pitchFamily="2" charset="2"/>
              <a:buChar char="F"/>
            </a:pPr>
            <a:r>
              <a:rPr lang="en-US" altLang="en-US" dirty="0">
                <a:sym typeface="Wingdings" panose="05000000000000000000" pitchFamily="2" charset="2"/>
              </a:rPr>
              <a:t>appropriate only for local (non-distributed) systems</a:t>
            </a:r>
          </a:p>
        </p:txBody>
      </p:sp>
      <p:pic>
        <p:nvPicPr>
          <p:cNvPr id="64517" name="Picture 5" descr="j0116320">
            <a:extLst>
              <a:ext uri="{FF2B5EF4-FFF2-40B4-BE49-F238E27FC236}">
                <a16:creationId xmlns:a16="http://schemas.microsoft.com/office/drawing/2014/main" id="{CE4006F4-45BF-4906-8C3E-3609895790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788" y="4419600"/>
            <a:ext cx="1528762" cy="132397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C0144EB5-9AB8-43D0-A525-3F1FAF82EDB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469C137-2AB3-4E2E-953B-3035D28EDAA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74EAB95-33CC-420C-BBFC-5480D66731C4}"/>
              </a:ext>
            </a:extLst>
          </p:cNvPr>
          <p:cNvSpPr>
            <a:spLocks noGrp="1"/>
          </p:cNvSpPr>
          <p:nvPr>
            <p:ph type="sldNum" sz="quarter" idx="12"/>
          </p:nvPr>
        </p:nvSpPr>
        <p:spPr/>
        <p:txBody>
          <a:bodyPr/>
          <a:lstStyle/>
          <a:p>
            <a:pPr>
              <a:defRPr/>
            </a:pPr>
            <a:fld id="{AFD5F09E-495C-4440-9B64-34BC52B4539C}" type="slidenum">
              <a:rPr lang="en-US" smtClean="0"/>
              <a:pPr>
                <a:defRPr/>
              </a:pPr>
              <a:t>777</a:t>
            </a:fld>
            <a:endParaRPr lang="en-US"/>
          </a:p>
        </p:txBody>
      </p:sp>
    </p:spTree>
    <p:extLst>
      <p:ext uri="{BB962C8B-B14F-4D97-AF65-F5344CB8AC3E}">
        <p14:creationId xmlns:p14="http://schemas.microsoft.com/office/powerpoint/2010/main" val="1907213756"/>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9" name="Picture 9">
            <a:extLst>
              <a:ext uri="{FF2B5EF4-FFF2-40B4-BE49-F238E27FC236}">
                <a16:creationId xmlns:a16="http://schemas.microsoft.com/office/drawing/2014/main" id="{C8B14F0C-64EE-4F51-8BE9-656C3F3C6F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80" y="3847421"/>
            <a:ext cx="4968875" cy="243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562" name="Rectangle 2">
            <a:extLst>
              <a:ext uri="{FF2B5EF4-FFF2-40B4-BE49-F238E27FC236}">
                <a16:creationId xmlns:a16="http://schemas.microsoft.com/office/drawing/2014/main" id="{E6A826DB-AC8C-4832-BA2A-F2AC65CBBB8F}"/>
              </a:ext>
            </a:extLst>
          </p:cNvPr>
          <p:cNvSpPr>
            <a:spLocks noGrp="1" noChangeArrowheads="1"/>
          </p:cNvSpPr>
          <p:nvPr>
            <p:ph type="title"/>
          </p:nvPr>
        </p:nvSpPr>
        <p:spPr>
          <a:xfrm>
            <a:off x="250825" y="71438"/>
            <a:ext cx="6842125" cy="1019175"/>
          </a:xfrm>
        </p:spPr>
        <p:txBody>
          <a:bodyPr/>
          <a:lstStyle/>
          <a:p>
            <a:r>
              <a:rPr lang="en-US" altLang="en-US" dirty="0"/>
              <a:t>Introducing hierarchy</a:t>
            </a:r>
          </a:p>
        </p:txBody>
      </p:sp>
      <p:sp>
        <p:nvSpPr>
          <p:cNvPr id="66563" name="AutoShape 3">
            <a:extLst>
              <a:ext uri="{FF2B5EF4-FFF2-40B4-BE49-F238E27FC236}">
                <a16:creationId xmlns:a16="http://schemas.microsoft.com/office/drawing/2014/main" id="{B2F429D1-23AE-4E95-A20F-A078FECD6702}"/>
              </a:ext>
            </a:extLst>
          </p:cNvPr>
          <p:cNvSpPr>
            <a:spLocks noChangeArrowheads="1"/>
          </p:cNvSpPr>
          <p:nvPr/>
        </p:nvSpPr>
        <p:spPr bwMode="auto">
          <a:xfrm>
            <a:off x="2484438" y="3500438"/>
            <a:ext cx="533400" cy="457200"/>
          </a:xfrm>
          <a:prstGeom prst="downArrow">
            <a:avLst>
              <a:gd name="adj1" fmla="val 50000"/>
              <a:gd name="adj2" fmla="val 25000"/>
            </a:avLst>
          </a:prstGeom>
          <a:solidFill>
            <a:srgbClr val="84B81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6566" name="Text Box 6">
            <a:extLst>
              <a:ext uri="{FF2B5EF4-FFF2-40B4-BE49-F238E27FC236}">
                <a16:creationId xmlns:a16="http://schemas.microsoft.com/office/drawing/2014/main" id="{B956778E-E1D8-4C2E-95F3-C74D3AF4B074}"/>
              </a:ext>
            </a:extLst>
          </p:cNvPr>
          <p:cNvSpPr txBox="1">
            <a:spLocks noChangeArrowheads="1"/>
          </p:cNvSpPr>
          <p:nvPr/>
        </p:nvSpPr>
        <p:spPr bwMode="blackWhite">
          <a:xfrm>
            <a:off x="5257800" y="2590800"/>
            <a:ext cx="3581400" cy="1552575"/>
          </a:xfrm>
          <a:prstGeom prst="rect">
            <a:avLst/>
          </a:prstGeom>
          <a:noFill/>
          <a:ln>
            <a:noFill/>
          </a:ln>
          <a:effectLst/>
          <a:extLst>
            <a:ext uri="{909E8E84-426E-40DD-AFC4-6F175D3DCCD1}">
              <a14:hiddenFill xmlns:a14="http://schemas.microsoft.com/office/drawing/2010/main">
                <a:solidFill>
                  <a:srgbClr val="E1E1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spcBef>
                <a:spcPct val="50000"/>
              </a:spcBef>
            </a:pPr>
            <a:r>
              <a:rPr lang="en-US" altLang="en-US" sz="2400">
                <a:effectLst>
                  <a:outerShdw blurRad="38100" dist="38100" dir="2700000" algn="tl">
                    <a:srgbClr val="C0C0C0"/>
                  </a:outerShdw>
                </a:effectLst>
              </a:rPr>
              <a:t>FSM will be </a:t>
            </a:r>
            <a:r>
              <a:rPr lang="en-US" altLang="en-US" sz="2400" b="1">
                <a:effectLst>
                  <a:outerShdw blurRad="38100" dist="38100" dir="2700000" algn="tl">
                    <a:srgbClr val="C0C0C0"/>
                  </a:outerShdw>
                </a:effectLst>
              </a:rPr>
              <a:t>in</a:t>
            </a:r>
            <a:r>
              <a:rPr lang="en-US" altLang="en-US" sz="2400">
                <a:effectLst>
                  <a:outerShdw blurRad="38100" dist="38100" dir="2700000" algn="tl">
                    <a:srgbClr val="C0C0C0"/>
                  </a:outerShdw>
                </a:effectLst>
              </a:rPr>
              <a:t> exactly one of the substates of </a:t>
            </a:r>
            <a:r>
              <a:rPr lang="en-US" altLang="en-US" sz="2400" i="1">
                <a:effectLst>
                  <a:outerShdw blurRad="38100" dist="38100" dir="2700000" algn="tl">
                    <a:srgbClr val="C0C0C0"/>
                  </a:outerShdw>
                </a:effectLst>
                <a:latin typeface="Times New Roman" panose="02020603050405020304" pitchFamily="18" charset="0"/>
              </a:rPr>
              <a:t>S</a:t>
            </a:r>
            <a:r>
              <a:rPr lang="en-US" altLang="en-US" sz="2400">
                <a:effectLst>
                  <a:outerShdw blurRad="38100" dist="38100" dir="2700000" algn="tl">
                    <a:srgbClr val="C0C0C0"/>
                  </a:outerShdw>
                </a:effectLst>
              </a:rPr>
              <a:t> if </a:t>
            </a:r>
            <a:r>
              <a:rPr lang="en-US" altLang="en-US" sz="2400" i="1">
                <a:effectLst>
                  <a:outerShdw blurRad="38100" dist="38100" dir="2700000" algn="tl">
                    <a:srgbClr val="C0C0C0"/>
                  </a:outerShdw>
                </a:effectLst>
                <a:latin typeface="Times New Roman" panose="02020603050405020304" pitchFamily="18" charset="0"/>
              </a:rPr>
              <a:t>S</a:t>
            </a:r>
            <a:r>
              <a:rPr lang="en-US" altLang="en-US" sz="2400">
                <a:effectLst>
                  <a:outerShdw blurRad="38100" dist="38100" dir="2700000" algn="tl">
                    <a:srgbClr val="C0C0C0"/>
                  </a:outerShdw>
                </a:effectLst>
              </a:rPr>
              <a:t> is </a:t>
            </a:r>
            <a:r>
              <a:rPr lang="en-US" altLang="en-US" sz="2400" b="1">
                <a:effectLst>
                  <a:outerShdw blurRad="38100" dist="38100" dir="2700000" algn="tl">
                    <a:srgbClr val="C0C0C0"/>
                  </a:outerShdw>
                </a:effectLst>
              </a:rPr>
              <a:t>active</a:t>
            </a:r>
            <a:br>
              <a:rPr lang="en-US" altLang="en-US" sz="2400">
                <a:effectLst>
                  <a:outerShdw blurRad="38100" dist="38100" dir="2700000" algn="tl">
                    <a:srgbClr val="C0C0C0"/>
                  </a:outerShdw>
                </a:effectLst>
              </a:rPr>
            </a:br>
            <a:r>
              <a:rPr lang="en-US" altLang="en-US" sz="2400">
                <a:effectLst>
                  <a:outerShdw blurRad="38100" dist="38100" dir="2700000" algn="tl">
                    <a:srgbClr val="C0C0C0"/>
                  </a:outerShdw>
                </a:effectLst>
              </a:rPr>
              <a:t>(either in </a:t>
            </a:r>
            <a:r>
              <a:rPr lang="en-US" altLang="en-US" sz="2400" i="1">
                <a:effectLst>
                  <a:outerShdw blurRad="38100" dist="38100" dir="2700000" algn="tl">
                    <a:srgbClr val="C0C0C0"/>
                  </a:outerShdw>
                </a:effectLst>
                <a:latin typeface="Times New Roman" panose="02020603050405020304" pitchFamily="18" charset="0"/>
              </a:rPr>
              <a:t>A</a:t>
            </a:r>
            <a:r>
              <a:rPr lang="en-US" altLang="en-US" sz="2400">
                <a:effectLst>
                  <a:outerShdw blurRad="38100" dist="38100" dir="2700000" algn="tl">
                    <a:srgbClr val="C0C0C0"/>
                  </a:outerShdw>
                </a:effectLst>
              </a:rPr>
              <a:t> or in </a:t>
            </a:r>
            <a:r>
              <a:rPr lang="en-US" altLang="en-US" sz="2400" i="1">
                <a:effectLst>
                  <a:outerShdw blurRad="38100" dist="38100" dir="2700000" algn="tl">
                    <a:srgbClr val="C0C0C0"/>
                  </a:outerShdw>
                </a:effectLst>
                <a:latin typeface="Times New Roman" panose="02020603050405020304" pitchFamily="18" charset="0"/>
              </a:rPr>
              <a:t>B</a:t>
            </a:r>
            <a:r>
              <a:rPr lang="en-US" altLang="en-US" sz="2400">
                <a:effectLst>
                  <a:outerShdw blurRad="38100" dist="38100" dir="2700000" algn="tl">
                    <a:srgbClr val="C0C0C0"/>
                  </a:outerShdw>
                </a:effectLst>
              </a:rPr>
              <a:t> or ..)</a:t>
            </a:r>
          </a:p>
        </p:txBody>
      </p:sp>
      <p:sp>
        <p:nvSpPr>
          <p:cNvPr id="66567" name="Oval 7">
            <a:extLst>
              <a:ext uri="{FF2B5EF4-FFF2-40B4-BE49-F238E27FC236}">
                <a16:creationId xmlns:a16="http://schemas.microsoft.com/office/drawing/2014/main" id="{D0815C76-508E-4F35-BAEA-A398B8D5ADD5}"/>
              </a:ext>
            </a:extLst>
          </p:cNvPr>
          <p:cNvSpPr>
            <a:spLocks noChangeArrowheads="1"/>
          </p:cNvSpPr>
          <p:nvPr/>
        </p:nvSpPr>
        <p:spPr bwMode="blackWhite">
          <a:xfrm>
            <a:off x="2484438" y="5805488"/>
            <a:ext cx="174625" cy="165100"/>
          </a:xfrm>
          <a:prstGeom prst="ellipse">
            <a:avLst/>
          </a:prstGeom>
          <a:solidFill>
            <a:srgbClr val="84B81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66568" name="Picture 8">
            <a:extLst>
              <a:ext uri="{FF2B5EF4-FFF2-40B4-BE49-F238E27FC236}">
                <a16:creationId xmlns:a16="http://schemas.microsoft.com/office/drawing/2014/main" id="{74622D6D-AFB0-4595-8CEE-693E59CEA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873" y="1572002"/>
            <a:ext cx="4897438" cy="200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atumsplatzhalter 1">
            <a:extLst>
              <a:ext uri="{FF2B5EF4-FFF2-40B4-BE49-F238E27FC236}">
                <a16:creationId xmlns:a16="http://schemas.microsoft.com/office/drawing/2014/main" id="{75DF161B-97B1-4EB1-8E05-43B5155ECEE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F71C6891-C5E7-4356-A662-DBCB404242E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671A93A-DA4C-4E10-8800-F3600C902EC1}"/>
              </a:ext>
            </a:extLst>
          </p:cNvPr>
          <p:cNvSpPr>
            <a:spLocks noGrp="1"/>
          </p:cNvSpPr>
          <p:nvPr>
            <p:ph type="sldNum" sz="quarter" idx="12"/>
          </p:nvPr>
        </p:nvSpPr>
        <p:spPr/>
        <p:txBody>
          <a:bodyPr/>
          <a:lstStyle/>
          <a:p>
            <a:pPr>
              <a:defRPr/>
            </a:pPr>
            <a:fld id="{AFD5F09E-495C-4440-9B64-34BC52B4539C}" type="slidenum">
              <a:rPr lang="en-US" smtClean="0"/>
              <a:pPr>
                <a:defRPr/>
              </a:pPr>
              <a:t>778</a:t>
            </a:fld>
            <a:endParaRPr lang="en-US"/>
          </a:p>
        </p:txBody>
      </p:sp>
    </p:spTree>
    <p:extLst>
      <p:ext uri="{BB962C8B-B14F-4D97-AF65-F5344CB8AC3E}">
        <p14:creationId xmlns:p14="http://schemas.microsoft.com/office/powerpoint/2010/main" val="334402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1.11111E-6 -2.48263E-6 L -0.21927 -0.1276 " pathEditMode="relative" rAng="0" ptsTypes="AA">
                                      <p:cBhvr>
                                        <p:cTn id="10" dur="2000" fill="hold"/>
                                        <p:tgtEl>
                                          <p:spTgt spid="66567"/>
                                        </p:tgtEl>
                                        <p:attrNameLst>
                                          <p:attrName>ppt_x</p:attrName>
                                          <p:attrName>ppt_y</p:attrName>
                                        </p:attrNameLst>
                                      </p:cBhvr>
                                      <p:rCtr x="-10972" y="-6392"/>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0" presetClass="path" presetSubtype="0" accel="50000" decel="50000" fill="hold" nodeType="clickEffect">
                                  <p:stCondLst>
                                    <p:cond delay="0"/>
                                  </p:stCondLst>
                                  <p:childTnLst>
                                    <p:animMotion origin="layout" path="M -0.21927 -0.1276 L -0.10347 -0.12482 " pathEditMode="relative" rAng="0" ptsTypes="AA">
                                      <p:cBhvr>
                                        <p:cTn id="14" dur="2000" fill="hold"/>
                                        <p:tgtEl>
                                          <p:spTgt spid="66567"/>
                                        </p:tgtEl>
                                        <p:attrNameLst>
                                          <p:attrName>ppt_x</p:attrName>
                                          <p:attrName>ppt_y</p:attrName>
                                        </p:attrNameLst>
                                      </p:cBhvr>
                                      <p:rCtr x="5781" y="139"/>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0" presetClass="path" presetSubtype="0" accel="50000" decel="50000" fill="hold" nodeType="clickEffect">
                                  <p:stCondLst>
                                    <p:cond delay="0"/>
                                  </p:stCondLst>
                                  <p:childTnLst>
                                    <p:animMotion origin="layout" path="M -0.09861 -0.12478 L 0.00972 -0.12478 " pathEditMode="relative" ptsTypes="AA">
                                      <p:cBhvr>
                                        <p:cTn id="18" dur="2000" fill="hold"/>
                                        <p:tgtEl>
                                          <p:spTgt spid="66567"/>
                                        </p:tgtEl>
                                        <p:attrNameLst>
                                          <p:attrName>ppt_x</p:attrName>
                                          <p:attrName>ppt_y</p:attrName>
                                        </p:attrNameLst>
                                      </p:cBhvr>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0" presetClass="path" presetSubtype="0" accel="50000" decel="50000" fill="hold" nodeType="clickEffect">
                                  <p:stCondLst>
                                    <p:cond delay="0"/>
                                  </p:stCondLst>
                                  <p:childTnLst>
                                    <p:animMotion origin="layout" path="M 0.00972 -0.12478 L 0.00486 -7.40741E-6 " pathEditMode="relative" ptsTypes="AA">
                                      <p:cBhvr>
                                        <p:cTn id="22" dur="2000" fill="hold"/>
                                        <p:tgtEl>
                                          <p:spTgt spid="6656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21" name="Picture 13">
            <a:extLst>
              <a:ext uri="{FF2B5EF4-FFF2-40B4-BE49-F238E27FC236}">
                <a16:creationId xmlns:a16="http://schemas.microsoft.com/office/drawing/2014/main" id="{C799F0AC-D1CB-4131-8352-AD0F0C94F4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4221163"/>
            <a:ext cx="3960813" cy="194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0" name="Rectangle 2">
            <a:extLst>
              <a:ext uri="{FF2B5EF4-FFF2-40B4-BE49-F238E27FC236}">
                <a16:creationId xmlns:a16="http://schemas.microsoft.com/office/drawing/2014/main" id="{6527808F-9618-4697-8B88-513BB321CB99}"/>
              </a:ext>
            </a:extLst>
          </p:cNvPr>
          <p:cNvSpPr>
            <a:spLocks noGrp="1" noChangeArrowheads="1"/>
          </p:cNvSpPr>
          <p:nvPr>
            <p:ph type="title"/>
          </p:nvPr>
        </p:nvSpPr>
        <p:spPr>
          <a:xfrm>
            <a:off x="250825" y="71438"/>
            <a:ext cx="6842125" cy="1019175"/>
          </a:xfrm>
        </p:spPr>
        <p:txBody>
          <a:bodyPr/>
          <a:lstStyle/>
          <a:p>
            <a:pPr algn="l"/>
            <a:r>
              <a:rPr lang="en-US" altLang="en-US"/>
              <a:t>Definitions</a:t>
            </a:r>
          </a:p>
        </p:txBody>
      </p:sp>
      <p:sp>
        <p:nvSpPr>
          <p:cNvPr id="68611" name="Rectangle 3">
            <a:extLst>
              <a:ext uri="{FF2B5EF4-FFF2-40B4-BE49-F238E27FC236}">
                <a16:creationId xmlns:a16="http://schemas.microsoft.com/office/drawing/2014/main" id="{5714142C-2F31-496C-8542-660D371FB582}"/>
              </a:ext>
            </a:extLst>
          </p:cNvPr>
          <p:cNvSpPr>
            <a:spLocks noGrp="1" noChangeArrowheads="1"/>
          </p:cNvSpPr>
          <p:nvPr>
            <p:ph type="body" idx="1"/>
          </p:nvPr>
        </p:nvSpPr>
        <p:spPr>
          <a:xfrm>
            <a:off x="323850" y="1484313"/>
            <a:ext cx="8534400" cy="2611437"/>
          </a:xfrm>
          <a:noFill/>
          <a:ln/>
          <a:extLst>
            <a:ext uri="{909E8E84-426E-40DD-AFC4-6F175D3DCCD1}">
              <a14:hiddenFill xmlns:a14="http://schemas.microsoft.com/office/drawing/2010/main">
                <a:solidFill>
                  <a:srgbClr val="E1E1FF"/>
                </a:solidFill>
              </a14:hiddenFill>
            </a:ext>
          </a:extLst>
        </p:spPr>
        <p:txBody>
          <a:bodyPr/>
          <a:lstStyle/>
          <a:p>
            <a:pPr lvl="1">
              <a:spcBef>
                <a:spcPct val="30000"/>
              </a:spcBef>
            </a:pPr>
            <a:r>
              <a:rPr lang="en-US" altLang="en-US"/>
              <a:t>Current states of FSMs are also called</a:t>
            </a:r>
            <a:r>
              <a:rPr lang="en-US" altLang="en-US" b="1"/>
              <a:t> active</a:t>
            </a:r>
            <a:r>
              <a:rPr lang="en-US" altLang="en-US"/>
              <a:t> states.</a:t>
            </a:r>
          </a:p>
          <a:p>
            <a:pPr lvl="1">
              <a:spcBef>
                <a:spcPct val="30000"/>
              </a:spcBef>
            </a:pPr>
            <a:r>
              <a:rPr lang="en-US" altLang="en-US"/>
              <a:t>States which are not composed of other states are called </a:t>
            </a:r>
            <a:r>
              <a:rPr lang="en-US" altLang="en-US" b="1"/>
              <a:t>basic states.</a:t>
            </a:r>
          </a:p>
          <a:p>
            <a:pPr lvl="1">
              <a:spcBef>
                <a:spcPct val="30000"/>
              </a:spcBef>
            </a:pPr>
            <a:r>
              <a:rPr lang="en-US" altLang="en-US"/>
              <a:t>States containing other states are called </a:t>
            </a:r>
            <a:r>
              <a:rPr lang="en-US" altLang="en-US" b="1"/>
              <a:t>super-states</a:t>
            </a:r>
            <a:r>
              <a:rPr lang="en-US" altLang="en-US"/>
              <a:t>.</a:t>
            </a:r>
          </a:p>
          <a:p>
            <a:pPr lvl="1">
              <a:spcBef>
                <a:spcPct val="30000"/>
              </a:spcBef>
            </a:pPr>
            <a:r>
              <a:rPr lang="en-US" altLang="en-US"/>
              <a:t>Super-states </a:t>
            </a:r>
            <a:r>
              <a:rPr lang="en-US" altLang="en-US" i="1">
                <a:latin typeface="Times New Roman" panose="02020603050405020304" pitchFamily="18" charset="0"/>
              </a:rPr>
              <a:t>S</a:t>
            </a:r>
            <a:r>
              <a:rPr lang="en-US" altLang="en-US"/>
              <a:t> are called </a:t>
            </a:r>
            <a:r>
              <a:rPr lang="en-US" altLang="en-US" b="1"/>
              <a:t>OR-super-states</a:t>
            </a:r>
            <a:r>
              <a:rPr lang="en-US" altLang="en-US"/>
              <a:t>, if exactly one of the sub-states of </a:t>
            </a:r>
            <a:r>
              <a:rPr lang="en-US" altLang="en-US" i="1">
                <a:latin typeface="Times New Roman" panose="02020603050405020304" pitchFamily="18" charset="0"/>
              </a:rPr>
              <a:t>S</a:t>
            </a:r>
            <a:r>
              <a:rPr lang="en-US" altLang="en-US"/>
              <a:t> is active whenever </a:t>
            </a:r>
            <a:r>
              <a:rPr lang="en-US" altLang="en-US" i="1">
                <a:latin typeface="Times New Roman" panose="02020603050405020304" pitchFamily="18" charset="0"/>
              </a:rPr>
              <a:t>S</a:t>
            </a:r>
            <a:r>
              <a:rPr lang="en-US" altLang="en-US"/>
              <a:t> is active.</a:t>
            </a:r>
          </a:p>
        </p:txBody>
      </p:sp>
      <p:sp>
        <p:nvSpPr>
          <p:cNvPr id="68615" name="Oval 7">
            <a:extLst>
              <a:ext uri="{FF2B5EF4-FFF2-40B4-BE49-F238E27FC236}">
                <a16:creationId xmlns:a16="http://schemas.microsoft.com/office/drawing/2014/main" id="{C69B3A66-96BF-4F53-8644-BD078A571C75}"/>
              </a:ext>
            </a:extLst>
          </p:cNvPr>
          <p:cNvSpPr>
            <a:spLocks noChangeArrowheads="1"/>
          </p:cNvSpPr>
          <p:nvPr/>
        </p:nvSpPr>
        <p:spPr bwMode="auto">
          <a:xfrm>
            <a:off x="1258888" y="5013325"/>
            <a:ext cx="174625" cy="165100"/>
          </a:xfrm>
          <a:prstGeom prst="ellipse">
            <a:avLst/>
          </a:prstGeom>
          <a:solidFill>
            <a:srgbClr val="84B818">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16" name="Text Box 8">
            <a:extLst>
              <a:ext uri="{FF2B5EF4-FFF2-40B4-BE49-F238E27FC236}">
                <a16:creationId xmlns:a16="http://schemas.microsoft.com/office/drawing/2014/main" id="{70A99C62-6842-44B1-BAB6-5470C3B5F2C6}"/>
              </a:ext>
            </a:extLst>
          </p:cNvPr>
          <p:cNvSpPr txBox="1">
            <a:spLocks noChangeArrowheads="1"/>
          </p:cNvSpPr>
          <p:nvPr/>
        </p:nvSpPr>
        <p:spPr bwMode="auto">
          <a:xfrm>
            <a:off x="5867400" y="4365625"/>
            <a:ext cx="1608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superstate</a:t>
            </a:r>
          </a:p>
        </p:txBody>
      </p:sp>
      <p:sp>
        <p:nvSpPr>
          <p:cNvPr id="68617" name="Text Box 9">
            <a:extLst>
              <a:ext uri="{FF2B5EF4-FFF2-40B4-BE49-F238E27FC236}">
                <a16:creationId xmlns:a16="http://schemas.microsoft.com/office/drawing/2014/main" id="{8FA9319F-673A-4419-94CE-559B3EA44956}"/>
              </a:ext>
            </a:extLst>
          </p:cNvPr>
          <p:cNvSpPr txBox="1">
            <a:spLocks noChangeArrowheads="1"/>
          </p:cNvSpPr>
          <p:nvPr/>
        </p:nvSpPr>
        <p:spPr bwMode="auto">
          <a:xfrm>
            <a:off x="4383088" y="5810250"/>
            <a:ext cx="1489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substates</a:t>
            </a:r>
          </a:p>
        </p:txBody>
      </p:sp>
      <p:sp>
        <p:nvSpPr>
          <p:cNvPr id="68618" name="Line 10">
            <a:extLst>
              <a:ext uri="{FF2B5EF4-FFF2-40B4-BE49-F238E27FC236}">
                <a16:creationId xmlns:a16="http://schemas.microsoft.com/office/drawing/2014/main" id="{FD7D8EC6-AC49-4E9F-9F1B-A8C7F8783019}"/>
              </a:ext>
            </a:extLst>
          </p:cNvPr>
          <p:cNvSpPr>
            <a:spLocks noChangeShapeType="1"/>
          </p:cNvSpPr>
          <p:nvPr/>
        </p:nvSpPr>
        <p:spPr bwMode="auto">
          <a:xfrm flipH="1">
            <a:off x="4932363" y="4557713"/>
            <a:ext cx="863600" cy="200025"/>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8619" name="Line 11">
            <a:extLst>
              <a:ext uri="{FF2B5EF4-FFF2-40B4-BE49-F238E27FC236}">
                <a16:creationId xmlns:a16="http://schemas.microsoft.com/office/drawing/2014/main" id="{DB735827-594D-47B9-BEF5-87625434D345}"/>
              </a:ext>
            </a:extLst>
          </p:cNvPr>
          <p:cNvSpPr>
            <a:spLocks noChangeShapeType="1"/>
          </p:cNvSpPr>
          <p:nvPr/>
        </p:nvSpPr>
        <p:spPr bwMode="auto">
          <a:xfrm flipH="1" flipV="1">
            <a:off x="3060700" y="5332413"/>
            <a:ext cx="1277938" cy="644525"/>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68620" name="Line 12">
            <a:extLst>
              <a:ext uri="{FF2B5EF4-FFF2-40B4-BE49-F238E27FC236}">
                <a16:creationId xmlns:a16="http://schemas.microsoft.com/office/drawing/2014/main" id="{AF8E66E5-2B53-44DA-9578-343F63BB50A0}"/>
              </a:ext>
            </a:extLst>
          </p:cNvPr>
          <p:cNvSpPr>
            <a:spLocks noChangeShapeType="1"/>
          </p:cNvSpPr>
          <p:nvPr/>
        </p:nvSpPr>
        <p:spPr bwMode="auto">
          <a:xfrm flipH="1" flipV="1">
            <a:off x="3779838" y="5332413"/>
            <a:ext cx="711200" cy="644525"/>
          </a:xfrm>
          <a:prstGeom prst="line">
            <a:avLst/>
          </a:prstGeom>
          <a:noFill/>
          <a:ln w="9525">
            <a:solidFill>
              <a:srgbClr val="FF33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 name="Datumsplatzhalter 1">
            <a:extLst>
              <a:ext uri="{FF2B5EF4-FFF2-40B4-BE49-F238E27FC236}">
                <a16:creationId xmlns:a16="http://schemas.microsoft.com/office/drawing/2014/main" id="{686109C7-F72A-4DFC-8E37-3347307580C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1DB07616-E614-4EEF-A871-5A05686916B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A4BA57A-F4A8-4610-BCFB-A3EE341AAA0D}"/>
              </a:ext>
            </a:extLst>
          </p:cNvPr>
          <p:cNvSpPr>
            <a:spLocks noGrp="1"/>
          </p:cNvSpPr>
          <p:nvPr>
            <p:ph type="sldNum" sz="quarter" idx="12"/>
          </p:nvPr>
        </p:nvSpPr>
        <p:spPr/>
        <p:txBody>
          <a:bodyPr/>
          <a:lstStyle/>
          <a:p>
            <a:pPr>
              <a:defRPr/>
            </a:pPr>
            <a:fld id="{AFD5F09E-495C-4440-9B64-34BC52B4539C}" type="slidenum">
              <a:rPr lang="en-US" smtClean="0"/>
              <a:pPr>
                <a:defRPr/>
              </a:pPr>
              <a:t>779</a:t>
            </a:fld>
            <a:endParaRPr lang="en-US"/>
          </a:p>
        </p:txBody>
      </p:sp>
    </p:spTree>
    <p:extLst>
      <p:ext uri="{BB962C8B-B14F-4D97-AF65-F5344CB8AC3E}">
        <p14:creationId xmlns:p14="http://schemas.microsoft.com/office/powerpoint/2010/main" val="4981930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479E4-3EC5-47D7-839D-CC05F4BBC9C4}"/>
              </a:ext>
            </a:extLst>
          </p:cNvPr>
          <p:cNvSpPr>
            <a:spLocks noGrp="1"/>
          </p:cNvSpPr>
          <p:nvPr>
            <p:ph type="title"/>
          </p:nvPr>
        </p:nvSpPr>
        <p:spPr/>
        <p:txBody>
          <a:bodyPr/>
          <a:lstStyle/>
          <a:p>
            <a:r>
              <a:rPr lang="de-DE" dirty="0"/>
              <a:t>WCET – Pros and </a:t>
            </a:r>
            <a:r>
              <a:rPr lang="de-DE" dirty="0" err="1"/>
              <a:t>Cons</a:t>
            </a:r>
            <a:endParaRPr lang="de-DE" dirty="0"/>
          </a:p>
        </p:txBody>
      </p:sp>
      <p:sp>
        <p:nvSpPr>
          <p:cNvPr id="3" name="Inhaltsplatzhalter 2">
            <a:extLst>
              <a:ext uri="{FF2B5EF4-FFF2-40B4-BE49-F238E27FC236}">
                <a16:creationId xmlns:a16="http://schemas.microsoft.com/office/drawing/2014/main" id="{3644D7BB-2E63-4027-9E5C-14F0D5BC8F60}"/>
              </a:ext>
            </a:extLst>
          </p:cNvPr>
          <p:cNvSpPr>
            <a:spLocks noGrp="1"/>
          </p:cNvSpPr>
          <p:nvPr>
            <p:ph sz="quarter" idx="1"/>
          </p:nvPr>
        </p:nvSpPr>
        <p:spPr>
          <a:xfrm>
            <a:off x="301752" y="1484784"/>
            <a:ext cx="8503920" cy="4572000"/>
          </a:xfrm>
        </p:spPr>
        <p:txBody>
          <a:bodyPr/>
          <a:lstStyle/>
          <a:p>
            <a:r>
              <a:rPr lang="en-US" sz="2000" b="1" dirty="0"/>
              <a:t>Advantages</a:t>
            </a:r>
            <a:r>
              <a:rPr lang="en-US" sz="2000" dirty="0"/>
              <a:t> of the method:</a:t>
            </a:r>
            <a:endParaRPr lang="de-DE" sz="2000" dirty="0"/>
          </a:p>
          <a:p>
            <a:pPr lvl="1"/>
            <a:r>
              <a:rPr lang="en-US" sz="1800" dirty="0"/>
              <a:t>Independent of a programming language</a:t>
            </a:r>
            <a:endParaRPr lang="de-DE" sz="1800" dirty="0"/>
          </a:p>
          <a:p>
            <a:pPr lvl="1"/>
            <a:r>
              <a:rPr lang="en-US" sz="1800" dirty="0"/>
              <a:t>Relatively easy to implement</a:t>
            </a:r>
            <a:endParaRPr lang="de-DE" sz="1800" dirty="0"/>
          </a:p>
          <a:p>
            <a:pPr lvl="1"/>
            <a:r>
              <a:rPr lang="en-US" sz="1800" dirty="0"/>
              <a:t>Can run as autonomous self-diagnosis</a:t>
            </a:r>
            <a:endParaRPr lang="de-DE" sz="2000" dirty="0"/>
          </a:p>
          <a:p>
            <a:r>
              <a:rPr lang="en-US" sz="2000" b="1" dirty="0"/>
              <a:t>Disadvantages</a:t>
            </a:r>
            <a:r>
              <a:rPr lang="en-US" sz="2000" dirty="0"/>
              <a:t> of the method:</a:t>
            </a:r>
            <a:endParaRPr lang="de-DE" sz="2000" dirty="0"/>
          </a:p>
          <a:p>
            <a:pPr lvl="1"/>
            <a:r>
              <a:rPr lang="en-US" sz="1800" dirty="0"/>
              <a:t>The WCET of a code sequence can not be guaranteed after all it depends on many factors (background loop iterations caches branches </a:t>
            </a:r>
            <a:r>
              <a:rPr lang="en-US" sz="1800" dirty="0" err="1"/>
              <a:t>etc</a:t>
            </a:r>
            <a:r>
              <a:rPr lang="en-US" sz="1800" dirty="0"/>
              <a:t> ..).</a:t>
            </a:r>
            <a:endParaRPr lang="de-DE" sz="1800" dirty="0"/>
          </a:p>
          <a:p>
            <a:pPr lvl="1"/>
            <a:r>
              <a:rPr lang="en-US" sz="1800" dirty="0"/>
              <a:t>The measurement is WCET is time consuming and ultimately expensive. </a:t>
            </a:r>
            <a:br>
              <a:rPr lang="en-US" sz="1800" dirty="0"/>
            </a:br>
            <a:r>
              <a:rPr lang="en-US" sz="1800" dirty="0"/>
              <a:t>Measure out the piece of code needs to be theoretically charged with all input data (in any combination).</a:t>
            </a:r>
            <a:endParaRPr lang="de-DE" sz="1800" dirty="0"/>
          </a:p>
          <a:p>
            <a:pPr lvl="1"/>
            <a:r>
              <a:rPr lang="en-US" sz="1800" dirty="0"/>
              <a:t>This method can be carried out with the running code on the target platform only. Thus an assessment at an early stage of development can be difficult.</a:t>
            </a:r>
            <a:endParaRPr lang="de-DE" sz="1800" dirty="0"/>
          </a:p>
          <a:p>
            <a:pPr lvl="1"/>
            <a:r>
              <a:rPr lang="en-US" sz="1500" dirty="0"/>
              <a:t>A test environment is required (which provides the input data to create).</a:t>
            </a:r>
            <a:endParaRPr lang="de-DE" sz="1500" dirty="0"/>
          </a:p>
          <a:p>
            <a:pPr lvl="1"/>
            <a:r>
              <a:rPr lang="en-US" sz="1500" dirty="0"/>
              <a:t>The code sequence to be measured out must be modified (for storing time stamps) </a:t>
            </a:r>
            <a:r>
              <a:rPr lang="en-US" sz="1500" dirty="0">
                <a:sym typeface="Wingdings" panose="05000000000000000000" pitchFamily="2" charset="2"/>
              </a:rPr>
              <a:t></a:t>
            </a:r>
            <a:r>
              <a:rPr lang="en-US" sz="1500" dirty="0"/>
              <a:t> </a:t>
            </a:r>
            <a:r>
              <a:rPr lang="en-US" sz="1500" u="sng" dirty="0">
                <a:hlinkClick r:id="rId2" action="ppaction://hlinkfile"/>
              </a:rPr>
              <a:t>timers</a:t>
            </a:r>
            <a:r>
              <a:rPr lang="en-US" sz="1500" dirty="0"/>
              <a:t>.</a:t>
            </a:r>
            <a:endParaRPr lang="de-DE" sz="1500" dirty="0"/>
          </a:p>
          <a:p>
            <a:pPr lvl="1"/>
            <a:r>
              <a:rPr lang="en-US" sz="1500" dirty="0"/>
              <a:t>It is sometimes difficult to put the system under the required load.</a:t>
            </a:r>
            <a:endParaRPr lang="de-DE" sz="1500" dirty="0"/>
          </a:p>
          <a:p>
            <a:endParaRPr lang="de-DE" sz="2000" dirty="0"/>
          </a:p>
        </p:txBody>
      </p:sp>
      <p:sp>
        <p:nvSpPr>
          <p:cNvPr id="4" name="Datumsplatzhalter 3">
            <a:extLst>
              <a:ext uri="{FF2B5EF4-FFF2-40B4-BE49-F238E27FC236}">
                <a16:creationId xmlns:a16="http://schemas.microsoft.com/office/drawing/2014/main" id="{98471F57-3EF3-4E95-9D99-EC0EB0135ED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28CC7D3-3E83-4A58-AE7F-7365379CD08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035D8DE-ADC0-4938-8018-DD86027E35A4}"/>
              </a:ext>
            </a:extLst>
          </p:cNvPr>
          <p:cNvSpPr>
            <a:spLocks noGrp="1"/>
          </p:cNvSpPr>
          <p:nvPr>
            <p:ph type="sldNum" sz="quarter" idx="12"/>
          </p:nvPr>
        </p:nvSpPr>
        <p:spPr/>
        <p:txBody>
          <a:bodyPr/>
          <a:lstStyle/>
          <a:p>
            <a:pPr>
              <a:defRPr/>
            </a:pPr>
            <a:fld id="{AFD5F09E-495C-4440-9B64-34BC52B4539C}" type="slidenum">
              <a:rPr lang="en-US" smtClean="0"/>
              <a:pPr>
                <a:defRPr/>
              </a:pPr>
              <a:t>78</a:t>
            </a:fld>
            <a:endParaRPr lang="en-US"/>
          </a:p>
        </p:txBody>
      </p:sp>
    </p:spTree>
    <p:extLst>
      <p:ext uri="{BB962C8B-B14F-4D97-AF65-F5344CB8AC3E}">
        <p14:creationId xmlns:p14="http://schemas.microsoft.com/office/powerpoint/2010/main" val="3665929870"/>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5" name="Picture 9">
            <a:extLst>
              <a:ext uri="{FF2B5EF4-FFF2-40B4-BE49-F238E27FC236}">
                <a16:creationId xmlns:a16="http://schemas.microsoft.com/office/drawing/2014/main" id="{19F193DA-661C-4A27-8CC1-E566C3D38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738" y="1341438"/>
            <a:ext cx="4824412" cy="236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6" name="Picture 10">
            <a:extLst>
              <a:ext uri="{FF2B5EF4-FFF2-40B4-BE49-F238E27FC236}">
                <a16:creationId xmlns:a16="http://schemas.microsoft.com/office/drawing/2014/main" id="{4CB689EB-1076-4949-973D-86D218DDD8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4029075"/>
            <a:ext cx="4910137"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58" name="Rectangle 2">
            <a:extLst>
              <a:ext uri="{FF2B5EF4-FFF2-40B4-BE49-F238E27FC236}">
                <a16:creationId xmlns:a16="http://schemas.microsoft.com/office/drawing/2014/main" id="{63F2866C-37FD-4948-BF9D-D50A1622A1F6}"/>
              </a:ext>
            </a:extLst>
          </p:cNvPr>
          <p:cNvSpPr>
            <a:spLocks noGrp="1" noChangeArrowheads="1"/>
          </p:cNvSpPr>
          <p:nvPr>
            <p:ph type="title"/>
          </p:nvPr>
        </p:nvSpPr>
        <p:spPr>
          <a:xfrm>
            <a:off x="250825" y="71438"/>
            <a:ext cx="6842125" cy="1019175"/>
          </a:xfrm>
        </p:spPr>
        <p:txBody>
          <a:bodyPr/>
          <a:lstStyle/>
          <a:p>
            <a:pPr algn="l"/>
            <a:r>
              <a:rPr lang="en-US" altLang="en-US"/>
              <a:t>Default state mechanism</a:t>
            </a:r>
          </a:p>
        </p:txBody>
      </p:sp>
      <p:sp>
        <p:nvSpPr>
          <p:cNvPr id="70659" name="Rectangle 3">
            <a:extLst>
              <a:ext uri="{FF2B5EF4-FFF2-40B4-BE49-F238E27FC236}">
                <a16:creationId xmlns:a16="http://schemas.microsoft.com/office/drawing/2014/main" id="{A8813038-56F0-4BF0-9D9A-AA04C10CAB40}"/>
              </a:ext>
            </a:extLst>
          </p:cNvPr>
          <p:cNvSpPr>
            <a:spLocks noGrp="1" noChangeArrowheads="1"/>
          </p:cNvSpPr>
          <p:nvPr>
            <p:ph type="body" idx="1"/>
          </p:nvPr>
        </p:nvSpPr>
        <p:spPr>
          <a:xfrm>
            <a:off x="206375" y="1989138"/>
            <a:ext cx="3276600" cy="3706812"/>
          </a:xfrm>
        </p:spPr>
        <p:txBody>
          <a:bodyPr>
            <a:normAutofit fontScale="92500" lnSpcReduction="20000"/>
          </a:bodyPr>
          <a:lstStyle/>
          <a:p>
            <a:pPr>
              <a:spcBef>
                <a:spcPct val="30000"/>
              </a:spcBef>
            </a:pPr>
            <a:r>
              <a:rPr lang="en-US" altLang="en-US" dirty="0"/>
              <a:t>Try to hide internal structure from outside world!</a:t>
            </a:r>
          </a:p>
          <a:p>
            <a:pPr>
              <a:spcBef>
                <a:spcPct val="30000"/>
              </a:spcBef>
            </a:pPr>
            <a:r>
              <a:rPr lang="en-US" altLang="en-US" dirty="0">
                <a:sym typeface="Wingdings" panose="05000000000000000000" pitchFamily="2" charset="2"/>
              </a:rPr>
              <a:t> Default state</a:t>
            </a:r>
          </a:p>
          <a:p>
            <a:pPr>
              <a:spcBef>
                <a:spcPct val="30000"/>
              </a:spcBef>
            </a:pPr>
            <a:r>
              <a:rPr lang="en-US" altLang="en-US" dirty="0"/>
              <a:t>Filled circle</a:t>
            </a:r>
            <a:br>
              <a:rPr lang="en-US" altLang="en-US" dirty="0"/>
            </a:br>
            <a:r>
              <a:rPr lang="en-US" altLang="en-US" dirty="0"/>
              <a:t>indicates sub-state entered whenever super-state is entered.</a:t>
            </a:r>
          </a:p>
          <a:p>
            <a:pPr>
              <a:spcBef>
                <a:spcPct val="30000"/>
              </a:spcBef>
            </a:pPr>
            <a:r>
              <a:rPr lang="en-US" altLang="en-US" dirty="0"/>
              <a:t>Not a state by itself!</a:t>
            </a:r>
          </a:p>
        </p:txBody>
      </p:sp>
      <p:sp>
        <p:nvSpPr>
          <p:cNvPr id="70662" name="AutoShape 6">
            <a:extLst>
              <a:ext uri="{FF2B5EF4-FFF2-40B4-BE49-F238E27FC236}">
                <a16:creationId xmlns:a16="http://schemas.microsoft.com/office/drawing/2014/main" id="{35D277A0-22AF-4F97-89C9-BA1889A36184}"/>
              </a:ext>
            </a:extLst>
          </p:cNvPr>
          <p:cNvSpPr>
            <a:spLocks noChangeArrowheads="1"/>
          </p:cNvSpPr>
          <p:nvPr/>
        </p:nvSpPr>
        <p:spPr bwMode="auto">
          <a:xfrm>
            <a:off x="6172200" y="3886200"/>
            <a:ext cx="381000" cy="381000"/>
          </a:xfrm>
          <a:prstGeom prst="downArrow">
            <a:avLst>
              <a:gd name="adj1" fmla="val 50000"/>
              <a:gd name="adj2" fmla="val 25000"/>
            </a:avLst>
          </a:prstGeom>
          <a:solidFill>
            <a:srgbClr val="84B81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0663" name="Freeform 7">
            <a:extLst>
              <a:ext uri="{FF2B5EF4-FFF2-40B4-BE49-F238E27FC236}">
                <a16:creationId xmlns:a16="http://schemas.microsoft.com/office/drawing/2014/main" id="{B475EB16-52A0-4F5A-9697-4DF413237AA7}"/>
              </a:ext>
            </a:extLst>
          </p:cNvPr>
          <p:cNvSpPr>
            <a:spLocks/>
          </p:cNvSpPr>
          <p:nvPr/>
        </p:nvSpPr>
        <p:spPr bwMode="auto">
          <a:xfrm>
            <a:off x="2457450" y="3519488"/>
            <a:ext cx="1754188" cy="1035050"/>
          </a:xfrm>
          <a:custGeom>
            <a:avLst/>
            <a:gdLst>
              <a:gd name="T0" fmla="*/ 0 w 1344"/>
              <a:gd name="T1" fmla="*/ 0 h 768"/>
              <a:gd name="T2" fmla="*/ 755 w 1344"/>
              <a:gd name="T3" fmla="*/ 255 h 768"/>
              <a:gd name="T4" fmla="*/ 1344 w 1344"/>
              <a:gd name="T5" fmla="*/ 768 h 768"/>
            </a:gdLst>
            <a:ahLst/>
            <a:cxnLst>
              <a:cxn ang="0">
                <a:pos x="T0" y="T1"/>
              </a:cxn>
              <a:cxn ang="0">
                <a:pos x="T2" y="T3"/>
              </a:cxn>
              <a:cxn ang="0">
                <a:pos x="T4" y="T5"/>
              </a:cxn>
            </a:cxnLst>
            <a:rect l="0" t="0" r="r" b="b"/>
            <a:pathLst>
              <a:path w="1344" h="768">
                <a:moveTo>
                  <a:pt x="0" y="0"/>
                </a:moveTo>
                <a:cubicBezTo>
                  <a:pt x="126" y="42"/>
                  <a:pt x="531" y="127"/>
                  <a:pt x="755" y="255"/>
                </a:cubicBezTo>
                <a:cubicBezTo>
                  <a:pt x="979" y="383"/>
                  <a:pt x="1221" y="661"/>
                  <a:pt x="1344" y="768"/>
                </a:cubicBezTo>
              </a:path>
            </a:pathLst>
          </a:custGeom>
          <a:noFill/>
          <a:ln w="19050" cap="flat" cmpd="sng">
            <a:solidFill>
              <a:srgbClr val="FF3300"/>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70664" name="Oval 8">
            <a:extLst>
              <a:ext uri="{FF2B5EF4-FFF2-40B4-BE49-F238E27FC236}">
                <a16:creationId xmlns:a16="http://schemas.microsoft.com/office/drawing/2014/main" id="{00CF0A94-3DD3-4187-A103-148D9A1E91DE}"/>
              </a:ext>
            </a:extLst>
          </p:cNvPr>
          <p:cNvSpPr>
            <a:spLocks noChangeArrowheads="1"/>
          </p:cNvSpPr>
          <p:nvPr/>
        </p:nvSpPr>
        <p:spPr bwMode="auto">
          <a:xfrm>
            <a:off x="6516688" y="5876925"/>
            <a:ext cx="174625" cy="165100"/>
          </a:xfrm>
          <a:prstGeom prst="ellipse">
            <a:avLst/>
          </a:prstGeom>
          <a:solidFill>
            <a:srgbClr val="84B818">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C8E9922A-0DB7-4A84-94A5-9D871579F37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1994C4A-165C-43B9-A1CD-541C2041720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587BDC1-290D-4F7B-9C01-08CC415D3090}"/>
              </a:ext>
            </a:extLst>
          </p:cNvPr>
          <p:cNvSpPr>
            <a:spLocks noGrp="1"/>
          </p:cNvSpPr>
          <p:nvPr>
            <p:ph type="sldNum" sz="quarter" idx="12"/>
          </p:nvPr>
        </p:nvSpPr>
        <p:spPr/>
        <p:txBody>
          <a:bodyPr/>
          <a:lstStyle/>
          <a:p>
            <a:pPr>
              <a:defRPr/>
            </a:pPr>
            <a:fld id="{AFD5F09E-495C-4440-9B64-34BC52B4539C}" type="slidenum">
              <a:rPr lang="en-US" smtClean="0"/>
              <a:pPr>
                <a:defRPr/>
              </a:pPr>
              <a:t>780</a:t>
            </a:fld>
            <a:endParaRPr lang="en-US"/>
          </a:p>
        </p:txBody>
      </p:sp>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3579519F-D8DA-4F74-B531-2CF2DA6B240E}"/>
                  </a:ext>
                </a:extLst>
              </p14:cNvPr>
              <p14:cNvContentPartPr/>
              <p14:nvPr/>
            </p14:nvContentPartPr>
            <p14:xfrm>
              <a:off x="3991320" y="4510080"/>
              <a:ext cx="559800" cy="432720"/>
            </p14:xfrm>
          </p:contentPart>
        </mc:Choice>
        <mc:Fallback xmlns="">
          <p:pic>
            <p:nvPicPr>
              <p:cNvPr id="5" name="Freihand 4">
                <a:extLst>
                  <a:ext uri="{FF2B5EF4-FFF2-40B4-BE49-F238E27FC236}">
                    <a16:creationId xmlns:a16="http://schemas.microsoft.com/office/drawing/2014/main" id="{3579519F-D8DA-4F74-B531-2CF2DA6B240E}"/>
                  </a:ext>
                </a:extLst>
              </p:cNvPr>
              <p:cNvPicPr/>
              <p:nvPr/>
            </p:nvPicPr>
            <p:blipFill>
              <a:blip r:embed="rId6"/>
              <a:stretch>
                <a:fillRect/>
              </a:stretch>
            </p:blipFill>
            <p:spPr>
              <a:xfrm>
                <a:off x="3981960" y="4500720"/>
                <a:ext cx="578520" cy="451440"/>
              </a:xfrm>
              <a:prstGeom prst="rect">
                <a:avLst/>
              </a:prstGeom>
            </p:spPr>
          </p:pic>
        </mc:Fallback>
      </mc:AlternateContent>
    </p:spTree>
    <p:extLst>
      <p:ext uri="{BB962C8B-B14F-4D97-AF65-F5344CB8AC3E}">
        <p14:creationId xmlns:p14="http://schemas.microsoft.com/office/powerpoint/2010/main" val="34946191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0.00173 -0.01065 L -0.19861 -0.14844 " pathEditMode="relative" rAng="0" ptsTypes="AA">
                                      <p:cBhvr>
                                        <p:cTn id="6" dur="2000" fill="hold"/>
                                        <p:tgtEl>
                                          <p:spTgt spid="70664"/>
                                        </p:tgtEl>
                                        <p:attrNameLst>
                                          <p:attrName>ppt_x</p:attrName>
                                          <p:attrName>ppt_y</p:attrName>
                                        </p:attrNameLst>
                                      </p:cBhvr>
                                      <p:rCtr x="-9844" y="-69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13" name="Picture 9">
            <a:extLst>
              <a:ext uri="{FF2B5EF4-FFF2-40B4-BE49-F238E27FC236}">
                <a16:creationId xmlns:a16="http://schemas.microsoft.com/office/drawing/2014/main" id="{C30654F9-B5FF-47CE-90CD-6A2D08F6A6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268413"/>
            <a:ext cx="7777163"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06" name="Rectangle 2">
            <a:extLst>
              <a:ext uri="{FF2B5EF4-FFF2-40B4-BE49-F238E27FC236}">
                <a16:creationId xmlns:a16="http://schemas.microsoft.com/office/drawing/2014/main" id="{74FF9371-78C0-4E44-9A86-3E12FF9F7A8D}"/>
              </a:ext>
            </a:extLst>
          </p:cNvPr>
          <p:cNvSpPr>
            <a:spLocks noGrp="1" noChangeArrowheads="1"/>
          </p:cNvSpPr>
          <p:nvPr>
            <p:ph type="title"/>
          </p:nvPr>
        </p:nvSpPr>
        <p:spPr>
          <a:xfrm>
            <a:off x="250825" y="71438"/>
            <a:ext cx="6769100" cy="1019175"/>
          </a:xfrm>
        </p:spPr>
        <p:txBody>
          <a:bodyPr/>
          <a:lstStyle/>
          <a:p>
            <a:pPr algn="l"/>
            <a:r>
              <a:rPr lang="en-US" altLang="en-US"/>
              <a:t>History mechanism</a:t>
            </a:r>
          </a:p>
        </p:txBody>
      </p:sp>
      <p:sp>
        <p:nvSpPr>
          <p:cNvPr id="72707" name="Rectangle 3">
            <a:extLst>
              <a:ext uri="{FF2B5EF4-FFF2-40B4-BE49-F238E27FC236}">
                <a16:creationId xmlns:a16="http://schemas.microsoft.com/office/drawing/2014/main" id="{CCB10D8C-6C25-4CBC-8D24-2C234C4E1B7F}"/>
              </a:ext>
            </a:extLst>
          </p:cNvPr>
          <p:cNvSpPr>
            <a:spLocks noGrp="1" noChangeArrowheads="1"/>
          </p:cNvSpPr>
          <p:nvPr>
            <p:ph type="body" idx="1"/>
          </p:nvPr>
        </p:nvSpPr>
        <p:spPr>
          <a:xfrm>
            <a:off x="250825" y="4508500"/>
            <a:ext cx="8686800" cy="1771650"/>
          </a:xfrm>
        </p:spPr>
        <p:txBody>
          <a:bodyPr>
            <a:normAutofit fontScale="85000" lnSpcReduction="10000"/>
          </a:bodyPr>
          <a:lstStyle/>
          <a:p>
            <a:pPr>
              <a:spcBef>
                <a:spcPct val="30000"/>
              </a:spcBef>
            </a:pPr>
            <a:r>
              <a:rPr lang="en-US" altLang="en-US" dirty="0"/>
              <a:t>For input </a:t>
            </a:r>
            <a:r>
              <a:rPr lang="en-US" altLang="en-US" i="1" dirty="0">
                <a:latin typeface="Times New Roman" panose="02020603050405020304" pitchFamily="18" charset="0"/>
              </a:rPr>
              <a:t>m</a:t>
            </a:r>
            <a:r>
              <a:rPr lang="en-US" altLang="en-US" dirty="0"/>
              <a:t>, </a:t>
            </a:r>
            <a:r>
              <a:rPr lang="en-US" altLang="en-US" i="1" dirty="0">
                <a:latin typeface="Times New Roman" panose="02020603050405020304" pitchFamily="18" charset="0"/>
              </a:rPr>
              <a:t>S</a:t>
            </a:r>
            <a:r>
              <a:rPr lang="en-US" altLang="en-US" dirty="0"/>
              <a:t> enters the state it was in before </a:t>
            </a:r>
            <a:r>
              <a:rPr lang="en-US" altLang="en-US" i="1" dirty="0">
                <a:latin typeface="Times New Roman" panose="02020603050405020304" pitchFamily="18" charset="0"/>
              </a:rPr>
              <a:t>S</a:t>
            </a:r>
            <a:r>
              <a:rPr lang="en-US" altLang="en-US" dirty="0"/>
              <a:t> was left (can be </a:t>
            </a:r>
            <a:r>
              <a:rPr lang="en-US" altLang="en-US" i="1" dirty="0">
                <a:latin typeface="Times New Roman" panose="02020603050405020304" pitchFamily="18" charset="0"/>
              </a:rPr>
              <a:t>A, B, C, D</a:t>
            </a:r>
            <a:r>
              <a:rPr lang="en-US" altLang="en-US" dirty="0"/>
              <a:t>, or </a:t>
            </a:r>
            <a:r>
              <a:rPr lang="en-US" altLang="en-US" i="1" dirty="0">
                <a:latin typeface="Times New Roman" panose="02020603050405020304" pitchFamily="18" charset="0"/>
              </a:rPr>
              <a:t>E</a:t>
            </a:r>
            <a:r>
              <a:rPr lang="en-US" altLang="en-US" dirty="0"/>
              <a:t>).</a:t>
            </a:r>
          </a:p>
          <a:p>
            <a:pPr>
              <a:spcBef>
                <a:spcPct val="30000"/>
              </a:spcBef>
            </a:pPr>
            <a:r>
              <a:rPr lang="en-US" altLang="en-US" dirty="0"/>
              <a:t>If </a:t>
            </a:r>
            <a:r>
              <a:rPr lang="en-US" altLang="en-US" i="1" dirty="0">
                <a:latin typeface="Times New Roman" panose="02020603050405020304" pitchFamily="18" charset="0"/>
              </a:rPr>
              <a:t>S</a:t>
            </a:r>
            <a:r>
              <a:rPr lang="en-US" altLang="en-US" dirty="0"/>
              <a:t> is entered for the first time, the default mechanism applies.</a:t>
            </a:r>
          </a:p>
          <a:p>
            <a:pPr>
              <a:spcBef>
                <a:spcPct val="30000"/>
              </a:spcBef>
            </a:pPr>
            <a:r>
              <a:rPr lang="en-US" altLang="en-US" dirty="0"/>
              <a:t>History and default mechanisms can be used hierarchically.</a:t>
            </a:r>
          </a:p>
        </p:txBody>
      </p:sp>
      <p:sp>
        <p:nvSpPr>
          <p:cNvPr id="72708" name="Text Box 4">
            <a:extLst>
              <a:ext uri="{FF2B5EF4-FFF2-40B4-BE49-F238E27FC236}">
                <a16:creationId xmlns:a16="http://schemas.microsoft.com/office/drawing/2014/main" id="{87346685-9D06-4D0F-B539-1B65B23E1C0E}"/>
              </a:ext>
            </a:extLst>
          </p:cNvPr>
          <p:cNvSpPr txBox="1">
            <a:spLocks noChangeArrowheads="1"/>
          </p:cNvSpPr>
          <p:nvPr/>
        </p:nvSpPr>
        <p:spPr bwMode="auto">
          <a:xfrm>
            <a:off x="4787900" y="3573463"/>
            <a:ext cx="414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(behavior different from last slide)</a:t>
            </a:r>
          </a:p>
        </p:txBody>
      </p:sp>
      <p:sp>
        <p:nvSpPr>
          <p:cNvPr id="72710" name="Oval 6">
            <a:extLst>
              <a:ext uri="{FF2B5EF4-FFF2-40B4-BE49-F238E27FC236}">
                <a16:creationId xmlns:a16="http://schemas.microsoft.com/office/drawing/2014/main" id="{C87C89D6-77A7-4F10-9583-E74E454092EC}"/>
              </a:ext>
            </a:extLst>
          </p:cNvPr>
          <p:cNvSpPr>
            <a:spLocks noChangeArrowheads="1"/>
          </p:cNvSpPr>
          <p:nvPr/>
        </p:nvSpPr>
        <p:spPr bwMode="auto">
          <a:xfrm>
            <a:off x="3563938" y="2349500"/>
            <a:ext cx="431800" cy="431800"/>
          </a:xfrm>
          <a:prstGeom prst="ellipse">
            <a:avLst/>
          </a:prstGeom>
          <a:solidFill>
            <a:srgbClr val="84B818">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1883CD10-3505-458D-9FDF-6B7E3CD5D98B}"/>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80B612B2-014C-4223-933A-BFDF632C205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0BC916B-D955-4882-BFEC-BAF28FF6AC83}"/>
              </a:ext>
            </a:extLst>
          </p:cNvPr>
          <p:cNvSpPr>
            <a:spLocks noGrp="1"/>
          </p:cNvSpPr>
          <p:nvPr>
            <p:ph type="sldNum" sz="quarter" idx="12"/>
          </p:nvPr>
        </p:nvSpPr>
        <p:spPr/>
        <p:txBody>
          <a:bodyPr/>
          <a:lstStyle/>
          <a:p>
            <a:pPr>
              <a:defRPr/>
            </a:pPr>
            <a:fld id="{AFD5F09E-495C-4440-9B64-34BC52B4539C}" type="slidenum">
              <a:rPr lang="en-US" smtClean="0"/>
              <a:pPr>
                <a:defRPr/>
              </a:pPr>
              <a:t>781</a:t>
            </a:fld>
            <a:endParaRPr lang="en-US"/>
          </a:p>
        </p:txBody>
      </p:sp>
    </p:spTree>
    <p:extLst>
      <p:ext uri="{BB962C8B-B14F-4D97-AF65-F5344CB8AC3E}">
        <p14:creationId xmlns:p14="http://schemas.microsoft.com/office/powerpoint/2010/main" val="3270978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5.55556E-7 1.17184E-6 L -0.00781 0.16813 " pathEditMode="relative" rAng="0" ptsTypes="AA">
                                      <p:cBhvr>
                                        <p:cTn id="6" dur="2000" fill="hold"/>
                                        <p:tgtEl>
                                          <p:spTgt spid="72710"/>
                                        </p:tgtEl>
                                        <p:attrNameLst>
                                          <p:attrName>ppt_x</p:attrName>
                                          <p:attrName>ppt_y</p:attrName>
                                        </p:attrNameLst>
                                      </p:cBhvr>
                                      <p:rCtr x="-399" y="8407"/>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0.00781 0.16813 L 1.94444E-6 0.00023 " pathEditMode="relative" rAng="0" ptsTypes="AA">
                                      <p:cBhvr>
                                        <p:cTn id="10" dur="2000" fill="hold"/>
                                        <p:tgtEl>
                                          <p:spTgt spid="72710"/>
                                        </p:tgtEl>
                                        <p:attrNameLst>
                                          <p:attrName>ppt_x</p:attrName>
                                          <p:attrName>ppt_y</p:attrName>
                                        </p:attrNameLst>
                                      </p:cBhvr>
                                      <p:rCtr x="382" y="-8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60" name="Picture 8">
            <a:extLst>
              <a:ext uri="{FF2B5EF4-FFF2-40B4-BE49-F238E27FC236}">
                <a16:creationId xmlns:a16="http://schemas.microsoft.com/office/drawing/2014/main" id="{827BF5F7-4C66-4C65-BDF2-015F7A547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13" y="1516063"/>
            <a:ext cx="5831680" cy="2344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4759" name="Picture 7">
            <a:extLst>
              <a:ext uri="{FF2B5EF4-FFF2-40B4-BE49-F238E27FC236}">
                <a16:creationId xmlns:a16="http://schemas.microsoft.com/office/drawing/2014/main" id="{733F2B34-6B32-4762-9AE4-B91B8B642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13" y="3976688"/>
            <a:ext cx="5831680" cy="2261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754" name="Rectangle 2">
            <a:extLst>
              <a:ext uri="{FF2B5EF4-FFF2-40B4-BE49-F238E27FC236}">
                <a16:creationId xmlns:a16="http://schemas.microsoft.com/office/drawing/2014/main" id="{438E0F1C-A538-4BD7-A6CE-56C50D62A7FA}"/>
              </a:ext>
            </a:extLst>
          </p:cNvPr>
          <p:cNvSpPr>
            <a:spLocks noGrp="1" noChangeArrowheads="1"/>
          </p:cNvSpPr>
          <p:nvPr>
            <p:ph type="title"/>
          </p:nvPr>
        </p:nvSpPr>
        <p:spPr>
          <a:xfrm>
            <a:off x="304800" y="0"/>
            <a:ext cx="8623684" cy="1149310"/>
          </a:xfrm>
        </p:spPr>
        <p:txBody>
          <a:bodyPr>
            <a:normAutofit/>
          </a:bodyPr>
          <a:lstStyle/>
          <a:p>
            <a:pPr algn="l"/>
            <a:r>
              <a:rPr lang="en-US" altLang="en-US" sz="2800" dirty="0"/>
              <a:t>Combining history and default state mechanism</a:t>
            </a:r>
          </a:p>
        </p:txBody>
      </p:sp>
      <p:sp>
        <p:nvSpPr>
          <p:cNvPr id="74757" name="AutoShape 5">
            <a:extLst>
              <a:ext uri="{FF2B5EF4-FFF2-40B4-BE49-F238E27FC236}">
                <a16:creationId xmlns:a16="http://schemas.microsoft.com/office/drawing/2014/main" id="{82110E9E-3E16-4C38-B3DD-6E8DBBC833E0}"/>
              </a:ext>
            </a:extLst>
          </p:cNvPr>
          <p:cNvSpPr>
            <a:spLocks noChangeArrowheads="1"/>
          </p:cNvSpPr>
          <p:nvPr/>
        </p:nvSpPr>
        <p:spPr bwMode="auto">
          <a:xfrm>
            <a:off x="5021263" y="3642016"/>
            <a:ext cx="457200" cy="457200"/>
          </a:xfrm>
          <a:prstGeom prst="upDownArrow">
            <a:avLst>
              <a:gd name="adj1" fmla="val 50000"/>
              <a:gd name="adj2" fmla="val 20000"/>
            </a:avLst>
          </a:prstGeom>
          <a:solidFill>
            <a:srgbClr val="84B81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4758" name="Text Box 6">
            <a:extLst>
              <a:ext uri="{FF2B5EF4-FFF2-40B4-BE49-F238E27FC236}">
                <a16:creationId xmlns:a16="http://schemas.microsoft.com/office/drawing/2014/main" id="{ADAD897C-15D0-43C4-8107-31380B0DEB76}"/>
              </a:ext>
            </a:extLst>
          </p:cNvPr>
          <p:cNvSpPr txBox="1">
            <a:spLocks noChangeArrowheads="1"/>
          </p:cNvSpPr>
          <p:nvPr/>
        </p:nvSpPr>
        <p:spPr bwMode="auto">
          <a:xfrm>
            <a:off x="5651500" y="3429000"/>
            <a:ext cx="2185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same meaning</a:t>
            </a:r>
          </a:p>
        </p:txBody>
      </p:sp>
      <p:sp>
        <p:nvSpPr>
          <p:cNvPr id="2" name="Datumsplatzhalter 1">
            <a:extLst>
              <a:ext uri="{FF2B5EF4-FFF2-40B4-BE49-F238E27FC236}">
                <a16:creationId xmlns:a16="http://schemas.microsoft.com/office/drawing/2014/main" id="{F16D7DE6-C0DA-4B21-AFAB-7978CD59FC5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FE07BEA-1910-4411-9BAF-63C5E3DFDC6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6D9C12E-B2EA-42D8-9798-41CF1D68A5EC}"/>
              </a:ext>
            </a:extLst>
          </p:cNvPr>
          <p:cNvSpPr>
            <a:spLocks noGrp="1"/>
          </p:cNvSpPr>
          <p:nvPr>
            <p:ph type="sldNum" sz="quarter" idx="12"/>
          </p:nvPr>
        </p:nvSpPr>
        <p:spPr/>
        <p:txBody>
          <a:bodyPr/>
          <a:lstStyle/>
          <a:p>
            <a:pPr>
              <a:defRPr/>
            </a:pPr>
            <a:fld id="{AFD5F09E-495C-4440-9B64-34BC52B4539C}" type="slidenum">
              <a:rPr lang="en-US" smtClean="0"/>
              <a:pPr>
                <a:defRPr/>
              </a:pPr>
              <a:t>782</a:t>
            </a:fld>
            <a:endParaRPr lang="en-US"/>
          </a:p>
        </p:txBody>
      </p:sp>
    </p:spTree>
    <p:extLst>
      <p:ext uri="{BB962C8B-B14F-4D97-AF65-F5344CB8AC3E}">
        <p14:creationId xmlns:p14="http://schemas.microsoft.com/office/powerpoint/2010/main" val="60660028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7" name="Picture 7">
            <a:extLst>
              <a:ext uri="{FF2B5EF4-FFF2-40B4-BE49-F238E27FC236}">
                <a16:creationId xmlns:a16="http://schemas.microsoft.com/office/drawing/2014/main" id="{C3A9761E-7BFF-40F2-B5D5-9B46EBA8EF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349500"/>
            <a:ext cx="6911975" cy="397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2" name="Rectangle 2">
            <a:extLst>
              <a:ext uri="{FF2B5EF4-FFF2-40B4-BE49-F238E27FC236}">
                <a16:creationId xmlns:a16="http://schemas.microsoft.com/office/drawing/2014/main" id="{6F1EA92D-3D1F-4A1A-B1D8-890445842896}"/>
              </a:ext>
            </a:extLst>
          </p:cNvPr>
          <p:cNvSpPr>
            <a:spLocks noGrp="1" noChangeArrowheads="1"/>
          </p:cNvSpPr>
          <p:nvPr>
            <p:ph type="title"/>
          </p:nvPr>
        </p:nvSpPr>
        <p:spPr>
          <a:xfrm>
            <a:off x="250825" y="71438"/>
            <a:ext cx="6842125" cy="1019175"/>
          </a:xfrm>
        </p:spPr>
        <p:txBody>
          <a:bodyPr/>
          <a:lstStyle/>
          <a:p>
            <a:pPr algn="l"/>
            <a:r>
              <a:rPr lang="en-US" altLang="en-US"/>
              <a:t>Concurrency</a:t>
            </a:r>
          </a:p>
        </p:txBody>
      </p:sp>
      <p:sp>
        <p:nvSpPr>
          <p:cNvPr id="76804" name="Rectangle 4">
            <a:extLst>
              <a:ext uri="{FF2B5EF4-FFF2-40B4-BE49-F238E27FC236}">
                <a16:creationId xmlns:a16="http://schemas.microsoft.com/office/drawing/2014/main" id="{491BAB11-33E1-40F4-83BB-E8B1B0FCF035}"/>
              </a:ext>
            </a:extLst>
          </p:cNvPr>
          <p:cNvSpPr>
            <a:spLocks noGrp="1" noChangeArrowheads="1"/>
          </p:cNvSpPr>
          <p:nvPr>
            <p:ph type="body" idx="1"/>
          </p:nvPr>
        </p:nvSpPr>
        <p:spPr>
          <a:xfrm>
            <a:off x="285010" y="1517120"/>
            <a:ext cx="8572500" cy="1552575"/>
          </a:xfrm>
        </p:spPr>
        <p:txBody>
          <a:bodyPr>
            <a:normAutofit fontScale="85000" lnSpcReduction="10000"/>
          </a:bodyPr>
          <a:lstStyle/>
          <a:p>
            <a:pPr marL="0" indent="0">
              <a:buNone/>
            </a:pPr>
            <a:r>
              <a:rPr lang="en-US" altLang="en-US" dirty="0"/>
              <a:t>Convenient ways of describing concurrency req.</a:t>
            </a:r>
            <a:br>
              <a:rPr lang="en-US" altLang="en-US" dirty="0"/>
            </a:br>
            <a:r>
              <a:rPr lang="en-US" altLang="en-US" b="1" dirty="0"/>
              <a:t>AND-super-states</a:t>
            </a:r>
            <a:r>
              <a:rPr lang="en-US" altLang="en-US" dirty="0"/>
              <a:t>: FSM is in </a:t>
            </a:r>
            <a:r>
              <a:rPr lang="en-US" altLang="en-US" b="1" dirty="0"/>
              <a:t>all</a:t>
            </a:r>
            <a:r>
              <a:rPr lang="en-US" altLang="en-US" dirty="0"/>
              <a:t> (immediate) sub-states of a</a:t>
            </a:r>
            <a:br>
              <a:rPr lang="en-US" altLang="en-US" dirty="0"/>
            </a:br>
            <a:r>
              <a:rPr lang="en-US" altLang="en-US" dirty="0"/>
              <a:t>super-state;</a:t>
            </a:r>
            <a:br>
              <a:rPr lang="en-US" altLang="en-US" dirty="0"/>
            </a:br>
            <a:r>
              <a:rPr lang="en-US" altLang="en-US" dirty="0"/>
              <a:t>Example:</a:t>
            </a:r>
          </a:p>
        </p:txBody>
      </p:sp>
      <p:sp>
        <p:nvSpPr>
          <p:cNvPr id="76805" name="Oval 5">
            <a:extLst>
              <a:ext uri="{FF2B5EF4-FFF2-40B4-BE49-F238E27FC236}">
                <a16:creationId xmlns:a16="http://schemas.microsoft.com/office/drawing/2014/main" id="{FD7FB232-D0FD-4E26-9BB6-1C8D2F340B2A}"/>
              </a:ext>
            </a:extLst>
          </p:cNvPr>
          <p:cNvSpPr>
            <a:spLocks noChangeArrowheads="1"/>
          </p:cNvSpPr>
          <p:nvPr/>
        </p:nvSpPr>
        <p:spPr bwMode="auto">
          <a:xfrm>
            <a:off x="6094413" y="3833813"/>
            <a:ext cx="287337" cy="287337"/>
          </a:xfrm>
          <a:prstGeom prst="ellipse">
            <a:avLst/>
          </a:prstGeom>
          <a:solidFill>
            <a:srgbClr val="84B818">
              <a:alpha val="25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6806" name="Oval 6">
            <a:extLst>
              <a:ext uri="{FF2B5EF4-FFF2-40B4-BE49-F238E27FC236}">
                <a16:creationId xmlns:a16="http://schemas.microsoft.com/office/drawing/2014/main" id="{72076027-2CC9-4424-8637-32440450A2D4}"/>
              </a:ext>
            </a:extLst>
          </p:cNvPr>
          <p:cNvSpPr>
            <a:spLocks noChangeArrowheads="1"/>
          </p:cNvSpPr>
          <p:nvPr/>
        </p:nvSpPr>
        <p:spPr bwMode="auto">
          <a:xfrm>
            <a:off x="2700338" y="3716338"/>
            <a:ext cx="287337" cy="287337"/>
          </a:xfrm>
          <a:prstGeom prst="ellipse">
            <a:avLst/>
          </a:prstGeom>
          <a:solidFill>
            <a:srgbClr val="84B818">
              <a:alpha val="25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C7079356-90DF-4EE4-9283-35CC265DAAC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793578A8-6F63-4135-BC1C-D93D4842670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ED67B6D-3C0F-429B-ADD7-18102BAA9071}"/>
              </a:ext>
            </a:extLst>
          </p:cNvPr>
          <p:cNvSpPr>
            <a:spLocks noGrp="1"/>
          </p:cNvSpPr>
          <p:nvPr>
            <p:ph type="sldNum" sz="quarter" idx="12"/>
          </p:nvPr>
        </p:nvSpPr>
        <p:spPr/>
        <p:txBody>
          <a:bodyPr/>
          <a:lstStyle/>
          <a:p>
            <a:pPr>
              <a:defRPr/>
            </a:pPr>
            <a:fld id="{AFD5F09E-495C-4440-9B64-34BC52B4539C}" type="slidenum">
              <a:rPr lang="en-US" smtClean="0"/>
              <a:pPr>
                <a:defRPr/>
              </a:pPr>
              <a:t>783</a:t>
            </a:fld>
            <a:endParaRPr lang="en-US"/>
          </a:p>
        </p:txBody>
      </p:sp>
      <mc:AlternateContent xmlns:mc="http://schemas.openxmlformats.org/markup-compatibility/2006" xmlns:p14="http://schemas.microsoft.com/office/powerpoint/2010/main">
        <mc:Choice Requires="p14">
          <p:contentPart p14:bwMode="auto" r:id="rId6">
            <p14:nvContentPartPr>
              <p14:cNvPr id="5" name="Freihand 4">
                <a:extLst>
                  <a:ext uri="{FF2B5EF4-FFF2-40B4-BE49-F238E27FC236}">
                    <a16:creationId xmlns:a16="http://schemas.microsoft.com/office/drawing/2014/main" id="{AC636E8B-CA2B-4E5A-8F28-74DDE45CC562}"/>
                  </a:ext>
                </a:extLst>
              </p14:cNvPr>
              <p14:cNvContentPartPr/>
              <p14:nvPr/>
            </p14:nvContentPartPr>
            <p14:xfrm>
              <a:off x="1940040" y="2787480"/>
              <a:ext cx="7080480" cy="3497040"/>
            </p14:xfrm>
          </p:contentPart>
        </mc:Choice>
        <mc:Fallback xmlns="">
          <p:pic>
            <p:nvPicPr>
              <p:cNvPr id="5" name="Freihand 4">
                <a:extLst>
                  <a:ext uri="{FF2B5EF4-FFF2-40B4-BE49-F238E27FC236}">
                    <a16:creationId xmlns:a16="http://schemas.microsoft.com/office/drawing/2014/main" id="{AC636E8B-CA2B-4E5A-8F28-74DDE45CC562}"/>
                  </a:ext>
                </a:extLst>
              </p:cNvPr>
              <p:cNvPicPr/>
              <p:nvPr/>
            </p:nvPicPr>
            <p:blipFill>
              <a:blip r:embed="rId7"/>
              <a:stretch>
                <a:fillRect/>
              </a:stretch>
            </p:blipFill>
            <p:spPr>
              <a:xfrm>
                <a:off x="1930680" y="2778120"/>
                <a:ext cx="7099200" cy="3515760"/>
              </a:xfrm>
              <a:prstGeom prst="rect">
                <a:avLst/>
              </a:prstGeom>
            </p:spPr>
          </p:pic>
        </mc:Fallback>
      </mc:AlternateContent>
    </p:spTree>
    <p:extLst>
      <p:ext uri="{BB962C8B-B14F-4D97-AF65-F5344CB8AC3E}">
        <p14:creationId xmlns:p14="http://schemas.microsoft.com/office/powerpoint/2010/main" val="1885537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3.61111E-6 3.7037E-7 L 0.19601 0.00532 " pathEditMode="relative" rAng="0" ptsTypes="AA">
                                      <p:cBhvr>
                                        <p:cTn id="6" dur="2000" fill="hold"/>
                                        <p:tgtEl>
                                          <p:spTgt spid="76806"/>
                                        </p:tgtEl>
                                        <p:attrNameLst>
                                          <p:attrName>ppt_x</p:attrName>
                                          <p:attrName>ppt_y</p:attrName>
                                        </p:attrNameLst>
                                      </p:cBhvr>
                                      <p:rCtr x="9792" y="255"/>
                                    </p:animMotion>
                                  </p:childTnLst>
                                  <p:subTnLst>
                                    <p:audio>
                                      <p:cMediaNode>
                                        <p:cTn display="0" masterRel="sameClick">
                                          <p:stCondLst>
                                            <p:cond evt="begin" delay="0">
                                              <p:tn val="5"/>
                                            </p:cond>
                                          </p:stCondLst>
                                          <p:endCondLst>
                                            <p:cond evt="onStopAudio" delay="0">
                                              <p:tgtEl>
                                                <p:sldTgt/>
                                              </p:tgtEl>
                                            </p:cond>
                                          </p:endCondLst>
                                        </p:cTn>
                                        <p:tgtEl>
                                          <p:sndTgt r:embed="rId3" name="ELPHRG01.WAV"/>
                                        </p:tgtEl>
                                      </p:cMediaNode>
                                    </p:audio>
                                  </p:sub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1.94444E-6 -2.59259E-6 L 0.19687 -2.59259E-6 " pathEditMode="relative" ptsTypes="AA">
                                      <p:cBhvr>
                                        <p:cTn id="10" dur="2000" fill="hold"/>
                                        <p:tgtEl>
                                          <p:spTgt spid="76805"/>
                                        </p:tgtEl>
                                        <p:attrNameLst>
                                          <p:attrName>ppt_x</p:attrName>
                                          <p:attrName>ppt_y</p:attrName>
                                        </p:attrNameLst>
                                      </p:cBhvr>
                                    </p:animMotion>
                                  </p:childTnLst>
                                  <p:subTnLst>
                                    <p:audio>
                                      <p:cMediaNode>
                                        <p:cTn display="0" masterRel="sameClick">
                                          <p:stCondLst>
                                            <p:cond evt="begin" delay="0">
                                              <p:tn val="9"/>
                                            </p:cond>
                                          </p:stCondLst>
                                          <p:endCondLst>
                                            <p:cond evt="onStopAudio" delay="0">
                                              <p:tgtEl>
                                                <p:sldTgt/>
                                              </p:tgtEl>
                                            </p:cond>
                                          </p:endCondLst>
                                        </p:cTn>
                                        <p:tgtEl>
                                          <p:sndTgt r:embed="rId4" name="CLICK.WAV"/>
                                        </p:tgtEl>
                                      </p:cMediaNode>
                                    </p:audio>
                                  </p:subTnLst>
                                </p:cTn>
                              </p:par>
                            </p:childTnLst>
                          </p:cTn>
                        </p:par>
                      </p:childTnLst>
                    </p:cTn>
                  </p:par>
                  <p:par>
                    <p:cTn id="11" fill="hold" nodeType="clickPar">
                      <p:stCondLst>
                        <p:cond delay="indefinite"/>
                      </p:stCondLst>
                      <p:childTnLst>
                        <p:par>
                          <p:cTn id="12" fill="hold" nodeType="withGroup">
                            <p:stCondLst>
                              <p:cond delay="0"/>
                            </p:stCondLst>
                            <p:childTnLst>
                              <p:par>
                                <p:cTn id="13" presetID="37" presetClass="path" presetSubtype="0" accel="50000" decel="50000" fill="hold" nodeType="clickEffect">
                                  <p:stCondLst>
                                    <p:cond delay="0"/>
                                  </p:stCondLst>
                                  <p:childTnLst>
                                    <p:animMotion origin="layout" path="M 0.19688 1.11111E-6 L 0.14809 0.05579 C 0.13594 0.06829 0.11962 0.07546 0.10348 0.07546 C 0.08316 0.07546 0.06702 0.06829 0.05469 0.05579 L 0.00209 1.11111E-6 " pathEditMode="relative" rAng="0" ptsTypes="FffFF">
                                      <p:cBhvr>
                                        <p:cTn id="14" dur="2000" fill="hold"/>
                                        <p:tgtEl>
                                          <p:spTgt spid="76805"/>
                                        </p:tgtEl>
                                        <p:attrNameLst>
                                          <p:attrName>ppt_x</p:attrName>
                                          <p:attrName>ppt_y</p:attrName>
                                        </p:attrNameLst>
                                      </p:cBhvr>
                                      <p:rCtr x="-9740" y="3773"/>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37" presetClass="path" presetSubtype="0" accel="50000" decel="50000" fill="hold" nodeType="clickEffect">
                                  <p:stCondLst>
                                    <p:cond delay="0"/>
                                  </p:stCondLst>
                                  <p:childTnLst>
                                    <p:animMotion origin="layout" path="M 0.19601 0.00533 L 0.14496 0.05463 C 0.13559 0.06597 0.11701 0.07246 0.10312 0.07246 C 0.08003 0.07246 0.06614 0.06597 0.05677 0.05463 L 0.00121 0.00533 " pathEditMode="relative" rAng="0" ptsTypes="FffFF">
                                      <p:cBhvr>
                                        <p:cTn id="18" dur="2000" fill="hold"/>
                                        <p:tgtEl>
                                          <p:spTgt spid="76806"/>
                                        </p:tgtEl>
                                        <p:attrNameLst>
                                          <p:attrName>ppt_x</p:attrName>
                                          <p:attrName>ppt_y</p:attrName>
                                        </p:attrNameLst>
                                      </p:cBhvr>
                                      <p:rCtr x="-974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6" name="Picture 8">
            <a:extLst>
              <a:ext uri="{FF2B5EF4-FFF2-40B4-BE49-F238E27FC236}">
                <a16:creationId xmlns:a16="http://schemas.microsoft.com/office/drawing/2014/main" id="{455C451F-6627-4AE8-8E6E-070F15718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64" y="1625600"/>
            <a:ext cx="7705725" cy="441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0" name="Rectangle 2">
            <a:extLst>
              <a:ext uri="{FF2B5EF4-FFF2-40B4-BE49-F238E27FC236}">
                <a16:creationId xmlns:a16="http://schemas.microsoft.com/office/drawing/2014/main" id="{1B46A785-B426-43EA-8EC0-85FC9B1B7912}"/>
              </a:ext>
            </a:extLst>
          </p:cNvPr>
          <p:cNvSpPr>
            <a:spLocks noGrp="1" noChangeArrowheads="1"/>
          </p:cNvSpPr>
          <p:nvPr>
            <p:ph type="title"/>
          </p:nvPr>
        </p:nvSpPr>
        <p:spPr>
          <a:xfrm>
            <a:off x="250825" y="71438"/>
            <a:ext cx="8426450" cy="1019175"/>
          </a:xfrm>
        </p:spPr>
        <p:txBody>
          <a:bodyPr/>
          <a:lstStyle/>
          <a:p>
            <a:pPr algn="l"/>
            <a:r>
              <a:rPr lang="en-US" altLang="en-US"/>
              <a:t>Entering and leaving AND-super-states</a:t>
            </a:r>
          </a:p>
        </p:txBody>
      </p:sp>
      <p:sp>
        <p:nvSpPr>
          <p:cNvPr id="78851" name="Rectangle 3">
            <a:extLst>
              <a:ext uri="{FF2B5EF4-FFF2-40B4-BE49-F238E27FC236}">
                <a16:creationId xmlns:a16="http://schemas.microsoft.com/office/drawing/2014/main" id="{EC9129A6-ED73-4AEB-8126-6D99BD520F98}"/>
              </a:ext>
            </a:extLst>
          </p:cNvPr>
          <p:cNvSpPr>
            <a:spLocks noGrp="1" noChangeArrowheads="1"/>
          </p:cNvSpPr>
          <p:nvPr>
            <p:ph type="body" idx="1"/>
          </p:nvPr>
        </p:nvSpPr>
        <p:spPr>
          <a:xfrm>
            <a:off x="142875" y="6011863"/>
            <a:ext cx="8642350" cy="422276"/>
          </a:xfrm>
        </p:spPr>
        <p:txBody>
          <a:bodyPr/>
          <a:lstStyle/>
          <a:p>
            <a:pPr marL="0" indent="0">
              <a:buNone/>
            </a:pPr>
            <a:r>
              <a:rPr lang="en-US" altLang="en-US" sz="1600" dirty="0"/>
              <a:t>Line-monitoring and key-monitoring are entered and left, when service switch is operated.</a:t>
            </a:r>
          </a:p>
        </p:txBody>
      </p:sp>
      <p:sp>
        <p:nvSpPr>
          <p:cNvPr id="78855" name="Oval 7">
            <a:extLst>
              <a:ext uri="{FF2B5EF4-FFF2-40B4-BE49-F238E27FC236}">
                <a16:creationId xmlns:a16="http://schemas.microsoft.com/office/drawing/2014/main" id="{83D217CD-B0C5-4137-B19A-5EAB5052C646}"/>
              </a:ext>
            </a:extLst>
          </p:cNvPr>
          <p:cNvSpPr>
            <a:spLocks noChangeArrowheads="1"/>
          </p:cNvSpPr>
          <p:nvPr/>
        </p:nvSpPr>
        <p:spPr bwMode="auto">
          <a:xfrm>
            <a:off x="4319452" y="5370513"/>
            <a:ext cx="358775" cy="360362"/>
          </a:xfrm>
          <a:prstGeom prst="ellipse">
            <a:avLst/>
          </a:prstGeom>
          <a:solidFill>
            <a:srgbClr val="84B818">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78857" name="Oval 9">
            <a:extLst>
              <a:ext uri="{FF2B5EF4-FFF2-40B4-BE49-F238E27FC236}">
                <a16:creationId xmlns:a16="http://schemas.microsoft.com/office/drawing/2014/main" id="{55F42038-5F67-468F-98C3-D5D4F3D5A6B5}"/>
              </a:ext>
            </a:extLst>
          </p:cNvPr>
          <p:cNvSpPr>
            <a:spLocks noChangeArrowheads="1"/>
          </p:cNvSpPr>
          <p:nvPr/>
        </p:nvSpPr>
        <p:spPr bwMode="auto">
          <a:xfrm>
            <a:off x="4319452" y="5370513"/>
            <a:ext cx="358775" cy="360362"/>
          </a:xfrm>
          <a:prstGeom prst="ellipse">
            <a:avLst/>
          </a:prstGeom>
          <a:solidFill>
            <a:srgbClr val="84B818">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B1C1232B-4A5F-4EB9-8E4E-94EFE0FD0B3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0AD67B8-6472-4480-9DAA-7589B769CEB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35CC78C-58DD-4C19-85C8-767D5DA7ACC7}"/>
              </a:ext>
            </a:extLst>
          </p:cNvPr>
          <p:cNvSpPr>
            <a:spLocks noGrp="1"/>
          </p:cNvSpPr>
          <p:nvPr>
            <p:ph type="sldNum" sz="quarter" idx="12"/>
          </p:nvPr>
        </p:nvSpPr>
        <p:spPr/>
        <p:txBody>
          <a:bodyPr/>
          <a:lstStyle/>
          <a:p>
            <a:pPr>
              <a:defRPr/>
            </a:pPr>
            <a:fld id="{AFD5F09E-495C-4440-9B64-34BC52B4539C}" type="slidenum">
              <a:rPr lang="en-US" smtClean="0"/>
              <a:pPr>
                <a:defRPr/>
              </a:pPr>
              <a:t>784</a:t>
            </a:fld>
            <a:endParaRPr lang="en-US"/>
          </a:p>
        </p:txBody>
      </p:sp>
    </p:spTree>
    <p:extLst>
      <p:ext uri="{BB962C8B-B14F-4D97-AF65-F5344CB8AC3E}">
        <p14:creationId xmlns:p14="http://schemas.microsoft.com/office/powerpoint/2010/main" val="3280700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5.55556E-7 4.85873E-6 L -0.31094 -0.26795 " pathEditMode="relative" rAng="0" ptsTypes="AA">
                                      <p:cBhvr>
                                        <p:cTn id="6" dur="2000" fill="hold"/>
                                        <p:tgtEl>
                                          <p:spTgt spid="78855"/>
                                        </p:tgtEl>
                                        <p:attrNameLst>
                                          <p:attrName>ppt_x</p:attrName>
                                          <p:attrName>ppt_y</p:attrName>
                                        </p:attrNameLst>
                                      </p:cBhvr>
                                      <p:rCtr x="-15556" y="-13409"/>
                                    </p:animMotion>
                                  </p:childTnLst>
                                </p:cTn>
                              </p:par>
                              <p:par>
                                <p:cTn id="7" presetID="0" presetClass="path" presetSubtype="0" accel="50000" decel="50000" fill="hold" nodeType="withEffect">
                                  <p:stCondLst>
                                    <p:cond delay="0"/>
                                  </p:stCondLst>
                                  <p:childTnLst>
                                    <p:animMotion origin="layout" path="M -5.55556E-7 4.85873E-6 L 0.3191 -0.23646 " pathEditMode="relative" rAng="0" ptsTypes="AA">
                                      <p:cBhvr>
                                        <p:cTn id="8" dur="2000" fill="hold"/>
                                        <p:tgtEl>
                                          <p:spTgt spid="78857"/>
                                        </p:tgtEl>
                                        <p:attrNameLst>
                                          <p:attrName>ppt_x</p:attrName>
                                          <p:attrName>ppt_y</p:attrName>
                                        </p:attrNameLst>
                                      </p:cBhvr>
                                      <p:rCtr x="15955" y="-118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545BEC9C-0963-425F-8707-4946133637BF}"/>
              </a:ext>
            </a:extLst>
          </p:cNvPr>
          <p:cNvSpPr>
            <a:spLocks noGrp="1" noChangeArrowheads="1"/>
          </p:cNvSpPr>
          <p:nvPr>
            <p:ph type="title"/>
          </p:nvPr>
        </p:nvSpPr>
        <p:spPr>
          <a:xfrm>
            <a:off x="250825" y="71438"/>
            <a:ext cx="6842125" cy="1019175"/>
          </a:xfrm>
        </p:spPr>
        <p:txBody>
          <a:bodyPr/>
          <a:lstStyle/>
          <a:p>
            <a:pPr algn="l"/>
            <a:r>
              <a:rPr lang="en-US" altLang="en-US"/>
              <a:t>Types of states</a:t>
            </a:r>
          </a:p>
        </p:txBody>
      </p:sp>
      <p:sp>
        <p:nvSpPr>
          <p:cNvPr id="80899" name="Rectangle 3">
            <a:extLst>
              <a:ext uri="{FF2B5EF4-FFF2-40B4-BE49-F238E27FC236}">
                <a16:creationId xmlns:a16="http://schemas.microsoft.com/office/drawing/2014/main" id="{916B2919-FC33-47C2-9D06-927829002BBD}"/>
              </a:ext>
            </a:extLst>
          </p:cNvPr>
          <p:cNvSpPr>
            <a:spLocks noGrp="1" noChangeArrowheads="1"/>
          </p:cNvSpPr>
          <p:nvPr>
            <p:ph type="body" idx="1"/>
          </p:nvPr>
        </p:nvSpPr>
        <p:spPr>
          <a:xfrm>
            <a:off x="250825" y="1981200"/>
            <a:ext cx="6683375" cy="1938338"/>
          </a:xfrm>
        </p:spPr>
        <p:txBody>
          <a:bodyPr/>
          <a:lstStyle/>
          <a:p>
            <a:r>
              <a:rPr lang="en-US" altLang="en-US"/>
              <a:t>In StateCharts, states are either</a:t>
            </a:r>
          </a:p>
          <a:p>
            <a:pPr lvl="1">
              <a:lnSpc>
                <a:spcPct val="135000"/>
              </a:lnSpc>
            </a:pPr>
            <a:r>
              <a:rPr lang="en-US" altLang="en-US" b="1"/>
              <a:t>basic states, or</a:t>
            </a:r>
          </a:p>
          <a:p>
            <a:pPr lvl="1">
              <a:lnSpc>
                <a:spcPct val="135000"/>
              </a:lnSpc>
            </a:pPr>
            <a:r>
              <a:rPr lang="en-US" altLang="en-US" b="1"/>
              <a:t>AND-super-states, or</a:t>
            </a:r>
          </a:p>
          <a:p>
            <a:pPr lvl="1">
              <a:lnSpc>
                <a:spcPct val="135000"/>
              </a:lnSpc>
            </a:pPr>
            <a:r>
              <a:rPr lang="en-US" altLang="en-US" b="1"/>
              <a:t>OR-super-states.</a:t>
            </a:r>
          </a:p>
        </p:txBody>
      </p:sp>
      <p:sp>
        <p:nvSpPr>
          <p:cNvPr id="2" name="Datumsplatzhalter 1">
            <a:extLst>
              <a:ext uri="{FF2B5EF4-FFF2-40B4-BE49-F238E27FC236}">
                <a16:creationId xmlns:a16="http://schemas.microsoft.com/office/drawing/2014/main" id="{14FFD6B5-6C70-42B7-9EFF-6C12097F66C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8F808EB-20D9-4F2C-B454-12B0A48F086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9A0A703E-19BC-45F6-A3E5-E9897D9D5BA1}"/>
              </a:ext>
            </a:extLst>
          </p:cNvPr>
          <p:cNvSpPr>
            <a:spLocks noGrp="1"/>
          </p:cNvSpPr>
          <p:nvPr>
            <p:ph type="sldNum" sz="quarter" idx="12"/>
          </p:nvPr>
        </p:nvSpPr>
        <p:spPr/>
        <p:txBody>
          <a:bodyPr/>
          <a:lstStyle/>
          <a:p>
            <a:pPr>
              <a:defRPr/>
            </a:pPr>
            <a:fld id="{AFD5F09E-495C-4440-9B64-34BC52B4539C}" type="slidenum">
              <a:rPr lang="en-US" smtClean="0"/>
              <a:pPr>
                <a:defRPr/>
              </a:pPr>
              <a:t>785</a:t>
            </a:fld>
            <a:endParaRPr lang="en-US"/>
          </a:p>
        </p:txBody>
      </p:sp>
    </p:spTree>
    <p:extLst>
      <p:ext uri="{BB962C8B-B14F-4D97-AF65-F5344CB8AC3E}">
        <p14:creationId xmlns:p14="http://schemas.microsoft.com/office/powerpoint/2010/main" val="179294138"/>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51" name="Picture 7">
            <a:extLst>
              <a:ext uri="{FF2B5EF4-FFF2-40B4-BE49-F238E27FC236}">
                <a16:creationId xmlns:a16="http://schemas.microsoft.com/office/drawing/2014/main" id="{50BF932E-D468-4F2F-9CEF-3E487EF645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097" y="2930264"/>
            <a:ext cx="7921625" cy="198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46" name="Rectangle 2">
            <a:extLst>
              <a:ext uri="{FF2B5EF4-FFF2-40B4-BE49-F238E27FC236}">
                <a16:creationId xmlns:a16="http://schemas.microsoft.com/office/drawing/2014/main" id="{7BE83B14-2563-496B-A05B-611493006065}"/>
              </a:ext>
            </a:extLst>
          </p:cNvPr>
          <p:cNvSpPr>
            <a:spLocks noGrp="1" noChangeArrowheads="1"/>
          </p:cNvSpPr>
          <p:nvPr>
            <p:ph type="title"/>
          </p:nvPr>
        </p:nvSpPr>
        <p:spPr>
          <a:xfrm>
            <a:off x="250825" y="0"/>
            <a:ext cx="6842125" cy="1125538"/>
          </a:xfrm>
        </p:spPr>
        <p:txBody>
          <a:bodyPr/>
          <a:lstStyle/>
          <a:p>
            <a:pPr algn="l"/>
            <a:r>
              <a:rPr lang="en-US" altLang="en-US"/>
              <a:t>Timers</a:t>
            </a:r>
          </a:p>
        </p:txBody>
      </p:sp>
      <p:sp>
        <p:nvSpPr>
          <p:cNvPr id="82947" name="Rectangle 3">
            <a:extLst>
              <a:ext uri="{FF2B5EF4-FFF2-40B4-BE49-F238E27FC236}">
                <a16:creationId xmlns:a16="http://schemas.microsoft.com/office/drawing/2014/main" id="{D6B80CCE-CF70-48FC-82FB-B9584CBAF611}"/>
              </a:ext>
            </a:extLst>
          </p:cNvPr>
          <p:cNvSpPr>
            <a:spLocks noGrp="1" noChangeArrowheads="1"/>
          </p:cNvSpPr>
          <p:nvPr>
            <p:ph type="body" idx="1"/>
          </p:nvPr>
        </p:nvSpPr>
        <p:spPr>
          <a:xfrm>
            <a:off x="250825" y="1484313"/>
            <a:ext cx="8042275" cy="1187450"/>
          </a:xfrm>
        </p:spPr>
        <p:txBody>
          <a:bodyPr>
            <a:normAutofit fontScale="85000" lnSpcReduction="10000"/>
          </a:bodyPr>
          <a:lstStyle/>
          <a:p>
            <a:r>
              <a:rPr lang="en-US" altLang="en-US" dirty="0"/>
              <a:t>Since time needs to be modeled in embedded &amp;</a:t>
            </a:r>
          </a:p>
          <a:p>
            <a:r>
              <a:rPr lang="en-US" altLang="en-US" dirty="0"/>
              <a:t>cyber-physical systems, timers need to be modeled.</a:t>
            </a:r>
          </a:p>
          <a:p>
            <a:r>
              <a:rPr lang="en-US" altLang="en-US" dirty="0"/>
              <a:t>In </a:t>
            </a:r>
            <a:r>
              <a:rPr lang="en-US" altLang="en-US" dirty="0" err="1"/>
              <a:t>StateCharts</a:t>
            </a:r>
            <a:r>
              <a:rPr lang="en-US" altLang="en-US" dirty="0"/>
              <a:t>, special edges can be used for timeouts.</a:t>
            </a:r>
          </a:p>
        </p:txBody>
      </p:sp>
      <p:sp>
        <p:nvSpPr>
          <p:cNvPr id="82948" name="Text Box 4">
            <a:extLst>
              <a:ext uri="{FF2B5EF4-FFF2-40B4-BE49-F238E27FC236}">
                <a16:creationId xmlns:a16="http://schemas.microsoft.com/office/drawing/2014/main" id="{A0F50AB1-F05F-473D-A553-1C9D130E0AA0}"/>
              </a:ext>
            </a:extLst>
          </p:cNvPr>
          <p:cNvSpPr txBox="1">
            <a:spLocks noChangeArrowheads="1"/>
          </p:cNvSpPr>
          <p:nvPr/>
        </p:nvSpPr>
        <p:spPr bwMode="blackWhite">
          <a:xfrm>
            <a:off x="250825" y="5157788"/>
            <a:ext cx="7848600" cy="822325"/>
          </a:xfrm>
          <a:prstGeom prst="rect">
            <a:avLst/>
          </a:prstGeom>
          <a:noFill/>
          <a:ln>
            <a:noFill/>
          </a:ln>
          <a:effectLst/>
          <a:extLst>
            <a:ext uri="{909E8E84-426E-40DD-AFC4-6F175D3DCCD1}">
              <a14:hiddenFill xmlns:a14="http://schemas.microsoft.com/office/drawing/2010/main">
                <a:solidFill>
                  <a:srgbClr val="E1E1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p>
            <a:pPr>
              <a:spcBef>
                <a:spcPct val="50000"/>
              </a:spcBef>
            </a:pPr>
            <a:r>
              <a:rPr lang="en-US" altLang="en-US" sz="2400"/>
              <a:t>If event a does not happen while the system is in the left state for 20 ms, a timeout will take place.</a:t>
            </a:r>
          </a:p>
        </p:txBody>
      </p:sp>
      <p:sp>
        <p:nvSpPr>
          <p:cNvPr id="82950" name="Oval 6">
            <a:extLst>
              <a:ext uri="{FF2B5EF4-FFF2-40B4-BE49-F238E27FC236}">
                <a16:creationId xmlns:a16="http://schemas.microsoft.com/office/drawing/2014/main" id="{42D70B9F-E0EF-402C-8080-65643F8F070C}"/>
              </a:ext>
            </a:extLst>
          </p:cNvPr>
          <p:cNvSpPr>
            <a:spLocks noChangeArrowheads="1"/>
          </p:cNvSpPr>
          <p:nvPr/>
        </p:nvSpPr>
        <p:spPr bwMode="auto">
          <a:xfrm>
            <a:off x="3059113" y="3573463"/>
            <a:ext cx="431800" cy="431800"/>
          </a:xfrm>
          <a:prstGeom prst="ellipse">
            <a:avLst/>
          </a:prstGeom>
          <a:solidFill>
            <a:srgbClr val="84B818">
              <a:alpha val="49001"/>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2" name="Datumsplatzhalter 1">
            <a:extLst>
              <a:ext uri="{FF2B5EF4-FFF2-40B4-BE49-F238E27FC236}">
                <a16:creationId xmlns:a16="http://schemas.microsoft.com/office/drawing/2014/main" id="{912B96A6-FF5F-4DE3-A380-3CB1AD526F8C}"/>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0321C260-130B-4ABE-AE5A-4B0DD222EBF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76C19BF-3E2C-4D31-BCAC-00417B36D79E}"/>
              </a:ext>
            </a:extLst>
          </p:cNvPr>
          <p:cNvSpPr>
            <a:spLocks noGrp="1"/>
          </p:cNvSpPr>
          <p:nvPr>
            <p:ph type="sldNum" sz="quarter" idx="12"/>
          </p:nvPr>
        </p:nvSpPr>
        <p:spPr/>
        <p:txBody>
          <a:bodyPr/>
          <a:lstStyle/>
          <a:p>
            <a:pPr>
              <a:defRPr/>
            </a:pPr>
            <a:fld id="{AFD5F09E-495C-4440-9B64-34BC52B4539C}" type="slidenum">
              <a:rPr lang="en-US" smtClean="0"/>
              <a:pPr>
                <a:defRPr/>
              </a:pPr>
              <a:t>786</a:t>
            </a:fld>
            <a:endParaRPr lang="en-US"/>
          </a:p>
        </p:txBody>
      </p:sp>
    </p:spTree>
    <p:extLst>
      <p:ext uri="{BB962C8B-B14F-4D97-AF65-F5344CB8AC3E}">
        <p14:creationId xmlns:p14="http://schemas.microsoft.com/office/powerpoint/2010/main" val="2990691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2.77778E-7 -2.22325E-6 L 0.29149 -2.22325E-6 " pathEditMode="relative" rAng="0" ptsTypes="AA">
                                      <p:cBhvr>
                                        <p:cTn id="6" dur="2000" fill="hold"/>
                                        <p:tgtEl>
                                          <p:spTgt spid="82950"/>
                                        </p:tgtEl>
                                        <p:attrNameLst>
                                          <p:attrName>ppt_x</p:attrName>
                                          <p:attrName>ppt_y</p:attrName>
                                        </p:attrNameLst>
                                      </p:cBhvr>
                                      <p:rCtr x="145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03" name="Picture 11">
            <a:extLst>
              <a:ext uri="{FF2B5EF4-FFF2-40B4-BE49-F238E27FC236}">
                <a16:creationId xmlns:a16="http://schemas.microsoft.com/office/drawing/2014/main" id="{A05A6D4C-A8E9-4617-A8E0-E0B9FEC7D4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1989138"/>
            <a:ext cx="8208963" cy="406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994" name="Rectangle 2">
            <a:extLst>
              <a:ext uri="{FF2B5EF4-FFF2-40B4-BE49-F238E27FC236}">
                <a16:creationId xmlns:a16="http://schemas.microsoft.com/office/drawing/2014/main" id="{BE0EC550-17BD-4FF2-B0EE-C4048367A850}"/>
              </a:ext>
            </a:extLst>
          </p:cNvPr>
          <p:cNvSpPr>
            <a:spLocks noGrp="1" noChangeArrowheads="1"/>
          </p:cNvSpPr>
          <p:nvPr>
            <p:ph type="title"/>
          </p:nvPr>
        </p:nvSpPr>
        <p:spPr>
          <a:xfrm>
            <a:off x="250825" y="71438"/>
            <a:ext cx="8389627" cy="1019175"/>
          </a:xfrm>
        </p:spPr>
        <p:txBody>
          <a:bodyPr/>
          <a:lstStyle/>
          <a:p>
            <a:pPr algn="l"/>
            <a:r>
              <a:rPr lang="en-US" altLang="en-US"/>
              <a:t>Using timers in an answering machine</a:t>
            </a:r>
          </a:p>
        </p:txBody>
      </p:sp>
      <p:sp>
        <p:nvSpPr>
          <p:cNvPr id="84997" name="Oval 5">
            <a:extLst>
              <a:ext uri="{FF2B5EF4-FFF2-40B4-BE49-F238E27FC236}">
                <a16:creationId xmlns:a16="http://schemas.microsoft.com/office/drawing/2014/main" id="{4880A61E-14B3-4553-8729-A5950745B920}"/>
              </a:ext>
            </a:extLst>
          </p:cNvPr>
          <p:cNvSpPr>
            <a:spLocks noChangeArrowheads="1"/>
          </p:cNvSpPr>
          <p:nvPr/>
        </p:nvSpPr>
        <p:spPr bwMode="auto">
          <a:xfrm>
            <a:off x="1908175" y="3141663"/>
            <a:ext cx="431800" cy="431800"/>
          </a:xfrm>
          <a:prstGeom prst="ellipse">
            <a:avLst/>
          </a:prstGeom>
          <a:solidFill>
            <a:schemeClr val="accent1">
              <a:alpha val="5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4999" name="Text Box 7">
            <a:extLst>
              <a:ext uri="{FF2B5EF4-FFF2-40B4-BE49-F238E27FC236}">
                <a16:creationId xmlns:a16="http://schemas.microsoft.com/office/drawing/2014/main" id="{0E6AA240-87F7-47DD-B078-6C5508A2FCA4}"/>
              </a:ext>
            </a:extLst>
          </p:cNvPr>
          <p:cNvSpPr txBox="1">
            <a:spLocks noChangeArrowheads="1"/>
          </p:cNvSpPr>
          <p:nvPr/>
        </p:nvSpPr>
        <p:spPr bwMode="auto">
          <a:xfrm>
            <a:off x="971550" y="2259013"/>
            <a:ext cx="26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t>
            </a:r>
          </a:p>
        </p:txBody>
      </p:sp>
      <p:graphicFrame>
        <p:nvGraphicFramePr>
          <p:cNvPr id="85000" name="Object 8">
            <a:hlinkClick r:id="" action="ppaction://ole?verb=0"/>
            <a:extLst>
              <a:ext uri="{FF2B5EF4-FFF2-40B4-BE49-F238E27FC236}">
                <a16:creationId xmlns:a16="http://schemas.microsoft.com/office/drawing/2014/main" id="{8A9A97C1-7DA5-4618-B6D4-C1C54A153C20}"/>
              </a:ext>
            </a:extLst>
          </p:cNvPr>
          <p:cNvGraphicFramePr>
            <a:graphicFrameLocks noChangeAspect="1"/>
          </p:cNvGraphicFramePr>
          <p:nvPr/>
        </p:nvGraphicFramePr>
        <p:xfrm>
          <a:off x="3222625" y="5499100"/>
          <a:ext cx="609600" cy="609600"/>
        </p:xfrm>
        <a:graphic>
          <a:graphicData uri="http://schemas.openxmlformats.org/presentationml/2006/ole">
            <mc:AlternateContent xmlns:mc="http://schemas.openxmlformats.org/markup-compatibility/2006">
              <mc:Choice xmlns:v="urn:schemas-microsoft-com:vml" Requires="v">
                <p:oleObj spid="_x0000_s35842" name="Wave-Audio" r:id="rId6" imgW="0" imgH="0" progId="SoundRec">
                  <p:embed/>
                </p:oleObj>
              </mc:Choice>
              <mc:Fallback>
                <p:oleObj name="Wave-Audio" r:id="rId6" imgW="0" imgH="0" progId="SoundRec">
                  <p:embed/>
                  <p:pic>
                    <p:nvPicPr>
                      <p:cNvPr id="85000" name="Object 8">
                        <a:hlinkClick r:id="" action="ppaction://ole?verb=0"/>
                        <a:extLst>
                          <a:ext uri="{FF2B5EF4-FFF2-40B4-BE49-F238E27FC236}">
                            <a16:creationId xmlns:a16="http://schemas.microsoft.com/office/drawing/2014/main" id="{8A9A97C1-7DA5-4618-B6D4-C1C54A153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2625" y="5499100"/>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5001" name="SN00232_.wav">
            <a:hlinkClick r:id="" action="ppaction://media"/>
            <a:extLst>
              <a:ext uri="{FF2B5EF4-FFF2-40B4-BE49-F238E27FC236}">
                <a16:creationId xmlns:a16="http://schemas.microsoft.com/office/drawing/2014/main" id="{8C29052B-D373-442C-A331-0611A3BEB94F}"/>
              </a:ext>
            </a:extLst>
          </p:cNvPr>
          <p:cNvPicPr>
            <a:picLocks noRot="1" noChangeAspect="1" noChangeArrowheads="1"/>
          </p:cNvPicPr>
          <p:nvPr>
            <a:audioFile r:link="rId2"/>
          </p:nvPr>
        </p:nvPicPr>
        <p:blipFill>
          <a:blip r:embed="rId8">
            <a:extLst>
              <a:ext uri="{28A0092B-C50C-407E-A947-70E740481C1C}">
                <a14:useLocalDpi xmlns:a14="http://schemas.microsoft.com/office/drawing/2010/main" val="0"/>
              </a:ext>
            </a:extLst>
          </a:blip>
          <a:srcRect/>
          <a:stretch>
            <a:fillRect/>
          </a:stretch>
        </p:blipFill>
        <p:spPr bwMode="auto">
          <a:xfrm>
            <a:off x="7002463" y="65532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5002" name="SN00232_.wav">
            <a:hlinkClick r:id="" action="ppaction://media"/>
            <a:extLst>
              <a:ext uri="{FF2B5EF4-FFF2-40B4-BE49-F238E27FC236}">
                <a16:creationId xmlns:a16="http://schemas.microsoft.com/office/drawing/2014/main" id="{3C76F8D8-217A-4D20-8E7B-7A3541D96FDD}"/>
              </a:ext>
            </a:extLst>
          </p:cNvPr>
          <p:cNvPicPr>
            <a:picLocks noRot="1" noChangeAspect="1" noChangeArrowheads="1"/>
          </p:cNvPicPr>
          <p:nvPr>
            <a:audioFile r:link="rId2"/>
          </p:nvPr>
        </p:nvPicPr>
        <p:blipFill>
          <a:blip r:embed="rId8">
            <a:extLst>
              <a:ext uri="{28A0092B-C50C-407E-A947-70E740481C1C}">
                <a14:useLocalDpi xmlns:a14="http://schemas.microsoft.com/office/drawing/2010/main" val="0"/>
              </a:ext>
            </a:extLst>
          </a:blip>
          <a:srcRect/>
          <a:stretch>
            <a:fillRect/>
          </a:stretch>
        </p:blipFill>
        <p:spPr bwMode="auto">
          <a:xfrm>
            <a:off x="6372225" y="6553200"/>
            <a:ext cx="3048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84996" name="Picture 4" descr="HH01109_">
            <a:extLst>
              <a:ext uri="{FF2B5EF4-FFF2-40B4-BE49-F238E27FC236}">
                <a16:creationId xmlns:a16="http://schemas.microsoft.com/office/drawing/2014/main" id="{2C6D0262-ABFA-4055-89E9-CE6EC1F819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6825" y="1268413"/>
            <a:ext cx="1831975" cy="110807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1">
            <a:extLst>
              <a:ext uri="{FF2B5EF4-FFF2-40B4-BE49-F238E27FC236}">
                <a16:creationId xmlns:a16="http://schemas.microsoft.com/office/drawing/2014/main" id="{D18B3200-2565-44CD-BCC8-488D1185DB1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00E3AF0-296A-4068-BE2F-544D693CD93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2108FA4-E2FF-46E0-BD1C-F1A57D173727}"/>
              </a:ext>
            </a:extLst>
          </p:cNvPr>
          <p:cNvSpPr>
            <a:spLocks noGrp="1"/>
          </p:cNvSpPr>
          <p:nvPr>
            <p:ph type="sldNum" sz="quarter" idx="12"/>
          </p:nvPr>
        </p:nvSpPr>
        <p:spPr/>
        <p:txBody>
          <a:bodyPr/>
          <a:lstStyle/>
          <a:p>
            <a:pPr>
              <a:defRPr/>
            </a:pPr>
            <a:fld id="{AFD5F09E-495C-4440-9B64-34BC52B4539C}" type="slidenum">
              <a:rPr lang="en-US" smtClean="0"/>
              <a:pPr>
                <a:defRPr/>
              </a:pPr>
              <a:t>787</a:t>
            </a:fld>
            <a:endParaRPr lang="en-US"/>
          </a:p>
        </p:txBody>
      </p:sp>
    </p:spTree>
    <p:extLst>
      <p:ext uri="{BB962C8B-B14F-4D97-AF65-F5344CB8AC3E}">
        <p14:creationId xmlns:p14="http://schemas.microsoft.com/office/powerpoint/2010/main" val="204325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66667E-6 -3.33333E-6 L -1.66667E-6 0.22037 " pathEditMode="relative" rAng="0" ptsTypes="AA">
                                      <p:cBhvr>
                                        <p:cTn id="6" dur="2000" fill="hold"/>
                                        <p:tgtEl>
                                          <p:spTgt spid="84997"/>
                                        </p:tgtEl>
                                        <p:attrNameLst>
                                          <p:attrName>ppt_x</p:attrName>
                                          <p:attrName>ppt_y</p:attrName>
                                        </p:attrNameLst>
                                      </p:cBhvr>
                                      <p:rCtr x="0" y="11019"/>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0" presetClass="path" presetSubtype="0" accel="50000" decel="50000" fill="hold" nodeType="clickEffect">
                                  <p:stCondLst>
                                    <p:cond delay="0"/>
                                  </p:stCondLst>
                                  <p:childTnLst>
                                    <p:animMotion origin="layout" path="M -1.66667E-6 0.22037 L 0.15747 0.22037 " pathEditMode="relative" rAng="0" ptsTypes="AA">
                                      <p:cBhvr>
                                        <p:cTn id="10" dur="2000" fill="hold"/>
                                        <p:tgtEl>
                                          <p:spTgt spid="84997"/>
                                        </p:tgtEl>
                                        <p:attrNameLst>
                                          <p:attrName>ppt_x</p:attrName>
                                          <p:attrName>ppt_y</p:attrName>
                                        </p:attrNameLst>
                                      </p:cBhvr>
                                      <p:rCtr x="7865" y="0"/>
                                    </p:animMotion>
                                  </p:childTnLst>
                                </p:cTn>
                              </p:par>
                              <p:par>
                                <p:cTn id="11" presetID="1" presetClass="mediacall" presetSubtype="0" fill="hold" nodeType="withEffect">
                                  <p:stCondLst>
                                    <p:cond delay="0"/>
                                  </p:stCondLst>
                                  <p:childTnLst>
                                    <p:cmd type="call" cmd="playFrom(0.0)">
                                      <p:cBhvr>
                                        <p:cTn id="12" dur="1" fill="hold"/>
                                        <p:tgtEl>
                                          <p:spTgt spid="85001"/>
                                        </p:tgtEl>
                                      </p:cBhvr>
                                    </p:cmd>
                                  </p:childTnLst>
                                </p:cTn>
                              </p:par>
                            </p:childTnLst>
                          </p:cTn>
                        </p:par>
                      </p:childTnLst>
                    </p:cTn>
                  </p:par>
                  <p:par>
                    <p:cTn id="13" fill="hold" nodeType="clickPar">
                      <p:stCondLst>
                        <p:cond delay="indefinite"/>
                      </p:stCondLst>
                      <p:childTnLst>
                        <p:par>
                          <p:cTn id="14" fill="hold" nodeType="withGroup">
                            <p:stCondLst>
                              <p:cond delay="0"/>
                            </p:stCondLst>
                            <p:childTnLst>
                              <p:par>
                                <p:cTn id="15" presetID="0" presetClass="path" presetSubtype="0" accel="50000" decel="50000" fill="hold" nodeType="clickEffect">
                                  <p:stCondLst>
                                    <p:cond delay="0"/>
                                  </p:stCondLst>
                                  <p:childTnLst>
                                    <p:animMotion origin="layout" path="M 0.15747 0.22037 L 0.39375 0.22037 " pathEditMode="relative" rAng="0" ptsTypes="AA">
                                      <p:cBhvr>
                                        <p:cTn id="16" dur="2000" fill="hold"/>
                                        <p:tgtEl>
                                          <p:spTgt spid="84997"/>
                                        </p:tgtEl>
                                        <p:attrNameLst>
                                          <p:attrName>ppt_x</p:attrName>
                                          <p:attrName>ppt_y</p:attrName>
                                        </p:attrNameLst>
                                      </p:cBhvr>
                                      <p:rCtr x="11806" y="0"/>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0" presetClass="path" presetSubtype="0" accel="50000" decel="50000" fill="hold" nodeType="clickEffect">
                                  <p:stCondLst>
                                    <p:cond delay="0"/>
                                  </p:stCondLst>
                                  <p:childTnLst>
                                    <p:animMotion origin="layout" path="M 0.39375 0.22047 L 0.64566 0.23113 " pathEditMode="relative" rAng="0" ptsTypes="AA">
                                      <p:cBhvr>
                                        <p:cTn id="20" dur="2000" fill="hold"/>
                                        <p:tgtEl>
                                          <p:spTgt spid="84997"/>
                                        </p:tgtEl>
                                        <p:attrNameLst>
                                          <p:attrName>ppt_x</p:attrName>
                                          <p:attrName>ppt_y</p:attrName>
                                        </p:attrNameLst>
                                      </p:cBhvr>
                                      <p:rCtr x="12587" y="533"/>
                                    </p:animMotion>
                                  </p:childTnLst>
                                </p:cTn>
                              </p:par>
                              <p:par>
                                <p:cTn id="21" presetID="1" presetClass="mediacall" presetSubtype="0" fill="hold" nodeType="withEffect">
                                  <p:stCondLst>
                                    <p:cond delay="0"/>
                                  </p:stCondLst>
                                  <p:childTnLst>
                                    <p:cmd type="call" cmd="playFrom(0.0)">
                                      <p:cBhvr>
                                        <p:cTn id="22" dur="1" fill="hold"/>
                                        <p:tgtEl>
                                          <p:spTgt spid="85002"/>
                                        </p:tgtEl>
                                      </p:cBhvr>
                                    </p:cmd>
                                  </p:childTnLst>
                                </p:cTn>
                              </p:par>
                            </p:childTnLst>
                          </p:cTn>
                        </p:par>
                      </p:childTnLst>
                    </p:cTn>
                  </p:par>
                  <p:par>
                    <p:cTn id="23" fill="hold" nodeType="clickPar">
                      <p:stCondLst>
                        <p:cond delay="indefinite"/>
                      </p:stCondLst>
                      <p:childTnLst>
                        <p:par>
                          <p:cTn id="24" fill="hold" nodeType="withGroup">
                            <p:stCondLst>
                              <p:cond delay="0"/>
                            </p:stCondLst>
                            <p:childTnLst>
                              <p:par>
                                <p:cTn id="25" presetID="0" presetClass="path" presetSubtype="0" accel="50000" decel="50000" fill="hold" nodeType="clickEffect">
                                  <p:stCondLst>
                                    <p:cond delay="0"/>
                                  </p:stCondLst>
                                  <p:childTnLst>
                                    <p:animMotion origin="layout" path="M 0.64566 0.23113 L 0.64566 -0.05257 " pathEditMode="relative" rAng="0" ptsTypes="AA">
                                      <p:cBhvr>
                                        <p:cTn id="26" dur="2000" fill="hold"/>
                                        <p:tgtEl>
                                          <p:spTgt spid="84997"/>
                                        </p:tgtEl>
                                        <p:attrNameLst>
                                          <p:attrName>ppt_x</p:attrName>
                                          <p:attrName>ppt_y</p:attrName>
                                        </p:attrNameLst>
                                      </p:cBhvr>
                                      <p:rCtr x="0" y="-14196"/>
                                    </p:animMotion>
                                  </p:childTnLst>
                                </p:cTn>
                              </p:par>
                            </p:childTnLst>
                          </p:cTn>
                        </p:par>
                      </p:childTnLst>
                    </p:cTn>
                  </p:par>
                </p:childTnLst>
              </p:cTn>
              <p:prevCondLst>
                <p:cond evt="onPrev" delay="0">
                  <p:tgtEl>
                    <p:sldTgt/>
                  </p:tgtEl>
                </p:cond>
              </p:prevCondLst>
              <p:nextCondLst>
                <p:cond evt="onNext" delay="0">
                  <p:tgtEl>
                    <p:sldTgt/>
                  </p:tgtEl>
                </p:cond>
              </p:nextCondLst>
            </p:seq>
            <p:audio>
              <p:cMediaNode>
                <p:cTn id="27" fill="hold" display="0">
                  <p:stCondLst>
                    <p:cond delay="indefinite"/>
                  </p:stCondLst>
                  <p:endCondLst>
                    <p:cond evt="onPrev" delay="0">
                      <p:tgtEl>
                        <p:sldTgt/>
                      </p:tgtEl>
                    </p:cond>
                    <p:cond evt="onStopAudio" delay="0">
                      <p:tgtEl>
                        <p:sldTgt/>
                      </p:tgtEl>
                    </p:cond>
                  </p:endCondLst>
                </p:cTn>
                <p:tgtEl>
                  <p:spTgt spid="85001"/>
                </p:tgtEl>
              </p:cMediaNode>
            </p:audio>
            <p:audio>
              <p:cMediaNode>
                <p:cTn id="28" fill="hold" display="0">
                  <p:stCondLst>
                    <p:cond delay="indefinite"/>
                  </p:stCondLst>
                  <p:endCondLst>
                    <p:cond evt="onPrev" delay="0">
                      <p:tgtEl>
                        <p:sldTgt/>
                      </p:tgtEl>
                    </p:cond>
                    <p:cond evt="onStopAudio" delay="0">
                      <p:tgtEl>
                        <p:sldTgt/>
                      </p:tgtEl>
                    </p:cond>
                  </p:endCondLst>
                </p:cTn>
                <p:tgtEl>
                  <p:spTgt spid="85002"/>
                </p:tgtEl>
              </p:cMediaNode>
            </p:audio>
          </p:childTnLst>
        </p:cTn>
      </p:par>
    </p:tnLst>
  </p:timing>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F7CAC830-6DFC-421E-A4D1-15DC90FA7DAC}"/>
              </a:ext>
            </a:extLst>
          </p:cNvPr>
          <p:cNvSpPr>
            <a:spLocks noGrp="1" noChangeArrowheads="1"/>
          </p:cNvSpPr>
          <p:nvPr>
            <p:ph type="title"/>
          </p:nvPr>
        </p:nvSpPr>
        <p:spPr>
          <a:xfrm>
            <a:off x="250825" y="71438"/>
            <a:ext cx="6842125" cy="1019175"/>
          </a:xfrm>
        </p:spPr>
        <p:txBody>
          <a:bodyPr/>
          <a:lstStyle/>
          <a:p>
            <a:pPr algn="l"/>
            <a:r>
              <a:rPr lang="en-US" altLang="en-US"/>
              <a:t>General form of edge labels</a:t>
            </a:r>
          </a:p>
        </p:txBody>
      </p:sp>
      <p:sp>
        <p:nvSpPr>
          <p:cNvPr id="87043" name="Rectangle 3">
            <a:extLst>
              <a:ext uri="{FF2B5EF4-FFF2-40B4-BE49-F238E27FC236}">
                <a16:creationId xmlns:a16="http://schemas.microsoft.com/office/drawing/2014/main" id="{EFAE038E-DD91-4314-B11C-D365EACEBD5F}"/>
              </a:ext>
            </a:extLst>
          </p:cNvPr>
          <p:cNvSpPr>
            <a:spLocks noGrp="1" noChangeArrowheads="1"/>
          </p:cNvSpPr>
          <p:nvPr>
            <p:ph type="body" idx="1"/>
          </p:nvPr>
        </p:nvSpPr>
        <p:spPr>
          <a:xfrm>
            <a:off x="533400" y="2209800"/>
            <a:ext cx="8366125" cy="4108450"/>
          </a:xfrm>
        </p:spPr>
        <p:txBody>
          <a:bodyPr>
            <a:normAutofit fontScale="92500" lnSpcReduction="10000"/>
          </a:bodyPr>
          <a:lstStyle/>
          <a:p>
            <a:r>
              <a:rPr lang="en-US" altLang="en-US" b="1" dirty="0"/>
              <a:t>Events:</a:t>
            </a:r>
          </a:p>
          <a:p>
            <a:pPr lvl="1"/>
            <a:r>
              <a:rPr lang="en-US" altLang="en-US" dirty="0"/>
              <a:t>Exist only until the next evaluation of the model</a:t>
            </a:r>
          </a:p>
          <a:p>
            <a:pPr lvl="1"/>
            <a:r>
              <a:rPr lang="en-US" altLang="en-US" dirty="0"/>
              <a:t>Can be either internally or externally generated</a:t>
            </a:r>
          </a:p>
          <a:p>
            <a:r>
              <a:rPr lang="en-US" altLang="en-US" b="1" dirty="0"/>
              <a:t>Conditions:</a:t>
            </a:r>
          </a:p>
          <a:p>
            <a:pPr lvl="1"/>
            <a:r>
              <a:rPr lang="en-US" altLang="en-US" dirty="0"/>
              <a:t>Refer to values of variables that keep their value until </a:t>
            </a:r>
            <a:r>
              <a:rPr lang="en-US" altLang="en-US" b="1" dirty="0"/>
              <a:t>they are reassigned</a:t>
            </a:r>
          </a:p>
          <a:p>
            <a:r>
              <a:rPr lang="en-US" altLang="en-US" b="1" dirty="0"/>
              <a:t>Reactions:</a:t>
            </a:r>
          </a:p>
          <a:p>
            <a:pPr lvl="1"/>
            <a:r>
              <a:rPr lang="en-US" altLang="en-US" dirty="0"/>
              <a:t>Can either be assignments for variables</a:t>
            </a:r>
          </a:p>
          <a:p>
            <a:pPr lvl="1"/>
            <a:r>
              <a:rPr lang="en-US" altLang="en-US" dirty="0"/>
              <a:t>or creation of events</a:t>
            </a:r>
          </a:p>
          <a:p>
            <a:r>
              <a:rPr lang="en-US" altLang="en-US" b="1" dirty="0"/>
              <a:t>Example:</a:t>
            </a:r>
          </a:p>
          <a:p>
            <a:pPr lvl="1"/>
            <a:r>
              <a:rPr lang="en-US" altLang="en-US" i="1" dirty="0">
                <a:latin typeface="Times New Roman" panose="02020603050405020304" pitchFamily="18" charset="0"/>
              </a:rPr>
              <a:t>service-off</a:t>
            </a:r>
            <a:r>
              <a:rPr lang="en-US" altLang="en-US" dirty="0"/>
              <a:t> [</a:t>
            </a:r>
            <a:r>
              <a:rPr lang="en-US" altLang="en-US" dirty="0">
                <a:latin typeface="Times New Roman" panose="02020603050405020304" pitchFamily="18" charset="0"/>
              </a:rPr>
              <a:t>not in</a:t>
            </a:r>
            <a:r>
              <a:rPr lang="en-US" altLang="en-US" i="1" dirty="0">
                <a:latin typeface="Times New Roman" panose="02020603050405020304" pitchFamily="18" charset="0"/>
              </a:rPr>
              <a:t> </a:t>
            </a:r>
            <a:r>
              <a:rPr lang="en-US" altLang="en-US" i="1" dirty="0" err="1">
                <a:latin typeface="Times New Roman" panose="02020603050405020304" pitchFamily="18" charset="0"/>
              </a:rPr>
              <a:t>Lproc</a:t>
            </a:r>
            <a:r>
              <a:rPr lang="en-US" altLang="en-US" dirty="0"/>
              <a:t>] / </a:t>
            </a:r>
            <a:r>
              <a:rPr lang="en-US" altLang="en-US" i="1" dirty="0">
                <a:latin typeface="Times New Roman" panose="02020603050405020304" pitchFamily="18" charset="0"/>
              </a:rPr>
              <a:t>service</a:t>
            </a:r>
            <a:r>
              <a:rPr lang="en-US" altLang="en-US" dirty="0"/>
              <a:t>:=0</a:t>
            </a:r>
          </a:p>
        </p:txBody>
      </p:sp>
      <p:grpSp>
        <p:nvGrpSpPr>
          <p:cNvPr id="87044" name="Group 4">
            <a:extLst>
              <a:ext uri="{FF2B5EF4-FFF2-40B4-BE49-F238E27FC236}">
                <a16:creationId xmlns:a16="http://schemas.microsoft.com/office/drawing/2014/main" id="{7F2991D1-0E5A-4841-AA3E-9E4D637017E7}"/>
              </a:ext>
            </a:extLst>
          </p:cNvPr>
          <p:cNvGrpSpPr>
            <a:grpSpLocks/>
          </p:cNvGrpSpPr>
          <p:nvPr/>
        </p:nvGrpSpPr>
        <p:grpSpPr bwMode="auto">
          <a:xfrm>
            <a:off x="2195736" y="1829594"/>
            <a:ext cx="5027613" cy="760412"/>
            <a:chOff x="1584" y="817"/>
            <a:chExt cx="3167" cy="479"/>
          </a:xfrm>
        </p:grpSpPr>
        <p:sp>
          <p:nvSpPr>
            <p:cNvPr id="87045" name="Oval 5">
              <a:extLst>
                <a:ext uri="{FF2B5EF4-FFF2-40B4-BE49-F238E27FC236}">
                  <a16:creationId xmlns:a16="http://schemas.microsoft.com/office/drawing/2014/main" id="{7C5454A5-158F-4C6D-BA41-EA8129EA599B}"/>
                </a:ext>
              </a:extLst>
            </p:cNvPr>
            <p:cNvSpPr>
              <a:spLocks noChangeArrowheads="1"/>
            </p:cNvSpPr>
            <p:nvPr/>
          </p:nvSpPr>
          <p:spPr bwMode="auto">
            <a:xfrm>
              <a:off x="4368" y="912"/>
              <a:ext cx="383" cy="384"/>
            </a:xfrm>
            <a:prstGeom prst="ellipse">
              <a:avLst/>
            </a:prstGeom>
            <a:solidFill>
              <a:srgbClr val="84B81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7046" name="Line 6">
              <a:extLst>
                <a:ext uri="{FF2B5EF4-FFF2-40B4-BE49-F238E27FC236}">
                  <a16:creationId xmlns:a16="http://schemas.microsoft.com/office/drawing/2014/main" id="{EF5F90CF-FEFB-4847-9638-61EDD8A916EC}"/>
                </a:ext>
              </a:extLst>
            </p:cNvPr>
            <p:cNvSpPr>
              <a:spLocks noChangeShapeType="1"/>
            </p:cNvSpPr>
            <p:nvPr/>
          </p:nvSpPr>
          <p:spPr bwMode="auto">
            <a:xfrm flipV="1">
              <a:off x="1968" y="1104"/>
              <a:ext cx="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87047" name="Oval 7">
              <a:extLst>
                <a:ext uri="{FF2B5EF4-FFF2-40B4-BE49-F238E27FC236}">
                  <a16:creationId xmlns:a16="http://schemas.microsoft.com/office/drawing/2014/main" id="{FC4C2F45-C5A9-43FD-BCAD-570C5DC14A4D}"/>
                </a:ext>
              </a:extLst>
            </p:cNvPr>
            <p:cNvSpPr>
              <a:spLocks noChangeArrowheads="1"/>
            </p:cNvSpPr>
            <p:nvPr/>
          </p:nvSpPr>
          <p:spPr bwMode="auto">
            <a:xfrm>
              <a:off x="1584" y="912"/>
              <a:ext cx="383" cy="384"/>
            </a:xfrm>
            <a:prstGeom prst="ellipse">
              <a:avLst/>
            </a:prstGeom>
            <a:solidFill>
              <a:srgbClr val="84B818"/>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87048" name="Text Box 8">
              <a:extLst>
                <a:ext uri="{FF2B5EF4-FFF2-40B4-BE49-F238E27FC236}">
                  <a16:creationId xmlns:a16="http://schemas.microsoft.com/office/drawing/2014/main" id="{1F57E3D7-5158-4615-9C80-33AEA0FBB685}"/>
                </a:ext>
              </a:extLst>
            </p:cNvPr>
            <p:cNvSpPr txBox="1">
              <a:spLocks noChangeArrowheads="1"/>
            </p:cNvSpPr>
            <p:nvPr/>
          </p:nvSpPr>
          <p:spPr bwMode="auto">
            <a:xfrm>
              <a:off x="2016" y="817"/>
              <a:ext cx="22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i="1">
                  <a:latin typeface="Times New Roman" panose="02020603050405020304" pitchFamily="18" charset="0"/>
                </a:rPr>
                <a:t>event</a:t>
              </a:r>
              <a:r>
                <a:rPr lang="en-US" altLang="en-US" sz="2400"/>
                <a:t> [</a:t>
              </a:r>
              <a:r>
                <a:rPr lang="en-US" altLang="en-US" sz="2400" i="1">
                  <a:latin typeface="Times New Roman" panose="02020603050405020304" pitchFamily="18" charset="0"/>
                </a:rPr>
                <a:t>condition</a:t>
              </a:r>
              <a:r>
                <a:rPr lang="en-US" altLang="en-US" sz="2400"/>
                <a:t>] / </a:t>
              </a:r>
              <a:r>
                <a:rPr lang="en-US" altLang="en-US" sz="2400" i="1">
                  <a:latin typeface="Times New Roman" panose="02020603050405020304" pitchFamily="18" charset="0"/>
                </a:rPr>
                <a:t>reaction</a:t>
              </a:r>
            </a:p>
          </p:txBody>
        </p:sp>
      </p:grpSp>
      <p:sp>
        <p:nvSpPr>
          <p:cNvPr id="2" name="Datumsplatzhalter 1">
            <a:extLst>
              <a:ext uri="{FF2B5EF4-FFF2-40B4-BE49-F238E27FC236}">
                <a16:creationId xmlns:a16="http://schemas.microsoft.com/office/drawing/2014/main" id="{2544E2E5-6CE7-4CE6-97DE-49055443455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853DE8B-4075-42F5-920B-7D655323013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2C41E12F-3CAB-4B82-B9D2-154786FD174E}"/>
              </a:ext>
            </a:extLst>
          </p:cNvPr>
          <p:cNvSpPr>
            <a:spLocks noGrp="1"/>
          </p:cNvSpPr>
          <p:nvPr>
            <p:ph type="sldNum" sz="quarter" idx="12"/>
          </p:nvPr>
        </p:nvSpPr>
        <p:spPr>
          <a:xfrm>
            <a:off x="4343400" y="1039813"/>
            <a:ext cx="457200" cy="441325"/>
          </a:xfrm>
        </p:spPr>
        <p:txBody>
          <a:bodyPr/>
          <a:lstStyle/>
          <a:p>
            <a:pPr>
              <a:defRPr/>
            </a:pPr>
            <a:fld id="{AFD5F09E-495C-4440-9B64-34BC52B4539C}" type="slidenum">
              <a:rPr lang="en-US" smtClean="0"/>
              <a:pPr>
                <a:defRPr/>
              </a:pPr>
              <a:t>788</a:t>
            </a:fld>
            <a:endParaRPr lang="en-US" dirty="0"/>
          </a:p>
        </p:txBody>
      </p:sp>
    </p:spTree>
    <p:extLst>
      <p:ext uri="{BB962C8B-B14F-4D97-AF65-F5344CB8AC3E}">
        <p14:creationId xmlns:p14="http://schemas.microsoft.com/office/powerpoint/2010/main" val="813031010"/>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ECFCEBBB-25F9-4FD4-BD2A-E1BEE2F1D3FE}"/>
              </a:ext>
            </a:extLst>
          </p:cNvPr>
          <p:cNvSpPr>
            <a:spLocks noGrp="1" noChangeArrowheads="1"/>
          </p:cNvSpPr>
          <p:nvPr>
            <p:ph type="title"/>
          </p:nvPr>
        </p:nvSpPr>
        <p:spPr/>
        <p:txBody>
          <a:bodyPr/>
          <a:lstStyle/>
          <a:p>
            <a:r>
              <a:rPr lang="en-US" altLang="en-US" dirty="0"/>
              <a:t>Coffee Machine Example</a:t>
            </a:r>
          </a:p>
        </p:txBody>
      </p:sp>
      <p:sp>
        <p:nvSpPr>
          <p:cNvPr id="2" name="Datumsplatzhalter 1">
            <a:extLst>
              <a:ext uri="{FF2B5EF4-FFF2-40B4-BE49-F238E27FC236}">
                <a16:creationId xmlns:a16="http://schemas.microsoft.com/office/drawing/2014/main" id="{26CDF615-C79E-4C65-AEE4-F52597EC129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6CC2EDB-A30A-41D8-AE47-013C6C2FBEA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6C0C935-5E96-485A-A29F-F27CD7CEE8DB}"/>
              </a:ext>
            </a:extLst>
          </p:cNvPr>
          <p:cNvSpPr>
            <a:spLocks noGrp="1"/>
          </p:cNvSpPr>
          <p:nvPr>
            <p:ph type="sldNum" sz="quarter" idx="12"/>
          </p:nvPr>
        </p:nvSpPr>
        <p:spPr/>
        <p:txBody>
          <a:bodyPr/>
          <a:lstStyle/>
          <a:p>
            <a:pPr>
              <a:defRPr/>
            </a:pPr>
            <a:fld id="{AFD5F09E-495C-4440-9B64-34BC52B4539C}" type="slidenum">
              <a:rPr lang="en-US" smtClean="0"/>
              <a:pPr>
                <a:defRPr/>
              </a:pPr>
              <a:t>789</a:t>
            </a:fld>
            <a:endParaRPr lang="en-US"/>
          </a:p>
        </p:txBody>
      </p:sp>
      <p:sp>
        <p:nvSpPr>
          <p:cNvPr id="8" name="AutoShape 43">
            <a:extLst>
              <a:ext uri="{FF2B5EF4-FFF2-40B4-BE49-F238E27FC236}">
                <a16:creationId xmlns:a16="http://schemas.microsoft.com/office/drawing/2014/main" id="{6EDD28AD-A798-4EAE-BC5B-4E0D0B291253}"/>
              </a:ext>
            </a:extLst>
          </p:cNvPr>
          <p:cNvSpPr>
            <a:spLocks noChangeArrowheads="1"/>
          </p:cNvSpPr>
          <p:nvPr/>
        </p:nvSpPr>
        <p:spPr bwMode="auto">
          <a:xfrm>
            <a:off x="5706876" y="1565945"/>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idle</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00</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9" name="AutoShape 42">
            <a:extLst>
              <a:ext uri="{FF2B5EF4-FFF2-40B4-BE49-F238E27FC236}">
                <a16:creationId xmlns:a16="http://schemas.microsoft.com/office/drawing/2014/main" id="{1CDF2046-91B5-46B4-A108-CE40CF991E10}"/>
              </a:ext>
            </a:extLst>
          </p:cNvPr>
          <p:cNvSpPr>
            <a:spLocks noChangeArrowheads="1"/>
          </p:cNvSpPr>
          <p:nvPr/>
        </p:nvSpPr>
        <p:spPr bwMode="auto">
          <a:xfrm>
            <a:off x="4535301" y="2823245"/>
            <a:ext cx="1044575" cy="469900"/>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coffee+milk</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00</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0" name="Freeform 41">
            <a:extLst>
              <a:ext uri="{FF2B5EF4-FFF2-40B4-BE49-F238E27FC236}">
                <a16:creationId xmlns:a16="http://schemas.microsoft.com/office/drawing/2014/main" id="{71E9143F-A9DD-4853-BA20-48F5A67DE0AE}"/>
              </a:ext>
            </a:extLst>
          </p:cNvPr>
          <p:cNvSpPr>
            <a:spLocks/>
          </p:cNvSpPr>
          <p:nvPr/>
        </p:nvSpPr>
        <p:spPr bwMode="auto">
          <a:xfrm>
            <a:off x="5059176" y="2023145"/>
            <a:ext cx="887413" cy="776288"/>
          </a:xfrm>
          <a:custGeom>
            <a:avLst/>
            <a:gdLst>
              <a:gd name="T0" fmla="*/ 559 w 559"/>
              <a:gd name="T1" fmla="*/ 0 h 489"/>
              <a:gd name="T2" fmla="*/ 477 w 559"/>
              <a:gd name="T3" fmla="*/ 180 h 489"/>
              <a:gd name="T4" fmla="*/ 93 w 559"/>
              <a:gd name="T5" fmla="*/ 291 h 489"/>
              <a:gd name="T6" fmla="*/ 0 w 559"/>
              <a:gd name="T7" fmla="*/ 489 h 489"/>
            </a:gdLst>
            <a:ahLst/>
            <a:cxnLst>
              <a:cxn ang="0">
                <a:pos x="T0" y="T1"/>
              </a:cxn>
              <a:cxn ang="0">
                <a:pos x="T2" y="T3"/>
              </a:cxn>
              <a:cxn ang="0">
                <a:pos x="T4" y="T5"/>
              </a:cxn>
              <a:cxn ang="0">
                <a:pos x="T6" y="T7"/>
              </a:cxn>
            </a:cxnLst>
            <a:rect l="0" t="0" r="r" b="b"/>
            <a:pathLst>
              <a:path w="559" h="489">
                <a:moveTo>
                  <a:pt x="559" y="0"/>
                </a:moveTo>
                <a:cubicBezTo>
                  <a:pt x="544" y="30"/>
                  <a:pt x="555" y="132"/>
                  <a:pt x="477" y="180"/>
                </a:cubicBezTo>
                <a:cubicBezTo>
                  <a:pt x="399" y="228"/>
                  <a:pt x="172" y="240"/>
                  <a:pt x="93" y="291"/>
                </a:cubicBezTo>
                <a:cubicBezTo>
                  <a:pt x="14" y="342"/>
                  <a:pt x="19" y="448"/>
                  <a:pt x="0" y="489"/>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AutoShape 40">
            <a:extLst>
              <a:ext uri="{FF2B5EF4-FFF2-40B4-BE49-F238E27FC236}">
                <a16:creationId xmlns:a16="http://schemas.microsoft.com/office/drawing/2014/main" id="{D7B6FF79-981C-4CD0-8CFE-84597B5C5633}"/>
              </a:ext>
            </a:extLst>
          </p:cNvPr>
          <p:cNvSpPr>
            <a:spLocks noChangeArrowheads="1"/>
          </p:cNvSpPr>
          <p:nvPr/>
        </p:nvSpPr>
        <p:spPr bwMode="auto">
          <a:xfrm>
            <a:off x="5427476" y="4175795"/>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+sugar</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00</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2" name="AutoShape 39">
            <a:extLst>
              <a:ext uri="{FF2B5EF4-FFF2-40B4-BE49-F238E27FC236}">
                <a16:creationId xmlns:a16="http://schemas.microsoft.com/office/drawing/2014/main" id="{6C1D4197-D578-42CC-9A5D-02DF1503C2F0}"/>
              </a:ext>
            </a:extLst>
          </p:cNvPr>
          <p:cNvSpPr>
            <a:spLocks noChangeArrowheads="1"/>
          </p:cNvSpPr>
          <p:nvPr/>
        </p:nvSpPr>
        <p:spPr bwMode="auto">
          <a:xfrm>
            <a:off x="5427476" y="5345783"/>
            <a:ext cx="719138" cy="433387"/>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make</a:t>
            </a:r>
            <a:b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07</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3" name="Text Box 38">
            <a:extLst>
              <a:ext uri="{FF2B5EF4-FFF2-40B4-BE49-F238E27FC236}">
                <a16:creationId xmlns:a16="http://schemas.microsoft.com/office/drawing/2014/main" id="{6D1D9427-61FF-41A1-8C67-011256F71E6A}"/>
              </a:ext>
            </a:extLst>
          </p:cNvPr>
          <p:cNvSpPr txBox="1">
            <a:spLocks noChangeArrowheads="1"/>
          </p:cNvSpPr>
          <p:nvPr/>
        </p:nvSpPr>
        <p:spPr bwMode="auto">
          <a:xfrm>
            <a:off x="5360801" y="3326483"/>
            <a:ext cx="523875" cy="27463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right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4" name="Text Box 37">
            <a:extLst>
              <a:ext uri="{FF2B5EF4-FFF2-40B4-BE49-F238E27FC236}">
                <a16:creationId xmlns:a16="http://schemas.microsoft.com/office/drawing/2014/main" id="{1A014418-1AF2-499B-B59A-6897F931DCD3}"/>
              </a:ext>
            </a:extLst>
          </p:cNvPr>
          <p:cNvSpPr txBox="1">
            <a:spLocks noChangeArrowheads="1"/>
          </p:cNvSpPr>
          <p:nvPr/>
        </p:nvSpPr>
        <p:spPr bwMode="auto">
          <a:xfrm>
            <a:off x="4894076" y="3545558"/>
            <a:ext cx="523875" cy="27463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left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5" name="Text Box 36">
            <a:extLst>
              <a:ext uri="{FF2B5EF4-FFF2-40B4-BE49-F238E27FC236}">
                <a16:creationId xmlns:a16="http://schemas.microsoft.com/office/drawing/2014/main" id="{85DB07F0-F210-4E6D-B2D8-A4A0EE3C70C6}"/>
              </a:ext>
            </a:extLst>
          </p:cNvPr>
          <p:cNvSpPr txBox="1">
            <a:spLocks noChangeArrowheads="1"/>
          </p:cNvSpPr>
          <p:nvPr/>
        </p:nvSpPr>
        <p:spPr bwMode="auto">
          <a:xfrm>
            <a:off x="5294126" y="2092995"/>
            <a:ext cx="41275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left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16" name="AutoShape 35">
            <a:extLst>
              <a:ext uri="{FF2B5EF4-FFF2-40B4-BE49-F238E27FC236}">
                <a16:creationId xmlns:a16="http://schemas.microsoft.com/office/drawing/2014/main" id="{91AA2C73-DDCC-466F-AAA0-735D2C12EA54}"/>
              </a:ext>
            </a:extLst>
          </p:cNvPr>
          <p:cNvSpPr>
            <a:spLocks noChangeArrowheads="1"/>
          </p:cNvSpPr>
          <p:nvPr/>
        </p:nvSpPr>
        <p:spPr bwMode="auto">
          <a:xfrm>
            <a:off x="6722876" y="2823245"/>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coffee</a:t>
            </a:r>
            <a:endParaRPr kumimoji="0" lang="en-US" altLang="de-DE" sz="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00</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17" name="Freeform 34">
            <a:extLst>
              <a:ext uri="{FF2B5EF4-FFF2-40B4-BE49-F238E27FC236}">
                <a16:creationId xmlns:a16="http://schemas.microsoft.com/office/drawing/2014/main" id="{EB3F3CA5-DBF1-4B83-BFDC-A53B3B378E25}"/>
              </a:ext>
            </a:extLst>
          </p:cNvPr>
          <p:cNvSpPr>
            <a:spLocks/>
          </p:cNvSpPr>
          <p:nvPr/>
        </p:nvSpPr>
        <p:spPr bwMode="auto">
          <a:xfrm flipH="1">
            <a:off x="6216464" y="2023145"/>
            <a:ext cx="887412" cy="776288"/>
          </a:xfrm>
          <a:custGeom>
            <a:avLst/>
            <a:gdLst>
              <a:gd name="T0" fmla="*/ 559 w 559"/>
              <a:gd name="T1" fmla="*/ 0 h 489"/>
              <a:gd name="T2" fmla="*/ 477 w 559"/>
              <a:gd name="T3" fmla="*/ 180 h 489"/>
              <a:gd name="T4" fmla="*/ 93 w 559"/>
              <a:gd name="T5" fmla="*/ 291 h 489"/>
              <a:gd name="T6" fmla="*/ 0 w 559"/>
              <a:gd name="T7" fmla="*/ 489 h 489"/>
            </a:gdLst>
            <a:ahLst/>
            <a:cxnLst>
              <a:cxn ang="0">
                <a:pos x="T0" y="T1"/>
              </a:cxn>
              <a:cxn ang="0">
                <a:pos x="T2" y="T3"/>
              </a:cxn>
              <a:cxn ang="0">
                <a:pos x="T4" y="T5"/>
              </a:cxn>
              <a:cxn ang="0">
                <a:pos x="T6" y="T7"/>
              </a:cxn>
            </a:cxnLst>
            <a:rect l="0" t="0" r="r" b="b"/>
            <a:pathLst>
              <a:path w="559" h="489">
                <a:moveTo>
                  <a:pt x="559" y="0"/>
                </a:moveTo>
                <a:cubicBezTo>
                  <a:pt x="544" y="30"/>
                  <a:pt x="555" y="132"/>
                  <a:pt x="477" y="180"/>
                </a:cubicBezTo>
                <a:cubicBezTo>
                  <a:pt x="399" y="228"/>
                  <a:pt x="172" y="240"/>
                  <a:pt x="93" y="291"/>
                </a:cubicBezTo>
                <a:cubicBezTo>
                  <a:pt x="14" y="342"/>
                  <a:pt x="19" y="448"/>
                  <a:pt x="0" y="489"/>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8" name="Line 33">
            <a:extLst>
              <a:ext uri="{FF2B5EF4-FFF2-40B4-BE49-F238E27FC236}">
                <a16:creationId xmlns:a16="http://schemas.microsoft.com/office/drawing/2014/main" id="{B60B97DD-3911-46C2-A6EA-AE22AD8B9646}"/>
              </a:ext>
            </a:extLst>
          </p:cNvPr>
          <p:cNvSpPr>
            <a:spLocks noChangeShapeType="1"/>
          </p:cNvSpPr>
          <p:nvPr/>
        </p:nvSpPr>
        <p:spPr bwMode="auto">
          <a:xfrm>
            <a:off x="5198876" y="3289970"/>
            <a:ext cx="609600" cy="863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9" name="Text Box 32">
            <a:extLst>
              <a:ext uri="{FF2B5EF4-FFF2-40B4-BE49-F238E27FC236}">
                <a16:creationId xmlns:a16="http://schemas.microsoft.com/office/drawing/2014/main" id="{51E74FEE-0867-4334-89ED-9CB942BD353A}"/>
              </a:ext>
            </a:extLst>
          </p:cNvPr>
          <p:cNvSpPr txBox="1">
            <a:spLocks noChangeArrowheads="1"/>
          </p:cNvSpPr>
          <p:nvPr/>
        </p:nvSpPr>
        <p:spPr bwMode="auto">
          <a:xfrm>
            <a:off x="6354576" y="2092995"/>
            <a:ext cx="523875"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right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0" name="Line 31">
            <a:extLst>
              <a:ext uri="{FF2B5EF4-FFF2-40B4-BE49-F238E27FC236}">
                <a16:creationId xmlns:a16="http://schemas.microsoft.com/office/drawing/2014/main" id="{37C5131C-47EB-4A1B-B4C7-DE707B018F9F}"/>
              </a:ext>
            </a:extLst>
          </p:cNvPr>
          <p:cNvSpPr>
            <a:spLocks noChangeShapeType="1"/>
          </p:cNvSpPr>
          <p:nvPr/>
        </p:nvSpPr>
        <p:spPr bwMode="auto">
          <a:xfrm flipH="1">
            <a:off x="5808476" y="4623470"/>
            <a:ext cx="0" cy="7048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1" name="AutoShape 30">
            <a:extLst>
              <a:ext uri="{FF2B5EF4-FFF2-40B4-BE49-F238E27FC236}">
                <a16:creationId xmlns:a16="http://schemas.microsoft.com/office/drawing/2014/main" id="{862DEFB5-53AF-49BF-85C0-890F0058269C}"/>
              </a:ext>
            </a:extLst>
          </p:cNvPr>
          <p:cNvSpPr>
            <a:spLocks noChangeArrowheads="1"/>
          </p:cNvSpPr>
          <p:nvPr/>
        </p:nvSpPr>
        <p:spPr bwMode="auto">
          <a:xfrm>
            <a:off x="4513076" y="5345783"/>
            <a:ext cx="719138" cy="433387"/>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make</a:t>
            </a:r>
            <a:b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b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03</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2" name="Line 29">
            <a:extLst>
              <a:ext uri="{FF2B5EF4-FFF2-40B4-BE49-F238E27FC236}">
                <a16:creationId xmlns:a16="http://schemas.microsoft.com/office/drawing/2014/main" id="{33337ABF-4423-496C-92DB-80DBDB322F15}"/>
              </a:ext>
            </a:extLst>
          </p:cNvPr>
          <p:cNvSpPr>
            <a:spLocks noChangeShapeType="1"/>
          </p:cNvSpPr>
          <p:nvPr/>
        </p:nvSpPr>
        <p:spPr bwMode="auto">
          <a:xfrm>
            <a:off x="4894076" y="3289970"/>
            <a:ext cx="0" cy="20034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3" name="Text Box 28">
            <a:extLst>
              <a:ext uri="{FF2B5EF4-FFF2-40B4-BE49-F238E27FC236}">
                <a16:creationId xmlns:a16="http://schemas.microsoft.com/office/drawing/2014/main" id="{BE4558AE-FA94-4735-A2E8-3497A7E1C786}"/>
              </a:ext>
            </a:extLst>
          </p:cNvPr>
          <p:cNvSpPr txBox="1">
            <a:spLocks noChangeArrowheads="1"/>
          </p:cNvSpPr>
          <p:nvPr/>
        </p:nvSpPr>
        <p:spPr bwMode="auto">
          <a:xfrm>
            <a:off x="5732276" y="4707608"/>
            <a:ext cx="523875" cy="27463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right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4" name="AutoShape 27">
            <a:extLst>
              <a:ext uri="{FF2B5EF4-FFF2-40B4-BE49-F238E27FC236}">
                <a16:creationId xmlns:a16="http://schemas.microsoft.com/office/drawing/2014/main" id="{104C9643-9398-422F-B134-7545000CC30F}"/>
              </a:ext>
            </a:extLst>
          </p:cNvPr>
          <p:cNvSpPr>
            <a:spLocks noChangeArrowheads="1"/>
          </p:cNvSpPr>
          <p:nvPr/>
        </p:nvSpPr>
        <p:spPr bwMode="auto">
          <a:xfrm>
            <a:off x="7484876" y="4153570"/>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+sugar</a:t>
            </a:r>
            <a:endParaRPr kumimoji="0" lang="en-US" altLang="de-DE" sz="6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00</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5" name="AutoShape 26">
            <a:extLst>
              <a:ext uri="{FF2B5EF4-FFF2-40B4-BE49-F238E27FC236}">
                <a16:creationId xmlns:a16="http://schemas.microsoft.com/office/drawing/2014/main" id="{C0D38337-26B8-4845-941B-45AEA5B67C50}"/>
              </a:ext>
            </a:extLst>
          </p:cNvPr>
          <p:cNvSpPr>
            <a:spLocks noChangeArrowheads="1"/>
          </p:cNvSpPr>
          <p:nvPr/>
        </p:nvSpPr>
        <p:spPr bwMode="auto">
          <a:xfrm>
            <a:off x="7484876" y="5293395"/>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make</a:t>
            </a:r>
            <a:endParaRPr kumimoji="0" lang="en-US" altLang="de-DE" sz="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05</a:t>
            </a:r>
            <a:endParaRPr kumimoji="0" lang="en-US" altLang="de-DE" sz="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26" name="Text Box 25">
            <a:extLst>
              <a:ext uri="{FF2B5EF4-FFF2-40B4-BE49-F238E27FC236}">
                <a16:creationId xmlns:a16="http://schemas.microsoft.com/office/drawing/2014/main" id="{9BC91081-9CEF-4DA2-81A2-1DA4FDE215FB}"/>
              </a:ext>
            </a:extLst>
          </p:cNvPr>
          <p:cNvSpPr txBox="1">
            <a:spLocks noChangeArrowheads="1"/>
          </p:cNvSpPr>
          <p:nvPr/>
        </p:nvSpPr>
        <p:spPr bwMode="auto">
          <a:xfrm>
            <a:off x="7418201" y="3326483"/>
            <a:ext cx="523875" cy="27463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right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7" name="Text Box 24">
            <a:extLst>
              <a:ext uri="{FF2B5EF4-FFF2-40B4-BE49-F238E27FC236}">
                <a16:creationId xmlns:a16="http://schemas.microsoft.com/office/drawing/2014/main" id="{A53BC7CF-FD3F-4187-9A91-D4C0B7BD529C}"/>
              </a:ext>
            </a:extLst>
          </p:cNvPr>
          <p:cNvSpPr txBox="1">
            <a:spLocks noChangeArrowheads="1"/>
          </p:cNvSpPr>
          <p:nvPr/>
        </p:nvSpPr>
        <p:spPr bwMode="auto">
          <a:xfrm>
            <a:off x="6951476" y="3545558"/>
            <a:ext cx="523875" cy="27463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left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28" name="Line 23">
            <a:extLst>
              <a:ext uri="{FF2B5EF4-FFF2-40B4-BE49-F238E27FC236}">
                <a16:creationId xmlns:a16="http://schemas.microsoft.com/office/drawing/2014/main" id="{1C5975CD-6BD3-4E2F-A1B8-AA4F78F1F1AC}"/>
              </a:ext>
            </a:extLst>
          </p:cNvPr>
          <p:cNvSpPr>
            <a:spLocks noChangeShapeType="1"/>
          </p:cNvSpPr>
          <p:nvPr/>
        </p:nvSpPr>
        <p:spPr bwMode="auto">
          <a:xfrm>
            <a:off x="7238814" y="3264570"/>
            <a:ext cx="627062" cy="8890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9" name="Line 22">
            <a:extLst>
              <a:ext uri="{FF2B5EF4-FFF2-40B4-BE49-F238E27FC236}">
                <a16:creationId xmlns:a16="http://schemas.microsoft.com/office/drawing/2014/main" id="{B78F763C-E469-48E2-8332-1053D5EF5603}"/>
              </a:ext>
            </a:extLst>
          </p:cNvPr>
          <p:cNvSpPr>
            <a:spLocks noChangeShapeType="1"/>
          </p:cNvSpPr>
          <p:nvPr/>
        </p:nvSpPr>
        <p:spPr bwMode="auto">
          <a:xfrm flipH="1">
            <a:off x="7865876" y="4588545"/>
            <a:ext cx="0" cy="7048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0" name="AutoShape 21">
            <a:extLst>
              <a:ext uri="{FF2B5EF4-FFF2-40B4-BE49-F238E27FC236}">
                <a16:creationId xmlns:a16="http://schemas.microsoft.com/office/drawing/2014/main" id="{0354BA49-2D98-4AC9-8642-CA56F29970FC}"/>
              </a:ext>
            </a:extLst>
          </p:cNvPr>
          <p:cNvSpPr>
            <a:spLocks noChangeArrowheads="1"/>
          </p:cNvSpPr>
          <p:nvPr/>
        </p:nvSpPr>
        <p:spPr bwMode="auto">
          <a:xfrm>
            <a:off x="6570476" y="5293395"/>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make</a:t>
            </a:r>
            <a:r>
              <a:rPr kumimoji="0" lang="en-US" altLang="de-DE"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01</a:t>
            </a:r>
            <a:endParaRPr kumimoji="0" lang="en-US" altLang="de-DE" sz="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31" name="Line 20">
            <a:extLst>
              <a:ext uri="{FF2B5EF4-FFF2-40B4-BE49-F238E27FC236}">
                <a16:creationId xmlns:a16="http://schemas.microsoft.com/office/drawing/2014/main" id="{7EF12FE4-45A1-4F78-A841-9EAA80F8BD50}"/>
              </a:ext>
            </a:extLst>
          </p:cNvPr>
          <p:cNvSpPr>
            <a:spLocks noChangeShapeType="1"/>
          </p:cNvSpPr>
          <p:nvPr/>
        </p:nvSpPr>
        <p:spPr bwMode="auto">
          <a:xfrm>
            <a:off x="6951476" y="3264570"/>
            <a:ext cx="0" cy="20288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4992" name="Text Box 19">
            <a:extLst>
              <a:ext uri="{FF2B5EF4-FFF2-40B4-BE49-F238E27FC236}">
                <a16:creationId xmlns:a16="http://schemas.microsoft.com/office/drawing/2014/main" id="{B262F9D0-387E-42EC-A09D-89D28FAF2BDF}"/>
              </a:ext>
            </a:extLst>
          </p:cNvPr>
          <p:cNvSpPr txBox="1">
            <a:spLocks noChangeArrowheads="1"/>
          </p:cNvSpPr>
          <p:nvPr/>
        </p:nvSpPr>
        <p:spPr bwMode="auto">
          <a:xfrm>
            <a:off x="7789676" y="4707608"/>
            <a:ext cx="523875" cy="274637"/>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right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4993" name="Freeform 18">
            <a:extLst>
              <a:ext uri="{FF2B5EF4-FFF2-40B4-BE49-F238E27FC236}">
                <a16:creationId xmlns:a16="http://schemas.microsoft.com/office/drawing/2014/main" id="{B9320DC1-9A7A-4B11-9ADE-2C61C22C9556}"/>
              </a:ext>
            </a:extLst>
          </p:cNvPr>
          <p:cNvSpPr>
            <a:spLocks/>
          </p:cNvSpPr>
          <p:nvPr/>
        </p:nvSpPr>
        <p:spPr bwMode="auto">
          <a:xfrm>
            <a:off x="3720914" y="1737395"/>
            <a:ext cx="1985962" cy="4451350"/>
          </a:xfrm>
          <a:custGeom>
            <a:avLst/>
            <a:gdLst>
              <a:gd name="T0" fmla="*/ 0 w 1089"/>
              <a:gd name="T1" fmla="*/ 3130 h 3130"/>
              <a:gd name="T2" fmla="*/ 98 w 1089"/>
              <a:gd name="T3" fmla="*/ 912 h 3130"/>
              <a:gd name="T4" fmla="*/ 429 w 1089"/>
              <a:gd name="T5" fmla="*/ 248 h 3130"/>
              <a:gd name="T6" fmla="*/ 1089 w 1089"/>
              <a:gd name="T7" fmla="*/ 0 h 3130"/>
            </a:gdLst>
            <a:ahLst/>
            <a:cxnLst>
              <a:cxn ang="0">
                <a:pos x="T0" y="T1"/>
              </a:cxn>
              <a:cxn ang="0">
                <a:pos x="T2" y="T3"/>
              </a:cxn>
              <a:cxn ang="0">
                <a:pos x="T4" y="T5"/>
              </a:cxn>
              <a:cxn ang="0">
                <a:pos x="T6" y="T7"/>
              </a:cxn>
            </a:cxnLst>
            <a:rect l="0" t="0" r="r" b="b"/>
            <a:pathLst>
              <a:path w="1089" h="3130">
                <a:moveTo>
                  <a:pt x="0" y="3130"/>
                </a:moveTo>
                <a:cubicBezTo>
                  <a:pt x="16" y="2760"/>
                  <a:pt x="27" y="1392"/>
                  <a:pt x="98" y="912"/>
                </a:cubicBezTo>
                <a:cubicBezTo>
                  <a:pt x="169" y="432"/>
                  <a:pt x="264" y="400"/>
                  <a:pt x="429" y="248"/>
                </a:cubicBezTo>
                <a:cubicBezTo>
                  <a:pt x="594" y="96"/>
                  <a:pt x="952" y="52"/>
                  <a:pt x="1089" y="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4996" name="Line 17">
            <a:extLst>
              <a:ext uri="{FF2B5EF4-FFF2-40B4-BE49-F238E27FC236}">
                <a16:creationId xmlns:a16="http://schemas.microsoft.com/office/drawing/2014/main" id="{C1713FBF-5968-46D1-8EE6-A16FF6DB56DC}"/>
              </a:ext>
            </a:extLst>
          </p:cNvPr>
          <p:cNvSpPr>
            <a:spLocks noChangeShapeType="1"/>
          </p:cNvSpPr>
          <p:nvPr/>
        </p:nvSpPr>
        <p:spPr bwMode="auto">
          <a:xfrm flipH="1">
            <a:off x="3782826" y="4388520"/>
            <a:ext cx="164465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4997" name="Line 16">
            <a:extLst>
              <a:ext uri="{FF2B5EF4-FFF2-40B4-BE49-F238E27FC236}">
                <a16:creationId xmlns:a16="http://schemas.microsoft.com/office/drawing/2014/main" id="{4908E042-81B1-4CB0-8F5B-144BE0DD6AD0}"/>
              </a:ext>
            </a:extLst>
          </p:cNvPr>
          <p:cNvSpPr>
            <a:spLocks noChangeShapeType="1"/>
          </p:cNvSpPr>
          <p:nvPr/>
        </p:nvSpPr>
        <p:spPr bwMode="auto">
          <a:xfrm>
            <a:off x="4894076" y="5788695"/>
            <a:ext cx="0" cy="4984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4998" name="Line 15">
            <a:extLst>
              <a:ext uri="{FF2B5EF4-FFF2-40B4-BE49-F238E27FC236}">
                <a16:creationId xmlns:a16="http://schemas.microsoft.com/office/drawing/2014/main" id="{0CA2568E-6268-4253-808B-066800B8D01D}"/>
              </a:ext>
            </a:extLst>
          </p:cNvPr>
          <p:cNvSpPr>
            <a:spLocks noChangeShapeType="1"/>
          </p:cNvSpPr>
          <p:nvPr/>
        </p:nvSpPr>
        <p:spPr bwMode="auto">
          <a:xfrm>
            <a:off x="5808476" y="5788695"/>
            <a:ext cx="0" cy="4984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0" name="Line 14">
            <a:extLst>
              <a:ext uri="{FF2B5EF4-FFF2-40B4-BE49-F238E27FC236}">
                <a16:creationId xmlns:a16="http://schemas.microsoft.com/office/drawing/2014/main" id="{9B54BA90-34CB-47E7-935B-CD640D7B8CB6}"/>
              </a:ext>
            </a:extLst>
          </p:cNvPr>
          <p:cNvSpPr>
            <a:spLocks noChangeShapeType="1"/>
          </p:cNvSpPr>
          <p:nvPr/>
        </p:nvSpPr>
        <p:spPr bwMode="auto">
          <a:xfrm flipH="1">
            <a:off x="3720914" y="6299870"/>
            <a:ext cx="20875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1" name="Freeform 13">
            <a:extLst>
              <a:ext uri="{FF2B5EF4-FFF2-40B4-BE49-F238E27FC236}">
                <a16:creationId xmlns:a16="http://schemas.microsoft.com/office/drawing/2014/main" id="{29EC4085-C3AD-45C8-8001-AF16B232CAB4}"/>
              </a:ext>
            </a:extLst>
          </p:cNvPr>
          <p:cNvSpPr>
            <a:spLocks/>
          </p:cNvSpPr>
          <p:nvPr/>
        </p:nvSpPr>
        <p:spPr bwMode="auto">
          <a:xfrm flipH="1">
            <a:off x="6426014" y="1737395"/>
            <a:ext cx="2430462" cy="4451350"/>
          </a:xfrm>
          <a:custGeom>
            <a:avLst/>
            <a:gdLst>
              <a:gd name="T0" fmla="*/ 0 w 1089"/>
              <a:gd name="T1" fmla="*/ 3130 h 3130"/>
              <a:gd name="T2" fmla="*/ 98 w 1089"/>
              <a:gd name="T3" fmla="*/ 912 h 3130"/>
              <a:gd name="T4" fmla="*/ 429 w 1089"/>
              <a:gd name="T5" fmla="*/ 248 h 3130"/>
              <a:gd name="T6" fmla="*/ 1089 w 1089"/>
              <a:gd name="T7" fmla="*/ 0 h 3130"/>
            </a:gdLst>
            <a:ahLst/>
            <a:cxnLst>
              <a:cxn ang="0">
                <a:pos x="T0" y="T1"/>
              </a:cxn>
              <a:cxn ang="0">
                <a:pos x="T2" y="T3"/>
              </a:cxn>
              <a:cxn ang="0">
                <a:pos x="T4" y="T5"/>
              </a:cxn>
              <a:cxn ang="0">
                <a:pos x="T6" y="T7"/>
              </a:cxn>
            </a:cxnLst>
            <a:rect l="0" t="0" r="r" b="b"/>
            <a:pathLst>
              <a:path w="1089" h="3130">
                <a:moveTo>
                  <a:pt x="0" y="3130"/>
                </a:moveTo>
                <a:cubicBezTo>
                  <a:pt x="16" y="2760"/>
                  <a:pt x="27" y="1392"/>
                  <a:pt x="98" y="912"/>
                </a:cubicBezTo>
                <a:cubicBezTo>
                  <a:pt x="169" y="432"/>
                  <a:pt x="264" y="400"/>
                  <a:pt x="429" y="248"/>
                </a:cubicBezTo>
                <a:cubicBezTo>
                  <a:pt x="594" y="96"/>
                  <a:pt x="952" y="52"/>
                  <a:pt x="1089" y="0"/>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2" name="Line 12">
            <a:extLst>
              <a:ext uri="{FF2B5EF4-FFF2-40B4-BE49-F238E27FC236}">
                <a16:creationId xmlns:a16="http://schemas.microsoft.com/office/drawing/2014/main" id="{0C2316A1-751C-49C9-9462-94986E9F1F6F}"/>
              </a:ext>
            </a:extLst>
          </p:cNvPr>
          <p:cNvSpPr>
            <a:spLocks noChangeShapeType="1"/>
          </p:cNvSpPr>
          <p:nvPr/>
        </p:nvSpPr>
        <p:spPr bwMode="auto">
          <a:xfrm>
            <a:off x="6951476" y="5788695"/>
            <a:ext cx="0" cy="4984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3" name="Line 11">
            <a:extLst>
              <a:ext uri="{FF2B5EF4-FFF2-40B4-BE49-F238E27FC236}">
                <a16:creationId xmlns:a16="http://schemas.microsoft.com/office/drawing/2014/main" id="{81481E9E-118D-4B94-AEFA-ADBD0D840AAE}"/>
              </a:ext>
            </a:extLst>
          </p:cNvPr>
          <p:cNvSpPr>
            <a:spLocks noChangeShapeType="1"/>
          </p:cNvSpPr>
          <p:nvPr/>
        </p:nvSpPr>
        <p:spPr bwMode="auto">
          <a:xfrm>
            <a:off x="7865876" y="5788695"/>
            <a:ext cx="0" cy="4984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4" name="Line 10">
            <a:extLst>
              <a:ext uri="{FF2B5EF4-FFF2-40B4-BE49-F238E27FC236}">
                <a16:creationId xmlns:a16="http://schemas.microsoft.com/office/drawing/2014/main" id="{92ABDD06-9C6C-45FD-8329-635CBA8E9424}"/>
              </a:ext>
            </a:extLst>
          </p:cNvPr>
          <p:cNvSpPr>
            <a:spLocks noChangeShapeType="1"/>
          </p:cNvSpPr>
          <p:nvPr/>
        </p:nvSpPr>
        <p:spPr bwMode="auto">
          <a:xfrm flipV="1">
            <a:off x="6951476" y="6299870"/>
            <a:ext cx="1905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5" name="Line 9">
            <a:extLst>
              <a:ext uri="{FF2B5EF4-FFF2-40B4-BE49-F238E27FC236}">
                <a16:creationId xmlns:a16="http://schemas.microsoft.com/office/drawing/2014/main" id="{066CCF88-670F-4072-81C3-B5924FAFC27A}"/>
              </a:ext>
            </a:extLst>
          </p:cNvPr>
          <p:cNvSpPr>
            <a:spLocks noChangeShapeType="1"/>
          </p:cNvSpPr>
          <p:nvPr/>
        </p:nvSpPr>
        <p:spPr bwMode="auto">
          <a:xfrm>
            <a:off x="8204014" y="4388520"/>
            <a:ext cx="57626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5006" name="Text Box 8">
            <a:extLst>
              <a:ext uri="{FF2B5EF4-FFF2-40B4-BE49-F238E27FC236}">
                <a16:creationId xmlns:a16="http://schemas.microsoft.com/office/drawing/2014/main" id="{7F1F379B-3E6D-4F58-A947-629D287A207C}"/>
              </a:ext>
            </a:extLst>
          </p:cNvPr>
          <p:cNvSpPr txBox="1">
            <a:spLocks noChangeArrowheads="1"/>
          </p:cNvSpPr>
          <p:nvPr/>
        </p:nvSpPr>
        <p:spPr bwMode="auto">
          <a:xfrm>
            <a:off x="8246876" y="4109120"/>
            <a:ext cx="41275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left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5007" name="Text Box 7">
            <a:extLst>
              <a:ext uri="{FF2B5EF4-FFF2-40B4-BE49-F238E27FC236}">
                <a16:creationId xmlns:a16="http://schemas.microsoft.com/office/drawing/2014/main" id="{44B3B2BA-0B6C-440E-BFC5-019DF1B6E164}"/>
              </a:ext>
            </a:extLst>
          </p:cNvPr>
          <p:cNvSpPr txBox="1">
            <a:spLocks noChangeArrowheads="1"/>
          </p:cNvSpPr>
          <p:nvPr/>
        </p:nvSpPr>
        <p:spPr bwMode="auto">
          <a:xfrm>
            <a:off x="3979676" y="4109120"/>
            <a:ext cx="41275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left</a:t>
            </a:r>
            <a:endParaRPr kumimoji="0" lang="en-US" altLang="de-DE" sz="1800" b="0" i="0" u="none" strike="noStrike" cap="none" normalizeH="0" baseline="0">
              <a:ln>
                <a:noFill/>
              </a:ln>
              <a:solidFill>
                <a:schemeClr val="tx1"/>
              </a:solidFill>
              <a:effectLst/>
              <a:latin typeface="Arial" panose="020B0604020202020204" pitchFamily="34" charset="0"/>
            </a:endParaRPr>
          </a:p>
        </p:txBody>
      </p:sp>
      <p:sp>
        <p:nvSpPr>
          <p:cNvPr id="85008" name="Text Box 6">
            <a:extLst>
              <a:ext uri="{FF2B5EF4-FFF2-40B4-BE49-F238E27FC236}">
                <a16:creationId xmlns:a16="http://schemas.microsoft.com/office/drawing/2014/main" id="{00E356C0-DDFC-452D-ADA6-4D86C37FBBBB}"/>
              </a:ext>
            </a:extLst>
          </p:cNvPr>
          <p:cNvSpPr txBox="1">
            <a:spLocks noChangeArrowheads="1"/>
          </p:cNvSpPr>
          <p:nvPr/>
        </p:nvSpPr>
        <p:spPr bwMode="auto">
          <a:xfrm>
            <a:off x="4894076" y="5836320"/>
            <a:ext cx="60960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ready</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85009" name="Text Box 5">
            <a:extLst>
              <a:ext uri="{FF2B5EF4-FFF2-40B4-BE49-F238E27FC236}">
                <a16:creationId xmlns:a16="http://schemas.microsoft.com/office/drawing/2014/main" id="{0D8ACAAD-1612-4449-AA08-1DC7AA8ADD80}"/>
              </a:ext>
            </a:extLst>
          </p:cNvPr>
          <p:cNvSpPr txBox="1">
            <a:spLocks noChangeArrowheads="1"/>
          </p:cNvSpPr>
          <p:nvPr/>
        </p:nvSpPr>
        <p:spPr bwMode="auto">
          <a:xfrm>
            <a:off x="5808476" y="5836320"/>
            <a:ext cx="60960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ready</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85010" name="Text Box 4">
            <a:extLst>
              <a:ext uri="{FF2B5EF4-FFF2-40B4-BE49-F238E27FC236}">
                <a16:creationId xmlns:a16="http://schemas.microsoft.com/office/drawing/2014/main" id="{3EF0D4E4-2D12-4BA1-9FD2-7D2E6CFC6931}"/>
              </a:ext>
            </a:extLst>
          </p:cNvPr>
          <p:cNvSpPr txBox="1">
            <a:spLocks noChangeArrowheads="1"/>
          </p:cNvSpPr>
          <p:nvPr/>
        </p:nvSpPr>
        <p:spPr bwMode="auto">
          <a:xfrm>
            <a:off x="6951476" y="5836320"/>
            <a:ext cx="60960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ready</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85011" name="Text Box 3">
            <a:extLst>
              <a:ext uri="{FF2B5EF4-FFF2-40B4-BE49-F238E27FC236}">
                <a16:creationId xmlns:a16="http://schemas.microsoft.com/office/drawing/2014/main" id="{CC84D505-2081-44C2-990E-78D7E027581E}"/>
              </a:ext>
            </a:extLst>
          </p:cNvPr>
          <p:cNvSpPr txBox="1">
            <a:spLocks noChangeArrowheads="1"/>
          </p:cNvSpPr>
          <p:nvPr/>
        </p:nvSpPr>
        <p:spPr bwMode="auto">
          <a:xfrm>
            <a:off x="7865876" y="5836320"/>
            <a:ext cx="609600" cy="274638"/>
          </a:xfrm>
          <a:prstGeom prst="rect">
            <a:avLst/>
          </a:prstGeom>
          <a:noFill/>
          <a:ln>
            <a:noFill/>
          </a:ln>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100" b="1" i="1" u="none" strike="noStrike" cap="none" normalizeH="0" baseline="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ready</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85012" name="Line 2">
            <a:extLst>
              <a:ext uri="{FF2B5EF4-FFF2-40B4-BE49-F238E27FC236}">
                <a16:creationId xmlns:a16="http://schemas.microsoft.com/office/drawing/2014/main" id="{B493C906-3A37-4D20-8C25-F4E840A4D0FE}"/>
              </a:ext>
            </a:extLst>
          </p:cNvPr>
          <p:cNvSpPr>
            <a:spLocks noChangeShapeType="1"/>
          </p:cNvSpPr>
          <p:nvPr/>
        </p:nvSpPr>
        <p:spPr bwMode="auto">
          <a:xfrm>
            <a:off x="6072001" y="1378620"/>
            <a:ext cx="0" cy="184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63" name="AutoShape 35">
            <a:extLst>
              <a:ext uri="{FF2B5EF4-FFF2-40B4-BE49-F238E27FC236}">
                <a16:creationId xmlns:a16="http://schemas.microsoft.com/office/drawing/2014/main" id="{E136B576-A4B1-4082-A8E6-AA9992C2AF88}"/>
              </a:ext>
            </a:extLst>
          </p:cNvPr>
          <p:cNvSpPr>
            <a:spLocks noChangeArrowheads="1"/>
          </p:cNvSpPr>
          <p:nvPr/>
        </p:nvSpPr>
        <p:spPr bwMode="auto">
          <a:xfrm>
            <a:off x="448428" y="1659607"/>
            <a:ext cx="719138" cy="433388"/>
          </a:xfrm>
          <a:prstGeom prst="roundRect">
            <a:avLst>
              <a:gd name="adj" fmla="val 16667"/>
            </a:avLst>
          </a:prstGeom>
          <a:solidFill>
            <a:srgbClr val="BBE0E3"/>
          </a:solidFill>
          <a:ln w="9525">
            <a:solidFill>
              <a:srgbClr val="000000"/>
            </a:solidFill>
            <a:round/>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de-DE" sz="1100" b="1" i="0" u="sng"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state</a:t>
            </a:r>
            <a:endParaRPr kumimoji="0" lang="en-US" altLang="de-DE" sz="6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de-DE" sz="1100" dirty="0">
                <a:solidFill>
                  <a:srgbClr val="000000"/>
                </a:solidFill>
                <a:cs typeface="Arial" panose="020B0604020202020204" pitchFamily="34" charset="0"/>
              </a:rPr>
              <a:t>output</a:t>
            </a:r>
            <a:endParaRPr kumimoji="0" lang="en-US" altLang="de-DE" sz="1800" b="0" i="0" u="none" strike="noStrike" cap="none" normalizeH="0" baseline="0" dirty="0">
              <a:ln>
                <a:noFill/>
              </a:ln>
              <a:solidFill>
                <a:schemeClr val="tx1"/>
              </a:solidFill>
              <a:effectLst/>
              <a:latin typeface="Arial" panose="020B0604020202020204" pitchFamily="34" charset="0"/>
            </a:endParaRPr>
          </a:p>
        </p:txBody>
      </p:sp>
      <p:sp>
        <p:nvSpPr>
          <p:cNvPr id="85023" name="Textfeld 85022">
            <a:extLst>
              <a:ext uri="{FF2B5EF4-FFF2-40B4-BE49-F238E27FC236}">
                <a16:creationId xmlns:a16="http://schemas.microsoft.com/office/drawing/2014/main" id="{AB2BC9C1-D731-4D54-AEC8-EA9402D12646}"/>
              </a:ext>
            </a:extLst>
          </p:cNvPr>
          <p:cNvSpPr txBox="1"/>
          <p:nvPr/>
        </p:nvSpPr>
        <p:spPr>
          <a:xfrm>
            <a:off x="371193" y="2319531"/>
            <a:ext cx="3353824" cy="1477328"/>
          </a:xfrm>
          <a:prstGeom prst="rect">
            <a:avLst/>
          </a:prstGeom>
          <a:noFill/>
        </p:spPr>
        <p:txBody>
          <a:bodyPr wrap="square" rtlCol="0">
            <a:spAutoFit/>
          </a:bodyPr>
          <a:lstStyle/>
          <a:p>
            <a:r>
              <a:rPr lang="de-DE" sz="1800" dirty="0">
                <a:latin typeface="+mn-lt"/>
              </a:rPr>
              <a:t>State </a:t>
            </a:r>
            <a:r>
              <a:rPr lang="de-DE" sz="1800" dirty="0" err="1">
                <a:latin typeface="+mn-lt"/>
              </a:rPr>
              <a:t>is</a:t>
            </a:r>
            <a:r>
              <a:rPr lang="de-DE" sz="1800" dirty="0">
                <a:latin typeface="+mn-lt"/>
              </a:rPr>
              <a:t> </a:t>
            </a:r>
            <a:r>
              <a:rPr lang="de-DE" sz="1800" dirty="0" err="1">
                <a:latin typeface="+mn-lt"/>
              </a:rPr>
              <a:t>changed</a:t>
            </a:r>
            <a:r>
              <a:rPr lang="de-DE" sz="1800" dirty="0">
                <a:latin typeface="+mn-lt"/>
              </a:rPr>
              <a:t> </a:t>
            </a:r>
            <a:r>
              <a:rPr lang="de-DE" sz="1800" dirty="0" err="1">
                <a:latin typeface="+mn-lt"/>
              </a:rPr>
              <a:t>through</a:t>
            </a:r>
            <a:r>
              <a:rPr lang="de-DE" sz="1800" dirty="0">
                <a:latin typeface="+mn-lt"/>
              </a:rPr>
              <a:t> </a:t>
            </a:r>
            <a:r>
              <a:rPr lang="de-DE" sz="1800" dirty="0" err="1">
                <a:latin typeface="+mn-lt"/>
              </a:rPr>
              <a:t>input</a:t>
            </a:r>
            <a:r>
              <a:rPr lang="de-DE" sz="1800" dirty="0">
                <a:latin typeface="+mn-lt"/>
              </a:rPr>
              <a:t>. </a:t>
            </a:r>
          </a:p>
          <a:p>
            <a:r>
              <a:rPr lang="de-DE" sz="1800" dirty="0">
                <a:latin typeface="+mn-lt"/>
              </a:rPr>
              <a:t>Output IS NOT </a:t>
            </a:r>
            <a:r>
              <a:rPr lang="de-DE" sz="1800" dirty="0" err="1">
                <a:latin typeface="+mn-lt"/>
              </a:rPr>
              <a:t>state</a:t>
            </a:r>
            <a:r>
              <a:rPr lang="de-DE" sz="1800" dirty="0">
                <a:latin typeface="+mn-lt"/>
              </a:rPr>
              <a:t> </a:t>
            </a:r>
            <a:r>
              <a:rPr lang="de-DE" sz="1800" dirty="0" err="1">
                <a:latin typeface="+mn-lt"/>
              </a:rPr>
              <a:t>change</a:t>
            </a:r>
            <a:endParaRPr lang="de-DE" sz="1800" dirty="0">
              <a:latin typeface="+mn-lt"/>
            </a:endParaRPr>
          </a:p>
          <a:p>
            <a:r>
              <a:rPr lang="de-DE" sz="1800" dirty="0">
                <a:latin typeface="+mn-lt"/>
              </a:rPr>
              <a:t>Moore State </a:t>
            </a:r>
            <a:r>
              <a:rPr lang="de-DE" sz="1800" dirty="0" err="1">
                <a:latin typeface="+mn-lt"/>
              </a:rPr>
              <a:t>Machine</a:t>
            </a:r>
            <a:r>
              <a:rPr lang="de-DE" sz="1800" dirty="0">
                <a:latin typeface="+mn-lt"/>
              </a:rPr>
              <a:t>:</a:t>
            </a:r>
          </a:p>
          <a:p>
            <a:r>
              <a:rPr lang="de-DE" sz="1800" dirty="0" err="1">
                <a:latin typeface="+mn-lt"/>
              </a:rPr>
              <a:t>Each</a:t>
            </a:r>
            <a:r>
              <a:rPr lang="de-DE" sz="1800" dirty="0">
                <a:latin typeface="+mn-lt"/>
              </a:rPr>
              <a:t> </a:t>
            </a:r>
            <a:r>
              <a:rPr lang="de-DE" sz="1800" dirty="0" err="1">
                <a:latin typeface="+mn-lt"/>
              </a:rPr>
              <a:t>state</a:t>
            </a:r>
            <a:r>
              <a:rPr lang="de-DE" sz="1800" dirty="0">
                <a:latin typeface="+mn-lt"/>
              </a:rPr>
              <a:t> </a:t>
            </a:r>
            <a:r>
              <a:rPr lang="de-DE" sz="1800" dirty="0" err="1">
                <a:latin typeface="+mn-lt"/>
              </a:rPr>
              <a:t>has</a:t>
            </a:r>
            <a:r>
              <a:rPr lang="de-DE" sz="1800" dirty="0">
                <a:latin typeface="+mn-lt"/>
              </a:rPr>
              <a:t> </a:t>
            </a:r>
            <a:r>
              <a:rPr lang="de-DE" sz="1800" dirty="0" err="1">
                <a:latin typeface="+mn-lt"/>
              </a:rPr>
              <a:t>exactly</a:t>
            </a:r>
            <a:r>
              <a:rPr lang="de-DE" sz="1800" dirty="0">
                <a:latin typeface="+mn-lt"/>
              </a:rPr>
              <a:t> </a:t>
            </a:r>
            <a:r>
              <a:rPr lang="de-DE" sz="1800" dirty="0" err="1">
                <a:latin typeface="+mn-lt"/>
              </a:rPr>
              <a:t>one</a:t>
            </a:r>
            <a:r>
              <a:rPr lang="de-DE" sz="1800" dirty="0">
                <a:latin typeface="+mn-lt"/>
              </a:rPr>
              <a:t> </a:t>
            </a:r>
            <a:r>
              <a:rPr lang="de-DE" sz="1800" dirty="0" err="1">
                <a:latin typeface="+mn-lt"/>
              </a:rPr>
              <a:t>output</a:t>
            </a:r>
            <a:endParaRPr lang="de-DE" sz="1800" dirty="0">
              <a:latin typeface="+mn-lt"/>
            </a:endParaRPr>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DC0F834D-DDB7-433D-8511-1F7054B4D475}"/>
                  </a:ext>
                </a:extLst>
              </p14:cNvPr>
              <p14:cNvContentPartPr/>
              <p14:nvPr/>
            </p14:nvContentPartPr>
            <p14:xfrm>
              <a:off x="4503240" y="3689640"/>
              <a:ext cx="3851640" cy="2246040"/>
            </p14:xfrm>
          </p:contentPart>
        </mc:Choice>
        <mc:Fallback xmlns="">
          <p:pic>
            <p:nvPicPr>
              <p:cNvPr id="5" name="Freihand 4">
                <a:extLst>
                  <a:ext uri="{FF2B5EF4-FFF2-40B4-BE49-F238E27FC236}">
                    <a16:creationId xmlns:a16="http://schemas.microsoft.com/office/drawing/2014/main" id="{DC0F834D-DDB7-433D-8511-1F7054B4D475}"/>
                  </a:ext>
                </a:extLst>
              </p:cNvPr>
              <p:cNvPicPr/>
              <p:nvPr/>
            </p:nvPicPr>
            <p:blipFill>
              <a:blip r:embed="rId3"/>
              <a:stretch>
                <a:fillRect/>
              </a:stretch>
            </p:blipFill>
            <p:spPr>
              <a:xfrm>
                <a:off x="4493880" y="3680280"/>
                <a:ext cx="3870360" cy="2264760"/>
              </a:xfrm>
              <a:prstGeom prst="rect">
                <a:avLst/>
              </a:prstGeom>
            </p:spPr>
          </p:pic>
        </mc:Fallback>
      </mc:AlternateContent>
    </p:spTree>
    <p:extLst>
      <p:ext uri="{BB962C8B-B14F-4D97-AF65-F5344CB8AC3E}">
        <p14:creationId xmlns:p14="http://schemas.microsoft.com/office/powerpoint/2010/main" val="27894470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596972-0A0F-42A2-AD71-0DF7E180F37C}"/>
              </a:ext>
            </a:extLst>
          </p:cNvPr>
          <p:cNvSpPr>
            <a:spLocks noGrp="1"/>
          </p:cNvSpPr>
          <p:nvPr>
            <p:ph type="title"/>
          </p:nvPr>
        </p:nvSpPr>
        <p:spPr/>
        <p:txBody>
          <a:bodyPr/>
          <a:lstStyle/>
          <a:p>
            <a:r>
              <a:rPr lang="de-DE" dirty="0"/>
              <a:t>Static Code Analysis</a:t>
            </a:r>
          </a:p>
        </p:txBody>
      </p:sp>
      <p:pic>
        <p:nvPicPr>
          <p:cNvPr id="8" name="Inhaltsplatzhalter 7">
            <a:extLst>
              <a:ext uri="{FF2B5EF4-FFF2-40B4-BE49-F238E27FC236}">
                <a16:creationId xmlns:a16="http://schemas.microsoft.com/office/drawing/2014/main" id="{83BBA8DC-8E37-4FDC-9DFE-5A3178EDE7F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71840" y="4095950"/>
            <a:ext cx="8593969" cy="2451694"/>
          </a:xfrm>
        </p:spPr>
      </p:pic>
      <p:sp>
        <p:nvSpPr>
          <p:cNvPr id="4" name="Datumsplatzhalter 3">
            <a:extLst>
              <a:ext uri="{FF2B5EF4-FFF2-40B4-BE49-F238E27FC236}">
                <a16:creationId xmlns:a16="http://schemas.microsoft.com/office/drawing/2014/main" id="{8E6A705E-7A17-4647-BD2F-0A421A0DE5D1}"/>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2838E6E-262A-48D0-AC03-3CA750A8B30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F4EE351-0A71-4A9D-8BE1-91DECE817299}"/>
              </a:ext>
            </a:extLst>
          </p:cNvPr>
          <p:cNvSpPr>
            <a:spLocks noGrp="1"/>
          </p:cNvSpPr>
          <p:nvPr>
            <p:ph type="sldNum" sz="quarter" idx="12"/>
          </p:nvPr>
        </p:nvSpPr>
        <p:spPr/>
        <p:txBody>
          <a:bodyPr/>
          <a:lstStyle/>
          <a:p>
            <a:pPr>
              <a:defRPr/>
            </a:pPr>
            <a:fld id="{AFD5F09E-495C-4440-9B64-34BC52B4539C}" type="slidenum">
              <a:rPr lang="en-US" smtClean="0"/>
              <a:pPr>
                <a:defRPr/>
              </a:pPr>
              <a:t>79</a:t>
            </a:fld>
            <a:endParaRPr lang="en-US"/>
          </a:p>
        </p:txBody>
      </p:sp>
      <p:sp>
        <p:nvSpPr>
          <p:cNvPr id="10" name="Rechteck 9">
            <a:extLst>
              <a:ext uri="{FF2B5EF4-FFF2-40B4-BE49-F238E27FC236}">
                <a16:creationId xmlns:a16="http://schemas.microsoft.com/office/drawing/2014/main" id="{AF747BCB-A09E-4598-9BF3-65B259C50FBF}"/>
              </a:ext>
            </a:extLst>
          </p:cNvPr>
          <p:cNvSpPr/>
          <p:nvPr/>
        </p:nvSpPr>
        <p:spPr>
          <a:xfrm>
            <a:off x="271840" y="1468438"/>
            <a:ext cx="8623079" cy="2505301"/>
          </a:xfrm>
          <a:prstGeom prst="rect">
            <a:avLst/>
          </a:prstGeom>
        </p:spPr>
        <p:txBody>
          <a:bodyPr wrap="square">
            <a:spAutoFit/>
          </a:bodyPr>
          <a:lstStyle/>
          <a:p>
            <a:pPr marL="355600" indent="-342900">
              <a:spcBef>
                <a:spcPct val="20000"/>
              </a:spcBef>
              <a:buClr>
                <a:srgbClr val="FFC000"/>
              </a:buClr>
              <a:buSzPct val="150000"/>
              <a:buFont typeface="Arial" panose="020B0604020202020204" pitchFamily="34" charset="0"/>
              <a:buChar char="•"/>
            </a:pPr>
            <a:r>
              <a:rPr lang="en-US" sz="1600" dirty="0">
                <a:latin typeface="+mn-lt"/>
              </a:rPr>
              <a:t>Here the code itself is analyzed. Therefore most often object (machine) code is used so that the duration of each code sequences to be estimated. After that the number of loop iterations are considered a bound of the number of cycles is generated and using the clock frequency of the MCU the estimated execution time TSA is printed.</a:t>
            </a:r>
          </a:p>
          <a:p>
            <a:pPr marL="355600" indent="-342900">
              <a:spcBef>
                <a:spcPct val="20000"/>
              </a:spcBef>
              <a:buClr>
                <a:srgbClr val="FFC000"/>
              </a:buClr>
              <a:buSzPct val="150000"/>
              <a:buFont typeface="Arial" panose="020B0604020202020204" pitchFamily="34" charset="0"/>
              <a:buChar char="•"/>
            </a:pPr>
            <a:r>
              <a:rPr lang="en-US" sz="1600" dirty="0">
                <a:latin typeface="+mn-lt"/>
              </a:rPr>
              <a:t>Under safety requirements code measured can not be changed after static code analysis.</a:t>
            </a:r>
          </a:p>
          <a:p>
            <a:pPr marL="355600" indent="-342900">
              <a:spcBef>
                <a:spcPct val="20000"/>
              </a:spcBef>
              <a:buClr>
                <a:srgbClr val="FFC000"/>
              </a:buClr>
              <a:buSzPct val="150000"/>
              <a:buFont typeface="Arial" panose="020B0604020202020204" pitchFamily="34" charset="0"/>
              <a:buChar char="•"/>
            </a:pPr>
            <a:r>
              <a:rPr lang="en-US" sz="1600" dirty="0">
                <a:latin typeface="+mn-lt"/>
              </a:rPr>
              <a:t>As a safety margin factors of c = 2 3 sometimes  are used to state an upper limit</a:t>
            </a:r>
          </a:p>
          <a:p>
            <a:pPr marL="355600" indent="-342900">
              <a:spcBef>
                <a:spcPct val="20000"/>
              </a:spcBef>
              <a:buClr>
                <a:srgbClr val="FFC000"/>
              </a:buClr>
              <a:buSzPct val="150000"/>
              <a:buFont typeface="Arial" panose="020B0604020202020204" pitchFamily="34" charset="0"/>
              <a:buChar char="•"/>
            </a:pPr>
            <a:r>
              <a:rPr lang="en-US" sz="1600" dirty="0" err="1">
                <a:latin typeface="+mn-lt"/>
              </a:rPr>
              <a:t>tVmax</a:t>
            </a:r>
            <a:r>
              <a:rPr lang="en-US" sz="1600" dirty="0">
                <a:latin typeface="+mn-lt"/>
              </a:rPr>
              <a:t> ≤ TSA · c</a:t>
            </a:r>
          </a:p>
          <a:p>
            <a:pPr marL="355600" indent="-342900">
              <a:spcBef>
                <a:spcPct val="20000"/>
              </a:spcBef>
              <a:buClr>
                <a:srgbClr val="FFC000"/>
              </a:buClr>
              <a:buSzPct val="150000"/>
              <a:buFont typeface="Arial" panose="020B0604020202020204" pitchFamily="34" charset="0"/>
              <a:buChar char="•"/>
            </a:pPr>
            <a:r>
              <a:rPr lang="en-US" sz="1600" dirty="0">
                <a:latin typeface="+mn-lt"/>
              </a:rPr>
              <a:t>A manual determination of the number of cycles can be done in simple cases by inspection of the C-compiler generated assembler code:</a:t>
            </a:r>
          </a:p>
        </p:txBody>
      </p:sp>
    </p:spTree>
    <p:extLst>
      <p:ext uri="{BB962C8B-B14F-4D97-AF65-F5344CB8AC3E}">
        <p14:creationId xmlns:p14="http://schemas.microsoft.com/office/powerpoint/2010/main" val="3938927258"/>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88A30B-2224-461A-AD4E-16F94BEEFB37}"/>
              </a:ext>
            </a:extLst>
          </p:cNvPr>
          <p:cNvSpPr>
            <a:spLocks noGrp="1"/>
          </p:cNvSpPr>
          <p:nvPr>
            <p:ph type="title"/>
          </p:nvPr>
        </p:nvSpPr>
        <p:spPr/>
        <p:txBody>
          <a:bodyPr/>
          <a:lstStyle/>
          <a:p>
            <a:r>
              <a:rPr lang="de-DE" dirty="0"/>
              <a:t>Coffee </a:t>
            </a:r>
            <a:r>
              <a:rPr lang="de-DE" dirty="0" err="1"/>
              <a:t>Machine</a:t>
            </a:r>
            <a:endParaRPr lang="de-DE" dirty="0"/>
          </a:p>
        </p:txBody>
      </p:sp>
      <p:sp>
        <p:nvSpPr>
          <p:cNvPr id="4" name="Datumsplatzhalter 3">
            <a:extLst>
              <a:ext uri="{FF2B5EF4-FFF2-40B4-BE49-F238E27FC236}">
                <a16:creationId xmlns:a16="http://schemas.microsoft.com/office/drawing/2014/main" id="{DDAE1C26-B191-4907-807A-22A79279837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0FAD95F-0777-4D6C-BB7A-A406FD8F583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BA98EAD-3911-46D9-9B24-FF246BCF0A7D}"/>
              </a:ext>
            </a:extLst>
          </p:cNvPr>
          <p:cNvSpPr>
            <a:spLocks noGrp="1"/>
          </p:cNvSpPr>
          <p:nvPr>
            <p:ph type="sldNum" sz="quarter" idx="12"/>
          </p:nvPr>
        </p:nvSpPr>
        <p:spPr/>
        <p:txBody>
          <a:bodyPr/>
          <a:lstStyle/>
          <a:p>
            <a:pPr>
              <a:defRPr/>
            </a:pPr>
            <a:fld id="{AFD5F09E-495C-4440-9B64-34BC52B4539C}" type="slidenum">
              <a:rPr lang="en-US" smtClean="0"/>
              <a:pPr>
                <a:defRPr/>
              </a:pPr>
              <a:t>790</a:t>
            </a:fld>
            <a:endParaRPr lang="en-US"/>
          </a:p>
        </p:txBody>
      </p:sp>
      <p:graphicFrame>
        <p:nvGraphicFramePr>
          <p:cNvPr id="9" name="Tabelle 8">
            <a:extLst>
              <a:ext uri="{FF2B5EF4-FFF2-40B4-BE49-F238E27FC236}">
                <a16:creationId xmlns:a16="http://schemas.microsoft.com/office/drawing/2014/main" id="{EC684646-80FD-4A34-90C6-4F3A273F8753}"/>
              </a:ext>
            </a:extLst>
          </p:cNvPr>
          <p:cNvGraphicFramePr>
            <a:graphicFrameLocks noGrp="1"/>
          </p:cNvGraphicFramePr>
          <p:nvPr>
            <p:extLst>
              <p:ext uri="{D42A27DB-BD31-4B8C-83A1-F6EECF244321}">
                <p14:modId xmlns:p14="http://schemas.microsoft.com/office/powerpoint/2010/main" val="1043451807"/>
              </p:ext>
            </p:extLst>
          </p:nvPr>
        </p:nvGraphicFramePr>
        <p:xfrm>
          <a:off x="388132" y="1705535"/>
          <a:ext cx="7832091" cy="4632960"/>
        </p:xfrm>
        <a:graphic>
          <a:graphicData uri="http://schemas.openxmlformats.org/drawingml/2006/table">
            <a:tbl>
              <a:tblPr firstRow="1" firstCol="1" lastRow="1" lastCol="1" bandRow="1" bandCol="1">
                <a:tableStyleId>{125E5076-3810-47DD-B79F-674D7AD40C01}</a:tableStyleId>
              </a:tblPr>
              <a:tblGrid>
                <a:gridCol w="2829560">
                  <a:extLst>
                    <a:ext uri="{9D8B030D-6E8A-4147-A177-3AD203B41FA5}">
                      <a16:colId xmlns:a16="http://schemas.microsoft.com/office/drawing/2014/main" val="3706669520"/>
                    </a:ext>
                  </a:extLst>
                </a:gridCol>
                <a:gridCol w="857885">
                  <a:extLst>
                    <a:ext uri="{9D8B030D-6E8A-4147-A177-3AD203B41FA5}">
                      <a16:colId xmlns:a16="http://schemas.microsoft.com/office/drawing/2014/main" val="1225109790"/>
                    </a:ext>
                  </a:extLst>
                </a:gridCol>
                <a:gridCol w="3250248">
                  <a:extLst>
                    <a:ext uri="{9D8B030D-6E8A-4147-A177-3AD203B41FA5}">
                      <a16:colId xmlns:a16="http://schemas.microsoft.com/office/drawing/2014/main" val="2803837105"/>
                    </a:ext>
                  </a:extLst>
                </a:gridCol>
                <a:gridCol w="894398">
                  <a:extLst>
                    <a:ext uri="{9D8B030D-6E8A-4147-A177-3AD203B41FA5}">
                      <a16:colId xmlns:a16="http://schemas.microsoft.com/office/drawing/2014/main" val="1705889707"/>
                    </a:ext>
                  </a:extLst>
                </a:gridCol>
              </a:tblGrid>
              <a:tr h="209133">
                <a:tc>
                  <a:txBody>
                    <a:bodyPr/>
                    <a:lstStyle/>
                    <a:p>
                      <a:pPr>
                        <a:spcAft>
                          <a:spcPts val="0"/>
                        </a:spcAft>
                      </a:pPr>
                      <a:r>
                        <a:rPr lang="en-US" sz="1600">
                          <a:effectLst/>
                        </a:rPr>
                        <a:t>state S</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dirty="0">
                          <a:effectLst/>
                        </a:rPr>
                        <a:t>input</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state S+</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output</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19422302"/>
                  </a:ext>
                </a:extLst>
              </a:tr>
              <a:tr h="418266">
                <a:tc>
                  <a:txBody>
                    <a:bodyPr/>
                    <a:lstStyle/>
                    <a:p>
                      <a:pPr>
                        <a:spcAft>
                          <a:spcPts val="0"/>
                        </a:spcAft>
                      </a:pPr>
                      <a:r>
                        <a:rPr lang="en-US" sz="1600" dirty="0">
                          <a:effectLst/>
                        </a:rPr>
                        <a:t>00	 </a:t>
                      </a:r>
                      <a:endParaRPr lang="en-GB" sz="1600" dirty="0">
                        <a:effectLst/>
                      </a:endParaRPr>
                    </a:p>
                    <a:p>
                      <a:pPr>
                        <a:spcAft>
                          <a:spcPts val="0"/>
                        </a:spcAft>
                      </a:pPr>
                      <a:r>
                        <a:rPr lang="en-US" sz="1600" dirty="0">
                          <a:effectLst/>
                        </a:rPr>
                        <a:t>idle		(initial)</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dirty="0">
                          <a:effectLst/>
                        </a:rPr>
                        <a:t>left</a:t>
                      </a:r>
                      <a:endParaRPr lang="en-GB" sz="1600" dirty="0">
                        <a:effectLst/>
                      </a:endParaRPr>
                    </a:p>
                    <a:p>
                      <a:pPr algn="ctr">
                        <a:spcAft>
                          <a:spcPts val="0"/>
                        </a:spcAft>
                      </a:pPr>
                      <a:r>
                        <a:rPr lang="en-US" sz="1600" dirty="0">
                          <a:effectLst/>
                        </a:rPr>
                        <a:t>right</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03: coffee+milk</a:t>
                      </a:r>
                      <a:endParaRPr lang="en-GB" sz="1600">
                        <a:effectLst/>
                      </a:endParaRPr>
                    </a:p>
                    <a:p>
                      <a:pPr>
                        <a:spcAft>
                          <a:spcPts val="0"/>
                        </a:spcAft>
                      </a:pPr>
                      <a:r>
                        <a:rPr lang="en-US" sz="1600">
                          <a:effectLst/>
                        </a:rPr>
                        <a:t>01: coffee</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dirty="0">
                          <a:effectLst/>
                        </a:rPr>
                        <a:t>0</a:t>
                      </a:r>
                      <a:endParaRPr lang="en-GB" sz="1600" dirty="0">
                        <a:effectLst/>
                      </a:endParaRPr>
                    </a:p>
                    <a:p>
                      <a:pPr algn="ctr">
                        <a:spcAft>
                          <a:spcPts val="0"/>
                        </a:spcAft>
                      </a:pPr>
                      <a:r>
                        <a:rPr lang="en-US" sz="1600" dirty="0">
                          <a:effectLst/>
                        </a:rPr>
                        <a:t>0</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2729640"/>
                  </a:ext>
                </a:extLst>
              </a:tr>
              <a:tr h="418266">
                <a:tc>
                  <a:txBody>
                    <a:bodyPr/>
                    <a:lstStyle/>
                    <a:p>
                      <a:pPr>
                        <a:spcAft>
                          <a:spcPts val="0"/>
                        </a:spcAft>
                      </a:pPr>
                      <a:r>
                        <a:rPr lang="en-US" sz="1600" dirty="0">
                          <a:effectLst/>
                        </a:rPr>
                        <a:t>01</a:t>
                      </a:r>
                      <a:endParaRPr lang="en-GB" sz="1600" dirty="0">
                        <a:effectLst/>
                      </a:endParaRPr>
                    </a:p>
                    <a:p>
                      <a:pPr>
                        <a:spcAft>
                          <a:spcPts val="0"/>
                        </a:spcAft>
                      </a:pPr>
                      <a:r>
                        <a:rPr lang="en-US" sz="1600" dirty="0">
                          <a:effectLst/>
                        </a:rPr>
                        <a:t>coffee</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left</a:t>
                      </a:r>
                      <a:endParaRPr lang="en-GB" sz="1600">
                        <a:effectLst/>
                      </a:endParaRPr>
                    </a:p>
                    <a:p>
                      <a:pPr algn="ctr">
                        <a:spcAft>
                          <a:spcPts val="0"/>
                        </a:spcAft>
                      </a:pPr>
                      <a:r>
                        <a:rPr lang="en-US" sz="1600">
                          <a:effectLst/>
                        </a:rPr>
                        <a:t>right</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05: make coffee</a:t>
                      </a:r>
                      <a:endParaRPr lang="en-GB" sz="1600">
                        <a:effectLst/>
                      </a:endParaRPr>
                    </a:p>
                    <a:p>
                      <a:pPr>
                        <a:spcAft>
                          <a:spcPts val="0"/>
                        </a:spcAft>
                      </a:pPr>
                      <a:r>
                        <a:rPr lang="en-US" sz="1600">
                          <a:effectLst/>
                        </a:rPr>
                        <a:t>03: coffee+sugar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dirty="0">
                          <a:effectLst/>
                        </a:rPr>
                        <a:t>0</a:t>
                      </a:r>
                      <a:endParaRPr lang="en-GB" sz="1600" dirty="0">
                        <a:effectLst/>
                      </a:endParaRPr>
                    </a:p>
                    <a:p>
                      <a:pPr algn="ctr">
                        <a:spcAft>
                          <a:spcPts val="0"/>
                        </a:spcAft>
                      </a:pPr>
                      <a:r>
                        <a:rPr lang="en-US" sz="1600" dirty="0">
                          <a:effectLst/>
                        </a:rPr>
                        <a:t>0</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38564937"/>
                  </a:ext>
                </a:extLst>
              </a:tr>
              <a:tr h="418266">
                <a:tc>
                  <a:txBody>
                    <a:bodyPr/>
                    <a:lstStyle/>
                    <a:p>
                      <a:pPr>
                        <a:spcAft>
                          <a:spcPts val="0"/>
                        </a:spcAft>
                      </a:pPr>
                      <a:r>
                        <a:rPr lang="en-US" sz="1600">
                          <a:effectLst/>
                        </a:rPr>
                        <a:t>02 </a:t>
                      </a:r>
                      <a:endParaRPr lang="en-GB" sz="1600">
                        <a:effectLst/>
                      </a:endParaRPr>
                    </a:p>
                    <a:p>
                      <a:pPr>
                        <a:spcAft>
                          <a:spcPts val="0"/>
                        </a:spcAft>
                      </a:pPr>
                      <a:r>
                        <a:rPr lang="en-US" sz="1600">
                          <a:effectLst/>
                        </a:rPr>
                        <a:t>coffee+milk</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left</a:t>
                      </a:r>
                      <a:endParaRPr lang="en-GB" sz="1600">
                        <a:effectLst/>
                      </a:endParaRPr>
                    </a:p>
                    <a:p>
                      <a:pPr algn="ctr">
                        <a:spcAft>
                          <a:spcPts val="0"/>
                        </a:spcAft>
                      </a:pPr>
                      <a:r>
                        <a:rPr lang="en-US" sz="1600">
                          <a:effectLst/>
                        </a:rPr>
                        <a:t>right</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06: make coffee+milk</a:t>
                      </a:r>
                      <a:endParaRPr lang="en-GB" sz="1600">
                        <a:effectLst/>
                      </a:endParaRPr>
                    </a:p>
                    <a:p>
                      <a:pPr>
                        <a:spcAft>
                          <a:spcPts val="0"/>
                        </a:spcAft>
                      </a:pPr>
                      <a:r>
                        <a:rPr lang="en-US" sz="1600">
                          <a:effectLst/>
                        </a:rPr>
                        <a:t>04: coffee+milk+sugar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0</a:t>
                      </a:r>
                      <a:endParaRPr lang="en-GB" sz="1600">
                        <a:effectLst/>
                      </a:endParaRPr>
                    </a:p>
                    <a:p>
                      <a:pPr algn="ctr">
                        <a:spcAft>
                          <a:spcPts val="0"/>
                        </a:spcAft>
                      </a:pPr>
                      <a:r>
                        <a:rPr lang="en-US" sz="1600">
                          <a:effectLst/>
                        </a:rPr>
                        <a:t>0</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60642412"/>
                  </a:ext>
                </a:extLst>
              </a:tr>
              <a:tr h="418266">
                <a:tc>
                  <a:txBody>
                    <a:bodyPr/>
                    <a:lstStyle/>
                    <a:p>
                      <a:pPr>
                        <a:spcAft>
                          <a:spcPts val="0"/>
                        </a:spcAft>
                      </a:pPr>
                      <a:r>
                        <a:rPr lang="en-US" sz="1600">
                          <a:effectLst/>
                        </a:rPr>
                        <a:t>03</a:t>
                      </a:r>
                      <a:endParaRPr lang="en-GB" sz="1600">
                        <a:effectLst/>
                      </a:endParaRPr>
                    </a:p>
                    <a:p>
                      <a:pPr>
                        <a:spcAft>
                          <a:spcPts val="0"/>
                        </a:spcAft>
                      </a:pPr>
                      <a:r>
                        <a:rPr lang="en-US" sz="1600">
                          <a:effectLst/>
                        </a:rPr>
                        <a:t>coffee+sugar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left</a:t>
                      </a:r>
                      <a:endParaRPr lang="en-GB" sz="1600">
                        <a:effectLst/>
                      </a:endParaRPr>
                    </a:p>
                    <a:p>
                      <a:pPr algn="ctr">
                        <a:spcAft>
                          <a:spcPts val="0"/>
                        </a:spcAft>
                      </a:pPr>
                      <a:r>
                        <a:rPr lang="en-US" sz="1600">
                          <a:effectLst/>
                        </a:rPr>
                        <a:t>right</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00: idle</a:t>
                      </a:r>
                      <a:endParaRPr lang="en-GB" sz="1600">
                        <a:effectLst/>
                      </a:endParaRPr>
                    </a:p>
                    <a:p>
                      <a:pPr>
                        <a:spcAft>
                          <a:spcPts val="0"/>
                        </a:spcAft>
                      </a:pPr>
                      <a:r>
                        <a:rPr lang="en-US" sz="1600">
                          <a:effectLst/>
                        </a:rPr>
                        <a:t>07: make coffee+sugar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0</a:t>
                      </a:r>
                      <a:endParaRPr lang="en-GB" sz="1600">
                        <a:effectLst/>
                      </a:endParaRPr>
                    </a:p>
                    <a:p>
                      <a:pPr algn="ctr">
                        <a:spcAft>
                          <a:spcPts val="0"/>
                        </a:spcAft>
                      </a:pPr>
                      <a:r>
                        <a:rPr lang="en-US" sz="1600">
                          <a:effectLst/>
                        </a:rPr>
                        <a:t>0</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26078167"/>
                  </a:ext>
                </a:extLst>
              </a:tr>
              <a:tr h="418266">
                <a:tc>
                  <a:txBody>
                    <a:bodyPr/>
                    <a:lstStyle/>
                    <a:p>
                      <a:pPr>
                        <a:spcAft>
                          <a:spcPts val="0"/>
                        </a:spcAft>
                      </a:pPr>
                      <a:r>
                        <a:rPr lang="en-US" sz="1600">
                          <a:effectLst/>
                        </a:rPr>
                        <a:t>04	</a:t>
                      </a:r>
                      <a:endParaRPr lang="en-GB" sz="1600">
                        <a:effectLst/>
                      </a:endParaRPr>
                    </a:p>
                    <a:p>
                      <a:pPr>
                        <a:spcAft>
                          <a:spcPts val="0"/>
                        </a:spcAft>
                      </a:pPr>
                      <a:r>
                        <a:rPr lang="en-US" sz="1600">
                          <a:effectLst/>
                        </a:rPr>
                        <a:t>coffee+milk+sugar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left</a:t>
                      </a:r>
                      <a:endParaRPr lang="en-GB" sz="1600">
                        <a:effectLst/>
                      </a:endParaRPr>
                    </a:p>
                    <a:p>
                      <a:pPr algn="ctr">
                        <a:spcAft>
                          <a:spcPts val="0"/>
                        </a:spcAft>
                      </a:pPr>
                      <a:r>
                        <a:rPr lang="en-US" sz="1600">
                          <a:effectLst/>
                        </a:rPr>
                        <a:t>right</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dirty="0">
                          <a:effectLst/>
                        </a:rPr>
                        <a:t>00: idle</a:t>
                      </a:r>
                      <a:endParaRPr lang="en-GB" sz="1600" dirty="0">
                        <a:effectLst/>
                      </a:endParaRPr>
                    </a:p>
                    <a:p>
                      <a:pPr>
                        <a:spcAft>
                          <a:spcPts val="0"/>
                        </a:spcAft>
                      </a:pPr>
                      <a:r>
                        <a:rPr lang="en-US" sz="1600" dirty="0">
                          <a:effectLst/>
                        </a:rPr>
                        <a:t>08: make </a:t>
                      </a:r>
                      <a:r>
                        <a:rPr lang="en-US" sz="1600" dirty="0" err="1">
                          <a:effectLst/>
                        </a:rPr>
                        <a:t>coffee+milk+sugar</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0</a:t>
                      </a:r>
                      <a:endParaRPr lang="en-GB" sz="1600">
                        <a:effectLst/>
                      </a:endParaRPr>
                    </a:p>
                    <a:p>
                      <a:pPr algn="ctr">
                        <a:spcAft>
                          <a:spcPts val="0"/>
                        </a:spcAft>
                      </a:pPr>
                      <a:r>
                        <a:rPr lang="en-US" sz="1600">
                          <a:effectLst/>
                        </a:rPr>
                        <a:t>0</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07965684"/>
                  </a:ext>
                </a:extLst>
              </a:tr>
              <a:tr h="418266">
                <a:tc>
                  <a:txBody>
                    <a:bodyPr/>
                    <a:lstStyle/>
                    <a:p>
                      <a:pPr>
                        <a:spcAft>
                          <a:spcPts val="0"/>
                        </a:spcAft>
                      </a:pPr>
                      <a:r>
                        <a:rPr lang="en-US" sz="1600">
                          <a:effectLst/>
                        </a:rPr>
                        <a:t>05</a:t>
                      </a:r>
                      <a:endParaRPr lang="en-GB" sz="1600">
                        <a:effectLst/>
                      </a:endParaRPr>
                    </a:p>
                    <a:p>
                      <a:pPr>
                        <a:spcAft>
                          <a:spcPts val="0"/>
                        </a:spcAft>
                      </a:pPr>
                      <a:r>
                        <a:rPr lang="en-US" sz="1600">
                          <a:effectLst/>
                        </a:rPr>
                        <a:t>make coffee</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!ready</a:t>
                      </a:r>
                      <a:endParaRPr lang="en-GB" sz="1600">
                        <a:effectLst/>
                      </a:endParaRPr>
                    </a:p>
                    <a:p>
                      <a:pPr algn="ctr">
                        <a:spcAft>
                          <a:spcPts val="0"/>
                        </a:spcAft>
                      </a:pPr>
                      <a:r>
                        <a:rPr lang="en-US" sz="1600">
                          <a:effectLst/>
                        </a:rPr>
                        <a:t>ready</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05: make coffee</a:t>
                      </a:r>
                      <a:endParaRPr lang="en-GB" sz="1600">
                        <a:effectLst/>
                      </a:endParaRPr>
                    </a:p>
                    <a:p>
                      <a:pPr>
                        <a:spcAft>
                          <a:spcPts val="0"/>
                        </a:spcAft>
                      </a:pPr>
                      <a:r>
                        <a:rPr lang="en-US" sz="1600">
                          <a:effectLst/>
                        </a:rPr>
                        <a:t>00: idle</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1600">
                          <a:effectLst/>
                        </a:rPr>
                        <a:t>01</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45774911"/>
                  </a:ext>
                </a:extLst>
              </a:tr>
              <a:tr h="418266">
                <a:tc>
                  <a:txBody>
                    <a:bodyPr/>
                    <a:lstStyle/>
                    <a:p>
                      <a:pPr>
                        <a:spcAft>
                          <a:spcPts val="0"/>
                        </a:spcAft>
                      </a:pPr>
                      <a:r>
                        <a:rPr lang="en-US" sz="1600">
                          <a:effectLst/>
                        </a:rPr>
                        <a:t>06</a:t>
                      </a:r>
                      <a:endParaRPr lang="en-GB" sz="1600">
                        <a:effectLst/>
                      </a:endParaRPr>
                    </a:p>
                    <a:p>
                      <a:pPr>
                        <a:spcAft>
                          <a:spcPts val="0"/>
                        </a:spcAft>
                      </a:pPr>
                      <a:r>
                        <a:rPr lang="en-US" sz="1600">
                          <a:effectLst/>
                        </a:rPr>
                        <a:t>make coffee+milk</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!ready</a:t>
                      </a:r>
                      <a:endParaRPr lang="en-GB" sz="1600">
                        <a:effectLst/>
                      </a:endParaRPr>
                    </a:p>
                    <a:p>
                      <a:pPr algn="ctr">
                        <a:spcAft>
                          <a:spcPts val="0"/>
                        </a:spcAft>
                      </a:pPr>
                      <a:r>
                        <a:rPr lang="en-US" sz="1600">
                          <a:effectLst/>
                        </a:rPr>
                        <a:t>ready</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dirty="0">
                          <a:effectLst/>
                        </a:rPr>
                        <a:t>06: make </a:t>
                      </a:r>
                      <a:r>
                        <a:rPr lang="en-US" sz="1600" dirty="0" err="1">
                          <a:effectLst/>
                        </a:rPr>
                        <a:t>coffee+milk</a:t>
                      </a:r>
                      <a:endParaRPr lang="en-GB" sz="1600" dirty="0">
                        <a:effectLst/>
                      </a:endParaRPr>
                    </a:p>
                    <a:p>
                      <a:pPr>
                        <a:spcAft>
                          <a:spcPts val="0"/>
                        </a:spcAft>
                      </a:pPr>
                      <a:r>
                        <a:rPr lang="en-US" sz="1600" dirty="0">
                          <a:effectLst/>
                        </a:rPr>
                        <a:t>00: idle</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1600">
                          <a:effectLst/>
                        </a:rPr>
                        <a:t>03</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747944023"/>
                  </a:ext>
                </a:extLst>
              </a:tr>
              <a:tr h="418266">
                <a:tc>
                  <a:txBody>
                    <a:bodyPr/>
                    <a:lstStyle/>
                    <a:p>
                      <a:pPr>
                        <a:spcAft>
                          <a:spcPts val="0"/>
                        </a:spcAft>
                      </a:pPr>
                      <a:r>
                        <a:rPr lang="en-US" sz="1600">
                          <a:effectLst/>
                        </a:rPr>
                        <a:t>07</a:t>
                      </a:r>
                      <a:endParaRPr lang="en-GB" sz="1600">
                        <a:effectLst/>
                      </a:endParaRPr>
                    </a:p>
                    <a:p>
                      <a:pPr>
                        <a:spcAft>
                          <a:spcPts val="0"/>
                        </a:spcAft>
                      </a:pPr>
                      <a:r>
                        <a:rPr lang="en-US" sz="1600">
                          <a:effectLst/>
                        </a:rPr>
                        <a:t>make coffee+sugar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!ready</a:t>
                      </a:r>
                      <a:endParaRPr lang="en-GB" sz="1600">
                        <a:effectLst/>
                      </a:endParaRPr>
                    </a:p>
                    <a:p>
                      <a:pPr algn="ctr">
                        <a:spcAft>
                          <a:spcPts val="0"/>
                        </a:spcAft>
                      </a:pPr>
                      <a:r>
                        <a:rPr lang="en-US" sz="1600">
                          <a:effectLst/>
                        </a:rPr>
                        <a:t>ready</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a:effectLst/>
                        </a:rPr>
                        <a:t>07: make coffee+sugar</a:t>
                      </a:r>
                      <a:endParaRPr lang="en-GB" sz="1600">
                        <a:effectLst/>
                      </a:endParaRPr>
                    </a:p>
                    <a:p>
                      <a:pPr>
                        <a:spcAft>
                          <a:spcPts val="0"/>
                        </a:spcAft>
                      </a:pPr>
                      <a:r>
                        <a:rPr lang="en-US" sz="1600">
                          <a:effectLst/>
                        </a:rPr>
                        <a:t>00: idle</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1600">
                          <a:effectLst/>
                        </a:rPr>
                        <a:t>05</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94782243"/>
                  </a:ext>
                </a:extLst>
              </a:tr>
              <a:tr h="418266">
                <a:tc>
                  <a:txBody>
                    <a:bodyPr/>
                    <a:lstStyle/>
                    <a:p>
                      <a:pPr>
                        <a:spcAft>
                          <a:spcPts val="0"/>
                        </a:spcAft>
                      </a:pPr>
                      <a:r>
                        <a:rPr lang="en-US" sz="1600">
                          <a:effectLst/>
                        </a:rPr>
                        <a:t>08</a:t>
                      </a:r>
                      <a:endParaRPr lang="en-GB" sz="1600">
                        <a:effectLst/>
                      </a:endParaRPr>
                    </a:p>
                    <a:p>
                      <a:pPr>
                        <a:spcAft>
                          <a:spcPts val="0"/>
                        </a:spcAft>
                      </a:pPr>
                      <a:r>
                        <a:rPr lang="en-US" sz="1600">
                          <a:effectLst/>
                        </a:rPr>
                        <a:t>make coffee+milk+sugar</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600">
                          <a:effectLst/>
                        </a:rPr>
                        <a:t>!ready</a:t>
                      </a:r>
                      <a:endParaRPr lang="en-GB" sz="1600">
                        <a:effectLst/>
                      </a:endParaRPr>
                    </a:p>
                    <a:p>
                      <a:pPr algn="ctr">
                        <a:spcAft>
                          <a:spcPts val="0"/>
                        </a:spcAft>
                      </a:pPr>
                      <a:r>
                        <a:rPr lang="en-US" sz="1600">
                          <a:effectLst/>
                        </a:rPr>
                        <a:t>ready</a:t>
                      </a:r>
                      <a:endParaRPr lang="en-GB" sz="160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spcAft>
                          <a:spcPts val="0"/>
                        </a:spcAft>
                      </a:pPr>
                      <a:r>
                        <a:rPr lang="en-US" sz="1600" dirty="0">
                          <a:effectLst/>
                        </a:rPr>
                        <a:t>08: make </a:t>
                      </a:r>
                      <a:r>
                        <a:rPr lang="en-US" sz="1600" dirty="0" err="1">
                          <a:effectLst/>
                        </a:rPr>
                        <a:t>coffee+milk+sugar</a:t>
                      </a:r>
                      <a:r>
                        <a:rPr lang="en-US" sz="1600" dirty="0">
                          <a:effectLst/>
                        </a:rPr>
                        <a:t> </a:t>
                      </a:r>
                      <a:endParaRPr lang="en-GB" sz="1600" dirty="0">
                        <a:effectLst/>
                      </a:endParaRPr>
                    </a:p>
                    <a:p>
                      <a:pPr>
                        <a:spcAft>
                          <a:spcPts val="0"/>
                        </a:spcAft>
                      </a:pPr>
                      <a:r>
                        <a:rPr lang="en-US" sz="1600" dirty="0">
                          <a:effectLst/>
                        </a:rPr>
                        <a:t>00: idle</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spcAft>
                          <a:spcPts val="0"/>
                        </a:spcAft>
                      </a:pPr>
                      <a:r>
                        <a:rPr lang="en-US" sz="1600" dirty="0">
                          <a:effectLst/>
                        </a:rPr>
                        <a:t>07</a:t>
                      </a:r>
                      <a:endParaRPr lang="en-GB" sz="16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81345249"/>
                  </a:ext>
                </a:extLst>
              </a:tr>
            </a:tbl>
          </a:graphicData>
        </a:graphic>
      </p:graphicFrame>
      <p:sp>
        <p:nvSpPr>
          <p:cNvPr id="10" name="Rectangle 2">
            <a:extLst>
              <a:ext uri="{FF2B5EF4-FFF2-40B4-BE49-F238E27FC236}">
                <a16:creationId xmlns:a16="http://schemas.microsoft.com/office/drawing/2014/main" id="{498DF5F8-B0DE-40AD-8F52-7F9C7D374DE2}"/>
              </a:ext>
            </a:extLst>
          </p:cNvPr>
          <p:cNvSpPr>
            <a:spLocks noChangeArrowheads="1"/>
          </p:cNvSpPr>
          <p:nvPr/>
        </p:nvSpPr>
        <p:spPr bwMode="auto">
          <a:xfrm>
            <a:off x="301625" y="1336203"/>
            <a:ext cx="281679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800" b="1" i="0" u="none" strike="noStrike" cap="none" normalizeH="0" baseline="0" dirty="0">
                <a:ln>
                  <a:noFill/>
                </a:ln>
                <a:solidFill>
                  <a:schemeClr val="tx1"/>
                </a:solidFill>
                <a:effectLst/>
                <a:latin typeface="+mn-lt"/>
                <a:ea typeface="Times New Roman" panose="02020603050405020304" pitchFamily="18" charset="0"/>
                <a:cs typeface="Arial" panose="020B0604020202020204" pitchFamily="34" charset="0"/>
              </a:rPr>
              <a:t>State Transition Table</a:t>
            </a:r>
            <a:endParaRPr kumimoji="0" lang="en-GB" altLang="de-DE" sz="9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739506361"/>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87DEB4-AF22-4563-8EE6-4F9246204D69}"/>
              </a:ext>
            </a:extLst>
          </p:cNvPr>
          <p:cNvSpPr>
            <a:spLocks noGrp="1"/>
          </p:cNvSpPr>
          <p:nvPr>
            <p:ph type="title"/>
          </p:nvPr>
        </p:nvSpPr>
        <p:spPr/>
        <p:txBody>
          <a:bodyPr/>
          <a:lstStyle/>
          <a:p>
            <a:r>
              <a:rPr lang="de-DE" dirty="0"/>
              <a:t>Coffee </a:t>
            </a:r>
            <a:r>
              <a:rPr lang="de-DE" dirty="0" err="1"/>
              <a:t>Machine</a:t>
            </a:r>
            <a:r>
              <a:rPr lang="de-DE" dirty="0"/>
              <a:t> FSM - Code</a:t>
            </a:r>
          </a:p>
        </p:txBody>
      </p:sp>
      <p:sp>
        <p:nvSpPr>
          <p:cNvPr id="4" name="Datumsplatzhalter 3">
            <a:extLst>
              <a:ext uri="{FF2B5EF4-FFF2-40B4-BE49-F238E27FC236}">
                <a16:creationId xmlns:a16="http://schemas.microsoft.com/office/drawing/2014/main" id="{D2CD7F49-036C-4276-8E52-E90A32F9820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9C9A2972-15B3-4A1E-9687-D2639E5D61E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4B5C527-0DEA-4E87-90DA-9C38A6652E0E}"/>
              </a:ext>
            </a:extLst>
          </p:cNvPr>
          <p:cNvSpPr>
            <a:spLocks noGrp="1"/>
          </p:cNvSpPr>
          <p:nvPr>
            <p:ph type="sldNum" sz="quarter" idx="12"/>
          </p:nvPr>
        </p:nvSpPr>
        <p:spPr/>
        <p:txBody>
          <a:bodyPr/>
          <a:lstStyle/>
          <a:p>
            <a:pPr>
              <a:defRPr/>
            </a:pPr>
            <a:fld id="{AFD5F09E-495C-4440-9B64-34BC52B4539C}" type="slidenum">
              <a:rPr lang="en-US" smtClean="0"/>
              <a:pPr>
                <a:defRPr/>
              </a:pPr>
              <a:t>791</a:t>
            </a:fld>
            <a:endParaRPr lang="en-US"/>
          </a:p>
        </p:txBody>
      </p:sp>
      <p:sp>
        <p:nvSpPr>
          <p:cNvPr id="7" name="Rectangle 1">
            <a:extLst>
              <a:ext uri="{FF2B5EF4-FFF2-40B4-BE49-F238E27FC236}">
                <a16:creationId xmlns:a16="http://schemas.microsoft.com/office/drawing/2014/main" id="{B93E8B0E-B362-4CB3-A065-033318791301}"/>
              </a:ext>
            </a:extLst>
          </p:cNvPr>
          <p:cNvSpPr>
            <a:spLocks noGrp="1" noChangeArrowheads="1"/>
          </p:cNvSpPr>
          <p:nvPr>
            <p:ph sz="quarter" idx="1"/>
          </p:nvPr>
        </p:nvSpPr>
        <p:spPr bwMode="auto">
          <a:xfrm>
            <a:off x="215516" y="1527048"/>
            <a:ext cx="871296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normAutofit lnSpcReduction="1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the FSM states for the Coffee Automata</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1" i="0" u="none" strike="noStrike" cap="none" normalizeH="0" baseline="0" dirty="0" err="1">
                <a:ln>
                  <a:noFill/>
                </a:ln>
                <a:solidFill>
                  <a:srgbClr val="7F0055"/>
                </a:solidFill>
                <a:effectLst/>
                <a:latin typeface="Arial" panose="020B0604020202020204" pitchFamily="34" charset="0"/>
                <a:ea typeface="Times New Roman" panose="02020603050405020304" pitchFamily="18" charset="0"/>
                <a:cs typeface="Consolas" panose="020B0609020204030204" pitchFamily="49" charset="0"/>
              </a:rPr>
              <a:t>enum</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FSM_STATE_IDLE</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FSM_STATE_COFFEE</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FSM_STATE_COFFEE_MILK</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b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b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FSM_STATE_COFFEE_SUGAR</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FSM_STATE_COFFEE_MILK_SUGAR</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FSM_STATE_MAKE_COFFEE</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FSM_STATE_MAKE_COFFEE_MILK</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b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b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FSM_STATE_MAKE_COFFEE_SUGAR</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FSM_STATE_MAKE_COFFEE_MILK_SUGAR</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1" i="0" u="none" strike="noStrike" cap="none" normalizeH="0" baseline="0" dirty="0" err="1">
                <a:ln>
                  <a:noFill/>
                </a:ln>
                <a:solidFill>
                  <a:srgbClr val="7F0055"/>
                </a:solidFill>
                <a:effectLst/>
                <a:latin typeface="Arial" panose="020B0604020202020204" pitchFamily="34" charset="0"/>
                <a:ea typeface="Times New Roman" panose="02020603050405020304" pitchFamily="18" charset="0"/>
                <a:cs typeface="Consolas" panose="020B0609020204030204" pitchFamily="49" charset="0"/>
              </a:rPr>
              <a:t>int</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fsm_state</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 </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FSM_STATE_IDLE</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the FSM outputs one for each state (</a:t>
            </a:r>
            <a:r>
              <a:rPr kumimoji="0" lang="en-GB" altLang="de-DE" sz="1400" b="0" i="0" u="sng"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Moore</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Automata model)</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1" i="0" u="none" strike="noStrike" cap="none" normalizeH="0" baseline="0" dirty="0" err="1">
                <a:ln>
                  <a:noFill/>
                </a:ln>
                <a:solidFill>
                  <a:srgbClr val="7F0055"/>
                </a:solidFill>
                <a:effectLst/>
                <a:latin typeface="Arial" panose="020B0604020202020204" pitchFamily="34" charset="0"/>
                <a:ea typeface="Times New Roman" panose="02020603050405020304" pitchFamily="18" charset="0"/>
                <a:cs typeface="Consolas" panose="020B0609020204030204" pitchFamily="49" charset="0"/>
              </a:rPr>
              <a:t>const</a:t>
            </a:r>
            <a:r>
              <a:rPr kumimoji="0" lang="en-GB" altLang="de-DE" sz="1400" b="1" i="0" u="none" strike="noStrike" cap="none" normalizeH="0" baseline="0" dirty="0">
                <a:ln>
                  <a:noFill/>
                </a:ln>
                <a:solidFill>
                  <a:srgbClr val="7F0055"/>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1" i="0" u="none" strike="noStrike" cap="none" normalizeH="0" baseline="0" dirty="0" err="1">
                <a:ln>
                  <a:noFill/>
                </a:ln>
                <a:solidFill>
                  <a:srgbClr val="7F0055"/>
                </a:solidFill>
                <a:effectLst/>
                <a:latin typeface="Arial" panose="020B0604020202020204" pitchFamily="34" charset="0"/>
                <a:ea typeface="Times New Roman" panose="02020603050405020304" pitchFamily="18" charset="0"/>
                <a:cs typeface="Consolas" panose="020B0609020204030204" pitchFamily="49" charset="0"/>
              </a:rPr>
              <a:t>int</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r>
              <a:rPr kumimoji="0" lang="en-GB" altLang="de-DE" sz="14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fsm_output</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a:t>
            </a:r>
            <a:r>
              <a:rPr kumimoji="0" lang="en-GB" altLang="de-DE" sz="1400" b="0" i="1" u="none" strike="noStrike" cap="none" normalizeH="0" baseline="0" dirty="0">
                <a:ln>
                  <a:noFill/>
                </a:ln>
                <a:solidFill>
                  <a:srgbClr val="0000C0"/>
                </a:solidFill>
                <a:effectLst/>
                <a:latin typeface="Arial" panose="020B0604020202020204" pitchFamily="34" charset="0"/>
                <a:ea typeface="Times New Roman" panose="02020603050405020304" pitchFamily="18" charset="0"/>
                <a:cs typeface="Consolas" panose="020B0609020204030204" pitchFamily="49" charset="0"/>
              </a:rPr>
              <a:t>NUM_FSM_STATES</a:t>
            </a: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 { 	</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output is </a:t>
            </a:r>
            <a:r>
              <a:rPr kumimoji="0" lang="en-GB" altLang="de-DE" sz="1400" b="0" i="0" u="none" strike="noStrike" cap="none" normalizeH="0" baseline="0" dirty="0" err="1">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fsm_output</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a:t>
            </a:r>
            <a:r>
              <a:rPr kumimoji="0" lang="en-GB" altLang="de-DE" sz="1400" b="0" i="0" u="none" strike="noStrike" cap="none" normalizeH="0" baseline="0" dirty="0" err="1">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fsm_state</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0												</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bit0: add coffee</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0	0											</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bit1: add milk</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0	0											</a:t>
            </a:r>
            <a:r>
              <a:rPr kumimoji="0" lang="en-GB" altLang="de-DE" sz="1400" b="0" i="0" u="none" strike="noStrike" cap="none" normalizeH="0" baseline="0" dirty="0">
                <a:ln>
                  <a:noFill/>
                </a:ln>
                <a:solidFill>
                  <a:srgbClr val="3F7F5F"/>
                </a:solidFill>
                <a:effectLst/>
                <a:latin typeface="Arial" panose="020B0604020202020204" pitchFamily="34" charset="0"/>
                <a:ea typeface="Times New Roman" panose="02020603050405020304" pitchFamily="18" charset="0"/>
                <a:cs typeface="Consolas" panose="020B0609020204030204" pitchFamily="49" charset="0"/>
              </a:rPr>
              <a:t>// bit2: add sugar</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1	3</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5	7</a:t>
            </a:r>
            <a:endParaRPr kumimoji="0" lang="en-GB" altLang="de-DE"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de-DE" sz="14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cs typeface="Consolas" panose="020B0609020204030204" pitchFamily="49" charset="0"/>
              </a:rPr>
              <a:t> };</a:t>
            </a:r>
          </a:p>
        </p:txBody>
      </p:sp>
      <mc:AlternateContent xmlns:mc="http://schemas.openxmlformats.org/markup-compatibility/2006" xmlns:p14="http://schemas.microsoft.com/office/powerpoint/2010/main">
        <mc:Choice Requires="p14">
          <p:contentPart p14:bwMode="auto" r:id="rId2">
            <p14:nvContentPartPr>
              <p14:cNvPr id="3" name="Freihand 2">
                <a:extLst>
                  <a:ext uri="{FF2B5EF4-FFF2-40B4-BE49-F238E27FC236}">
                    <a16:creationId xmlns:a16="http://schemas.microsoft.com/office/drawing/2014/main" id="{ED3C3780-8B08-4FED-92EA-5B6335DF12AC}"/>
                  </a:ext>
                </a:extLst>
              </p14:cNvPr>
              <p14:cNvContentPartPr/>
              <p14:nvPr/>
            </p14:nvContentPartPr>
            <p14:xfrm>
              <a:off x="1990440" y="3871080"/>
              <a:ext cx="1972800" cy="1655640"/>
            </p14:xfrm>
          </p:contentPart>
        </mc:Choice>
        <mc:Fallback xmlns="">
          <p:pic>
            <p:nvPicPr>
              <p:cNvPr id="3" name="Freihand 2">
                <a:extLst>
                  <a:ext uri="{FF2B5EF4-FFF2-40B4-BE49-F238E27FC236}">
                    <a16:creationId xmlns:a16="http://schemas.microsoft.com/office/drawing/2014/main" id="{ED3C3780-8B08-4FED-92EA-5B6335DF12AC}"/>
                  </a:ext>
                </a:extLst>
              </p:cNvPr>
              <p:cNvPicPr/>
              <p:nvPr/>
            </p:nvPicPr>
            <p:blipFill>
              <a:blip r:embed="rId3"/>
              <a:stretch>
                <a:fillRect/>
              </a:stretch>
            </p:blipFill>
            <p:spPr>
              <a:xfrm>
                <a:off x="1981080" y="3861720"/>
                <a:ext cx="1991520" cy="1674360"/>
              </a:xfrm>
              <a:prstGeom prst="rect">
                <a:avLst/>
              </a:prstGeom>
            </p:spPr>
          </p:pic>
        </mc:Fallback>
      </mc:AlternateContent>
    </p:spTree>
    <p:extLst>
      <p:ext uri="{BB962C8B-B14F-4D97-AF65-F5344CB8AC3E}">
        <p14:creationId xmlns:p14="http://schemas.microsoft.com/office/powerpoint/2010/main" val="2095202070"/>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62B11F-1489-49F3-8333-BB914C4A8701}"/>
              </a:ext>
            </a:extLst>
          </p:cNvPr>
          <p:cNvSpPr>
            <a:spLocks noGrp="1"/>
          </p:cNvSpPr>
          <p:nvPr>
            <p:ph type="title"/>
          </p:nvPr>
        </p:nvSpPr>
        <p:spPr/>
        <p:txBody>
          <a:bodyPr/>
          <a:lstStyle/>
          <a:p>
            <a:r>
              <a:rPr lang="de-DE" dirty="0"/>
              <a:t>Coffee </a:t>
            </a:r>
            <a:r>
              <a:rPr lang="de-DE" dirty="0" err="1"/>
              <a:t>Machine</a:t>
            </a:r>
            <a:r>
              <a:rPr lang="de-DE" dirty="0"/>
              <a:t> FSM - Code</a:t>
            </a:r>
          </a:p>
        </p:txBody>
      </p:sp>
      <p:sp>
        <p:nvSpPr>
          <p:cNvPr id="3" name="Inhaltsplatzhalter 2">
            <a:extLst>
              <a:ext uri="{FF2B5EF4-FFF2-40B4-BE49-F238E27FC236}">
                <a16:creationId xmlns:a16="http://schemas.microsoft.com/office/drawing/2014/main" id="{D675A0C3-8978-4B40-8188-182F4416478B}"/>
              </a:ext>
            </a:extLst>
          </p:cNvPr>
          <p:cNvSpPr>
            <a:spLocks noGrp="1"/>
          </p:cNvSpPr>
          <p:nvPr>
            <p:ph sz="quarter" idx="1"/>
          </p:nvPr>
        </p:nvSpPr>
        <p:spPr/>
        <p:txBody>
          <a:bodyPr>
            <a:normAutofit/>
          </a:bodyPr>
          <a:lstStyle/>
          <a:p>
            <a:pPr marL="0" lvl="0" indent="0" eaLnBrk="0" hangingPunct="0">
              <a:spcBef>
                <a:spcPct val="0"/>
              </a:spcBef>
              <a:buClrTx/>
              <a:buSzTx/>
              <a:buNone/>
            </a:pPr>
            <a:r>
              <a:rPr lang="en-GB" altLang="de-DE" sz="2000" dirty="0">
                <a:solidFill>
                  <a:srgbClr val="3F7F5F"/>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500" dirty="0"/>
          </a:p>
          <a:p>
            <a:pPr marL="0" lvl="0" indent="0" eaLnBrk="0" hangingPunct="0">
              <a:spcBef>
                <a:spcPct val="0"/>
              </a:spcBef>
              <a:buClrTx/>
              <a:buSzTx/>
              <a:buNone/>
            </a:pPr>
            <a:r>
              <a:rPr lang="en-GB" altLang="de-DE" sz="2000" dirty="0">
                <a:solidFill>
                  <a:srgbClr val="3F7F5F"/>
                </a:solidFill>
                <a:latin typeface="Arial" panose="020B0604020202020204" pitchFamily="34" charset="0"/>
                <a:ea typeface="Times New Roman" panose="02020603050405020304" pitchFamily="18" charset="0"/>
                <a:cs typeface="Consolas" panose="020B0609020204030204" pitchFamily="49" charset="0"/>
              </a:rPr>
              <a:t>// the FSM inputs</a:t>
            </a:r>
            <a:endParaRPr lang="en-GB" altLang="de-DE" sz="500" dirty="0"/>
          </a:p>
          <a:p>
            <a:pPr marL="0" lvl="0" indent="0" eaLnBrk="0" hangingPunct="0">
              <a:spcBef>
                <a:spcPct val="0"/>
              </a:spcBef>
              <a:buClrTx/>
              <a:buSzTx/>
              <a:buNone/>
            </a:pPr>
            <a:r>
              <a:rPr lang="en-GB" altLang="de-DE" sz="2000" dirty="0">
                <a:solidFill>
                  <a:srgbClr val="3F7F5F"/>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500" dirty="0"/>
          </a:p>
          <a:p>
            <a:pPr marL="0" lvl="0" indent="0" eaLnBrk="0" hangingPunct="0">
              <a:spcBef>
                <a:spcPct val="0"/>
              </a:spcBef>
              <a:buClrTx/>
              <a:buSzTx/>
              <a:buNone/>
            </a:pPr>
            <a:r>
              <a:rPr lang="en-GB" altLang="de-DE" sz="2000" b="1" dirty="0" err="1">
                <a:solidFill>
                  <a:srgbClr val="7F0055"/>
                </a:solidFill>
                <a:latin typeface="Arial" panose="020B0604020202020204" pitchFamily="34" charset="0"/>
                <a:ea typeface="Times New Roman" panose="02020603050405020304" pitchFamily="18" charset="0"/>
                <a:cs typeface="Consolas" panose="020B0609020204030204" pitchFamily="49" charset="0"/>
              </a:rPr>
              <a:t>enum</a:t>
            </a:r>
            <a:r>
              <a:rPr lang="en-GB" altLang="de-DE" sz="20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0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FSM_INP_NONE</a:t>
            </a:r>
            <a:r>
              <a:rPr lang="en-GB" altLang="de-DE" sz="2000" dirty="0">
                <a:solidFill>
                  <a:srgbClr val="000000"/>
                </a:solidFill>
                <a:latin typeface="Arial" panose="020B0604020202020204" pitchFamily="34" charset="0"/>
                <a:ea typeface="Times New Roman" panose="02020603050405020304" pitchFamily="18" charset="0"/>
                <a:cs typeface="Consolas" panose="020B0609020204030204" pitchFamily="49" charset="0"/>
              </a:rPr>
              <a:t>=0 </a:t>
            </a:r>
            <a:r>
              <a:rPr lang="en-GB" altLang="de-DE" sz="20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FSM_INP_LEFT</a:t>
            </a:r>
            <a:r>
              <a:rPr lang="en-GB" altLang="de-DE" sz="20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0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FSM_INP_RIGHT</a:t>
            </a:r>
            <a:r>
              <a:rPr lang="en-GB" altLang="de-DE" sz="20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0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FSM_INP_READY</a:t>
            </a:r>
            <a:r>
              <a:rPr lang="en-GB" altLang="de-DE" sz="20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endParaRPr lang="en-GB" altLang="de-DE" sz="500" dirty="0"/>
          </a:p>
          <a:p>
            <a:pPr marL="0" lvl="0" indent="0" eaLnBrk="0" hangingPunct="0">
              <a:spcBef>
                <a:spcPct val="0"/>
              </a:spcBef>
              <a:buClrTx/>
              <a:buSzTx/>
              <a:buNone/>
            </a:pPr>
            <a:br>
              <a:rPr lang="en-GB" altLang="de-DE" sz="2000" dirty="0">
                <a:solidFill>
                  <a:srgbClr val="3F7F5F"/>
                </a:solidFill>
                <a:latin typeface="Arial" panose="020B0604020202020204" pitchFamily="34" charset="0"/>
                <a:ea typeface="Times New Roman" panose="02020603050405020304" pitchFamily="18" charset="0"/>
                <a:cs typeface="Consolas" panose="020B0609020204030204" pitchFamily="49" charset="0"/>
              </a:rPr>
            </a:br>
            <a:endParaRPr lang="en-GB" altLang="de-DE" sz="500" dirty="0"/>
          </a:p>
        </p:txBody>
      </p:sp>
      <p:sp>
        <p:nvSpPr>
          <p:cNvPr id="4" name="Datumsplatzhalter 3">
            <a:extLst>
              <a:ext uri="{FF2B5EF4-FFF2-40B4-BE49-F238E27FC236}">
                <a16:creationId xmlns:a16="http://schemas.microsoft.com/office/drawing/2014/main" id="{D6FBBB6A-E0EB-426F-B31D-B1B10AE8AB9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5070B68-06E3-4C85-A9B2-FCD0E67BC29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72049E8-B45D-4546-A9B3-97512384CBBA}"/>
              </a:ext>
            </a:extLst>
          </p:cNvPr>
          <p:cNvSpPr>
            <a:spLocks noGrp="1"/>
          </p:cNvSpPr>
          <p:nvPr>
            <p:ph type="sldNum" sz="quarter" idx="12"/>
          </p:nvPr>
        </p:nvSpPr>
        <p:spPr/>
        <p:txBody>
          <a:bodyPr/>
          <a:lstStyle/>
          <a:p>
            <a:pPr>
              <a:defRPr/>
            </a:pPr>
            <a:fld id="{AFD5F09E-495C-4440-9B64-34BC52B4539C}" type="slidenum">
              <a:rPr lang="en-US" smtClean="0"/>
              <a:pPr>
                <a:defRPr/>
              </a:pPr>
              <a:t>792</a:t>
            </a:fld>
            <a:endParaRPr lang="en-US"/>
          </a:p>
        </p:txBody>
      </p:sp>
    </p:spTree>
    <p:extLst>
      <p:ext uri="{BB962C8B-B14F-4D97-AF65-F5344CB8AC3E}">
        <p14:creationId xmlns:p14="http://schemas.microsoft.com/office/powerpoint/2010/main" val="2943523118"/>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6C0892-5AA7-43DD-A2F4-678A0867AC7A}"/>
              </a:ext>
            </a:extLst>
          </p:cNvPr>
          <p:cNvSpPr>
            <a:spLocks noGrp="1"/>
          </p:cNvSpPr>
          <p:nvPr>
            <p:ph type="title"/>
          </p:nvPr>
        </p:nvSpPr>
        <p:spPr/>
        <p:txBody>
          <a:bodyPr/>
          <a:lstStyle/>
          <a:p>
            <a:r>
              <a:rPr lang="de-DE" dirty="0"/>
              <a:t>Coffee </a:t>
            </a:r>
            <a:r>
              <a:rPr lang="de-DE" dirty="0" err="1"/>
              <a:t>Machine</a:t>
            </a:r>
            <a:r>
              <a:rPr lang="de-DE" dirty="0"/>
              <a:t> FSM - Code</a:t>
            </a:r>
          </a:p>
        </p:txBody>
      </p:sp>
      <p:sp>
        <p:nvSpPr>
          <p:cNvPr id="3" name="Inhaltsplatzhalter 2">
            <a:extLst>
              <a:ext uri="{FF2B5EF4-FFF2-40B4-BE49-F238E27FC236}">
                <a16:creationId xmlns:a16="http://schemas.microsoft.com/office/drawing/2014/main" id="{83F1EE34-7A06-4123-BA10-310E101F6ECA}"/>
              </a:ext>
            </a:extLst>
          </p:cNvPr>
          <p:cNvSpPr>
            <a:spLocks noGrp="1"/>
          </p:cNvSpPr>
          <p:nvPr>
            <p:ph sz="quarter" idx="1"/>
          </p:nvPr>
        </p:nvSpPr>
        <p:spPr>
          <a:xfrm>
            <a:off x="301752" y="1527048"/>
            <a:ext cx="8503920" cy="4782272"/>
          </a:xfrm>
        </p:spPr>
        <p:txBody>
          <a:bodyPr>
            <a:normAutofit/>
          </a:bodyPr>
          <a:lstStyle/>
          <a:p>
            <a:pPr marL="0" lvl="0" indent="0" eaLnBrk="0" hangingPunct="0">
              <a:spcBef>
                <a:spcPct val="0"/>
              </a:spcBef>
              <a:buClrTx/>
              <a:buSzTx/>
              <a:buNone/>
            </a:pPr>
            <a:r>
              <a:rPr lang="en-GB" altLang="de-DE" sz="1200" b="1" dirty="0" err="1">
                <a:solidFill>
                  <a:srgbClr val="7F0055"/>
                </a:solidFill>
                <a:latin typeface="Arial" panose="020B0604020202020204" pitchFamily="34" charset="0"/>
                <a:ea typeface="Times New Roman" panose="02020603050405020304" pitchFamily="18" charset="0"/>
                <a:cs typeface="Consolas" panose="020B0609020204030204" pitchFamily="49" charset="0"/>
              </a:rPr>
              <a:t>int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fsm_tic</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r>
              <a:rPr lang="en-GB" altLang="de-DE" sz="1200" b="1" dirty="0" err="1">
                <a:solidFill>
                  <a:srgbClr val="7F0055"/>
                </a:solidFill>
                <a:latin typeface="Arial" panose="020B0604020202020204" pitchFamily="34" charset="0"/>
                <a:ea typeface="Times New Roman" panose="02020603050405020304" pitchFamily="18" charset="0"/>
                <a:cs typeface="Consolas" panose="020B0609020204030204" pitchFamily="49" charset="0"/>
              </a:rPr>
              <a:t>int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a:solidFill>
                  <a:srgbClr val="3F7F5F"/>
                </a:solidFill>
                <a:latin typeface="Arial" panose="020B0604020202020204" pitchFamily="34" charset="0"/>
                <a:ea typeface="Times New Roman" panose="02020603050405020304" pitchFamily="18" charset="0"/>
                <a:cs typeface="Consolas" panose="020B0609020204030204" pitchFamily="49" charset="0"/>
              </a:rPr>
              <a:t>// called periodically e.g. each 50 </a:t>
            </a:r>
            <a:r>
              <a:rPr lang="en-GB" altLang="de-DE" sz="1200" dirty="0" err="1">
                <a:solidFill>
                  <a:srgbClr val="3F7F5F"/>
                </a:solidFill>
                <a:latin typeface="Arial" panose="020B0604020202020204" pitchFamily="34" charset="0"/>
                <a:ea typeface="Times New Roman" panose="02020603050405020304" pitchFamily="18" charset="0"/>
                <a:cs typeface="Consolas" panose="020B0609020204030204" pitchFamily="49" charset="0"/>
              </a:rPr>
              <a:t>ms</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a:solidFill>
                  <a:srgbClr val="3F7F5F"/>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a:solidFill>
                  <a:srgbClr val="3F7F5F"/>
                </a:solidFill>
                <a:latin typeface="Arial" panose="020B0604020202020204" pitchFamily="34" charset="0"/>
                <a:ea typeface="Times New Roman" panose="02020603050405020304" pitchFamily="18" charset="0"/>
                <a:cs typeface="Consolas" panose="020B0609020204030204" pitchFamily="49" charset="0"/>
              </a:rPr>
              <a:t>// the FSM transients realizing the state transient table</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a:solidFill>
                  <a:srgbClr val="3F7F5F"/>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switch</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FSM_STATE_IDLE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FSM_INP_LEFT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FSM_INP_RIGHT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FSM_STATE_COFFEE_MILK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break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FSM_INP_LEFT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FSM_INP_RIGHT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FSM_STATE_COFFEE_SUGAR</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break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FSM_STATE_COFFEE_MILK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FSM_INP_LEFT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FSM_STATE_MAKE_COFFEE_MILK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FSM_INP_RIGHT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FSM_STATE_COFFEE_MILK_SUGAR</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break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FSM_STATE_COFFEE_SUGAR</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FSM_INP_LEFT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FSM_STATE_IDLE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FSM_INP_RIGHT</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12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FSM_STATE_MAKE_COFFEE_SUGAR</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12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break</a:t>
            </a: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1050" dirty="0"/>
          </a:p>
          <a:p>
            <a:pPr marL="0" lvl="0" indent="0" eaLnBrk="0" hangingPunct="0">
              <a:spcBef>
                <a:spcPct val="0"/>
              </a:spcBef>
              <a:buClrTx/>
              <a:buSzTx/>
              <a:buNone/>
            </a:pPr>
            <a:r>
              <a:rPr lang="en-GB" altLang="de-DE" sz="12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endParaRPr lang="de-DE" sz="1400" dirty="0"/>
          </a:p>
        </p:txBody>
      </p:sp>
      <p:sp>
        <p:nvSpPr>
          <p:cNvPr id="4" name="Datumsplatzhalter 3">
            <a:extLst>
              <a:ext uri="{FF2B5EF4-FFF2-40B4-BE49-F238E27FC236}">
                <a16:creationId xmlns:a16="http://schemas.microsoft.com/office/drawing/2014/main" id="{1AD846AB-1E78-4362-80E7-0FBDBF6DFFD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4DC41707-A43F-4423-8DF8-B556B24C1F2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AC6BD04-29B8-4960-87C2-AE286D42116E}"/>
              </a:ext>
            </a:extLst>
          </p:cNvPr>
          <p:cNvSpPr>
            <a:spLocks noGrp="1"/>
          </p:cNvSpPr>
          <p:nvPr>
            <p:ph type="sldNum" sz="quarter" idx="12"/>
          </p:nvPr>
        </p:nvSpPr>
        <p:spPr/>
        <p:txBody>
          <a:bodyPr/>
          <a:lstStyle/>
          <a:p>
            <a:pPr>
              <a:defRPr/>
            </a:pPr>
            <a:fld id="{AFD5F09E-495C-4440-9B64-34BC52B4539C}" type="slidenum">
              <a:rPr lang="en-US" smtClean="0"/>
              <a:pPr>
                <a:defRPr/>
              </a:pPr>
              <a:t>793</a:t>
            </a:fld>
            <a:endParaRPr lang="en-US"/>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F0729D8A-8F75-4E03-BA58-44FB9F095C42}"/>
                  </a:ext>
                </a:extLst>
              </p14:cNvPr>
              <p14:cNvContentPartPr/>
              <p14:nvPr/>
            </p14:nvContentPartPr>
            <p14:xfrm>
              <a:off x="997560" y="1165680"/>
              <a:ext cx="6561360" cy="4273920"/>
            </p14:xfrm>
          </p:contentPart>
        </mc:Choice>
        <mc:Fallback xmlns="">
          <p:pic>
            <p:nvPicPr>
              <p:cNvPr id="7" name="Freihand 6">
                <a:extLst>
                  <a:ext uri="{FF2B5EF4-FFF2-40B4-BE49-F238E27FC236}">
                    <a16:creationId xmlns:a16="http://schemas.microsoft.com/office/drawing/2014/main" id="{F0729D8A-8F75-4E03-BA58-44FB9F095C42}"/>
                  </a:ext>
                </a:extLst>
              </p:cNvPr>
              <p:cNvPicPr/>
              <p:nvPr/>
            </p:nvPicPr>
            <p:blipFill>
              <a:blip r:embed="rId3"/>
              <a:stretch>
                <a:fillRect/>
              </a:stretch>
            </p:blipFill>
            <p:spPr>
              <a:xfrm>
                <a:off x="988200" y="1156320"/>
                <a:ext cx="6580080" cy="4292640"/>
              </a:xfrm>
              <a:prstGeom prst="rect">
                <a:avLst/>
              </a:prstGeom>
            </p:spPr>
          </p:pic>
        </mc:Fallback>
      </mc:AlternateContent>
    </p:spTree>
    <p:extLst>
      <p:ext uri="{BB962C8B-B14F-4D97-AF65-F5344CB8AC3E}">
        <p14:creationId xmlns:p14="http://schemas.microsoft.com/office/powerpoint/2010/main" val="958952367"/>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4A3EB3-104C-4593-B4AA-B5D7162584BC}"/>
              </a:ext>
            </a:extLst>
          </p:cNvPr>
          <p:cNvSpPr>
            <a:spLocks noGrp="1"/>
          </p:cNvSpPr>
          <p:nvPr>
            <p:ph type="title"/>
          </p:nvPr>
        </p:nvSpPr>
        <p:spPr/>
        <p:txBody>
          <a:bodyPr/>
          <a:lstStyle/>
          <a:p>
            <a:r>
              <a:rPr lang="de-DE" dirty="0"/>
              <a:t>Coffee </a:t>
            </a:r>
            <a:r>
              <a:rPr lang="de-DE" dirty="0" err="1"/>
              <a:t>Machine</a:t>
            </a:r>
            <a:r>
              <a:rPr lang="de-DE" dirty="0"/>
              <a:t> FSM - Code</a:t>
            </a:r>
          </a:p>
        </p:txBody>
      </p:sp>
      <p:sp>
        <p:nvSpPr>
          <p:cNvPr id="3" name="Inhaltsplatzhalter 2">
            <a:extLst>
              <a:ext uri="{FF2B5EF4-FFF2-40B4-BE49-F238E27FC236}">
                <a16:creationId xmlns:a16="http://schemas.microsoft.com/office/drawing/2014/main" id="{05B1B3BF-8488-4DBE-85C7-3C34E4FCB36D}"/>
              </a:ext>
            </a:extLst>
          </p:cNvPr>
          <p:cNvSpPr>
            <a:spLocks noGrp="1"/>
          </p:cNvSpPr>
          <p:nvPr>
            <p:ph sz="quarter" idx="1"/>
          </p:nvPr>
        </p:nvSpPr>
        <p:spPr/>
        <p:txBody>
          <a:bodyPr>
            <a:normAutofit fontScale="62500" lnSpcReduction="20000"/>
          </a:bodyPr>
          <a:lstStyle/>
          <a:p>
            <a:pPr marL="0" lvl="0" indent="0" eaLnBrk="0" hangingPunct="0">
              <a:spcBef>
                <a:spcPct val="0"/>
              </a:spcBef>
              <a:buClrTx/>
              <a:buSzTx/>
              <a:buNone/>
            </a:pP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FSM_STATE_COFFEE_MILK_SUGAR</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FSM_INP_LEFT</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FSM_STATE_IDLE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FSM_INP_RIGHT</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FSM_STATE_MAKE_COFFEE_MILK_SUGAR</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break</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FSM_STATE_MAKE_COFFEE_MILK</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FSM_STATE_MAKE_COFFEE_SUGAR</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case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FSM_STATE_MAKE_COFFEE_MILK_SUGAR</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if</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fsm_inp</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FSM_INP_READY</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i="1" dirty="0">
                <a:solidFill>
                  <a:srgbClr val="0000C0"/>
                </a:solidFill>
                <a:latin typeface="Arial" panose="020B0604020202020204" pitchFamily="34" charset="0"/>
                <a:ea typeface="Times New Roman" panose="02020603050405020304" pitchFamily="18" charset="0"/>
                <a:cs typeface="Consolas" panose="020B0609020204030204" pitchFamily="49" charset="0"/>
              </a:rPr>
              <a:t>FSM_STATE_IDLE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break</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default</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		</a:t>
            </a:r>
            <a:r>
              <a:rPr lang="en-GB" altLang="de-DE" sz="2800" dirty="0">
                <a:solidFill>
                  <a:srgbClr val="3F7F5F"/>
                </a:solidFill>
                <a:latin typeface="Arial" panose="020B0604020202020204" pitchFamily="34" charset="0"/>
                <a:ea typeface="Times New Roman" panose="02020603050405020304" pitchFamily="18" charset="0"/>
                <a:cs typeface="Consolas" panose="020B0609020204030204" pitchFamily="49" charset="0"/>
              </a:rPr>
              <a:t>// no state change</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OUTPUT(</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fsm_output</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a:solidFill>
                  <a:srgbClr val="3F7F5F"/>
                </a:solidFill>
                <a:latin typeface="Arial" panose="020B0604020202020204" pitchFamily="34" charset="0"/>
                <a:ea typeface="Times New Roman" panose="02020603050405020304" pitchFamily="18" charset="0"/>
                <a:cs typeface="Consolas" panose="020B0609020204030204" pitchFamily="49" charset="0"/>
              </a:rPr>
              <a:t>// Moore FSM: one output per state</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b="1" dirty="0">
                <a:solidFill>
                  <a:srgbClr val="7F0055"/>
                </a:solidFill>
                <a:latin typeface="Arial" panose="020B0604020202020204" pitchFamily="34" charset="0"/>
                <a:ea typeface="Times New Roman" panose="02020603050405020304" pitchFamily="18" charset="0"/>
                <a:cs typeface="Consolas" panose="020B0609020204030204" pitchFamily="49" charset="0"/>
              </a:rPr>
              <a:t>return</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 </a:t>
            </a:r>
            <a:r>
              <a:rPr lang="en-GB" altLang="de-DE" sz="2800" dirty="0" err="1">
                <a:solidFill>
                  <a:srgbClr val="000000"/>
                </a:solidFill>
                <a:latin typeface="Arial" panose="020B0604020202020204" pitchFamily="34" charset="0"/>
                <a:ea typeface="Times New Roman" panose="02020603050405020304" pitchFamily="18" charset="0"/>
                <a:cs typeface="Consolas" panose="020B0609020204030204" pitchFamily="49" charset="0"/>
              </a:rPr>
              <a:t>fsm_state</a:t>
            </a: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en-GB" altLang="de-DE" sz="800" dirty="0"/>
          </a:p>
          <a:p>
            <a:pPr marL="0" lvl="0" indent="0" eaLnBrk="0" hangingPunct="0">
              <a:spcBef>
                <a:spcPct val="0"/>
              </a:spcBef>
              <a:buClrTx/>
              <a:buSzTx/>
              <a:buNone/>
            </a:pPr>
            <a:r>
              <a:rPr lang="en-GB" altLang="de-DE" sz="2800" dirty="0">
                <a:solidFill>
                  <a:srgbClr val="000000"/>
                </a:solidFill>
                <a:latin typeface="Arial" panose="020B0604020202020204" pitchFamily="34" charset="0"/>
                <a:ea typeface="Times New Roman" panose="02020603050405020304" pitchFamily="18" charset="0"/>
                <a:cs typeface="Consolas" panose="020B0609020204030204" pitchFamily="49" charset="0"/>
              </a:rPr>
              <a:t>}</a:t>
            </a:r>
            <a:endParaRPr lang="de-DE" dirty="0"/>
          </a:p>
        </p:txBody>
      </p:sp>
      <p:sp>
        <p:nvSpPr>
          <p:cNvPr id="4" name="Datumsplatzhalter 3">
            <a:extLst>
              <a:ext uri="{FF2B5EF4-FFF2-40B4-BE49-F238E27FC236}">
                <a16:creationId xmlns:a16="http://schemas.microsoft.com/office/drawing/2014/main" id="{E06DAC4B-862A-431A-BE0E-75B80B7D315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02D7D32-2535-4F0C-B5A4-D2CEE1D8191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ED829CD-4DA6-4308-BAFC-FCCDEE05FA28}"/>
              </a:ext>
            </a:extLst>
          </p:cNvPr>
          <p:cNvSpPr>
            <a:spLocks noGrp="1"/>
          </p:cNvSpPr>
          <p:nvPr>
            <p:ph type="sldNum" sz="quarter" idx="12"/>
          </p:nvPr>
        </p:nvSpPr>
        <p:spPr/>
        <p:txBody>
          <a:bodyPr/>
          <a:lstStyle/>
          <a:p>
            <a:pPr>
              <a:defRPr/>
            </a:pPr>
            <a:fld id="{AFD5F09E-495C-4440-9B64-34BC52B4539C}" type="slidenum">
              <a:rPr lang="en-US" smtClean="0"/>
              <a:pPr>
                <a:defRPr/>
              </a:pPr>
              <a:t>794</a:t>
            </a:fld>
            <a:endParaRPr lang="en-US"/>
          </a:p>
        </p:txBody>
      </p:sp>
      <mc:AlternateContent xmlns:mc="http://schemas.openxmlformats.org/markup-compatibility/2006" xmlns:p14="http://schemas.microsoft.com/office/powerpoint/2010/main">
        <mc:Choice Requires="p14">
          <p:contentPart p14:bwMode="auto" r:id="rId2">
            <p14:nvContentPartPr>
              <p14:cNvPr id="7" name="Freihand 6">
                <a:extLst>
                  <a:ext uri="{FF2B5EF4-FFF2-40B4-BE49-F238E27FC236}">
                    <a16:creationId xmlns:a16="http://schemas.microsoft.com/office/drawing/2014/main" id="{CB9FF46D-FB2D-4B71-B5AA-9F5D6AE68D57}"/>
                  </a:ext>
                </a:extLst>
              </p14:cNvPr>
              <p14:cNvContentPartPr/>
              <p14:nvPr/>
            </p14:nvContentPartPr>
            <p14:xfrm>
              <a:off x="1400760" y="4132800"/>
              <a:ext cx="3965040" cy="1306080"/>
            </p14:xfrm>
          </p:contentPart>
        </mc:Choice>
        <mc:Fallback xmlns="">
          <p:pic>
            <p:nvPicPr>
              <p:cNvPr id="7" name="Freihand 6">
                <a:extLst>
                  <a:ext uri="{FF2B5EF4-FFF2-40B4-BE49-F238E27FC236}">
                    <a16:creationId xmlns:a16="http://schemas.microsoft.com/office/drawing/2014/main" id="{CB9FF46D-FB2D-4B71-B5AA-9F5D6AE68D57}"/>
                  </a:ext>
                </a:extLst>
              </p:cNvPr>
              <p:cNvPicPr/>
              <p:nvPr/>
            </p:nvPicPr>
            <p:blipFill>
              <a:blip r:embed="rId3"/>
              <a:stretch>
                <a:fillRect/>
              </a:stretch>
            </p:blipFill>
            <p:spPr>
              <a:xfrm>
                <a:off x="1391400" y="4123440"/>
                <a:ext cx="3983760" cy="1324800"/>
              </a:xfrm>
              <a:prstGeom prst="rect">
                <a:avLst/>
              </a:prstGeom>
            </p:spPr>
          </p:pic>
        </mc:Fallback>
      </mc:AlternateContent>
    </p:spTree>
    <p:extLst>
      <p:ext uri="{BB962C8B-B14F-4D97-AF65-F5344CB8AC3E}">
        <p14:creationId xmlns:p14="http://schemas.microsoft.com/office/powerpoint/2010/main" val="86738828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35A4B7-5F30-477F-B3A9-39ACF354C84F}"/>
              </a:ext>
            </a:extLst>
          </p:cNvPr>
          <p:cNvSpPr>
            <a:spLocks noGrp="1"/>
          </p:cNvSpPr>
          <p:nvPr>
            <p:ph type="title"/>
          </p:nvPr>
        </p:nvSpPr>
        <p:spPr/>
        <p:txBody>
          <a:bodyPr/>
          <a:lstStyle/>
          <a:p>
            <a:r>
              <a:rPr lang="en-US" dirty="0"/>
              <a:t>Recipe for Realizing a Moore FSM in C </a:t>
            </a:r>
            <a:endParaRPr lang="de-DE" dirty="0"/>
          </a:p>
        </p:txBody>
      </p:sp>
      <p:sp>
        <p:nvSpPr>
          <p:cNvPr id="3" name="Inhaltsplatzhalter 2">
            <a:extLst>
              <a:ext uri="{FF2B5EF4-FFF2-40B4-BE49-F238E27FC236}">
                <a16:creationId xmlns:a16="http://schemas.microsoft.com/office/drawing/2014/main" id="{3BB944B5-E162-4717-B169-C1969FBDE39B}"/>
              </a:ext>
            </a:extLst>
          </p:cNvPr>
          <p:cNvSpPr>
            <a:spLocks noGrp="1"/>
          </p:cNvSpPr>
          <p:nvPr>
            <p:ph sz="quarter" idx="1"/>
          </p:nvPr>
        </p:nvSpPr>
        <p:spPr/>
        <p:txBody>
          <a:bodyPr/>
          <a:lstStyle/>
          <a:p>
            <a:r>
              <a:rPr lang="en-US" dirty="0"/>
              <a:t>•	Analyze the problem before coding plot a state diagram define the states</a:t>
            </a:r>
          </a:p>
          <a:p>
            <a:r>
              <a:rPr lang="en-US" dirty="0"/>
              <a:t>•	Use </a:t>
            </a:r>
            <a:r>
              <a:rPr lang="en-US" dirty="0" err="1"/>
              <a:t>enums</a:t>
            </a:r>
            <a:r>
              <a:rPr lang="en-US" dirty="0"/>
              <a:t> to encode states in a well readable form</a:t>
            </a:r>
          </a:p>
          <a:p>
            <a:r>
              <a:rPr lang="en-US" dirty="0"/>
              <a:t>•	Define outputs as </a:t>
            </a:r>
            <a:r>
              <a:rPr lang="en-US" dirty="0" err="1"/>
              <a:t>enums</a:t>
            </a:r>
            <a:r>
              <a:rPr lang="en-US" dirty="0"/>
              <a:t> with suitable encoding e.g. as bit-fields</a:t>
            </a:r>
          </a:p>
          <a:p>
            <a:r>
              <a:rPr lang="en-US" dirty="0"/>
              <a:t>•	Define input conditions causing the state transitions as </a:t>
            </a:r>
            <a:r>
              <a:rPr lang="en-US" dirty="0" err="1"/>
              <a:t>enums</a:t>
            </a:r>
            <a:r>
              <a:rPr lang="en-US" dirty="0"/>
              <a:t> as well</a:t>
            </a:r>
          </a:p>
          <a:p>
            <a:r>
              <a:rPr lang="en-US" dirty="0"/>
              <a:t>•	Realize a </a:t>
            </a:r>
            <a:r>
              <a:rPr lang="en-US" dirty="0" err="1"/>
              <a:t>periodicaly</a:t>
            </a:r>
            <a:r>
              <a:rPr lang="en-US" dirty="0"/>
              <a:t> called </a:t>
            </a:r>
            <a:r>
              <a:rPr lang="en-US" dirty="0" err="1"/>
              <a:t>fsm_tic</a:t>
            </a:r>
            <a:r>
              <a:rPr lang="en-US" dirty="0"/>
              <a:t> function realize transients and outputs</a:t>
            </a:r>
          </a:p>
          <a:p>
            <a:endParaRPr lang="de-DE" dirty="0"/>
          </a:p>
        </p:txBody>
      </p:sp>
      <p:sp>
        <p:nvSpPr>
          <p:cNvPr id="4" name="Datumsplatzhalter 3">
            <a:extLst>
              <a:ext uri="{FF2B5EF4-FFF2-40B4-BE49-F238E27FC236}">
                <a16:creationId xmlns:a16="http://schemas.microsoft.com/office/drawing/2014/main" id="{1DBE800B-E7A6-4915-8D6F-C3055F7D73C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DEC6446-3B87-4156-8A3B-493667C7136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9690B25-6567-4F00-AC99-604941A6E82B}"/>
              </a:ext>
            </a:extLst>
          </p:cNvPr>
          <p:cNvSpPr>
            <a:spLocks noGrp="1"/>
          </p:cNvSpPr>
          <p:nvPr>
            <p:ph type="sldNum" sz="quarter" idx="12"/>
          </p:nvPr>
        </p:nvSpPr>
        <p:spPr/>
        <p:txBody>
          <a:bodyPr/>
          <a:lstStyle/>
          <a:p>
            <a:pPr>
              <a:defRPr/>
            </a:pPr>
            <a:fld id="{AFD5F09E-495C-4440-9B64-34BC52B4539C}" type="slidenum">
              <a:rPr lang="en-US" smtClean="0"/>
              <a:pPr>
                <a:defRPr/>
              </a:pPr>
              <a:t>795</a:t>
            </a:fld>
            <a:endParaRPr lang="en-US"/>
          </a:p>
        </p:txBody>
      </p:sp>
    </p:spTree>
    <p:extLst>
      <p:ext uri="{BB962C8B-B14F-4D97-AF65-F5344CB8AC3E}">
        <p14:creationId xmlns:p14="http://schemas.microsoft.com/office/powerpoint/2010/main" val="678965977"/>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a:extLst>
              <a:ext uri="{FF2B5EF4-FFF2-40B4-BE49-F238E27FC236}">
                <a16:creationId xmlns:a16="http://schemas.microsoft.com/office/drawing/2014/main" id="{9742122E-4DD7-4AFC-984F-62C5E21D604B}"/>
              </a:ext>
            </a:extLst>
          </p:cNvPr>
          <p:cNvSpPr>
            <a:spLocks noGrp="1" noChangeArrowheads="1"/>
          </p:cNvSpPr>
          <p:nvPr>
            <p:ph type="title"/>
          </p:nvPr>
        </p:nvSpPr>
        <p:spPr>
          <a:xfrm>
            <a:off x="544392" y="0"/>
            <a:ext cx="8261280" cy="114192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defTabSz="912973">
              <a:tabLst>
                <a:tab pos="656650" algn="l"/>
                <a:tab pos="1313299" algn="l"/>
                <a:tab pos="1969949" algn="l"/>
                <a:tab pos="2626599" algn="l"/>
                <a:tab pos="3283248" algn="l"/>
                <a:tab pos="3938459" algn="l"/>
                <a:tab pos="4595108" algn="l"/>
                <a:tab pos="5253198" algn="l"/>
                <a:tab pos="5908408" algn="l"/>
                <a:tab pos="6563617" algn="l"/>
                <a:tab pos="7218827" algn="l"/>
              </a:tabLst>
            </a:pPr>
            <a:r>
              <a:rPr lang="en-GB" altLang="en-US" dirty="0"/>
              <a:t>Safe and Efficient </a:t>
            </a:r>
            <a:br>
              <a:rPr lang="en-GB" altLang="en-US" dirty="0"/>
            </a:br>
            <a:r>
              <a:rPr lang="en-GB" altLang="en-US" dirty="0"/>
              <a:t>One-Hot State Machine</a:t>
            </a:r>
          </a:p>
        </p:txBody>
      </p:sp>
      <p:sp>
        <p:nvSpPr>
          <p:cNvPr id="3074" name="Rectangle 2">
            <a:extLst>
              <a:ext uri="{FF2B5EF4-FFF2-40B4-BE49-F238E27FC236}">
                <a16:creationId xmlns:a16="http://schemas.microsoft.com/office/drawing/2014/main" id="{08F61C70-5E1D-4A03-AE60-FCCB7E30DE57}"/>
              </a:ext>
            </a:extLst>
          </p:cNvPr>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3175" dirty="0"/>
              <a:t>Based on a presentation by </a:t>
            </a:r>
          </a:p>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3175" dirty="0"/>
          </a:p>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1600" dirty="0"/>
              <a:t>Jason Zheng,</a:t>
            </a:r>
          </a:p>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1600" dirty="0" err="1"/>
              <a:t>Sunant</a:t>
            </a:r>
            <a:r>
              <a:rPr lang="en-GB" altLang="en-US" sz="1600" dirty="0"/>
              <a:t> </a:t>
            </a:r>
            <a:r>
              <a:rPr lang="en-GB" altLang="en-US" sz="1600" dirty="0" err="1"/>
              <a:t>Katanyoutanant</a:t>
            </a:r>
            <a:r>
              <a:rPr lang="en-GB" altLang="en-US" sz="1600" dirty="0"/>
              <a:t>, Martin Le</a:t>
            </a:r>
          </a:p>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1600" dirty="0"/>
          </a:p>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1600" dirty="0"/>
              <a:t>Jet Propulsion Laboratory</a:t>
            </a:r>
          </a:p>
          <a:p>
            <a:pPr lvl="1" algn="ctr">
              <a:lnSpc>
                <a:spcPct val="102000"/>
              </a:lnSpc>
              <a:spcBef>
                <a:spcPct val="0"/>
              </a:spcBef>
              <a:buNone/>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3175" dirty="0"/>
          </a:p>
        </p:txBody>
      </p:sp>
      <p:sp>
        <p:nvSpPr>
          <p:cNvPr id="2" name="Datumsplatzhalter 1">
            <a:extLst>
              <a:ext uri="{FF2B5EF4-FFF2-40B4-BE49-F238E27FC236}">
                <a16:creationId xmlns:a16="http://schemas.microsoft.com/office/drawing/2014/main" id="{DFD20601-D139-47D5-9BB4-073A5AB0FE3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BDC7AA1-CB25-44E9-B7B1-E9E055C43FC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A311EB3-782A-4945-9B32-EA6731F1DBE7}"/>
              </a:ext>
            </a:extLst>
          </p:cNvPr>
          <p:cNvSpPr>
            <a:spLocks noGrp="1"/>
          </p:cNvSpPr>
          <p:nvPr>
            <p:ph type="sldNum" sz="quarter" idx="12"/>
          </p:nvPr>
        </p:nvSpPr>
        <p:spPr/>
        <p:txBody>
          <a:bodyPr/>
          <a:lstStyle/>
          <a:p>
            <a:pPr>
              <a:defRPr/>
            </a:pPr>
            <a:fld id="{AFD5F09E-495C-4440-9B64-34BC52B4539C}" type="slidenum">
              <a:rPr lang="en-US" smtClean="0"/>
              <a:pPr>
                <a:defRPr/>
              </a:pPr>
              <a:t>796</a:t>
            </a:fld>
            <a:endParaRPr lang="en-US"/>
          </a:p>
        </p:txBody>
      </p:sp>
    </p:spTree>
  </p:cSld>
  <p:clrMapOvr>
    <a:masterClrMapping/>
  </p:clrMapOvr>
  <p:transition spd="med"/>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088C04F-85C6-4112-95F9-AC139B23BAF1}"/>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Motivation</a:t>
            </a:r>
          </a:p>
        </p:txBody>
      </p:sp>
      <p:sp>
        <p:nvSpPr>
          <p:cNvPr id="5122" name="Rectangle 2">
            <a:extLst>
              <a:ext uri="{FF2B5EF4-FFF2-40B4-BE49-F238E27FC236}">
                <a16:creationId xmlns:a16="http://schemas.microsoft.com/office/drawing/2014/main" id="{FADFF679-3D55-4F23-A79D-A5E7FAD69158}"/>
              </a:ext>
            </a:extLst>
          </p:cNvPr>
          <p:cNvSpPr>
            <a:spLocks noGrp="1" noChangeArrowheads="1"/>
          </p:cNvSpPr>
          <p:nvPr>
            <p:ph type="body" idx="1"/>
          </p:nvPr>
        </p:nvSpPr>
        <p:spPr>
          <a:xfrm>
            <a:off x="457921" y="1355401"/>
            <a:ext cx="8229600" cy="477072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2903"/>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Finite State Machines (FSM) are important building blocks of avionic control systems.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Single Event Upsets (SEU) can corrupt FSM state registers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Substantial research done in making FSM safer</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Asynchronous Nature of SEU complicates mitigation mechanisms</a:t>
            </a:r>
          </a:p>
        </p:txBody>
      </p:sp>
      <p:sp>
        <p:nvSpPr>
          <p:cNvPr id="2" name="Datumsplatzhalter 1">
            <a:extLst>
              <a:ext uri="{FF2B5EF4-FFF2-40B4-BE49-F238E27FC236}">
                <a16:creationId xmlns:a16="http://schemas.microsoft.com/office/drawing/2014/main" id="{92462745-8919-40B4-8D15-C3109240392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872107E3-D6FE-4C93-8B0C-7EE9A62B38D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4E53EED-0972-4513-A759-8A70F73F1B2A}"/>
              </a:ext>
            </a:extLst>
          </p:cNvPr>
          <p:cNvSpPr>
            <a:spLocks noGrp="1"/>
          </p:cNvSpPr>
          <p:nvPr>
            <p:ph type="sldNum" sz="quarter" idx="12"/>
          </p:nvPr>
        </p:nvSpPr>
        <p:spPr/>
        <p:txBody>
          <a:bodyPr/>
          <a:lstStyle/>
          <a:p>
            <a:pPr>
              <a:defRPr/>
            </a:pPr>
            <a:fld id="{AFD5F09E-495C-4440-9B64-34BC52B4539C}" type="slidenum">
              <a:rPr lang="en-US" smtClean="0"/>
              <a:pPr>
                <a:defRPr/>
              </a:pPr>
              <a:t>797</a:t>
            </a:fld>
            <a:endParaRPr lang="en-US"/>
          </a:p>
        </p:txBody>
      </p:sp>
    </p:spTree>
  </p:cSld>
  <p:clrMapOvr>
    <a:masterClrMapping/>
  </p:clrMapOvr>
  <p:transition spd="med"/>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7BCA6737-0B7E-456B-9CF2-45B4DF6F69BB}"/>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Roadmap</a:t>
            </a:r>
          </a:p>
        </p:txBody>
      </p:sp>
      <p:sp>
        <p:nvSpPr>
          <p:cNvPr id="129027" name="Rectangle 3">
            <a:extLst>
              <a:ext uri="{FF2B5EF4-FFF2-40B4-BE49-F238E27FC236}">
                <a16:creationId xmlns:a16="http://schemas.microsoft.com/office/drawing/2014/main" id="{A4E37367-85F6-4D9C-BCE2-BC46A57318A6}"/>
              </a:ext>
            </a:extLst>
          </p:cNvPr>
          <p:cNvSpPr>
            <a:spLocks noGrp="1" noChangeArrowheads="1"/>
          </p:cNvSpPr>
          <p:nvPr>
            <p:ph type="body" idx="1"/>
          </p:nvPr>
        </p:nvSpPr>
        <p:spPr>
          <a:xfrm>
            <a:off x="457921" y="1355401"/>
            <a:ext cx="8229600" cy="4770720"/>
          </a:xfrm>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604809" indent="-604809">
              <a:buNone/>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2903"/>
          </a:p>
          <a:p>
            <a:pPr marL="604809" indent="-604809">
              <a:buFontTx/>
              <a:buAutoNum type="arabicPeriod"/>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How do asynchronous SEU affect FSM logic? How to recover when SEU occur?</a:t>
            </a:r>
          </a:p>
          <a:p>
            <a:pPr marL="992175" lvl="1" indent="-535688">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a:t>A: Analyze SEU effects in three time zones within a clock cycle</a:t>
            </a:r>
          </a:p>
          <a:p>
            <a:pPr marL="604809" indent="-604809">
              <a:buFontTx/>
              <a:buAutoNum type="arabicPeriod"/>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What improvements can we make to the existing mitigation methods?</a:t>
            </a:r>
          </a:p>
          <a:p>
            <a:pPr marL="992175" lvl="1" indent="-535688">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a:t>A: Speed up FSM and error-detection logic</a:t>
            </a:r>
          </a:p>
          <a:p>
            <a:pPr marL="604809" indent="-604809">
              <a:buFontTx/>
              <a:buAutoNum type="arabicPeriod"/>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903"/>
              <a:t>How to implement the improvements?</a:t>
            </a:r>
          </a:p>
          <a:p>
            <a:pPr marL="992175" lvl="1" indent="-535688">
              <a:buNone/>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a:t>A: Fast implementation with Python scripts</a:t>
            </a:r>
          </a:p>
        </p:txBody>
      </p:sp>
      <p:sp>
        <p:nvSpPr>
          <p:cNvPr id="2" name="Datumsplatzhalter 1">
            <a:extLst>
              <a:ext uri="{FF2B5EF4-FFF2-40B4-BE49-F238E27FC236}">
                <a16:creationId xmlns:a16="http://schemas.microsoft.com/office/drawing/2014/main" id="{147C6C15-11C8-4511-9162-4B1BD3ED99E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59AF51F-D031-4D52-94C7-472F35E6089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5C27C7F-04C3-454F-9C21-00037576F1A8}"/>
              </a:ext>
            </a:extLst>
          </p:cNvPr>
          <p:cNvSpPr>
            <a:spLocks noGrp="1"/>
          </p:cNvSpPr>
          <p:nvPr>
            <p:ph type="sldNum" sz="quarter" idx="12"/>
          </p:nvPr>
        </p:nvSpPr>
        <p:spPr/>
        <p:txBody>
          <a:bodyPr/>
          <a:lstStyle/>
          <a:p>
            <a:pPr>
              <a:defRPr/>
            </a:pPr>
            <a:fld id="{AFD5F09E-495C-4440-9B64-34BC52B4539C}" type="slidenum">
              <a:rPr lang="en-US" smtClean="0"/>
              <a:pPr>
                <a:defRPr/>
              </a:pPr>
              <a:t>798</a:t>
            </a:fld>
            <a:endParaRPr lang="en-US"/>
          </a:p>
        </p:txBody>
      </p:sp>
    </p:spTree>
  </p:cSld>
  <p:clrMapOvr>
    <a:masterClrMapping/>
  </p:clrMapOvr>
  <p:transition spd="med"/>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F7435D05-EFB1-48D0-A1BC-BABABF23AAA1}"/>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Overview</a:t>
            </a:r>
          </a:p>
        </p:txBody>
      </p:sp>
      <p:sp>
        <p:nvSpPr>
          <p:cNvPr id="4098" name="Rectangle 2">
            <a:extLst>
              <a:ext uri="{FF2B5EF4-FFF2-40B4-BE49-F238E27FC236}">
                <a16:creationId xmlns:a16="http://schemas.microsoft.com/office/drawing/2014/main" id="{665DC8E1-E32F-4DAD-B65A-EA3680B94A05}"/>
              </a:ext>
            </a:extLst>
          </p:cNvPr>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solidFill>
                  <a:srgbClr val="FF3300"/>
                </a:solidFill>
              </a:rPr>
              <a:t>Background Information</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Asynchronous SEU Analysis (Question 1+2)</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Existing Mitigation Methods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Challenge</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One-Hot with Pipelined XNOR (Question 3)</a:t>
            </a:r>
          </a:p>
        </p:txBody>
      </p:sp>
      <p:sp>
        <p:nvSpPr>
          <p:cNvPr id="2" name="Datumsplatzhalter 1">
            <a:extLst>
              <a:ext uri="{FF2B5EF4-FFF2-40B4-BE49-F238E27FC236}">
                <a16:creationId xmlns:a16="http://schemas.microsoft.com/office/drawing/2014/main" id="{4CBE79A6-E945-42A5-AEB6-BA65DD148CB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4A03C24-5E46-4B3E-8061-361651C1C3D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3645D25A-621D-42AF-94B4-CE21070739D0}"/>
              </a:ext>
            </a:extLst>
          </p:cNvPr>
          <p:cNvSpPr>
            <a:spLocks noGrp="1"/>
          </p:cNvSpPr>
          <p:nvPr>
            <p:ph type="sldNum" sz="quarter" idx="12"/>
          </p:nvPr>
        </p:nvSpPr>
        <p:spPr/>
        <p:txBody>
          <a:bodyPr/>
          <a:lstStyle/>
          <a:p>
            <a:pPr>
              <a:defRPr/>
            </a:pPr>
            <a:fld id="{AFD5F09E-495C-4440-9B64-34BC52B4539C}" type="slidenum">
              <a:rPr lang="en-US" smtClean="0"/>
              <a:pPr>
                <a:defRPr/>
              </a:pPr>
              <a:t>799</a:t>
            </a:fld>
            <a:endParaRPr lang="en-US"/>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8" name="Rectangle 134">
            <a:extLst>
              <a:ext uri="{FF2B5EF4-FFF2-40B4-BE49-F238E27FC236}">
                <a16:creationId xmlns:a16="http://schemas.microsoft.com/office/drawing/2014/main" id="{66A4587A-E1C3-4226-9AF2-51B83B7210D3}"/>
              </a:ext>
            </a:extLst>
          </p:cNvPr>
          <p:cNvSpPr>
            <a:spLocks noChangeArrowheads="1"/>
          </p:cNvSpPr>
          <p:nvPr/>
        </p:nvSpPr>
        <p:spPr bwMode="auto">
          <a:xfrm>
            <a:off x="1708969" y="3572384"/>
            <a:ext cx="588963" cy="1873250"/>
          </a:xfrm>
          <a:prstGeom prst="rect">
            <a:avLst/>
          </a:prstGeom>
          <a:solidFill>
            <a:srgbClr val="EAEAEA"/>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grpSp>
        <p:nvGrpSpPr>
          <p:cNvPr id="6277" name="Group 133">
            <a:extLst>
              <a:ext uri="{FF2B5EF4-FFF2-40B4-BE49-F238E27FC236}">
                <a16:creationId xmlns:a16="http://schemas.microsoft.com/office/drawing/2014/main" id="{60E1ED55-A77B-43D9-8555-BBB0B1EAA697}"/>
              </a:ext>
            </a:extLst>
          </p:cNvPr>
          <p:cNvGrpSpPr>
            <a:grpSpLocks/>
          </p:cNvGrpSpPr>
          <p:nvPr/>
        </p:nvGrpSpPr>
        <p:grpSpPr bwMode="auto">
          <a:xfrm>
            <a:off x="1715319" y="2305578"/>
            <a:ext cx="1668463" cy="3140075"/>
            <a:chOff x="1122" y="1271"/>
            <a:chExt cx="1051" cy="1978"/>
          </a:xfrm>
        </p:grpSpPr>
        <p:grpSp>
          <p:nvGrpSpPr>
            <p:cNvPr id="8298" name="Group 131">
              <a:extLst>
                <a:ext uri="{FF2B5EF4-FFF2-40B4-BE49-F238E27FC236}">
                  <a16:creationId xmlns:a16="http://schemas.microsoft.com/office/drawing/2014/main" id="{9E69BF4D-B199-4D15-BFCF-946B93D706A0}"/>
                </a:ext>
              </a:extLst>
            </p:cNvPr>
            <p:cNvGrpSpPr>
              <a:grpSpLocks/>
            </p:cNvGrpSpPr>
            <p:nvPr/>
          </p:nvGrpSpPr>
          <p:grpSpPr bwMode="auto">
            <a:xfrm>
              <a:off x="1122" y="2069"/>
              <a:ext cx="1051" cy="1180"/>
              <a:chOff x="1122" y="2069"/>
              <a:chExt cx="1051" cy="1180"/>
            </a:xfrm>
          </p:grpSpPr>
          <p:sp>
            <p:nvSpPr>
              <p:cNvPr id="6213" name="Rectangle 69">
                <a:extLst>
                  <a:ext uri="{FF2B5EF4-FFF2-40B4-BE49-F238E27FC236}">
                    <a16:creationId xmlns:a16="http://schemas.microsoft.com/office/drawing/2014/main" id="{6399D5D3-C397-4842-AA85-1541891410A4}"/>
                  </a:ext>
                </a:extLst>
              </p:cNvPr>
              <p:cNvSpPr>
                <a:spLocks noChangeArrowheads="1"/>
              </p:cNvSpPr>
              <p:nvPr/>
            </p:nvSpPr>
            <p:spPr bwMode="auto">
              <a:xfrm>
                <a:off x="1122" y="2069"/>
                <a:ext cx="371" cy="1180"/>
              </a:xfrm>
              <a:prstGeom prst="rect">
                <a:avLst/>
              </a:prstGeom>
              <a:solidFill>
                <a:srgbClr val="FFCCCC"/>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51" name="Line 107">
                <a:extLst>
                  <a:ext uri="{FF2B5EF4-FFF2-40B4-BE49-F238E27FC236}">
                    <a16:creationId xmlns:a16="http://schemas.microsoft.com/office/drawing/2014/main" id="{3FC6CAA6-1F1C-4765-8D57-634FB9D46C8E}"/>
                  </a:ext>
                </a:extLst>
              </p:cNvPr>
              <p:cNvSpPr>
                <a:spLocks noChangeShapeType="1"/>
              </p:cNvSpPr>
              <p:nvPr/>
            </p:nvSpPr>
            <p:spPr bwMode="auto">
              <a:xfrm flipH="1" flipV="1">
                <a:off x="1219" y="2205"/>
                <a:ext cx="360" cy="27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eaLnBrk="1" hangingPunct="1">
                  <a:defRPr/>
                </a:pPr>
                <a:endParaRPr lang="de-DE">
                  <a:latin typeface="Arial" charset="0"/>
                </a:endParaRPr>
              </a:p>
            </p:txBody>
          </p:sp>
          <p:sp>
            <p:nvSpPr>
              <p:cNvPr id="6252" name="Text Box 108">
                <a:extLst>
                  <a:ext uri="{FF2B5EF4-FFF2-40B4-BE49-F238E27FC236}">
                    <a16:creationId xmlns:a16="http://schemas.microsoft.com/office/drawing/2014/main" id="{49D24F52-8C85-4D68-9081-43D29BEC5791}"/>
                  </a:ext>
                </a:extLst>
              </p:cNvPr>
              <p:cNvSpPr txBox="1">
                <a:spLocks noChangeArrowheads="1"/>
              </p:cNvSpPr>
              <p:nvPr/>
            </p:nvSpPr>
            <p:spPr bwMode="auto">
              <a:xfrm>
                <a:off x="1565" y="2341"/>
                <a:ext cx="608" cy="256"/>
              </a:xfrm>
              <a:prstGeom prst="rect">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sz="1000" b="1"/>
                  <a:t>critical state </a:t>
                </a:r>
              </a:p>
              <a:p>
                <a:pPr eaLnBrk="1" hangingPunct="1">
                  <a:defRPr/>
                </a:pPr>
                <a:r>
                  <a:rPr lang="en-US" altLang="de-DE" sz="1000" b="1"/>
                  <a:t>transition</a:t>
                </a:r>
              </a:p>
            </p:txBody>
          </p:sp>
        </p:grpSp>
        <p:grpSp>
          <p:nvGrpSpPr>
            <p:cNvPr id="8299" name="Group 132">
              <a:extLst>
                <a:ext uri="{FF2B5EF4-FFF2-40B4-BE49-F238E27FC236}">
                  <a16:creationId xmlns:a16="http://schemas.microsoft.com/office/drawing/2014/main" id="{07EF1D4F-8256-4F24-81CF-E50FEA4CE25C}"/>
                </a:ext>
              </a:extLst>
            </p:cNvPr>
            <p:cNvGrpSpPr>
              <a:grpSpLocks/>
            </p:cNvGrpSpPr>
            <p:nvPr/>
          </p:nvGrpSpPr>
          <p:grpSpPr bwMode="auto">
            <a:xfrm>
              <a:off x="1833" y="1271"/>
              <a:ext cx="192" cy="479"/>
              <a:chOff x="1833" y="1271"/>
              <a:chExt cx="192" cy="479"/>
            </a:xfrm>
          </p:grpSpPr>
          <p:sp>
            <p:nvSpPr>
              <p:cNvPr id="8300" name="Rectangle 109">
                <a:extLst>
                  <a:ext uri="{FF2B5EF4-FFF2-40B4-BE49-F238E27FC236}">
                    <a16:creationId xmlns:a16="http://schemas.microsoft.com/office/drawing/2014/main" id="{839A29D9-69AC-4465-9972-E668C32AAEE6}"/>
                  </a:ext>
                </a:extLst>
              </p:cNvPr>
              <p:cNvSpPr>
                <a:spLocks noChangeArrowheads="1"/>
              </p:cNvSpPr>
              <p:nvPr/>
            </p:nvSpPr>
            <p:spPr bwMode="auto">
              <a:xfrm>
                <a:off x="1833" y="1271"/>
                <a:ext cx="192" cy="479"/>
              </a:xfrm>
              <a:prstGeom prst="rect">
                <a:avLst/>
              </a:prstGeom>
              <a:solidFill>
                <a:srgbClr val="FFCCCC"/>
              </a:solidFill>
              <a:ln w="9525">
                <a:solidFill>
                  <a:srgbClr val="000000"/>
                </a:solidFill>
                <a:prstDash val="dash"/>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301" name="Oval 110">
                <a:extLst>
                  <a:ext uri="{FF2B5EF4-FFF2-40B4-BE49-F238E27FC236}">
                    <a16:creationId xmlns:a16="http://schemas.microsoft.com/office/drawing/2014/main" id="{77033030-7DB3-41C9-B049-976F13433436}"/>
                  </a:ext>
                </a:extLst>
              </p:cNvPr>
              <p:cNvSpPr>
                <a:spLocks noChangeArrowheads="1"/>
              </p:cNvSpPr>
              <p:nvPr/>
            </p:nvSpPr>
            <p:spPr bwMode="auto">
              <a:xfrm>
                <a:off x="1855" y="1274"/>
                <a:ext cx="144" cy="144"/>
              </a:xfrm>
              <a:prstGeom prst="ellipse">
                <a:avLst/>
              </a:prstGeom>
              <a:solidFill>
                <a:srgbClr val="EAEAEA"/>
              </a:solidFill>
              <a:ln w="9525">
                <a:solidFill>
                  <a:srgbClr val="000000"/>
                </a:solidFill>
                <a:prstDash val="dash"/>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302" name="Oval 111">
                <a:extLst>
                  <a:ext uri="{FF2B5EF4-FFF2-40B4-BE49-F238E27FC236}">
                    <a16:creationId xmlns:a16="http://schemas.microsoft.com/office/drawing/2014/main" id="{EFDCF106-07E7-48D3-8DDE-4FB43B43F833}"/>
                  </a:ext>
                </a:extLst>
              </p:cNvPr>
              <p:cNvSpPr>
                <a:spLocks noChangeArrowheads="1"/>
              </p:cNvSpPr>
              <p:nvPr/>
            </p:nvSpPr>
            <p:spPr bwMode="auto">
              <a:xfrm>
                <a:off x="1855" y="1441"/>
                <a:ext cx="144" cy="144"/>
              </a:xfrm>
              <a:prstGeom prst="ellipse">
                <a:avLst/>
              </a:prstGeom>
              <a:solidFill>
                <a:srgbClr val="EAEAEA"/>
              </a:solidFill>
              <a:ln w="9525">
                <a:solidFill>
                  <a:srgbClr val="000000"/>
                </a:solidFill>
                <a:prstDash val="dash"/>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303" name="Oval 112">
                <a:extLst>
                  <a:ext uri="{FF2B5EF4-FFF2-40B4-BE49-F238E27FC236}">
                    <a16:creationId xmlns:a16="http://schemas.microsoft.com/office/drawing/2014/main" id="{2F61D50D-4B57-4881-939A-C820697F6CFD}"/>
                  </a:ext>
                </a:extLst>
              </p:cNvPr>
              <p:cNvSpPr>
                <a:spLocks noChangeArrowheads="1"/>
              </p:cNvSpPr>
              <p:nvPr/>
            </p:nvSpPr>
            <p:spPr bwMode="auto">
              <a:xfrm>
                <a:off x="1855" y="1591"/>
                <a:ext cx="144" cy="144"/>
              </a:xfrm>
              <a:prstGeom prst="ellipse">
                <a:avLst/>
              </a:prstGeom>
              <a:solidFill>
                <a:srgbClr val="00FF00"/>
              </a:solidFill>
              <a:ln w="9525">
                <a:solidFill>
                  <a:srgbClr val="000000"/>
                </a:solidFill>
                <a:prstDash val="dash"/>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grpSp>
      <p:sp>
        <p:nvSpPr>
          <p:cNvPr id="6216" name="Rectangle 72">
            <a:extLst>
              <a:ext uri="{FF2B5EF4-FFF2-40B4-BE49-F238E27FC236}">
                <a16:creationId xmlns:a16="http://schemas.microsoft.com/office/drawing/2014/main" id="{0EE63026-17A9-4D26-B3E4-9EAB7327ECA7}"/>
              </a:ext>
            </a:extLst>
          </p:cNvPr>
          <p:cNvSpPr>
            <a:spLocks noChangeArrowheads="1"/>
          </p:cNvSpPr>
          <p:nvPr/>
        </p:nvSpPr>
        <p:spPr bwMode="auto">
          <a:xfrm>
            <a:off x="5868219" y="3572384"/>
            <a:ext cx="539750" cy="1873250"/>
          </a:xfrm>
          <a:prstGeom prst="rect">
            <a:avLst/>
          </a:prstGeom>
          <a:solidFill>
            <a:srgbClr val="EAEAEA"/>
          </a:solidFill>
          <a:ln w="9525">
            <a:solidFill>
              <a:schemeClr val="tx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40" name="Line 96">
            <a:extLst>
              <a:ext uri="{FF2B5EF4-FFF2-40B4-BE49-F238E27FC236}">
                <a16:creationId xmlns:a16="http://schemas.microsoft.com/office/drawing/2014/main" id="{DE917553-EE68-49A7-B17B-87B61B34B32F}"/>
              </a:ext>
            </a:extLst>
          </p:cNvPr>
          <p:cNvSpPr>
            <a:spLocks noChangeShapeType="1"/>
          </p:cNvSpPr>
          <p:nvPr/>
        </p:nvSpPr>
        <p:spPr bwMode="auto">
          <a:xfrm>
            <a:off x="827907" y="5085271"/>
            <a:ext cx="705008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39" name="Line 95">
            <a:extLst>
              <a:ext uri="{FF2B5EF4-FFF2-40B4-BE49-F238E27FC236}">
                <a16:creationId xmlns:a16="http://schemas.microsoft.com/office/drawing/2014/main" id="{BA421395-E6C5-4D86-B054-0AD5171BABE3}"/>
              </a:ext>
            </a:extLst>
          </p:cNvPr>
          <p:cNvSpPr>
            <a:spLocks noChangeShapeType="1"/>
          </p:cNvSpPr>
          <p:nvPr/>
        </p:nvSpPr>
        <p:spPr bwMode="auto">
          <a:xfrm>
            <a:off x="827907" y="4580446"/>
            <a:ext cx="705008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38" name="Line 94">
            <a:extLst>
              <a:ext uri="{FF2B5EF4-FFF2-40B4-BE49-F238E27FC236}">
                <a16:creationId xmlns:a16="http://schemas.microsoft.com/office/drawing/2014/main" id="{98DAD1DA-2F68-4C27-BC51-841C6E559715}"/>
              </a:ext>
            </a:extLst>
          </p:cNvPr>
          <p:cNvSpPr>
            <a:spLocks noChangeShapeType="1"/>
          </p:cNvSpPr>
          <p:nvPr/>
        </p:nvSpPr>
        <p:spPr bwMode="auto">
          <a:xfrm>
            <a:off x="827907" y="4005771"/>
            <a:ext cx="7050087" cy="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146" name="Rectangle 2">
            <a:extLst>
              <a:ext uri="{FF2B5EF4-FFF2-40B4-BE49-F238E27FC236}">
                <a16:creationId xmlns:a16="http://schemas.microsoft.com/office/drawing/2014/main" id="{4C892E78-46E8-44D0-B42C-A2DB5C606948}"/>
              </a:ext>
            </a:extLst>
          </p:cNvPr>
          <p:cNvSpPr>
            <a:spLocks noGrp="1" noChangeArrowheads="1"/>
          </p:cNvSpPr>
          <p:nvPr>
            <p:ph type="title"/>
          </p:nvPr>
        </p:nvSpPr>
        <p:spPr/>
        <p:txBody>
          <a:bodyPr>
            <a:normAutofit/>
          </a:bodyPr>
          <a:lstStyle/>
          <a:p>
            <a:pPr fontAlgn="auto">
              <a:spcAft>
                <a:spcPts val="0"/>
              </a:spcAft>
              <a:defRPr/>
            </a:pPr>
            <a:r>
              <a:rPr lang="en-US" altLang="de-DE" sz="2800" dirty="0"/>
              <a:t>Traffic-Light Control - Real-Time Requirements - 2</a:t>
            </a:r>
          </a:p>
        </p:txBody>
      </p:sp>
      <p:sp>
        <p:nvSpPr>
          <p:cNvPr id="8201" name="Rectangle 3">
            <a:extLst>
              <a:ext uri="{FF2B5EF4-FFF2-40B4-BE49-F238E27FC236}">
                <a16:creationId xmlns:a16="http://schemas.microsoft.com/office/drawing/2014/main" id="{FCB81373-FA42-400D-9F6F-7DE2CC0447AA}"/>
              </a:ext>
            </a:extLst>
          </p:cNvPr>
          <p:cNvSpPr>
            <a:spLocks noChangeArrowheads="1"/>
          </p:cNvSpPr>
          <p:nvPr/>
        </p:nvSpPr>
        <p:spPr bwMode="auto">
          <a:xfrm>
            <a:off x="2509838" y="2881399"/>
            <a:ext cx="304800" cy="760412"/>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02" name="Freeform 4">
            <a:extLst>
              <a:ext uri="{FF2B5EF4-FFF2-40B4-BE49-F238E27FC236}">
                <a16:creationId xmlns:a16="http://schemas.microsoft.com/office/drawing/2014/main" id="{D66A2E36-6475-4AFF-A48D-51BAF6AE6CA4}"/>
              </a:ext>
            </a:extLst>
          </p:cNvPr>
          <p:cNvSpPr>
            <a:spLocks/>
          </p:cNvSpPr>
          <p:nvPr/>
        </p:nvSpPr>
        <p:spPr bwMode="auto">
          <a:xfrm>
            <a:off x="757238" y="2694074"/>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8203" name="Line 5">
            <a:extLst>
              <a:ext uri="{FF2B5EF4-FFF2-40B4-BE49-F238E27FC236}">
                <a16:creationId xmlns:a16="http://schemas.microsoft.com/office/drawing/2014/main" id="{B88EC4AC-5F09-4745-99AB-4B260EA1E543}"/>
              </a:ext>
            </a:extLst>
          </p:cNvPr>
          <p:cNvSpPr>
            <a:spLocks noChangeShapeType="1"/>
          </p:cNvSpPr>
          <p:nvPr/>
        </p:nvSpPr>
        <p:spPr bwMode="auto">
          <a:xfrm>
            <a:off x="757238" y="2089236"/>
            <a:ext cx="25908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04" name="Freeform 6">
            <a:extLst>
              <a:ext uri="{FF2B5EF4-FFF2-40B4-BE49-F238E27FC236}">
                <a16:creationId xmlns:a16="http://schemas.microsoft.com/office/drawing/2014/main" id="{CE87E2E2-BE2A-412C-9421-ADB64985BD88}"/>
              </a:ext>
            </a:extLst>
          </p:cNvPr>
          <p:cNvSpPr>
            <a:spLocks/>
          </p:cNvSpPr>
          <p:nvPr/>
        </p:nvSpPr>
        <p:spPr bwMode="auto">
          <a:xfrm flipH="1">
            <a:off x="2357438" y="2694074"/>
            <a:ext cx="914400" cy="1035050"/>
          </a:xfrm>
          <a:custGeom>
            <a:avLst/>
            <a:gdLst>
              <a:gd name="T0" fmla="*/ 0 w 1440"/>
              <a:gd name="T1" fmla="*/ 0 h 2282"/>
              <a:gd name="T2" fmla="*/ 580644000 w 1440"/>
              <a:gd name="T3" fmla="*/ 0 h 2282"/>
              <a:gd name="T4" fmla="*/ 580644000 w 1440"/>
              <a:gd name="T5" fmla="*/ 469469107 h 2282"/>
              <a:gd name="T6" fmla="*/ 0 60000 65536"/>
              <a:gd name="T7" fmla="*/ 0 60000 65536"/>
              <a:gd name="T8" fmla="*/ 0 60000 65536"/>
            </a:gdLst>
            <a:ahLst/>
            <a:cxnLst>
              <a:cxn ang="T6">
                <a:pos x="T0" y="T1"/>
              </a:cxn>
              <a:cxn ang="T7">
                <a:pos x="T2" y="T3"/>
              </a:cxn>
              <a:cxn ang="T8">
                <a:pos x="T4" y="T5"/>
              </a:cxn>
            </a:cxnLst>
            <a:rect l="0" t="0" r="r" b="b"/>
            <a:pathLst>
              <a:path w="1440" h="2282">
                <a:moveTo>
                  <a:pt x="0" y="0"/>
                </a:moveTo>
                <a:lnTo>
                  <a:pt x="1440" y="0"/>
                </a:lnTo>
                <a:lnTo>
                  <a:pt x="1440" y="2282"/>
                </a:lnTo>
              </a:path>
            </a:pathLst>
          </a:custGeom>
          <a:noFill/>
          <a:ln w="28575" cmpd="sng">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p>
            <a:endParaRPr lang="de-DE"/>
          </a:p>
        </p:txBody>
      </p:sp>
      <p:sp>
        <p:nvSpPr>
          <p:cNvPr id="8205" name="Line 7">
            <a:extLst>
              <a:ext uri="{FF2B5EF4-FFF2-40B4-BE49-F238E27FC236}">
                <a16:creationId xmlns:a16="http://schemas.microsoft.com/office/drawing/2014/main" id="{04307507-F8EA-4B22-8911-31AA38AA1D18}"/>
              </a:ext>
            </a:extLst>
          </p:cNvPr>
          <p:cNvSpPr>
            <a:spLocks noChangeShapeType="1"/>
          </p:cNvSpPr>
          <p:nvPr/>
        </p:nvSpPr>
        <p:spPr bwMode="auto">
          <a:xfrm>
            <a:off x="833438" y="2390861"/>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8206" name="Line 8">
            <a:extLst>
              <a:ext uri="{FF2B5EF4-FFF2-40B4-BE49-F238E27FC236}">
                <a16:creationId xmlns:a16="http://schemas.microsoft.com/office/drawing/2014/main" id="{7757F1A4-D7F1-4EC2-99ED-6B971F43199F}"/>
              </a:ext>
            </a:extLst>
          </p:cNvPr>
          <p:cNvSpPr>
            <a:spLocks noChangeShapeType="1"/>
          </p:cNvSpPr>
          <p:nvPr/>
        </p:nvSpPr>
        <p:spPr bwMode="auto">
          <a:xfrm>
            <a:off x="2024063" y="2860761"/>
            <a:ext cx="0" cy="76200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sp>
        <p:nvSpPr>
          <p:cNvPr id="8207" name="Line 9">
            <a:extLst>
              <a:ext uri="{FF2B5EF4-FFF2-40B4-BE49-F238E27FC236}">
                <a16:creationId xmlns:a16="http://schemas.microsoft.com/office/drawing/2014/main" id="{63542FFF-7B89-44EC-9F05-DBF8BB69E5EE}"/>
              </a:ext>
            </a:extLst>
          </p:cNvPr>
          <p:cNvSpPr>
            <a:spLocks noChangeShapeType="1"/>
          </p:cNvSpPr>
          <p:nvPr/>
        </p:nvSpPr>
        <p:spPr bwMode="auto">
          <a:xfrm>
            <a:off x="2052638" y="2794086"/>
            <a:ext cx="228600"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08" name="Line 10">
            <a:extLst>
              <a:ext uri="{FF2B5EF4-FFF2-40B4-BE49-F238E27FC236}">
                <a16:creationId xmlns:a16="http://schemas.microsoft.com/office/drawing/2014/main" id="{2FC4A690-7F9A-47DD-8439-4E0A5E46833C}"/>
              </a:ext>
            </a:extLst>
          </p:cNvPr>
          <p:cNvSpPr>
            <a:spLocks noChangeShapeType="1"/>
          </p:cNvSpPr>
          <p:nvPr/>
        </p:nvSpPr>
        <p:spPr bwMode="auto">
          <a:xfrm>
            <a:off x="1671638" y="2428961"/>
            <a:ext cx="0" cy="2079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09" name="Line 11">
            <a:extLst>
              <a:ext uri="{FF2B5EF4-FFF2-40B4-BE49-F238E27FC236}">
                <a16:creationId xmlns:a16="http://schemas.microsoft.com/office/drawing/2014/main" id="{2F6BFA97-D79A-4A36-B64C-E9463FB57145}"/>
              </a:ext>
            </a:extLst>
          </p:cNvPr>
          <p:cNvSpPr>
            <a:spLocks noChangeShapeType="1"/>
          </p:cNvSpPr>
          <p:nvPr/>
        </p:nvSpPr>
        <p:spPr bwMode="auto">
          <a:xfrm>
            <a:off x="2389188" y="2111461"/>
            <a:ext cx="0" cy="27781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10" name="Oval 12">
            <a:extLst>
              <a:ext uri="{FF2B5EF4-FFF2-40B4-BE49-F238E27FC236}">
                <a16:creationId xmlns:a16="http://schemas.microsoft.com/office/drawing/2014/main" id="{154A5451-B331-43F8-AD55-989212653B1F}"/>
              </a:ext>
            </a:extLst>
          </p:cNvPr>
          <p:cNvSpPr>
            <a:spLocks noChangeArrowheads="1"/>
          </p:cNvSpPr>
          <p:nvPr/>
        </p:nvSpPr>
        <p:spPr bwMode="auto">
          <a:xfrm>
            <a:off x="2544763" y="2886161"/>
            <a:ext cx="228600" cy="228600"/>
          </a:xfrm>
          <a:prstGeom prst="ellipse">
            <a:avLst/>
          </a:prstGeom>
          <a:solidFill>
            <a:srgbClr val="FF00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11" name="Oval 13">
            <a:extLst>
              <a:ext uri="{FF2B5EF4-FFF2-40B4-BE49-F238E27FC236}">
                <a16:creationId xmlns:a16="http://schemas.microsoft.com/office/drawing/2014/main" id="{C4F5808C-7C01-4797-AD2E-4018DF32C3CF}"/>
              </a:ext>
            </a:extLst>
          </p:cNvPr>
          <p:cNvSpPr>
            <a:spLocks noChangeArrowheads="1"/>
          </p:cNvSpPr>
          <p:nvPr/>
        </p:nvSpPr>
        <p:spPr bwMode="auto">
          <a:xfrm>
            <a:off x="2544763" y="3151274"/>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12" name="Oval 14">
            <a:extLst>
              <a:ext uri="{FF2B5EF4-FFF2-40B4-BE49-F238E27FC236}">
                <a16:creationId xmlns:a16="http://schemas.microsoft.com/office/drawing/2014/main" id="{0982E75E-F264-48A4-9308-4FCAAC2ABCE7}"/>
              </a:ext>
            </a:extLst>
          </p:cNvPr>
          <p:cNvSpPr>
            <a:spLocks noChangeArrowheads="1"/>
          </p:cNvSpPr>
          <p:nvPr/>
        </p:nvSpPr>
        <p:spPr bwMode="auto">
          <a:xfrm>
            <a:off x="2544763" y="3389399"/>
            <a:ext cx="228600" cy="228600"/>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13" name="Text Box 15">
            <a:extLst>
              <a:ext uri="{FF2B5EF4-FFF2-40B4-BE49-F238E27FC236}">
                <a16:creationId xmlns:a16="http://schemas.microsoft.com/office/drawing/2014/main" id="{CE20DD73-86E4-4C5E-B399-CBED9430AA64}"/>
              </a:ext>
            </a:extLst>
          </p:cNvPr>
          <p:cNvSpPr txBox="1">
            <a:spLocks noChangeArrowheads="1"/>
          </p:cNvSpPr>
          <p:nvPr/>
        </p:nvSpPr>
        <p:spPr bwMode="auto">
          <a:xfrm>
            <a:off x="2490788" y="3622761"/>
            <a:ext cx="461962"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A1</a:t>
            </a:r>
          </a:p>
        </p:txBody>
      </p:sp>
      <p:grpSp>
        <p:nvGrpSpPr>
          <p:cNvPr id="8214" name="Group 16">
            <a:extLst>
              <a:ext uri="{FF2B5EF4-FFF2-40B4-BE49-F238E27FC236}">
                <a16:creationId xmlns:a16="http://schemas.microsoft.com/office/drawing/2014/main" id="{786912BD-752C-48B1-877C-C8B54C22DCBA}"/>
              </a:ext>
            </a:extLst>
          </p:cNvPr>
          <p:cNvGrpSpPr>
            <a:grpSpLocks/>
          </p:cNvGrpSpPr>
          <p:nvPr/>
        </p:nvGrpSpPr>
        <p:grpSpPr bwMode="auto">
          <a:xfrm>
            <a:off x="2073275" y="2857586"/>
            <a:ext cx="228600" cy="517525"/>
            <a:chOff x="6294" y="9963"/>
            <a:chExt cx="720" cy="1332"/>
          </a:xfrm>
        </p:grpSpPr>
        <p:sp>
          <p:nvSpPr>
            <p:cNvPr id="8286" name="AutoShape 17">
              <a:extLst>
                <a:ext uri="{FF2B5EF4-FFF2-40B4-BE49-F238E27FC236}">
                  <a16:creationId xmlns:a16="http://schemas.microsoft.com/office/drawing/2014/main" id="{9C069F54-3AD7-4E09-B31A-102424081F35}"/>
                </a:ext>
              </a:extLst>
            </p:cNvPr>
            <p:cNvSpPr>
              <a:spLocks noChangeArrowheads="1"/>
            </p:cNvSpPr>
            <p:nvPr/>
          </p:nvSpPr>
          <p:spPr bwMode="auto">
            <a:xfrm>
              <a:off x="6294" y="9963"/>
              <a:ext cx="720" cy="1304"/>
            </a:xfrm>
            <a:prstGeom prst="roundRect">
              <a:avLst>
                <a:gd name="adj" fmla="val 16667"/>
              </a:avLst>
            </a:prstGeom>
            <a:solidFill>
              <a:srgbClr val="C0C0C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87" name="Line 18">
              <a:extLst>
                <a:ext uri="{FF2B5EF4-FFF2-40B4-BE49-F238E27FC236}">
                  <a16:creationId xmlns:a16="http://schemas.microsoft.com/office/drawing/2014/main" id="{B83C712C-96FE-497B-9B2D-674F34616F9D}"/>
                </a:ext>
              </a:extLst>
            </p:cNvPr>
            <p:cNvSpPr>
              <a:spLocks noChangeShapeType="1"/>
            </p:cNvSpPr>
            <p:nvPr/>
          </p:nvSpPr>
          <p:spPr bwMode="auto">
            <a:xfrm>
              <a:off x="629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88" name="Line 19">
              <a:extLst>
                <a:ext uri="{FF2B5EF4-FFF2-40B4-BE49-F238E27FC236}">
                  <a16:creationId xmlns:a16="http://schemas.microsoft.com/office/drawing/2014/main" id="{4F22A33B-DDF4-4C4C-9CDB-3CBA90588A3B}"/>
                </a:ext>
              </a:extLst>
            </p:cNvPr>
            <p:cNvSpPr>
              <a:spLocks noChangeShapeType="1"/>
            </p:cNvSpPr>
            <p:nvPr/>
          </p:nvSpPr>
          <p:spPr bwMode="auto">
            <a:xfrm>
              <a:off x="629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89" name="Line 20">
              <a:extLst>
                <a:ext uri="{FF2B5EF4-FFF2-40B4-BE49-F238E27FC236}">
                  <a16:creationId xmlns:a16="http://schemas.microsoft.com/office/drawing/2014/main" id="{502CEC5C-D455-496C-B1E1-2A8455316923}"/>
                </a:ext>
              </a:extLst>
            </p:cNvPr>
            <p:cNvSpPr>
              <a:spLocks noChangeShapeType="1"/>
            </p:cNvSpPr>
            <p:nvPr/>
          </p:nvSpPr>
          <p:spPr bwMode="auto">
            <a:xfrm>
              <a:off x="7014" y="10126"/>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90" name="Line 21">
              <a:extLst>
                <a:ext uri="{FF2B5EF4-FFF2-40B4-BE49-F238E27FC236}">
                  <a16:creationId xmlns:a16="http://schemas.microsoft.com/office/drawing/2014/main" id="{DDCDCD81-0F76-4416-B6F6-B47F03D6978E}"/>
                </a:ext>
              </a:extLst>
            </p:cNvPr>
            <p:cNvSpPr>
              <a:spLocks noChangeShapeType="1"/>
            </p:cNvSpPr>
            <p:nvPr/>
          </p:nvSpPr>
          <p:spPr bwMode="auto">
            <a:xfrm>
              <a:off x="7014" y="10778"/>
              <a:ext cx="0" cy="32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91" name="AutoShape 22">
              <a:extLst>
                <a:ext uri="{FF2B5EF4-FFF2-40B4-BE49-F238E27FC236}">
                  <a16:creationId xmlns:a16="http://schemas.microsoft.com/office/drawing/2014/main" id="{B4DAAE3B-9D4E-47AA-9574-F5351639BB87}"/>
                </a:ext>
              </a:extLst>
            </p:cNvPr>
            <p:cNvSpPr>
              <a:spLocks noChangeArrowheads="1"/>
            </p:cNvSpPr>
            <p:nvPr/>
          </p:nvSpPr>
          <p:spPr bwMode="auto">
            <a:xfrm>
              <a:off x="6414" y="10452"/>
              <a:ext cx="480" cy="489"/>
            </a:xfrm>
            <a:prstGeom prst="roundRect">
              <a:avLst>
                <a:gd name="adj" fmla="val 16667"/>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92" name="Line 23">
              <a:extLst>
                <a:ext uri="{FF2B5EF4-FFF2-40B4-BE49-F238E27FC236}">
                  <a16:creationId xmlns:a16="http://schemas.microsoft.com/office/drawing/2014/main" id="{EAC288FF-5D71-4E41-A965-86E50D82CC71}"/>
                </a:ext>
              </a:extLst>
            </p:cNvPr>
            <p:cNvSpPr>
              <a:spLocks noChangeShapeType="1"/>
            </p:cNvSpPr>
            <p:nvPr/>
          </p:nvSpPr>
          <p:spPr bwMode="auto">
            <a:xfrm>
              <a:off x="6534" y="1012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93" name="Line 24">
              <a:extLst>
                <a:ext uri="{FF2B5EF4-FFF2-40B4-BE49-F238E27FC236}">
                  <a16:creationId xmlns:a16="http://schemas.microsoft.com/office/drawing/2014/main" id="{67DDC520-AC38-4B60-82C5-DDC868AF8A0E}"/>
                </a:ext>
              </a:extLst>
            </p:cNvPr>
            <p:cNvSpPr>
              <a:spLocks noChangeShapeType="1"/>
            </p:cNvSpPr>
            <p:nvPr/>
          </p:nvSpPr>
          <p:spPr bwMode="auto">
            <a:xfrm>
              <a:off x="6534" y="10046"/>
              <a:ext cx="2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94" name="Oval 25">
              <a:extLst>
                <a:ext uri="{FF2B5EF4-FFF2-40B4-BE49-F238E27FC236}">
                  <a16:creationId xmlns:a16="http://schemas.microsoft.com/office/drawing/2014/main" id="{DD2F4DD8-DE21-4FE0-8919-C8DBC2D9F3FE}"/>
                </a:ext>
              </a:extLst>
            </p:cNvPr>
            <p:cNvSpPr>
              <a:spLocks noChangeArrowheads="1"/>
            </p:cNvSpPr>
            <p:nvPr/>
          </p:nvSpPr>
          <p:spPr bwMode="auto">
            <a:xfrm>
              <a:off x="6314"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95" name="Oval 26">
              <a:extLst>
                <a:ext uri="{FF2B5EF4-FFF2-40B4-BE49-F238E27FC236}">
                  <a16:creationId xmlns:a16="http://schemas.microsoft.com/office/drawing/2014/main" id="{2A370C79-6A85-4546-A1F5-D92E211BF2F9}"/>
                </a:ext>
              </a:extLst>
            </p:cNvPr>
            <p:cNvSpPr>
              <a:spLocks noChangeArrowheads="1"/>
            </p:cNvSpPr>
            <p:nvPr/>
          </p:nvSpPr>
          <p:spPr bwMode="auto">
            <a:xfrm>
              <a:off x="6830" y="9995"/>
              <a:ext cx="163" cy="108"/>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96" name="Line 27">
              <a:extLst>
                <a:ext uri="{FF2B5EF4-FFF2-40B4-BE49-F238E27FC236}">
                  <a16:creationId xmlns:a16="http://schemas.microsoft.com/office/drawing/2014/main" id="{9FE73E97-8BA7-404D-B8E8-A22007EDADBB}"/>
                </a:ext>
              </a:extLst>
            </p:cNvPr>
            <p:cNvSpPr>
              <a:spLocks noChangeShapeType="1"/>
            </p:cNvSpPr>
            <p:nvPr/>
          </p:nvSpPr>
          <p:spPr bwMode="auto">
            <a:xfrm>
              <a:off x="6919"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sp>
          <p:nvSpPr>
            <p:cNvPr id="8297" name="Line 28">
              <a:extLst>
                <a:ext uri="{FF2B5EF4-FFF2-40B4-BE49-F238E27FC236}">
                  <a16:creationId xmlns:a16="http://schemas.microsoft.com/office/drawing/2014/main" id="{182B5E3A-1656-42E1-927B-5C0624F1261B}"/>
                </a:ext>
              </a:extLst>
            </p:cNvPr>
            <p:cNvSpPr>
              <a:spLocks noChangeShapeType="1"/>
            </p:cNvSpPr>
            <p:nvPr/>
          </p:nvSpPr>
          <p:spPr bwMode="auto">
            <a:xfrm>
              <a:off x="6393" y="11132"/>
              <a:ext cx="0" cy="1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de-DE"/>
            </a:p>
          </p:txBody>
        </p:sp>
      </p:grpSp>
      <p:sp>
        <p:nvSpPr>
          <p:cNvPr id="8215" name="Line 29">
            <a:extLst>
              <a:ext uri="{FF2B5EF4-FFF2-40B4-BE49-F238E27FC236}">
                <a16:creationId xmlns:a16="http://schemas.microsoft.com/office/drawing/2014/main" id="{7DE43094-159A-4E8E-A638-F203BE7E71EB}"/>
              </a:ext>
            </a:extLst>
          </p:cNvPr>
          <p:cNvSpPr>
            <a:spLocks noChangeShapeType="1"/>
          </p:cNvSpPr>
          <p:nvPr/>
        </p:nvSpPr>
        <p:spPr bwMode="auto">
          <a:xfrm>
            <a:off x="2433638" y="2390861"/>
            <a:ext cx="838200" cy="0"/>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de-DE"/>
          </a:p>
        </p:txBody>
      </p:sp>
      <p:grpSp>
        <p:nvGrpSpPr>
          <p:cNvPr id="8216" name="Group 30">
            <a:extLst>
              <a:ext uri="{FF2B5EF4-FFF2-40B4-BE49-F238E27FC236}">
                <a16:creationId xmlns:a16="http://schemas.microsoft.com/office/drawing/2014/main" id="{2713F7EA-9616-4709-9862-4795F67C6D04}"/>
              </a:ext>
            </a:extLst>
          </p:cNvPr>
          <p:cNvGrpSpPr>
            <a:grpSpLocks/>
          </p:cNvGrpSpPr>
          <p:nvPr/>
        </p:nvGrpSpPr>
        <p:grpSpPr bwMode="auto">
          <a:xfrm rot="16200000">
            <a:off x="2639219" y="1435980"/>
            <a:ext cx="304800" cy="760412"/>
            <a:chOff x="2381" y="1162"/>
            <a:chExt cx="192" cy="479"/>
          </a:xfrm>
        </p:grpSpPr>
        <p:sp>
          <p:nvSpPr>
            <p:cNvPr id="8282" name="Rectangle 31">
              <a:extLst>
                <a:ext uri="{FF2B5EF4-FFF2-40B4-BE49-F238E27FC236}">
                  <a16:creationId xmlns:a16="http://schemas.microsoft.com/office/drawing/2014/main" id="{8911B149-374B-47D9-9559-68484495503C}"/>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83" name="Oval 32">
              <a:extLst>
                <a:ext uri="{FF2B5EF4-FFF2-40B4-BE49-F238E27FC236}">
                  <a16:creationId xmlns:a16="http://schemas.microsoft.com/office/drawing/2014/main" id="{01799872-7C1A-40A7-9C0C-80F1455C0CB1}"/>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84" name="Oval 33">
              <a:extLst>
                <a:ext uri="{FF2B5EF4-FFF2-40B4-BE49-F238E27FC236}">
                  <a16:creationId xmlns:a16="http://schemas.microsoft.com/office/drawing/2014/main" id="{31A0C42A-6A6E-44B9-A56C-9223E8A1ECDB}"/>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85" name="Oval 34">
              <a:extLst>
                <a:ext uri="{FF2B5EF4-FFF2-40B4-BE49-F238E27FC236}">
                  <a16:creationId xmlns:a16="http://schemas.microsoft.com/office/drawing/2014/main" id="{B2328136-D9F1-49D6-9C6A-0612F26CE4BD}"/>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grpSp>
        <p:nvGrpSpPr>
          <p:cNvPr id="8217" name="Group 35">
            <a:extLst>
              <a:ext uri="{FF2B5EF4-FFF2-40B4-BE49-F238E27FC236}">
                <a16:creationId xmlns:a16="http://schemas.microsoft.com/office/drawing/2014/main" id="{FBB51CF6-CA6C-4F78-8C72-B7FBD054F36E}"/>
              </a:ext>
            </a:extLst>
          </p:cNvPr>
          <p:cNvGrpSpPr>
            <a:grpSpLocks/>
          </p:cNvGrpSpPr>
          <p:nvPr/>
        </p:nvGrpSpPr>
        <p:grpSpPr bwMode="auto">
          <a:xfrm rot="5400000" flipH="1">
            <a:off x="1061244" y="2572630"/>
            <a:ext cx="304800" cy="760412"/>
            <a:chOff x="2381" y="1162"/>
            <a:chExt cx="192" cy="479"/>
          </a:xfrm>
        </p:grpSpPr>
        <p:sp>
          <p:nvSpPr>
            <p:cNvPr id="8278" name="Rectangle 36">
              <a:extLst>
                <a:ext uri="{FF2B5EF4-FFF2-40B4-BE49-F238E27FC236}">
                  <a16:creationId xmlns:a16="http://schemas.microsoft.com/office/drawing/2014/main" id="{F8D7A554-4949-44F6-88CC-83B65D904E79}"/>
                </a:ext>
              </a:extLst>
            </p:cNvPr>
            <p:cNvSpPr>
              <a:spLocks noChangeArrowheads="1"/>
            </p:cNvSpPr>
            <p:nvPr/>
          </p:nvSpPr>
          <p:spPr bwMode="auto">
            <a:xfrm>
              <a:off x="2381" y="1162"/>
              <a:ext cx="192" cy="479"/>
            </a:xfrm>
            <a:prstGeom prst="rect">
              <a:avLst/>
            </a:prstGeom>
            <a:solidFill>
              <a:srgbClr val="EAEAEA"/>
            </a:solidFill>
            <a:ln w="19050">
              <a:solidFill>
                <a:srgbClr val="000000"/>
              </a:solidFill>
              <a:miter lim="800000"/>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79" name="Oval 37">
              <a:extLst>
                <a:ext uri="{FF2B5EF4-FFF2-40B4-BE49-F238E27FC236}">
                  <a16:creationId xmlns:a16="http://schemas.microsoft.com/office/drawing/2014/main" id="{D50AE675-4DCE-40C4-9D2D-8FD4EBAC10E9}"/>
                </a:ext>
              </a:extLst>
            </p:cNvPr>
            <p:cNvSpPr>
              <a:spLocks noChangeArrowheads="1"/>
            </p:cNvSpPr>
            <p:nvPr/>
          </p:nvSpPr>
          <p:spPr bwMode="auto">
            <a:xfrm>
              <a:off x="2403" y="1165"/>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FF0000"/>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80" name="Oval 38">
              <a:extLst>
                <a:ext uri="{FF2B5EF4-FFF2-40B4-BE49-F238E27FC236}">
                  <a16:creationId xmlns:a16="http://schemas.microsoft.com/office/drawing/2014/main" id="{D93BBC6F-892A-4A34-B9BD-AEA40EE93CB9}"/>
                </a:ext>
              </a:extLst>
            </p:cNvPr>
            <p:cNvSpPr>
              <a:spLocks noChangeArrowheads="1"/>
            </p:cNvSpPr>
            <p:nvPr/>
          </p:nvSpPr>
          <p:spPr bwMode="auto">
            <a:xfrm>
              <a:off x="2403" y="1332"/>
              <a:ext cx="144" cy="144"/>
            </a:xfrm>
            <a:prstGeom prst="ellipse">
              <a:avLst/>
            </a:prstGeom>
            <a:noFill/>
            <a:ln w="9525">
              <a:solidFill>
                <a:srgbClr val="000000"/>
              </a:solidFill>
              <a:round/>
              <a:headEnd/>
              <a:tailEnd/>
            </a:ln>
            <a:extLst>
              <a:ext uri="{909E8E84-426E-40DD-AFC4-6F175D3DCCD1}">
                <a14:hiddenFill xmlns:a14="http://schemas.microsoft.com/office/drawing/2010/main">
                  <a:solidFill>
                    <a:srgbClr val="DDDDDD"/>
                  </a:solidFill>
                </a14:hiddenFill>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sp>
          <p:nvSpPr>
            <p:cNvPr id="8281" name="Oval 39">
              <a:extLst>
                <a:ext uri="{FF2B5EF4-FFF2-40B4-BE49-F238E27FC236}">
                  <a16:creationId xmlns:a16="http://schemas.microsoft.com/office/drawing/2014/main" id="{E61E66E7-C7E4-4559-A6D7-3AA5C56B89B6}"/>
                </a:ext>
              </a:extLst>
            </p:cNvPr>
            <p:cNvSpPr>
              <a:spLocks noChangeArrowheads="1"/>
            </p:cNvSpPr>
            <p:nvPr/>
          </p:nvSpPr>
          <p:spPr bwMode="auto">
            <a:xfrm>
              <a:off x="2403" y="1482"/>
              <a:ext cx="144" cy="144"/>
            </a:xfrm>
            <a:prstGeom prst="ellipse">
              <a:avLst/>
            </a:prstGeom>
            <a:solidFill>
              <a:srgbClr val="00FF00"/>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endParaRPr lang="de-DE" altLang="de-DE"/>
            </a:p>
          </p:txBody>
        </p:sp>
      </p:grpSp>
      <p:sp>
        <p:nvSpPr>
          <p:cNvPr id="8218" name="Text Box 40">
            <a:extLst>
              <a:ext uri="{FF2B5EF4-FFF2-40B4-BE49-F238E27FC236}">
                <a16:creationId xmlns:a16="http://schemas.microsoft.com/office/drawing/2014/main" id="{623241D5-B83C-4262-B108-3A05A9E26B2D}"/>
              </a:ext>
            </a:extLst>
          </p:cNvPr>
          <p:cNvSpPr txBox="1">
            <a:spLocks noChangeArrowheads="1"/>
          </p:cNvSpPr>
          <p:nvPr/>
        </p:nvSpPr>
        <p:spPr bwMode="auto">
          <a:xfrm>
            <a:off x="3138488" y="1663786"/>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A2</a:t>
            </a:r>
          </a:p>
        </p:txBody>
      </p:sp>
      <p:sp>
        <p:nvSpPr>
          <p:cNvPr id="8219" name="Text Box 41">
            <a:extLst>
              <a:ext uri="{FF2B5EF4-FFF2-40B4-BE49-F238E27FC236}">
                <a16:creationId xmlns:a16="http://schemas.microsoft.com/office/drawing/2014/main" id="{F0E4F871-C1EC-4469-AF63-B63AC8760C84}"/>
              </a:ext>
            </a:extLst>
          </p:cNvPr>
          <p:cNvSpPr txBox="1">
            <a:spLocks noChangeArrowheads="1"/>
          </p:cNvSpPr>
          <p:nvPr/>
        </p:nvSpPr>
        <p:spPr bwMode="auto">
          <a:xfrm>
            <a:off x="431800" y="2794086"/>
            <a:ext cx="4730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A3</a:t>
            </a:r>
          </a:p>
        </p:txBody>
      </p:sp>
      <p:sp>
        <p:nvSpPr>
          <p:cNvPr id="8220" name="Oval 42">
            <a:extLst>
              <a:ext uri="{FF2B5EF4-FFF2-40B4-BE49-F238E27FC236}">
                <a16:creationId xmlns:a16="http://schemas.microsoft.com/office/drawing/2014/main" id="{04D6246C-AAEF-42A5-A8E6-A7F2AE7EC0C7}"/>
              </a:ext>
            </a:extLst>
          </p:cNvPr>
          <p:cNvSpPr>
            <a:spLocks noChangeArrowheads="1"/>
          </p:cNvSpPr>
          <p:nvPr/>
        </p:nvSpPr>
        <p:spPr bwMode="auto">
          <a:xfrm>
            <a:off x="4270066" y="1735224"/>
            <a:ext cx="609600" cy="620712"/>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sp>
        <p:nvSpPr>
          <p:cNvPr id="8221" name="Oval 43">
            <a:extLst>
              <a:ext uri="{FF2B5EF4-FFF2-40B4-BE49-F238E27FC236}">
                <a16:creationId xmlns:a16="http://schemas.microsoft.com/office/drawing/2014/main" id="{ADF227C8-3D40-44A6-B499-3140CB2C30F8}"/>
              </a:ext>
            </a:extLst>
          </p:cNvPr>
          <p:cNvSpPr>
            <a:spLocks noChangeArrowheads="1"/>
          </p:cNvSpPr>
          <p:nvPr/>
        </p:nvSpPr>
        <p:spPr bwMode="auto">
          <a:xfrm>
            <a:off x="4249738" y="3240174"/>
            <a:ext cx="609600" cy="620712"/>
          </a:xfrm>
          <a:prstGeom prst="ellipse">
            <a:avLst/>
          </a:prstGeom>
          <a:solidFill>
            <a:srgbClr val="FFFFFF"/>
          </a:solidFill>
          <a:ln w="9525">
            <a:solidFill>
              <a:srgbClr val="000000"/>
            </a:solidFill>
            <a:round/>
            <a:headEnd/>
            <a:tailEnd/>
          </a:ln>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endParaRPr lang="de-DE" altLang="de-DE" sz="1000">
              <a:latin typeface="Times New Roman" panose="02020603050405020304" pitchFamily="18" charset="0"/>
            </a:endParaRPr>
          </a:p>
          <a:p>
            <a:pPr eaLnBrk="1" hangingPunct="1"/>
            <a:endParaRPr lang="de-DE" altLang="de-DE" sz="1800"/>
          </a:p>
        </p:txBody>
      </p:sp>
      <p:grpSp>
        <p:nvGrpSpPr>
          <p:cNvPr id="8222" name="Group 44">
            <a:extLst>
              <a:ext uri="{FF2B5EF4-FFF2-40B4-BE49-F238E27FC236}">
                <a16:creationId xmlns:a16="http://schemas.microsoft.com/office/drawing/2014/main" id="{C18EC9E4-A2C0-42CF-9801-FB2A8EEC29F8}"/>
              </a:ext>
            </a:extLst>
          </p:cNvPr>
          <p:cNvGrpSpPr>
            <a:grpSpLocks/>
          </p:cNvGrpSpPr>
          <p:nvPr/>
        </p:nvGrpSpPr>
        <p:grpSpPr bwMode="auto">
          <a:xfrm>
            <a:off x="4279900" y="2287674"/>
            <a:ext cx="549275" cy="1001712"/>
            <a:chOff x="2899" y="834"/>
            <a:chExt cx="346" cy="1011"/>
          </a:xfrm>
        </p:grpSpPr>
        <p:sp>
          <p:nvSpPr>
            <p:cNvPr id="8276" name="Freeform 45">
              <a:extLst>
                <a:ext uri="{FF2B5EF4-FFF2-40B4-BE49-F238E27FC236}">
                  <a16:creationId xmlns:a16="http://schemas.microsoft.com/office/drawing/2014/main" id="{2B399ACB-DBC3-4E1C-9703-31549AED84DB}"/>
                </a:ext>
              </a:extLst>
            </p:cNvPr>
            <p:cNvSpPr>
              <a:spLocks/>
            </p:cNvSpPr>
            <p:nvPr/>
          </p:nvSpPr>
          <p:spPr bwMode="auto">
            <a:xfrm>
              <a:off x="2899"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de-DE"/>
            </a:p>
          </p:txBody>
        </p:sp>
        <p:sp>
          <p:nvSpPr>
            <p:cNvPr id="8277" name="Freeform 46">
              <a:extLst>
                <a:ext uri="{FF2B5EF4-FFF2-40B4-BE49-F238E27FC236}">
                  <a16:creationId xmlns:a16="http://schemas.microsoft.com/office/drawing/2014/main" id="{459F384F-FB6B-41B6-8334-695D60EAA334}"/>
                </a:ext>
              </a:extLst>
            </p:cNvPr>
            <p:cNvSpPr>
              <a:spLocks/>
            </p:cNvSpPr>
            <p:nvPr/>
          </p:nvSpPr>
          <p:spPr bwMode="auto">
            <a:xfrm flipH="1">
              <a:off x="3184" y="834"/>
              <a:ext cx="61" cy="1011"/>
            </a:xfrm>
            <a:custGeom>
              <a:avLst/>
              <a:gdLst>
                <a:gd name="T0" fmla="*/ 24 w 153"/>
                <a:gd name="T1" fmla="*/ 0 h 2528"/>
                <a:gd name="T2" fmla="*/ 0 w 153"/>
                <a:gd name="T3" fmla="*/ 186 h 2528"/>
                <a:gd name="T4" fmla="*/ 24 w 153"/>
                <a:gd name="T5" fmla="*/ 404 h 2528"/>
                <a:gd name="T6" fmla="*/ 0 60000 65536"/>
                <a:gd name="T7" fmla="*/ 0 60000 65536"/>
                <a:gd name="T8" fmla="*/ 0 60000 65536"/>
              </a:gdLst>
              <a:ahLst/>
              <a:cxnLst>
                <a:cxn ang="T6">
                  <a:pos x="T0" y="T1"/>
                </a:cxn>
                <a:cxn ang="T7">
                  <a:pos x="T2" y="T3"/>
                </a:cxn>
                <a:cxn ang="T8">
                  <a:pos x="T4" y="T5"/>
                </a:cxn>
              </a:cxnLst>
              <a:rect l="0" t="0" r="r" b="b"/>
              <a:pathLst>
                <a:path w="153" h="2528">
                  <a:moveTo>
                    <a:pt x="150" y="0"/>
                  </a:moveTo>
                  <a:cubicBezTo>
                    <a:pt x="125" y="193"/>
                    <a:pt x="0" y="738"/>
                    <a:pt x="1" y="1159"/>
                  </a:cubicBezTo>
                  <a:cubicBezTo>
                    <a:pt x="2" y="1580"/>
                    <a:pt x="121" y="2243"/>
                    <a:pt x="153" y="2528"/>
                  </a:cubicBezTo>
                </a:path>
              </a:pathLst>
            </a:custGeom>
            <a:noFill/>
            <a:ln w="9525">
              <a:solidFill>
                <a:srgbClr val="0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de-DE"/>
            </a:p>
          </p:txBody>
        </p:sp>
      </p:grpSp>
      <p:sp>
        <p:nvSpPr>
          <p:cNvPr id="8223" name="Text Box 47">
            <a:extLst>
              <a:ext uri="{FF2B5EF4-FFF2-40B4-BE49-F238E27FC236}">
                <a16:creationId xmlns:a16="http://schemas.microsoft.com/office/drawing/2014/main" id="{155249AF-346E-47D2-9600-233F182F209B}"/>
              </a:ext>
            </a:extLst>
          </p:cNvPr>
          <p:cNvSpPr txBox="1">
            <a:spLocks noChangeArrowheads="1"/>
          </p:cNvSpPr>
          <p:nvPr/>
        </p:nvSpPr>
        <p:spPr bwMode="auto">
          <a:xfrm>
            <a:off x="4405797" y="1862013"/>
            <a:ext cx="338138"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dirty="0"/>
              <a:t>1</a:t>
            </a:r>
          </a:p>
        </p:txBody>
      </p:sp>
      <p:sp>
        <p:nvSpPr>
          <p:cNvPr id="8224" name="Text Box 48">
            <a:extLst>
              <a:ext uri="{FF2B5EF4-FFF2-40B4-BE49-F238E27FC236}">
                <a16:creationId xmlns:a16="http://schemas.microsoft.com/office/drawing/2014/main" id="{C21D2B0E-F538-4814-85B1-E2CAFBCE9382}"/>
              </a:ext>
            </a:extLst>
          </p:cNvPr>
          <p:cNvSpPr txBox="1">
            <a:spLocks noChangeArrowheads="1"/>
          </p:cNvSpPr>
          <p:nvPr/>
        </p:nvSpPr>
        <p:spPr bwMode="auto">
          <a:xfrm>
            <a:off x="4394200" y="3408449"/>
            <a:ext cx="338138"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b="1"/>
              <a:t>2</a:t>
            </a:r>
          </a:p>
        </p:txBody>
      </p:sp>
      <p:sp>
        <p:nvSpPr>
          <p:cNvPr id="8225" name="Text Box 50">
            <a:extLst>
              <a:ext uri="{FF2B5EF4-FFF2-40B4-BE49-F238E27FC236}">
                <a16:creationId xmlns:a16="http://schemas.microsoft.com/office/drawing/2014/main" id="{91C581CF-238F-4ACF-A89A-37F9FB59F8EC}"/>
              </a:ext>
            </a:extLst>
          </p:cNvPr>
          <p:cNvSpPr txBox="1">
            <a:spLocks noChangeArrowheads="1"/>
          </p:cNvSpPr>
          <p:nvPr/>
        </p:nvSpPr>
        <p:spPr bwMode="auto">
          <a:xfrm>
            <a:off x="4462463" y="2638511"/>
            <a:ext cx="26987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eaLnBrk="1" hangingPunct="1"/>
            <a:r>
              <a:rPr lang="de-DE" altLang="de-DE" sz="1200" b="1"/>
              <a:t>t</a:t>
            </a:r>
          </a:p>
        </p:txBody>
      </p:sp>
      <p:sp>
        <p:nvSpPr>
          <p:cNvPr id="6201" name="Line 57">
            <a:extLst>
              <a:ext uri="{FF2B5EF4-FFF2-40B4-BE49-F238E27FC236}">
                <a16:creationId xmlns:a16="http://schemas.microsoft.com/office/drawing/2014/main" id="{DF725175-8A64-4161-98FC-E53978A216D3}"/>
              </a:ext>
            </a:extLst>
          </p:cNvPr>
          <p:cNvSpPr>
            <a:spLocks noChangeShapeType="1"/>
          </p:cNvSpPr>
          <p:nvPr/>
        </p:nvSpPr>
        <p:spPr bwMode="auto">
          <a:xfrm flipV="1">
            <a:off x="2316982" y="4005771"/>
            <a:ext cx="3551237" cy="142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2" name="Line 58">
            <a:extLst>
              <a:ext uri="{FF2B5EF4-FFF2-40B4-BE49-F238E27FC236}">
                <a16:creationId xmlns:a16="http://schemas.microsoft.com/office/drawing/2014/main" id="{4AD4E85D-B7E1-427C-BEE6-D18B6A0E9A0C}"/>
              </a:ext>
            </a:extLst>
          </p:cNvPr>
          <p:cNvSpPr>
            <a:spLocks noChangeShapeType="1"/>
          </p:cNvSpPr>
          <p:nvPr/>
        </p:nvSpPr>
        <p:spPr bwMode="auto">
          <a:xfrm>
            <a:off x="832669" y="3788284"/>
            <a:ext cx="1465263"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4" name="Line 60">
            <a:extLst>
              <a:ext uri="{FF2B5EF4-FFF2-40B4-BE49-F238E27FC236}">
                <a16:creationId xmlns:a16="http://schemas.microsoft.com/office/drawing/2014/main" id="{DD2ADBDA-A4B1-47BB-99C2-0FBBDB5BE82D}"/>
              </a:ext>
            </a:extLst>
          </p:cNvPr>
          <p:cNvSpPr>
            <a:spLocks noChangeShapeType="1"/>
          </p:cNvSpPr>
          <p:nvPr/>
        </p:nvSpPr>
        <p:spPr bwMode="auto">
          <a:xfrm>
            <a:off x="1708969" y="3788284"/>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05" name="Line 61">
            <a:extLst>
              <a:ext uri="{FF2B5EF4-FFF2-40B4-BE49-F238E27FC236}">
                <a16:creationId xmlns:a16="http://schemas.microsoft.com/office/drawing/2014/main" id="{65ADA6D2-9C84-4A53-BF04-38A7971147BE}"/>
              </a:ext>
            </a:extLst>
          </p:cNvPr>
          <p:cNvSpPr>
            <a:spLocks noChangeShapeType="1"/>
          </p:cNvSpPr>
          <p:nvPr/>
        </p:nvSpPr>
        <p:spPr bwMode="auto">
          <a:xfrm flipV="1">
            <a:off x="832669" y="4580446"/>
            <a:ext cx="846138"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6" name="Line 62">
            <a:extLst>
              <a:ext uri="{FF2B5EF4-FFF2-40B4-BE49-F238E27FC236}">
                <a16:creationId xmlns:a16="http://schemas.microsoft.com/office/drawing/2014/main" id="{6A680CC5-EFF6-4704-ADC2-D40351549047}"/>
              </a:ext>
            </a:extLst>
          </p:cNvPr>
          <p:cNvSpPr>
            <a:spLocks noChangeShapeType="1"/>
          </p:cNvSpPr>
          <p:nvPr/>
        </p:nvSpPr>
        <p:spPr bwMode="auto">
          <a:xfrm>
            <a:off x="1708969" y="4364546"/>
            <a:ext cx="4430713"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07" name="Line 63">
            <a:extLst>
              <a:ext uri="{FF2B5EF4-FFF2-40B4-BE49-F238E27FC236}">
                <a16:creationId xmlns:a16="http://schemas.microsoft.com/office/drawing/2014/main" id="{4F27E2AE-B5EE-48BD-BAB7-2CA752E80154}"/>
              </a:ext>
            </a:extLst>
          </p:cNvPr>
          <p:cNvSpPr>
            <a:spLocks noChangeShapeType="1"/>
          </p:cNvSpPr>
          <p:nvPr/>
        </p:nvSpPr>
        <p:spPr bwMode="auto">
          <a:xfrm>
            <a:off x="1993132" y="4364546"/>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09" name="Line 65">
            <a:extLst>
              <a:ext uri="{FF2B5EF4-FFF2-40B4-BE49-F238E27FC236}">
                <a16:creationId xmlns:a16="http://schemas.microsoft.com/office/drawing/2014/main" id="{CD74964D-8D2E-426C-B3AC-A3617A1C20CF}"/>
              </a:ext>
            </a:extLst>
          </p:cNvPr>
          <p:cNvSpPr>
            <a:spLocks noChangeShapeType="1"/>
          </p:cNvSpPr>
          <p:nvPr/>
        </p:nvSpPr>
        <p:spPr bwMode="auto">
          <a:xfrm flipV="1">
            <a:off x="832669" y="5085271"/>
            <a:ext cx="1155700" cy="1588"/>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10" name="Line 66">
            <a:extLst>
              <a:ext uri="{FF2B5EF4-FFF2-40B4-BE49-F238E27FC236}">
                <a16:creationId xmlns:a16="http://schemas.microsoft.com/office/drawing/2014/main" id="{7CD79828-F3C5-4809-B844-8FDF8BF3503B}"/>
              </a:ext>
            </a:extLst>
          </p:cNvPr>
          <p:cNvSpPr>
            <a:spLocks noChangeShapeType="1"/>
          </p:cNvSpPr>
          <p:nvPr/>
        </p:nvSpPr>
        <p:spPr bwMode="auto">
          <a:xfrm flipV="1">
            <a:off x="1980432" y="4869371"/>
            <a:ext cx="4427537" cy="1270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11" name="Line 67">
            <a:extLst>
              <a:ext uri="{FF2B5EF4-FFF2-40B4-BE49-F238E27FC236}">
                <a16:creationId xmlns:a16="http://schemas.microsoft.com/office/drawing/2014/main" id="{394B54A4-20D5-4388-BC00-8F7210D7A0FD}"/>
              </a:ext>
            </a:extLst>
          </p:cNvPr>
          <p:cNvSpPr>
            <a:spLocks noChangeShapeType="1"/>
          </p:cNvSpPr>
          <p:nvPr/>
        </p:nvSpPr>
        <p:spPr bwMode="auto">
          <a:xfrm>
            <a:off x="2302694" y="4869371"/>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4" name="Line 70">
            <a:extLst>
              <a:ext uri="{FF2B5EF4-FFF2-40B4-BE49-F238E27FC236}">
                <a16:creationId xmlns:a16="http://schemas.microsoft.com/office/drawing/2014/main" id="{F934B6D8-21C1-4945-9EB2-75A69EEB22C1}"/>
              </a:ext>
            </a:extLst>
          </p:cNvPr>
          <p:cNvSpPr>
            <a:spLocks noChangeShapeType="1"/>
          </p:cNvSpPr>
          <p:nvPr/>
        </p:nvSpPr>
        <p:spPr bwMode="auto">
          <a:xfrm flipV="1">
            <a:off x="832669" y="3392996"/>
            <a:ext cx="0" cy="20526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5" name="Line 71">
            <a:extLst>
              <a:ext uri="{FF2B5EF4-FFF2-40B4-BE49-F238E27FC236}">
                <a16:creationId xmlns:a16="http://schemas.microsoft.com/office/drawing/2014/main" id="{C598C396-9105-4F48-9F7A-945B8C1B2577}"/>
              </a:ext>
            </a:extLst>
          </p:cNvPr>
          <p:cNvSpPr>
            <a:spLocks noChangeShapeType="1"/>
          </p:cNvSpPr>
          <p:nvPr/>
        </p:nvSpPr>
        <p:spPr bwMode="auto">
          <a:xfrm>
            <a:off x="685032" y="5445634"/>
            <a:ext cx="74152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7" name="Line 73">
            <a:extLst>
              <a:ext uri="{FF2B5EF4-FFF2-40B4-BE49-F238E27FC236}">
                <a16:creationId xmlns:a16="http://schemas.microsoft.com/office/drawing/2014/main" id="{0B07E116-42EF-4805-A69D-7BA1638EA8B4}"/>
              </a:ext>
            </a:extLst>
          </p:cNvPr>
          <p:cNvSpPr>
            <a:spLocks noChangeShapeType="1"/>
          </p:cNvSpPr>
          <p:nvPr/>
        </p:nvSpPr>
        <p:spPr bwMode="auto">
          <a:xfrm>
            <a:off x="5866632" y="3788284"/>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18" name="Line 74">
            <a:extLst>
              <a:ext uri="{FF2B5EF4-FFF2-40B4-BE49-F238E27FC236}">
                <a16:creationId xmlns:a16="http://schemas.microsoft.com/office/drawing/2014/main" id="{6D5CF1A6-CC11-45D3-8377-56F9400DE4A1}"/>
              </a:ext>
            </a:extLst>
          </p:cNvPr>
          <p:cNvSpPr>
            <a:spLocks noChangeShapeType="1"/>
          </p:cNvSpPr>
          <p:nvPr/>
        </p:nvSpPr>
        <p:spPr bwMode="auto">
          <a:xfrm>
            <a:off x="5868219" y="3788284"/>
            <a:ext cx="1979613" cy="0"/>
          </a:xfrm>
          <a:prstGeom prst="line">
            <a:avLst/>
          </a:prstGeom>
          <a:noFill/>
          <a:ln w="28575">
            <a:solidFill>
              <a:srgbClr val="CC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19" name="Line 75">
            <a:extLst>
              <a:ext uri="{FF2B5EF4-FFF2-40B4-BE49-F238E27FC236}">
                <a16:creationId xmlns:a16="http://schemas.microsoft.com/office/drawing/2014/main" id="{06E9CB89-3BFC-4EB8-ADF4-6666FE0ADA14}"/>
              </a:ext>
            </a:extLst>
          </p:cNvPr>
          <p:cNvSpPr>
            <a:spLocks noChangeShapeType="1"/>
          </p:cNvSpPr>
          <p:nvPr/>
        </p:nvSpPr>
        <p:spPr bwMode="auto">
          <a:xfrm>
            <a:off x="6139682" y="4364546"/>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20" name="Line 76">
            <a:extLst>
              <a:ext uri="{FF2B5EF4-FFF2-40B4-BE49-F238E27FC236}">
                <a16:creationId xmlns:a16="http://schemas.microsoft.com/office/drawing/2014/main" id="{C7B1493A-4CE0-4FE8-B948-E2F758646B16}"/>
              </a:ext>
            </a:extLst>
          </p:cNvPr>
          <p:cNvSpPr>
            <a:spLocks noChangeShapeType="1"/>
          </p:cNvSpPr>
          <p:nvPr/>
        </p:nvSpPr>
        <p:spPr bwMode="auto">
          <a:xfrm>
            <a:off x="6139682" y="4582034"/>
            <a:ext cx="1708150"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21" name="Line 77">
            <a:extLst>
              <a:ext uri="{FF2B5EF4-FFF2-40B4-BE49-F238E27FC236}">
                <a16:creationId xmlns:a16="http://schemas.microsoft.com/office/drawing/2014/main" id="{5D0C671C-FEC5-4379-BA05-9A0D8B020000}"/>
              </a:ext>
            </a:extLst>
          </p:cNvPr>
          <p:cNvSpPr>
            <a:spLocks noChangeShapeType="1"/>
          </p:cNvSpPr>
          <p:nvPr/>
        </p:nvSpPr>
        <p:spPr bwMode="auto">
          <a:xfrm>
            <a:off x="6407969" y="4869371"/>
            <a:ext cx="0" cy="215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p>
            <a:pPr algn="ctr" eaLnBrk="1" hangingPunct="1">
              <a:defRPr/>
            </a:pPr>
            <a:endParaRPr lang="de-DE">
              <a:latin typeface="Arial" charset="0"/>
            </a:endParaRPr>
          </a:p>
        </p:txBody>
      </p:sp>
      <p:sp>
        <p:nvSpPr>
          <p:cNvPr id="6222" name="Line 78">
            <a:extLst>
              <a:ext uri="{FF2B5EF4-FFF2-40B4-BE49-F238E27FC236}">
                <a16:creationId xmlns:a16="http://schemas.microsoft.com/office/drawing/2014/main" id="{925490BA-FFC2-471C-A378-845985E50238}"/>
              </a:ext>
            </a:extLst>
          </p:cNvPr>
          <p:cNvSpPr>
            <a:spLocks noChangeShapeType="1"/>
          </p:cNvSpPr>
          <p:nvPr/>
        </p:nvSpPr>
        <p:spPr bwMode="auto">
          <a:xfrm>
            <a:off x="6407969" y="5086859"/>
            <a:ext cx="1470025" cy="0"/>
          </a:xfrm>
          <a:prstGeom prst="line">
            <a:avLst/>
          </a:prstGeom>
          <a:noFill/>
          <a:ln w="28575">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8243" name="Text Box 91">
            <a:extLst>
              <a:ext uri="{FF2B5EF4-FFF2-40B4-BE49-F238E27FC236}">
                <a16:creationId xmlns:a16="http://schemas.microsoft.com/office/drawing/2014/main" id="{245113AA-B6C6-4A9B-82E5-F5C4D49CA96A}"/>
              </a:ext>
            </a:extLst>
          </p:cNvPr>
          <p:cNvSpPr txBox="1">
            <a:spLocks noChangeArrowheads="1"/>
          </p:cNvSpPr>
          <p:nvPr/>
        </p:nvSpPr>
        <p:spPr bwMode="auto">
          <a:xfrm>
            <a:off x="467544" y="3753359"/>
            <a:ext cx="360363"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A1</a:t>
            </a:r>
          </a:p>
        </p:txBody>
      </p:sp>
      <p:sp>
        <p:nvSpPr>
          <p:cNvPr id="8244" name="Text Box 92">
            <a:extLst>
              <a:ext uri="{FF2B5EF4-FFF2-40B4-BE49-F238E27FC236}">
                <a16:creationId xmlns:a16="http://schemas.microsoft.com/office/drawing/2014/main" id="{D2CD8C1B-0778-4038-B4DB-4B18CF41C9A2}"/>
              </a:ext>
            </a:extLst>
          </p:cNvPr>
          <p:cNvSpPr txBox="1">
            <a:spLocks noChangeArrowheads="1"/>
          </p:cNvSpPr>
          <p:nvPr/>
        </p:nvSpPr>
        <p:spPr bwMode="auto">
          <a:xfrm>
            <a:off x="467544" y="4293109"/>
            <a:ext cx="360363"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A2</a:t>
            </a:r>
          </a:p>
        </p:txBody>
      </p:sp>
      <p:sp>
        <p:nvSpPr>
          <p:cNvPr id="8245" name="Text Box 93">
            <a:extLst>
              <a:ext uri="{FF2B5EF4-FFF2-40B4-BE49-F238E27FC236}">
                <a16:creationId xmlns:a16="http://schemas.microsoft.com/office/drawing/2014/main" id="{283AB561-D2FA-4BF2-95C4-A5F3000B54FC}"/>
              </a:ext>
            </a:extLst>
          </p:cNvPr>
          <p:cNvSpPr txBox="1">
            <a:spLocks noChangeArrowheads="1"/>
          </p:cNvSpPr>
          <p:nvPr/>
        </p:nvSpPr>
        <p:spPr bwMode="auto">
          <a:xfrm>
            <a:off x="467544" y="4832859"/>
            <a:ext cx="360363" cy="309562"/>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A3</a:t>
            </a:r>
          </a:p>
        </p:txBody>
      </p:sp>
      <p:sp>
        <p:nvSpPr>
          <p:cNvPr id="6241" name="Line 97">
            <a:extLst>
              <a:ext uri="{FF2B5EF4-FFF2-40B4-BE49-F238E27FC236}">
                <a16:creationId xmlns:a16="http://schemas.microsoft.com/office/drawing/2014/main" id="{9C72614C-A682-4563-8B58-57A29C69F409}"/>
              </a:ext>
            </a:extLst>
          </p:cNvPr>
          <p:cNvSpPr>
            <a:spLocks noChangeShapeType="1"/>
          </p:cNvSpPr>
          <p:nvPr/>
        </p:nvSpPr>
        <p:spPr bwMode="auto">
          <a:xfrm>
            <a:off x="1708969" y="544563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42" name="Line 98">
            <a:extLst>
              <a:ext uri="{FF2B5EF4-FFF2-40B4-BE49-F238E27FC236}">
                <a16:creationId xmlns:a16="http://schemas.microsoft.com/office/drawing/2014/main" id="{CF77BA24-0729-4F14-A3C9-8D8697AA1379}"/>
              </a:ext>
            </a:extLst>
          </p:cNvPr>
          <p:cNvSpPr>
            <a:spLocks noChangeShapeType="1"/>
          </p:cNvSpPr>
          <p:nvPr/>
        </p:nvSpPr>
        <p:spPr bwMode="auto">
          <a:xfrm>
            <a:off x="5866632" y="544563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8248" name="Text Box 100">
            <a:extLst>
              <a:ext uri="{FF2B5EF4-FFF2-40B4-BE49-F238E27FC236}">
                <a16:creationId xmlns:a16="http://schemas.microsoft.com/office/drawing/2014/main" id="{22A3F929-53C8-4BA7-B930-15B3A4E0D63F}"/>
              </a:ext>
            </a:extLst>
          </p:cNvPr>
          <p:cNvSpPr txBox="1">
            <a:spLocks noChangeArrowheads="1"/>
          </p:cNvSpPr>
          <p:nvPr/>
        </p:nvSpPr>
        <p:spPr bwMode="auto">
          <a:xfrm>
            <a:off x="862832" y="5459921"/>
            <a:ext cx="66992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Phase1</a:t>
            </a:r>
          </a:p>
        </p:txBody>
      </p:sp>
      <p:sp>
        <p:nvSpPr>
          <p:cNvPr id="8249" name="Text Box 101">
            <a:extLst>
              <a:ext uri="{FF2B5EF4-FFF2-40B4-BE49-F238E27FC236}">
                <a16:creationId xmlns:a16="http://schemas.microsoft.com/office/drawing/2014/main" id="{705DA04D-AF56-4A83-B2AE-DB768F7F8310}"/>
              </a:ext>
            </a:extLst>
          </p:cNvPr>
          <p:cNvSpPr txBox="1">
            <a:spLocks noChangeArrowheads="1"/>
          </p:cNvSpPr>
          <p:nvPr/>
        </p:nvSpPr>
        <p:spPr bwMode="auto">
          <a:xfrm>
            <a:off x="2472557" y="5459921"/>
            <a:ext cx="66992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Phase2</a:t>
            </a:r>
          </a:p>
        </p:txBody>
      </p:sp>
      <p:sp>
        <p:nvSpPr>
          <p:cNvPr id="8250" name="Text Box 102">
            <a:extLst>
              <a:ext uri="{FF2B5EF4-FFF2-40B4-BE49-F238E27FC236}">
                <a16:creationId xmlns:a16="http://schemas.microsoft.com/office/drawing/2014/main" id="{E49FAA76-20B9-405A-AAC7-498763115DC8}"/>
              </a:ext>
            </a:extLst>
          </p:cNvPr>
          <p:cNvSpPr txBox="1">
            <a:spLocks noChangeArrowheads="1"/>
          </p:cNvSpPr>
          <p:nvPr/>
        </p:nvSpPr>
        <p:spPr bwMode="auto">
          <a:xfrm>
            <a:off x="6587357" y="5459921"/>
            <a:ext cx="669925" cy="309563"/>
          </a:xfrm>
          <a:prstGeom prst="rect">
            <a:avLst/>
          </a:prstGeom>
          <a:noFill/>
          <a:ln>
            <a:noFill/>
          </a:ln>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r" eaLnBrk="1" hangingPunct="1"/>
            <a:r>
              <a:rPr lang="de-DE" altLang="de-DE" sz="1200" b="1"/>
              <a:t>Phase1</a:t>
            </a:r>
          </a:p>
        </p:txBody>
      </p:sp>
      <p:sp>
        <p:nvSpPr>
          <p:cNvPr id="6247" name="Line 103">
            <a:extLst>
              <a:ext uri="{FF2B5EF4-FFF2-40B4-BE49-F238E27FC236}">
                <a16:creationId xmlns:a16="http://schemas.microsoft.com/office/drawing/2014/main" id="{63E7F682-F455-4A66-9EDE-D825BC3C7675}"/>
              </a:ext>
            </a:extLst>
          </p:cNvPr>
          <p:cNvSpPr>
            <a:spLocks noChangeShapeType="1"/>
          </p:cNvSpPr>
          <p:nvPr/>
        </p:nvSpPr>
        <p:spPr bwMode="auto">
          <a:xfrm>
            <a:off x="2297932" y="5445634"/>
            <a:ext cx="0" cy="28733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49" name="Line 105">
            <a:extLst>
              <a:ext uri="{FF2B5EF4-FFF2-40B4-BE49-F238E27FC236}">
                <a16:creationId xmlns:a16="http://schemas.microsoft.com/office/drawing/2014/main" id="{0A646ED1-6510-4855-8257-AD7895DA1A84}"/>
              </a:ext>
            </a:extLst>
          </p:cNvPr>
          <p:cNvSpPr>
            <a:spLocks noChangeShapeType="1"/>
          </p:cNvSpPr>
          <p:nvPr/>
        </p:nvSpPr>
        <p:spPr bwMode="auto">
          <a:xfrm>
            <a:off x="1623244" y="5625021"/>
            <a:ext cx="7381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8253" name="Text Box 104">
            <a:extLst>
              <a:ext uri="{FF2B5EF4-FFF2-40B4-BE49-F238E27FC236}">
                <a16:creationId xmlns:a16="http://schemas.microsoft.com/office/drawing/2014/main" id="{BEFA6161-7CC3-4697-9577-59CC2F3AAFFD}"/>
              </a:ext>
            </a:extLst>
          </p:cNvPr>
          <p:cNvSpPr txBox="1">
            <a:spLocks noChangeArrowheads="1"/>
          </p:cNvSpPr>
          <p:nvPr/>
        </p:nvSpPr>
        <p:spPr bwMode="auto">
          <a:xfrm>
            <a:off x="1862957" y="5480559"/>
            <a:ext cx="333375"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r>
              <a:rPr lang="de-DE" altLang="de-DE" sz="1200" b="1">
                <a:latin typeface="Symbol" panose="05050102010706020507" pitchFamily="18" charset="2"/>
              </a:rPr>
              <a:t>D</a:t>
            </a:r>
            <a:r>
              <a:rPr lang="de-DE" altLang="de-DE" sz="1200" b="1"/>
              <a:t>T</a:t>
            </a:r>
          </a:p>
        </p:txBody>
      </p:sp>
      <p:sp>
        <p:nvSpPr>
          <p:cNvPr id="6250" name="Text Box 106">
            <a:extLst>
              <a:ext uri="{FF2B5EF4-FFF2-40B4-BE49-F238E27FC236}">
                <a16:creationId xmlns:a16="http://schemas.microsoft.com/office/drawing/2014/main" id="{7CCA30E5-3D19-4D1B-9F03-8FA0DCB4FD67}"/>
              </a:ext>
            </a:extLst>
          </p:cNvPr>
          <p:cNvSpPr txBox="1">
            <a:spLocks noChangeArrowheads="1"/>
          </p:cNvSpPr>
          <p:nvPr/>
        </p:nvSpPr>
        <p:spPr bwMode="auto">
          <a:xfrm>
            <a:off x="827907" y="5812433"/>
            <a:ext cx="6191118" cy="738664"/>
          </a:xfrm>
          <a:prstGeom prst="rect">
            <a:avLst/>
          </a:prstGeom>
          <a:solidFill>
            <a:srgbClr val="FF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Real-Time Requirement for </a:t>
            </a:r>
            <a:r>
              <a:rPr lang="en-US" altLang="de-DE" b="1" i="1" dirty="0"/>
              <a:t>Safety:</a:t>
            </a:r>
            <a:r>
              <a:rPr lang="en-US" altLang="de-DE" b="1" dirty="0"/>
              <a:t> </a:t>
            </a:r>
          </a:p>
          <a:p>
            <a:pPr eaLnBrk="1" hangingPunct="1">
              <a:defRPr/>
            </a:pPr>
            <a:r>
              <a:rPr lang="en-US" altLang="de-DE" b="1" dirty="0"/>
              <a:t>A1 must always switch after A2 and A3 AND</a:t>
            </a:r>
          </a:p>
          <a:p>
            <a:pPr eaLnBrk="1" hangingPunct="1">
              <a:defRPr/>
            </a:pPr>
            <a:r>
              <a:rPr lang="en-US" altLang="de-DE" b="1" dirty="0">
                <a:latin typeface="Symbol" charset="2"/>
              </a:rPr>
              <a:t>D</a:t>
            </a:r>
            <a:r>
              <a:rPr lang="en-US" altLang="de-DE" b="1" dirty="0"/>
              <a:t>T always (!) must be small </a:t>
            </a:r>
            <a:r>
              <a:rPr lang="en-US" altLang="de-DE" b="1" dirty="0" err="1"/>
              <a:t>wrt</a:t>
            </a:r>
            <a:r>
              <a:rPr lang="en-US" altLang="de-DE" b="1" dirty="0"/>
              <a:t> the human reaction time (10 .. 50 </a:t>
            </a:r>
            <a:r>
              <a:rPr lang="en-US" altLang="de-DE" b="1" dirty="0" err="1"/>
              <a:t>ms</a:t>
            </a:r>
            <a:r>
              <a:rPr lang="en-US" altLang="de-DE" b="1" dirty="0"/>
              <a:t>) !!</a:t>
            </a:r>
          </a:p>
        </p:txBody>
      </p:sp>
      <p:sp>
        <p:nvSpPr>
          <p:cNvPr id="8255" name="Text Box 113">
            <a:extLst>
              <a:ext uri="{FF2B5EF4-FFF2-40B4-BE49-F238E27FC236}">
                <a16:creationId xmlns:a16="http://schemas.microsoft.com/office/drawing/2014/main" id="{394EEF42-25A7-4D47-B4A1-E5DDF467C18D}"/>
              </a:ext>
            </a:extLst>
          </p:cNvPr>
          <p:cNvSpPr txBox="1">
            <a:spLocks noChangeArrowheads="1"/>
          </p:cNvSpPr>
          <p:nvPr/>
        </p:nvSpPr>
        <p:spPr bwMode="auto">
          <a:xfrm>
            <a:off x="7877994" y="5480559"/>
            <a:ext cx="333375" cy="2381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rIns="18000"/>
          <a:lstStyle>
            <a:lvl1pPr>
              <a:defRPr sz="1400">
                <a:solidFill>
                  <a:schemeClr val="tx1"/>
                </a:solidFill>
                <a:latin typeface="Arial" panose="020B0604020202020204" pitchFamily="34" charset="0"/>
              </a:defRPr>
            </a:lvl1pPr>
            <a:lvl2pPr marL="742950" indent="-285750">
              <a:defRPr sz="1400">
                <a:solidFill>
                  <a:schemeClr val="tx1"/>
                </a:solidFill>
                <a:latin typeface="Arial" panose="020B0604020202020204" pitchFamily="34" charset="0"/>
              </a:defRPr>
            </a:lvl2pPr>
            <a:lvl3pPr marL="1143000" indent="-228600">
              <a:defRPr sz="1400">
                <a:solidFill>
                  <a:schemeClr val="tx1"/>
                </a:solidFill>
                <a:latin typeface="Arial" panose="020B0604020202020204" pitchFamily="34" charset="0"/>
              </a:defRPr>
            </a:lvl3pPr>
            <a:lvl4pPr marL="1600200" indent="-228600">
              <a:defRPr sz="1400">
                <a:solidFill>
                  <a:schemeClr val="tx1"/>
                </a:solidFill>
                <a:latin typeface="Arial" panose="020B0604020202020204" pitchFamily="34" charset="0"/>
              </a:defRPr>
            </a:lvl4pPr>
            <a:lvl5pPr marL="2057400" indent="-228600">
              <a:defRPr sz="1400">
                <a:solidFill>
                  <a:schemeClr val="tx1"/>
                </a:solidFill>
                <a:latin typeface="Arial" panose="020B0604020202020204" pitchFamily="34" charset="0"/>
              </a:defRPr>
            </a:lvl5pPr>
            <a:lvl6pPr marL="2514600" indent="-228600" eaLnBrk="0" fontAlgn="base" hangingPunct="0">
              <a:spcBef>
                <a:spcPct val="0"/>
              </a:spcBef>
              <a:spcAft>
                <a:spcPct val="0"/>
              </a:spcAft>
              <a:defRPr sz="1400">
                <a:solidFill>
                  <a:schemeClr val="tx1"/>
                </a:solidFill>
                <a:latin typeface="Arial" panose="020B0604020202020204" pitchFamily="34" charset="0"/>
              </a:defRPr>
            </a:lvl6pPr>
            <a:lvl7pPr marL="2971800" indent="-228600" eaLnBrk="0" fontAlgn="base" hangingPunct="0">
              <a:spcBef>
                <a:spcPct val="0"/>
              </a:spcBef>
              <a:spcAft>
                <a:spcPct val="0"/>
              </a:spcAft>
              <a:defRPr sz="1400">
                <a:solidFill>
                  <a:schemeClr val="tx1"/>
                </a:solidFill>
                <a:latin typeface="Arial" panose="020B0604020202020204" pitchFamily="34" charset="0"/>
              </a:defRPr>
            </a:lvl7pPr>
            <a:lvl8pPr marL="3429000" indent="-228600" eaLnBrk="0" fontAlgn="base" hangingPunct="0">
              <a:spcBef>
                <a:spcPct val="0"/>
              </a:spcBef>
              <a:spcAft>
                <a:spcPct val="0"/>
              </a:spcAft>
              <a:defRPr sz="1400">
                <a:solidFill>
                  <a:schemeClr val="tx1"/>
                </a:solidFill>
                <a:latin typeface="Arial" panose="020B0604020202020204" pitchFamily="34" charset="0"/>
              </a:defRPr>
            </a:lvl8pPr>
            <a:lvl9pPr marL="3886200" indent="-228600" eaLnBrk="0" fontAlgn="base" hangingPunct="0">
              <a:spcBef>
                <a:spcPct val="0"/>
              </a:spcBef>
              <a:spcAft>
                <a:spcPct val="0"/>
              </a:spcAft>
              <a:defRPr sz="1400">
                <a:solidFill>
                  <a:schemeClr val="tx1"/>
                </a:solidFill>
                <a:latin typeface="Arial" panose="020B0604020202020204" pitchFamily="34" charset="0"/>
              </a:defRPr>
            </a:lvl9pPr>
          </a:lstStyle>
          <a:p>
            <a:pPr algn="ctr" eaLnBrk="1" hangingPunct="1"/>
            <a:r>
              <a:rPr lang="de-DE" altLang="de-DE" sz="1200" b="1" i="1"/>
              <a:t>t</a:t>
            </a:r>
          </a:p>
        </p:txBody>
      </p:sp>
      <p:grpSp>
        <p:nvGrpSpPr>
          <p:cNvPr id="8256" name="Group 116">
            <a:extLst>
              <a:ext uri="{FF2B5EF4-FFF2-40B4-BE49-F238E27FC236}">
                <a16:creationId xmlns:a16="http://schemas.microsoft.com/office/drawing/2014/main" id="{90898616-7D06-4BAA-8941-44A7B050AA23}"/>
              </a:ext>
            </a:extLst>
          </p:cNvPr>
          <p:cNvGrpSpPr>
            <a:grpSpLocks/>
          </p:cNvGrpSpPr>
          <p:nvPr/>
        </p:nvGrpSpPr>
        <p:grpSpPr bwMode="auto">
          <a:xfrm>
            <a:off x="3779069" y="3861309"/>
            <a:ext cx="160338" cy="287337"/>
            <a:chOff x="2426" y="2523"/>
            <a:chExt cx="101" cy="181"/>
          </a:xfrm>
        </p:grpSpPr>
        <p:sp>
          <p:nvSpPr>
            <p:cNvPr id="6259" name="Rectangle 115">
              <a:extLst>
                <a:ext uri="{FF2B5EF4-FFF2-40B4-BE49-F238E27FC236}">
                  <a16:creationId xmlns:a16="http://schemas.microsoft.com/office/drawing/2014/main" id="{43A29B8D-B4C3-4D83-900B-E639159CF08E}"/>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23" name="Freeform 79">
              <a:extLst>
                <a:ext uri="{FF2B5EF4-FFF2-40B4-BE49-F238E27FC236}">
                  <a16:creationId xmlns:a16="http://schemas.microsoft.com/office/drawing/2014/main" id="{F57DFBEA-40CC-43A7-8E28-C21E22F15334}"/>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24" name="Freeform 80">
              <a:extLst>
                <a:ext uri="{FF2B5EF4-FFF2-40B4-BE49-F238E27FC236}">
                  <a16:creationId xmlns:a16="http://schemas.microsoft.com/office/drawing/2014/main" id="{896E1CEF-4BEA-414A-8CC1-B44E5C4C2E0D}"/>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grpSp>
        <p:nvGrpSpPr>
          <p:cNvPr id="8257" name="Group 117">
            <a:extLst>
              <a:ext uri="{FF2B5EF4-FFF2-40B4-BE49-F238E27FC236}">
                <a16:creationId xmlns:a16="http://schemas.microsoft.com/office/drawing/2014/main" id="{F554B918-38BE-4110-973B-1AF5D2F595C9}"/>
              </a:ext>
            </a:extLst>
          </p:cNvPr>
          <p:cNvGrpSpPr>
            <a:grpSpLocks/>
          </p:cNvGrpSpPr>
          <p:nvPr/>
        </p:nvGrpSpPr>
        <p:grpSpPr bwMode="auto">
          <a:xfrm>
            <a:off x="3779069" y="4220084"/>
            <a:ext cx="160338" cy="287337"/>
            <a:chOff x="2426" y="2523"/>
            <a:chExt cx="101" cy="181"/>
          </a:xfrm>
        </p:grpSpPr>
        <p:sp>
          <p:nvSpPr>
            <p:cNvPr id="6262" name="Rectangle 118">
              <a:extLst>
                <a:ext uri="{FF2B5EF4-FFF2-40B4-BE49-F238E27FC236}">
                  <a16:creationId xmlns:a16="http://schemas.microsoft.com/office/drawing/2014/main" id="{9E43DB80-D6A4-4DFF-9AB2-23715C9585FB}"/>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63" name="Freeform 119">
              <a:extLst>
                <a:ext uri="{FF2B5EF4-FFF2-40B4-BE49-F238E27FC236}">
                  <a16:creationId xmlns:a16="http://schemas.microsoft.com/office/drawing/2014/main" id="{77FD1615-730A-4841-93FC-0A444D460BF3}"/>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64" name="Freeform 120">
              <a:extLst>
                <a:ext uri="{FF2B5EF4-FFF2-40B4-BE49-F238E27FC236}">
                  <a16:creationId xmlns:a16="http://schemas.microsoft.com/office/drawing/2014/main" id="{C9329988-A997-4DE8-8699-9BC9FF2478D1}"/>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grpSp>
        <p:nvGrpSpPr>
          <p:cNvPr id="8258" name="Group 121">
            <a:extLst>
              <a:ext uri="{FF2B5EF4-FFF2-40B4-BE49-F238E27FC236}">
                <a16:creationId xmlns:a16="http://schemas.microsoft.com/office/drawing/2014/main" id="{B5FB97A2-CEEF-4A1A-9367-51577C572B54}"/>
              </a:ext>
            </a:extLst>
          </p:cNvPr>
          <p:cNvGrpSpPr>
            <a:grpSpLocks/>
          </p:cNvGrpSpPr>
          <p:nvPr/>
        </p:nvGrpSpPr>
        <p:grpSpPr bwMode="auto">
          <a:xfrm>
            <a:off x="3779069" y="4696334"/>
            <a:ext cx="160338" cy="287337"/>
            <a:chOff x="2426" y="2523"/>
            <a:chExt cx="101" cy="181"/>
          </a:xfrm>
        </p:grpSpPr>
        <p:sp>
          <p:nvSpPr>
            <p:cNvPr id="6266" name="Rectangle 122">
              <a:extLst>
                <a:ext uri="{FF2B5EF4-FFF2-40B4-BE49-F238E27FC236}">
                  <a16:creationId xmlns:a16="http://schemas.microsoft.com/office/drawing/2014/main" id="{497B1FEB-5CD0-4EA1-A8C9-27EE70E9E474}"/>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67" name="Freeform 123">
              <a:extLst>
                <a:ext uri="{FF2B5EF4-FFF2-40B4-BE49-F238E27FC236}">
                  <a16:creationId xmlns:a16="http://schemas.microsoft.com/office/drawing/2014/main" id="{CCBC4DB6-B037-4CBB-AB8A-BFD09CA2DB43}"/>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68" name="Freeform 124">
              <a:extLst>
                <a:ext uri="{FF2B5EF4-FFF2-40B4-BE49-F238E27FC236}">
                  <a16:creationId xmlns:a16="http://schemas.microsoft.com/office/drawing/2014/main" id="{AD0004FB-D942-485E-90C9-783003ACAB6E}"/>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grpSp>
        <p:nvGrpSpPr>
          <p:cNvPr id="8259" name="Group 125">
            <a:extLst>
              <a:ext uri="{FF2B5EF4-FFF2-40B4-BE49-F238E27FC236}">
                <a16:creationId xmlns:a16="http://schemas.microsoft.com/office/drawing/2014/main" id="{A6509576-6403-42E0-BCCF-FB0FE55503C6}"/>
              </a:ext>
            </a:extLst>
          </p:cNvPr>
          <p:cNvGrpSpPr>
            <a:grpSpLocks/>
          </p:cNvGrpSpPr>
          <p:nvPr/>
        </p:nvGrpSpPr>
        <p:grpSpPr bwMode="auto">
          <a:xfrm>
            <a:off x="3779069" y="5280534"/>
            <a:ext cx="160338" cy="287337"/>
            <a:chOff x="2426" y="2523"/>
            <a:chExt cx="101" cy="181"/>
          </a:xfrm>
        </p:grpSpPr>
        <p:sp>
          <p:nvSpPr>
            <p:cNvPr id="6270" name="Rectangle 126">
              <a:extLst>
                <a:ext uri="{FF2B5EF4-FFF2-40B4-BE49-F238E27FC236}">
                  <a16:creationId xmlns:a16="http://schemas.microsoft.com/office/drawing/2014/main" id="{8326F847-56A4-413D-B760-C0136D9CDCCD}"/>
                </a:ext>
              </a:extLst>
            </p:cNvPr>
            <p:cNvSpPr>
              <a:spLocks noChangeArrowheads="1"/>
            </p:cNvSpPr>
            <p:nvPr/>
          </p:nvSpPr>
          <p:spPr bwMode="auto">
            <a:xfrm>
              <a:off x="2426" y="2599"/>
              <a:ext cx="68" cy="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71" name="Freeform 127">
              <a:extLst>
                <a:ext uri="{FF2B5EF4-FFF2-40B4-BE49-F238E27FC236}">
                  <a16:creationId xmlns:a16="http://schemas.microsoft.com/office/drawing/2014/main" id="{444F006E-E7A0-4F9E-A8FC-2082B2267DF8}"/>
                </a:ext>
              </a:extLst>
            </p:cNvPr>
            <p:cNvSpPr>
              <a:spLocks/>
            </p:cNvSpPr>
            <p:nvPr/>
          </p:nvSpPr>
          <p:spPr bwMode="auto">
            <a:xfrm>
              <a:off x="2426" y="254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sp>
          <p:nvSpPr>
            <p:cNvPr id="6272" name="Freeform 128">
              <a:extLst>
                <a:ext uri="{FF2B5EF4-FFF2-40B4-BE49-F238E27FC236}">
                  <a16:creationId xmlns:a16="http://schemas.microsoft.com/office/drawing/2014/main" id="{D0349A1B-29B2-4B3C-BD51-DD9E6B962594}"/>
                </a:ext>
              </a:extLst>
            </p:cNvPr>
            <p:cNvSpPr>
              <a:spLocks/>
            </p:cNvSpPr>
            <p:nvPr/>
          </p:nvSpPr>
          <p:spPr bwMode="auto">
            <a:xfrm>
              <a:off x="2486" y="2523"/>
              <a:ext cx="41" cy="161"/>
            </a:xfrm>
            <a:custGeom>
              <a:avLst/>
              <a:gdLst>
                <a:gd name="T0" fmla="*/ 1 w 163"/>
                <a:gd name="T1" fmla="*/ 161 h 196"/>
                <a:gd name="T2" fmla="*/ 35 w 163"/>
                <a:gd name="T3" fmla="*/ 105 h 196"/>
                <a:gd name="T4" fmla="*/ 1 w 163"/>
                <a:gd name="T5" fmla="*/ 87 h 196"/>
                <a:gd name="T6" fmla="*/ 41 w 163"/>
                <a:gd name="T7" fmla="*/ 12 h 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3" h="196">
                  <a:moveTo>
                    <a:pt x="4" y="196"/>
                  </a:moveTo>
                  <a:cubicBezTo>
                    <a:pt x="72" y="169"/>
                    <a:pt x="140" y="143"/>
                    <a:pt x="140" y="128"/>
                  </a:cubicBezTo>
                  <a:cubicBezTo>
                    <a:pt x="140" y="113"/>
                    <a:pt x="0" y="125"/>
                    <a:pt x="4" y="106"/>
                  </a:cubicBezTo>
                  <a:cubicBezTo>
                    <a:pt x="8" y="87"/>
                    <a:pt x="110" y="0"/>
                    <a:pt x="163" y="15"/>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spAutoFit/>
            </a:bodyPr>
            <a:lstStyle/>
            <a:p>
              <a:endParaRPr lang="de-DE"/>
            </a:p>
          </p:txBody>
        </p:sp>
      </p:grpSp>
      <p:sp>
        <p:nvSpPr>
          <p:cNvPr id="6273" name="Line 129">
            <a:extLst>
              <a:ext uri="{FF2B5EF4-FFF2-40B4-BE49-F238E27FC236}">
                <a16:creationId xmlns:a16="http://schemas.microsoft.com/office/drawing/2014/main" id="{BFDABF06-BF77-4C3F-875E-7B07B82FB369}"/>
              </a:ext>
            </a:extLst>
          </p:cNvPr>
          <p:cNvSpPr>
            <a:spLocks noChangeShapeType="1"/>
          </p:cNvSpPr>
          <p:nvPr/>
        </p:nvSpPr>
        <p:spPr bwMode="auto">
          <a:xfrm>
            <a:off x="1988369" y="3572384"/>
            <a:ext cx="0" cy="1887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74" name="Line 130">
            <a:extLst>
              <a:ext uri="{FF2B5EF4-FFF2-40B4-BE49-F238E27FC236}">
                <a16:creationId xmlns:a16="http://schemas.microsoft.com/office/drawing/2014/main" id="{47668165-E04D-4BAA-B4B2-43E65954ABCC}"/>
              </a:ext>
            </a:extLst>
          </p:cNvPr>
          <p:cNvSpPr>
            <a:spLocks noChangeShapeType="1"/>
          </p:cNvSpPr>
          <p:nvPr/>
        </p:nvSpPr>
        <p:spPr bwMode="auto">
          <a:xfrm>
            <a:off x="6133332" y="3581909"/>
            <a:ext cx="0" cy="1887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lgn="ctr" eaLnBrk="1" hangingPunct="1">
              <a:defRPr/>
            </a:pPr>
            <a:endParaRPr lang="de-DE">
              <a:latin typeface="Arial" charset="0"/>
            </a:endParaRPr>
          </a:p>
        </p:txBody>
      </p:sp>
      <p:sp>
        <p:nvSpPr>
          <p:cNvPr id="6279" name="Text Box 135">
            <a:extLst>
              <a:ext uri="{FF2B5EF4-FFF2-40B4-BE49-F238E27FC236}">
                <a16:creationId xmlns:a16="http://schemas.microsoft.com/office/drawing/2014/main" id="{DF775349-9EF2-407F-BAAE-4D982EF66F4F}"/>
              </a:ext>
            </a:extLst>
          </p:cNvPr>
          <p:cNvSpPr txBox="1">
            <a:spLocks noChangeArrowheads="1"/>
          </p:cNvSpPr>
          <p:nvPr/>
        </p:nvSpPr>
        <p:spPr bwMode="auto">
          <a:xfrm>
            <a:off x="3276600" y="2748049"/>
            <a:ext cx="985838" cy="100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de-DE" altLang="de-DE" sz="1200"/>
              <a:t>v = 50 km/h</a:t>
            </a:r>
          </a:p>
          <a:p>
            <a:pPr eaLnBrk="1" hangingPunct="1">
              <a:defRPr/>
            </a:pPr>
            <a:r>
              <a:rPr lang="de-DE" altLang="de-DE" sz="1200"/>
              <a:t>   = 14 m/s</a:t>
            </a:r>
          </a:p>
          <a:p>
            <a:pPr eaLnBrk="1" hangingPunct="1">
              <a:defRPr/>
            </a:pPr>
            <a:endParaRPr lang="de-DE" altLang="de-DE" sz="1200"/>
          </a:p>
          <a:p>
            <a:pPr eaLnBrk="1" hangingPunct="1">
              <a:defRPr/>
            </a:pPr>
            <a:r>
              <a:rPr lang="de-DE" altLang="de-DE" sz="1200">
                <a:latin typeface="Symbol" charset="2"/>
              </a:rPr>
              <a:t>D</a:t>
            </a:r>
            <a:r>
              <a:rPr lang="de-DE" altLang="de-DE" sz="1200"/>
              <a:t>s = v</a:t>
            </a:r>
            <a:r>
              <a:rPr lang="de-DE" altLang="de-DE" sz="1200">
                <a:ea typeface="Arial" charset="0"/>
                <a:cs typeface="Arial" charset="0"/>
              </a:rPr>
              <a:t>·</a:t>
            </a:r>
            <a:r>
              <a:rPr lang="de-DE" altLang="de-DE" sz="1200"/>
              <a:t>0.1 s</a:t>
            </a:r>
          </a:p>
          <a:p>
            <a:pPr eaLnBrk="1" hangingPunct="1">
              <a:defRPr/>
            </a:pPr>
            <a:r>
              <a:rPr lang="de-DE" altLang="de-DE" sz="1200"/>
              <a:t>     = 1.4 m</a:t>
            </a:r>
          </a:p>
        </p:txBody>
      </p:sp>
      <p:sp>
        <p:nvSpPr>
          <p:cNvPr id="6280" name="Text Box 136">
            <a:extLst>
              <a:ext uri="{FF2B5EF4-FFF2-40B4-BE49-F238E27FC236}">
                <a16:creationId xmlns:a16="http://schemas.microsoft.com/office/drawing/2014/main" id="{C3C7F091-B2A8-489C-A2F1-5769E164FB76}"/>
              </a:ext>
            </a:extLst>
          </p:cNvPr>
          <p:cNvSpPr txBox="1">
            <a:spLocks noChangeArrowheads="1"/>
          </p:cNvSpPr>
          <p:nvPr/>
        </p:nvSpPr>
        <p:spPr bwMode="auto">
          <a:xfrm>
            <a:off x="5327650" y="1670136"/>
            <a:ext cx="3475375"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lgn="l" eaLnBrk="0" hangingPunct="0">
              <a:tabLst>
                <a:tab pos="984250" algn="l"/>
                <a:tab pos="1978025" algn="l"/>
              </a:tabLst>
              <a:defRPr>
                <a:solidFill>
                  <a:schemeClr val="tx1"/>
                </a:solidFill>
                <a:latin typeface="Arial" charset="0"/>
              </a:defRPr>
            </a:lvl1pPr>
            <a:lvl2pPr algn="l" eaLnBrk="0" hangingPunct="0">
              <a:tabLst>
                <a:tab pos="984250" algn="l"/>
                <a:tab pos="1978025" algn="l"/>
              </a:tabLst>
              <a:defRPr>
                <a:solidFill>
                  <a:schemeClr val="tx1"/>
                </a:solidFill>
                <a:latin typeface="Arial" charset="0"/>
              </a:defRPr>
            </a:lvl2pPr>
            <a:lvl3pPr algn="l" eaLnBrk="0" hangingPunct="0">
              <a:tabLst>
                <a:tab pos="984250" algn="l"/>
                <a:tab pos="1978025" algn="l"/>
              </a:tabLst>
              <a:defRPr>
                <a:solidFill>
                  <a:schemeClr val="tx1"/>
                </a:solidFill>
                <a:latin typeface="Arial" charset="0"/>
              </a:defRPr>
            </a:lvl3pPr>
            <a:lvl4pPr algn="l" eaLnBrk="0" hangingPunct="0">
              <a:tabLst>
                <a:tab pos="984250" algn="l"/>
                <a:tab pos="1978025" algn="l"/>
              </a:tabLst>
              <a:defRPr>
                <a:solidFill>
                  <a:schemeClr val="tx1"/>
                </a:solidFill>
                <a:latin typeface="Arial" charset="0"/>
              </a:defRPr>
            </a:lvl4pPr>
            <a:lvl5pPr algn="l" eaLnBrk="0" hangingPunct="0">
              <a:tabLst>
                <a:tab pos="984250" algn="l"/>
                <a:tab pos="1978025" algn="l"/>
              </a:tabLst>
              <a:defRPr>
                <a:solidFill>
                  <a:schemeClr val="tx1"/>
                </a:solidFill>
                <a:latin typeface="Arial" charset="0"/>
              </a:defRPr>
            </a:lvl5pPr>
            <a:lvl6pPr eaLnBrk="0" fontAlgn="base" hangingPunct="0">
              <a:spcBef>
                <a:spcPct val="0"/>
              </a:spcBef>
              <a:spcAft>
                <a:spcPct val="0"/>
              </a:spcAft>
              <a:tabLst>
                <a:tab pos="984250" algn="l"/>
                <a:tab pos="1978025" algn="l"/>
              </a:tabLst>
              <a:defRPr>
                <a:solidFill>
                  <a:schemeClr val="tx1"/>
                </a:solidFill>
                <a:latin typeface="Arial" charset="0"/>
              </a:defRPr>
            </a:lvl6pPr>
            <a:lvl7pPr eaLnBrk="0" fontAlgn="base" hangingPunct="0">
              <a:spcBef>
                <a:spcPct val="0"/>
              </a:spcBef>
              <a:spcAft>
                <a:spcPct val="0"/>
              </a:spcAft>
              <a:tabLst>
                <a:tab pos="984250" algn="l"/>
                <a:tab pos="1978025" algn="l"/>
              </a:tabLst>
              <a:defRPr>
                <a:solidFill>
                  <a:schemeClr val="tx1"/>
                </a:solidFill>
                <a:latin typeface="Arial" charset="0"/>
              </a:defRPr>
            </a:lvl7pPr>
            <a:lvl8pPr eaLnBrk="0" fontAlgn="base" hangingPunct="0">
              <a:spcBef>
                <a:spcPct val="0"/>
              </a:spcBef>
              <a:spcAft>
                <a:spcPct val="0"/>
              </a:spcAft>
              <a:tabLst>
                <a:tab pos="984250" algn="l"/>
                <a:tab pos="1978025" algn="l"/>
              </a:tabLst>
              <a:defRPr>
                <a:solidFill>
                  <a:schemeClr val="tx1"/>
                </a:solidFill>
                <a:latin typeface="Arial" charset="0"/>
              </a:defRPr>
            </a:lvl8pPr>
            <a:lvl9pPr eaLnBrk="0" fontAlgn="base" hangingPunct="0">
              <a:spcBef>
                <a:spcPct val="0"/>
              </a:spcBef>
              <a:spcAft>
                <a:spcPct val="0"/>
              </a:spcAft>
              <a:tabLst>
                <a:tab pos="984250" algn="l"/>
                <a:tab pos="1978025" algn="l"/>
              </a:tabLst>
              <a:defRPr>
                <a:solidFill>
                  <a:schemeClr val="tx1"/>
                </a:solidFill>
                <a:latin typeface="Arial" charset="0"/>
              </a:defRPr>
            </a:lvl9pPr>
          </a:lstStyle>
          <a:p>
            <a:pPr eaLnBrk="1" hangingPunct="1">
              <a:defRPr/>
            </a:pPr>
            <a:r>
              <a:rPr lang="en-US" altLang="de-DE" b="1" dirty="0"/>
              <a:t>Problem Analysis</a:t>
            </a:r>
            <a:br>
              <a:rPr lang="en-US" altLang="de-DE" dirty="0"/>
            </a:br>
            <a:br>
              <a:rPr lang="en-US" altLang="de-DE" dirty="0"/>
            </a:br>
            <a:r>
              <a:rPr lang="en-US" altLang="de-DE" b="1" dirty="0"/>
              <a:t>Finite State Machine (FSM)</a:t>
            </a:r>
          </a:p>
          <a:p>
            <a:pPr eaLnBrk="1" hangingPunct="1">
              <a:defRPr/>
            </a:pPr>
            <a:r>
              <a:rPr lang="en-US" altLang="de-DE" dirty="0"/>
              <a:t>Phase 1: 0   ≤ t &lt; T1   	</a:t>
            </a:r>
            <a:r>
              <a:rPr lang="en-US" altLang="de-DE" dirty="0">
                <a:sym typeface="Wingdings" charset="2"/>
              </a:rPr>
              <a:t> State 1</a:t>
            </a:r>
            <a:endParaRPr lang="en-US" altLang="de-DE" dirty="0"/>
          </a:p>
          <a:p>
            <a:pPr eaLnBrk="1" hangingPunct="1">
              <a:defRPr/>
            </a:pPr>
            <a:r>
              <a:rPr lang="en-US" altLang="de-DE" dirty="0"/>
              <a:t>Phase 2 T1 ≤ t &lt; 2·T1	</a:t>
            </a:r>
            <a:r>
              <a:rPr lang="en-US" altLang="de-DE" dirty="0">
                <a:sym typeface="Wingdings" charset="2"/>
              </a:rPr>
              <a:t> State 2</a:t>
            </a:r>
            <a:endParaRPr lang="en-US" altLang="de-DE" dirty="0"/>
          </a:p>
          <a:p>
            <a:pPr eaLnBrk="1" hangingPunct="1">
              <a:defRPr/>
            </a:pPr>
            <a:endParaRPr lang="en-US" altLang="de-DE" dirty="0"/>
          </a:p>
          <a:p>
            <a:pPr eaLnBrk="1" hangingPunct="1">
              <a:defRPr/>
            </a:pPr>
            <a:r>
              <a:rPr lang="en-US" altLang="de-DE" dirty="0">
                <a:sym typeface="Wingdings" charset="2"/>
              </a:rPr>
              <a:t>State </a:t>
            </a:r>
            <a:r>
              <a:rPr lang="en-US" altLang="de-DE" dirty="0"/>
              <a:t>1: 	A1 = red	A2 = A3 = green</a:t>
            </a:r>
          </a:p>
          <a:p>
            <a:pPr eaLnBrk="1" hangingPunct="1">
              <a:defRPr/>
            </a:pPr>
            <a:r>
              <a:rPr lang="en-US" altLang="de-DE" dirty="0">
                <a:sym typeface="Wingdings" charset="2"/>
              </a:rPr>
              <a:t>State </a:t>
            </a:r>
            <a:r>
              <a:rPr lang="en-US" altLang="de-DE" dirty="0"/>
              <a:t>2: 	A1 = green	A2 = A3 = red</a:t>
            </a:r>
          </a:p>
        </p:txBody>
      </p:sp>
      <p:sp>
        <p:nvSpPr>
          <p:cNvPr id="2" name="Datumsplatzhalter 1">
            <a:extLst>
              <a:ext uri="{FF2B5EF4-FFF2-40B4-BE49-F238E27FC236}">
                <a16:creationId xmlns:a16="http://schemas.microsoft.com/office/drawing/2014/main" id="{B97A6D62-8DDE-481D-A659-2607A4729F32}"/>
              </a:ext>
            </a:extLst>
          </p:cNvPr>
          <p:cNvSpPr>
            <a:spLocks noGrp="1"/>
          </p:cNvSpPr>
          <p:nvPr>
            <p:ph type="dt" sz="half" idx="10"/>
          </p:nvPr>
        </p:nvSpPr>
        <p:spPr/>
        <p:txBody>
          <a:bodyPr/>
          <a:lstStyle/>
          <a:p>
            <a:pPr>
              <a:defRPr/>
            </a:pPr>
            <a:endParaRPr lang="en-US"/>
          </a:p>
        </p:txBody>
      </p:sp>
      <p:sp>
        <p:nvSpPr>
          <p:cNvPr id="4" name="Foliennummernplatzhalter 3">
            <a:extLst>
              <a:ext uri="{FF2B5EF4-FFF2-40B4-BE49-F238E27FC236}">
                <a16:creationId xmlns:a16="http://schemas.microsoft.com/office/drawing/2014/main" id="{DD32E489-2443-4AEF-A308-4A6CE37C928F}"/>
              </a:ext>
            </a:extLst>
          </p:cNvPr>
          <p:cNvSpPr>
            <a:spLocks noGrp="1"/>
          </p:cNvSpPr>
          <p:nvPr>
            <p:ph type="sldNum" sz="quarter" idx="12"/>
          </p:nvPr>
        </p:nvSpPr>
        <p:spPr>
          <a:xfrm>
            <a:off x="4347453" y="1033506"/>
            <a:ext cx="457200" cy="441325"/>
          </a:xfrm>
        </p:spPr>
        <p:txBody>
          <a:bodyPr/>
          <a:lstStyle/>
          <a:p>
            <a:pPr>
              <a:defRPr/>
            </a:pPr>
            <a:fld id="{AFD5F09E-495C-4440-9B64-34BC52B4539C}" type="slidenum">
              <a:rPr lang="en-US" smtClean="0"/>
              <a:pPr>
                <a:defRPr/>
              </a:pPr>
              <a:t>8</a:t>
            </a:fld>
            <a:endParaRPr lang="en-US" dirty="0"/>
          </a:p>
        </p:txBody>
      </p:sp>
      <p:sp>
        <p:nvSpPr>
          <p:cNvPr id="5" name="Fußzeilenplatzhalter 4">
            <a:extLst>
              <a:ext uri="{FF2B5EF4-FFF2-40B4-BE49-F238E27FC236}">
                <a16:creationId xmlns:a16="http://schemas.microsoft.com/office/drawing/2014/main" id="{448BF513-DC19-4423-A451-581B9A4B86A5}"/>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279"/>
                                        </p:tgtEl>
                                        <p:attrNameLst>
                                          <p:attrName>style.visibility</p:attrName>
                                        </p:attrNameLst>
                                      </p:cBhvr>
                                      <p:to>
                                        <p:strVal val="visible"/>
                                      </p:to>
                                    </p:set>
                                    <p:animEffect transition="in" filter="box(in)">
                                      <p:cBhvr>
                                        <p:cTn id="7" dur="500"/>
                                        <p:tgtEl>
                                          <p:spTgt spid="62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277"/>
                                        </p:tgtEl>
                                        <p:attrNameLst>
                                          <p:attrName>style.visibility</p:attrName>
                                        </p:attrNameLst>
                                      </p:cBhvr>
                                      <p:to>
                                        <p:strVal val="visible"/>
                                      </p:to>
                                    </p:set>
                                    <p:animEffect transition="in" filter="box(in)">
                                      <p:cBhvr>
                                        <p:cTn id="12" dur="500"/>
                                        <p:tgtEl>
                                          <p:spTgt spid="62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250"/>
                                        </p:tgtEl>
                                        <p:attrNameLst>
                                          <p:attrName>style.visibility</p:attrName>
                                        </p:attrNameLst>
                                      </p:cBhvr>
                                      <p:to>
                                        <p:strVal val="visible"/>
                                      </p:to>
                                    </p:set>
                                    <p:animEffect transition="in" filter="box(in)">
                                      <p:cBhvr>
                                        <p:cTn id="17" dur="500"/>
                                        <p:tgtEl>
                                          <p:spTgt spid="6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0" grpId="0" animBg="1"/>
      <p:bldP spid="6279" grpId="0"/>
    </p:bld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5B114C5C-72EE-4DD9-8E2C-D11314BD9CAA}"/>
              </a:ext>
            </a:extLst>
          </p:cNvPr>
          <p:cNvSpPr>
            <a:spLocks noGrp="1"/>
          </p:cNvSpPr>
          <p:nvPr>
            <p:ph type="body" idx="1"/>
          </p:nvPr>
        </p:nvSpPr>
        <p:spPr/>
        <p:txBody>
          <a:bodyPr/>
          <a:lstStyle/>
          <a:p>
            <a:endParaRPr lang="en-GB"/>
          </a:p>
        </p:txBody>
      </p:sp>
      <p:sp>
        <p:nvSpPr>
          <p:cNvPr id="4100" name="Rectangle 4">
            <a:extLst>
              <a:ext uri="{FF2B5EF4-FFF2-40B4-BE49-F238E27FC236}">
                <a16:creationId xmlns:a16="http://schemas.microsoft.com/office/drawing/2014/main" id="{8C2F9A98-E1E1-45FD-974A-D2B31E1C7E7A}"/>
              </a:ext>
            </a:extLst>
          </p:cNvPr>
          <p:cNvSpPr>
            <a:spLocks noGrp="1" noChangeArrowheads="1"/>
          </p:cNvSpPr>
          <p:nvPr>
            <p:ph type="title"/>
          </p:nvPr>
        </p:nvSpPr>
        <p:spPr/>
        <p:txBody>
          <a:bodyPr/>
          <a:lstStyle/>
          <a:p>
            <a:r>
              <a:rPr lang="en-US" altLang="en-US"/>
              <a:t>Nassi-Shneiderman Charts</a:t>
            </a:r>
          </a:p>
        </p:txBody>
      </p:sp>
      <p:sp>
        <p:nvSpPr>
          <p:cNvPr id="7" name="Fußzeilenplatzhalter 6">
            <a:extLst>
              <a:ext uri="{FF2B5EF4-FFF2-40B4-BE49-F238E27FC236}">
                <a16:creationId xmlns:a16="http://schemas.microsoft.com/office/drawing/2014/main" id="{82D83507-7B8D-4ADB-8F55-C1368354FD7E}"/>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5" name="Rectangle 16">
            <a:extLst>
              <a:ext uri="{FF2B5EF4-FFF2-40B4-BE49-F238E27FC236}">
                <a16:creationId xmlns:a16="http://schemas.microsoft.com/office/drawing/2014/main" id="{B9EF15EC-A7E1-43AE-B0FC-0D7EE33E64FD}"/>
              </a:ext>
            </a:extLst>
          </p:cNvPr>
          <p:cNvSpPr>
            <a:spLocks noGrp="1" noChangeArrowheads="1"/>
          </p:cNvSpPr>
          <p:nvPr>
            <p:ph type="dt" sz="half" idx="11"/>
          </p:nvPr>
        </p:nvSpPr>
        <p:spPr/>
        <p:txBody>
          <a:bodyPr/>
          <a:lstStyle/>
          <a:p>
            <a:endParaRPr lang="en-US" altLang="en-US"/>
          </a:p>
        </p:txBody>
      </p:sp>
      <p:sp>
        <p:nvSpPr>
          <p:cNvPr id="6" name="Rectangle 18">
            <a:extLst>
              <a:ext uri="{FF2B5EF4-FFF2-40B4-BE49-F238E27FC236}">
                <a16:creationId xmlns:a16="http://schemas.microsoft.com/office/drawing/2014/main" id="{46D41622-C54A-436A-AB58-B8D16BC9E44B}"/>
              </a:ext>
            </a:extLst>
          </p:cNvPr>
          <p:cNvSpPr>
            <a:spLocks noGrp="1" noChangeArrowheads="1"/>
          </p:cNvSpPr>
          <p:nvPr>
            <p:ph type="sldNum" sz="quarter" idx="12"/>
          </p:nvPr>
        </p:nvSpPr>
        <p:spPr/>
        <p:txBody>
          <a:bodyPr/>
          <a:lstStyle/>
          <a:p>
            <a:fld id="{B00C13EC-8AC6-41C4-8056-A60EF85E73C2}" type="slidenum">
              <a:rPr lang="en-US" altLang="en-US"/>
              <a:pPr/>
              <a:t>80</a:t>
            </a:fld>
            <a:endParaRPr lang="en-US" altLang="en-US"/>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utoUpdateAnimBg="0"/>
    </p:bldLst>
  </p:timing>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50ECA0EE-D56E-4CDF-A042-97232164705C}"/>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dirty="0"/>
              <a:t>Background - FSM</a:t>
            </a:r>
          </a:p>
        </p:txBody>
      </p:sp>
      <p:sp>
        <p:nvSpPr>
          <p:cNvPr id="6146" name="Rectangle 2">
            <a:extLst>
              <a:ext uri="{FF2B5EF4-FFF2-40B4-BE49-F238E27FC236}">
                <a16:creationId xmlns:a16="http://schemas.microsoft.com/office/drawing/2014/main" id="{C89BB771-C6A8-4F08-A5DB-7D65974A8006}"/>
              </a:ext>
            </a:extLst>
          </p:cNvPr>
          <p:cNvSpPr>
            <a:spLocks noGrp="1" noChangeArrowheads="1"/>
          </p:cNvSpPr>
          <p:nvPr>
            <p:ph sz="quarter"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2358" dirty="0"/>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358" dirty="0"/>
              <a:t>Set of States  S</a:t>
            </a:r>
            <a:r>
              <a:rPr lang="en-GB" altLang="en-US" sz="2358" baseline="-25000" dirty="0"/>
              <a:t>1</a:t>
            </a:r>
            <a:r>
              <a:rPr lang="en-GB" altLang="en-US" sz="2358" dirty="0"/>
              <a:t>…S</a:t>
            </a:r>
            <a:r>
              <a:rPr lang="en-GB" altLang="en-US" sz="2358" baseline="-25000" dirty="0"/>
              <a:t>n</a:t>
            </a:r>
            <a:r>
              <a:rPr lang="en-GB" altLang="en-US" sz="2358" dirty="0"/>
              <a:t> </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358" dirty="0"/>
              <a:t>Set of Inputs  I</a:t>
            </a:r>
            <a:r>
              <a:rPr lang="en-GB" altLang="en-US" sz="2358" baseline="-25000" dirty="0"/>
              <a:t>1</a:t>
            </a:r>
            <a:r>
              <a:rPr lang="en-GB" altLang="en-US" sz="2358" dirty="0"/>
              <a:t>…</a:t>
            </a:r>
            <a:r>
              <a:rPr lang="en-GB" altLang="en-US" sz="2358" dirty="0" err="1"/>
              <a:t>I</a:t>
            </a:r>
            <a:r>
              <a:rPr lang="en-GB" altLang="en-US" sz="2358" baseline="-25000" dirty="0" err="1"/>
              <a:t>m</a:t>
            </a:r>
            <a:endParaRPr lang="en-GB" altLang="en-US" sz="2358" dirty="0"/>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358" dirty="0"/>
              <a:t>Set of Outputs O</a:t>
            </a:r>
            <a:r>
              <a:rPr lang="en-GB" altLang="en-US" sz="2358" baseline="-25000" dirty="0"/>
              <a:t>1</a:t>
            </a:r>
            <a:r>
              <a:rPr lang="en-GB" altLang="en-US" sz="2358" dirty="0"/>
              <a:t>…O</a:t>
            </a:r>
            <a:r>
              <a:rPr lang="en-GB" altLang="en-US" sz="2358" baseline="-25000" dirty="0"/>
              <a:t>k</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2358" dirty="0"/>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358" dirty="0"/>
              <a:t>Output Function (OF)</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358" dirty="0"/>
              <a:t>Next State Function (NS)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2358" dirty="0"/>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358" dirty="0"/>
              <a:t>This is a Moore FSM, but our research apply to Mealy FSM as well</a:t>
            </a:r>
          </a:p>
        </p:txBody>
      </p:sp>
      <p:sp>
        <p:nvSpPr>
          <p:cNvPr id="2" name="Fußzeilenplatzhalter 1">
            <a:extLst>
              <a:ext uri="{FF2B5EF4-FFF2-40B4-BE49-F238E27FC236}">
                <a16:creationId xmlns:a16="http://schemas.microsoft.com/office/drawing/2014/main" id="{AB2AF797-0E0C-44EB-8CA8-5295C31DA68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151" name="AutoShape 7">
            <a:extLst>
              <a:ext uri="{FF2B5EF4-FFF2-40B4-BE49-F238E27FC236}">
                <a16:creationId xmlns:a16="http://schemas.microsoft.com/office/drawing/2014/main" id="{9A9F53E2-2959-483F-913E-FA7150FFDA75}"/>
              </a:ext>
            </a:extLst>
          </p:cNvPr>
          <p:cNvSpPr>
            <a:spLocks noChangeArrowheads="1"/>
          </p:cNvSpPr>
          <p:nvPr/>
        </p:nvSpPr>
        <p:spPr bwMode="auto">
          <a:xfrm>
            <a:off x="6369121" y="2323081"/>
            <a:ext cx="830880" cy="552960"/>
          </a:xfrm>
          <a:prstGeom prst="cloudCallout">
            <a:avLst>
              <a:gd name="adj1" fmla="val 440468"/>
              <a:gd name="adj2" fmla="val -3384"/>
            </a:avLst>
          </a:prstGeom>
          <a:solidFill>
            <a:schemeClr val="tx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bg1"/>
                </a:solidFill>
                <a:latin typeface="Arial" panose="020B0604020202020204" pitchFamily="34" charset="0"/>
              </a:rPr>
              <a:t>OF</a:t>
            </a:r>
          </a:p>
        </p:txBody>
      </p:sp>
      <p:sp>
        <p:nvSpPr>
          <p:cNvPr id="6152" name="AutoShape 8">
            <a:extLst>
              <a:ext uri="{FF2B5EF4-FFF2-40B4-BE49-F238E27FC236}">
                <a16:creationId xmlns:a16="http://schemas.microsoft.com/office/drawing/2014/main" id="{A8845426-CBB3-4C92-8AC4-9847DE94DDDD}"/>
              </a:ext>
            </a:extLst>
          </p:cNvPr>
          <p:cNvSpPr>
            <a:spLocks noChangeArrowheads="1"/>
          </p:cNvSpPr>
          <p:nvPr/>
        </p:nvSpPr>
        <p:spPr bwMode="auto">
          <a:xfrm>
            <a:off x="6369121" y="3567241"/>
            <a:ext cx="830880" cy="552960"/>
          </a:xfrm>
          <a:prstGeom prst="cloudCallout">
            <a:avLst>
              <a:gd name="adj1" fmla="val 480157"/>
              <a:gd name="adj2" fmla="val -455468"/>
            </a:avLst>
          </a:prstGeom>
          <a:solidFill>
            <a:schemeClr val="tx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bg1"/>
                </a:solidFill>
                <a:latin typeface="Arial" panose="020B0604020202020204" pitchFamily="34" charset="0"/>
              </a:rPr>
              <a:t>NS</a:t>
            </a:r>
          </a:p>
        </p:txBody>
      </p:sp>
      <p:sp>
        <p:nvSpPr>
          <p:cNvPr id="6153" name="Rectangle 9">
            <a:extLst>
              <a:ext uri="{FF2B5EF4-FFF2-40B4-BE49-F238E27FC236}">
                <a16:creationId xmlns:a16="http://schemas.microsoft.com/office/drawing/2014/main" id="{01D13F5C-6855-491A-927E-F570791AA4EC}"/>
              </a:ext>
            </a:extLst>
          </p:cNvPr>
          <p:cNvSpPr>
            <a:spLocks noChangeArrowheads="1"/>
          </p:cNvSpPr>
          <p:nvPr/>
        </p:nvSpPr>
        <p:spPr bwMode="auto">
          <a:xfrm>
            <a:off x="4848481" y="2598121"/>
            <a:ext cx="898560" cy="1176480"/>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bg1"/>
                </a:solidFill>
                <a:latin typeface="Arial" panose="020B0604020202020204" pitchFamily="34" charset="0"/>
              </a:rPr>
              <a:t>Current</a:t>
            </a:r>
          </a:p>
          <a:p>
            <a:pPr algn="ctr"/>
            <a:r>
              <a:rPr lang="en-US" altLang="en-US" sz="1633">
                <a:solidFill>
                  <a:schemeClr val="bg1"/>
                </a:solidFill>
                <a:latin typeface="Arial" panose="020B0604020202020204" pitchFamily="34" charset="0"/>
              </a:rPr>
              <a:t>State</a:t>
            </a:r>
          </a:p>
          <a:p>
            <a:pPr algn="ctr"/>
            <a:r>
              <a:rPr lang="en-US" altLang="en-US" sz="1633">
                <a:solidFill>
                  <a:schemeClr val="bg1"/>
                </a:solidFill>
                <a:latin typeface="Arial" panose="020B0604020202020204" pitchFamily="34" charset="0"/>
              </a:rPr>
              <a:t>Register</a:t>
            </a:r>
          </a:p>
        </p:txBody>
      </p:sp>
      <p:sp>
        <p:nvSpPr>
          <p:cNvPr id="6156" name="Line 12">
            <a:extLst>
              <a:ext uri="{FF2B5EF4-FFF2-40B4-BE49-F238E27FC236}">
                <a16:creationId xmlns:a16="http://schemas.microsoft.com/office/drawing/2014/main" id="{A2241150-7D03-424A-A23E-BE9EB3F4322E}"/>
              </a:ext>
            </a:extLst>
          </p:cNvPr>
          <p:cNvSpPr>
            <a:spLocks noChangeShapeType="1"/>
          </p:cNvSpPr>
          <p:nvPr/>
        </p:nvSpPr>
        <p:spPr bwMode="auto">
          <a:xfrm>
            <a:off x="5747041" y="3221641"/>
            <a:ext cx="10368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57" name="Line 13">
            <a:extLst>
              <a:ext uri="{FF2B5EF4-FFF2-40B4-BE49-F238E27FC236}">
                <a16:creationId xmlns:a16="http://schemas.microsoft.com/office/drawing/2014/main" id="{E9785563-CE5E-4ABB-9767-9692EE07797E}"/>
              </a:ext>
            </a:extLst>
          </p:cNvPr>
          <p:cNvSpPr>
            <a:spLocks noChangeShapeType="1"/>
          </p:cNvSpPr>
          <p:nvPr/>
        </p:nvSpPr>
        <p:spPr bwMode="auto">
          <a:xfrm flipV="1">
            <a:off x="6783841" y="2876041"/>
            <a:ext cx="0" cy="345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58" name="Line 14">
            <a:extLst>
              <a:ext uri="{FF2B5EF4-FFF2-40B4-BE49-F238E27FC236}">
                <a16:creationId xmlns:a16="http://schemas.microsoft.com/office/drawing/2014/main" id="{0C973FF5-C166-4149-9DC8-1B0182B7ED53}"/>
              </a:ext>
            </a:extLst>
          </p:cNvPr>
          <p:cNvSpPr>
            <a:spLocks noChangeShapeType="1"/>
          </p:cNvSpPr>
          <p:nvPr/>
        </p:nvSpPr>
        <p:spPr bwMode="auto">
          <a:xfrm>
            <a:off x="6783841" y="3221641"/>
            <a:ext cx="0" cy="3456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59" name="Line 15">
            <a:extLst>
              <a:ext uri="{FF2B5EF4-FFF2-40B4-BE49-F238E27FC236}">
                <a16:creationId xmlns:a16="http://schemas.microsoft.com/office/drawing/2014/main" id="{A68DD135-B14A-419D-89EB-3FCF3A2079BE}"/>
              </a:ext>
            </a:extLst>
          </p:cNvPr>
          <p:cNvSpPr>
            <a:spLocks noChangeShapeType="1"/>
          </p:cNvSpPr>
          <p:nvPr/>
        </p:nvSpPr>
        <p:spPr bwMode="auto">
          <a:xfrm>
            <a:off x="7200001" y="2598120"/>
            <a:ext cx="757440" cy="0"/>
          </a:xfrm>
          <a:prstGeom prst="line">
            <a:avLst/>
          </a:prstGeom>
          <a:noFill/>
          <a:ln w="38100">
            <a:solidFill>
              <a:srgbClr val="66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0" name="Line 16">
            <a:extLst>
              <a:ext uri="{FF2B5EF4-FFF2-40B4-BE49-F238E27FC236}">
                <a16:creationId xmlns:a16="http://schemas.microsoft.com/office/drawing/2014/main" id="{75AA7657-168F-4C52-9F76-5E979B5E86BC}"/>
              </a:ext>
            </a:extLst>
          </p:cNvPr>
          <p:cNvSpPr>
            <a:spLocks noChangeShapeType="1"/>
          </p:cNvSpPr>
          <p:nvPr/>
        </p:nvSpPr>
        <p:spPr bwMode="auto">
          <a:xfrm>
            <a:off x="7200001" y="3843721"/>
            <a:ext cx="75744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1" name="Line 17">
            <a:extLst>
              <a:ext uri="{FF2B5EF4-FFF2-40B4-BE49-F238E27FC236}">
                <a16:creationId xmlns:a16="http://schemas.microsoft.com/office/drawing/2014/main" id="{DEB44B1F-1B57-40BB-ACE1-DC4534EC4702}"/>
              </a:ext>
            </a:extLst>
          </p:cNvPr>
          <p:cNvSpPr>
            <a:spLocks noChangeShapeType="1"/>
          </p:cNvSpPr>
          <p:nvPr/>
        </p:nvSpPr>
        <p:spPr bwMode="auto">
          <a:xfrm>
            <a:off x="7957440" y="3843721"/>
            <a:ext cx="0" cy="76032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2" name="Line 18">
            <a:extLst>
              <a:ext uri="{FF2B5EF4-FFF2-40B4-BE49-F238E27FC236}">
                <a16:creationId xmlns:a16="http://schemas.microsoft.com/office/drawing/2014/main" id="{682ED6D8-4DC3-4352-BD9F-9D0E915A9213}"/>
              </a:ext>
            </a:extLst>
          </p:cNvPr>
          <p:cNvSpPr>
            <a:spLocks noChangeShapeType="1"/>
          </p:cNvSpPr>
          <p:nvPr/>
        </p:nvSpPr>
        <p:spPr bwMode="auto">
          <a:xfrm flipH="1">
            <a:off x="4572001" y="4604041"/>
            <a:ext cx="338544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3" name="Line 19">
            <a:extLst>
              <a:ext uri="{FF2B5EF4-FFF2-40B4-BE49-F238E27FC236}">
                <a16:creationId xmlns:a16="http://schemas.microsoft.com/office/drawing/2014/main" id="{B842AC30-BCAF-422B-AAA3-0050F77BF1A5}"/>
              </a:ext>
            </a:extLst>
          </p:cNvPr>
          <p:cNvSpPr>
            <a:spLocks noChangeShapeType="1"/>
          </p:cNvSpPr>
          <p:nvPr/>
        </p:nvSpPr>
        <p:spPr bwMode="auto">
          <a:xfrm flipV="1">
            <a:off x="4572001" y="3152521"/>
            <a:ext cx="0" cy="145152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4" name="Line 20">
            <a:extLst>
              <a:ext uri="{FF2B5EF4-FFF2-40B4-BE49-F238E27FC236}">
                <a16:creationId xmlns:a16="http://schemas.microsoft.com/office/drawing/2014/main" id="{0348DCD3-4927-4684-87D9-A31025D1A462}"/>
              </a:ext>
            </a:extLst>
          </p:cNvPr>
          <p:cNvSpPr>
            <a:spLocks noChangeShapeType="1"/>
          </p:cNvSpPr>
          <p:nvPr/>
        </p:nvSpPr>
        <p:spPr bwMode="auto">
          <a:xfrm>
            <a:off x="4572001" y="3152521"/>
            <a:ext cx="27648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5" name="Line 21">
            <a:extLst>
              <a:ext uri="{FF2B5EF4-FFF2-40B4-BE49-F238E27FC236}">
                <a16:creationId xmlns:a16="http://schemas.microsoft.com/office/drawing/2014/main" id="{DCACDA1D-40D5-4D1B-8189-5291C1A8E695}"/>
              </a:ext>
            </a:extLst>
          </p:cNvPr>
          <p:cNvSpPr>
            <a:spLocks noChangeShapeType="1"/>
          </p:cNvSpPr>
          <p:nvPr/>
        </p:nvSpPr>
        <p:spPr bwMode="auto">
          <a:xfrm>
            <a:off x="4848481" y="3499561"/>
            <a:ext cx="138240" cy="67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6" name="Line 22">
            <a:extLst>
              <a:ext uri="{FF2B5EF4-FFF2-40B4-BE49-F238E27FC236}">
                <a16:creationId xmlns:a16="http://schemas.microsoft.com/office/drawing/2014/main" id="{A1372055-EA81-49A0-93EE-6979058A90EF}"/>
              </a:ext>
            </a:extLst>
          </p:cNvPr>
          <p:cNvSpPr>
            <a:spLocks noChangeShapeType="1"/>
          </p:cNvSpPr>
          <p:nvPr/>
        </p:nvSpPr>
        <p:spPr bwMode="auto">
          <a:xfrm flipH="1">
            <a:off x="4848481" y="3567241"/>
            <a:ext cx="138240" cy="69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68" name="Text Box 24">
            <a:extLst>
              <a:ext uri="{FF2B5EF4-FFF2-40B4-BE49-F238E27FC236}">
                <a16:creationId xmlns:a16="http://schemas.microsoft.com/office/drawing/2014/main" id="{378F9163-3EE8-4B7B-991A-FE6EE26967FE}"/>
              </a:ext>
            </a:extLst>
          </p:cNvPr>
          <p:cNvSpPr txBox="1">
            <a:spLocks noChangeArrowheads="1"/>
          </p:cNvSpPr>
          <p:nvPr/>
        </p:nvSpPr>
        <p:spPr bwMode="auto">
          <a:xfrm>
            <a:off x="5677921" y="4742281"/>
            <a:ext cx="1143719" cy="33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solidFill>
                  <a:schemeClr val="bg1"/>
                </a:solidFill>
                <a:latin typeface="Arial" panose="020B0604020202020204" pitchFamily="34" charset="0"/>
              </a:rPr>
              <a:t>Next State</a:t>
            </a:r>
          </a:p>
        </p:txBody>
      </p:sp>
      <p:sp>
        <p:nvSpPr>
          <p:cNvPr id="6170" name="Line 26">
            <a:extLst>
              <a:ext uri="{FF2B5EF4-FFF2-40B4-BE49-F238E27FC236}">
                <a16:creationId xmlns:a16="http://schemas.microsoft.com/office/drawing/2014/main" id="{D39BAD9D-8DFE-4854-8346-3A4065F0F98D}"/>
              </a:ext>
            </a:extLst>
          </p:cNvPr>
          <p:cNvSpPr>
            <a:spLocks noChangeShapeType="1"/>
          </p:cNvSpPr>
          <p:nvPr/>
        </p:nvSpPr>
        <p:spPr bwMode="auto">
          <a:xfrm>
            <a:off x="4779361" y="3981961"/>
            <a:ext cx="1658880" cy="0"/>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72" name="Text Box 28">
            <a:extLst>
              <a:ext uri="{FF2B5EF4-FFF2-40B4-BE49-F238E27FC236}">
                <a16:creationId xmlns:a16="http://schemas.microsoft.com/office/drawing/2014/main" id="{A53D80C4-BFC9-4095-BC22-8F942F04086E}"/>
              </a:ext>
            </a:extLst>
          </p:cNvPr>
          <p:cNvSpPr txBox="1">
            <a:spLocks noChangeArrowheads="1"/>
          </p:cNvSpPr>
          <p:nvPr/>
        </p:nvSpPr>
        <p:spPr bwMode="auto">
          <a:xfrm>
            <a:off x="5194081" y="3981961"/>
            <a:ext cx="633964" cy="335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solidFill>
                  <a:schemeClr val="bg1"/>
                </a:solidFill>
                <a:latin typeface="Arial" panose="020B0604020202020204" pitchFamily="34" charset="0"/>
              </a:rPr>
              <a:t>Input</a:t>
            </a:r>
          </a:p>
        </p:txBody>
      </p:sp>
      <p:sp>
        <p:nvSpPr>
          <p:cNvPr id="6173" name="Rectangle 29">
            <a:extLst>
              <a:ext uri="{FF2B5EF4-FFF2-40B4-BE49-F238E27FC236}">
                <a16:creationId xmlns:a16="http://schemas.microsoft.com/office/drawing/2014/main" id="{D1857EF4-BA23-4942-B753-74525908356A}"/>
              </a:ext>
            </a:extLst>
          </p:cNvPr>
          <p:cNvSpPr>
            <a:spLocks noChangeArrowheads="1"/>
          </p:cNvSpPr>
          <p:nvPr/>
        </p:nvSpPr>
        <p:spPr bwMode="auto">
          <a:xfrm>
            <a:off x="7957440" y="2323081"/>
            <a:ext cx="898560" cy="1176480"/>
          </a:xfrm>
          <a:prstGeom prst="rect">
            <a:avLst/>
          </a:prstGeom>
          <a:solidFill>
            <a:schemeClr val="tx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bg1"/>
                </a:solidFill>
                <a:latin typeface="Arial" panose="020B0604020202020204" pitchFamily="34" charset="0"/>
              </a:rPr>
              <a:t>Output</a:t>
            </a:r>
          </a:p>
          <a:p>
            <a:pPr algn="ctr"/>
            <a:r>
              <a:rPr lang="en-US" altLang="en-US" sz="1633">
                <a:solidFill>
                  <a:schemeClr val="bg1"/>
                </a:solidFill>
                <a:latin typeface="Arial" panose="020B0604020202020204" pitchFamily="34" charset="0"/>
              </a:rPr>
              <a:t>Register</a:t>
            </a:r>
          </a:p>
        </p:txBody>
      </p:sp>
      <p:sp>
        <p:nvSpPr>
          <p:cNvPr id="6174" name="Line 30">
            <a:extLst>
              <a:ext uri="{FF2B5EF4-FFF2-40B4-BE49-F238E27FC236}">
                <a16:creationId xmlns:a16="http://schemas.microsoft.com/office/drawing/2014/main" id="{41794EC9-66A3-4D1C-860C-BC20109A3C22}"/>
              </a:ext>
            </a:extLst>
          </p:cNvPr>
          <p:cNvSpPr>
            <a:spLocks noChangeShapeType="1"/>
          </p:cNvSpPr>
          <p:nvPr/>
        </p:nvSpPr>
        <p:spPr bwMode="auto">
          <a:xfrm>
            <a:off x="7957441" y="3290761"/>
            <a:ext cx="139680" cy="6768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6175" name="Line 31">
            <a:extLst>
              <a:ext uri="{FF2B5EF4-FFF2-40B4-BE49-F238E27FC236}">
                <a16:creationId xmlns:a16="http://schemas.microsoft.com/office/drawing/2014/main" id="{E9480B8D-246D-4928-93C1-07FF111ED639}"/>
              </a:ext>
            </a:extLst>
          </p:cNvPr>
          <p:cNvSpPr>
            <a:spLocks noChangeShapeType="1"/>
          </p:cNvSpPr>
          <p:nvPr/>
        </p:nvSpPr>
        <p:spPr bwMode="auto">
          <a:xfrm flipH="1">
            <a:off x="7957441" y="3358441"/>
            <a:ext cx="139680" cy="7056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 name="Datumsplatzhalter 2">
            <a:extLst>
              <a:ext uri="{FF2B5EF4-FFF2-40B4-BE49-F238E27FC236}">
                <a16:creationId xmlns:a16="http://schemas.microsoft.com/office/drawing/2014/main" id="{29AD43A9-246A-4DA2-BE76-1A167529543E}"/>
              </a:ext>
            </a:extLst>
          </p:cNvPr>
          <p:cNvSpPr>
            <a:spLocks noGrp="1"/>
          </p:cNvSpPr>
          <p:nvPr>
            <p:ph type="dt" sz="half" idx="10"/>
          </p:nvPr>
        </p:nvSpPr>
        <p:spPr/>
        <p:txBody>
          <a:bodyPr/>
          <a:lstStyle/>
          <a:p>
            <a:pPr>
              <a:defRPr/>
            </a:pPr>
            <a:endParaRPr lang="en-US"/>
          </a:p>
        </p:txBody>
      </p:sp>
      <p:sp>
        <p:nvSpPr>
          <p:cNvPr id="4" name="Foliennummernplatzhalter 3">
            <a:extLst>
              <a:ext uri="{FF2B5EF4-FFF2-40B4-BE49-F238E27FC236}">
                <a16:creationId xmlns:a16="http://schemas.microsoft.com/office/drawing/2014/main" id="{54A60E99-6175-4C82-BFA6-AA663EF644EB}"/>
              </a:ext>
            </a:extLst>
          </p:cNvPr>
          <p:cNvSpPr>
            <a:spLocks noGrp="1"/>
          </p:cNvSpPr>
          <p:nvPr>
            <p:ph type="sldNum" sz="quarter" idx="12"/>
          </p:nvPr>
        </p:nvSpPr>
        <p:spPr/>
        <p:txBody>
          <a:bodyPr/>
          <a:lstStyle/>
          <a:p>
            <a:pPr>
              <a:defRPr/>
            </a:pPr>
            <a:fld id="{AFD5F09E-495C-4440-9B64-34BC52B4539C}" type="slidenum">
              <a:rPr lang="en-US" smtClean="0"/>
              <a:pPr>
                <a:defRPr/>
              </a:pPr>
              <a:t>800</a:t>
            </a:fld>
            <a:endParaRPr lang="en-US"/>
          </a:p>
        </p:txBody>
      </p:sp>
    </p:spTree>
  </p:cSld>
  <p:clrMapOvr>
    <a:masterClrMapping/>
  </p:clrMapOvr>
  <p:transition spd="med"/>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3FBF8C17-A792-42FD-9862-8B859AE8E899}"/>
              </a:ext>
            </a:extLst>
          </p:cNvPr>
          <p:cNvSpPr>
            <a:spLocks noGrp="1" noChangeArrowheads="1"/>
          </p:cNvSpPr>
          <p:nvPr>
            <p:ph type="title"/>
          </p:nvPr>
        </p:nvSpPr>
        <p:spPr/>
        <p:txBody>
          <a:bodyPr/>
          <a:lstStyle/>
          <a:p>
            <a:r>
              <a:rPr lang="en-US" altLang="en-US"/>
              <a:t>Background – State Encoding</a:t>
            </a:r>
          </a:p>
        </p:txBody>
      </p:sp>
      <p:sp>
        <p:nvSpPr>
          <p:cNvPr id="17411" name="Rectangle 3">
            <a:extLst>
              <a:ext uri="{FF2B5EF4-FFF2-40B4-BE49-F238E27FC236}">
                <a16:creationId xmlns:a16="http://schemas.microsoft.com/office/drawing/2014/main" id="{1048723E-1C4C-4E01-A68A-B0EF80F404A5}"/>
              </a:ext>
            </a:extLst>
          </p:cNvPr>
          <p:cNvSpPr>
            <a:spLocks noGrp="1" noChangeArrowheads="1"/>
          </p:cNvSpPr>
          <p:nvPr>
            <p:ph type="body" idx="1"/>
          </p:nvPr>
        </p:nvSpPr>
        <p:spPr>
          <a:xfrm>
            <a:off x="301752" y="1700808"/>
            <a:ext cx="8503920" cy="4398240"/>
          </a:xfrm>
        </p:spPr>
        <p:txBody>
          <a:bodyPr/>
          <a:lstStyle/>
          <a:p>
            <a:r>
              <a:rPr lang="en-US" altLang="en-US" sz="2540" dirty="0"/>
              <a:t>Each state S</a:t>
            </a:r>
            <a:r>
              <a:rPr lang="en-US" altLang="en-US" sz="2540" baseline="-25000" dirty="0"/>
              <a:t>i</a:t>
            </a:r>
            <a:r>
              <a:rPr lang="en-US" altLang="en-US" sz="2540" dirty="0"/>
              <a:t> is represented by a binary pattern P</a:t>
            </a:r>
            <a:r>
              <a:rPr lang="en-US" altLang="en-US" sz="2540" baseline="-25000" dirty="0"/>
              <a:t>i</a:t>
            </a:r>
            <a:r>
              <a:rPr lang="en-US" altLang="en-US" sz="2540" dirty="0"/>
              <a:t>, where </a:t>
            </a:r>
            <a:r>
              <a:rPr lang="en-US" altLang="en-US" sz="2540" dirty="0" err="1"/>
              <a:t>i</a:t>
            </a:r>
            <a:r>
              <a:rPr lang="en-US" altLang="en-US" sz="2540" dirty="0"/>
              <a:t> is an arbitrary index.</a:t>
            </a:r>
          </a:p>
          <a:p>
            <a:r>
              <a:rPr lang="en-US" altLang="en-US" sz="2540" dirty="0"/>
              <a:t>A mapping from the state index </a:t>
            </a:r>
            <a:r>
              <a:rPr lang="en-US" altLang="en-US" sz="2540" dirty="0" err="1"/>
              <a:t>i</a:t>
            </a:r>
            <a:r>
              <a:rPr lang="en-US" altLang="en-US" sz="2540" dirty="0"/>
              <a:t> to P</a:t>
            </a:r>
            <a:r>
              <a:rPr lang="en-US" altLang="en-US" sz="2540" baseline="-25000" dirty="0"/>
              <a:t>i</a:t>
            </a:r>
            <a:r>
              <a:rPr lang="en-US" altLang="en-US" sz="2540" dirty="0"/>
              <a:t> is the state encoding function E.</a:t>
            </a:r>
          </a:p>
          <a:p>
            <a:r>
              <a:rPr lang="en-US" altLang="en-US" sz="2540" dirty="0"/>
              <a:t>Binary (sequential) encoding: E(</a:t>
            </a:r>
            <a:r>
              <a:rPr lang="en-US" altLang="en-US" sz="2540" dirty="0" err="1"/>
              <a:t>i</a:t>
            </a:r>
            <a:r>
              <a:rPr lang="en-US" altLang="en-US" sz="2540" dirty="0"/>
              <a:t>) = </a:t>
            </a:r>
            <a:r>
              <a:rPr lang="en-US" altLang="en-US" sz="2540" dirty="0" err="1"/>
              <a:t>i</a:t>
            </a:r>
            <a:r>
              <a:rPr lang="en-US" altLang="en-US" sz="2540" dirty="0"/>
              <a:t>; </a:t>
            </a:r>
            <a:r>
              <a:rPr lang="en-US" altLang="en-US" sz="2540" dirty="0" err="1"/>
              <a:t>i</a:t>
            </a:r>
            <a:r>
              <a:rPr lang="en-US" altLang="en-US" sz="2540" dirty="0"/>
              <a:t> = 1,2,…,n</a:t>
            </a:r>
          </a:p>
          <a:p>
            <a:r>
              <a:rPr lang="en-US" altLang="en-US" sz="2540" dirty="0"/>
              <a:t>One-hot encoding: E(</a:t>
            </a:r>
            <a:r>
              <a:rPr lang="en-US" altLang="en-US" sz="2540" dirty="0" err="1"/>
              <a:t>i</a:t>
            </a:r>
            <a:r>
              <a:rPr lang="en-US" altLang="en-US" sz="2540" dirty="0"/>
              <a:t>) = 2</a:t>
            </a:r>
            <a:r>
              <a:rPr lang="en-US" altLang="en-US" sz="2540" baseline="30000" dirty="0"/>
              <a:t>i</a:t>
            </a:r>
            <a:r>
              <a:rPr lang="en-US" altLang="en-US" sz="2540" dirty="0"/>
              <a:t>; </a:t>
            </a:r>
            <a:r>
              <a:rPr lang="en-US" altLang="en-US" sz="2540" dirty="0" err="1"/>
              <a:t>i</a:t>
            </a:r>
            <a:r>
              <a:rPr lang="en-US" altLang="en-US" sz="2540" dirty="0"/>
              <a:t> = 0,1,…,n-1</a:t>
            </a:r>
          </a:p>
          <a:p>
            <a:r>
              <a:rPr lang="en-US" altLang="en-US" sz="2540" dirty="0"/>
              <a:t>Others: grey, </a:t>
            </a:r>
            <a:r>
              <a:rPr lang="en-US" altLang="en-US" sz="2540" dirty="0" err="1"/>
              <a:t>johnson</a:t>
            </a:r>
            <a:r>
              <a:rPr lang="en-US" altLang="en-US" sz="2540" dirty="0"/>
              <a:t>, hamming-2, etc.</a:t>
            </a:r>
          </a:p>
        </p:txBody>
      </p:sp>
      <p:sp>
        <p:nvSpPr>
          <p:cNvPr id="2" name="Datumsplatzhalter 1">
            <a:extLst>
              <a:ext uri="{FF2B5EF4-FFF2-40B4-BE49-F238E27FC236}">
                <a16:creationId xmlns:a16="http://schemas.microsoft.com/office/drawing/2014/main" id="{4923A683-C620-4219-AF53-41BFA342303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130D232-8E61-4DB0-984E-DCF24CE51C2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76ACA55-8127-433C-842F-4A318B9ADC64}"/>
              </a:ext>
            </a:extLst>
          </p:cNvPr>
          <p:cNvSpPr>
            <a:spLocks noGrp="1"/>
          </p:cNvSpPr>
          <p:nvPr>
            <p:ph type="sldNum" sz="quarter" idx="12"/>
          </p:nvPr>
        </p:nvSpPr>
        <p:spPr/>
        <p:txBody>
          <a:bodyPr/>
          <a:lstStyle/>
          <a:p>
            <a:pPr>
              <a:defRPr/>
            </a:pPr>
            <a:fld id="{AFD5F09E-495C-4440-9B64-34BC52B4539C}" type="slidenum">
              <a:rPr lang="en-US" smtClean="0"/>
              <a:pPr>
                <a:defRPr/>
              </a:pPr>
              <a:t>801</a:t>
            </a:fld>
            <a:endParaRPr lang="en-US"/>
          </a:p>
        </p:txBody>
      </p:sp>
      <mc:AlternateContent xmlns:mc="http://schemas.openxmlformats.org/markup-compatibility/2006" xmlns:p14="http://schemas.microsoft.com/office/powerpoint/2010/main">
        <mc:Choice Requires="p14">
          <p:contentPart p14:bwMode="auto" r:id="rId2">
            <p14:nvContentPartPr>
              <p14:cNvPr id="5" name="Freihand 4">
                <a:extLst>
                  <a:ext uri="{FF2B5EF4-FFF2-40B4-BE49-F238E27FC236}">
                    <a16:creationId xmlns:a16="http://schemas.microsoft.com/office/drawing/2014/main" id="{2985F31C-AEA1-4A97-BFCB-2A61647E8DD2}"/>
                  </a:ext>
                </a:extLst>
              </p14:cNvPr>
              <p14:cNvContentPartPr/>
              <p14:nvPr/>
            </p14:nvContentPartPr>
            <p14:xfrm>
              <a:off x="584640" y="3839400"/>
              <a:ext cx="7887960" cy="2098800"/>
            </p14:xfrm>
          </p:contentPart>
        </mc:Choice>
        <mc:Fallback xmlns="">
          <p:pic>
            <p:nvPicPr>
              <p:cNvPr id="5" name="Freihand 4">
                <a:extLst>
                  <a:ext uri="{FF2B5EF4-FFF2-40B4-BE49-F238E27FC236}">
                    <a16:creationId xmlns:a16="http://schemas.microsoft.com/office/drawing/2014/main" id="{2985F31C-AEA1-4A97-BFCB-2A61647E8DD2}"/>
                  </a:ext>
                </a:extLst>
              </p:cNvPr>
              <p:cNvPicPr/>
              <p:nvPr/>
            </p:nvPicPr>
            <p:blipFill>
              <a:blip r:embed="rId3"/>
              <a:stretch>
                <a:fillRect/>
              </a:stretch>
            </p:blipFill>
            <p:spPr>
              <a:xfrm>
                <a:off x="575280" y="3830040"/>
                <a:ext cx="7906680" cy="2117520"/>
              </a:xfrm>
              <a:prstGeom prst="rect">
                <a:avLst/>
              </a:prstGeom>
            </p:spPr>
          </p:pic>
        </mc:Fallback>
      </mc:AlternateContent>
    </p:spTree>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FF58EFE5-CCA7-4D97-A84E-90A7429B3433}"/>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Overview</a:t>
            </a:r>
          </a:p>
        </p:txBody>
      </p:sp>
      <p:sp>
        <p:nvSpPr>
          <p:cNvPr id="107523" name="Rectangle 3">
            <a:extLst>
              <a:ext uri="{FF2B5EF4-FFF2-40B4-BE49-F238E27FC236}">
                <a16:creationId xmlns:a16="http://schemas.microsoft.com/office/drawing/2014/main" id="{73442417-6937-4E49-9B20-C8C739B304C1}"/>
              </a:ext>
            </a:extLst>
          </p:cNvPr>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Background Information</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solidFill>
                  <a:srgbClr val="FF3300"/>
                </a:solidFill>
              </a:rPr>
              <a:t>Asynchronous SEU Analysis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Existing Mitigation Methods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Challenge</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One-Hot with Pipelined XNOR</a:t>
            </a:r>
          </a:p>
        </p:txBody>
      </p:sp>
      <p:sp>
        <p:nvSpPr>
          <p:cNvPr id="2" name="Datumsplatzhalter 1">
            <a:extLst>
              <a:ext uri="{FF2B5EF4-FFF2-40B4-BE49-F238E27FC236}">
                <a16:creationId xmlns:a16="http://schemas.microsoft.com/office/drawing/2014/main" id="{3EBA02BF-73CC-4464-B190-A831F0A7BFD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99185C8-A4CD-49D2-848F-39223E9FF68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FF184FC-5C87-402A-BF8B-BBFFB9CF6559}"/>
              </a:ext>
            </a:extLst>
          </p:cNvPr>
          <p:cNvSpPr>
            <a:spLocks noGrp="1"/>
          </p:cNvSpPr>
          <p:nvPr>
            <p:ph type="sldNum" sz="quarter" idx="12"/>
          </p:nvPr>
        </p:nvSpPr>
        <p:spPr/>
        <p:txBody>
          <a:bodyPr/>
          <a:lstStyle/>
          <a:p>
            <a:pPr>
              <a:defRPr/>
            </a:pPr>
            <a:fld id="{AFD5F09E-495C-4440-9B64-34BC52B4539C}" type="slidenum">
              <a:rPr lang="en-US" smtClean="0"/>
              <a:pPr>
                <a:defRPr/>
              </a:pPr>
              <a:t>802</a:t>
            </a:fld>
            <a:endParaRPr lang="en-US"/>
          </a:p>
        </p:txBody>
      </p:sp>
    </p:spTree>
  </p:cSld>
  <p:clrMapOvr>
    <a:masterClrMapping/>
  </p:clrMapOvr>
  <p:transition spd="med"/>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0946C3A-6B7C-4DE0-8794-0BFA59C4BD2A}"/>
              </a:ext>
            </a:extLst>
          </p:cNvPr>
          <p:cNvSpPr>
            <a:spLocks noGrp="1" noChangeArrowheads="1"/>
          </p:cNvSpPr>
          <p:nvPr>
            <p:ph type="title"/>
          </p:nvPr>
        </p:nvSpPr>
        <p:spPr/>
        <p:txBody>
          <a:bodyPr/>
          <a:lstStyle/>
          <a:p>
            <a:r>
              <a:rPr lang="en-US" altLang="en-US"/>
              <a:t>SEU – First Look</a:t>
            </a:r>
          </a:p>
        </p:txBody>
      </p:sp>
      <p:sp>
        <p:nvSpPr>
          <p:cNvPr id="18435" name="Rectangle 3">
            <a:extLst>
              <a:ext uri="{FF2B5EF4-FFF2-40B4-BE49-F238E27FC236}">
                <a16:creationId xmlns:a16="http://schemas.microsoft.com/office/drawing/2014/main" id="{92A0A9CD-E421-4FD1-BD8D-E3FB663751CB}"/>
              </a:ext>
            </a:extLst>
          </p:cNvPr>
          <p:cNvSpPr>
            <a:spLocks noGrp="1" noChangeArrowheads="1"/>
          </p:cNvSpPr>
          <p:nvPr>
            <p:ph type="body" idx="1"/>
          </p:nvPr>
        </p:nvSpPr>
        <p:spPr/>
        <p:txBody>
          <a:bodyPr/>
          <a:lstStyle/>
          <a:p>
            <a:pPr>
              <a:lnSpc>
                <a:spcPct val="90000"/>
              </a:lnSpc>
            </a:pPr>
            <a:r>
              <a:rPr lang="en-US" altLang="en-US"/>
              <a:t>Single Event Upsets are radiation-induced errors caused by passing charged particles</a:t>
            </a:r>
          </a:p>
          <a:p>
            <a:pPr>
              <a:lnSpc>
                <a:spcPct val="90000"/>
              </a:lnSpc>
            </a:pPr>
            <a:r>
              <a:rPr lang="en-US" altLang="en-US"/>
              <a:t>Two effects of SEU on </a:t>
            </a:r>
            <a:r>
              <a:rPr lang="en-US" altLang="en-US" u="sng"/>
              <a:t>current state</a:t>
            </a:r>
          </a:p>
          <a:p>
            <a:pPr lvl="1">
              <a:lnSpc>
                <a:spcPct val="90000"/>
              </a:lnSpc>
            </a:pPr>
            <a:r>
              <a:rPr lang="en-US" altLang="en-US" sz="2358"/>
              <a:t>Error state: an erroneous but legal state</a:t>
            </a:r>
          </a:p>
          <a:p>
            <a:pPr lvl="1">
              <a:lnSpc>
                <a:spcPct val="90000"/>
              </a:lnSpc>
            </a:pPr>
            <a:r>
              <a:rPr lang="en-US" altLang="en-US" sz="2358"/>
              <a:t>Illegal state: an undefined state (FSM stuck)</a:t>
            </a:r>
          </a:p>
          <a:p>
            <a:pPr>
              <a:lnSpc>
                <a:spcPct val="90000"/>
              </a:lnSpc>
            </a:pPr>
            <a:r>
              <a:rPr lang="en-US" altLang="en-US" sz="2721"/>
              <a:t>Asynchronous nature of SEU complicates the effect on the </a:t>
            </a:r>
            <a:r>
              <a:rPr lang="en-US" altLang="en-US" sz="2721" u="sng"/>
              <a:t>next state</a:t>
            </a:r>
          </a:p>
          <a:p>
            <a:pPr lvl="1">
              <a:lnSpc>
                <a:spcPct val="90000"/>
              </a:lnSpc>
            </a:pPr>
            <a:r>
              <a:rPr lang="en-US" altLang="en-US" sz="2358"/>
              <a:t>No effect (SEU occur in green zone)</a:t>
            </a:r>
          </a:p>
          <a:p>
            <a:pPr lvl="1">
              <a:lnSpc>
                <a:spcPct val="90000"/>
              </a:lnSpc>
            </a:pPr>
            <a:r>
              <a:rPr lang="en-US" altLang="en-US" sz="2358"/>
              <a:t>Erroneous or illegal next state (red zone)</a:t>
            </a:r>
          </a:p>
          <a:p>
            <a:pPr lvl="1">
              <a:lnSpc>
                <a:spcPct val="90000"/>
              </a:lnSpc>
            </a:pPr>
            <a:r>
              <a:rPr lang="en-US" altLang="en-US" sz="2358"/>
              <a:t>Uncertain (yellow zone)</a:t>
            </a:r>
          </a:p>
        </p:txBody>
      </p:sp>
      <p:sp>
        <p:nvSpPr>
          <p:cNvPr id="2" name="Datumsplatzhalter 1">
            <a:extLst>
              <a:ext uri="{FF2B5EF4-FFF2-40B4-BE49-F238E27FC236}">
                <a16:creationId xmlns:a16="http://schemas.microsoft.com/office/drawing/2014/main" id="{2398B8B3-67D4-4DC4-8DC0-3F0E1E3130A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DE0049B-3B27-491A-95CD-9DA091489A3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889D5A8-121F-4B82-A01A-D2A147ECF225}"/>
              </a:ext>
            </a:extLst>
          </p:cNvPr>
          <p:cNvSpPr>
            <a:spLocks noGrp="1"/>
          </p:cNvSpPr>
          <p:nvPr>
            <p:ph type="sldNum" sz="quarter" idx="12"/>
          </p:nvPr>
        </p:nvSpPr>
        <p:spPr/>
        <p:txBody>
          <a:bodyPr/>
          <a:lstStyle/>
          <a:p>
            <a:pPr>
              <a:defRPr/>
            </a:pPr>
            <a:fld id="{AFD5F09E-495C-4440-9B64-34BC52B4539C}" type="slidenum">
              <a:rPr lang="en-US" smtClean="0"/>
              <a:pPr>
                <a:defRPr/>
              </a:pPr>
              <a:t>803</a:t>
            </a:fld>
            <a:endParaRPr lang="en-US"/>
          </a:p>
        </p:txBody>
      </p:sp>
    </p:spTree>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75" name="Rectangle 23">
            <a:extLst>
              <a:ext uri="{FF2B5EF4-FFF2-40B4-BE49-F238E27FC236}">
                <a16:creationId xmlns:a16="http://schemas.microsoft.com/office/drawing/2014/main" id="{6B9EB635-E112-4401-B206-79E9CD2947D0}"/>
              </a:ext>
            </a:extLst>
          </p:cNvPr>
          <p:cNvSpPr>
            <a:spLocks noChangeArrowheads="1"/>
          </p:cNvSpPr>
          <p:nvPr/>
        </p:nvSpPr>
        <p:spPr bwMode="auto">
          <a:xfrm>
            <a:off x="3604321" y="2945161"/>
            <a:ext cx="3801600" cy="62208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3574" name="Rectangle 22">
            <a:extLst>
              <a:ext uri="{FF2B5EF4-FFF2-40B4-BE49-F238E27FC236}">
                <a16:creationId xmlns:a16="http://schemas.microsoft.com/office/drawing/2014/main" id="{CCF06000-A3D3-476C-A74B-0AEDA84D4B20}"/>
              </a:ext>
            </a:extLst>
          </p:cNvPr>
          <p:cNvSpPr>
            <a:spLocks noChangeArrowheads="1"/>
          </p:cNvSpPr>
          <p:nvPr/>
        </p:nvSpPr>
        <p:spPr bwMode="auto">
          <a:xfrm>
            <a:off x="1323361" y="2945161"/>
            <a:ext cx="2280960" cy="62208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3554" name="Rectangle 2">
            <a:extLst>
              <a:ext uri="{FF2B5EF4-FFF2-40B4-BE49-F238E27FC236}">
                <a16:creationId xmlns:a16="http://schemas.microsoft.com/office/drawing/2014/main" id="{8C250CE7-E285-4CEA-A4E4-65D26F13F195}"/>
              </a:ext>
            </a:extLst>
          </p:cNvPr>
          <p:cNvSpPr>
            <a:spLocks noGrp="1" noChangeArrowheads="1"/>
          </p:cNvSpPr>
          <p:nvPr>
            <p:ph type="title"/>
          </p:nvPr>
        </p:nvSpPr>
        <p:spPr>
          <a:xfrm>
            <a:off x="457920" y="275071"/>
            <a:ext cx="8192160" cy="734732"/>
          </a:xfrm>
        </p:spPr>
        <p:txBody>
          <a:bodyPr/>
          <a:lstStyle/>
          <a:p>
            <a:r>
              <a:rPr lang="en-US" altLang="en-US" dirty="0"/>
              <a:t>SEU w/o Detection/Correction</a:t>
            </a:r>
          </a:p>
        </p:txBody>
      </p:sp>
      <p:sp>
        <p:nvSpPr>
          <p:cNvPr id="23555" name="Rectangle 3">
            <a:extLst>
              <a:ext uri="{FF2B5EF4-FFF2-40B4-BE49-F238E27FC236}">
                <a16:creationId xmlns:a16="http://schemas.microsoft.com/office/drawing/2014/main" id="{EDCA962F-5FC2-456D-83CC-CE44F4163B68}"/>
              </a:ext>
            </a:extLst>
          </p:cNvPr>
          <p:cNvSpPr>
            <a:spLocks noGrp="1" noChangeArrowheads="1"/>
          </p:cNvSpPr>
          <p:nvPr>
            <p:ph type="body" sz="half" idx="2"/>
          </p:nvPr>
        </p:nvSpPr>
        <p:spPr>
          <a:xfrm>
            <a:off x="457921" y="3934441"/>
            <a:ext cx="8229600" cy="2191680"/>
          </a:xfrm>
        </p:spPr>
        <p:txBody>
          <a:bodyPr/>
          <a:lstStyle/>
          <a:p>
            <a:pPr>
              <a:lnSpc>
                <a:spcPct val="90000"/>
              </a:lnSpc>
            </a:pPr>
            <a:r>
              <a:rPr lang="en-US" altLang="en-US" sz="2177"/>
              <a:t>SEU in Red: erroneous or illegal next state (corrupted state has enough time to alter the next state)</a:t>
            </a:r>
            <a:endParaRPr lang="en-US" altLang="en-US" sz="2177" u="sng"/>
          </a:p>
          <a:p>
            <a:pPr>
              <a:lnSpc>
                <a:spcPct val="90000"/>
              </a:lnSpc>
            </a:pPr>
            <a:r>
              <a:rPr lang="en-US" altLang="en-US" sz="2177"/>
              <a:t>Yellow: next state is uncertain</a:t>
            </a:r>
            <a:endParaRPr lang="en-US" altLang="en-US" sz="2177" u="sng"/>
          </a:p>
          <a:p>
            <a:pPr lvl="1">
              <a:lnSpc>
                <a:spcPct val="90000"/>
              </a:lnSpc>
            </a:pPr>
            <a:r>
              <a:rPr lang="en-US" altLang="en-US" sz="1905"/>
              <a:t>Corrupted state traverses through some, but not all, logic paths</a:t>
            </a:r>
          </a:p>
          <a:p>
            <a:pPr lvl="1">
              <a:lnSpc>
                <a:spcPct val="90000"/>
              </a:lnSpc>
            </a:pPr>
            <a:r>
              <a:rPr lang="en-US" altLang="en-US" sz="1905"/>
              <a:t>Correct state (SEU happens before t</a:t>
            </a:r>
            <a:r>
              <a:rPr lang="en-US" altLang="en-US" sz="1905" baseline="-25000"/>
              <a:t>1</a:t>
            </a:r>
            <a:r>
              <a:rPr lang="en-US" altLang="en-US" sz="1905"/>
              <a:t>-T</a:t>
            </a:r>
            <a:r>
              <a:rPr lang="en-US" altLang="en-US" sz="1905" baseline="-25000"/>
              <a:t>s</a:t>
            </a:r>
            <a:r>
              <a:rPr lang="en-US" altLang="en-US" sz="1905"/>
              <a:t> and T</a:t>
            </a:r>
            <a:r>
              <a:rPr lang="en-US" altLang="en-US" sz="1905" baseline="-25000"/>
              <a:t>s</a:t>
            </a:r>
            <a:r>
              <a:rPr lang="en-US" altLang="en-US" sz="1905"/>
              <a:t> &lt; T</a:t>
            </a:r>
            <a:r>
              <a:rPr lang="en-US" altLang="en-US" sz="1905" baseline="-25000"/>
              <a:t>min</a:t>
            </a:r>
            <a:r>
              <a:rPr lang="en-US" altLang="en-US" sz="1905"/>
              <a:t>)</a:t>
            </a:r>
          </a:p>
          <a:p>
            <a:pPr lvl="1">
              <a:lnSpc>
                <a:spcPct val="90000"/>
              </a:lnSpc>
            </a:pPr>
            <a:r>
              <a:rPr lang="en-US" altLang="en-US" sz="1905"/>
              <a:t>Meta-stable (SEU happens after t</a:t>
            </a:r>
            <a:r>
              <a:rPr lang="en-US" altLang="en-US" sz="1905" baseline="-25000"/>
              <a:t>1</a:t>
            </a:r>
            <a:r>
              <a:rPr lang="en-US" altLang="en-US" sz="1905"/>
              <a:t>-T</a:t>
            </a:r>
            <a:r>
              <a:rPr lang="en-US" altLang="en-US" sz="1905" baseline="-25000"/>
              <a:t>s</a:t>
            </a:r>
            <a:r>
              <a:rPr lang="en-US" altLang="en-US" sz="1905"/>
              <a:t> and T</a:t>
            </a:r>
            <a:r>
              <a:rPr lang="en-US" altLang="en-US" sz="1905" baseline="-25000"/>
              <a:t>s</a:t>
            </a:r>
            <a:r>
              <a:rPr lang="en-US" altLang="en-US" sz="1905"/>
              <a:t> &gt; T</a:t>
            </a:r>
            <a:r>
              <a:rPr lang="en-US" altLang="en-US" sz="1905" baseline="-25000"/>
              <a:t>min</a:t>
            </a:r>
            <a:r>
              <a:rPr lang="en-US" altLang="en-US" sz="1905"/>
              <a:t>)</a:t>
            </a:r>
          </a:p>
        </p:txBody>
      </p:sp>
      <p:grpSp>
        <p:nvGrpSpPr>
          <p:cNvPr id="23566" name="Group 14">
            <a:extLst>
              <a:ext uri="{FF2B5EF4-FFF2-40B4-BE49-F238E27FC236}">
                <a16:creationId xmlns:a16="http://schemas.microsoft.com/office/drawing/2014/main" id="{2FFCBCF0-834C-49AB-A799-E05E32AE66ED}"/>
              </a:ext>
            </a:extLst>
          </p:cNvPr>
          <p:cNvGrpSpPr>
            <a:grpSpLocks/>
          </p:cNvGrpSpPr>
          <p:nvPr/>
        </p:nvGrpSpPr>
        <p:grpSpPr bwMode="auto">
          <a:xfrm>
            <a:off x="701281" y="3014281"/>
            <a:ext cx="7879680" cy="414720"/>
            <a:chOff x="583" y="1421"/>
            <a:chExt cx="5472" cy="288"/>
          </a:xfrm>
        </p:grpSpPr>
        <p:sp>
          <p:nvSpPr>
            <p:cNvPr id="23559" name="Line 7">
              <a:extLst>
                <a:ext uri="{FF2B5EF4-FFF2-40B4-BE49-F238E27FC236}">
                  <a16:creationId xmlns:a16="http://schemas.microsoft.com/office/drawing/2014/main" id="{751DE788-8A9C-46F0-9416-D460C6A0F124}"/>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0" name="Line 8">
              <a:extLst>
                <a:ext uri="{FF2B5EF4-FFF2-40B4-BE49-F238E27FC236}">
                  <a16:creationId xmlns:a16="http://schemas.microsoft.com/office/drawing/2014/main" id="{388FAD37-672D-4143-8C0D-249490AAB116}"/>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1" name="Line 9">
              <a:extLst>
                <a:ext uri="{FF2B5EF4-FFF2-40B4-BE49-F238E27FC236}">
                  <a16:creationId xmlns:a16="http://schemas.microsoft.com/office/drawing/2014/main" id="{BDCADEEB-B6D7-438F-97D4-4043E8CD4B78}"/>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2" name="Line 10">
              <a:extLst>
                <a:ext uri="{FF2B5EF4-FFF2-40B4-BE49-F238E27FC236}">
                  <a16:creationId xmlns:a16="http://schemas.microsoft.com/office/drawing/2014/main" id="{E49B7429-C7A5-4E7B-98D4-D8819DF2A7B4}"/>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3" name="Line 11">
              <a:extLst>
                <a:ext uri="{FF2B5EF4-FFF2-40B4-BE49-F238E27FC236}">
                  <a16:creationId xmlns:a16="http://schemas.microsoft.com/office/drawing/2014/main" id="{BDA24B99-2C03-40C3-AE5B-304B45740DF5}"/>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4" name="Line 12">
              <a:extLst>
                <a:ext uri="{FF2B5EF4-FFF2-40B4-BE49-F238E27FC236}">
                  <a16:creationId xmlns:a16="http://schemas.microsoft.com/office/drawing/2014/main" id="{368D61C9-9E0F-44CA-BBDA-768C8F8B4F6D}"/>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5" name="Line 13">
              <a:extLst>
                <a:ext uri="{FF2B5EF4-FFF2-40B4-BE49-F238E27FC236}">
                  <a16:creationId xmlns:a16="http://schemas.microsoft.com/office/drawing/2014/main" id="{637AE1E1-9103-4C8C-802C-32D8914B4811}"/>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sp>
        <p:nvSpPr>
          <p:cNvPr id="23567" name="Line 15">
            <a:extLst>
              <a:ext uri="{FF2B5EF4-FFF2-40B4-BE49-F238E27FC236}">
                <a16:creationId xmlns:a16="http://schemas.microsoft.com/office/drawing/2014/main" id="{AC05A11D-34EE-4DA6-91B4-60FABCADA149}"/>
              </a:ext>
            </a:extLst>
          </p:cNvPr>
          <p:cNvSpPr>
            <a:spLocks noChangeShapeType="1"/>
          </p:cNvSpPr>
          <p:nvPr/>
        </p:nvSpPr>
        <p:spPr bwMode="auto">
          <a:xfrm>
            <a:off x="7405921" y="211572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8" name="Line 16">
            <a:extLst>
              <a:ext uri="{FF2B5EF4-FFF2-40B4-BE49-F238E27FC236}">
                <a16:creationId xmlns:a16="http://schemas.microsoft.com/office/drawing/2014/main" id="{48ECD5F6-89BA-441E-8668-F72A10FC3EDA}"/>
              </a:ext>
            </a:extLst>
          </p:cNvPr>
          <p:cNvSpPr>
            <a:spLocks noChangeShapeType="1"/>
          </p:cNvSpPr>
          <p:nvPr/>
        </p:nvSpPr>
        <p:spPr bwMode="auto">
          <a:xfrm>
            <a:off x="6507361" y="211572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69" name="Line 17">
            <a:extLst>
              <a:ext uri="{FF2B5EF4-FFF2-40B4-BE49-F238E27FC236}">
                <a16:creationId xmlns:a16="http://schemas.microsoft.com/office/drawing/2014/main" id="{0395B591-BF07-41F3-9D6B-23D5E4DB3363}"/>
              </a:ext>
            </a:extLst>
          </p:cNvPr>
          <p:cNvSpPr>
            <a:spLocks noChangeShapeType="1"/>
          </p:cNvSpPr>
          <p:nvPr/>
        </p:nvSpPr>
        <p:spPr bwMode="auto">
          <a:xfrm>
            <a:off x="6507361" y="2392201"/>
            <a:ext cx="8985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70" name="Line 18">
            <a:extLst>
              <a:ext uri="{FF2B5EF4-FFF2-40B4-BE49-F238E27FC236}">
                <a16:creationId xmlns:a16="http://schemas.microsoft.com/office/drawing/2014/main" id="{5329F31E-42AB-47BD-9BE2-6CB837DB9DBD}"/>
              </a:ext>
            </a:extLst>
          </p:cNvPr>
          <p:cNvSpPr>
            <a:spLocks noChangeShapeType="1"/>
          </p:cNvSpPr>
          <p:nvPr/>
        </p:nvSpPr>
        <p:spPr bwMode="auto">
          <a:xfrm>
            <a:off x="3604321" y="2392201"/>
            <a:ext cx="290304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71" name="Line 19">
            <a:extLst>
              <a:ext uri="{FF2B5EF4-FFF2-40B4-BE49-F238E27FC236}">
                <a16:creationId xmlns:a16="http://schemas.microsoft.com/office/drawing/2014/main" id="{10D0A835-C023-47EB-9372-BB7EBB6E5459}"/>
              </a:ext>
            </a:extLst>
          </p:cNvPr>
          <p:cNvSpPr>
            <a:spLocks noChangeShapeType="1"/>
          </p:cNvSpPr>
          <p:nvPr/>
        </p:nvSpPr>
        <p:spPr bwMode="auto">
          <a:xfrm>
            <a:off x="3604321" y="211572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72" name="Line 20">
            <a:extLst>
              <a:ext uri="{FF2B5EF4-FFF2-40B4-BE49-F238E27FC236}">
                <a16:creationId xmlns:a16="http://schemas.microsoft.com/office/drawing/2014/main" id="{8347BA15-050F-4861-B186-BA4397C23868}"/>
              </a:ext>
            </a:extLst>
          </p:cNvPr>
          <p:cNvSpPr>
            <a:spLocks noChangeShapeType="1"/>
          </p:cNvSpPr>
          <p:nvPr/>
        </p:nvSpPr>
        <p:spPr bwMode="auto">
          <a:xfrm>
            <a:off x="1323361" y="2392201"/>
            <a:ext cx="22809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73" name="Line 21">
            <a:extLst>
              <a:ext uri="{FF2B5EF4-FFF2-40B4-BE49-F238E27FC236}">
                <a16:creationId xmlns:a16="http://schemas.microsoft.com/office/drawing/2014/main" id="{99BCBDA0-B4A7-49A1-A6B0-92085478D565}"/>
              </a:ext>
            </a:extLst>
          </p:cNvPr>
          <p:cNvSpPr>
            <a:spLocks noChangeShapeType="1"/>
          </p:cNvSpPr>
          <p:nvPr/>
        </p:nvSpPr>
        <p:spPr bwMode="auto">
          <a:xfrm>
            <a:off x="1323361" y="211572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77" name="Text Box 25">
            <a:extLst>
              <a:ext uri="{FF2B5EF4-FFF2-40B4-BE49-F238E27FC236}">
                <a16:creationId xmlns:a16="http://schemas.microsoft.com/office/drawing/2014/main" id="{D1E6D63A-4B0F-41F3-9991-F293E73343B9}"/>
              </a:ext>
            </a:extLst>
          </p:cNvPr>
          <p:cNvSpPr txBox="1">
            <a:spLocks noChangeArrowheads="1"/>
          </p:cNvSpPr>
          <p:nvPr/>
        </p:nvSpPr>
        <p:spPr bwMode="auto">
          <a:xfrm>
            <a:off x="4130684" y="1631881"/>
            <a:ext cx="2017355" cy="5863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Critical Path in FSM</a:t>
            </a:r>
          </a:p>
          <a:p>
            <a:pPr algn="ctr"/>
            <a:r>
              <a:rPr lang="en-US" altLang="en-US" sz="1633">
                <a:latin typeface="Arial" panose="020B0604020202020204" pitchFamily="34" charset="0"/>
              </a:rPr>
              <a:t>T</a:t>
            </a:r>
            <a:r>
              <a:rPr lang="en-US" altLang="en-US" sz="1633" baseline="-25000">
                <a:latin typeface="Arial" panose="020B0604020202020204" pitchFamily="34" charset="0"/>
              </a:rPr>
              <a:t>max</a:t>
            </a:r>
            <a:endParaRPr lang="en-US" altLang="en-US" sz="1633">
              <a:latin typeface="Arial" panose="020B0604020202020204" pitchFamily="34" charset="0"/>
            </a:endParaRPr>
          </a:p>
        </p:txBody>
      </p:sp>
      <p:sp>
        <p:nvSpPr>
          <p:cNvPr id="23578" name="Text Box 26">
            <a:extLst>
              <a:ext uri="{FF2B5EF4-FFF2-40B4-BE49-F238E27FC236}">
                <a16:creationId xmlns:a16="http://schemas.microsoft.com/office/drawing/2014/main" id="{7704C2B9-8C38-435E-9978-75BB9AAAEAAB}"/>
              </a:ext>
            </a:extLst>
          </p:cNvPr>
          <p:cNvSpPr txBox="1">
            <a:spLocks noChangeArrowheads="1"/>
          </p:cNvSpPr>
          <p:nvPr/>
        </p:nvSpPr>
        <p:spPr bwMode="auto">
          <a:xfrm>
            <a:off x="6572862" y="1562761"/>
            <a:ext cx="715717" cy="5863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Setup</a:t>
            </a:r>
          </a:p>
          <a:p>
            <a:pPr algn="ctr"/>
            <a:r>
              <a:rPr lang="en-US" altLang="en-US" sz="1633">
                <a:latin typeface="Arial" panose="020B0604020202020204" pitchFamily="34" charset="0"/>
              </a:rPr>
              <a:t>T</a:t>
            </a:r>
            <a:r>
              <a:rPr lang="en-US" altLang="en-US" sz="1633" baseline="-25000">
                <a:latin typeface="Arial" panose="020B0604020202020204" pitchFamily="34" charset="0"/>
              </a:rPr>
              <a:t>s</a:t>
            </a:r>
            <a:endParaRPr lang="en-US" altLang="en-US" sz="1633">
              <a:latin typeface="Arial" panose="020B0604020202020204" pitchFamily="34" charset="0"/>
            </a:endParaRPr>
          </a:p>
        </p:txBody>
      </p:sp>
      <p:sp>
        <p:nvSpPr>
          <p:cNvPr id="23581" name="Text Box 29">
            <a:extLst>
              <a:ext uri="{FF2B5EF4-FFF2-40B4-BE49-F238E27FC236}">
                <a16:creationId xmlns:a16="http://schemas.microsoft.com/office/drawing/2014/main" id="{C9C4EE0A-F6EB-40DE-AE87-D35C108C6AF7}"/>
              </a:ext>
            </a:extLst>
          </p:cNvPr>
          <p:cNvSpPr txBox="1">
            <a:spLocks noChangeArrowheads="1"/>
          </p:cNvSpPr>
          <p:nvPr/>
        </p:nvSpPr>
        <p:spPr bwMode="auto">
          <a:xfrm>
            <a:off x="908641" y="2253961"/>
            <a:ext cx="370080" cy="28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t>t</a:t>
            </a:r>
            <a:r>
              <a:rPr lang="en-US" altLang="en-US" sz="1270" baseline="-25000"/>
              <a:t>0</a:t>
            </a:r>
            <a:endParaRPr lang="en-US" altLang="en-US" sz="1270"/>
          </a:p>
        </p:txBody>
      </p:sp>
      <p:sp>
        <p:nvSpPr>
          <p:cNvPr id="23582" name="Text Box 30">
            <a:extLst>
              <a:ext uri="{FF2B5EF4-FFF2-40B4-BE49-F238E27FC236}">
                <a16:creationId xmlns:a16="http://schemas.microsoft.com/office/drawing/2014/main" id="{124CB713-1BAF-406E-9D14-DB846364D893}"/>
              </a:ext>
            </a:extLst>
          </p:cNvPr>
          <p:cNvSpPr txBox="1">
            <a:spLocks noChangeArrowheads="1"/>
          </p:cNvSpPr>
          <p:nvPr/>
        </p:nvSpPr>
        <p:spPr bwMode="auto">
          <a:xfrm>
            <a:off x="7475041" y="2253961"/>
            <a:ext cx="370080" cy="28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t>t</a:t>
            </a:r>
            <a:r>
              <a:rPr lang="en-US" altLang="en-US" sz="1270" baseline="-25000"/>
              <a:t>1</a:t>
            </a:r>
            <a:endParaRPr lang="en-US" altLang="en-US" sz="1270"/>
          </a:p>
        </p:txBody>
      </p:sp>
      <p:sp>
        <p:nvSpPr>
          <p:cNvPr id="23583" name="Line 31">
            <a:extLst>
              <a:ext uri="{FF2B5EF4-FFF2-40B4-BE49-F238E27FC236}">
                <a16:creationId xmlns:a16="http://schemas.microsoft.com/office/drawing/2014/main" id="{0A84AADD-F088-4B1D-9256-14BEF3E6E371}"/>
              </a:ext>
            </a:extLst>
          </p:cNvPr>
          <p:cNvSpPr>
            <a:spLocks noChangeShapeType="1"/>
          </p:cNvSpPr>
          <p:nvPr/>
        </p:nvSpPr>
        <p:spPr bwMode="auto">
          <a:xfrm>
            <a:off x="5608801" y="2392201"/>
            <a:ext cx="0" cy="276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84" name="Line 32">
            <a:extLst>
              <a:ext uri="{FF2B5EF4-FFF2-40B4-BE49-F238E27FC236}">
                <a16:creationId xmlns:a16="http://schemas.microsoft.com/office/drawing/2014/main" id="{C7073816-3F22-401A-BB9A-1A4138B324B8}"/>
              </a:ext>
            </a:extLst>
          </p:cNvPr>
          <p:cNvSpPr>
            <a:spLocks noChangeShapeType="1"/>
          </p:cNvSpPr>
          <p:nvPr/>
        </p:nvSpPr>
        <p:spPr bwMode="auto">
          <a:xfrm>
            <a:off x="5608801" y="2530441"/>
            <a:ext cx="8985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3585" name="Text Box 33">
            <a:extLst>
              <a:ext uri="{FF2B5EF4-FFF2-40B4-BE49-F238E27FC236}">
                <a16:creationId xmlns:a16="http://schemas.microsoft.com/office/drawing/2014/main" id="{7AF8B812-D953-4B43-A702-08AB0446111E}"/>
              </a:ext>
            </a:extLst>
          </p:cNvPr>
          <p:cNvSpPr txBox="1">
            <a:spLocks noChangeArrowheads="1"/>
          </p:cNvSpPr>
          <p:nvPr/>
        </p:nvSpPr>
        <p:spPr bwMode="auto">
          <a:xfrm>
            <a:off x="5816161" y="2530441"/>
            <a:ext cx="515520" cy="335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T</a:t>
            </a:r>
            <a:r>
              <a:rPr lang="en-US" altLang="en-US" sz="1633" baseline="-25000">
                <a:latin typeface="Arial" panose="020B0604020202020204" pitchFamily="34" charset="0"/>
              </a:rPr>
              <a:t>min</a:t>
            </a:r>
            <a:endParaRPr lang="en-US" altLang="en-US" sz="1633">
              <a:latin typeface="Arial" panose="020B0604020202020204" pitchFamily="34" charset="0"/>
            </a:endParaRPr>
          </a:p>
        </p:txBody>
      </p:sp>
    </p:spTree>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a:extLst>
              <a:ext uri="{FF2B5EF4-FFF2-40B4-BE49-F238E27FC236}">
                <a16:creationId xmlns:a16="http://schemas.microsoft.com/office/drawing/2014/main" id="{CC04CD86-AADE-4943-8402-31FAF37186A0}"/>
              </a:ext>
            </a:extLst>
          </p:cNvPr>
          <p:cNvSpPr>
            <a:spLocks noGrp="1" noChangeArrowheads="1"/>
          </p:cNvSpPr>
          <p:nvPr>
            <p:ph type="title"/>
          </p:nvPr>
        </p:nvSpPr>
        <p:spPr>
          <a:xfrm>
            <a:off x="457920" y="275071"/>
            <a:ext cx="8192160" cy="665612"/>
          </a:xfrm>
        </p:spPr>
        <p:txBody>
          <a:bodyPr/>
          <a:lstStyle/>
          <a:p>
            <a:r>
              <a:rPr lang="en-US" altLang="en-US" dirty="0"/>
              <a:t>SEU w/ Detection/Correction</a:t>
            </a:r>
          </a:p>
        </p:txBody>
      </p:sp>
      <p:sp>
        <p:nvSpPr>
          <p:cNvPr id="132101" name="Rectangle 5">
            <a:extLst>
              <a:ext uri="{FF2B5EF4-FFF2-40B4-BE49-F238E27FC236}">
                <a16:creationId xmlns:a16="http://schemas.microsoft.com/office/drawing/2014/main" id="{ED68DDA2-2AD8-4FA8-A8B4-D1338580FF08}"/>
              </a:ext>
            </a:extLst>
          </p:cNvPr>
          <p:cNvSpPr>
            <a:spLocks noGrp="1" noChangeArrowheads="1"/>
          </p:cNvSpPr>
          <p:nvPr>
            <p:ph type="body" sz="half" idx="2"/>
          </p:nvPr>
        </p:nvSpPr>
        <p:spPr>
          <a:xfrm>
            <a:off x="457921" y="3934441"/>
            <a:ext cx="8229600" cy="2191680"/>
          </a:xfrm>
        </p:spPr>
        <p:txBody>
          <a:bodyPr/>
          <a:lstStyle/>
          <a:p>
            <a:pPr>
              <a:lnSpc>
                <a:spcPct val="90000"/>
              </a:lnSpc>
            </a:pPr>
            <a:r>
              <a:rPr lang="en-US" altLang="en-US" sz="2177"/>
              <a:t>Red zone: no error detection - illegal or erroneous </a:t>
            </a:r>
            <a:r>
              <a:rPr lang="en-US" altLang="en-US" sz="2177" u="sng"/>
              <a:t>next state</a:t>
            </a:r>
          </a:p>
          <a:p>
            <a:pPr>
              <a:lnSpc>
                <a:spcPct val="90000"/>
              </a:lnSpc>
            </a:pPr>
            <a:r>
              <a:rPr lang="en-US" altLang="en-US" sz="2177"/>
              <a:t>SEU occur in yellow zone: still uncertain </a:t>
            </a:r>
            <a:r>
              <a:rPr lang="en-US" altLang="en-US" sz="2177" u="sng"/>
              <a:t>next state</a:t>
            </a:r>
          </a:p>
          <a:p>
            <a:pPr lvl="1">
              <a:lnSpc>
                <a:spcPct val="90000"/>
              </a:lnSpc>
            </a:pPr>
            <a:r>
              <a:rPr lang="en-US" altLang="en-US" sz="1905"/>
              <a:t>Corrupted state traverses through some, but not all, logic paths</a:t>
            </a:r>
          </a:p>
          <a:p>
            <a:pPr lvl="1">
              <a:lnSpc>
                <a:spcPct val="90000"/>
              </a:lnSpc>
            </a:pPr>
            <a:r>
              <a:rPr lang="en-US" altLang="en-US" sz="1905"/>
              <a:t>Correct state</a:t>
            </a:r>
          </a:p>
          <a:p>
            <a:pPr lvl="1">
              <a:lnSpc>
                <a:spcPct val="90000"/>
              </a:lnSpc>
            </a:pPr>
            <a:r>
              <a:rPr lang="en-US" altLang="en-US" sz="1905"/>
              <a:t>Meta-stable</a:t>
            </a:r>
          </a:p>
          <a:p>
            <a:pPr>
              <a:lnSpc>
                <a:spcPct val="90000"/>
              </a:lnSpc>
            </a:pPr>
            <a:r>
              <a:rPr lang="en-US" altLang="en-US" sz="2177"/>
              <a:t>Green = detectable or fixable SEU</a:t>
            </a:r>
          </a:p>
        </p:txBody>
      </p:sp>
      <p:sp>
        <p:nvSpPr>
          <p:cNvPr id="132121" name="Rectangle 25">
            <a:extLst>
              <a:ext uri="{FF2B5EF4-FFF2-40B4-BE49-F238E27FC236}">
                <a16:creationId xmlns:a16="http://schemas.microsoft.com/office/drawing/2014/main" id="{9594B861-F845-4B05-8496-95029A567260}"/>
              </a:ext>
            </a:extLst>
          </p:cNvPr>
          <p:cNvSpPr>
            <a:spLocks noChangeArrowheads="1"/>
          </p:cNvSpPr>
          <p:nvPr/>
        </p:nvSpPr>
        <p:spPr bwMode="auto">
          <a:xfrm>
            <a:off x="3189601" y="3274972"/>
            <a:ext cx="4216320" cy="62208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132122" name="Rectangle 26">
            <a:extLst>
              <a:ext uri="{FF2B5EF4-FFF2-40B4-BE49-F238E27FC236}">
                <a16:creationId xmlns:a16="http://schemas.microsoft.com/office/drawing/2014/main" id="{56A14FC0-13DB-4D1A-B336-4C8F1BD032E0}"/>
              </a:ext>
            </a:extLst>
          </p:cNvPr>
          <p:cNvSpPr>
            <a:spLocks noChangeArrowheads="1"/>
          </p:cNvSpPr>
          <p:nvPr/>
        </p:nvSpPr>
        <p:spPr bwMode="auto">
          <a:xfrm>
            <a:off x="1323361" y="3274972"/>
            <a:ext cx="1866240" cy="62208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132131" name="Line 35">
            <a:extLst>
              <a:ext uri="{FF2B5EF4-FFF2-40B4-BE49-F238E27FC236}">
                <a16:creationId xmlns:a16="http://schemas.microsoft.com/office/drawing/2014/main" id="{D4E73574-DED9-4656-B82F-0158DAE45829}"/>
              </a:ext>
            </a:extLst>
          </p:cNvPr>
          <p:cNvSpPr>
            <a:spLocks noChangeShapeType="1"/>
          </p:cNvSpPr>
          <p:nvPr/>
        </p:nvSpPr>
        <p:spPr bwMode="auto">
          <a:xfrm>
            <a:off x="7405921" y="2099932"/>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2" name="Line 36">
            <a:extLst>
              <a:ext uri="{FF2B5EF4-FFF2-40B4-BE49-F238E27FC236}">
                <a16:creationId xmlns:a16="http://schemas.microsoft.com/office/drawing/2014/main" id="{E8FF6D8A-AED1-4BB2-A1EC-5DA5FD5A67EC}"/>
              </a:ext>
            </a:extLst>
          </p:cNvPr>
          <p:cNvSpPr>
            <a:spLocks noChangeShapeType="1"/>
          </p:cNvSpPr>
          <p:nvPr/>
        </p:nvSpPr>
        <p:spPr bwMode="auto">
          <a:xfrm>
            <a:off x="6507361" y="2099932"/>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3" name="Line 37">
            <a:extLst>
              <a:ext uri="{FF2B5EF4-FFF2-40B4-BE49-F238E27FC236}">
                <a16:creationId xmlns:a16="http://schemas.microsoft.com/office/drawing/2014/main" id="{E2DC6DB1-8C8D-440A-982B-C79F449E432C}"/>
              </a:ext>
            </a:extLst>
          </p:cNvPr>
          <p:cNvSpPr>
            <a:spLocks noChangeShapeType="1"/>
          </p:cNvSpPr>
          <p:nvPr/>
        </p:nvSpPr>
        <p:spPr bwMode="auto">
          <a:xfrm>
            <a:off x="6507361" y="2376412"/>
            <a:ext cx="8985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4" name="Line 38">
            <a:extLst>
              <a:ext uri="{FF2B5EF4-FFF2-40B4-BE49-F238E27FC236}">
                <a16:creationId xmlns:a16="http://schemas.microsoft.com/office/drawing/2014/main" id="{808143A8-0E26-41A2-BE18-1DC78AA24031}"/>
              </a:ext>
            </a:extLst>
          </p:cNvPr>
          <p:cNvSpPr>
            <a:spLocks noChangeShapeType="1"/>
          </p:cNvSpPr>
          <p:nvPr/>
        </p:nvSpPr>
        <p:spPr bwMode="auto">
          <a:xfrm>
            <a:off x="3189601" y="2376412"/>
            <a:ext cx="33177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5" name="Line 39">
            <a:extLst>
              <a:ext uri="{FF2B5EF4-FFF2-40B4-BE49-F238E27FC236}">
                <a16:creationId xmlns:a16="http://schemas.microsoft.com/office/drawing/2014/main" id="{C87BF939-CF17-4C83-A4F9-2AE472BA4586}"/>
              </a:ext>
            </a:extLst>
          </p:cNvPr>
          <p:cNvSpPr>
            <a:spLocks noChangeShapeType="1"/>
          </p:cNvSpPr>
          <p:nvPr/>
        </p:nvSpPr>
        <p:spPr bwMode="auto">
          <a:xfrm>
            <a:off x="4710241" y="2376412"/>
            <a:ext cx="0" cy="276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6" name="Line 40">
            <a:extLst>
              <a:ext uri="{FF2B5EF4-FFF2-40B4-BE49-F238E27FC236}">
                <a16:creationId xmlns:a16="http://schemas.microsoft.com/office/drawing/2014/main" id="{B8F8125E-E596-440D-8727-22A6401E1712}"/>
              </a:ext>
            </a:extLst>
          </p:cNvPr>
          <p:cNvSpPr>
            <a:spLocks noChangeShapeType="1"/>
          </p:cNvSpPr>
          <p:nvPr/>
        </p:nvSpPr>
        <p:spPr bwMode="auto">
          <a:xfrm>
            <a:off x="1323361" y="2376412"/>
            <a:ext cx="186624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7" name="Line 41">
            <a:extLst>
              <a:ext uri="{FF2B5EF4-FFF2-40B4-BE49-F238E27FC236}">
                <a16:creationId xmlns:a16="http://schemas.microsoft.com/office/drawing/2014/main" id="{0FDA52B6-6D9A-4683-9B8C-96A5A0584933}"/>
              </a:ext>
            </a:extLst>
          </p:cNvPr>
          <p:cNvSpPr>
            <a:spLocks noChangeShapeType="1"/>
          </p:cNvSpPr>
          <p:nvPr/>
        </p:nvSpPr>
        <p:spPr bwMode="auto">
          <a:xfrm>
            <a:off x="1323361" y="2099932"/>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9" name="Text Box 43">
            <a:extLst>
              <a:ext uri="{FF2B5EF4-FFF2-40B4-BE49-F238E27FC236}">
                <a16:creationId xmlns:a16="http://schemas.microsoft.com/office/drawing/2014/main" id="{D8330309-DA2B-4CD4-961F-3EAA2ADDE46E}"/>
              </a:ext>
            </a:extLst>
          </p:cNvPr>
          <p:cNvSpPr txBox="1">
            <a:spLocks noChangeArrowheads="1"/>
          </p:cNvSpPr>
          <p:nvPr/>
        </p:nvSpPr>
        <p:spPr bwMode="auto">
          <a:xfrm>
            <a:off x="6641982" y="1546972"/>
            <a:ext cx="715717" cy="5863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Setup</a:t>
            </a:r>
          </a:p>
          <a:p>
            <a:pPr algn="ctr"/>
            <a:r>
              <a:rPr lang="en-US" altLang="en-US" sz="1633">
                <a:latin typeface="Arial" panose="020B0604020202020204" pitchFamily="34" charset="0"/>
              </a:rPr>
              <a:t>T</a:t>
            </a:r>
            <a:r>
              <a:rPr lang="en-US" altLang="en-US" sz="1633" baseline="-25000">
                <a:latin typeface="Arial" panose="020B0604020202020204" pitchFamily="34" charset="0"/>
              </a:rPr>
              <a:t>s</a:t>
            </a:r>
            <a:endParaRPr lang="en-US" altLang="en-US" sz="1633">
              <a:latin typeface="Arial" panose="020B0604020202020204" pitchFamily="34" charset="0"/>
            </a:endParaRPr>
          </a:p>
        </p:txBody>
      </p:sp>
      <p:sp>
        <p:nvSpPr>
          <p:cNvPr id="132140" name="Line 44">
            <a:extLst>
              <a:ext uri="{FF2B5EF4-FFF2-40B4-BE49-F238E27FC236}">
                <a16:creationId xmlns:a16="http://schemas.microsoft.com/office/drawing/2014/main" id="{A1C36669-E711-4B9C-B287-B23D8D258EB8}"/>
              </a:ext>
            </a:extLst>
          </p:cNvPr>
          <p:cNvSpPr>
            <a:spLocks noChangeShapeType="1"/>
          </p:cNvSpPr>
          <p:nvPr/>
        </p:nvSpPr>
        <p:spPr bwMode="auto">
          <a:xfrm>
            <a:off x="3189601" y="2099932"/>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41" name="Line 45">
            <a:extLst>
              <a:ext uri="{FF2B5EF4-FFF2-40B4-BE49-F238E27FC236}">
                <a16:creationId xmlns:a16="http://schemas.microsoft.com/office/drawing/2014/main" id="{A8BAFED5-6260-47EB-A1A4-5C994ADE380E}"/>
              </a:ext>
            </a:extLst>
          </p:cNvPr>
          <p:cNvSpPr>
            <a:spLocks noChangeShapeType="1"/>
          </p:cNvSpPr>
          <p:nvPr/>
        </p:nvSpPr>
        <p:spPr bwMode="auto">
          <a:xfrm>
            <a:off x="5816161" y="2238172"/>
            <a:ext cx="6912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42" name="Text Box 46">
            <a:extLst>
              <a:ext uri="{FF2B5EF4-FFF2-40B4-BE49-F238E27FC236}">
                <a16:creationId xmlns:a16="http://schemas.microsoft.com/office/drawing/2014/main" id="{B96CB992-8D18-47AC-8523-9C1394E8C29D}"/>
              </a:ext>
            </a:extLst>
          </p:cNvPr>
          <p:cNvSpPr txBox="1">
            <a:spLocks noChangeArrowheads="1"/>
          </p:cNvSpPr>
          <p:nvPr/>
        </p:nvSpPr>
        <p:spPr bwMode="auto">
          <a:xfrm>
            <a:off x="5677921" y="1546972"/>
            <a:ext cx="823680" cy="5863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Reset</a:t>
            </a:r>
          </a:p>
          <a:p>
            <a:pPr algn="ctr"/>
            <a:r>
              <a:rPr lang="en-US" altLang="en-US" sz="1633">
                <a:latin typeface="Arial" panose="020B0604020202020204" pitchFamily="34" charset="0"/>
              </a:rPr>
              <a:t>T</a:t>
            </a:r>
            <a:r>
              <a:rPr lang="en-US" altLang="en-US" sz="1633" baseline="-25000">
                <a:latin typeface="Arial" panose="020B0604020202020204" pitchFamily="34" charset="0"/>
              </a:rPr>
              <a:t>r</a:t>
            </a:r>
            <a:endParaRPr lang="en-US" altLang="en-US" sz="1633">
              <a:latin typeface="Arial" panose="020B0604020202020204" pitchFamily="34" charset="0"/>
            </a:endParaRPr>
          </a:p>
        </p:txBody>
      </p:sp>
      <p:sp>
        <p:nvSpPr>
          <p:cNvPr id="132143" name="Text Box 47">
            <a:extLst>
              <a:ext uri="{FF2B5EF4-FFF2-40B4-BE49-F238E27FC236}">
                <a16:creationId xmlns:a16="http://schemas.microsoft.com/office/drawing/2014/main" id="{C92EF90A-436E-4533-8D07-F9E6CF994767}"/>
              </a:ext>
            </a:extLst>
          </p:cNvPr>
          <p:cNvSpPr txBox="1">
            <a:spLocks noChangeArrowheads="1"/>
          </p:cNvSpPr>
          <p:nvPr/>
        </p:nvSpPr>
        <p:spPr bwMode="auto">
          <a:xfrm>
            <a:off x="3468284" y="1546972"/>
            <a:ext cx="2017355" cy="58631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Critical Path in FSM</a:t>
            </a:r>
          </a:p>
          <a:p>
            <a:pPr algn="ctr"/>
            <a:r>
              <a:rPr lang="en-US" altLang="en-US" sz="1633">
                <a:latin typeface="Arial" panose="020B0604020202020204" pitchFamily="34" charset="0"/>
              </a:rPr>
              <a:t>T</a:t>
            </a:r>
            <a:r>
              <a:rPr lang="en-US" altLang="en-US" sz="1633" baseline="-25000">
                <a:latin typeface="Arial" panose="020B0604020202020204" pitchFamily="34" charset="0"/>
              </a:rPr>
              <a:t>max</a:t>
            </a:r>
            <a:endParaRPr lang="en-US" altLang="en-US" sz="1633">
              <a:latin typeface="Arial" panose="020B0604020202020204" pitchFamily="34" charset="0"/>
            </a:endParaRPr>
          </a:p>
        </p:txBody>
      </p:sp>
      <p:sp>
        <p:nvSpPr>
          <p:cNvPr id="132145" name="Line 49">
            <a:extLst>
              <a:ext uri="{FF2B5EF4-FFF2-40B4-BE49-F238E27FC236}">
                <a16:creationId xmlns:a16="http://schemas.microsoft.com/office/drawing/2014/main" id="{D9EFD25D-1993-4770-BE10-913ED054934B}"/>
              </a:ext>
            </a:extLst>
          </p:cNvPr>
          <p:cNvSpPr>
            <a:spLocks noChangeShapeType="1"/>
          </p:cNvSpPr>
          <p:nvPr/>
        </p:nvSpPr>
        <p:spPr bwMode="auto">
          <a:xfrm>
            <a:off x="4710241" y="2514652"/>
            <a:ext cx="110592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46" name="Text Box 50">
            <a:extLst>
              <a:ext uri="{FF2B5EF4-FFF2-40B4-BE49-F238E27FC236}">
                <a16:creationId xmlns:a16="http://schemas.microsoft.com/office/drawing/2014/main" id="{555F540B-73A5-4751-BE63-01D0E04B18EB}"/>
              </a:ext>
            </a:extLst>
          </p:cNvPr>
          <p:cNvSpPr txBox="1">
            <a:spLocks noChangeArrowheads="1"/>
          </p:cNvSpPr>
          <p:nvPr/>
        </p:nvSpPr>
        <p:spPr bwMode="auto">
          <a:xfrm>
            <a:off x="5124961" y="2514652"/>
            <a:ext cx="515520" cy="335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T</a:t>
            </a:r>
            <a:r>
              <a:rPr lang="en-US" altLang="en-US" sz="1633" baseline="-25000">
                <a:latin typeface="Arial" panose="020B0604020202020204" pitchFamily="34" charset="0"/>
              </a:rPr>
              <a:t>min</a:t>
            </a:r>
            <a:endParaRPr lang="en-US" altLang="en-US" sz="1633">
              <a:latin typeface="Arial" panose="020B0604020202020204" pitchFamily="34" charset="0"/>
            </a:endParaRPr>
          </a:p>
        </p:txBody>
      </p:sp>
      <p:sp>
        <p:nvSpPr>
          <p:cNvPr id="132147" name="Line 51">
            <a:extLst>
              <a:ext uri="{FF2B5EF4-FFF2-40B4-BE49-F238E27FC236}">
                <a16:creationId xmlns:a16="http://schemas.microsoft.com/office/drawing/2014/main" id="{CAF69B10-F752-4B0A-BEB8-C663398F63D6}"/>
              </a:ext>
            </a:extLst>
          </p:cNvPr>
          <p:cNvSpPr>
            <a:spLocks noChangeShapeType="1"/>
          </p:cNvSpPr>
          <p:nvPr/>
        </p:nvSpPr>
        <p:spPr bwMode="auto">
          <a:xfrm>
            <a:off x="5816161" y="2099932"/>
            <a:ext cx="0" cy="8294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48" name="Rectangle 52">
            <a:extLst>
              <a:ext uri="{FF2B5EF4-FFF2-40B4-BE49-F238E27FC236}">
                <a16:creationId xmlns:a16="http://schemas.microsoft.com/office/drawing/2014/main" id="{70FC9E9F-7A08-49EB-A43D-CDAAB81972C3}"/>
              </a:ext>
            </a:extLst>
          </p:cNvPr>
          <p:cNvSpPr>
            <a:spLocks noChangeArrowheads="1"/>
          </p:cNvSpPr>
          <p:nvPr/>
        </p:nvSpPr>
        <p:spPr bwMode="auto">
          <a:xfrm>
            <a:off x="2774881" y="3274972"/>
            <a:ext cx="414720" cy="62208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grpSp>
        <p:nvGrpSpPr>
          <p:cNvPr id="132123" name="Group 27">
            <a:extLst>
              <a:ext uri="{FF2B5EF4-FFF2-40B4-BE49-F238E27FC236}">
                <a16:creationId xmlns:a16="http://schemas.microsoft.com/office/drawing/2014/main" id="{480664A5-A26C-44E4-A267-3026A410B226}"/>
              </a:ext>
            </a:extLst>
          </p:cNvPr>
          <p:cNvGrpSpPr>
            <a:grpSpLocks/>
          </p:cNvGrpSpPr>
          <p:nvPr/>
        </p:nvGrpSpPr>
        <p:grpSpPr bwMode="auto">
          <a:xfrm>
            <a:off x="701281" y="3344092"/>
            <a:ext cx="7879680" cy="414720"/>
            <a:chOff x="583" y="1421"/>
            <a:chExt cx="5472" cy="288"/>
          </a:xfrm>
        </p:grpSpPr>
        <p:sp>
          <p:nvSpPr>
            <p:cNvPr id="132124" name="Line 28">
              <a:extLst>
                <a:ext uri="{FF2B5EF4-FFF2-40B4-BE49-F238E27FC236}">
                  <a16:creationId xmlns:a16="http://schemas.microsoft.com/office/drawing/2014/main" id="{FE5FFCE5-9B65-4436-AA63-2470045097DB}"/>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25" name="Line 29">
              <a:extLst>
                <a:ext uri="{FF2B5EF4-FFF2-40B4-BE49-F238E27FC236}">
                  <a16:creationId xmlns:a16="http://schemas.microsoft.com/office/drawing/2014/main" id="{3B1F2AF5-07BE-487B-8603-6D24CD19AD1E}"/>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26" name="Line 30">
              <a:extLst>
                <a:ext uri="{FF2B5EF4-FFF2-40B4-BE49-F238E27FC236}">
                  <a16:creationId xmlns:a16="http://schemas.microsoft.com/office/drawing/2014/main" id="{8CB80808-42A6-4033-8679-337C2B65B2AA}"/>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27" name="Line 31">
              <a:extLst>
                <a:ext uri="{FF2B5EF4-FFF2-40B4-BE49-F238E27FC236}">
                  <a16:creationId xmlns:a16="http://schemas.microsoft.com/office/drawing/2014/main" id="{8BEEB351-9B98-4D80-B570-3B34A4DBCDA9}"/>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28" name="Line 32">
              <a:extLst>
                <a:ext uri="{FF2B5EF4-FFF2-40B4-BE49-F238E27FC236}">
                  <a16:creationId xmlns:a16="http://schemas.microsoft.com/office/drawing/2014/main" id="{39DB11AE-0C45-462A-9B3B-C0DDB764F6F9}"/>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29" name="Line 33">
              <a:extLst>
                <a:ext uri="{FF2B5EF4-FFF2-40B4-BE49-F238E27FC236}">
                  <a16:creationId xmlns:a16="http://schemas.microsoft.com/office/drawing/2014/main" id="{CB705EE5-1117-4A92-945F-E22A1A08C6E8}"/>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30" name="Line 34">
              <a:extLst>
                <a:ext uri="{FF2B5EF4-FFF2-40B4-BE49-F238E27FC236}">
                  <a16:creationId xmlns:a16="http://schemas.microsoft.com/office/drawing/2014/main" id="{A43614A1-CA07-4F98-A068-614DA898E223}"/>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sp>
        <p:nvSpPr>
          <p:cNvPr id="132149" name="Line 53">
            <a:extLst>
              <a:ext uri="{FF2B5EF4-FFF2-40B4-BE49-F238E27FC236}">
                <a16:creationId xmlns:a16="http://schemas.microsoft.com/office/drawing/2014/main" id="{B7610B87-6122-4432-8191-82FD39AE3E76}"/>
              </a:ext>
            </a:extLst>
          </p:cNvPr>
          <p:cNvSpPr>
            <a:spLocks noChangeShapeType="1"/>
          </p:cNvSpPr>
          <p:nvPr/>
        </p:nvSpPr>
        <p:spPr bwMode="auto">
          <a:xfrm>
            <a:off x="2774881" y="2860252"/>
            <a:ext cx="304128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50" name="Line 54">
            <a:extLst>
              <a:ext uri="{FF2B5EF4-FFF2-40B4-BE49-F238E27FC236}">
                <a16:creationId xmlns:a16="http://schemas.microsoft.com/office/drawing/2014/main" id="{CB250FF4-6ABE-4342-96F2-A06C198F97C4}"/>
              </a:ext>
            </a:extLst>
          </p:cNvPr>
          <p:cNvSpPr>
            <a:spLocks noChangeShapeType="1"/>
          </p:cNvSpPr>
          <p:nvPr/>
        </p:nvSpPr>
        <p:spPr bwMode="auto">
          <a:xfrm>
            <a:off x="2774881" y="2099932"/>
            <a:ext cx="0" cy="8294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32151" name="Text Box 55">
            <a:extLst>
              <a:ext uri="{FF2B5EF4-FFF2-40B4-BE49-F238E27FC236}">
                <a16:creationId xmlns:a16="http://schemas.microsoft.com/office/drawing/2014/main" id="{09731834-2633-4A98-BF2B-3E21BC3ED951}"/>
              </a:ext>
            </a:extLst>
          </p:cNvPr>
          <p:cNvSpPr txBox="1">
            <a:spLocks noChangeArrowheads="1"/>
          </p:cNvSpPr>
          <p:nvPr/>
        </p:nvSpPr>
        <p:spPr bwMode="auto">
          <a:xfrm>
            <a:off x="3604321" y="2860252"/>
            <a:ext cx="2350080" cy="335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Error Detection T</a:t>
            </a:r>
            <a:r>
              <a:rPr lang="en-US" altLang="en-US" sz="1633" baseline="-25000">
                <a:latin typeface="Arial" panose="020B0604020202020204" pitchFamily="34" charset="0"/>
              </a:rPr>
              <a:t>d</a:t>
            </a:r>
            <a:endParaRPr lang="en-US" altLang="en-US" sz="1633">
              <a:latin typeface="Arial" panose="020B0604020202020204" pitchFamily="34" charset="0"/>
            </a:endParaRPr>
          </a:p>
        </p:txBody>
      </p:sp>
      <p:sp>
        <p:nvSpPr>
          <p:cNvPr id="132152" name="Text Box 56">
            <a:extLst>
              <a:ext uri="{FF2B5EF4-FFF2-40B4-BE49-F238E27FC236}">
                <a16:creationId xmlns:a16="http://schemas.microsoft.com/office/drawing/2014/main" id="{591F6798-CEDD-49E8-80D8-183758E33026}"/>
              </a:ext>
            </a:extLst>
          </p:cNvPr>
          <p:cNvSpPr txBox="1">
            <a:spLocks noChangeArrowheads="1"/>
          </p:cNvSpPr>
          <p:nvPr/>
        </p:nvSpPr>
        <p:spPr bwMode="auto">
          <a:xfrm>
            <a:off x="908641" y="2238172"/>
            <a:ext cx="370080" cy="28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t>t</a:t>
            </a:r>
            <a:r>
              <a:rPr lang="en-US" altLang="en-US" sz="1270" baseline="-25000"/>
              <a:t>0</a:t>
            </a:r>
            <a:endParaRPr lang="en-US" altLang="en-US" sz="1270"/>
          </a:p>
        </p:txBody>
      </p:sp>
      <p:sp>
        <p:nvSpPr>
          <p:cNvPr id="132153" name="Text Box 57">
            <a:extLst>
              <a:ext uri="{FF2B5EF4-FFF2-40B4-BE49-F238E27FC236}">
                <a16:creationId xmlns:a16="http://schemas.microsoft.com/office/drawing/2014/main" id="{101A294F-5D9F-4498-9EC8-9FBF30F877E0}"/>
              </a:ext>
            </a:extLst>
          </p:cNvPr>
          <p:cNvSpPr txBox="1">
            <a:spLocks noChangeArrowheads="1"/>
          </p:cNvSpPr>
          <p:nvPr/>
        </p:nvSpPr>
        <p:spPr bwMode="auto">
          <a:xfrm>
            <a:off x="7475041" y="2238172"/>
            <a:ext cx="370080" cy="28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t>t</a:t>
            </a:r>
            <a:r>
              <a:rPr lang="en-US" altLang="en-US" sz="1270" baseline="-25000"/>
              <a:t>1</a:t>
            </a:r>
            <a:endParaRPr lang="en-US" altLang="en-US" sz="1270"/>
          </a:p>
        </p:txBody>
      </p:sp>
    </p:spTree>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966975A8-6B09-4799-9D78-F14BEED7AC52}"/>
              </a:ext>
            </a:extLst>
          </p:cNvPr>
          <p:cNvSpPr>
            <a:spLocks noChangeArrowheads="1"/>
          </p:cNvSpPr>
          <p:nvPr/>
        </p:nvSpPr>
        <p:spPr bwMode="auto">
          <a:xfrm>
            <a:off x="3189601" y="2945161"/>
            <a:ext cx="4216320" cy="62208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131075" name="Rectangle 3">
            <a:extLst>
              <a:ext uri="{FF2B5EF4-FFF2-40B4-BE49-F238E27FC236}">
                <a16:creationId xmlns:a16="http://schemas.microsoft.com/office/drawing/2014/main" id="{3CF8E247-2936-4175-A11A-2BDB666B205E}"/>
              </a:ext>
            </a:extLst>
          </p:cNvPr>
          <p:cNvSpPr>
            <a:spLocks noChangeArrowheads="1"/>
          </p:cNvSpPr>
          <p:nvPr/>
        </p:nvSpPr>
        <p:spPr bwMode="auto">
          <a:xfrm>
            <a:off x="1323361" y="2945161"/>
            <a:ext cx="1866240" cy="62208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131076" name="Rectangle 4">
            <a:extLst>
              <a:ext uri="{FF2B5EF4-FFF2-40B4-BE49-F238E27FC236}">
                <a16:creationId xmlns:a16="http://schemas.microsoft.com/office/drawing/2014/main" id="{C9B9371E-F8A5-4667-8C47-4536CBD4725E}"/>
              </a:ext>
            </a:extLst>
          </p:cNvPr>
          <p:cNvSpPr>
            <a:spLocks noGrp="1" noChangeArrowheads="1"/>
          </p:cNvSpPr>
          <p:nvPr>
            <p:ph type="title"/>
          </p:nvPr>
        </p:nvSpPr>
        <p:spPr>
          <a:xfrm>
            <a:off x="457920" y="275071"/>
            <a:ext cx="8192160" cy="655044"/>
          </a:xfrm>
          <a:ln/>
          <a:extLst>
            <a:ext uri="{91240B29-F687-4F45-9708-019B960494DF}">
              <a14:hiddenLine xmlns:a14="http://schemas.microsoft.com/office/drawing/2010/main" w="9525">
                <a:solidFill>
                  <a:schemeClr val="bg1"/>
                </a:solidFill>
                <a:miter lim="800000"/>
                <a:headEnd/>
                <a:tailEnd/>
              </a14:hiddenLine>
            </a:ext>
          </a:extLst>
        </p:spPr>
        <p:txBody>
          <a:bodyPr/>
          <a:lstStyle/>
          <a:p>
            <a:r>
              <a:rPr lang="en-US" altLang="en-US" dirty="0"/>
              <a:t>Logic Glitches (SET)</a:t>
            </a:r>
          </a:p>
        </p:txBody>
      </p:sp>
      <p:sp>
        <p:nvSpPr>
          <p:cNvPr id="131077" name="Rectangle 5">
            <a:extLst>
              <a:ext uri="{FF2B5EF4-FFF2-40B4-BE49-F238E27FC236}">
                <a16:creationId xmlns:a16="http://schemas.microsoft.com/office/drawing/2014/main" id="{F7296FBF-35E4-4683-931D-3064BB7963C5}"/>
              </a:ext>
            </a:extLst>
          </p:cNvPr>
          <p:cNvSpPr>
            <a:spLocks noGrp="1" noChangeArrowheads="1"/>
          </p:cNvSpPr>
          <p:nvPr>
            <p:ph type="body" sz="half" idx="2"/>
          </p:nvPr>
        </p:nvSpPr>
        <p:spPr>
          <a:xfrm>
            <a:off x="457921" y="3934441"/>
            <a:ext cx="8229600" cy="2191680"/>
          </a:xfrm>
          <a:ln/>
          <a:extLst>
            <a:ext uri="{91240B29-F687-4F45-9708-019B960494DF}">
              <a14:hiddenLine xmlns:a14="http://schemas.microsoft.com/office/drawing/2010/main" w="9525">
                <a:solidFill>
                  <a:schemeClr val="bg1"/>
                </a:solidFill>
                <a:miter lim="800000"/>
                <a:headEnd/>
                <a:tailEnd/>
              </a14:hiddenLine>
            </a:ext>
          </a:extLst>
        </p:spPr>
        <p:txBody>
          <a:bodyPr/>
          <a:lstStyle/>
          <a:p>
            <a:pPr>
              <a:lnSpc>
                <a:spcPct val="90000"/>
              </a:lnSpc>
            </a:pPr>
            <a:r>
              <a:rPr lang="en-US" altLang="en-US" sz="2177"/>
              <a:t>Single Event Tensions (SET) are not SEU, but analysis applies</a:t>
            </a:r>
          </a:p>
          <a:p>
            <a:pPr>
              <a:lnSpc>
                <a:spcPct val="90000"/>
              </a:lnSpc>
            </a:pPr>
            <a:r>
              <a:rPr lang="en-US" altLang="en-US" sz="2177"/>
              <a:t>Green Zone: logic glitches can self-recover</a:t>
            </a:r>
          </a:p>
          <a:p>
            <a:pPr>
              <a:lnSpc>
                <a:spcPct val="90000"/>
              </a:lnSpc>
            </a:pPr>
            <a:r>
              <a:rPr lang="en-US" altLang="en-US" sz="2177"/>
              <a:t>Yellow Zone: uncertain (distance to t</a:t>
            </a:r>
            <a:r>
              <a:rPr lang="en-US" altLang="en-US" sz="2177" baseline="-25000"/>
              <a:t>1</a:t>
            </a:r>
            <a:r>
              <a:rPr lang="en-US" altLang="en-US" sz="2177"/>
              <a:t> and timing)</a:t>
            </a:r>
          </a:p>
          <a:p>
            <a:pPr lvl="1">
              <a:lnSpc>
                <a:spcPct val="90000"/>
              </a:lnSpc>
            </a:pPr>
            <a:r>
              <a:rPr lang="en-US" altLang="en-US" sz="1905"/>
              <a:t>Erroneous result</a:t>
            </a:r>
          </a:p>
          <a:p>
            <a:pPr lvl="1">
              <a:lnSpc>
                <a:spcPct val="90000"/>
              </a:lnSpc>
            </a:pPr>
            <a:r>
              <a:rPr lang="en-US" altLang="en-US" sz="1905"/>
              <a:t>Correct result (glitch happens too late)</a:t>
            </a:r>
          </a:p>
          <a:p>
            <a:pPr lvl="1">
              <a:lnSpc>
                <a:spcPct val="90000"/>
              </a:lnSpc>
            </a:pPr>
            <a:r>
              <a:rPr lang="en-US" altLang="en-US" sz="1905"/>
              <a:t>Meta-stable result</a:t>
            </a:r>
          </a:p>
          <a:p>
            <a:pPr lvl="1">
              <a:lnSpc>
                <a:spcPct val="90000"/>
              </a:lnSpc>
            </a:pPr>
            <a:endParaRPr lang="en-US" altLang="en-US" sz="1905"/>
          </a:p>
        </p:txBody>
      </p:sp>
      <p:grpSp>
        <p:nvGrpSpPr>
          <p:cNvPr id="131078" name="Group 6">
            <a:extLst>
              <a:ext uri="{FF2B5EF4-FFF2-40B4-BE49-F238E27FC236}">
                <a16:creationId xmlns:a16="http://schemas.microsoft.com/office/drawing/2014/main" id="{E77ACE85-D4B2-4527-9C5E-E87282A132C8}"/>
              </a:ext>
            </a:extLst>
          </p:cNvPr>
          <p:cNvGrpSpPr>
            <a:grpSpLocks/>
          </p:cNvGrpSpPr>
          <p:nvPr/>
        </p:nvGrpSpPr>
        <p:grpSpPr bwMode="auto">
          <a:xfrm>
            <a:off x="701281" y="3014281"/>
            <a:ext cx="7879680" cy="414720"/>
            <a:chOff x="583" y="1421"/>
            <a:chExt cx="5472" cy="288"/>
          </a:xfrm>
        </p:grpSpPr>
        <p:sp>
          <p:nvSpPr>
            <p:cNvPr id="131079" name="Line 7">
              <a:extLst>
                <a:ext uri="{FF2B5EF4-FFF2-40B4-BE49-F238E27FC236}">
                  <a16:creationId xmlns:a16="http://schemas.microsoft.com/office/drawing/2014/main" id="{1F83B880-CDDE-42D5-8FAD-2C072477FD4F}"/>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0" name="Line 8">
              <a:extLst>
                <a:ext uri="{FF2B5EF4-FFF2-40B4-BE49-F238E27FC236}">
                  <a16:creationId xmlns:a16="http://schemas.microsoft.com/office/drawing/2014/main" id="{E7D837F6-6B79-48CD-81BC-A5277D12E58D}"/>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1" name="Line 9">
              <a:extLst>
                <a:ext uri="{FF2B5EF4-FFF2-40B4-BE49-F238E27FC236}">
                  <a16:creationId xmlns:a16="http://schemas.microsoft.com/office/drawing/2014/main" id="{438A354D-E219-47C2-A9E2-865C8B74121E}"/>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2" name="Line 10">
              <a:extLst>
                <a:ext uri="{FF2B5EF4-FFF2-40B4-BE49-F238E27FC236}">
                  <a16:creationId xmlns:a16="http://schemas.microsoft.com/office/drawing/2014/main" id="{6CF2FEA0-B53E-4CD2-812E-B351AA98E590}"/>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3" name="Line 11">
              <a:extLst>
                <a:ext uri="{FF2B5EF4-FFF2-40B4-BE49-F238E27FC236}">
                  <a16:creationId xmlns:a16="http://schemas.microsoft.com/office/drawing/2014/main" id="{5D506347-5ED0-4B0A-9C48-03FBE86FAF97}"/>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4" name="Line 12">
              <a:extLst>
                <a:ext uri="{FF2B5EF4-FFF2-40B4-BE49-F238E27FC236}">
                  <a16:creationId xmlns:a16="http://schemas.microsoft.com/office/drawing/2014/main" id="{B2984F57-F340-4712-89F3-AAEE89AC44D3}"/>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5" name="Line 13">
              <a:extLst>
                <a:ext uri="{FF2B5EF4-FFF2-40B4-BE49-F238E27FC236}">
                  <a16:creationId xmlns:a16="http://schemas.microsoft.com/office/drawing/2014/main" id="{A65AA5B1-D98A-44BC-9A67-3EA610F771BC}"/>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grpSp>
      <p:sp>
        <p:nvSpPr>
          <p:cNvPr id="131086" name="Line 14">
            <a:extLst>
              <a:ext uri="{FF2B5EF4-FFF2-40B4-BE49-F238E27FC236}">
                <a16:creationId xmlns:a16="http://schemas.microsoft.com/office/drawing/2014/main" id="{B8D4F0B8-5248-4DEE-956C-D9CD0EED9915}"/>
              </a:ext>
            </a:extLst>
          </p:cNvPr>
          <p:cNvSpPr>
            <a:spLocks noChangeShapeType="1"/>
          </p:cNvSpPr>
          <p:nvPr/>
        </p:nvSpPr>
        <p:spPr bwMode="auto">
          <a:xfrm>
            <a:off x="7405921" y="225396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7" name="Line 15">
            <a:extLst>
              <a:ext uri="{FF2B5EF4-FFF2-40B4-BE49-F238E27FC236}">
                <a16:creationId xmlns:a16="http://schemas.microsoft.com/office/drawing/2014/main" id="{DB4440B4-4D82-49B8-B78E-8248D70F6BD8}"/>
              </a:ext>
            </a:extLst>
          </p:cNvPr>
          <p:cNvSpPr>
            <a:spLocks noChangeShapeType="1"/>
          </p:cNvSpPr>
          <p:nvPr/>
        </p:nvSpPr>
        <p:spPr bwMode="auto">
          <a:xfrm>
            <a:off x="6507361" y="225396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8" name="Line 16">
            <a:extLst>
              <a:ext uri="{FF2B5EF4-FFF2-40B4-BE49-F238E27FC236}">
                <a16:creationId xmlns:a16="http://schemas.microsoft.com/office/drawing/2014/main" id="{5BB6E03C-5A2D-46E6-8238-0708DA45F710}"/>
              </a:ext>
            </a:extLst>
          </p:cNvPr>
          <p:cNvSpPr>
            <a:spLocks noChangeShapeType="1"/>
          </p:cNvSpPr>
          <p:nvPr/>
        </p:nvSpPr>
        <p:spPr bwMode="auto">
          <a:xfrm>
            <a:off x="6507361" y="2530441"/>
            <a:ext cx="8985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89" name="Line 17">
            <a:extLst>
              <a:ext uri="{FF2B5EF4-FFF2-40B4-BE49-F238E27FC236}">
                <a16:creationId xmlns:a16="http://schemas.microsoft.com/office/drawing/2014/main" id="{B086E813-21F3-4F34-A39C-95DD2EF81188}"/>
              </a:ext>
            </a:extLst>
          </p:cNvPr>
          <p:cNvSpPr>
            <a:spLocks noChangeShapeType="1"/>
          </p:cNvSpPr>
          <p:nvPr/>
        </p:nvSpPr>
        <p:spPr bwMode="auto">
          <a:xfrm>
            <a:off x="3880801" y="2530441"/>
            <a:ext cx="26265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90" name="Line 18">
            <a:extLst>
              <a:ext uri="{FF2B5EF4-FFF2-40B4-BE49-F238E27FC236}">
                <a16:creationId xmlns:a16="http://schemas.microsoft.com/office/drawing/2014/main" id="{4CF65FCF-4C63-4E12-BAB8-7347370EFA27}"/>
              </a:ext>
            </a:extLst>
          </p:cNvPr>
          <p:cNvSpPr>
            <a:spLocks noChangeShapeType="1"/>
          </p:cNvSpPr>
          <p:nvPr/>
        </p:nvSpPr>
        <p:spPr bwMode="auto">
          <a:xfrm>
            <a:off x="3880801" y="225396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91" name="Line 19">
            <a:extLst>
              <a:ext uri="{FF2B5EF4-FFF2-40B4-BE49-F238E27FC236}">
                <a16:creationId xmlns:a16="http://schemas.microsoft.com/office/drawing/2014/main" id="{B1821B20-7FA7-4BA3-B326-C7F1CC493500}"/>
              </a:ext>
            </a:extLst>
          </p:cNvPr>
          <p:cNvSpPr>
            <a:spLocks noChangeShapeType="1"/>
          </p:cNvSpPr>
          <p:nvPr/>
        </p:nvSpPr>
        <p:spPr bwMode="auto">
          <a:xfrm>
            <a:off x="1323361" y="2530441"/>
            <a:ext cx="186624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92" name="Line 20">
            <a:extLst>
              <a:ext uri="{FF2B5EF4-FFF2-40B4-BE49-F238E27FC236}">
                <a16:creationId xmlns:a16="http://schemas.microsoft.com/office/drawing/2014/main" id="{0C78B5FE-CE9B-4F31-A638-FD48D0CAA82F}"/>
              </a:ext>
            </a:extLst>
          </p:cNvPr>
          <p:cNvSpPr>
            <a:spLocks noChangeShapeType="1"/>
          </p:cNvSpPr>
          <p:nvPr/>
        </p:nvSpPr>
        <p:spPr bwMode="auto">
          <a:xfrm>
            <a:off x="1323361" y="225396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93" name="Text Box 21">
            <a:extLst>
              <a:ext uri="{FF2B5EF4-FFF2-40B4-BE49-F238E27FC236}">
                <a16:creationId xmlns:a16="http://schemas.microsoft.com/office/drawing/2014/main" id="{ECA67260-89E1-47A9-8DDA-FAD993F106C9}"/>
              </a:ext>
            </a:extLst>
          </p:cNvPr>
          <p:cNvSpPr txBox="1">
            <a:spLocks noChangeArrowheads="1"/>
          </p:cNvSpPr>
          <p:nvPr/>
        </p:nvSpPr>
        <p:spPr bwMode="auto">
          <a:xfrm>
            <a:off x="4088161" y="1770121"/>
            <a:ext cx="2017355" cy="33503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n>
                  <a:solidFill>
                    <a:sysClr val="windowText" lastClr="000000"/>
                  </a:solidFill>
                </a:ln>
                <a:latin typeface="Arial" panose="020B0604020202020204" pitchFamily="34" charset="0"/>
              </a:rPr>
              <a:t>Critical Path in FSM</a:t>
            </a:r>
          </a:p>
        </p:txBody>
      </p:sp>
      <p:sp>
        <p:nvSpPr>
          <p:cNvPr id="131094" name="Text Box 22">
            <a:extLst>
              <a:ext uri="{FF2B5EF4-FFF2-40B4-BE49-F238E27FC236}">
                <a16:creationId xmlns:a16="http://schemas.microsoft.com/office/drawing/2014/main" id="{77F9E958-58D8-4375-8F94-F7D9B256A31B}"/>
              </a:ext>
            </a:extLst>
          </p:cNvPr>
          <p:cNvSpPr txBox="1">
            <a:spLocks noChangeArrowheads="1"/>
          </p:cNvSpPr>
          <p:nvPr/>
        </p:nvSpPr>
        <p:spPr bwMode="auto">
          <a:xfrm>
            <a:off x="6645602" y="1770121"/>
            <a:ext cx="715717" cy="335033"/>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n>
                  <a:solidFill>
                    <a:sysClr val="windowText" lastClr="000000"/>
                  </a:solidFill>
                </a:ln>
                <a:latin typeface="Arial" panose="020B0604020202020204" pitchFamily="34" charset="0"/>
              </a:rPr>
              <a:t>Setup</a:t>
            </a:r>
          </a:p>
        </p:txBody>
      </p:sp>
      <p:sp>
        <p:nvSpPr>
          <p:cNvPr id="131097" name="Line 25">
            <a:extLst>
              <a:ext uri="{FF2B5EF4-FFF2-40B4-BE49-F238E27FC236}">
                <a16:creationId xmlns:a16="http://schemas.microsoft.com/office/drawing/2014/main" id="{35D05CF2-F662-4013-BBB6-E1D1FC45F760}"/>
              </a:ext>
            </a:extLst>
          </p:cNvPr>
          <p:cNvSpPr>
            <a:spLocks noChangeShapeType="1"/>
          </p:cNvSpPr>
          <p:nvPr/>
        </p:nvSpPr>
        <p:spPr bwMode="auto">
          <a:xfrm>
            <a:off x="3189601" y="225396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98" name="Line 26">
            <a:extLst>
              <a:ext uri="{FF2B5EF4-FFF2-40B4-BE49-F238E27FC236}">
                <a16:creationId xmlns:a16="http://schemas.microsoft.com/office/drawing/2014/main" id="{9865A652-CD2E-4CBD-83F0-B113F1836DDA}"/>
              </a:ext>
            </a:extLst>
          </p:cNvPr>
          <p:cNvSpPr>
            <a:spLocks noChangeShapeType="1"/>
          </p:cNvSpPr>
          <p:nvPr/>
        </p:nvSpPr>
        <p:spPr bwMode="auto">
          <a:xfrm>
            <a:off x="3189601" y="2530441"/>
            <a:ext cx="69120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131099" name="Text Box 27">
            <a:extLst>
              <a:ext uri="{FF2B5EF4-FFF2-40B4-BE49-F238E27FC236}">
                <a16:creationId xmlns:a16="http://schemas.microsoft.com/office/drawing/2014/main" id="{D4AAF1C5-D53A-45DA-8597-E5E5C856A429}"/>
              </a:ext>
            </a:extLst>
          </p:cNvPr>
          <p:cNvSpPr txBox="1">
            <a:spLocks noChangeArrowheads="1"/>
          </p:cNvSpPr>
          <p:nvPr/>
        </p:nvSpPr>
        <p:spPr bwMode="auto">
          <a:xfrm>
            <a:off x="3186634" y="1355401"/>
            <a:ext cx="702893" cy="837607"/>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n>
                  <a:solidFill>
                    <a:sysClr val="windowText" lastClr="000000"/>
                  </a:solidFill>
                </a:ln>
                <a:latin typeface="Arial" panose="020B0604020202020204" pitchFamily="34" charset="0"/>
              </a:rPr>
              <a:t>Glitch</a:t>
            </a:r>
          </a:p>
          <a:p>
            <a:pPr algn="ctr"/>
            <a:r>
              <a:rPr lang="en-US" altLang="en-US" sz="1633">
                <a:ln>
                  <a:solidFill>
                    <a:sysClr val="windowText" lastClr="000000"/>
                  </a:solidFill>
                </a:ln>
                <a:latin typeface="Arial" panose="020B0604020202020204" pitchFamily="34" charset="0"/>
              </a:rPr>
              <a:t>Settle</a:t>
            </a:r>
          </a:p>
          <a:p>
            <a:pPr algn="ctr"/>
            <a:r>
              <a:rPr lang="en-US" altLang="en-US" sz="1633">
                <a:ln>
                  <a:solidFill>
                    <a:sysClr val="windowText" lastClr="000000"/>
                  </a:solidFill>
                </a:ln>
                <a:latin typeface="Arial" panose="020B0604020202020204" pitchFamily="34" charset="0"/>
              </a:rPr>
              <a:t>Time</a:t>
            </a:r>
          </a:p>
        </p:txBody>
      </p:sp>
      <p:sp>
        <p:nvSpPr>
          <p:cNvPr id="131100" name="Text Box 28">
            <a:extLst>
              <a:ext uri="{FF2B5EF4-FFF2-40B4-BE49-F238E27FC236}">
                <a16:creationId xmlns:a16="http://schemas.microsoft.com/office/drawing/2014/main" id="{6D1FE00A-3706-43F5-9235-F7EA63621802}"/>
              </a:ext>
            </a:extLst>
          </p:cNvPr>
          <p:cNvSpPr txBox="1">
            <a:spLocks noChangeArrowheads="1"/>
          </p:cNvSpPr>
          <p:nvPr/>
        </p:nvSpPr>
        <p:spPr bwMode="auto">
          <a:xfrm>
            <a:off x="908641" y="2323081"/>
            <a:ext cx="370080" cy="28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ln>
                  <a:solidFill>
                    <a:sysClr val="windowText" lastClr="000000"/>
                  </a:solidFill>
                </a:ln>
              </a:rPr>
              <a:t>t</a:t>
            </a:r>
            <a:r>
              <a:rPr lang="en-US" altLang="en-US" sz="1270" baseline="-25000">
                <a:ln>
                  <a:solidFill>
                    <a:sysClr val="windowText" lastClr="000000"/>
                  </a:solidFill>
                </a:ln>
              </a:rPr>
              <a:t>0</a:t>
            </a:r>
            <a:endParaRPr lang="en-US" altLang="en-US" sz="1270">
              <a:ln>
                <a:solidFill>
                  <a:sysClr val="windowText" lastClr="000000"/>
                </a:solidFill>
              </a:ln>
            </a:endParaRPr>
          </a:p>
        </p:txBody>
      </p:sp>
      <p:sp>
        <p:nvSpPr>
          <p:cNvPr id="131101" name="Text Box 29">
            <a:extLst>
              <a:ext uri="{FF2B5EF4-FFF2-40B4-BE49-F238E27FC236}">
                <a16:creationId xmlns:a16="http://schemas.microsoft.com/office/drawing/2014/main" id="{E8A29D82-24F7-4986-8AA5-40D0765A9409}"/>
              </a:ext>
            </a:extLst>
          </p:cNvPr>
          <p:cNvSpPr txBox="1">
            <a:spLocks noChangeArrowheads="1"/>
          </p:cNvSpPr>
          <p:nvPr/>
        </p:nvSpPr>
        <p:spPr bwMode="auto">
          <a:xfrm>
            <a:off x="7475041" y="2323081"/>
            <a:ext cx="370080" cy="28777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ln>
                  <a:solidFill>
                    <a:sysClr val="windowText" lastClr="000000"/>
                  </a:solidFill>
                </a:ln>
              </a:rPr>
              <a:t>t</a:t>
            </a:r>
            <a:r>
              <a:rPr lang="en-US" altLang="en-US" sz="1270" baseline="-25000">
                <a:ln>
                  <a:solidFill>
                    <a:sysClr val="windowText" lastClr="000000"/>
                  </a:solidFill>
                </a:ln>
              </a:rPr>
              <a:t>1</a:t>
            </a:r>
            <a:endParaRPr lang="en-US" altLang="en-US" sz="1270">
              <a:ln>
                <a:solidFill>
                  <a:sysClr val="windowText" lastClr="000000"/>
                </a:solidFill>
              </a:ln>
            </a:endParaRPr>
          </a:p>
        </p:txBody>
      </p:sp>
    </p:spTree>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47" name="Rectangle 23">
            <a:extLst>
              <a:ext uri="{FF2B5EF4-FFF2-40B4-BE49-F238E27FC236}">
                <a16:creationId xmlns:a16="http://schemas.microsoft.com/office/drawing/2014/main" id="{9BBA6729-9470-42C1-90C8-D49A69073160}"/>
              </a:ext>
            </a:extLst>
          </p:cNvPr>
          <p:cNvSpPr>
            <a:spLocks noChangeArrowheads="1"/>
          </p:cNvSpPr>
          <p:nvPr/>
        </p:nvSpPr>
        <p:spPr bwMode="auto">
          <a:xfrm>
            <a:off x="7405921" y="4742281"/>
            <a:ext cx="691200" cy="62208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26648" name="Rectangle 24">
            <a:extLst>
              <a:ext uri="{FF2B5EF4-FFF2-40B4-BE49-F238E27FC236}">
                <a16:creationId xmlns:a16="http://schemas.microsoft.com/office/drawing/2014/main" id="{7C2C5739-2B3C-462D-B19C-67568C50394E}"/>
              </a:ext>
            </a:extLst>
          </p:cNvPr>
          <p:cNvSpPr>
            <a:spLocks noChangeArrowheads="1"/>
          </p:cNvSpPr>
          <p:nvPr/>
        </p:nvSpPr>
        <p:spPr bwMode="auto">
          <a:xfrm>
            <a:off x="4986721" y="4742281"/>
            <a:ext cx="2419200" cy="62208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26626" name="Rectangle 2">
            <a:extLst>
              <a:ext uri="{FF2B5EF4-FFF2-40B4-BE49-F238E27FC236}">
                <a16:creationId xmlns:a16="http://schemas.microsoft.com/office/drawing/2014/main" id="{12A6267F-A1DD-4AB1-8F1A-40CBFE7A58C8}"/>
              </a:ext>
            </a:extLst>
          </p:cNvPr>
          <p:cNvSpPr>
            <a:spLocks noGrp="1" noChangeArrowheads="1"/>
          </p:cNvSpPr>
          <p:nvPr>
            <p:ph type="title"/>
          </p:nvPr>
        </p:nvSpPr>
        <p:spPr>
          <a:xfrm>
            <a:off x="762000" y="315722"/>
            <a:ext cx="8382000" cy="692636"/>
          </a:xfrm>
        </p:spPr>
        <p:txBody>
          <a:bodyPr/>
          <a:lstStyle/>
          <a:p>
            <a:r>
              <a:rPr lang="en-US" altLang="en-US" dirty="0"/>
              <a:t>Expanding the Green Zone</a:t>
            </a:r>
          </a:p>
        </p:txBody>
      </p:sp>
      <p:sp>
        <p:nvSpPr>
          <p:cNvPr id="26627" name="Rectangle 3">
            <a:extLst>
              <a:ext uri="{FF2B5EF4-FFF2-40B4-BE49-F238E27FC236}">
                <a16:creationId xmlns:a16="http://schemas.microsoft.com/office/drawing/2014/main" id="{B9DE4B5C-5E3C-4C9B-ABA4-EE69B4AE9C8E}"/>
              </a:ext>
            </a:extLst>
          </p:cNvPr>
          <p:cNvSpPr>
            <a:spLocks noGrp="1" noChangeArrowheads="1"/>
          </p:cNvSpPr>
          <p:nvPr>
            <p:ph type="body" sz="half" idx="1"/>
          </p:nvPr>
        </p:nvSpPr>
        <p:spPr>
          <a:xfrm>
            <a:off x="460801" y="1424521"/>
            <a:ext cx="4042080" cy="4701600"/>
          </a:xfrm>
          <a:ln>
            <a:solidFill>
              <a:schemeClr val="tx1"/>
            </a:solidFill>
          </a:ln>
        </p:spPr>
        <p:txBody>
          <a:bodyPr/>
          <a:lstStyle/>
          <a:p>
            <a:r>
              <a:rPr lang="en-US" altLang="en-US" sz="2800" dirty="0"/>
              <a:t>Setup time = fixed</a:t>
            </a:r>
          </a:p>
          <a:p>
            <a:r>
              <a:rPr lang="en-US" altLang="en-US" sz="2800" dirty="0"/>
              <a:t>Cycle time = fixed</a:t>
            </a:r>
          </a:p>
          <a:p>
            <a:r>
              <a:rPr lang="en-US" altLang="en-US" sz="2800" dirty="0"/>
              <a:t>Yellow is dominated by </a:t>
            </a:r>
            <a:r>
              <a:rPr lang="en-US" altLang="en-US" sz="2800" dirty="0" err="1"/>
              <a:t>T</a:t>
            </a:r>
            <a:r>
              <a:rPr lang="en-US" altLang="en-US" sz="2800" baseline="-25000" dirty="0" err="1"/>
              <a:t>max</a:t>
            </a:r>
            <a:r>
              <a:rPr lang="en-US" altLang="en-US" sz="2800" dirty="0"/>
              <a:t> (slowest FSM logic delay)</a:t>
            </a:r>
          </a:p>
          <a:p>
            <a:r>
              <a:rPr lang="en-US" altLang="en-US" sz="2800" dirty="0"/>
              <a:t>Red is dominated by T</a:t>
            </a:r>
            <a:r>
              <a:rPr lang="en-US" altLang="en-US" sz="2800" baseline="-25000" dirty="0"/>
              <a:t>d </a:t>
            </a:r>
            <a:r>
              <a:rPr lang="en-US" altLang="en-US" sz="2800" dirty="0"/>
              <a:t>- </a:t>
            </a:r>
            <a:r>
              <a:rPr lang="en-US" altLang="en-US" sz="2800" dirty="0" err="1"/>
              <a:t>T</a:t>
            </a:r>
            <a:r>
              <a:rPr lang="en-US" altLang="en-US" sz="2800" baseline="-25000" dirty="0" err="1"/>
              <a:t>max</a:t>
            </a:r>
            <a:r>
              <a:rPr lang="en-US" altLang="en-US" sz="2800" dirty="0"/>
              <a:t> </a:t>
            </a:r>
          </a:p>
          <a:p>
            <a:r>
              <a:rPr lang="en-US" altLang="en-US" sz="2800" dirty="0"/>
              <a:t>Must speed up both FSM and detection logic!</a:t>
            </a:r>
          </a:p>
        </p:txBody>
      </p:sp>
      <p:sp>
        <p:nvSpPr>
          <p:cNvPr id="26629" name="Rectangle 5">
            <a:extLst>
              <a:ext uri="{FF2B5EF4-FFF2-40B4-BE49-F238E27FC236}">
                <a16:creationId xmlns:a16="http://schemas.microsoft.com/office/drawing/2014/main" id="{9D86511E-8019-4425-B055-CD64C9D9AB6C}"/>
              </a:ext>
            </a:extLst>
          </p:cNvPr>
          <p:cNvSpPr>
            <a:spLocks noChangeArrowheads="1"/>
          </p:cNvSpPr>
          <p:nvPr/>
        </p:nvSpPr>
        <p:spPr bwMode="auto">
          <a:xfrm>
            <a:off x="6023521" y="2461321"/>
            <a:ext cx="2004480" cy="622080"/>
          </a:xfrm>
          <a:prstGeom prst="rect">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26630" name="Rectangle 6">
            <a:extLst>
              <a:ext uri="{FF2B5EF4-FFF2-40B4-BE49-F238E27FC236}">
                <a16:creationId xmlns:a16="http://schemas.microsoft.com/office/drawing/2014/main" id="{B063E6BB-B116-417D-85DE-E6E2CFD47F83}"/>
              </a:ext>
            </a:extLst>
          </p:cNvPr>
          <p:cNvSpPr>
            <a:spLocks noChangeArrowheads="1"/>
          </p:cNvSpPr>
          <p:nvPr/>
        </p:nvSpPr>
        <p:spPr bwMode="auto">
          <a:xfrm>
            <a:off x="4917601" y="2461321"/>
            <a:ext cx="1105920" cy="62208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26649" name="AutoShape 25">
            <a:extLst>
              <a:ext uri="{FF2B5EF4-FFF2-40B4-BE49-F238E27FC236}">
                <a16:creationId xmlns:a16="http://schemas.microsoft.com/office/drawing/2014/main" id="{0BE33C5C-52A7-4D2B-9889-34D7AED6A86E}"/>
              </a:ext>
            </a:extLst>
          </p:cNvPr>
          <p:cNvSpPr>
            <a:spLocks noChangeArrowheads="1"/>
          </p:cNvSpPr>
          <p:nvPr/>
        </p:nvSpPr>
        <p:spPr bwMode="auto">
          <a:xfrm>
            <a:off x="6301441" y="3499561"/>
            <a:ext cx="439200" cy="815040"/>
          </a:xfrm>
          <a:prstGeom prst="downArrow">
            <a:avLst>
              <a:gd name="adj1" fmla="val 50000"/>
              <a:gd name="adj2" fmla="val 4639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sp>
        <p:nvSpPr>
          <p:cNvPr id="26652" name="Rectangle 28">
            <a:extLst>
              <a:ext uri="{FF2B5EF4-FFF2-40B4-BE49-F238E27FC236}">
                <a16:creationId xmlns:a16="http://schemas.microsoft.com/office/drawing/2014/main" id="{C3701F77-A5F5-422E-A9BA-A05685997793}"/>
              </a:ext>
            </a:extLst>
          </p:cNvPr>
          <p:cNvSpPr>
            <a:spLocks noChangeArrowheads="1"/>
          </p:cNvSpPr>
          <p:nvPr/>
        </p:nvSpPr>
        <p:spPr bwMode="auto">
          <a:xfrm>
            <a:off x="6023521" y="2461321"/>
            <a:ext cx="414720" cy="62208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grpSp>
        <p:nvGrpSpPr>
          <p:cNvPr id="26631" name="Group 7">
            <a:extLst>
              <a:ext uri="{FF2B5EF4-FFF2-40B4-BE49-F238E27FC236}">
                <a16:creationId xmlns:a16="http://schemas.microsoft.com/office/drawing/2014/main" id="{E8EA1C94-49D2-43B8-9255-7D22D72DBF3E}"/>
              </a:ext>
            </a:extLst>
          </p:cNvPr>
          <p:cNvGrpSpPr>
            <a:grpSpLocks/>
          </p:cNvGrpSpPr>
          <p:nvPr/>
        </p:nvGrpSpPr>
        <p:grpSpPr bwMode="auto">
          <a:xfrm>
            <a:off x="4572001" y="2598121"/>
            <a:ext cx="4078080" cy="416160"/>
            <a:chOff x="583" y="1421"/>
            <a:chExt cx="5472" cy="288"/>
          </a:xfrm>
        </p:grpSpPr>
        <p:sp>
          <p:nvSpPr>
            <p:cNvPr id="26632" name="Line 8">
              <a:extLst>
                <a:ext uri="{FF2B5EF4-FFF2-40B4-BE49-F238E27FC236}">
                  <a16:creationId xmlns:a16="http://schemas.microsoft.com/office/drawing/2014/main" id="{1C586F3F-92CB-43FA-B226-3EEBD8C88AE6}"/>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33" name="Line 9">
              <a:extLst>
                <a:ext uri="{FF2B5EF4-FFF2-40B4-BE49-F238E27FC236}">
                  <a16:creationId xmlns:a16="http://schemas.microsoft.com/office/drawing/2014/main" id="{8A0056F8-06C7-4431-9BFB-4E4A08ECB935}"/>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34" name="Line 10">
              <a:extLst>
                <a:ext uri="{FF2B5EF4-FFF2-40B4-BE49-F238E27FC236}">
                  <a16:creationId xmlns:a16="http://schemas.microsoft.com/office/drawing/2014/main" id="{85574B60-B60B-406C-8FC3-21E2295F6E88}"/>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35" name="Line 11">
              <a:extLst>
                <a:ext uri="{FF2B5EF4-FFF2-40B4-BE49-F238E27FC236}">
                  <a16:creationId xmlns:a16="http://schemas.microsoft.com/office/drawing/2014/main" id="{98A8AC5E-2C68-4B69-B889-C4A5FA2E520A}"/>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36" name="Line 12">
              <a:extLst>
                <a:ext uri="{FF2B5EF4-FFF2-40B4-BE49-F238E27FC236}">
                  <a16:creationId xmlns:a16="http://schemas.microsoft.com/office/drawing/2014/main" id="{24091C0B-CCF3-4D41-B13D-FB4A6EEACBD4}"/>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37" name="Line 13">
              <a:extLst>
                <a:ext uri="{FF2B5EF4-FFF2-40B4-BE49-F238E27FC236}">
                  <a16:creationId xmlns:a16="http://schemas.microsoft.com/office/drawing/2014/main" id="{23CC4A92-0683-4459-AC11-6D55DA766B74}"/>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38" name="Line 14">
              <a:extLst>
                <a:ext uri="{FF2B5EF4-FFF2-40B4-BE49-F238E27FC236}">
                  <a16:creationId xmlns:a16="http://schemas.microsoft.com/office/drawing/2014/main" id="{32227D04-40AB-4FDF-82DE-502AF02AA94F}"/>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grpSp>
      <p:sp>
        <p:nvSpPr>
          <p:cNvPr id="26653" name="Rectangle 29">
            <a:extLst>
              <a:ext uri="{FF2B5EF4-FFF2-40B4-BE49-F238E27FC236}">
                <a16:creationId xmlns:a16="http://schemas.microsoft.com/office/drawing/2014/main" id="{6E4CA067-9E96-4D6E-86C9-E8599A9EC5DC}"/>
              </a:ext>
            </a:extLst>
          </p:cNvPr>
          <p:cNvSpPr>
            <a:spLocks noChangeArrowheads="1"/>
          </p:cNvSpPr>
          <p:nvPr/>
        </p:nvSpPr>
        <p:spPr bwMode="auto">
          <a:xfrm>
            <a:off x="7405921" y="4742281"/>
            <a:ext cx="207360" cy="62208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ln>
                <a:solidFill>
                  <a:sysClr val="windowText" lastClr="000000"/>
                </a:solidFill>
              </a:ln>
            </a:endParaRPr>
          </a:p>
        </p:txBody>
      </p:sp>
      <p:grpSp>
        <p:nvGrpSpPr>
          <p:cNvPr id="26639" name="Group 15">
            <a:extLst>
              <a:ext uri="{FF2B5EF4-FFF2-40B4-BE49-F238E27FC236}">
                <a16:creationId xmlns:a16="http://schemas.microsoft.com/office/drawing/2014/main" id="{168CF2C3-1E14-4ED2-A5E1-3937F95565B8}"/>
              </a:ext>
            </a:extLst>
          </p:cNvPr>
          <p:cNvGrpSpPr>
            <a:grpSpLocks/>
          </p:cNvGrpSpPr>
          <p:nvPr/>
        </p:nvGrpSpPr>
        <p:grpSpPr bwMode="auto">
          <a:xfrm>
            <a:off x="4642561" y="4880521"/>
            <a:ext cx="4076640" cy="414720"/>
            <a:chOff x="583" y="1421"/>
            <a:chExt cx="5472" cy="288"/>
          </a:xfrm>
        </p:grpSpPr>
        <p:sp>
          <p:nvSpPr>
            <p:cNvPr id="26640" name="Line 16">
              <a:extLst>
                <a:ext uri="{FF2B5EF4-FFF2-40B4-BE49-F238E27FC236}">
                  <a16:creationId xmlns:a16="http://schemas.microsoft.com/office/drawing/2014/main" id="{D5CBFD81-97BD-4520-B0B4-1F02CACB6E71}"/>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41" name="Line 17">
              <a:extLst>
                <a:ext uri="{FF2B5EF4-FFF2-40B4-BE49-F238E27FC236}">
                  <a16:creationId xmlns:a16="http://schemas.microsoft.com/office/drawing/2014/main" id="{08E189AC-5349-42D2-8DD1-37D19ECC6D71}"/>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42" name="Line 18">
              <a:extLst>
                <a:ext uri="{FF2B5EF4-FFF2-40B4-BE49-F238E27FC236}">
                  <a16:creationId xmlns:a16="http://schemas.microsoft.com/office/drawing/2014/main" id="{83D0EE73-A347-48FF-8B1B-8F15C2A2B9FB}"/>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43" name="Line 19">
              <a:extLst>
                <a:ext uri="{FF2B5EF4-FFF2-40B4-BE49-F238E27FC236}">
                  <a16:creationId xmlns:a16="http://schemas.microsoft.com/office/drawing/2014/main" id="{BF53977F-DC9D-4551-A83D-6683F9561441}"/>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44" name="Line 20">
              <a:extLst>
                <a:ext uri="{FF2B5EF4-FFF2-40B4-BE49-F238E27FC236}">
                  <a16:creationId xmlns:a16="http://schemas.microsoft.com/office/drawing/2014/main" id="{6F16B5D6-321E-4654-AEBD-40911AF96D4E}"/>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45" name="Line 21">
              <a:extLst>
                <a:ext uri="{FF2B5EF4-FFF2-40B4-BE49-F238E27FC236}">
                  <a16:creationId xmlns:a16="http://schemas.microsoft.com/office/drawing/2014/main" id="{410EFD98-6542-4547-B420-1A4D41233A7B}"/>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46" name="Line 22">
              <a:extLst>
                <a:ext uri="{FF2B5EF4-FFF2-40B4-BE49-F238E27FC236}">
                  <a16:creationId xmlns:a16="http://schemas.microsoft.com/office/drawing/2014/main" id="{E9626C44-44C8-4ABC-944D-0E02579121D4}"/>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grpSp>
      <p:sp>
        <p:nvSpPr>
          <p:cNvPr id="26655" name="Line 31">
            <a:extLst>
              <a:ext uri="{FF2B5EF4-FFF2-40B4-BE49-F238E27FC236}">
                <a16:creationId xmlns:a16="http://schemas.microsoft.com/office/drawing/2014/main" id="{14CF73F5-D211-450E-965E-7AA694A47F83}"/>
              </a:ext>
            </a:extLst>
          </p:cNvPr>
          <p:cNvSpPr>
            <a:spLocks noChangeShapeType="1"/>
          </p:cNvSpPr>
          <p:nvPr/>
        </p:nvSpPr>
        <p:spPr bwMode="auto">
          <a:xfrm>
            <a:off x="6438241" y="1908361"/>
            <a:ext cx="124416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56" name="Text Box 32">
            <a:extLst>
              <a:ext uri="{FF2B5EF4-FFF2-40B4-BE49-F238E27FC236}">
                <a16:creationId xmlns:a16="http://schemas.microsoft.com/office/drawing/2014/main" id="{00120BC4-06AE-4F3A-8976-5C61BB9A2994}"/>
              </a:ext>
            </a:extLst>
          </p:cNvPr>
          <p:cNvSpPr txBox="1">
            <a:spLocks noChangeArrowheads="1"/>
          </p:cNvSpPr>
          <p:nvPr/>
        </p:nvSpPr>
        <p:spPr bwMode="auto">
          <a:xfrm>
            <a:off x="6507361" y="1355401"/>
            <a:ext cx="1313280" cy="335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n>
                  <a:solidFill>
                    <a:sysClr val="windowText" lastClr="000000"/>
                  </a:solidFill>
                </a:ln>
                <a:latin typeface="Arial" panose="020B0604020202020204" pitchFamily="34" charset="0"/>
              </a:rPr>
              <a:t>FSM - T</a:t>
            </a:r>
            <a:r>
              <a:rPr lang="en-US" altLang="en-US" sz="1633" baseline="-25000">
                <a:ln>
                  <a:solidFill>
                    <a:sysClr val="windowText" lastClr="000000"/>
                  </a:solidFill>
                </a:ln>
                <a:latin typeface="Arial" panose="020B0604020202020204" pitchFamily="34" charset="0"/>
              </a:rPr>
              <a:t>max</a:t>
            </a:r>
            <a:endParaRPr lang="en-US" altLang="en-US" sz="1633">
              <a:ln>
                <a:solidFill>
                  <a:sysClr val="windowText" lastClr="000000"/>
                </a:solidFill>
              </a:ln>
              <a:latin typeface="Arial" panose="020B0604020202020204" pitchFamily="34" charset="0"/>
            </a:endParaRPr>
          </a:p>
        </p:txBody>
      </p:sp>
      <p:sp>
        <p:nvSpPr>
          <p:cNvPr id="26657" name="Line 33">
            <a:extLst>
              <a:ext uri="{FF2B5EF4-FFF2-40B4-BE49-F238E27FC236}">
                <a16:creationId xmlns:a16="http://schemas.microsoft.com/office/drawing/2014/main" id="{BE8B907C-55A7-4583-9F23-8ABBA4BBA9AF}"/>
              </a:ext>
            </a:extLst>
          </p:cNvPr>
          <p:cNvSpPr>
            <a:spLocks noChangeShapeType="1"/>
          </p:cNvSpPr>
          <p:nvPr/>
        </p:nvSpPr>
        <p:spPr bwMode="auto">
          <a:xfrm>
            <a:off x="6023521" y="2046601"/>
            <a:ext cx="1658880" cy="0"/>
          </a:xfrm>
          <a:prstGeom prst="line">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58" name="Text Box 34">
            <a:extLst>
              <a:ext uri="{FF2B5EF4-FFF2-40B4-BE49-F238E27FC236}">
                <a16:creationId xmlns:a16="http://schemas.microsoft.com/office/drawing/2014/main" id="{3929C703-0B0E-47D3-B5FA-A9811A027782}"/>
              </a:ext>
            </a:extLst>
          </p:cNvPr>
          <p:cNvSpPr txBox="1">
            <a:spLocks noChangeArrowheads="1"/>
          </p:cNvSpPr>
          <p:nvPr/>
        </p:nvSpPr>
        <p:spPr bwMode="auto">
          <a:xfrm>
            <a:off x="5954401" y="2115721"/>
            <a:ext cx="2073600" cy="335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n>
                  <a:solidFill>
                    <a:sysClr val="windowText" lastClr="000000"/>
                  </a:solidFill>
                </a:ln>
                <a:latin typeface="Arial" panose="020B0604020202020204" pitchFamily="34" charset="0"/>
              </a:rPr>
              <a:t>Error Detection - T</a:t>
            </a:r>
            <a:r>
              <a:rPr lang="en-US" altLang="en-US" sz="1633" baseline="-25000">
                <a:ln>
                  <a:solidFill>
                    <a:sysClr val="windowText" lastClr="000000"/>
                  </a:solidFill>
                </a:ln>
                <a:latin typeface="Arial" panose="020B0604020202020204" pitchFamily="34" charset="0"/>
              </a:rPr>
              <a:t>d</a:t>
            </a:r>
            <a:endParaRPr lang="en-US" altLang="en-US" sz="1633">
              <a:ln>
                <a:solidFill>
                  <a:sysClr val="windowText" lastClr="000000"/>
                </a:solidFill>
              </a:ln>
              <a:latin typeface="Arial" panose="020B0604020202020204" pitchFamily="34" charset="0"/>
            </a:endParaRPr>
          </a:p>
        </p:txBody>
      </p:sp>
      <p:sp>
        <p:nvSpPr>
          <p:cNvPr id="26659" name="Line 35">
            <a:extLst>
              <a:ext uri="{FF2B5EF4-FFF2-40B4-BE49-F238E27FC236}">
                <a16:creationId xmlns:a16="http://schemas.microsoft.com/office/drawing/2014/main" id="{F26BE15F-7CA9-427C-AA0C-E49E889F44BB}"/>
              </a:ext>
            </a:extLst>
          </p:cNvPr>
          <p:cNvSpPr>
            <a:spLocks noChangeShapeType="1"/>
          </p:cNvSpPr>
          <p:nvPr/>
        </p:nvSpPr>
        <p:spPr bwMode="auto">
          <a:xfrm>
            <a:off x="6023521" y="163188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60" name="Line 36">
            <a:extLst>
              <a:ext uri="{FF2B5EF4-FFF2-40B4-BE49-F238E27FC236}">
                <a16:creationId xmlns:a16="http://schemas.microsoft.com/office/drawing/2014/main" id="{D93788D3-35FB-4D0E-8E0D-10A9FC73B992}"/>
              </a:ext>
            </a:extLst>
          </p:cNvPr>
          <p:cNvSpPr>
            <a:spLocks noChangeShapeType="1"/>
          </p:cNvSpPr>
          <p:nvPr/>
        </p:nvSpPr>
        <p:spPr bwMode="auto">
          <a:xfrm>
            <a:off x="7682401" y="1631881"/>
            <a:ext cx="0" cy="55296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61" name="Line 37">
            <a:extLst>
              <a:ext uri="{FF2B5EF4-FFF2-40B4-BE49-F238E27FC236}">
                <a16:creationId xmlns:a16="http://schemas.microsoft.com/office/drawing/2014/main" id="{406380B9-EFBA-42CC-BA01-3923B2B41939}"/>
              </a:ext>
            </a:extLst>
          </p:cNvPr>
          <p:cNvSpPr>
            <a:spLocks noChangeShapeType="1"/>
          </p:cNvSpPr>
          <p:nvPr/>
        </p:nvSpPr>
        <p:spPr bwMode="auto">
          <a:xfrm>
            <a:off x="6438241" y="1631881"/>
            <a:ext cx="0" cy="414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ln>
                <a:solidFill>
                  <a:sysClr val="windowText" lastClr="000000"/>
                </a:solidFill>
              </a:ln>
            </a:endParaRPr>
          </a:p>
        </p:txBody>
      </p:sp>
      <p:sp>
        <p:nvSpPr>
          <p:cNvPr id="26662" name="Text Box 38">
            <a:extLst>
              <a:ext uri="{FF2B5EF4-FFF2-40B4-BE49-F238E27FC236}">
                <a16:creationId xmlns:a16="http://schemas.microsoft.com/office/drawing/2014/main" id="{57409AF6-7135-4B88-8449-24F8CAFEC2B2}"/>
              </a:ext>
            </a:extLst>
          </p:cNvPr>
          <p:cNvSpPr txBox="1">
            <a:spLocks noChangeArrowheads="1"/>
          </p:cNvSpPr>
          <p:nvPr/>
        </p:nvSpPr>
        <p:spPr bwMode="auto">
          <a:xfrm>
            <a:off x="6714721" y="3705481"/>
            <a:ext cx="1914763" cy="3350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n>
                  <a:solidFill>
                    <a:sysClr val="windowText" lastClr="000000"/>
                  </a:solidFill>
                </a:ln>
                <a:latin typeface="Arial" panose="020B0604020202020204" pitchFamily="34" charset="0"/>
              </a:rPr>
              <a:t>More Deterministic</a:t>
            </a:r>
          </a:p>
        </p:txBody>
      </p:sp>
      <p:sp>
        <p:nvSpPr>
          <p:cNvPr id="2" name="Fußzeilenplatzhalter 1">
            <a:extLst>
              <a:ext uri="{FF2B5EF4-FFF2-40B4-BE49-F238E27FC236}">
                <a16:creationId xmlns:a16="http://schemas.microsoft.com/office/drawing/2014/main" id="{DE3B26B3-C4E3-4BE5-913D-B3E12FF8E89F}"/>
              </a:ext>
            </a:extLst>
          </p:cNvPr>
          <p:cNvSpPr>
            <a:spLocks noGrp="1"/>
          </p:cNvSpPr>
          <p:nvPr>
            <p:ph type="ftr" sz="quarter" idx="10"/>
          </p:nvPr>
        </p:nvSpPr>
        <p:spPr/>
        <p:txBody>
          <a:bodyPr/>
          <a:lstStyle/>
          <a:p>
            <a:pPr>
              <a:defRPr/>
            </a:pPr>
            <a:r>
              <a:rPr lang="en-US"/>
              <a:t>Realtime Programming Prof. Dr. Markus Pfeil</a:t>
            </a:r>
            <a:endParaRPr lang="en-US" dirty="0"/>
          </a:p>
        </p:txBody>
      </p:sp>
    </p:spTree>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BB877061-9904-4207-979A-821FA942DD3D}"/>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Overview</a:t>
            </a:r>
          </a:p>
        </p:txBody>
      </p:sp>
      <p:sp>
        <p:nvSpPr>
          <p:cNvPr id="110595" name="Rectangle 3">
            <a:extLst>
              <a:ext uri="{FF2B5EF4-FFF2-40B4-BE49-F238E27FC236}">
                <a16:creationId xmlns:a16="http://schemas.microsoft.com/office/drawing/2014/main" id="{471812F3-BC22-4FEB-8836-F4D4FA23DBF1}"/>
              </a:ext>
            </a:extLst>
          </p:cNvPr>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Background Information</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Asynchronous SEU Analysis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solidFill>
                  <a:srgbClr val="FF3300"/>
                </a:solidFill>
              </a:rPr>
              <a:t>Existing Mitigation Methods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Challenge</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One-Hot with Pipelined XNOR</a:t>
            </a:r>
          </a:p>
        </p:txBody>
      </p:sp>
      <p:sp>
        <p:nvSpPr>
          <p:cNvPr id="2" name="Datumsplatzhalter 1">
            <a:extLst>
              <a:ext uri="{FF2B5EF4-FFF2-40B4-BE49-F238E27FC236}">
                <a16:creationId xmlns:a16="http://schemas.microsoft.com/office/drawing/2014/main" id="{FB4C35B0-466B-450C-9925-A5A681E5B57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8448633-8D9F-4E4A-B066-3855ACF949F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C21BF0A5-9C53-40AF-AFA4-4BFE1BF21D58}"/>
              </a:ext>
            </a:extLst>
          </p:cNvPr>
          <p:cNvSpPr>
            <a:spLocks noGrp="1"/>
          </p:cNvSpPr>
          <p:nvPr>
            <p:ph type="sldNum" sz="quarter" idx="12"/>
          </p:nvPr>
        </p:nvSpPr>
        <p:spPr/>
        <p:txBody>
          <a:bodyPr/>
          <a:lstStyle/>
          <a:p>
            <a:pPr>
              <a:defRPr/>
            </a:pPr>
            <a:fld id="{AFD5F09E-495C-4440-9B64-34BC52B4539C}" type="slidenum">
              <a:rPr lang="en-US" smtClean="0"/>
              <a:pPr>
                <a:defRPr/>
              </a:pPr>
              <a:t>808</a:t>
            </a:fld>
            <a:endParaRPr lang="en-US"/>
          </a:p>
        </p:txBody>
      </p:sp>
    </p:spTree>
  </p:cSld>
  <p:clrMapOvr>
    <a:masterClrMapping/>
  </p:clrMapOvr>
  <p:transition spd="med"/>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909D3181-F27E-4E0E-B3A8-1B6BE3344729}"/>
              </a:ext>
            </a:extLst>
          </p:cNvPr>
          <p:cNvSpPr>
            <a:spLocks noGrp="1" noChangeArrowheads="1"/>
          </p:cNvSpPr>
          <p:nvPr>
            <p:ph type="title"/>
          </p:nvPr>
        </p:nvSpPr>
        <p:spPr/>
        <p:txBody>
          <a:bodyPr/>
          <a:lstStyle/>
          <a:p>
            <a:r>
              <a:rPr lang="en-US" altLang="en-US"/>
              <a:t>Existing Mitigation Methods</a:t>
            </a:r>
          </a:p>
        </p:txBody>
      </p:sp>
      <p:sp>
        <p:nvSpPr>
          <p:cNvPr id="28675" name="Rectangle 3">
            <a:extLst>
              <a:ext uri="{FF2B5EF4-FFF2-40B4-BE49-F238E27FC236}">
                <a16:creationId xmlns:a16="http://schemas.microsoft.com/office/drawing/2014/main" id="{A57E8F88-A467-47A3-9F66-DEEE18307CC4}"/>
              </a:ext>
            </a:extLst>
          </p:cNvPr>
          <p:cNvSpPr>
            <a:spLocks noGrp="1" noChangeArrowheads="1"/>
          </p:cNvSpPr>
          <p:nvPr>
            <p:ph type="body" idx="1"/>
          </p:nvPr>
        </p:nvSpPr>
        <p:spPr/>
        <p:txBody>
          <a:bodyPr/>
          <a:lstStyle/>
          <a:p>
            <a:r>
              <a:rPr lang="en-US" altLang="en-US"/>
              <a:t>SEU Correction</a:t>
            </a:r>
          </a:p>
          <a:p>
            <a:pPr lvl="1"/>
            <a:r>
              <a:rPr lang="en-US" altLang="en-US"/>
              <a:t>Triple Modular Redundancy (TMR)</a:t>
            </a:r>
          </a:p>
          <a:p>
            <a:pPr lvl="1"/>
            <a:r>
              <a:rPr lang="en-US" altLang="en-US"/>
              <a:t>Hamming-3 Companion States (h3)</a:t>
            </a:r>
          </a:p>
          <a:p>
            <a:r>
              <a:rPr lang="en-US" altLang="en-US"/>
              <a:t>SEU Detection</a:t>
            </a:r>
          </a:p>
          <a:p>
            <a:pPr lvl="1"/>
            <a:r>
              <a:rPr lang="en-US" altLang="en-US"/>
              <a:t>The “default” case (full-state lookup)</a:t>
            </a:r>
          </a:p>
          <a:p>
            <a:pPr lvl="1"/>
            <a:r>
              <a:rPr lang="en-US" altLang="en-US"/>
              <a:t>Hamming-2 (h2)</a:t>
            </a:r>
          </a:p>
          <a:p>
            <a:pPr lvl="1"/>
            <a:r>
              <a:rPr lang="en-US" altLang="en-US"/>
              <a:t>One-hot + XNOR tree (1hot_s)</a:t>
            </a:r>
          </a:p>
        </p:txBody>
      </p:sp>
      <p:sp>
        <p:nvSpPr>
          <p:cNvPr id="2" name="Datumsplatzhalter 1">
            <a:extLst>
              <a:ext uri="{FF2B5EF4-FFF2-40B4-BE49-F238E27FC236}">
                <a16:creationId xmlns:a16="http://schemas.microsoft.com/office/drawing/2014/main" id="{30400CB9-B581-49D1-8BDE-EA2DBD18F4EE}"/>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7F40747-7E2B-464A-B69D-75621C167AC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6706CCC-EC07-44BB-98F8-C0F34B234EF6}"/>
              </a:ext>
            </a:extLst>
          </p:cNvPr>
          <p:cNvSpPr>
            <a:spLocks noGrp="1"/>
          </p:cNvSpPr>
          <p:nvPr>
            <p:ph type="sldNum" sz="quarter" idx="12"/>
          </p:nvPr>
        </p:nvSpPr>
        <p:spPr/>
        <p:txBody>
          <a:bodyPr/>
          <a:lstStyle/>
          <a:p>
            <a:pPr>
              <a:defRPr/>
            </a:pPr>
            <a:fld id="{AFD5F09E-495C-4440-9B64-34BC52B4539C}" type="slidenum">
              <a:rPr lang="en-US" smtClean="0"/>
              <a:pPr>
                <a:defRPr/>
              </a:pPr>
              <a:t>809</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4">
            <a:extLst>
              <a:ext uri="{FF2B5EF4-FFF2-40B4-BE49-F238E27FC236}">
                <a16:creationId xmlns:a16="http://schemas.microsoft.com/office/drawing/2014/main" id="{4986B43D-4F99-42E7-9556-8E12C7370363}"/>
              </a:ext>
            </a:extLst>
          </p:cNvPr>
          <p:cNvSpPr>
            <a:spLocks noGrp="1" noChangeArrowheads="1"/>
          </p:cNvSpPr>
          <p:nvPr>
            <p:ph type="title"/>
          </p:nvPr>
        </p:nvSpPr>
        <p:spPr/>
        <p:txBody>
          <a:bodyPr/>
          <a:lstStyle/>
          <a:p>
            <a:r>
              <a:rPr lang="en-US" altLang="en-US"/>
              <a:t>Background</a:t>
            </a:r>
          </a:p>
        </p:txBody>
      </p:sp>
      <p:sp>
        <p:nvSpPr>
          <p:cNvPr id="5125" name="Rectangle 5">
            <a:extLst>
              <a:ext uri="{FF2B5EF4-FFF2-40B4-BE49-F238E27FC236}">
                <a16:creationId xmlns:a16="http://schemas.microsoft.com/office/drawing/2014/main" id="{7C88237F-C0CA-4529-B6D8-8E433E6E6E31}"/>
              </a:ext>
            </a:extLst>
          </p:cNvPr>
          <p:cNvSpPr>
            <a:spLocks noGrp="1" noChangeArrowheads="1"/>
          </p:cNvSpPr>
          <p:nvPr>
            <p:ph sz="quarter" idx="1"/>
          </p:nvPr>
        </p:nvSpPr>
        <p:spPr/>
        <p:txBody>
          <a:bodyPr/>
          <a:lstStyle/>
          <a:p>
            <a:pPr>
              <a:lnSpc>
                <a:spcPct val="90000"/>
              </a:lnSpc>
            </a:pPr>
            <a:r>
              <a:rPr lang="en-US" altLang="en-US" sz="2800"/>
              <a:t>Nassi-Shneiderman (N-S) charts were initially developed in the early 1970’s by Ike Nassi and Ben Shneiderman</a:t>
            </a:r>
          </a:p>
          <a:p>
            <a:pPr>
              <a:lnSpc>
                <a:spcPct val="90000"/>
              </a:lnSpc>
            </a:pPr>
            <a:r>
              <a:rPr lang="en-US" altLang="en-US" sz="2800"/>
              <a:t>They are based on and perform a function similar to flowcharts</a:t>
            </a:r>
          </a:p>
          <a:p>
            <a:pPr>
              <a:lnSpc>
                <a:spcPct val="90000"/>
              </a:lnSpc>
            </a:pPr>
            <a:r>
              <a:rPr lang="en-US" altLang="en-US" sz="2800"/>
              <a:t>The initial purpose was to develop a technique to chart the logic design of structured programs</a:t>
            </a:r>
          </a:p>
          <a:p>
            <a:pPr>
              <a:lnSpc>
                <a:spcPct val="90000"/>
              </a:lnSpc>
            </a:pPr>
            <a:r>
              <a:rPr lang="en-US" altLang="en-US" sz="2800"/>
              <a:t>N-S Charts are also know as Program Structure Diagrams (PSD) and Chapin Charts.</a:t>
            </a:r>
          </a:p>
        </p:txBody>
      </p:sp>
      <p:sp>
        <p:nvSpPr>
          <p:cNvPr id="4" name="Datumsplatzhalter 3">
            <a:extLst>
              <a:ext uri="{FF2B5EF4-FFF2-40B4-BE49-F238E27FC236}">
                <a16:creationId xmlns:a16="http://schemas.microsoft.com/office/drawing/2014/main" id="{FED0241E-6240-4184-B091-5ADB3E1C4EDC}"/>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C0394F63-BE42-479D-8418-AB037D2CF781}"/>
              </a:ext>
            </a:extLst>
          </p:cNvPr>
          <p:cNvSpPr>
            <a:spLocks noGrp="1"/>
          </p:cNvSpPr>
          <p:nvPr>
            <p:ph type="sldNum" sz="quarter" idx="12"/>
          </p:nvPr>
        </p:nvSpPr>
        <p:spPr/>
        <p:txBody>
          <a:bodyPr/>
          <a:lstStyle/>
          <a:p>
            <a:fld id="{7D0C4C16-38E4-466D-A4EC-3C7A4DA240C3}" type="slidenum">
              <a:rPr lang="en-US" altLang="en-US"/>
              <a:pPr/>
              <a:t>81</a:t>
            </a:fld>
            <a:endParaRPr lang="en-US" altLang="en-US"/>
          </a:p>
        </p:txBody>
      </p:sp>
      <p:sp>
        <p:nvSpPr>
          <p:cNvPr id="2" name="Fußzeilenplatzhalter 1">
            <a:extLst>
              <a:ext uri="{FF2B5EF4-FFF2-40B4-BE49-F238E27FC236}">
                <a16:creationId xmlns:a16="http://schemas.microsoft.com/office/drawing/2014/main" id="{53D64B30-9BAC-4D9C-94D6-3452C84DD093}"/>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ransition>
    <p:checker/>
  </p:transition>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1522FCC-8AE7-4C07-881F-49F68A087916}"/>
              </a:ext>
            </a:extLst>
          </p:cNvPr>
          <p:cNvSpPr>
            <a:spLocks noGrp="1" noChangeArrowheads="1"/>
          </p:cNvSpPr>
          <p:nvPr>
            <p:ph type="title"/>
          </p:nvPr>
        </p:nvSpPr>
        <p:spPr>
          <a:xfrm>
            <a:off x="457920" y="275071"/>
            <a:ext cx="8192160" cy="693922"/>
          </a:xfrm>
        </p:spPr>
        <p:txBody>
          <a:bodyPr/>
          <a:lstStyle/>
          <a:p>
            <a:r>
              <a:rPr lang="en-US" altLang="en-US" dirty="0"/>
              <a:t>Triple Modular Redundancy</a:t>
            </a:r>
          </a:p>
        </p:txBody>
      </p:sp>
      <p:grpSp>
        <p:nvGrpSpPr>
          <p:cNvPr id="29748" name="Group 52">
            <a:extLst>
              <a:ext uri="{FF2B5EF4-FFF2-40B4-BE49-F238E27FC236}">
                <a16:creationId xmlns:a16="http://schemas.microsoft.com/office/drawing/2014/main" id="{757A695C-880F-4977-A6E5-56B72D02D0F8}"/>
              </a:ext>
            </a:extLst>
          </p:cNvPr>
          <p:cNvGrpSpPr>
            <a:grpSpLocks/>
          </p:cNvGrpSpPr>
          <p:nvPr/>
        </p:nvGrpSpPr>
        <p:grpSpPr bwMode="auto">
          <a:xfrm>
            <a:off x="1186561" y="2461321"/>
            <a:ext cx="643680" cy="645120"/>
            <a:chOff x="487" y="1709"/>
            <a:chExt cx="448" cy="448"/>
          </a:xfrm>
          <a:solidFill>
            <a:schemeClr val="bg1"/>
          </a:solidFill>
        </p:grpSpPr>
        <p:sp>
          <p:nvSpPr>
            <p:cNvPr id="29733" name="Oval 37">
              <a:extLst>
                <a:ext uri="{FF2B5EF4-FFF2-40B4-BE49-F238E27FC236}">
                  <a16:creationId xmlns:a16="http://schemas.microsoft.com/office/drawing/2014/main" id="{EAD771CC-AAA8-430E-A5AE-FEF198F1005B}"/>
                </a:ext>
              </a:extLst>
            </p:cNvPr>
            <p:cNvSpPr>
              <a:spLocks noChangeArrowheads="1"/>
            </p:cNvSpPr>
            <p:nvPr/>
          </p:nvSpPr>
          <p:spPr bwMode="auto">
            <a:xfrm>
              <a:off x="631" y="170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34" name="Oval 38">
              <a:extLst>
                <a:ext uri="{FF2B5EF4-FFF2-40B4-BE49-F238E27FC236}">
                  <a16:creationId xmlns:a16="http://schemas.microsoft.com/office/drawing/2014/main" id="{56D7A99C-B251-457E-89A6-B3BEA32739F8}"/>
                </a:ext>
              </a:extLst>
            </p:cNvPr>
            <p:cNvSpPr>
              <a:spLocks noChangeArrowheads="1"/>
            </p:cNvSpPr>
            <p:nvPr/>
          </p:nvSpPr>
          <p:spPr bwMode="auto">
            <a:xfrm>
              <a:off x="775" y="194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35" name="Oval 39">
              <a:extLst>
                <a:ext uri="{FF2B5EF4-FFF2-40B4-BE49-F238E27FC236}">
                  <a16:creationId xmlns:a16="http://schemas.microsoft.com/office/drawing/2014/main" id="{AE288AAC-4E8C-4EDF-8A52-F57A88B6BC3C}"/>
                </a:ext>
              </a:extLst>
            </p:cNvPr>
            <p:cNvSpPr>
              <a:spLocks noChangeArrowheads="1"/>
            </p:cNvSpPr>
            <p:nvPr/>
          </p:nvSpPr>
          <p:spPr bwMode="auto">
            <a:xfrm>
              <a:off x="487" y="194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45" name="Freeform 49">
              <a:extLst>
                <a:ext uri="{FF2B5EF4-FFF2-40B4-BE49-F238E27FC236}">
                  <a16:creationId xmlns:a16="http://schemas.microsoft.com/office/drawing/2014/main" id="{EDD1B69F-530F-4B9C-AD97-B9E1C1670F7E}"/>
                </a:ext>
              </a:extLst>
            </p:cNvPr>
            <p:cNvSpPr>
              <a:spLocks/>
            </p:cNvSpPr>
            <p:nvPr/>
          </p:nvSpPr>
          <p:spPr bwMode="auto">
            <a:xfrm>
              <a:off x="519" y="1741"/>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46" name="Freeform 50">
              <a:extLst>
                <a:ext uri="{FF2B5EF4-FFF2-40B4-BE49-F238E27FC236}">
                  <a16:creationId xmlns:a16="http://schemas.microsoft.com/office/drawing/2014/main" id="{3D5BEC16-A830-46C2-8704-03C8588DA0A3}"/>
                </a:ext>
              </a:extLst>
            </p:cNvPr>
            <p:cNvSpPr>
              <a:spLocks/>
            </p:cNvSpPr>
            <p:nvPr/>
          </p:nvSpPr>
          <p:spPr bwMode="auto">
            <a:xfrm rot="7486921">
              <a:off x="775" y="1757"/>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47" name="Freeform 51">
              <a:extLst>
                <a:ext uri="{FF2B5EF4-FFF2-40B4-BE49-F238E27FC236}">
                  <a16:creationId xmlns:a16="http://schemas.microsoft.com/office/drawing/2014/main" id="{EDA091B5-FFD1-412E-B527-5054EA8B7411}"/>
                </a:ext>
              </a:extLst>
            </p:cNvPr>
            <p:cNvSpPr>
              <a:spLocks/>
            </p:cNvSpPr>
            <p:nvPr/>
          </p:nvSpPr>
          <p:spPr bwMode="auto">
            <a:xfrm rot="14652504">
              <a:off x="631" y="1997"/>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grpSp>
        <p:nvGrpSpPr>
          <p:cNvPr id="29749" name="Group 53">
            <a:extLst>
              <a:ext uri="{FF2B5EF4-FFF2-40B4-BE49-F238E27FC236}">
                <a16:creationId xmlns:a16="http://schemas.microsoft.com/office/drawing/2014/main" id="{25D3F50D-6666-4B6B-9876-F615192B7B86}"/>
              </a:ext>
            </a:extLst>
          </p:cNvPr>
          <p:cNvGrpSpPr>
            <a:grpSpLocks/>
          </p:cNvGrpSpPr>
          <p:nvPr/>
        </p:nvGrpSpPr>
        <p:grpSpPr bwMode="auto">
          <a:xfrm>
            <a:off x="1186561" y="3636361"/>
            <a:ext cx="643680" cy="645120"/>
            <a:chOff x="487" y="1709"/>
            <a:chExt cx="448" cy="448"/>
          </a:xfrm>
          <a:solidFill>
            <a:schemeClr val="bg1"/>
          </a:solidFill>
        </p:grpSpPr>
        <p:sp>
          <p:nvSpPr>
            <p:cNvPr id="29750" name="Oval 54">
              <a:extLst>
                <a:ext uri="{FF2B5EF4-FFF2-40B4-BE49-F238E27FC236}">
                  <a16:creationId xmlns:a16="http://schemas.microsoft.com/office/drawing/2014/main" id="{9CE1A979-C93A-4AE0-978D-6C09DA300D51}"/>
                </a:ext>
              </a:extLst>
            </p:cNvPr>
            <p:cNvSpPr>
              <a:spLocks noChangeArrowheads="1"/>
            </p:cNvSpPr>
            <p:nvPr/>
          </p:nvSpPr>
          <p:spPr bwMode="auto">
            <a:xfrm>
              <a:off x="631" y="170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51" name="Oval 55">
              <a:extLst>
                <a:ext uri="{FF2B5EF4-FFF2-40B4-BE49-F238E27FC236}">
                  <a16:creationId xmlns:a16="http://schemas.microsoft.com/office/drawing/2014/main" id="{64AD5486-0043-438A-A6B9-304A584AC754}"/>
                </a:ext>
              </a:extLst>
            </p:cNvPr>
            <p:cNvSpPr>
              <a:spLocks noChangeArrowheads="1"/>
            </p:cNvSpPr>
            <p:nvPr/>
          </p:nvSpPr>
          <p:spPr bwMode="auto">
            <a:xfrm>
              <a:off x="775" y="194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52" name="Oval 56">
              <a:extLst>
                <a:ext uri="{FF2B5EF4-FFF2-40B4-BE49-F238E27FC236}">
                  <a16:creationId xmlns:a16="http://schemas.microsoft.com/office/drawing/2014/main" id="{19F0D314-488F-4152-9EA7-8FAD98DB3397}"/>
                </a:ext>
              </a:extLst>
            </p:cNvPr>
            <p:cNvSpPr>
              <a:spLocks noChangeArrowheads="1"/>
            </p:cNvSpPr>
            <p:nvPr/>
          </p:nvSpPr>
          <p:spPr bwMode="auto">
            <a:xfrm>
              <a:off x="487" y="194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53" name="Freeform 57">
              <a:extLst>
                <a:ext uri="{FF2B5EF4-FFF2-40B4-BE49-F238E27FC236}">
                  <a16:creationId xmlns:a16="http://schemas.microsoft.com/office/drawing/2014/main" id="{345DFA68-76B6-45B2-A629-B347CB4209AA}"/>
                </a:ext>
              </a:extLst>
            </p:cNvPr>
            <p:cNvSpPr>
              <a:spLocks/>
            </p:cNvSpPr>
            <p:nvPr/>
          </p:nvSpPr>
          <p:spPr bwMode="auto">
            <a:xfrm>
              <a:off x="519" y="1741"/>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54" name="Freeform 58">
              <a:extLst>
                <a:ext uri="{FF2B5EF4-FFF2-40B4-BE49-F238E27FC236}">
                  <a16:creationId xmlns:a16="http://schemas.microsoft.com/office/drawing/2014/main" id="{58EC975F-AFA6-4241-8742-46559B634D27}"/>
                </a:ext>
              </a:extLst>
            </p:cNvPr>
            <p:cNvSpPr>
              <a:spLocks/>
            </p:cNvSpPr>
            <p:nvPr/>
          </p:nvSpPr>
          <p:spPr bwMode="auto">
            <a:xfrm rot="7486921">
              <a:off x="775" y="1757"/>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55" name="Freeform 59">
              <a:extLst>
                <a:ext uri="{FF2B5EF4-FFF2-40B4-BE49-F238E27FC236}">
                  <a16:creationId xmlns:a16="http://schemas.microsoft.com/office/drawing/2014/main" id="{067770E3-7E50-467E-9EAA-A1C40DD2F172}"/>
                </a:ext>
              </a:extLst>
            </p:cNvPr>
            <p:cNvSpPr>
              <a:spLocks/>
            </p:cNvSpPr>
            <p:nvPr/>
          </p:nvSpPr>
          <p:spPr bwMode="auto">
            <a:xfrm rot="14652504">
              <a:off x="631" y="1997"/>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grpSp>
        <p:nvGrpSpPr>
          <p:cNvPr id="29756" name="Group 60">
            <a:extLst>
              <a:ext uri="{FF2B5EF4-FFF2-40B4-BE49-F238E27FC236}">
                <a16:creationId xmlns:a16="http://schemas.microsoft.com/office/drawing/2014/main" id="{BA056757-167E-4467-A7EC-03BC35928AEE}"/>
              </a:ext>
            </a:extLst>
          </p:cNvPr>
          <p:cNvGrpSpPr>
            <a:grpSpLocks/>
          </p:cNvGrpSpPr>
          <p:nvPr/>
        </p:nvGrpSpPr>
        <p:grpSpPr bwMode="auto">
          <a:xfrm>
            <a:off x="1254241" y="4811401"/>
            <a:ext cx="645120" cy="645120"/>
            <a:chOff x="487" y="1709"/>
            <a:chExt cx="448" cy="448"/>
          </a:xfrm>
          <a:solidFill>
            <a:schemeClr val="bg1"/>
          </a:solidFill>
        </p:grpSpPr>
        <p:sp>
          <p:nvSpPr>
            <p:cNvPr id="29757" name="Oval 61">
              <a:extLst>
                <a:ext uri="{FF2B5EF4-FFF2-40B4-BE49-F238E27FC236}">
                  <a16:creationId xmlns:a16="http://schemas.microsoft.com/office/drawing/2014/main" id="{3F9D1AF5-39DE-4FCF-860A-C457F4EF3335}"/>
                </a:ext>
              </a:extLst>
            </p:cNvPr>
            <p:cNvSpPr>
              <a:spLocks noChangeArrowheads="1"/>
            </p:cNvSpPr>
            <p:nvPr/>
          </p:nvSpPr>
          <p:spPr bwMode="auto">
            <a:xfrm>
              <a:off x="631" y="170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58" name="Oval 62">
              <a:extLst>
                <a:ext uri="{FF2B5EF4-FFF2-40B4-BE49-F238E27FC236}">
                  <a16:creationId xmlns:a16="http://schemas.microsoft.com/office/drawing/2014/main" id="{C662DCF3-AC1C-4E99-9788-4A081BDFE92F}"/>
                </a:ext>
              </a:extLst>
            </p:cNvPr>
            <p:cNvSpPr>
              <a:spLocks noChangeArrowheads="1"/>
            </p:cNvSpPr>
            <p:nvPr/>
          </p:nvSpPr>
          <p:spPr bwMode="auto">
            <a:xfrm>
              <a:off x="775" y="194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59" name="Oval 63">
              <a:extLst>
                <a:ext uri="{FF2B5EF4-FFF2-40B4-BE49-F238E27FC236}">
                  <a16:creationId xmlns:a16="http://schemas.microsoft.com/office/drawing/2014/main" id="{A5CD616C-6D4A-493D-BB44-3CCC356FBB3B}"/>
                </a:ext>
              </a:extLst>
            </p:cNvPr>
            <p:cNvSpPr>
              <a:spLocks noChangeArrowheads="1"/>
            </p:cNvSpPr>
            <p:nvPr/>
          </p:nvSpPr>
          <p:spPr bwMode="auto">
            <a:xfrm>
              <a:off x="487" y="1949"/>
              <a:ext cx="144" cy="144"/>
            </a:xfrm>
            <a:prstGeom prst="ellips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29760" name="Freeform 64">
              <a:extLst>
                <a:ext uri="{FF2B5EF4-FFF2-40B4-BE49-F238E27FC236}">
                  <a16:creationId xmlns:a16="http://schemas.microsoft.com/office/drawing/2014/main" id="{34B20457-887D-478E-B04B-C01110176043}"/>
                </a:ext>
              </a:extLst>
            </p:cNvPr>
            <p:cNvSpPr>
              <a:spLocks/>
            </p:cNvSpPr>
            <p:nvPr/>
          </p:nvSpPr>
          <p:spPr bwMode="auto">
            <a:xfrm>
              <a:off x="519" y="1741"/>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61" name="Freeform 65">
              <a:extLst>
                <a:ext uri="{FF2B5EF4-FFF2-40B4-BE49-F238E27FC236}">
                  <a16:creationId xmlns:a16="http://schemas.microsoft.com/office/drawing/2014/main" id="{BE36FABF-93BE-4D1F-B09B-0AF8581EF434}"/>
                </a:ext>
              </a:extLst>
            </p:cNvPr>
            <p:cNvSpPr>
              <a:spLocks/>
            </p:cNvSpPr>
            <p:nvPr/>
          </p:nvSpPr>
          <p:spPr bwMode="auto">
            <a:xfrm rot="7486921">
              <a:off x="775" y="1757"/>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62" name="Freeform 66">
              <a:extLst>
                <a:ext uri="{FF2B5EF4-FFF2-40B4-BE49-F238E27FC236}">
                  <a16:creationId xmlns:a16="http://schemas.microsoft.com/office/drawing/2014/main" id="{BD43C3A3-9F13-4FEA-896E-D926CD893FCC}"/>
                </a:ext>
              </a:extLst>
            </p:cNvPr>
            <p:cNvSpPr>
              <a:spLocks/>
            </p:cNvSpPr>
            <p:nvPr/>
          </p:nvSpPr>
          <p:spPr bwMode="auto">
            <a:xfrm rot="14652504">
              <a:off x="631" y="1997"/>
              <a:ext cx="112" cy="208"/>
            </a:xfrm>
            <a:custGeom>
              <a:avLst/>
              <a:gdLst>
                <a:gd name="T0" fmla="*/ 16 w 112"/>
                <a:gd name="T1" fmla="*/ 208 h 208"/>
                <a:gd name="T2" fmla="*/ 16 w 112"/>
                <a:gd name="T3" fmla="*/ 112 h 208"/>
                <a:gd name="T4" fmla="*/ 112 w 112"/>
                <a:gd name="T5" fmla="*/ 16 h 208"/>
              </a:gdLst>
              <a:ahLst/>
              <a:cxnLst>
                <a:cxn ang="0">
                  <a:pos x="T0" y="T1"/>
                </a:cxn>
                <a:cxn ang="0">
                  <a:pos x="T2" y="T3"/>
                </a:cxn>
                <a:cxn ang="0">
                  <a:pos x="T4" y="T5"/>
                </a:cxn>
              </a:cxnLst>
              <a:rect l="0" t="0" r="r" b="b"/>
              <a:pathLst>
                <a:path w="112" h="208">
                  <a:moveTo>
                    <a:pt x="16" y="208"/>
                  </a:moveTo>
                  <a:cubicBezTo>
                    <a:pt x="8" y="176"/>
                    <a:pt x="0" y="144"/>
                    <a:pt x="16" y="112"/>
                  </a:cubicBezTo>
                  <a:cubicBezTo>
                    <a:pt x="32" y="80"/>
                    <a:pt x="96" y="0"/>
                    <a:pt x="112" y="16"/>
                  </a:cubicBezTo>
                </a:path>
              </a:pathLst>
            </a:custGeom>
            <a:grpFill/>
            <a:ln w="9525">
              <a:solidFill>
                <a:schemeClr val="tx1"/>
              </a:solidFill>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sp>
        <p:nvSpPr>
          <p:cNvPr id="29763" name="Text Box 67">
            <a:extLst>
              <a:ext uri="{FF2B5EF4-FFF2-40B4-BE49-F238E27FC236}">
                <a16:creationId xmlns:a16="http://schemas.microsoft.com/office/drawing/2014/main" id="{C78F2D82-B2B4-4DE6-942E-60F7089B5A1B}"/>
              </a:ext>
            </a:extLst>
          </p:cNvPr>
          <p:cNvSpPr txBox="1">
            <a:spLocks noChangeArrowheads="1"/>
          </p:cNvSpPr>
          <p:nvPr/>
        </p:nvSpPr>
        <p:spPr bwMode="auto">
          <a:xfrm>
            <a:off x="424801" y="2668681"/>
            <a:ext cx="726938" cy="335033"/>
          </a:xfrm>
          <a:prstGeom prst="rect">
            <a:avLst/>
          </a:prstGeom>
          <a:solidFill>
            <a:schemeClr val="bg1"/>
          </a:solid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FSM1</a:t>
            </a:r>
          </a:p>
        </p:txBody>
      </p:sp>
      <p:sp>
        <p:nvSpPr>
          <p:cNvPr id="29764" name="Text Box 68">
            <a:extLst>
              <a:ext uri="{FF2B5EF4-FFF2-40B4-BE49-F238E27FC236}">
                <a16:creationId xmlns:a16="http://schemas.microsoft.com/office/drawing/2014/main" id="{5EA5FFD3-3F2F-47A9-8387-04A4C6FEEDE9}"/>
              </a:ext>
            </a:extLst>
          </p:cNvPr>
          <p:cNvSpPr txBox="1">
            <a:spLocks noChangeArrowheads="1"/>
          </p:cNvSpPr>
          <p:nvPr/>
        </p:nvSpPr>
        <p:spPr bwMode="auto">
          <a:xfrm>
            <a:off x="424801" y="3843721"/>
            <a:ext cx="726938" cy="335033"/>
          </a:xfrm>
          <a:prstGeom prst="rect">
            <a:avLst/>
          </a:prstGeom>
          <a:solidFill>
            <a:schemeClr val="bg1"/>
          </a:solid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FSM2</a:t>
            </a:r>
          </a:p>
        </p:txBody>
      </p:sp>
      <p:sp>
        <p:nvSpPr>
          <p:cNvPr id="29765" name="Text Box 69">
            <a:extLst>
              <a:ext uri="{FF2B5EF4-FFF2-40B4-BE49-F238E27FC236}">
                <a16:creationId xmlns:a16="http://schemas.microsoft.com/office/drawing/2014/main" id="{C8C77C42-3545-4127-9F05-7947B3629B6C}"/>
              </a:ext>
            </a:extLst>
          </p:cNvPr>
          <p:cNvSpPr txBox="1">
            <a:spLocks noChangeArrowheads="1"/>
          </p:cNvSpPr>
          <p:nvPr/>
        </p:nvSpPr>
        <p:spPr bwMode="auto">
          <a:xfrm>
            <a:off x="493921" y="4949641"/>
            <a:ext cx="726938" cy="335033"/>
          </a:xfrm>
          <a:prstGeom prst="rect">
            <a:avLst/>
          </a:prstGeom>
          <a:solidFill>
            <a:schemeClr val="bg1"/>
          </a:solid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FSM3</a:t>
            </a:r>
          </a:p>
        </p:txBody>
      </p:sp>
      <p:sp>
        <p:nvSpPr>
          <p:cNvPr id="29770" name="AutoShape 74">
            <a:extLst>
              <a:ext uri="{FF2B5EF4-FFF2-40B4-BE49-F238E27FC236}">
                <a16:creationId xmlns:a16="http://schemas.microsoft.com/office/drawing/2014/main" id="{5F0B5CA1-3081-4D12-9EB5-FE5ABA7D958F}"/>
              </a:ext>
            </a:extLst>
          </p:cNvPr>
          <p:cNvSpPr>
            <a:spLocks noChangeArrowheads="1"/>
          </p:cNvSpPr>
          <p:nvPr/>
        </p:nvSpPr>
        <p:spPr bwMode="auto">
          <a:xfrm>
            <a:off x="2360161" y="3429001"/>
            <a:ext cx="1175040" cy="1036800"/>
          </a:xfrm>
          <a:prstGeom prst="cloudCallout">
            <a:avLst>
              <a:gd name="adj1" fmla="val 463236"/>
              <a:gd name="adj2" fmla="val -22500"/>
            </a:avLst>
          </a:prstGeom>
          <a:solidFill>
            <a:schemeClr val="bg1"/>
          </a:solid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Voting</a:t>
            </a:r>
          </a:p>
          <a:p>
            <a:pPr algn="ctr"/>
            <a:r>
              <a:rPr lang="en-US" altLang="en-US" sz="1633">
                <a:latin typeface="Arial" panose="020B0604020202020204" pitchFamily="34" charset="0"/>
              </a:rPr>
              <a:t>Logic</a:t>
            </a:r>
          </a:p>
        </p:txBody>
      </p:sp>
      <p:sp>
        <p:nvSpPr>
          <p:cNvPr id="29773" name="Line 77">
            <a:extLst>
              <a:ext uri="{FF2B5EF4-FFF2-40B4-BE49-F238E27FC236}">
                <a16:creationId xmlns:a16="http://schemas.microsoft.com/office/drawing/2014/main" id="{800FEE05-CE29-4D75-9612-5BC82011E2D4}"/>
              </a:ext>
            </a:extLst>
          </p:cNvPr>
          <p:cNvSpPr>
            <a:spLocks noChangeShapeType="1"/>
          </p:cNvSpPr>
          <p:nvPr/>
        </p:nvSpPr>
        <p:spPr bwMode="auto">
          <a:xfrm>
            <a:off x="1876321" y="2876041"/>
            <a:ext cx="622080" cy="62352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74" name="Line 78">
            <a:extLst>
              <a:ext uri="{FF2B5EF4-FFF2-40B4-BE49-F238E27FC236}">
                <a16:creationId xmlns:a16="http://schemas.microsoft.com/office/drawing/2014/main" id="{95581195-EF87-4D78-8E44-7383D76AD9F2}"/>
              </a:ext>
            </a:extLst>
          </p:cNvPr>
          <p:cNvSpPr>
            <a:spLocks noChangeShapeType="1"/>
          </p:cNvSpPr>
          <p:nvPr/>
        </p:nvSpPr>
        <p:spPr bwMode="auto">
          <a:xfrm>
            <a:off x="1876321" y="3981961"/>
            <a:ext cx="41472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75" name="Line 79">
            <a:extLst>
              <a:ext uri="{FF2B5EF4-FFF2-40B4-BE49-F238E27FC236}">
                <a16:creationId xmlns:a16="http://schemas.microsoft.com/office/drawing/2014/main" id="{026965F8-6AC5-4136-B23D-8776D888C321}"/>
              </a:ext>
            </a:extLst>
          </p:cNvPr>
          <p:cNvSpPr>
            <a:spLocks noChangeShapeType="1"/>
          </p:cNvSpPr>
          <p:nvPr/>
        </p:nvSpPr>
        <p:spPr bwMode="auto">
          <a:xfrm flipV="1">
            <a:off x="2014561" y="4534921"/>
            <a:ext cx="622080" cy="6220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76" name="Line 80">
            <a:extLst>
              <a:ext uri="{FF2B5EF4-FFF2-40B4-BE49-F238E27FC236}">
                <a16:creationId xmlns:a16="http://schemas.microsoft.com/office/drawing/2014/main" id="{EFCDBF2A-3ACB-4279-8CCB-D155D0962C15}"/>
              </a:ext>
            </a:extLst>
          </p:cNvPr>
          <p:cNvSpPr>
            <a:spLocks noChangeShapeType="1"/>
          </p:cNvSpPr>
          <p:nvPr/>
        </p:nvSpPr>
        <p:spPr bwMode="auto">
          <a:xfrm>
            <a:off x="3604321" y="3912841"/>
            <a:ext cx="691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9777" name="Text Box 81">
            <a:extLst>
              <a:ext uri="{FF2B5EF4-FFF2-40B4-BE49-F238E27FC236}">
                <a16:creationId xmlns:a16="http://schemas.microsoft.com/office/drawing/2014/main" id="{C058DEE3-CFA4-4AAE-9C05-498557DD80CD}"/>
              </a:ext>
            </a:extLst>
          </p:cNvPr>
          <p:cNvSpPr txBox="1">
            <a:spLocks noChangeArrowheads="1"/>
          </p:cNvSpPr>
          <p:nvPr/>
        </p:nvSpPr>
        <p:spPr bwMode="auto">
          <a:xfrm>
            <a:off x="3535201" y="3499560"/>
            <a:ext cx="797470" cy="335033"/>
          </a:xfrm>
          <a:prstGeom prst="rect">
            <a:avLst/>
          </a:prstGeom>
          <a:solidFill>
            <a:schemeClr val="bg1"/>
          </a:solid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Output</a:t>
            </a:r>
          </a:p>
        </p:txBody>
      </p:sp>
      <p:sp>
        <p:nvSpPr>
          <p:cNvPr id="29772" name="Rectangle 76">
            <a:extLst>
              <a:ext uri="{FF2B5EF4-FFF2-40B4-BE49-F238E27FC236}">
                <a16:creationId xmlns:a16="http://schemas.microsoft.com/office/drawing/2014/main" id="{789E9260-747E-4769-9B9E-3EF008882E98}"/>
              </a:ext>
            </a:extLst>
          </p:cNvPr>
          <p:cNvSpPr>
            <a:spLocks noGrp="1" noChangeArrowheads="1"/>
          </p:cNvSpPr>
          <p:nvPr>
            <p:ph type="body" sz="half" idx="2"/>
          </p:nvPr>
        </p:nvSpPr>
        <p:spPr>
          <a:xfrm>
            <a:off x="4677119" y="1649881"/>
            <a:ext cx="4042080" cy="4525920"/>
          </a:xfrm>
          <a:solidFill>
            <a:schemeClr val="bg1"/>
          </a:solidFill>
          <a:ln>
            <a:solidFill>
              <a:schemeClr val="tx1"/>
            </a:solidFill>
          </a:ln>
        </p:spPr>
        <p:txBody>
          <a:bodyPr/>
          <a:lstStyle/>
          <a:p>
            <a:endParaRPr lang="en-US" altLang="en-US" sz="2812" dirty="0">
              <a:ln>
                <a:solidFill>
                  <a:sysClr val="windowText" lastClr="000000"/>
                </a:solidFill>
              </a:ln>
            </a:endParaRPr>
          </a:p>
          <a:p>
            <a:endParaRPr lang="en-US" altLang="en-US" sz="2812" dirty="0">
              <a:ln>
                <a:solidFill>
                  <a:sysClr val="windowText" lastClr="000000"/>
                </a:solidFill>
              </a:ln>
            </a:endParaRPr>
          </a:p>
          <a:p>
            <a:r>
              <a:rPr lang="en-US" altLang="en-US" sz="2800" dirty="0"/>
              <a:t>Simple concept</a:t>
            </a:r>
          </a:p>
          <a:p>
            <a:r>
              <a:rPr lang="en-US" altLang="en-US" sz="2800" dirty="0"/>
              <a:t>Tried-and-hard</a:t>
            </a:r>
          </a:p>
          <a:p>
            <a:r>
              <a:rPr lang="en-US" altLang="en-US" sz="2800" dirty="0"/>
              <a:t>Applicable to any synchronous logic</a:t>
            </a:r>
          </a:p>
          <a:p>
            <a:pPr>
              <a:buFontTx/>
              <a:buNone/>
            </a:pPr>
            <a:endParaRPr lang="en-US" altLang="en-US" sz="2812" dirty="0">
              <a:ln>
                <a:solidFill>
                  <a:sysClr val="windowText" lastClr="000000"/>
                </a:solidFill>
              </a:ln>
            </a:endParaRPr>
          </a:p>
        </p:txBody>
      </p:sp>
    </p:spTree>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C4F1D172-F11F-42F1-ADF7-8E30FCDA166D}"/>
              </a:ext>
            </a:extLst>
          </p:cNvPr>
          <p:cNvSpPr>
            <a:spLocks noGrp="1" noChangeArrowheads="1"/>
          </p:cNvSpPr>
          <p:nvPr>
            <p:ph type="title"/>
          </p:nvPr>
        </p:nvSpPr>
        <p:spPr/>
        <p:txBody>
          <a:bodyPr/>
          <a:lstStyle/>
          <a:p>
            <a:r>
              <a:rPr lang="en-US" altLang="en-US"/>
              <a:t>Hamming-3 Companion States</a:t>
            </a:r>
          </a:p>
        </p:txBody>
      </p:sp>
      <p:sp>
        <p:nvSpPr>
          <p:cNvPr id="32771" name="Rectangle 3">
            <a:extLst>
              <a:ext uri="{FF2B5EF4-FFF2-40B4-BE49-F238E27FC236}">
                <a16:creationId xmlns:a16="http://schemas.microsoft.com/office/drawing/2014/main" id="{A2BAADAA-DC49-4FFB-8BDD-A24DD8BAFAEB}"/>
              </a:ext>
            </a:extLst>
          </p:cNvPr>
          <p:cNvSpPr>
            <a:spLocks noGrp="1" noChangeArrowheads="1"/>
          </p:cNvSpPr>
          <p:nvPr>
            <p:ph type="body" idx="1"/>
          </p:nvPr>
        </p:nvSpPr>
        <p:spPr/>
        <p:txBody>
          <a:bodyPr/>
          <a:lstStyle/>
          <a:p>
            <a:r>
              <a:rPr lang="en-US" altLang="en-US" sz="2721"/>
              <a:t>Every legal state has m companion states, where m = width of state register.</a:t>
            </a:r>
          </a:p>
          <a:p>
            <a:r>
              <a:rPr lang="en-US" altLang="en-US" sz="2721"/>
              <a:t>n * (m+1) </a:t>
            </a:r>
            <a:r>
              <a:rPr lang="en-US" altLang="en-US" sz="2721">
                <a:cs typeface="Times New Roman" panose="02020603050405020304" pitchFamily="18" charset="0"/>
              </a:rPr>
              <a:t>≤ 2</a:t>
            </a:r>
            <a:r>
              <a:rPr lang="en-US" altLang="en-US" sz="2721" baseline="30000">
                <a:cs typeface="Times New Roman" panose="02020603050405020304" pitchFamily="18" charset="0"/>
              </a:rPr>
              <a:t>m</a:t>
            </a:r>
            <a:r>
              <a:rPr lang="en-US" altLang="en-US" sz="2721">
                <a:cs typeface="Times New Roman" panose="02020603050405020304" pitchFamily="18" charset="0"/>
              </a:rPr>
              <a:t> (compare to n ≤ 2</a:t>
            </a:r>
            <a:r>
              <a:rPr lang="en-US" altLang="en-US" sz="2721" baseline="30000">
                <a:cs typeface="Times New Roman" panose="02020603050405020304" pitchFamily="18" charset="0"/>
              </a:rPr>
              <a:t>m</a:t>
            </a:r>
            <a:r>
              <a:rPr lang="en-US" altLang="en-US" sz="2721">
                <a:cs typeface="Times New Roman" panose="02020603050405020304" pitchFamily="18" charset="0"/>
              </a:rPr>
              <a:t>), where n = number of legal states</a:t>
            </a:r>
          </a:p>
          <a:p>
            <a:r>
              <a:rPr lang="en-US" altLang="en-US" sz="2721">
                <a:cs typeface="Times New Roman" panose="02020603050405020304" pitchFamily="18" charset="0"/>
              </a:rPr>
              <a:t>One bit-flip turns a legal state into a companion state</a:t>
            </a:r>
          </a:p>
          <a:p>
            <a:r>
              <a:rPr lang="en-US" altLang="en-US" sz="2721">
                <a:cs typeface="Times New Roman" panose="02020603050405020304" pitchFamily="18" charset="0"/>
              </a:rPr>
              <a:t>Corrects one bit of error by looking up the legal states and all possible companion states</a:t>
            </a:r>
          </a:p>
          <a:p>
            <a:r>
              <a:rPr lang="en-US" altLang="en-US" sz="2721">
                <a:cs typeface="Times New Roman" panose="02020603050405020304" pitchFamily="18" charset="0"/>
              </a:rPr>
              <a:t>A 16-state FSM need 112 companion states</a:t>
            </a:r>
          </a:p>
        </p:txBody>
      </p:sp>
      <p:sp>
        <p:nvSpPr>
          <p:cNvPr id="2" name="Datumsplatzhalter 1">
            <a:extLst>
              <a:ext uri="{FF2B5EF4-FFF2-40B4-BE49-F238E27FC236}">
                <a16:creationId xmlns:a16="http://schemas.microsoft.com/office/drawing/2014/main" id="{4D6D7FF7-92EA-437E-B9A8-4294AF90DBE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633A640F-8171-4E1F-B63D-0D78691CCC5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C602FE7-5BA6-41E1-A40D-B764788C29A1}"/>
              </a:ext>
            </a:extLst>
          </p:cNvPr>
          <p:cNvSpPr>
            <a:spLocks noGrp="1"/>
          </p:cNvSpPr>
          <p:nvPr>
            <p:ph type="sldNum" sz="quarter" idx="12"/>
          </p:nvPr>
        </p:nvSpPr>
        <p:spPr/>
        <p:txBody>
          <a:bodyPr/>
          <a:lstStyle/>
          <a:p>
            <a:pPr>
              <a:defRPr/>
            </a:pPr>
            <a:fld id="{AFD5F09E-495C-4440-9B64-34BC52B4539C}" type="slidenum">
              <a:rPr lang="en-US" smtClean="0"/>
              <a:pPr>
                <a:defRPr/>
              </a:pPr>
              <a:t>811</a:t>
            </a:fld>
            <a:endParaRPr lang="en-US"/>
          </a:p>
        </p:txBody>
      </p:sp>
    </p:spTree>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3EA7BE62-5D2A-4544-9964-9B3C079DA3A9}"/>
              </a:ext>
            </a:extLst>
          </p:cNvPr>
          <p:cNvSpPr>
            <a:spLocks noGrp="1" noChangeArrowheads="1"/>
          </p:cNvSpPr>
          <p:nvPr>
            <p:ph type="title"/>
          </p:nvPr>
        </p:nvSpPr>
        <p:spPr/>
        <p:txBody>
          <a:bodyPr/>
          <a:lstStyle/>
          <a:p>
            <a:r>
              <a:rPr lang="en-US" altLang="en-US"/>
              <a:t>Hamming-3</a:t>
            </a:r>
          </a:p>
        </p:txBody>
      </p:sp>
      <p:sp>
        <p:nvSpPr>
          <p:cNvPr id="3" name="Datumsplatzhalter 2">
            <a:extLst>
              <a:ext uri="{FF2B5EF4-FFF2-40B4-BE49-F238E27FC236}">
                <a16:creationId xmlns:a16="http://schemas.microsoft.com/office/drawing/2014/main" id="{9CBA5177-D2BB-4051-A4E0-D0627A61BA4A}"/>
              </a:ext>
            </a:extLst>
          </p:cNvPr>
          <p:cNvSpPr>
            <a:spLocks noGrp="1"/>
          </p:cNvSpPr>
          <p:nvPr>
            <p:ph type="dt" sz="half" idx="10"/>
          </p:nvPr>
        </p:nvSpPr>
        <p:spPr/>
        <p:txBody>
          <a:bodyPr/>
          <a:lstStyle/>
          <a:p>
            <a:pPr>
              <a:defRPr/>
            </a:pPr>
            <a:endParaRPr lang="en-US"/>
          </a:p>
        </p:txBody>
      </p:sp>
      <p:sp>
        <p:nvSpPr>
          <p:cNvPr id="4" name="Fußzeilenplatzhalter 3">
            <a:extLst>
              <a:ext uri="{FF2B5EF4-FFF2-40B4-BE49-F238E27FC236}">
                <a16:creationId xmlns:a16="http://schemas.microsoft.com/office/drawing/2014/main" id="{865F644E-0D4E-4A64-8582-A2F80B196F9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5" name="Foliennummernplatzhalter 4">
            <a:extLst>
              <a:ext uri="{FF2B5EF4-FFF2-40B4-BE49-F238E27FC236}">
                <a16:creationId xmlns:a16="http://schemas.microsoft.com/office/drawing/2014/main" id="{C9C05F92-9673-4097-BC41-38B76AF15F7F}"/>
              </a:ext>
            </a:extLst>
          </p:cNvPr>
          <p:cNvSpPr>
            <a:spLocks noGrp="1"/>
          </p:cNvSpPr>
          <p:nvPr>
            <p:ph type="sldNum" sz="quarter" idx="12"/>
          </p:nvPr>
        </p:nvSpPr>
        <p:spPr/>
        <p:txBody>
          <a:bodyPr/>
          <a:lstStyle/>
          <a:p>
            <a:pPr>
              <a:defRPr/>
            </a:pPr>
            <a:fld id="{2964B554-FFB1-4F1F-A215-2F793F4C5EA7}" type="slidenum">
              <a:rPr lang="en-US" smtClean="0"/>
              <a:pPr>
                <a:defRPr/>
              </a:pPr>
              <a:t>812</a:t>
            </a:fld>
            <a:endParaRPr lang="en-US"/>
          </a:p>
        </p:txBody>
      </p:sp>
      <p:sp>
        <p:nvSpPr>
          <p:cNvPr id="82954" name="Text Box 10">
            <a:extLst>
              <a:ext uri="{FF2B5EF4-FFF2-40B4-BE49-F238E27FC236}">
                <a16:creationId xmlns:a16="http://schemas.microsoft.com/office/drawing/2014/main" id="{51CE9214-D4A7-4853-B2C9-16267F37BAAE}"/>
              </a:ext>
            </a:extLst>
          </p:cNvPr>
          <p:cNvSpPr txBox="1">
            <a:spLocks noChangeArrowheads="1"/>
          </p:cNvSpPr>
          <p:nvPr/>
        </p:nvSpPr>
        <p:spPr bwMode="auto">
          <a:xfrm>
            <a:off x="977761" y="3429001"/>
            <a:ext cx="1632178" cy="539058"/>
          </a:xfrm>
          <a:prstGeom prst="rect">
            <a:avLst/>
          </a:prstGeom>
          <a:noFill/>
          <a:ln>
            <a:noFill/>
          </a:ln>
          <a:effectLst/>
        </p:spPr>
        <p:txBody>
          <a:bodyPr wrap="none">
            <a:spAutoFit/>
          </a:bodyPr>
          <a:lstStyle/>
          <a:p>
            <a:r>
              <a:rPr lang="en-US" altLang="en-US" sz="2903"/>
              <a:t>0000000</a:t>
            </a:r>
          </a:p>
        </p:txBody>
      </p:sp>
      <p:sp>
        <p:nvSpPr>
          <p:cNvPr id="82955" name="Text Box 11">
            <a:extLst>
              <a:ext uri="{FF2B5EF4-FFF2-40B4-BE49-F238E27FC236}">
                <a16:creationId xmlns:a16="http://schemas.microsoft.com/office/drawing/2014/main" id="{34A77975-C7A5-40F5-BEA3-0C307114A413}"/>
              </a:ext>
            </a:extLst>
          </p:cNvPr>
          <p:cNvSpPr txBox="1">
            <a:spLocks noChangeArrowheads="1"/>
          </p:cNvSpPr>
          <p:nvPr/>
        </p:nvSpPr>
        <p:spPr bwMode="auto">
          <a:xfrm>
            <a:off x="3673441" y="2115721"/>
            <a:ext cx="1632178" cy="3219407"/>
          </a:xfrm>
          <a:prstGeom prst="rect">
            <a:avLst/>
          </a:prstGeom>
          <a:noFill/>
          <a:ln>
            <a:noFill/>
          </a:ln>
          <a:effectLst/>
        </p:spPr>
        <p:txBody>
          <a:bodyPr wrap="none">
            <a:spAutoFit/>
          </a:bodyPr>
          <a:lstStyle/>
          <a:p>
            <a:r>
              <a:rPr lang="en-US" altLang="en-US" sz="2903"/>
              <a:t>0000001</a:t>
            </a:r>
          </a:p>
          <a:p>
            <a:r>
              <a:rPr lang="en-US" altLang="en-US" sz="2903"/>
              <a:t>0000010</a:t>
            </a:r>
          </a:p>
          <a:p>
            <a:r>
              <a:rPr lang="en-US" altLang="en-US" sz="2903"/>
              <a:t>0000100</a:t>
            </a:r>
          </a:p>
          <a:p>
            <a:r>
              <a:rPr lang="en-US" altLang="en-US" sz="2903"/>
              <a:t>0001000</a:t>
            </a:r>
          </a:p>
          <a:p>
            <a:r>
              <a:rPr lang="en-US" altLang="en-US" sz="2903"/>
              <a:t>0010000</a:t>
            </a:r>
          </a:p>
          <a:p>
            <a:r>
              <a:rPr lang="en-US" altLang="en-US" sz="2903"/>
              <a:t>0100000</a:t>
            </a:r>
          </a:p>
          <a:p>
            <a:r>
              <a:rPr lang="en-US" altLang="en-US" sz="2903"/>
              <a:t>1000000</a:t>
            </a:r>
          </a:p>
        </p:txBody>
      </p:sp>
      <p:sp>
        <p:nvSpPr>
          <p:cNvPr id="82962" name="Line 18">
            <a:extLst>
              <a:ext uri="{FF2B5EF4-FFF2-40B4-BE49-F238E27FC236}">
                <a16:creationId xmlns:a16="http://schemas.microsoft.com/office/drawing/2014/main" id="{CD518C6E-27BA-4C62-9673-180D24C9EDDB}"/>
              </a:ext>
            </a:extLst>
          </p:cNvPr>
          <p:cNvSpPr>
            <a:spLocks noChangeShapeType="1"/>
          </p:cNvSpPr>
          <p:nvPr/>
        </p:nvSpPr>
        <p:spPr bwMode="auto">
          <a:xfrm flipV="1">
            <a:off x="2567521" y="2461321"/>
            <a:ext cx="1105920" cy="117504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3" name="Line 19">
            <a:extLst>
              <a:ext uri="{FF2B5EF4-FFF2-40B4-BE49-F238E27FC236}">
                <a16:creationId xmlns:a16="http://schemas.microsoft.com/office/drawing/2014/main" id="{B4E3FAC9-584F-4B24-959E-F69788C2C422}"/>
              </a:ext>
            </a:extLst>
          </p:cNvPr>
          <p:cNvSpPr>
            <a:spLocks noChangeShapeType="1"/>
          </p:cNvSpPr>
          <p:nvPr/>
        </p:nvSpPr>
        <p:spPr bwMode="auto">
          <a:xfrm flipV="1">
            <a:off x="2567521" y="2876041"/>
            <a:ext cx="1105920" cy="76032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4" name="Line 20">
            <a:extLst>
              <a:ext uri="{FF2B5EF4-FFF2-40B4-BE49-F238E27FC236}">
                <a16:creationId xmlns:a16="http://schemas.microsoft.com/office/drawing/2014/main" id="{2F5E714F-E0D9-4440-996B-A59709547282}"/>
              </a:ext>
            </a:extLst>
          </p:cNvPr>
          <p:cNvSpPr>
            <a:spLocks noChangeShapeType="1"/>
          </p:cNvSpPr>
          <p:nvPr/>
        </p:nvSpPr>
        <p:spPr bwMode="auto">
          <a:xfrm flipV="1">
            <a:off x="2567521" y="3221641"/>
            <a:ext cx="1105920" cy="41472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5" name="Line 21">
            <a:extLst>
              <a:ext uri="{FF2B5EF4-FFF2-40B4-BE49-F238E27FC236}">
                <a16:creationId xmlns:a16="http://schemas.microsoft.com/office/drawing/2014/main" id="{9A9B32B3-3AEF-49CF-938F-E3FD372B1098}"/>
              </a:ext>
            </a:extLst>
          </p:cNvPr>
          <p:cNvSpPr>
            <a:spLocks noChangeShapeType="1"/>
          </p:cNvSpPr>
          <p:nvPr/>
        </p:nvSpPr>
        <p:spPr bwMode="auto">
          <a:xfrm>
            <a:off x="2567521" y="3636361"/>
            <a:ext cx="1036800" cy="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6" name="Line 22">
            <a:extLst>
              <a:ext uri="{FF2B5EF4-FFF2-40B4-BE49-F238E27FC236}">
                <a16:creationId xmlns:a16="http://schemas.microsoft.com/office/drawing/2014/main" id="{95182564-E3A4-4AFA-89B5-9818486E2DDD}"/>
              </a:ext>
            </a:extLst>
          </p:cNvPr>
          <p:cNvSpPr>
            <a:spLocks noChangeShapeType="1"/>
          </p:cNvSpPr>
          <p:nvPr/>
        </p:nvSpPr>
        <p:spPr bwMode="auto">
          <a:xfrm>
            <a:off x="2567521" y="3636361"/>
            <a:ext cx="1036800" cy="48384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7" name="Line 23">
            <a:extLst>
              <a:ext uri="{FF2B5EF4-FFF2-40B4-BE49-F238E27FC236}">
                <a16:creationId xmlns:a16="http://schemas.microsoft.com/office/drawing/2014/main" id="{23580BDE-3006-4B8A-8B50-FA4201AAA734}"/>
              </a:ext>
            </a:extLst>
          </p:cNvPr>
          <p:cNvSpPr>
            <a:spLocks noChangeShapeType="1"/>
          </p:cNvSpPr>
          <p:nvPr/>
        </p:nvSpPr>
        <p:spPr bwMode="auto">
          <a:xfrm>
            <a:off x="2567521" y="3636361"/>
            <a:ext cx="1036800" cy="89856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8" name="Line 24">
            <a:extLst>
              <a:ext uri="{FF2B5EF4-FFF2-40B4-BE49-F238E27FC236}">
                <a16:creationId xmlns:a16="http://schemas.microsoft.com/office/drawing/2014/main" id="{D1489D98-72D5-4232-9D17-FCC24208221D}"/>
              </a:ext>
            </a:extLst>
          </p:cNvPr>
          <p:cNvSpPr>
            <a:spLocks noChangeShapeType="1"/>
          </p:cNvSpPr>
          <p:nvPr/>
        </p:nvSpPr>
        <p:spPr bwMode="auto">
          <a:xfrm>
            <a:off x="2567521" y="3636361"/>
            <a:ext cx="1036800" cy="1382400"/>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2969" name="Text Box 25">
            <a:extLst>
              <a:ext uri="{FF2B5EF4-FFF2-40B4-BE49-F238E27FC236}">
                <a16:creationId xmlns:a16="http://schemas.microsoft.com/office/drawing/2014/main" id="{19575B20-E21F-41B4-8C5B-B028C7190436}"/>
              </a:ext>
            </a:extLst>
          </p:cNvPr>
          <p:cNvSpPr txBox="1">
            <a:spLocks noChangeArrowheads="1"/>
          </p:cNvSpPr>
          <p:nvPr/>
        </p:nvSpPr>
        <p:spPr bwMode="auto">
          <a:xfrm>
            <a:off x="5677921" y="1908361"/>
            <a:ext cx="3054041" cy="2437527"/>
          </a:xfrm>
          <a:prstGeom prst="rect">
            <a:avLst/>
          </a:prstGeom>
          <a:noFill/>
          <a:ln>
            <a:noFill/>
          </a:ln>
          <a:effectLst/>
        </p:spPr>
        <p:txBody>
          <a:bodyPr wrap="none">
            <a:spAutoFit/>
          </a:bodyPr>
          <a:lstStyle/>
          <a:p>
            <a:r>
              <a:rPr lang="en-US" altLang="en-US" sz="2177"/>
              <a:t>Total number of states:</a:t>
            </a:r>
          </a:p>
          <a:p>
            <a:r>
              <a:rPr lang="en-US" altLang="en-US" sz="2177"/>
              <a:t>       </a:t>
            </a:r>
          </a:p>
          <a:p>
            <a:r>
              <a:rPr lang="en-US" altLang="en-US" sz="2177"/>
              <a:t>          2</a:t>
            </a:r>
            <a:r>
              <a:rPr lang="en-US" altLang="en-US" sz="2177" baseline="30000"/>
              <a:t>7</a:t>
            </a:r>
            <a:r>
              <a:rPr lang="en-US" altLang="en-US" sz="2177"/>
              <a:t> = 128</a:t>
            </a:r>
          </a:p>
          <a:p>
            <a:endParaRPr lang="en-US" altLang="en-US" sz="2177"/>
          </a:p>
          <a:p>
            <a:r>
              <a:rPr lang="en-US" altLang="en-US" sz="2177"/>
              <a:t>Number of legal states:</a:t>
            </a:r>
          </a:p>
          <a:p>
            <a:endParaRPr lang="en-US" altLang="en-US" sz="2177"/>
          </a:p>
          <a:p>
            <a:r>
              <a:rPr lang="en-US" altLang="en-US" sz="2177"/>
              <a:t>        2</a:t>
            </a:r>
            <a:r>
              <a:rPr lang="en-US" altLang="en-US" sz="2177" baseline="30000"/>
              <a:t>7</a:t>
            </a:r>
            <a:r>
              <a:rPr lang="en-US" altLang="en-US" sz="2177"/>
              <a:t> / (7+1) = 16</a:t>
            </a:r>
          </a:p>
        </p:txBody>
      </p:sp>
      <p:sp>
        <p:nvSpPr>
          <p:cNvPr id="2" name="Rechteck 1">
            <a:extLst>
              <a:ext uri="{FF2B5EF4-FFF2-40B4-BE49-F238E27FC236}">
                <a16:creationId xmlns:a16="http://schemas.microsoft.com/office/drawing/2014/main" id="{24F7DDA2-CD70-438B-AEB2-3D356DD0BDC4}"/>
              </a:ext>
            </a:extLst>
          </p:cNvPr>
          <p:cNvSpPr/>
          <p:nvPr/>
        </p:nvSpPr>
        <p:spPr>
          <a:xfrm>
            <a:off x="286560" y="5302359"/>
            <a:ext cx="8773920" cy="678647"/>
          </a:xfrm>
          <a:prstGeom prst="rect">
            <a:avLst/>
          </a:prstGeom>
          <a:noFill/>
        </p:spPr>
        <p:txBody>
          <a:bodyPr wrap="square">
            <a:spAutoFit/>
          </a:bodyPr>
          <a:lstStyle/>
          <a:p>
            <a:r>
              <a:rPr lang="en-GB" sz="1270" dirty="0"/>
              <a:t>Hamming distance between two </a:t>
            </a:r>
            <a:r>
              <a:rPr lang="en-GB" sz="1270" dirty="0">
                <a:hlinkClick r:id="rId2" tooltip="String (computer science)">
                  <a:extLst>
                    <a:ext uri="{A12FA001-AC4F-418D-AE19-62706E023703}">
                      <ahyp:hlinkClr xmlns:ahyp="http://schemas.microsoft.com/office/drawing/2018/hyperlinkcolor" val="tx"/>
                    </a:ext>
                  </a:extLst>
                </a:hlinkClick>
              </a:rPr>
              <a:t>strings</a:t>
            </a:r>
            <a:r>
              <a:rPr lang="en-GB" sz="1270" dirty="0"/>
              <a:t> of equal length is the number of positions at which the corresponding </a:t>
            </a:r>
            <a:r>
              <a:rPr lang="en-GB" sz="1270" dirty="0">
                <a:hlinkClick r:id="rId3" tooltip="Symbol">
                  <a:extLst>
                    <a:ext uri="{A12FA001-AC4F-418D-AE19-62706E023703}">
                      <ahyp:hlinkClr xmlns:ahyp="http://schemas.microsoft.com/office/drawing/2018/hyperlinkcolor" val="tx"/>
                    </a:ext>
                  </a:extLst>
                </a:hlinkClick>
              </a:rPr>
              <a:t>symbols</a:t>
            </a:r>
            <a:r>
              <a:rPr lang="en-GB" sz="1270" dirty="0"/>
              <a:t> are different. In other words, it measures the minimum number of </a:t>
            </a:r>
            <a:r>
              <a:rPr lang="en-GB" sz="1270" i="1" dirty="0"/>
              <a:t>substitutions</a:t>
            </a:r>
            <a:r>
              <a:rPr lang="en-GB" sz="1270" dirty="0"/>
              <a:t> required to change one string into the other, or the minimum number of </a:t>
            </a:r>
            <a:r>
              <a:rPr lang="en-GB" sz="1270" i="1" dirty="0"/>
              <a:t>errors </a:t>
            </a:r>
            <a:r>
              <a:rPr lang="en-GB" sz="1270" dirty="0"/>
              <a:t>that could have transformed one string into the other.</a:t>
            </a:r>
          </a:p>
        </p:txBody>
      </p:sp>
    </p:spTree>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39EEEC1-28D4-4951-B019-4375ED14A63F}"/>
              </a:ext>
            </a:extLst>
          </p:cNvPr>
          <p:cNvSpPr>
            <a:spLocks noGrp="1" noChangeArrowheads="1"/>
          </p:cNvSpPr>
          <p:nvPr>
            <p:ph type="title"/>
          </p:nvPr>
        </p:nvSpPr>
        <p:spPr>
          <a:xfrm>
            <a:off x="381000" y="271082"/>
            <a:ext cx="8382000" cy="609600"/>
          </a:xfrm>
          <a:noFill/>
          <a:ln>
            <a:solidFill>
              <a:schemeClr val="tx1"/>
            </a:solidFill>
          </a:ln>
        </p:spPr>
        <p:txBody>
          <a:bodyPr/>
          <a:lstStyle/>
          <a:p>
            <a:r>
              <a:rPr lang="en-US" altLang="en-US">
                <a:solidFill>
                  <a:schemeClr val="tx1"/>
                </a:solidFill>
              </a:rPr>
              <a:t>The “Default” Case</a:t>
            </a:r>
          </a:p>
        </p:txBody>
      </p:sp>
      <p:sp>
        <p:nvSpPr>
          <p:cNvPr id="37892" name="Rectangle 4">
            <a:extLst>
              <a:ext uri="{FF2B5EF4-FFF2-40B4-BE49-F238E27FC236}">
                <a16:creationId xmlns:a16="http://schemas.microsoft.com/office/drawing/2014/main" id="{E9D14AA7-D995-406D-BCC0-F20A3DF65EF6}"/>
              </a:ext>
            </a:extLst>
          </p:cNvPr>
          <p:cNvSpPr>
            <a:spLocks noGrp="1" noChangeArrowheads="1"/>
          </p:cNvSpPr>
          <p:nvPr>
            <p:ph type="body" sz="half" idx="1"/>
          </p:nvPr>
        </p:nvSpPr>
        <p:spPr>
          <a:xfrm>
            <a:off x="457921" y="1600201"/>
            <a:ext cx="4042080" cy="4525920"/>
          </a:xfrm>
          <a:noFill/>
          <a:ln>
            <a:solidFill>
              <a:schemeClr val="tx1"/>
            </a:solidFill>
          </a:ln>
        </p:spPr>
        <p:txBody>
          <a:bodyPr/>
          <a:lstStyle/>
          <a:p>
            <a:pPr>
              <a:buFontTx/>
              <a:buNone/>
            </a:pPr>
            <a:r>
              <a:rPr lang="en-US" altLang="en-US" sz="2812"/>
              <a:t>always @ *</a:t>
            </a:r>
          </a:p>
          <a:p>
            <a:pPr>
              <a:buFontTx/>
              <a:buNone/>
            </a:pPr>
            <a:r>
              <a:rPr lang="en-US" altLang="en-US" sz="2812"/>
              <a:t>  case (state)</a:t>
            </a:r>
          </a:p>
          <a:p>
            <a:pPr>
              <a:buFontTx/>
              <a:buNone/>
            </a:pPr>
            <a:r>
              <a:rPr lang="en-US" altLang="en-US" sz="2812"/>
              <a:t>    st1: nextState = …</a:t>
            </a:r>
          </a:p>
          <a:p>
            <a:pPr>
              <a:buFontTx/>
              <a:buNone/>
            </a:pPr>
            <a:r>
              <a:rPr lang="en-US" altLang="en-US" sz="2812"/>
              <a:t>    st2: nextState = …</a:t>
            </a:r>
          </a:p>
          <a:p>
            <a:pPr>
              <a:buFontTx/>
              <a:buNone/>
            </a:pPr>
            <a:r>
              <a:rPr lang="en-US" altLang="en-US" sz="2812"/>
              <a:t>    …</a:t>
            </a:r>
          </a:p>
          <a:p>
            <a:pPr>
              <a:buFontTx/>
              <a:buNone/>
            </a:pPr>
            <a:r>
              <a:rPr lang="en-US" altLang="en-US" sz="2812"/>
              <a:t>    default: nextState = …</a:t>
            </a:r>
          </a:p>
          <a:p>
            <a:pPr>
              <a:buFontTx/>
              <a:buNone/>
            </a:pPr>
            <a:r>
              <a:rPr lang="en-US" altLang="en-US" sz="2812"/>
              <a:t>  endcase</a:t>
            </a:r>
          </a:p>
        </p:txBody>
      </p:sp>
      <p:sp>
        <p:nvSpPr>
          <p:cNvPr id="37894" name="AutoShape 6">
            <a:extLst>
              <a:ext uri="{FF2B5EF4-FFF2-40B4-BE49-F238E27FC236}">
                <a16:creationId xmlns:a16="http://schemas.microsoft.com/office/drawing/2014/main" id="{EBE51F3C-BCBC-40B1-85BF-558AA3835513}"/>
              </a:ext>
            </a:extLst>
          </p:cNvPr>
          <p:cNvSpPr>
            <a:spLocks noChangeArrowheads="1"/>
          </p:cNvSpPr>
          <p:nvPr/>
        </p:nvSpPr>
        <p:spPr bwMode="auto">
          <a:xfrm>
            <a:off x="6301441" y="3221641"/>
            <a:ext cx="828000" cy="552960"/>
          </a:xfrm>
          <a:prstGeom prst="cloudCallout">
            <a:avLst>
              <a:gd name="adj1" fmla="val 474176"/>
              <a:gd name="adj2" fmla="val 165366"/>
            </a:avLst>
          </a:prstGeom>
          <a:no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OF</a:t>
            </a:r>
          </a:p>
        </p:txBody>
      </p:sp>
      <p:sp>
        <p:nvSpPr>
          <p:cNvPr id="37895" name="AutoShape 7">
            <a:extLst>
              <a:ext uri="{FF2B5EF4-FFF2-40B4-BE49-F238E27FC236}">
                <a16:creationId xmlns:a16="http://schemas.microsoft.com/office/drawing/2014/main" id="{01D04791-14A9-4130-81F7-EC7F2CBB4B0F}"/>
              </a:ext>
            </a:extLst>
          </p:cNvPr>
          <p:cNvSpPr>
            <a:spLocks noChangeArrowheads="1"/>
          </p:cNvSpPr>
          <p:nvPr/>
        </p:nvSpPr>
        <p:spPr bwMode="auto">
          <a:xfrm>
            <a:off x="6301441" y="4465801"/>
            <a:ext cx="828000" cy="554400"/>
          </a:xfrm>
          <a:prstGeom prst="cloudCallout">
            <a:avLst>
              <a:gd name="adj1" fmla="val 454523"/>
              <a:gd name="adj2" fmla="val -423245"/>
            </a:avLst>
          </a:prstGeom>
          <a:no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NS</a:t>
            </a:r>
          </a:p>
        </p:txBody>
      </p:sp>
      <p:sp>
        <p:nvSpPr>
          <p:cNvPr id="37896" name="Rectangle 8">
            <a:extLst>
              <a:ext uri="{FF2B5EF4-FFF2-40B4-BE49-F238E27FC236}">
                <a16:creationId xmlns:a16="http://schemas.microsoft.com/office/drawing/2014/main" id="{E7937076-E05F-4939-9D00-5541DDA0BAD7}"/>
              </a:ext>
            </a:extLst>
          </p:cNvPr>
          <p:cNvSpPr>
            <a:spLocks noChangeArrowheads="1"/>
          </p:cNvSpPr>
          <p:nvPr/>
        </p:nvSpPr>
        <p:spPr bwMode="auto">
          <a:xfrm>
            <a:off x="4779361" y="3499561"/>
            <a:ext cx="898560" cy="1173600"/>
          </a:xfrm>
          <a:prstGeom prst="rect">
            <a:avLst/>
          </a:prstGeom>
          <a:noFill/>
          <a:ln w="9525">
            <a:solidFill>
              <a:schemeClr val="tx1"/>
            </a:solidFill>
            <a:miter lim="800000"/>
            <a:headEnd/>
            <a:tailEnd/>
          </a:ln>
          <a:effec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State</a:t>
            </a:r>
          </a:p>
          <a:p>
            <a:pPr algn="ctr"/>
            <a:r>
              <a:rPr lang="en-US" altLang="en-US" sz="1633">
                <a:latin typeface="Arial" panose="020B0604020202020204" pitchFamily="34" charset="0"/>
              </a:rPr>
              <a:t>Register</a:t>
            </a:r>
          </a:p>
        </p:txBody>
      </p:sp>
      <p:sp>
        <p:nvSpPr>
          <p:cNvPr id="37897" name="Line 9">
            <a:extLst>
              <a:ext uri="{FF2B5EF4-FFF2-40B4-BE49-F238E27FC236}">
                <a16:creationId xmlns:a16="http://schemas.microsoft.com/office/drawing/2014/main" id="{EC6F6A25-C79A-4B6B-8074-AB39AA1DA872}"/>
              </a:ext>
            </a:extLst>
          </p:cNvPr>
          <p:cNvSpPr>
            <a:spLocks noChangeShapeType="1"/>
          </p:cNvSpPr>
          <p:nvPr/>
        </p:nvSpPr>
        <p:spPr bwMode="auto">
          <a:xfrm>
            <a:off x="5677921" y="4120201"/>
            <a:ext cx="1036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898" name="Line 10">
            <a:extLst>
              <a:ext uri="{FF2B5EF4-FFF2-40B4-BE49-F238E27FC236}">
                <a16:creationId xmlns:a16="http://schemas.microsoft.com/office/drawing/2014/main" id="{38F27BC6-B7E8-4FFF-912D-5517214CB62F}"/>
              </a:ext>
            </a:extLst>
          </p:cNvPr>
          <p:cNvSpPr>
            <a:spLocks noChangeShapeType="1"/>
          </p:cNvSpPr>
          <p:nvPr/>
        </p:nvSpPr>
        <p:spPr bwMode="auto">
          <a:xfrm flipV="1">
            <a:off x="6714721" y="3774601"/>
            <a:ext cx="0" cy="345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899" name="Line 11">
            <a:extLst>
              <a:ext uri="{FF2B5EF4-FFF2-40B4-BE49-F238E27FC236}">
                <a16:creationId xmlns:a16="http://schemas.microsoft.com/office/drawing/2014/main" id="{636F4A22-28B9-41D7-B8AF-EFBAA260AC93}"/>
              </a:ext>
            </a:extLst>
          </p:cNvPr>
          <p:cNvSpPr>
            <a:spLocks noChangeShapeType="1"/>
          </p:cNvSpPr>
          <p:nvPr/>
        </p:nvSpPr>
        <p:spPr bwMode="auto">
          <a:xfrm>
            <a:off x="6714721" y="4120201"/>
            <a:ext cx="0" cy="345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0" name="Line 12">
            <a:extLst>
              <a:ext uri="{FF2B5EF4-FFF2-40B4-BE49-F238E27FC236}">
                <a16:creationId xmlns:a16="http://schemas.microsoft.com/office/drawing/2014/main" id="{074CE8F0-980A-4D10-86AD-E8F448474EC0}"/>
              </a:ext>
            </a:extLst>
          </p:cNvPr>
          <p:cNvSpPr>
            <a:spLocks noChangeShapeType="1"/>
          </p:cNvSpPr>
          <p:nvPr/>
        </p:nvSpPr>
        <p:spPr bwMode="auto">
          <a:xfrm>
            <a:off x="7129441" y="3499560"/>
            <a:ext cx="76032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1" name="Line 13">
            <a:extLst>
              <a:ext uri="{FF2B5EF4-FFF2-40B4-BE49-F238E27FC236}">
                <a16:creationId xmlns:a16="http://schemas.microsoft.com/office/drawing/2014/main" id="{DF67E43A-FCDD-41DD-BB08-26FD94793B3E}"/>
              </a:ext>
            </a:extLst>
          </p:cNvPr>
          <p:cNvSpPr>
            <a:spLocks noChangeShapeType="1"/>
          </p:cNvSpPr>
          <p:nvPr/>
        </p:nvSpPr>
        <p:spPr bwMode="auto">
          <a:xfrm>
            <a:off x="7129441" y="4742281"/>
            <a:ext cx="76032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2" name="Line 14">
            <a:extLst>
              <a:ext uri="{FF2B5EF4-FFF2-40B4-BE49-F238E27FC236}">
                <a16:creationId xmlns:a16="http://schemas.microsoft.com/office/drawing/2014/main" id="{64BFFA88-69C9-4B9C-8C59-DE5F9094A4FE}"/>
              </a:ext>
            </a:extLst>
          </p:cNvPr>
          <p:cNvSpPr>
            <a:spLocks noChangeShapeType="1"/>
          </p:cNvSpPr>
          <p:nvPr/>
        </p:nvSpPr>
        <p:spPr bwMode="auto">
          <a:xfrm>
            <a:off x="7889761" y="4742281"/>
            <a:ext cx="0" cy="7603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3" name="Line 15">
            <a:extLst>
              <a:ext uri="{FF2B5EF4-FFF2-40B4-BE49-F238E27FC236}">
                <a16:creationId xmlns:a16="http://schemas.microsoft.com/office/drawing/2014/main" id="{4E5E7D0B-A4CA-4E29-B932-B001B0C6E9A8}"/>
              </a:ext>
            </a:extLst>
          </p:cNvPr>
          <p:cNvSpPr>
            <a:spLocks noChangeShapeType="1"/>
          </p:cNvSpPr>
          <p:nvPr/>
        </p:nvSpPr>
        <p:spPr bwMode="auto">
          <a:xfrm flipH="1">
            <a:off x="4501441" y="5502601"/>
            <a:ext cx="338832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4" name="Line 16">
            <a:extLst>
              <a:ext uri="{FF2B5EF4-FFF2-40B4-BE49-F238E27FC236}">
                <a16:creationId xmlns:a16="http://schemas.microsoft.com/office/drawing/2014/main" id="{B083B656-470E-4DBB-A37A-85352D0DD3EA}"/>
              </a:ext>
            </a:extLst>
          </p:cNvPr>
          <p:cNvSpPr>
            <a:spLocks noChangeShapeType="1"/>
          </p:cNvSpPr>
          <p:nvPr/>
        </p:nvSpPr>
        <p:spPr bwMode="auto">
          <a:xfrm flipV="1">
            <a:off x="4501440" y="4051081"/>
            <a:ext cx="0" cy="14515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5" name="Line 17">
            <a:extLst>
              <a:ext uri="{FF2B5EF4-FFF2-40B4-BE49-F238E27FC236}">
                <a16:creationId xmlns:a16="http://schemas.microsoft.com/office/drawing/2014/main" id="{AFA4FC72-D2DE-442B-87AE-924979B9ED10}"/>
              </a:ext>
            </a:extLst>
          </p:cNvPr>
          <p:cNvSpPr>
            <a:spLocks noChangeShapeType="1"/>
          </p:cNvSpPr>
          <p:nvPr/>
        </p:nvSpPr>
        <p:spPr bwMode="auto">
          <a:xfrm>
            <a:off x="4501441" y="4051081"/>
            <a:ext cx="27792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6" name="Line 18">
            <a:extLst>
              <a:ext uri="{FF2B5EF4-FFF2-40B4-BE49-F238E27FC236}">
                <a16:creationId xmlns:a16="http://schemas.microsoft.com/office/drawing/2014/main" id="{28D52837-0769-489C-AFAF-0C836AEB1C67}"/>
              </a:ext>
            </a:extLst>
          </p:cNvPr>
          <p:cNvSpPr>
            <a:spLocks noChangeShapeType="1"/>
          </p:cNvSpPr>
          <p:nvPr/>
        </p:nvSpPr>
        <p:spPr bwMode="auto">
          <a:xfrm>
            <a:off x="4779361" y="4396681"/>
            <a:ext cx="138240" cy="69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7" name="Line 19">
            <a:extLst>
              <a:ext uri="{FF2B5EF4-FFF2-40B4-BE49-F238E27FC236}">
                <a16:creationId xmlns:a16="http://schemas.microsoft.com/office/drawing/2014/main" id="{70BE73DE-FE7F-40AE-9C7D-D53C2B6688D2}"/>
              </a:ext>
            </a:extLst>
          </p:cNvPr>
          <p:cNvSpPr>
            <a:spLocks noChangeShapeType="1"/>
          </p:cNvSpPr>
          <p:nvPr/>
        </p:nvSpPr>
        <p:spPr bwMode="auto">
          <a:xfrm flipH="1">
            <a:off x="4779361" y="4465801"/>
            <a:ext cx="138240" cy="69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08" name="Text Box 20">
            <a:extLst>
              <a:ext uri="{FF2B5EF4-FFF2-40B4-BE49-F238E27FC236}">
                <a16:creationId xmlns:a16="http://schemas.microsoft.com/office/drawing/2014/main" id="{32479D08-EBE7-4B26-B028-08B9B0D384E6}"/>
              </a:ext>
            </a:extLst>
          </p:cNvPr>
          <p:cNvSpPr txBox="1">
            <a:spLocks noChangeArrowheads="1"/>
          </p:cNvSpPr>
          <p:nvPr/>
        </p:nvSpPr>
        <p:spPr bwMode="auto">
          <a:xfrm>
            <a:off x="5885281" y="5502601"/>
            <a:ext cx="1143719" cy="335033"/>
          </a:xfrm>
          <a:prstGeom prst="rect">
            <a:avLst/>
          </a:prstGeom>
          <a:no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Next State</a:t>
            </a:r>
          </a:p>
        </p:txBody>
      </p:sp>
      <p:sp>
        <p:nvSpPr>
          <p:cNvPr id="37909" name="Line 21">
            <a:extLst>
              <a:ext uri="{FF2B5EF4-FFF2-40B4-BE49-F238E27FC236}">
                <a16:creationId xmlns:a16="http://schemas.microsoft.com/office/drawing/2014/main" id="{3CCE8784-8192-45C3-B421-D23D2A0AF1F6}"/>
              </a:ext>
            </a:extLst>
          </p:cNvPr>
          <p:cNvSpPr>
            <a:spLocks noChangeShapeType="1"/>
          </p:cNvSpPr>
          <p:nvPr/>
        </p:nvSpPr>
        <p:spPr bwMode="auto">
          <a:xfrm>
            <a:off x="4710241" y="4880521"/>
            <a:ext cx="165888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10" name="Text Box 22">
            <a:extLst>
              <a:ext uri="{FF2B5EF4-FFF2-40B4-BE49-F238E27FC236}">
                <a16:creationId xmlns:a16="http://schemas.microsoft.com/office/drawing/2014/main" id="{AD88FDBE-95E5-4599-A549-1FD15D1929CB}"/>
              </a:ext>
            </a:extLst>
          </p:cNvPr>
          <p:cNvSpPr txBox="1">
            <a:spLocks noChangeArrowheads="1"/>
          </p:cNvSpPr>
          <p:nvPr/>
        </p:nvSpPr>
        <p:spPr bwMode="auto">
          <a:xfrm>
            <a:off x="5124961" y="4880521"/>
            <a:ext cx="633964" cy="335033"/>
          </a:xfrm>
          <a:prstGeom prst="rect">
            <a:avLst/>
          </a:prstGeom>
          <a:no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Input</a:t>
            </a:r>
          </a:p>
        </p:txBody>
      </p:sp>
      <p:sp>
        <p:nvSpPr>
          <p:cNvPr id="37914" name="AutoShape 26">
            <a:extLst>
              <a:ext uri="{FF2B5EF4-FFF2-40B4-BE49-F238E27FC236}">
                <a16:creationId xmlns:a16="http://schemas.microsoft.com/office/drawing/2014/main" id="{3B41AB11-F632-449B-89FC-4169E490A611}"/>
              </a:ext>
            </a:extLst>
          </p:cNvPr>
          <p:cNvSpPr>
            <a:spLocks noChangeArrowheads="1"/>
          </p:cNvSpPr>
          <p:nvPr/>
        </p:nvSpPr>
        <p:spPr bwMode="auto">
          <a:xfrm>
            <a:off x="5816161" y="1837801"/>
            <a:ext cx="1866240" cy="1107360"/>
          </a:xfrm>
          <a:prstGeom prst="cloudCallout">
            <a:avLst>
              <a:gd name="adj1" fmla="val 197917"/>
              <a:gd name="adj2" fmla="val 289273"/>
            </a:avLst>
          </a:prstGeom>
          <a:no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Illegal state?</a:t>
            </a:r>
          </a:p>
        </p:txBody>
      </p:sp>
      <p:sp>
        <p:nvSpPr>
          <p:cNvPr id="37916" name="Line 28">
            <a:extLst>
              <a:ext uri="{FF2B5EF4-FFF2-40B4-BE49-F238E27FC236}">
                <a16:creationId xmlns:a16="http://schemas.microsoft.com/office/drawing/2014/main" id="{F9326352-C2CD-4A2C-B346-A3079A81F015}"/>
              </a:ext>
            </a:extLst>
          </p:cNvPr>
          <p:cNvSpPr>
            <a:spLocks noChangeShapeType="1"/>
          </p:cNvSpPr>
          <p:nvPr/>
        </p:nvSpPr>
        <p:spPr bwMode="auto">
          <a:xfrm flipV="1">
            <a:off x="6161761" y="2806921"/>
            <a:ext cx="0" cy="131328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17" name="Line 29">
            <a:extLst>
              <a:ext uri="{FF2B5EF4-FFF2-40B4-BE49-F238E27FC236}">
                <a16:creationId xmlns:a16="http://schemas.microsoft.com/office/drawing/2014/main" id="{1457D221-0825-4F5F-B2C5-35ECAE102EAE}"/>
              </a:ext>
            </a:extLst>
          </p:cNvPr>
          <p:cNvSpPr>
            <a:spLocks noChangeShapeType="1"/>
          </p:cNvSpPr>
          <p:nvPr/>
        </p:nvSpPr>
        <p:spPr bwMode="auto">
          <a:xfrm flipH="1">
            <a:off x="5194081" y="2392201"/>
            <a:ext cx="6220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18" name="Line 30">
            <a:extLst>
              <a:ext uri="{FF2B5EF4-FFF2-40B4-BE49-F238E27FC236}">
                <a16:creationId xmlns:a16="http://schemas.microsoft.com/office/drawing/2014/main" id="{DB095C24-91A4-46FC-B7ED-D09EB1C33F57}"/>
              </a:ext>
            </a:extLst>
          </p:cNvPr>
          <p:cNvSpPr>
            <a:spLocks noChangeShapeType="1"/>
          </p:cNvSpPr>
          <p:nvPr/>
        </p:nvSpPr>
        <p:spPr bwMode="auto">
          <a:xfrm>
            <a:off x="5194081" y="2392201"/>
            <a:ext cx="0" cy="110736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19" name="Text Box 31">
            <a:extLst>
              <a:ext uri="{FF2B5EF4-FFF2-40B4-BE49-F238E27FC236}">
                <a16:creationId xmlns:a16="http://schemas.microsoft.com/office/drawing/2014/main" id="{0A2A8B8A-AB3A-487B-80A4-27B9C702C1C9}"/>
              </a:ext>
            </a:extLst>
          </p:cNvPr>
          <p:cNvSpPr txBox="1">
            <a:spLocks noChangeArrowheads="1"/>
          </p:cNvSpPr>
          <p:nvPr/>
        </p:nvSpPr>
        <p:spPr bwMode="auto">
          <a:xfrm>
            <a:off x="4494389" y="1837800"/>
            <a:ext cx="1392184" cy="586319"/>
          </a:xfrm>
          <a:prstGeom prst="rect">
            <a:avLst/>
          </a:prstGeom>
          <a:noFill/>
          <a:ln>
            <a:solidFill>
              <a:schemeClr val="tx1"/>
            </a:solidFill>
          </a:ln>
          <a:effectLst/>
        </p:spPr>
        <p:txBody>
          <a:bodyPr wrap="non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Synchronous</a:t>
            </a:r>
          </a:p>
          <a:p>
            <a:pPr algn="ctr"/>
            <a:r>
              <a:rPr lang="en-US" altLang="en-US" sz="1633">
                <a:latin typeface="Arial" panose="020B0604020202020204" pitchFamily="34" charset="0"/>
              </a:rPr>
              <a:t>Reset</a:t>
            </a:r>
          </a:p>
        </p:txBody>
      </p:sp>
      <p:sp>
        <p:nvSpPr>
          <p:cNvPr id="37911" name="Rectangle 23">
            <a:extLst>
              <a:ext uri="{FF2B5EF4-FFF2-40B4-BE49-F238E27FC236}">
                <a16:creationId xmlns:a16="http://schemas.microsoft.com/office/drawing/2014/main" id="{EE3BA229-6070-46AF-BCB9-A9FEA195AD00}"/>
              </a:ext>
            </a:extLst>
          </p:cNvPr>
          <p:cNvSpPr>
            <a:spLocks noChangeArrowheads="1"/>
          </p:cNvSpPr>
          <p:nvPr/>
        </p:nvSpPr>
        <p:spPr bwMode="auto">
          <a:xfrm>
            <a:off x="7889761" y="3221641"/>
            <a:ext cx="898560" cy="1175040"/>
          </a:xfrm>
          <a:prstGeom prst="rect">
            <a:avLst/>
          </a:prstGeom>
          <a:noFill/>
          <a:ln w="9525">
            <a:solidFill>
              <a:schemeClr val="tx1"/>
            </a:solidFill>
            <a:miter lim="800000"/>
            <a:headEnd/>
            <a:tailEnd/>
          </a:ln>
          <a:effec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Output</a:t>
            </a:r>
          </a:p>
          <a:p>
            <a:pPr algn="ctr"/>
            <a:r>
              <a:rPr lang="en-US" altLang="en-US" sz="1633">
                <a:latin typeface="Arial" panose="020B0604020202020204" pitchFamily="34" charset="0"/>
              </a:rPr>
              <a:t>Register</a:t>
            </a:r>
          </a:p>
        </p:txBody>
      </p:sp>
      <p:sp>
        <p:nvSpPr>
          <p:cNvPr id="37912" name="Line 24">
            <a:extLst>
              <a:ext uri="{FF2B5EF4-FFF2-40B4-BE49-F238E27FC236}">
                <a16:creationId xmlns:a16="http://schemas.microsoft.com/office/drawing/2014/main" id="{586D1FC4-BADF-40FC-9633-31059EF5F29C}"/>
              </a:ext>
            </a:extLst>
          </p:cNvPr>
          <p:cNvSpPr>
            <a:spLocks noChangeShapeType="1"/>
          </p:cNvSpPr>
          <p:nvPr/>
        </p:nvSpPr>
        <p:spPr bwMode="auto">
          <a:xfrm>
            <a:off x="7889761" y="4189321"/>
            <a:ext cx="138240" cy="70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7913" name="Line 25">
            <a:extLst>
              <a:ext uri="{FF2B5EF4-FFF2-40B4-BE49-F238E27FC236}">
                <a16:creationId xmlns:a16="http://schemas.microsoft.com/office/drawing/2014/main" id="{8D74B9C5-118C-466C-B98E-E917F58CACE4}"/>
              </a:ext>
            </a:extLst>
          </p:cNvPr>
          <p:cNvSpPr>
            <a:spLocks noChangeShapeType="1"/>
          </p:cNvSpPr>
          <p:nvPr/>
        </p:nvSpPr>
        <p:spPr bwMode="auto">
          <a:xfrm flipH="1">
            <a:off x="7889761" y="4259881"/>
            <a:ext cx="138240" cy="67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 name="Fußzeilenplatzhalter 1">
            <a:extLst>
              <a:ext uri="{FF2B5EF4-FFF2-40B4-BE49-F238E27FC236}">
                <a16:creationId xmlns:a16="http://schemas.microsoft.com/office/drawing/2014/main" id="{EE1A8808-D632-4E3B-81E6-E6274822BD1B}"/>
              </a:ext>
            </a:extLst>
          </p:cNvPr>
          <p:cNvSpPr>
            <a:spLocks noGrp="1"/>
          </p:cNvSpPr>
          <p:nvPr>
            <p:ph type="ftr" sz="quarter" idx="10"/>
          </p:nvPr>
        </p:nvSpPr>
        <p:spPr>
          <a:noFill/>
          <a:ln>
            <a:solidFill>
              <a:schemeClr val="tx1"/>
            </a:solidFill>
          </a:ln>
        </p:spPr>
        <p:txBody>
          <a:bodyPr/>
          <a:lstStyle/>
          <a:p>
            <a:pPr>
              <a:defRPr/>
            </a:pPr>
            <a:r>
              <a:rPr lang="en-US">
                <a:solidFill>
                  <a:schemeClr val="tx1"/>
                </a:solidFill>
              </a:rPr>
              <a:t>Realtime Programming Prof. Dr. Markus Pfeil</a:t>
            </a:r>
            <a:endParaRPr lang="en-US" dirty="0">
              <a:solidFill>
                <a:schemeClr val="tx1"/>
              </a:solidFill>
            </a:endParaRPr>
          </a:p>
        </p:txBody>
      </p:sp>
    </p:spTree>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1CB0E24-4C79-4493-9B61-4F62465A16AA}"/>
              </a:ext>
            </a:extLst>
          </p:cNvPr>
          <p:cNvSpPr>
            <a:spLocks noGrp="1" noChangeArrowheads="1"/>
          </p:cNvSpPr>
          <p:nvPr>
            <p:ph type="title"/>
          </p:nvPr>
        </p:nvSpPr>
        <p:spPr>
          <a:xfrm>
            <a:off x="725761" y="318607"/>
            <a:ext cx="7977600" cy="622074"/>
          </a:xfrm>
        </p:spPr>
        <p:txBody>
          <a:bodyPr/>
          <a:lstStyle/>
          <a:p>
            <a:r>
              <a:rPr lang="en-US" altLang="en-US" sz="4082" dirty="0"/>
              <a:t>The “Default” Case (cont.)</a:t>
            </a:r>
          </a:p>
        </p:txBody>
      </p:sp>
      <p:sp>
        <p:nvSpPr>
          <p:cNvPr id="34820" name="Rectangle 4">
            <a:extLst>
              <a:ext uri="{FF2B5EF4-FFF2-40B4-BE49-F238E27FC236}">
                <a16:creationId xmlns:a16="http://schemas.microsoft.com/office/drawing/2014/main" id="{A582AD74-F24B-405D-91DB-3EB71F104876}"/>
              </a:ext>
            </a:extLst>
          </p:cNvPr>
          <p:cNvSpPr>
            <a:spLocks noGrp="1" noChangeArrowheads="1"/>
          </p:cNvSpPr>
          <p:nvPr>
            <p:ph type="body" sz="half" idx="1"/>
          </p:nvPr>
        </p:nvSpPr>
        <p:spPr>
          <a:xfrm>
            <a:off x="457921" y="1839241"/>
            <a:ext cx="4042080" cy="4286880"/>
          </a:xfrm>
        </p:spPr>
        <p:txBody>
          <a:bodyPr/>
          <a:lstStyle/>
          <a:p>
            <a:r>
              <a:rPr lang="en-US" altLang="en-US" sz="2449"/>
              <a:t>Cannot detect error when SEU flips state registers to another defined state</a:t>
            </a:r>
          </a:p>
          <a:p>
            <a:r>
              <a:rPr lang="en-US" altLang="en-US" sz="2449"/>
              <a:t>Big performance hit and area overhead with sparse encoding</a:t>
            </a:r>
          </a:p>
          <a:p>
            <a:r>
              <a:rPr lang="en-US" altLang="en-US" sz="2449"/>
              <a:t>Some logic synthesizers ignore default states to optimize FSM</a:t>
            </a:r>
          </a:p>
        </p:txBody>
      </p:sp>
      <p:sp>
        <p:nvSpPr>
          <p:cNvPr id="34822" name="Rectangle 6">
            <a:extLst>
              <a:ext uri="{FF2B5EF4-FFF2-40B4-BE49-F238E27FC236}">
                <a16:creationId xmlns:a16="http://schemas.microsoft.com/office/drawing/2014/main" id="{7175C2D8-FC97-4E4E-A993-5C3F60AEB939}"/>
              </a:ext>
            </a:extLst>
          </p:cNvPr>
          <p:cNvSpPr>
            <a:spLocks noChangeArrowheads="1"/>
          </p:cNvSpPr>
          <p:nvPr/>
        </p:nvSpPr>
        <p:spPr bwMode="auto">
          <a:xfrm>
            <a:off x="6023521" y="4742281"/>
            <a:ext cx="2073600" cy="622080"/>
          </a:xfrm>
          <a:prstGeom prst="rect">
            <a:avLst/>
          </a:prstGeom>
          <a:solidFill>
            <a:srgbClr val="FF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34823" name="Rectangle 7">
            <a:extLst>
              <a:ext uri="{FF2B5EF4-FFF2-40B4-BE49-F238E27FC236}">
                <a16:creationId xmlns:a16="http://schemas.microsoft.com/office/drawing/2014/main" id="{CEAFCAA0-41F2-44C5-AA38-7B2FD5DB6D40}"/>
              </a:ext>
            </a:extLst>
          </p:cNvPr>
          <p:cNvSpPr>
            <a:spLocks noChangeArrowheads="1"/>
          </p:cNvSpPr>
          <p:nvPr/>
        </p:nvSpPr>
        <p:spPr bwMode="auto">
          <a:xfrm>
            <a:off x="4986721" y="4742281"/>
            <a:ext cx="1036800" cy="62208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34824" name="Rectangle 8">
            <a:extLst>
              <a:ext uri="{FF2B5EF4-FFF2-40B4-BE49-F238E27FC236}">
                <a16:creationId xmlns:a16="http://schemas.microsoft.com/office/drawing/2014/main" id="{3C537CD9-8675-4A71-B88F-8A4251099191}"/>
              </a:ext>
            </a:extLst>
          </p:cNvPr>
          <p:cNvSpPr>
            <a:spLocks noChangeArrowheads="1"/>
          </p:cNvSpPr>
          <p:nvPr/>
        </p:nvSpPr>
        <p:spPr bwMode="auto">
          <a:xfrm>
            <a:off x="6369121" y="2530441"/>
            <a:ext cx="1658880" cy="622080"/>
          </a:xfrm>
          <a:prstGeom prst="rect">
            <a:avLst/>
          </a:prstGeom>
          <a:solidFill>
            <a:srgbClr val="FF99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34825" name="Rectangle 9">
            <a:extLst>
              <a:ext uri="{FF2B5EF4-FFF2-40B4-BE49-F238E27FC236}">
                <a16:creationId xmlns:a16="http://schemas.microsoft.com/office/drawing/2014/main" id="{2DA65A56-4257-4E17-B4C9-8D3486969A6D}"/>
              </a:ext>
            </a:extLst>
          </p:cNvPr>
          <p:cNvSpPr>
            <a:spLocks noChangeArrowheads="1"/>
          </p:cNvSpPr>
          <p:nvPr/>
        </p:nvSpPr>
        <p:spPr bwMode="auto">
          <a:xfrm>
            <a:off x="4917601" y="2530441"/>
            <a:ext cx="1451520" cy="622080"/>
          </a:xfrm>
          <a:prstGeom prst="rect">
            <a:avLst/>
          </a:prstGeom>
          <a:solidFill>
            <a:srgbClr val="66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34842" name="AutoShape 26">
            <a:extLst>
              <a:ext uri="{FF2B5EF4-FFF2-40B4-BE49-F238E27FC236}">
                <a16:creationId xmlns:a16="http://schemas.microsoft.com/office/drawing/2014/main" id="{F34A057E-0511-4FD2-ABCA-DB5C952F54D1}"/>
              </a:ext>
            </a:extLst>
          </p:cNvPr>
          <p:cNvSpPr>
            <a:spLocks noChangeArrowheads="1"/>
          </p:cNvSpPr>
          <p:nvPr/>
        </p:nvSpPr>
        <p:spPr bwMode="auto">
          <a:xfrm>
            <a:off x="6301441" y="3499561"/>
            <a:ext cx="439200" cy="815040"/>
          </a:xfrm>
          <a:prstGeom prst="downArrow">
            <a:avLst>
              <a:gd name="adj1" fmla="val 50000"/>
              <a:gd name="adj2" fmla="val 4639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34845" name="Rectangle 29">
            <a:extLst>
              <a:ext uri="{FF2B5EF4-FFF2-40B4-BE49-F238E27FC236}">
                <a16:creationId xmlns:a16="http://schemas.microsoft.com/office/drawing/2014/main" id="{538E7C78-3807-4A2C-A486-35F672C9C1F2}"/>
              </a:ext>
            </a:extLst>
          </p:cNvPr>
          <p:cNvSpPr>
            <a:spLocks noChangeArrowheads="1"/>
          </p:cNvSpPr>
          <p:nvPr/>
        </p:nvSpPr>
        <p:spPr bwMode="auto">
          <a:xfrm>
            <a:off x="6369121" y="2530441"/>
            <a:ext cx="345600" cy="62208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sp>
        <p:nvSpPr>
          <p:cNvPr id="34846" name="Rectangle 30">
            <a:extLst>
              <a:ext uri="{FF2B5EF4-FFF2-40B4-BE49-F238E27FC236}">
                <a16:creationId xmlns:a16="http://schemas.microsoft.com/office/drawing/2014/main" id="{36AFBF38-F7E1-422C-83D6-0A0128BD1E69}"/>
              </a:ext>
            </a:extLst>
          </p:cNvPr>
          <p:cNvSpPr>
            <a:spLocks noChangeArrowheads="1"/>
          </p:cNvSpPr>
          <p:nvPr/>
        </p:nvSpPr>
        <p:spPr bwMode="auto">
          <a:xfrm>
            <a:off x="6023521" y="4742281"/>
            <a:ext cx="414720" cy="622080"/>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70"/>
          </a:p>
        </p:txBody>
      </p:sp>
      <p:grpSp>
        <p:nvGrpSpPr>
          <p:cNvPr id="34826" name="Group 10">
            <a:extLst>
              <a:ext uri="{FF2B5EF4-FFF2-40B4-BE49-F238E27FC236}">
                <a16:creationId xmlns:a16="http://schemas.microsoft.com/office/drawing/2014/main" id="{FC3FADB2-C66E-46AF-A93A-01EEBD182957}"/>
              </a:ext>
            </a:extLst>
          </p:cNvPr>
          <p:cNvGrpSpPr>
            <a:grpSpLocks/>
          </p:cNvGrpSpPr>
          <p:nvPr/>
        </p:nvGrpSpPr>
        <p:grpSpPr bwMode="auto">
          <a:xfrm>
            <a:off x="4572001" y="2598121"/>
            <a:ext cx="4078080" cy="416160"/>
            <a:chOff x="583" y="1421"/>
            <a:chExt cx="5472" cy="288"/>
          </a:xfrm>
        </p:grpSpPr>
        <p:sp>
          <p:nvSpPr>
            <p:cNvPr id="34827" name="Line 11">
              <a:extLst>
                <a:ext uri="{FF2B5EF4-FFF2-40B4-BE49-F238E27FC236}">
                  <a16:creationId xmlns:a16="http://schemas.microsoft.com/office/drawing/2014/main" id="{8F4461BD-F435-4C74-AFCA-C00954DEB3C3}"/>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28" name="Line 12">
              <a:extLst>
                <a:ext uri="{FF2B5EF4-FFF2-40B4-BE49-F238E27FC236}">
                  <a16:creationId xmlns:a16="http://schemas.microsoft.com/office/drawing/2014/main" id="{598C4A31-8F1B-40A6-B5F5-0255A73DEA08}"/>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29" name="Line 13">
              <a:extLst>
                <a:ext uri="{FF2B5EF4-FFF2-40B4-BE49-F238E27FC236}">
                  <a16:creationId xmlns:a16="http://schemas.microsoft.com/office/drawing/2014/main" id="{E4EB07E9-9C66-4AAE-A031-A3E6445F6F94}"/>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0" name="Line 14">
              <a:extLst>
                <a:ext uri="{FF2B5EF4-FFF2-40B4-BE49-F238E27FC236}">
                  <a16:creationId xmlns:a16="http://schemas.microsoft.com/office/drawing/2014/main" id="{6B7A1022-CBCE-458D-BA0D-1AA67FF3EA29}"/>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1" name="Line 15">
              <a:extLst>
                <a:ext uri="{FF2B5EF4-FFF2-40B4-BE49-F238E27FC236}">
                  <a16:creationId xmlns:a16="http://schemas.microsoft.com/office/drawing/2014/main" id="{394B3B53-6A81-4FE7-A481-986A3718D606}"/>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2" name="Line 16">
              <a:extLst>
                <a:ext uri="{FF2B5EF4-FFF2-40B4-BE49-F238E27FC236}">
                  <a16:creationId xmlns:a16="http://schemas.microsoft.com/office/drawing/2014/main" id="{DAC5EE50-E59E-4243-BBEC-286A0F855AE7}"/>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3" name="Line 17">
              <a:extLst>
                <a:ext uri="{FF2B5EF4-FFF2-40B4-BE49-F238E27FC236}">
                  <a16:creationId xmlns:a16="http://schemas.microsoft.com/office/drawing/2014/main" id="{9A1F59DE-8110-405C-8971-DEA1DAA4356C}"/>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grpSp>
        <p:nvGrpSpPr>
          <p:cNvPr id="34834" name="Group 18">
            <a:extLst>
              <a:ext uri="{FF2B5EF4-FFF2-40B4-BE49-F238E27FC236}">
                <a16:creationId xmlns:a16="http://schemas.microsoft.com/office/drawing/2014/main" id="{3A8911A6-2B32-4A32-9CAF-87402B486519}"/>
              </a:ext>
            </a:extLst>
          </p:cNvPr>
          <p:cNvGrpSpPr>
            <a:grpSpLocks/>
          </p:cNvGrpSpPr>
          <p:nvPr/>
        </p:nvGrpSpPr>
        <p:grpSpPr bwMode="auto">
          <a:xfrm>
            <a:off x="4642561" y="4880521"/>
            <a:ext cx="4076640" cy="414720"/>
            <a:chOff x="583" y="1421"/>
            <a:chExt cx="5472" cy="288"/>
          </a:xfrm>
        </p:grpSpPr>
        <p:sp>
          <p:nvSpPr>
            <p:cNvPr id="34835" name="Line 19">
              <a:extLst>
                <a:ext uri="{FF2B5EF4-FFF2-40B4-BE49-F238E27FC236}">
                  <a16:creationId xmlns:a16="http://schemas.microsoft.com/office/drawing/2014/main" id="{DD52F6C6-CD76-4BC2-A885-41A12ACC3D71}"/>
                </a:ext>
              </a:extLst>
            </p:cNvPr>
            <p:cNvSpPr>
              <a:spLocks noChangeShapeType="1"/>
            </p:cNvSpPr>
            <p:nvPr/>
          </p:nvSpPr>
          <p:spPr bwMode="auto">
            <a:xfrm>
              <a:off x="583" y="1709"/>
              <a:ext cx="38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6" name="Line 20">
              <a:extLst>
                <a:ext uri="{FF2B5EF4-FFF2-40B4-BE49-F238E27FC236}">
                  <a16:creationId xmlns:a16="http://schemas.microsoft.com/office/drawing/2014/main" id="{27846B88-3CCE-4577-A1AB-F8BCC72290B9}"/>
                </a:ext>
              </a:extLst>
            </p:cNvPr>
            <p:cNvSpPr>
              <a:spLocks noChangeShapeType="1"/>
            </p:cNvSpPr>
            <p:nvPr/>
          </p:nvSpPr>
          <p:spPr bwMode="auto">
            <a:xfrm flipV="1">
              <a:off x="967"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7" name="Line 21">
              <a:extLst>
                <a:ext uri="{FF2B5EF4-FFF2-40B4-BE49-F238E27FC236}">
                  <a16:creationId xmlns:a16="http://schemas.microsoft.com/office/drawing/2014/main" id="{DE1038E7-2AD6-45E4-8A32-26B604AB9B2E}"/>
                </a:ext>
              </a:extLst>
            </p:cNvPr>
            <p:cNvSpPr>
              <a:spLocks noChangeShapeType="1"/>
            </p:cNvSpPr>
            <p:nvPr/>
          </p:nvSpPr>
          <p:spPr bwMode="auto">
            <a:xfrm>
              <a:off x="1063" y="1421"/>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8" name="Line 22">
              <a:extLst>
                <a:ext uri="{FF2B5EF4-FFF2-40B4-BE49-F238E27FC236}">
                  <a16:creationId xmlns:a16="http://schemas.microsoft.com/office/drawing/2014/main" id="{9974FFFA-BF1B-406A-ABD8-863DD5916354}"/>
                </a:ext>
              </a:extLst>
            </p:cNvPr>
            <p:cNvSpPr>
              <a:spLocks noChangeShapeType="1"/>
            </p:cNvSpPr>
            <p:nvPr/>
          </p:nvSpPr>
          <p:spPr bwMode="auto">
            <a:xfrm>
              <a:off x="3079"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39" name="Line 23">
              <a:extLst>
                <a:ext uri="{FF2B5EF4-FFF2-40B4-BE49-F238E27FC236}">
                  <a16:creationId xmlns:a16="http://schemas.microsoft.com/office/drawing/2014/main" id="{51E77681-8784-48A8-9E91-57847CC0625C}"/>
                </a:ext>
              </a:extLst>
            </p:cNvPr>
            <p:cNvSpPr>
              <a:spLocks noChangeShapeType="1"/>
            </p:cNvSpPr>
            <p:nvPr/>
          </p:nvSpPr>
          <p:spPr bwMode="auto">
            <a:xfrm>
              <a:off x="3175" y="1709"/>
              <a:ext cx="201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40" name="Line 24">
              <a:extLst>
                <a:ext uri="{FF2B5EF4-FFF2-40B4-BE49-F238E27FC236}">
                  <a16:creationId xmlns:a16="http://schemas.microsoft.com/office/drawing/2014/main" id="{7FA4BADB-67DD-4582-AEEC-4225066AA257}"/>
                </a:ext>
              </a:extLst>
            </p:cNvPr>
            <p:cNvSpPr>
              <a:spLocks noChangeShapeType="1"/>
            </p:cNvSpPr>
            <p:nvPr/>
          </p:nvSpPr>
          <p:spPr bwMode="auto">
            <a:xfrm flipV="1">
              <a:off x="5191" y="1421"/>
              <a:ext cx="96"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4841" name="Line 25">
              <a:extLst>
                <a:ext uri="{FF2B5EF4-FFF2-40B4-BE49-F238E27FC236}">
                  <a16:creationId xmlns:a16="http://schemas.microsoft.com/office/drawing/2014/main" id="{44E36C1D-9B15-451C-B301-19CA36DD0121}"/>
                </a:ext>
              </a:extLst>
            </p:cNvPr>
            <p:cNvSpPr>
              <a:spLocks noChangeShapeType="1"/>
            </p:cNvSpPr>
            <p:nvPr/>
          </p:nvSpPr>
          <p:spPr bwMode="auto">
            <a:xfrm>
              <a:off x="5287" y="1421"/>
              <a:ext cx="76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sp>
        <p:nvSpPr>
          <p:cNvPr id="2" name="Fußzeilenplatzhalter 1">
            <a:extLst>
              <a:ext uri="{FF2B5EF4-FFF2-40B4-BE49-F238E27FC236}">
                <a16:creationId xmlns:a16="http://schemas.microsoft.com/office/drawing/2014/main" id="{696DB180-9B53-4E61-936E-8A6635305EA7}"/>
              </a:ext>
            </a:extLst>
          </p:cNvPr>
          <p:cNvSpPr>
            <a:spLocks noGrp="1"/>
          </p:cNvSpPr>
          <p:nvPr>
            <p:ph type="ftr" sz="quarter" idx="10"/>
          </p:nvPr>
        </p:nvSpPr>
        <p:spPr/>
        <p:txBody>
          <a:bodyPr/>
          <a:lstStyle/>
          <a:p>
            <a:pPr>
              <a:defRPr/>
            </a:pPr>
            <a:r>
              <a:rPr lang="en-US"/>
              <a:t>Realtime Programming Prof. Dr. Markus Pfeil</a:t>
            </a:r>
            <a:endParaRPr lang="en-US" dirty="0"/>
          </a:p>
        </p:txBody>
      </p:sp>
    </p:spTree>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F11ACC9F-43F8-420C-AF80-C024A154C5FC}"/>
              </a:ext>
            </a:extLst>
          </p:cNvPr>
          <p:cNvSpPr>
            <a:spLocks noGrp="1" noChangeArrowheads="1"/>
          </p:cNvSpPr>
          <p:nvPr>
            <p:ph type="title"/>
          </p:nvPr>
        </p:nvSpPr>
        <p:spPr/>
        <p:txBody>
          <a:bodyPr/>
          <a:lstStyle/>
          <a:p>
            <a:r>
              <a:rPr lang="en-US" altLang="en-US"/>
              <a:t>Binary + Parity (Hamming-2)</a:t>
            </a:r>
          </a:p>
        </p:txBody>
      </p:sp>
      <p:sp>
        <p:nvSpPr>
          <p:cNvPr id="112643" name="Rectangle 3">
            <a:extLst>
              <a:ext uri="{FF2B5EF4-FFF2-40B4-BE49-F238E27FC236}">
                <a16:creationId xmlns:a16="http://schemas.microsoft.com/office/drawing/2014/main" id="{9A20C7A4-DEB8-4B12-99FA-5890C8971967}"/>
              </a:ext>
            </a:extLst>
          </p:cNvPr>
          <p:cNvSpPr>
            <a:spLocks noGrp="1" noChangeArrowheads="1"/>
          </p:cNvSpPr>
          <p:nvPr>
            <p:ph type="body" sz="half" idx="1"/>
          </p:nvPr>
        </p:nvSpPr>
        <p:spPr/>
        <p:txBody>
          <a:bodyPr/>
          <a:lstStyle/>
          <a:p>
            <a:r>
              <a:rPr lang="en-US" altLang="en-US" sz="2358"/>
              <a:t>Minimum hamming distance of 2</a:t>
            </a:r>
          </a:p>
          <a:p>
            <a:r>
              <a:rPr lang="en-US" altLang="en-US" sz="2358">
                <a:cs typeface="Times New Roman" panose="02020603050405020304" pitchFamily="18" charset="0"/>
              </a:rPr>
              <a:t>E(n) = n + parity(n)</a:t>
            </a:r>
          </a:p>
          <a:p>
            <a:r>
              <a:rPr lang="en-US" altLang="en-US" sz="2358">
                <a:cs typeface="Times New Roman" panose="02020603050405020304" pitchFamily="18" charset="0"/>
              </a:rPr>
              <a:t>Can detect single-bit error by XORing all the bits</a:t>
            </a:r>
          </a:p>
          <a:p>
            <a:r>
              <a:rPr lang="en-US" altLang="en-US" sz="2358">
                <a:cs typeface="Times New Roman" panose="02020603050405020304" pitchFamily="18" charset="0"/>
              </a:rPr>
              <a:t>Slightly slower than binary encoding but more robust</a:t>
            </a:r>
          </a:p>
          <a:p>
            <a:r>
              <a:rPr lang="en-US" altLang="en-US" sz="2358">
                <a:cs typeface="Times New Roman" panose="02020603050405020304" pitchFamily="18" charset="0"/>
              </a:rPr>
              <a:t>Tested and preferred by </a:t>
            </a:r>
            <a:r>
              <a:rPr lang="en-US" altLang="en-US" sz="2358" i="1">
                <a:cs typeface="Times New Roman" panose="02020603050405020304" pitchFamily="18" charset="0"/>
              </a:rPr>
              <a:t>JPL Avionics Electronics Section</a:t>
            </a:r>
          </a:p>
        </p:txBody>
      </p:sp>
      <p:sp>
        <p:nvSpPr>
          <p:cNvPr id="112646" name="Rectangle 6">
            <a:extLst>
              <a:ext uri="{FF2B5EF4-FFF2-40B4-BE49-F238E27FC236}">
                <a16:creationId xmlns:a16="http://schemas.microsoft.com/office/drawing/2014/main" id="{9FFA092B-4E56-4D2F-B955-03AB21FECA08}"/>
              </a:ext>
            </a:extLst>
          </p:cNvPr>
          <p:cNvSpPr>
            <a:spLocks noGrp="1" noChangeArrowheads="1"/>
          </p:cNvSpPr>
          <p:nvPr>
            <p:ph type="body" sz="half" idx="2"/>
          </p:nvPr>
        </p:nvSpPr>
        <p:spPr/>
        <p:txBody>
          <a:bodyPr/>
          <a:lstStyle/>
          <a:p>
            <a:pPr>
              <a:buFontTx/>
              <a:buNone/>
            </a:pPr>
            <a:r>
              <a:rPr lang="en-US" altLang="en-US" sz="2812"/>
              <a:t>Example H-2 Code:</a:t>
            </a:r>
          </a:p>
          <a:p>
            <a:pPr algn="ctr">
              <a:buFontTx/>
              <a:buNone/>
            </a:pPr>
            <a:r>
              <a:rPr lang="en-US" altLang="en-US" sz="2812"/>
              <a:t>00000</a:t>
            </a:r>
          </a:p>
          <a:p>
            <a:pPr algn="ctr">
              <a:buFontTx/>
              <a:buNone/>
            </a:pPr>
            <a:r>
              <a:rPr lang="en-US" altLang="en-US" sz="2812"/>
              <a:t>00011</a:t>
            </a:r>
          </a:p>
          <a:p>
            <a:pPr algn="ctr">
              <a:buFontTx/>
              <a:buNone/>
            </a:pPr>
            <a:r>
              <a:rPr lang="en-US" altLang="en-US" sz="2812"/>
              <a:t>00101</a:t>
            </a:r>
          </a:p>
          <a:p>
            <a:pPr algn="ctr">
              <a:buFontTx/>
              <a:buNone/>
            </a:pPr>
            <a:r>
              <a:rPr lang="en-US" altLang="en-US" sz="2812"/>
              <a:t>00110</a:t>
            </a:r>
          </a:p>
          <a:p>
            <a:pPr algn="ctr">
              <a:buFontTx/>
              <a:buNone/>
            </a:pPr>
            <a:r>
              <a:rPr lang="en-US" altLang="en-US" sz="2812"/>
              <a:t>01001</a:t>
            </a:r>
          </a:p>
          <a:p>
            <a:pPr algn="ctr">
              <a:buFontTx/>
              <a:buNone/>
            </a:pPr>
            <a:r>
              <a:rPr lang="en-US" altLang="en-US" sz="2812"/>
              <a:t>…</a:t>
            </a:r>
          </a:p>
          <a:p>
            <a:pPr algn="ctr">
              <a:buFontTx/>
              <a:buNone/>
            </a:pPr>
            <a:r>
              <a:rPr lang="en-US" altLang="en-US" sz="2812"/>
              <a:t>11110</a:t>
            </a:r>
          </a:p>
        </p:txBody>
      </p:sp>
      <p:sp>
        <p:nvSpPr>
          <p:cNvPr id="2" name="Datumsplatzhalter 1">
            <a:extLst>
              <a:ext uri="{FF2B5EF4-FFF2-40B4-BE49-F238E27FC236}">
                <a16:creationId xmlns:a16="http://schemas.microsoft.com/office/drawing/2014/main" id="{987BB406-F359-45D8-9426-FA01BF8C3B21}"/>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2AB251B-2EE0-4322-82DC-13080168992B}"/>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289C19D-CC07-4A01-A308-BB50B7EB6ECC}"/>
              </a:ext>
            </a:extLst>
          </p:cNvPr>
          <p:cNvSpPr>
            <a:spLocks noGrp="1"/>
          </p:cNvSpPr>
          <p:nvPr>
            <p:ph type="sldNum" sz="quarter" idx="12"/>
          </p:nvPr>
        </p:nvSpPr>
        <p:spPr/>
        <p:txBody>
          <a:bodyPr/>
          <a:lstStyle/>
          <a:p>
            <a:pPr>
              <a:defRPr/>
            </a:pPr>
            <a:fld id="{2964B554-FFB1-4F1F-A215-2F793F4C5EA7}" type="slidenum">
              <a:rPr lang="en-US" smtClean="0"/>
              <a:pPr>
                <a:defRPr/>
              </a:pPr>
              <a:t>815</a:t>
            </a:fld>
            <a:endParaRPr lang="en-US"/>
          </a:p>
        </p:txBody>
      </p:sp>
    </p:spTree>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CD7EF78-AD14-456C-93BD-A6816235167E}"/>
              </a:ext>
            </a:extLst>
          </p:cNvPr>
          <p:cNvSpPr>
            <a:spLocks noGrp="1" noChangeArrowheads="1"/>
          </p:cNvSpPr>
          <p:nvPr>
            <p:ph type="title"/>
          </p:nvPr>
        </p:nvSpPr>
        <p:spPr>
          <a:xfrm>
            <a:off x="588361" y="271082"/>
            <a:ext cx="8382000" cy="609600"/>
          </a:xfrm>
          <a:noFill/>
        </p:spPr>
        <p:txBody>
          <a:bodyPr/>
          <a:lstStyle/>
          <a:p>
            <a:r>
              <a:rPr lang="en-US" altLang="en-US" dirty="0"/>
              <a:t>One-hot + XNOR</a:t>
            </a:r>
          </a:p>
        </p:txBody>
      </p:sp>
      <p:sp>
        <p:nvSpPr>
          <p:cNvPr id="36867" name="Rectangle 3">
            <a:extLst>
              <a:ext uri="{FF2B5EF4-FFF2-40B4-BE49-F238E27FC236}">
                <a16:creationId xmlns:a16="http://schemas.microsoft.com/office/drawing/2014/main" id="{74593C6E-5FA3-464C-A513-1519B9AB7F62}"/>
              </a:ext>
            </a:extLst>
          </p:cNvPr>
          <p:cNvSpPr>
            <a:spLocks noGrp="1" noChangeArrowheads="1"/>
          </p:cNvSpPr>
          <p:nvPr>
            <p:ph type="body" sz="half" idx="1"/>
          </p:nvPr>
        </p:nvSpPr>
        <p:spPr>
          <a:xfrm>
            <a:off x="457921" y="1600201"/>
            <a:ext cx="4042080" cy="4525920"/>
          </a:xfrm>
          <a:noFill/>
        </p:spPr>
        <p:txBody>
          <a:bodyPr/>
          <a:lstStyle/>
          <a:p>
            <a:pPr>
              <a:lnSpc>
                <a:spcPct val="90000"/>
              </a:lnSpc>
            </a:pPr>
            <a:endParaRPr lang="en-US" altLang="en-US" sz="2721" dirty="0"/>
          </a:p>
          <a:p>
            <a:pPr>
              <a:lnSpc>
                <a:spcPct val="90000"/>
              </a:lnSpc>
            </a:pPr>
            <a:r>
              <a:rPr lang="en-US" altLang="en-US" sz="2721" dirty="0"/>
              <a:t>1-bit State Lookup</a:t>
            </a:r>
          </a:p>
          <a:p>
            <a:pPr>
              <a:lnSpc>
                <a:spcPct val="90000"/>
              </a:lnSpc>
            </a:pPr>
            <a:r>
              <a:rPr lang="en-US" altLang="en-US" sz="2721" dirty="0"/>
              <a:t>Sparse code</a:t>
            </a:r>
          </a:p>
          <a:p>
            <a:pPr>
              <a:lnSpc>
                <a:spcPct val="90000"/>
              </a:lnSpc>
            </a:pPr>
            <a:r>
              <a:rPr lang="en-US" altLang="en-US" sz="2721" dirty="0"/>
              <a:t>Use multi-input XNOR logic to detect illegal states</a:t>
            </a:r>
          </a:p>
          <a:p>
            <a:pPr>
              <a:lnSpc>
                <a:spcPct val="90000"/>
              </a:lnSpc>
            </a:pPr>
            <a:r>
              <a:rPr lang="en-US" altLang="en-US" sz="2721" dirty="0"/>
              <a:t>XNOR can be tricky to implement</a:t>
            </a:r>
          </a:p>
          <a:p>
            <a:pPr>
              <a:lnSpc>
                <a:spcPct val="90000"/>
              </a:lnSpc>
            </a:pPr>
            <a:r>
              <a:rPr lang="en-US" altLang="en-US" sz="2721" dirty="0"/>
              <a:t>XNOR Logic levels = log</a:t>
            </a:r>
            <a:r>
              <a:rPr lang="en-US" altLang="en-US" sz="2721" baseline="-25000" dirty="0"/>
              <a:t>2</a:t>
            </a:r>
            <a:r>
              <a:rPr lang="en-US" altLang="en-US" sz="2721" dirty="0"/>
              <a:t>N-1</a:t>
            </a:r>
          </a:p>
        </p:txBody>
      </p:sp>
      <p:sp>
        <p:nvSpPr>
          <p:cNvPr id="36889" name="AutoShape 25">
            <a:extLst>
              <a:ext uri="{FF2B5EF4-FFF2-40B4-BE49-F238E27FC236}">
                <a16:creationId xmlns:a16="http://schemas.microsoft.com/office/drawing/2014/main" id="{7FDBB1A2-1BAD-4B11-B7D5-569A61EC7A6A}"/>
              </a:ext>
            </a:extLst>
          </p:cNvPr>
          <p:cNvSpPr>
            <a:spLocks noChangeArrowheads="1"/>
          </p:cNvSpPr>
          <p:nvPr/>
        </p:nvSpPr>
        <p:spPr bwMode="auto">
          <a:xfrm>
            <a:off x="6301440" y="3221641"/>
            <a:ext cx="908049" cy="552960"/>
          </a:xfrm>
          <a:prstGeom prst="cloudCallout">
            <a:avLst>
              <a:gd name="adj1" fmla="val 467912"/>
              <a:gd name="adj2" fmla="val 85676"/>
            </a:avLst>
          </a:prstGeom>
          <a:no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OF</a:t>
            </a:r>
          </a:p>
        </p:txBody>
      </p:sp>
      <p:sp>
        <p:nvSpPr>
          <p:cNvPr id="36890" name="AutoShape 26">
            <a:extLst>
              <a:ext uri="{FF2B5EF4-FFF2-40B4-BE49-F238E27FC236}">
                <a16:creationId xmlns:a16="http://schemas.microsoft.com/office/drawing/2014/main" id="{B61A2781-7AC7-4578-A580-DDBB5A620F9E}"/>
              </a:ext>
            </a:extLst>
          </p:cNvPr>
          <p:cNvSpPr>
            <a:spLocks noChangeArrowheads="1"/>
          </p:cNvSpPr>
          <p:nvPr/>
        </p:nvSpPr>
        <p:spPr bwMode="auto">
          <a:xfrm>
            <a:off x="6301440" y="4465801"/>
            <a:ext cx="908049" cy="554400"/>
          </a:xfrm>
          <a:prstGeom prst="cloudCallout">
            <a:avLst>
              <a:gd name="adj1" fmla="val 488958"/>
              <a:gd name="adj2" fmla="val -351560"/>
            </a:avLst>
          </a:prstGeom>
          <a:no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NS</a:t>
            </a:r>
          </a:p>
        </p:txBody>
      </p:sp>
      <p:sp>
        <p:nvSpPr>
          <p:cNvPr id="36891" name="Rectangle 27">
            <a:extLst>
              <a:ext uri="{FF2B5EF4-FFF2-40B4-BE49-F238E27FC236}">
                <a16:creationId xmlns:a16="http://schemas.microsoft.com/office/drawing/2014/main" id="{F90A633F-183D-4CA0-B2A7-86AD1B6EC03C}"/>
              </a:ext>
            </a:extLst>
          </p:cNvPr>
          <p:cNvSpPr>
            <a:spLocks noChangeArrowheads="1"/>
          </p:cNvSpPr>
          <p:nvPr/>
        </p:nvSpPr>
        <p:spPr bwMode="auto">
          <a:xfrm>
            <a:off x="4779360" y="3499561"/>
            <a:ext cx="985431" cy="1173600"/>
          </a:xfrm>
          <a:prstGeom prst="rect">
            <a:avLst/>
          </a:prstGeom>
          <a:noFill/>
          <a:ln w="9525">
            <a:solidFill>
              <a:schemeClr val="tx1"/>
            </a:solidFill>
            <a:miter lim="800000"/>
            <a:headEnd/>
            <a:tailEnd/>
          </a:ln>
          <a:effec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State</a:t>
            </a:r>
          </a:p>
          <a:p>
            <a:pPr algn="ctr"/>
            <a:r>
              <a:rPr lang="en-US" altLang="en-US" sz="1633">
                <a:latin typeface="Arial" panose="020B0604020202020204" pitchFamily="34" charset="0"/>
              </a:rPr>
              <a:t>Register</a:t>
            </a:r>
          </a:p>
        </p:txBody>
      </p:sp>
      <p:sp>
        <p:nvSpPr>
          <p:cNvPr id="36892" name="Line 28">
            <a:extLst>
              <a:ext uri="{FF2B5EF4-FFF2-40B4-BE49-F238E27FC236}">
                <a16:creationId xmlns:a16="http://schemas.microsoft.com/office/drawing/2014/main" id="{21D1466F-8B3F-433F-81CF-74A2E0C71862}"/>
              </a:ext>
            </a:extLst>
          </p:cNvPr>
          <p:cNvSpPr>
            <a:spLocks noChangeShapeType="1"/>
          </p:cNvSpPr>
          <p:nvPr/>
        </p:nvSpPr>
        <p:spPr bwMode="auto">
          <a:xfrm>
            <a:off x="5764792" y="4120201"/>
            <a:ext cx="949930"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3" name="Line 29">
            <a:extLst>
              <a:ext uri="{FF2B5EF4-FFF2-40B4-BE49-F238E27FC236}">
                <a16:creationId xmlns:a16="http://schemas.microsoft.com/office/drawing/2014/main" id="{14242D27-5164-4FED-AFD0-B4D0F078DCB9}"/>
              </a:ext>
            </a:extLst>
          </p:cNvPr>
          <p:cNvSpPr>
            <a:spLocks noChangeShapeType="1"/>
          </p:cNvSpPr>
          <p:nvPr/>
        </p:nvSpPr>
        <p:spPr bwMode="auto">
          <a:xfrm flipV="1">
            <a:off x="6714721" y="3774601"/>
            <a:ext cx="0" cy="345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4" name="Line 30">
            <a:extLst>
              <a:ext uri="{FF2B5EF4-FFF2-40B4-BE49-F238E27FC236}">
                <a16:creationId xmlns:a16="http://schemas.microsoft.com/office/drawing/2014/main" id="{64F40B93-71BC-4E9B-B9EB-94DE5EF8B7C7}"/>
              </a:ext>
            </a:extLst>
          </p:cNvPr>
          <p:cNvSpPr>
            <a:spLocks noChangeShapeType="1"/>
          </p:cNvSpPr>
          <p:nvPr/>
        </p:nvSpPr>
        <p:spPr bwMode="auto">
          <a:xfrm>
            <a:off x="6714721" y="4120201"/>
            <a:ext cx="0" cy="34560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5" name="Line 31">
            <a:extLst>
              <a:ext uri="{FF2B5EF4-FFF2-40B4-BE49-F238E27FC236}">
                <a16:creationId xmlns:a16="http://schemas.microsoft.com/office/drawing/2014/main" id="{A811DCED-30D6-40FB-81E8-418E84069CE4}"/>
              </a:ext>
            </a:extLst>
          </p:cNvPr>
          <p:cNvSpPr>
            <a:spLocks noChangeShapeType="1"/>
          </p:cNvSpPr>
          <p:nvPr/>
        </p:nvSpPr>
        <p:spPr bwMode="auto">
          <a:xfrm>
            <a:off x="7129441" y="3499560"/>
            <a:ext cx="83382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6" name="Line 32">
            <a:extLst>
              <a:ext uri="{FF2B5EF4-FFF2-40B4-BE49-F238E27FC236}">
                <a16:creationId xmlns:a16="http://schemas.microsoft.com/office/drawing/2014/main" id="{333217DD-B5ED-4B0F-B418-706F6BC61D63}"/>
              </a:ext>
            </a:extLst>
          </p:cNvPr>
          <p:cNvSpPr>
            <a:spLocks noChangeShapeType="1"/>
          </p:cNvSpPr>
          <p:nvPr/>
        </p:nvSpPr>
        <p:spPr bwMode="auto">
          <a:xfrm>
            <a:off x="7129441" y="4742281"/>
            <a:ext cx="83382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7" name="Line 33">
            <a:extLst>
              <a:ext uri="{FF2B5EF4-FFF2-40B4-BE49-F238E27FC236}">
                <a16:creationId xmlns:a16="http://schemas.microsoft.com/office/drawing/2014/main" id="{C66E9896-BB16-451B-818F-0AC42BE6AFFB}"/>
              </a:ext>
            </a:extLst>
          </p:cNvPr>
          <p:cNvSpPr>
            <a:spLocks noChangeShapeType="1"/>
          </p:cNvSpPr>
          <p:nvPr/>
        </p:nvSpPr>
        <p:spPr bwMode="auto">
          <a:xfrm>
            <a:off x="7889761" y="4742281"/>
            <a:ext cx="0" cy="7603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8" name="Line 34">
            <a:extLst>
              <a:ext uri="{FF2B5EF4-FFF2-40B4-BE49-F238E27FC236}">
                <a16:creationId xmlns:a16="http://schemas.microsoft.com/office/drawing/2014/main" id="{AB9A5BA0-A67C-47BC-B5EC-FC6AB2143D0E}"/>
              </a:ext>
            </a:extLst>
          </p:cNvPr>
          <p:cNvSpPr>
            <a:spLocks noChangeShapeType="1"/>
          </p:cNvSpPr>
          <p:nvPr/>
        </p:nvSpPr>
        <p:spPr bwMode="auto">
          <a:xfrm flipH="1">
            <a:off x="4501441" y="5502601"/>
            <a:ext cx="371589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899" name="Line 35">
            <a:extLst>
              <a:ext uri="{FF2B5EF4-FFF2-40B4-BE49-F238E27FC236}">
                <a16:creationId xmlns:a16="http://schemas.microsoft.com/office/drawing/2014/main" id="{72EAF1D9-A1AE-4639-A557-5E91C1569984}"/>
              </a:ext>
            </a:extLst>
          </p:cNvPr>
          <p:cNvSpPr>
            <a:spLocks noChangeShapeType="1"/>
          </p:cNvSpPr>
          <p:nvPr/>
        </p:nvSpPr>
        <p:spPr bwMode="auto">
          <a:xfrm flipV="1">
            <a:off x="4501440" y="4051081"/>
            <a:ext cx="0" cy="14515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0" name="Line 36">
            <a:extLst>
              <a:ext uri="{FF2B5EF4-FFF2-40B4-BE49-F238E27FC236}">
                <a16:creationId xmlns:a16="http://schemas.microsoft.com/office/drawing/2014/main" id="{F237A005-9407-4500-9302-78CF7FF3C4F8}"/>
              </a:ext>
            </a:extLst>
          </p:cNvPr>
          <p:cNvSpPr>
            <a:spLocks noChangeShapeType="1"/>
          </p:cNvSpPr>
          <p:nvPr/>
        </p:nvSpPr>
        <p:spPr bwMode="auto">
          <a:xfrm>
            <a:off x="4501440" y="4051081"/>
            <a:ext cx="304789"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1" name="Line 37">
            <a:extLst>
              <a:ext uri="{FF2B5EF4-FFF2-40B4-BE49-F238E27FC236}">
                <a16:creationId xmlns:a16="http://schemas.microsoft.com/office/drawing/2014/main" id="{EAF5480B-550A-46F0-BF4B-48C8EE49416C}"/>
              </a:ext>
            </a:extLst>
          </p:cNvPr>
          <p:cNvSpPr>
            <a:spLocks noChangeShapeType="1"/>
          </p:cNvSpPr>
          <p:nvPr/>
        </p:nvSpPr>
        <p:spPr bwMode="auto">
          <a:xfrm>
            <a:off x="4779360" y="4396681"/>
            <a:ext cx="151605" cy="69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2" name="Line 38">
            <a:extLst>
              <a:ext uri="{FF2B5EF4-FFF2-40B4-BE49-F238E27FC236}">
                <a16:creationId xmlns:a16="http://schemas.microsoft.com/office/drawing/2014/main" id="{715AB1F2-BB5F-4D6A-BC51-24E1344E4B5F}"/>
              </a:ext>
            </a:extLst>
          </p:cNvPr>
          <p:cNvSpPr>
            <a:spLocks noChangeShapeType="1"/>
          </p:cNvSpPr>
          <p:nvPr/>
        </p:nvSpPr>
        <p:spPr bwMode="auto">
          <a:xfrm flipH="1">
            <a:off x="4779360" y="4465801"/>
            <a:ext cx="151605" cy="691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3" name="Text Box 39">
            <a:extLst>
              <a:ext uri="{FF2B5EF4-FFF2-40B4-BE49-F238E27FC236}">
                <a16:creationId xmlns:a16="http://schemas.microsoft.com/office/drawing/2014/main" id="{16D480E1-5234-4685-AAB6-928E07CD6648}"/>
              </a:ext>
            </a:extLst>
          </p:cNvPr>
          <p:cNvSpPr txBox="1">
            <a:spLocks noChangeArrowheads="1"/>
          </p:cNvSpPr>
          <p:nvPr/>
        </p:nvSpPr>
        <p:spPr bwMode="auto">
          <a:xfrm>
            <a:off x="5885281" y="5502601"/>
            <a:ext cx="1254291" cy="335033"/>
          </a:xfrm>
          <a:prstGeom prst="rect">
            <a:avLst/>
          </a:prstGeom>
          <a:noFill/>
          <a:ln>
            <a:solidFill>
              <a:schemeClr val="tx1"/>
            </a:solidFill>
          </a:ln>
          <a:effectLst/>
        </p:spPr>
        <p:txBody>
          <a:bodyPr wrap="squar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Next State</a:t>
            </a:r>
          </a:p>
        </p:txBody>
      </p:sp>
      <p:sp>
        <p:nvSpPr>
          <p:cNvPr id="36904" name="Line 40">
            <a:extLst>
              <a:ext uri="{FF2B5EF4-FFF2-40B4-BE49-F238E27FC236}">
                <a16:creationId xmlns:a16="http://schemas.microsoft.com/office/drawing/2014/main" id="{405677E9-958D-4D8A-8B27-EDFC059F378E}"/>
              </a:ext>
            </a:extLst>
          </p:cNvPr>
          <p:cNvSpPr>
            <a:spLocks noChangeShapeType="1"/>
          </p:cNvSpPr>
          <p:nvPr/>
        </p:nvSpPr>
        <p:spPr bwMode="auto">
          <a:xfrm>
            <a:off x="4710241" y="4880521"/>
            <a:ext cx="159120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5" name="Text Box 41">
            <a:extLst>
              <a:ext uri="{FF2B5EF4-FFF2-40B4-BE49-F238E27FC236}">
                <a16:creationId xmlns:a16="http://schemas.microsoft.com/office/drawing/2014/main" id="{A63875AF-CDAF-4892-820C-F76EA43FE815}"/>
              </a:ext>
            </a:extLst>
          </p:cNvPr>
          <p:cNvSpPr txBox="1">
            <a:spLocks noChangeArrowheads="1"/>
          </p:cNvSpPr>
          <p:nvPr/>
        </p:nvSpPr>
        <p:spPr bwMode="auto">
          <a:xfrm>
            <a:off x="5124961" y="4880521"/>
            <a:ext cx="695254" cy="335033"/>
          </a:xfrm>
          <a:prstGeom prst="rect">
            <a:avLst/>
          </a:prstGeom>
          <a:noFill/>
          <a:ln>
            <a:solidFill>
              <a:schemeClr val="tx1"/>
            </a:solidFill>
          </a:ln>
          <a:effectLst/>
        </p:spPr>
        <p:txBody>
          <a:bodyPr wrap="squar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US" sz="1633">
                <a:latin typeface="Arial" panose="020B0604020202020204" pitchFamily="34" charset="0"/>
              </a:rPr>
              <a:t>Input</a:t>
            </a:r>
          </a:p>
        </p:txBody>
      </p:sp>
      <p:sp>
        <p:nvSpPr>
          <p:cNvPr id="36909" name="AutoShape 45">
            <a:extLst>
              <a:ext uri="{FF2B5EF4-FFF2-40B4-BE49-F238E27FC236}">
                <a16:creationId xmlns:a16="http://schemas.microsoft.com/office/drawing/2014/main" id="{953AF026-1B1D-4B16-B7C3-8E601BFD323D}"/>
              </a:ext>
            </a:extLst>
          </p:cNvPr>
          <p:cNvSpPr>
            <a:spLocks noChangeArrowheads="1"/>
          </p:cNvSpPr>
          <p:nvPr/>
        </p:nvSpPr>
        <p:spPr bwMode="auto">
          <a:xfrm>
            <a:off x="5816161" y="2046601"/>
            <a:ext cx="1212838" cy="622080"/>
          </a:xfrm>
          <a:prstGeom prst="cloudCallout">
            <a:avLst>
              <a:gd name="adj1" fmla="val 411329"/>
              <a:gd name="adj2" fmla="val 516435"/>
            </a:avLst>
          </a:prstGeom>
          <a:noFill/>
          <a:ln w="9525">
            <a:solidFill>
              <a:schemeClr val="tx1"/>
            </a:solidFill>
            <a:round/>
            <a:headEnd/>
            <a:tailEnd/>
          </a:ln>
          <a:effectLst/>
        </p:spPr>
        <p:txBody>
          <a:bodyPr lIns="82935" tIns="41468" rIns="82935" bIns="41468"/>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XNOR</a:t>
            </a:r>
          </a:p>
        </p:txBody>
      </p:sp>
      <p:sp>
        <p:nvSpPr>
          <p:cNvPr id="36910" name="Line 46">
            <a:extLst>
              <a:ext uri="{FF2B5EF4-FFF2-40B4-BE49-F238E27FC236}">
                <a16:creationId xmlns:a16="http://schemas.microsoft.com/office/drawing/2014/main" id="{FED662A6-05DD-447F-A571-28F4973BE855}"/>
              </a:ext>
            </a:extLst>
          </p:cNvPr>
          <p:cNvSpPr>
            <a:spLocks noChangeShapeType="1"/>
          </p:cNvSpPr>
          <p:nvPr/>
        </p:nvSpPr>
        <p:spPr bwMode="auto">
          <a:xfrm flipV="1">
            <a:off x="6161761" y="2598121"/>
            <a:ext cx="0" cy="1522080"/>
          </a:xfrm>
          <a:prstGeom prst="line">
            <a:avLst/>
          </a:prstGeom>
          <a:noFill/>
          <a:ln w="381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11" name="Line 47">
            <a:extLst>
              <a:ext uri="{FF2B5EF4-FFF2-40B4-BE49-F238E27FC236}">
                <a16:creationId xmlns:a16="http://schemas.microsoft.com/office/drawing/2014/main" id="{1087A75C-E712-44C1-9883-04CA81EBC27A}"/>
              </a:ext>
            </a:extLst>
          </p:cNvPr>
          <p:cNvSpPr>
            <a:spLocks noChangeShapeType="1"/>
          </p:cNvSpPr>
          <p:nvPr/>
        </p:nvSpPr>
        <p:spPr bwMode="auto">
          <a:xfrm flipH="1">
            <a:off x="5194080" y="2392201"/>
            <a:ext cx="682221" cy="0"/>
          </a:xfrm>
          <a:prstGeom prst="line">
            <a:avLst/>
          </a:prstGeom>
          <a:noFill/>
          <a:ln w="381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12" name="Line 48">
            <a:extLst>
              <a:ext uri="{FF2B5EF4-FFF2-40B4-BE49-F238E27FC236}">
                <a16:creationId xmlns:a16="http://schemas.microsoft.com/office/drawing/2014/main" id="{C00D51D3-3332-46F5-82F9-30459E9C9AF0}"/>
              </a:ext>
            </a:extLst>
          </p:cNvPr>
          <p:cNvSpPr>
            <a:spLocks noChangeShapeType="1"/>
          </p:cNvSpPr>
          <p:nvPr/>
        </p:nvSpPr>
        <p:spPr bwMode="auto">
          <a:xfrm>
            <a:off x="5194081" y="2392201"/>
            <a:ext cx="0" cy="1107360"/>
          </a:xfrm>
          <a:prstGeom prst="line">
            <a:avLst/>
          </a:prstGeom>
          <a:noFill/>
          <a:ln w="38100">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13" name="Text Box 49">
            <a:extLst>
              <a:ext uri="{FF2B5EF4-FFF2-40B4-BE49-F238E27FC236}">
                <a16:creationId xmlns:a16="http://schemas.microsoft.com/office/drawing/2014/main" id="{482E7CF8-EFF1-4846-8E27-D7185EC33FEA}"/>
              </a:ext>
            </a:extLst>
          </p:cNvPr>
          <p:cNvSpPr txBox="1">
            <a:spLocks noChangeArrowheads="1"/>
          </p:cNvSpPr>
          <p:nvPr/>
        </p:nvSpPr>
        <p:spPr bwMode="auto">
          <a:xfrm>
            <a:off x="4363758" y="1710121"/>
            <a:ext cx="1526777" cy="586319"/>
          </a:xfrm>
          <a:prstGeom prst="rect">
            <a:avLst/>
          </a:prstGeom>
          <a:noFill/>
          <a:ln>
            <a:solidFill>
              <a:schemeClr val="tx1"/>
            </a:solidFill>
          </a:ln>
          <a:effectLst/>
        </p:spPr>
        <p:txBody>
          <a:bodyPr wrap="square" lIns="82935" tIns="41468" rIns="82935" bIns="41468">
            <a:spAutoFit/>
          </a:bodyP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dirty="0">
                <a:latin typeface="Arial" panose="020B0604020202020204" pitchFamily="34" charset="0"/>
              </a:rPr>
              <a:t>Synchronous</a:t>
            </a:r>
          </a:p>
          <a:p>
            <a:pPr algn="ctr"/>
            <a:r>
              <a:rPr lang="en-US" altLang="en-US" sz="1633" dirty="0">
                <a:latin typeface="Arial" panose="020B0604020202020204" pitchFamily="34" charset="0"/>
              </a:rPr>
              <a:t>Reset</a:t>
            </a:r>
          </a:p>
        </p:txBody>
      </p:sp>
      <p:sp>
        <p:nvSpPr>
          <p:cNvPr id="36914" name="Line 50">
            <a:extLst>
              <a:ext uri="{FF2B5EF4-FFF2-40B4-BE49-F238E27FC236}">
                <a16:creationId xmlns:a16="http://schemas.microsoft.com/office/drawing/2014/main" id="{8AC9D18C-882D-4029-977B-821809614DE2}"/>
              </a:ext>
            </a:extLst>
          </p:cNvPr>
          <p:cNvSpPr>
            <a:spLocks noChangeShapeType="1"/>
          </p:cNvSpPr>
          <p:nvPr/>
        </p:nvSpPr>
        <p:spPr bwMode="auto">
          <a:xfrm flipH="1">
            <a:off x="7028998" y="2323081"/>
            <a:ext cx="132298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15" name="Line 51">
            <a:extLst>
              <a:ext uri="{FF2B5EF4-FFF2-40B4-BE49-F238E27FC236}">
                <a16:creationId xmlns:a16="http://schemas.microsoft.com/office/drawing/2014/main" id="{D1CBFB6F-1B41-4D65-8016-E41BFB4AB680}"/>
              </a:ext>
            </a:extLst>
          </p:cNvPr>
          <p:cNvSpPr>
            <a:spLocks noChangeShapeType="1"/>
          </p:cNvSpPr>
          <p:nvPr/>
        </p:nvSpPr>
        <p:spPr bwMode="auto">
          <a:xfrm>
            <a:off x="8235361" y="2323081"/>
            <a:ext cx="0" cy="89856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6" name="Rectangle 42">
            <a:extLst>
              <a:ext uri="{FF2B5EF4-FFF2-40B4-BE49-F238E27FC236}">
                <a16:creationId xmlns:a16="http://schemas.microsoft.com/office/drawing/2014/main" id="{643E4EEA-7B0D-4001-BD5E-D4DCD727F664}"/>
              </a:ext>
            </a:extLst>
          </p:cNvPr>
          <p:cNvSpPr>
            <a:spLocks noChangeArrowheads="1"/>
          </p:cNvSpPr>
          <p:nvPr/>
        </p:nvSpPr>
        <p:spPr bwMode="auto">
          <a:xfrm>
            <a:off x="7889760" y="3221641"/>
            <a:ext cx="985431" cy="1175040"/>
          </a:xfrm>
          <a:prstGeom prst="rect">
            <a:avLst/>
          </a:prstGeom>
          <a:noFill/>
          <a:ln w="9525">
            <a:solidFill>
              <a:schemeClr val="tx1"/>
            </a:solidFill>
            <a:miter lim="800000"/>
            <a:headEnd/>
            <a:tailEnd/>
          </a:ln>
          <a:effec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latin typeface="Arial" panose="020B0604020202020204" pitchFamily="34" charset="0"/>
              </a:rPr>
              <a:t>Output</a:t>
            </a:r>
          </a:p>
          <a:p>
            <a:pPr algn="ctr"/>
            <a:r>
              <a:rPr lang="en-US" altLang="en-US" sz="1633">
                <a:latin typeface="Arial" panose="020B0604020202020204" pitchFamily="34" charset="0"/>
              </a:rPr>
              <a:t>Register</a:t>
            </a:r>
          </a:p>
        </p:txBody>
      </p:sp>
      <p:sp>
        <p:nvSpPr>
          <p:cNvPr id="36907" name="Line 43">
            <a:extLst>
              <a:ext uri="{FF2B5EF4-FFF2-40B4-BE49-F238E27FC236}">
                <a16:creationId xmlns:a16="http://schemas.microsoft.com/office/drawing/2014/main" id="{74748918-3BDE-45BA-AA6F-C361536AF956}"/>
              </a:ext>
            </a:extLst>
          </p:cNvPr>
          <p:cNvSpPr>
            <a:spLocks noChangeShapeType="1"/>
          </p:cNvSpPr>
          <p:nvPr/>
        </p:nvSpPr>
        <p:spPr bwMode="auto">
          <a:xfrm>
            <a:off x="7889760" y="4189321"/>
            <a:ext cx="151605" cy="705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36908" name="Line 44">
            <a:extLst>
              <a:ext uri="{FF2B5EF4-FFF2-40B4-BE49-F238E27FC236}">
                <a16:creationId xmlns:a16="http://schemas.microsoft.com/office/drawing/2014/main" id="{6E8C328E-AF22-4018-8500-FC52BBF2C101}"/>
              </a:ext>
            </a:extLst>
          </p:cNvPr>
          <p:cNvSpPr>
            <a:spLocks noChangeShapeType="1"/>
          </p:cNvSpPr>
          <p:nvPr/>
        </p:nvSpPr>
        <p:spPr bwMode="auto">
          <a:xfrm flipH="1">
            <a:off x="7889760" y="4259881"/>
            <a:ext cx="151605" cy="676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2" name="Rechteck 1">
            <a:extLst>
              <a:ext uri="{FF2B5EF4-FFF2-40B4-BE49-F238E27FC236}">
                <a16:creationId xmlns:a16="http://schemas.microsoft.com/office/drawing/2014/main" id="{4129D9A3-7A2B-46E4-B9BC-794D11D2618A}"/>
              </a:ext>
            </a:extLst>
          </p:cNvPr>
          <p:cNvSpPr/>
          <p:nvPr/>
        </p:nvSpPr>
        <p:spPr>
          <a:xfrm>
            <a:off x="262610" y="1088424"/>
            <a:ext cx="4570560" cy="678647"/>
          </a:xfrm>
          <a:prstGeom prst="rect">
            <a:avLst/>
          </a:prstGeom>
          <a:ln>
            <a:solidFill>
              <a:schemeClr val="bg1"/>
            </a:solidFill>
          </a:ln>
        </p:spPr>
        <p:txBody>
          <a:bodyPr>
            <a:spAutoFit/>
          </a:bodyPr>
          <a:lstStyle/>
          <a:p>
            <a:r>
              <a:rPr lang="en-GB" sz="1270" dirty="0">
                <a:solidFill>
                  <a:srgbClr val="222222"/>
                </a:solidFill>
              </a:rPr>
              <a:t>one-hot is a group of bits among which the legal combinations of values are only those with a single high (1) bit and all the others low (0)</a:t>
            </a:r>
            <a:endParaRPr lang="en-GB" sz="1270" dirty="0"/>
          </a:p>
        </p:txBody>
      </p:sp>
      <p:sp>
        <p:nvSpPr>
          <p:cNvPr id="3" name="Fußzeilenplatzhalter 2">
            <a:extLst>
              <a:ext uri="{FF2B5EF4-FFF2-40B4-BE49-F238E27FC236}">
                <a16:creationId xmlns:a16="http://schemas.microsoft.com/office/drawing/2014/main" id="{97CC83FD-D9B3-4E98-8B19-F0DD5AF0122C}"/>
              </a:ext>
            </a:extLst>
          </p:cNvPr>
          <p:cNvSpPr>
            <a:spLocks noGrp="1"/>
          </p:cNvSpPr>
          <p:nvPr>
            <p:ph type="ftr" sz="quarter" idx="10"/>
          </p:nvPr>
        </p:nvSpPr>
        <p:spPr/>
        <p:txBody>
          <a:bodyPr/>
          <a:lstStyle/>
          <a:p>
            <a:pPr>
              <a:defRPr/>
            </a:pPr>
            <a:r>
              <a:rPr lang="en-US"/>
              <a:t>Realtime Programming Prof. Dr. Markus Pfeil</a:t>
            </a:r>
            <a:endParaRPr lang="en-US" dirty="0"/>
          </a:p>
        </p:txBody>
      </p:sp>
    </p:spTree>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EC67194E-2282-4806-8DA1-4EBC605A3676}"/>
              </a:ext>
            </a:extLst>
          </p:cNvPr>
          <p:cNvSpPr>
            <a:spLocks noGrp="1" noChangeArrowheads="1"/>
          </p:cNvSpPr>
          <p:nvPr>
            <p:ph type="title"/>
          </p:nvPr>
        </p:nvSpPr>
        <p:spPr>
          <a:xfrm>
            <a:off x="457920" y="275071"/>
            <a:ext cx="8192160" cy="734728"/>
          </a:xfrm>
        </p:spPr>
        <p:txBody>
          <a:bodyPr/>
          <a:lstStyle/>
          <a:p>
            <a:r>
              <a:rPr lang="en-US" altLang="en-US" sz="4082" dirty="0"/>
              <a:t>A 16-Input XNOR Tree Example</a:t>
            </a:r>
          </a:p>
        </p:txBody>
      </p:sp>
      <p:sp>
        <p:nvSpPr>
          <p:cNvPr id="44163" name="Rectangle 131">
            <a:extLst>
              <a:ext uri="{FF2B5EF4-FFF2-40B4-BE49-F238E27FC236}">
                <a16:creationId xmlns:a16="http://schemas.microsoft.com/office/drawing/2014/main" id="{777D9913-203D-4131-9167-1C7927C5AF69}"/>
              </a:ext>
            </a:extLst>
          </p:cNvPr>
          <p:cNvSpPr>
            <a:spLocks noGrp="1" noChangeArrowheads="1"/>
          </p:cNvSpPr>
          <p:nvPr>
            <p:ph type="body" sz="half" idx="2"/>
          </p:nvPr>
        </p:nvSpPr>
        <p:spPr>
          <a:xfrm>
            <a:off x="4645441" y="1600201"/>
            <a:ext cx="4042080" cy="4525920"/>
          </a:xfrm>
        </p:spPr>
        <p:txBody>
          <a:bodyPr/>
          <a:lstStyle/>
          <a:p>
            <a:pPr>
              <a:lnSpc>
                <a:spcPct val="90000"/>
              </a:lnSpc>
            </a:pPr>
            <a:r>
              <a:rPr lang="en-US" altLang="en-US" sz="2449"/>
              <a:t>F is a 4-bit adder with some modifications</a:t>
            </a:r>
          </a:p>
          <a:p>
            <a:pPr>
              <a:lnSpc>
                <a:spcPct val="90000"/>
              </a:lnSpc>
            </a:pPr>
            <a:r>
              <a:rPr lang="en-US" altLang="en-US" sz="2449"/>
              <a:t>G is a 4-input XNOR</a:t>
            </a:r>
          </a:p>
          <a:p>
            <a:pPr>
              <a:lnSpc>
                <a:spcPct val="90000"/>
              </a:lnSpc>
            </a:pPr>
            <a:r>
              <a:rPr lang="en-US" altLang="en-US" sz="2449"/>
              <a:t>Works well for 4-LUT (Look-Up Table) architectures</a:t>
            </a:r>
          </a:p>
          <a:p>
            <a:pPr>
              <a:lnSpc>
                <a:spcPct val="90000"/>
              </a:lnSpc>
            </a:pPr>
            <a:r>
              <a:rPr lang="en-US" altLang="en-US" sz="2449">
                <a:cs typeface="Arial" panose="020B0604020202020204" pitchFamily="34" charset="0"/>
              </a:rPr>
              <a:t>Most synthesis tools cannot generate optimal XNOR tree</a:t>
            </a:r>
          </a:p>
          <a:p>
            <a:pPr>
              <a:lnSpc>
                <a:spcPct val="90000"/>
              </a:lnSpc>
            </a:pPr>
            <a:r>
              <a:rPr lang="en-US" altLang="en-US" sz="2449">
                <a:cs typeface="Arial" panose="020B0604020202020204" pitchFamily="34" charset="0"/>
              </a:rPr>
              <a:t>Must use synthesis directives to prevent logic pruning</a:t>
            </a:r>
          </a:p>
        </p:txBody>
      </p:sp>
      <p:grpSp>
        <p:nvGrpSpPr>
          <p:cNvPr id="44045" name="Group 13">
            <a:extLst>
              <a:ext uri="{FF2B5EF4-FFF2-40B4-BE49-F238E27FC236}">
                <a16:creationId xmlns:a16="http://schemas.microsoft.com/office/drawing/2014/main" id="{2A585628-03D6-4AC6-AD68-E94960EF812C}"/>
              </a:ext>
            </a:extLst>
          </p:cNvPr>
          <p:cNvGrpSpPr>
            <a:grpSpLocks/>
          </p:cNvGrpSpPr>
          <p:nvPr/>
        </p:nvGrpSpPr>
        <p:grpSpPr bwMode="auto">
          <a:xfrm>
            <a:off x="563041" y="2046601"/>
            <a:ext cx="898560" cy="829440"/>
            <a:chOff x="247" y="1181"/>
            <a:chExt cx="624" cy="576"/>
          </a:xfrm>
        </p:grpSpPr>
        <p:sp>
          <p:nvSpPr>
            <p:cNvPr id="44038" name="Rectangle 6">
              <a:extLst>
                <a:ext uri="{FF2B5EF4-FFF2-40B4-BE49-F238E27FC236}">
                  <a16:creationId xmlns:a16="http://schemas.microsoft.com/office/drawing/2014/main" id="{5773B2EB-D55D-4521-82B9-4DD916BB28F7}"/>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dirty="0">
                  <a:solidFill>
                    <a:schemeClr val="accent3">
                      <a:lumMod val="75000"/>
                    </a:schemeClr>
                  </a:solidFill>
                  <a:latin typeface="Arial" panose="020B0604020202020204" pitchFamily="34" charset="0"/>
                </a:rPr>
                <a:t>F</a:t>
              </a:r>
            </a:p>
          </p:txBody>
        </p:sp>
        <p:sp>
          <p:nvSpPr>
            <p:cNvPr id="44039" name="Line 7">
              <a:extLst>
                <a:ext uri="{FF2B5EF4-FFF2-40B4-BE49-F238E27FC236}">
                  <a16:creationId xmlns:a16="http://schemas.microsoft.com/office/drawing/2014/main" id="{2AB6119F-3F77-4942-904E-F7117C618556}"/>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40" name="Line 8">
              <a:extLst>
                <a:ext uri="{FF2B5EF4-FFF2-40B4-BE49-F238E27FC236}">
                  <a16:creationId xmlns:a16="http://schemas.microsoft.com/office/drawing/2014/main" id="{71517196-A7A8-4DEE-BC9A-559FB0D3F28E}"/>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41" name="Line 9">
              <a:extLst>
                <a:ext uri="{FF2B5EF4-FFF2-40B4-BE49-F238E27FC236}">
                  <a16:creationId xmlns:a16="http://schemas.microsoft.com/office/drawing/2014/main" id="{00F0EA58-B5E0-458D-91E7-4D4E421238F6}"/>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42" name="Line 10">
              <a:extLst>
                <a:ext uri="{FF2B5EF4-FFF2-40B4-BE49-F238E27FC236}">
                  <a16:creationId xmlns:a16="http://schemas.microsoft.com/office/drawing/2014/main" id="{1F5BDB78-9B57-4064-9F4A-C8A15D90785D}"/>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43" name="Line 11">
              <a:extLst>
                <a:ext uri="{FF2B5EF4-FFF2-40B4-BE49-F238E27FC236}">
                  <a16:creationId xmlns:a16="http://schemas.microsoft.com/office/drawing/2014/main" id="{D5472B01-2753-4803-8430-EA44037F0E12}"/>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44" name="Line 12">
              <a:extLst>
                <a:ext uri="{FF2B5EF4-FFF2-40B4-BE49-F238E27FC236}">
                  <a16:creationId xmlns:a16="http://schemas.microsoft.com/office/drawing/2014/main" id="{AE616303-46F0-4358-8997-BDCC95A4EB73}"/>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44046" name="Group 14">
            <a:extLst>
              <a:ext uri="{FF2B5EF4-FFF2-40B4-BE49-F238E27FC236}">
                <a16:creationId xmlns:a16="http://schemas.microsoft.com/office/drawing/2014/main" id="{8F26A29F-954D-4972-B180-D868D00B5957}"/>
              </a:ext>
            </a:extLst>
          </p:cNvPr>
          <p:cNvGrpSpPr>
            <a:grpSpLocks/>
          </p:cNvGrpSpPr>
          <p:nvPr/>
        </p:nvGrpSpPr>
        <p:grpSpPr bwMode="auto">
          <a:xfrm>
            <a:off x="563041" y="3083401"/>
            <a:ext cx="898560" cy="829440"/>
            <a:chOff x="247" y="1181"/>
            <a:chExt cx="624" cy="576"/>
          </a:xfrm>
        </p:grpSpPr>
        <p:sp>
          <p:nvSpPr>
            <p:cNvPr id="44047" name="Rectangle 15">
              <a:extLst>
                <a:ext uri="{FF2B5EF4-FFF2-40B4-BE49-F238E27FC236}">
                  <a16:creationId xmlns:a16="http://schemas.microsoft.com/office/drawing/2014/main" id="{FB5AEC44-E8BA-4467-AEBD-51A61241880A}"/>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accent3">
                      <a:lumMod val="75000"/>
                    </a:schemeClr>
                  </a:solidFill>
                  <a:latin typeface="Arial" panose="020B0604020202020204" pitchFamily="34" charset="0"/>
                </a:rPr>
                <a:t>F</a:t>
              </a:r>
            </a:p>
          </p:txBody>
        </p:sp>
        <p:sp>
          <p:nvSpPr>
            <p:cNvPr id="44048" name="Line 16">
              <a:extLst>
                <a:ext uri="{FF2B5EF4-FFF2-40B4-BE49-F238E27FC236}">
                  <a16:creationId xmlns:a16="http://schemas.microsoft.com/office/drawing/2014/main" id="{2DEB69B2-9A69-4AD2-9CF9-A21635890837}"/>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49" name="Line 17">
              <a:extLst>
                <a:ext uri="{FF2B5EF4-FFF2-40B4-BE49-F238E27FC236}">
                  <a16:creationId xmlns:a16="http://schemas.microsoft.com/office/drawing/2014/main" id="{644719A2-5CA4-4674-8504-E6497CE06776}"/>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0" name="Line 18">
              <a:extLst>
                <a:ext uri="{FF2B5EF4-FFF2-40B4-BE49-F238E27FC236}">
                  <a16:creationId xmlns:a16="http://schemas.microsoft.com/office/drawing/2014/main" id="{81A86DF8-2B50-47A3-ABF0-BA7C0757A5FC}"/>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1" name="Line 19">
              <a:extLst>
                <a:ext uri="{FF2B5EF4-FFF2-40B4-BE49-F238E27FC236}">
                  <a16:creationId xmlns:a16="http://schemas.microsoft.com/office/drawing/2014/main" id="{2F3B5A50-474D-449A-9A53-D152A860A600}"/>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2" name="Line 20">
              <a:extLst>
                <a:ext uri="{FF2B5EF4-FFF2-40B4-BE49-F238E27FC236}">
                  <a16:creationId xmlns:a16="http://schemas.microsoft.com/office/drawing/2014/main" id="{D073792D-D63F-4CC6-A262-E4E10340C2B5}"/>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3" name="Line 21">
              <a:extLst>
                <a:ext uri="{FF2B5EF4-FFF2-40B4-BE49-F238E27FC236}">
                  <a16:creationId xmlns:a16="http://schemas.microsoft.com/office/drawing/2014/main" id="{6F94D305-7851-4CB9-8BBB-D7ECBA562E9D}"/>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44054" name="Group 22">
            <a:extLst>
              <a:ext uri="{FF2B5EF4-FFF2-40B4-BE49-F238E27FC236}">
                <a16:creationId xmlns:a16="http://schemas.microsoft.com/office/drawing/2014/main" id="{9D6B75BC-3DD0-4760-9C4D-DEBF6D0725BE}"/>
              </a:ext>
            </a:extLst>
          </p:cNvPr>
          <p:cNvGrpSpPr>
            <a:grpSpLocks/>
          </p:cNvGrpSpPr>
          <p:nvPr/>
        </p:nvGrpSpPr>
        <p:grpSpPr bwMode="auto">
          <a:xfrm>
            <a:off x="563041" y="4120201"/>
            <a:ext cx="898560" cy="829440"/>
            <a:chOff x="247" y="1181"/>
            <a:chExt cx="624" cy="576"/>
          </a:xfrm>
        </p:grpSpPr>
        <p:sp>
          <p:nvSpPr>
            <p:cNvPr id="44055" name="Rectangle 23">
              <a:extLst>
                <a:ext uri="{FF2B5EF4-FFF2-40B4-BE49-F238E27FC236}">
                  <a16:creationId xmlns:a16="http://schemas.microsoft.com/office/drawing/2014/main" id="{1602611F-AC21-44DA-8C1C-0BC78193DEE2}"/>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44056" name="Line 24">
              <a:extLst>
                <a:ext uri="{FF2B5EF4-FFF2-40B4-BE49-F238E27FC236}">
                  <a16:creationId xmlns:a16="http://schemas.microsoft.com/office/drawing/2014/main" id="{B006B865-E9DE-4CE3-B65A-4F99B9397842}"/>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7" name="Line 25">
              <a:extLst>
                <a:ext uri="{FF2B5EF4-FFF2-40B4-BE49-F238E27FC236}">
                  <a16:creationId xmlns:a16="http://schemas.microsoft.com/office/drawing/2014/main" id="{3937BC85-1A58-4B85-84F7-542127FF4D4F}"/>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8" name="Line 26">
              <a:extLst>
                <a:ext uri="{FF2B5EF4-FFF2-40B4-BE49-F238E27FC236}">
                  <a16:creationId xmlns:a16="http://schemas.microsoft.com/office/drawing/2014/main" id="{C7173734-578F-4B68-B468-B6E7CB5F6C4D}"/>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59" name="Line 27">
              <a:extLst>
                <a:ext uri="{FF2B5EF4-FFF2-40B4-BE49-F238E27FC236}">
                  <a16:creationId xmlns:a16="http://schemas.microsoft.com/office/drawing/2014/main" id="{FDE017C2-81FC-49EE-ACD0-A2A05C168AD2}"/>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0" name="Line 28">
              <a:extLst>
                <a:ext uri="{FF2B5EF4-FFF2-40B4-BE49-F238E27FC236}">
                  <a16:creationId xmlns:a16="http://schemas.microsoft.com/office/drawing/2014/main" id="{4D49D8AC-FBDF-4567-BBCD-9073A6455BB1}"/>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1" name="Line 29">
              <a:extLst>
                <a:ext uri="{FF2B5EF4-FFF2-40B4-BE49-F238E27FC236}">
                  <a16:creationId xmlns:a16="http://schemas.microsoft.com/office/drawing/2014/main" id="{75CAAA51-3636-4A8F-A193-5C06AC7339C5}"/>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44062" name="Group 30">
            <a:extLst>
              <a:ext uri="{FF2B5EF4-FFF2-40B4-BE49-F238E27FC236}">
                <a16:creationId xmlns:a16="http://schemas.microsoft.com/office/drawing/2014/main" id="{FC1524A1-8AF4-4170-BF80-E0FE756ADA6D}"/>
              </a:ext>
            </a:extLst>
          </p:cNvPr>
          <p:cNvGrpSpPr>
            <a:grpSpLocks/>
          </p:cNvGrpSpPr>
          <p:nvPr/>
        </p:nvGrpSpPr>
        <p:grpSpPr bwMode="auto">
          <a:xfrm>
            <a:off x="563041" y="5157001"/>
            <a:ext cx="898560" cy="829440"/>
            <a:chOff x="247" y="1181"/>
            <a:chExt cx="624" cy="576"/>
          </a:xfrm>
        </p:grpSpPr>
        <p:sp>
          <p:nvSpPr>
            <p:cNvPr id="44063" name="Rectangle 31">
              <a:extLst>
                <a:ext uri="{FF2B5EF4-FFF2-40B4-BE49-F238E27FC236}">
                  <a16:creationId xmlns:a16="http://schemas.microsoft.com/office/drawing/2014/main" id="{85B2E1B0-F59F-4477-83D4-B3F8E19E60D7}"/>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44064" name="Line 32">
              <a:extLst>
                <a:ext uri="{FF2B5EF4-FFF2-40B4-BE49-F238E27FC236}">
                  <a16:creationId xmlns:a16="http://schemas.microsoft.com/office/drawing/2014/main" id="{2EC16636-E110-461F-8D14-D881CDE33538}"/>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5" name="Line 33">
              <a:extLst>
                <a:ext uri="{FF2B5EF4-FFF2-40B4-BE49-F238E27FC236}">
                  <a16:creationId xmlns:a16="http://schemas.microsoft.com/office/drawing/2014/main" id="{AEFF6C18-E47A-4C90-AE7F-06232B9CC318}"/>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6" name="Line 34">
              <a:extLst>
                <a:ext uri="{FF2B5EF4-FFF2-40B4-BE49-F238E27FC236}">
                  <a16:creationId xmlns:a16="http://schemas.microsoft.com/office/drawing/2014/main" id="{72A3C032-BFF8-42AE-8FFE-EC87B18D7DE9}"/>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7" name="Line 35">
              <a:extLst>
                <a:ext uri="{FF2B5EF4-FFF2-40B4-BE49-F238E27FC236}">
                  <a16:creationId xmlns:a16="http://schemas.microsoft.com/office/drawing/2014/main" id="{A12A4527-956C-4444-81C6-349FFAD01C38}"/>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8" name="Line 36">
              <a:extLst>
                <a:ext uri="{FF2B5EF4-FFF2-40B4-BE49-F238E27FC236}">
                  <a16:creationId xmlns:a16="http://schemas.microsoft.com/office/drawing/2014/main" id="{B19F8650-6875-4840-A57F-CBB07D986562}"/>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69" name="Line 37">
              <a:extLst>
                <a:ext uri="{FF2B5EF4-FFF2-40B4-BE49-F238E27FC236}">
                  <a16:creationId xmlns:a16="http://schemas.microsoft.com/office/drawing/2014/main" id="{985B0DC4-D4A0-4F8B-B1DD-BE5ED2066206}"/>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44070" name="Group 38">
            <a:extLst>
              <a:ext uri="{FF2B5EF4-FFF2-40B4-BE49-F238E27FC236}">
                <a16:creationId xmlns:a16="http://schemas.microsoft.com/office/drawing/2014/main" id="{2FA932C3-C749-4DB0-8B78-9A31A1A0D697}"/>
              </a:ext>
            </a:extLst>
          </p:cNvPr>
          <p:cNvGrpSpPr>
            <a:grpSpLocks/>
          </p:cNvGrpSpPr>
          <p:nvPr/>
        </p:nvGrpSpPr>
        <p:grpSpPr bwMode="auto">
          <a:xfrm>
            <a:off x="1807201" y="2253961"/>
            <a:ext cx="898560" cy="829440"/>
            <a:chOff x="247" y="1181"/>
            <a:chExt cx="624" cy="576"/>
          </a:xfrm>
        </p:grpSpPr>
        <p:sp>
          <p:nvSpPr>
            <p:cNvPr id="44071" name="Rectangle 39">
              <a:extLst>
                <a:ext uri="{FF2B5EF4-FFF2-40B4-BE49-F238E27FC236}">
                  <a16:creationId xmlns:a16="http://schemas.microsoft.com/office/drawing/2014/main" id="{2628F4A4-4948-4F22-8FA0-E5847EEEC457}"/>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44072" name="Line 40">
              <a:extLst>
                <a:ext uri="{FF2B5EF4-FFF2-40B4-BE49-F238E27FC236}">
                  <a16:creationId xmlns:a16="http://schemas.microsoft.com/office/drawing/2014/main" id="{36352F3B-DE40-4A61-9A62-DED0B5592F97}"/>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73" name="Line 41">
              <a:extLst>
                <a:ext uri="{FF2B5EF4-FFF2-40B4-BE49-F238E27FC236}">
                  <a16:creationId xmlns:a16="http://schemas.microsoft.com/office/drawing/2014/main" id="{CF589BCD-90F9-49DB-AD0D-4136ED29EC91}"/>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74" name="Line 42">
              <a:extLst>
                <a:ext uri="{FF2B5EF4-FFF2-40B4-BE49-F238E27FC236}">
                  <a16:creationId xmlns:a16="http://schemas.microsoft.com/office/drawing/2014/main" id="{95A93F0B-D5AA-4D31-908B-76D89CBCFE82}"/>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75" name="Line 43">
              <a:extLst>
                <a:ext uri="{FF2B5EF4-FFF2-40B4-BE49-F238E27FC236}">
                  <a16:creationId xmlns:a16="http://schemas.microsoft.com/office/drawing/2014/main" id="{86638AA9-61CF-4096-B927-D787902CAA1B}"/>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76" name="Line 44">
              <a:extLst>
                <a:ext uri="{FF2B5EF4-FFF2-40B4-BE49-F238E27FC236}">
                  <a16:creationId xmlns:a16="http://schemas.microsoft.com/office/drawing/2014/main" id="{99F83CAD-F595-492F-98AD-1A2103B1C137}"/>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77" name="Line 45">
              <a:extLst>
                <a:ext uri="{FF2B5EF4-FFF2-40B4-BE49-F238E27FC236}">
                  <a16:creationId xmlns:a16="http://schemas.microsoft.com/office/drawing/2014/main" id="{3B51D21E-BCE7-4A57-86C6-B8691577FB1D}"/>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44078" name="Group 46">
            <a:extLst>
              <a:ext uri="{FF2B5EF4-FFF2-40B4-BE49-F238E27FC236}">
                <a16:creationId xmlns:a16="http://schemas.microsoft.com/office/drawing/2014/main" id="{E2FE7C03-EE1C-4509-8EC7-FB53D81F235B}"/>
              </a:ext>
            </a:extLst>
          </p:cNvPr>
          <p:cNvGrpSpPr>
            <a:grpSpLocks/>
          </p:cNvGrpSpPr>
          <p:nvPr/>
        </p:nvGrpSpPr>
        <p:grpSpPr bwMode="auto">
          <a:xfrm>
            <a:off x="1807201" y="4949641"/>
            <a:ext cx="898560" cy="830880"/>
            <a:chOff x="247" y="1181"/>
            <a:chExt cx="624" cy="576"/>
          </a:xfrm>
        </p:grpSpPr>
        <p:sp>
          <p:nvSpPr>
            <p:cNvPr id="44079" name="Rectangle 47">
              <a:extLst>
                <a:ext uri="{FF2B5EF4-FFF2-40B4-BE49-F238E27FC236}">
                  <a16:creationId xmlns:a16="http://schemas.microsoft.com/office/drawing/2014/main" id="{77AA9C22-C4A5-433A-AEA0-6CE471FBE70F}"/>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44080" name="Line 48">
              <a:extLst>
                <a:ext uri="{FF2B5EF4-FFF2-40B4-BE49-F238E27FC236}">
                  <a16:creationId xmlns:a16="http://schemas.microsoft.com/office/drawing/2014/main" id="{2C6EFDF0-0250-4092-9335-936880CB50A4}"/>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81" name="Line 49">
              <a:extLst>
                <a:ext uri="{FF2B5EF4-FFF2-40B4-BE49-F238E27FC236}">
                  <a16:creationId xmlns:a16="http://schemas.microsoft.com/office/drawing/2014/main" id="{F7F0CAAA-8E25-4098-AA51-2537A773897B}"/>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82" name="Line 50">
              <a:extLst>
                <a:ext uri="{FF2B5EF4-FFF2-40B4-BE49-F238E27FC236}">
                  <a16:creationId xmlns:a16="http://schemas.microsoft.com/office/drawing/2014/main" id="{26FD69AB-2FE4-4FA9-B79E-C1215B425455}"/>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83" name="Line 51">
              <a:extLst>
                <a:ext uri="{FF2B5EF4-FFF2-40B4-BE49-F238E27FC236}">
                  <a16:creationId xmlns:a16="http://schemas.microsoft.com/office/drawing/2014/main" id="{A5284915-71A8-4BEB-91DD-E6A218092E65}"/>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84" name="Line 52">
              <a:extLst>
                <a:ext uri="{FF2B5EF4-FFF2-40B4-BE49-F238E27FC236}">
                  <a16:creationId xmlns:a16="http://schemas.microsoft.com/office/drawing/2014/main" id="{542DC8FA-F176-4277-8927-787B92ACCA6D}"/>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85" name="Line 53">
              <a:extLst>
                <a:ext uri="{FF2B5EF4-FFF2-40B4-BE49-F238E27FC236}">
                  <a16:creationId xmlns:a16="http://schemas.microsoft.com/office/drawing/2014/main" id="{0660368D-F678-4F1F-9830-D3A00BA2F24A}"/>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44094" name="Group 62">
            <a:extLst>
              <a:ext uri="{FF2B5EF4-FFF2-40B4-BE49-F238E27FC236}">
                <a16:creationId xmlns:a16="http://schemas.microsoft.com/office/drawing/2014/main" id="{0C486B53-07DD-4981-BF5B-142A6528915E}"/>
              </a:ext>
            </a:extLst>
          </p:cNvPr>
          <p:cNvGrpSpPr>
            <a:grpSpLocks/>
          </p:cNvGrpSpPr>
          <p:nvPr/>
        </p:nvGrpSpPr>
        <p:grpSpPr bwMode="auto">
          <a:xfrm>
            <a:off x="3120481" y="2461321"/>
            <a:ext cx="898560" cy="829440"/>
            <a:chOff x="2023" y="2333"/>
            <a:chExt cx="624" cy="576"/>
          </a:xfrm>
        </p:grpSpPr>
        <p:sp>
          <p:nvSpPr>
            <p:cNvPr id="44087" name="Rectangle 55">
              <a:extLst>
                <a:ext uri="{FF2B5EF4-FFF2-40B4-BE49-F238E27FC236}">
                  <a16:creationId xmlns:a16="http://schemas.microsoft.com/office/drawing/2014/main" id="{08246F93-865B-4E87-96D5-92641524A4FF}"/>
                </a:ext>
              </a:extLst>
            </p:cNvPr>
            <p:cNvSpPr>
              <a:spLocks noChangeArrowheads="1"/>
            </p:cNvSpPr>
            <p:nvPr/>
          </p:nvSpPr>
          <p:spPr bwMode="auto">
            <a:xfrm>
              <a:off x="2167" y="2333"/>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rgbClr val="FF3300"/>
                  </a:solidFill>
                </a:rPr>
                <a:t>G</a:t>
              </a:r>
            </a:p>
          </p:txBody>
        </p:sp>
        <p:sp>
          <p:nvSpPr>
            <p:cNvPr id="44088" name="Line 56">
              <a:extLst>
                <a:ext uri="{FF2B5EF4-FFF2-40B4-BE49-F238E27FC236}">
                  <a16:creationId xmlns:a16="http://schemas.microsoft.com/office/drawing/2014/main" id="{CFF83A5D-4D1C-4149-B5AB-AF3B772D4D1E}"/>
                </a:ext>
              </a:extLst>
            </p:cNvPr>
            <p:cNvSpPr>
              <a:spLocks noChangeShapeType="1"/>
            </p:cNvSpPr>
            <p:nvPr/>
          </p:nvSpPr>
          <p:spPr bwMode="auto">
            <a:xfrm>
              <a:off x="2023" y="238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089" name="Line 57">
              <a:extLst>
                <a:ext uri="{FF2B5EF4-FFF2-40B4-BE49-F238E27FC236}">
                  <a16:creationId xmlns:a16="http://schemas.microsoft.com/office/drawing/2014/main" id="{AAF59EAE-4D24-485B-95B9-3EB725A2F361}"/>
                </a:ext>
              </a:extLst>
            </p:cNvPr>
            <p:cNvSpPr>
              <a:spLocks noChangeShapeType="1"/>
            </p:cNvSpPr>
            <p:nvPr/>
          </p:nvSpPr>
          <p:spPr bwMode="auto">
            <a:xfrm>
              <a:off x="2023" y="2525"/>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090" name="Line 58">
              <a:extLst>
                <a:ext uri="{FF2B5EF4-FFF2-40B4-BE49-F238E27FC236}">
                  <a16:creationId xmlns:a16="http://schemas.microsoft.com/office/drawing/2014/main" id="{C781D51A-0A6B-46E5-B582-1A316AD40C18}"/>
                </a:ext>
              </a:extLst>
            </p:cNvPr>
            <p:cNvSpPr>
              <a:spLocks noChangeShapeType="1"/>
            </p:cNvSpPr>
            <p:nvPr/>
          </p:nvSpPr>
          <p:spPr bwMode="auto">
            <a:xfrm>
              <a:off x="2023" y="266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091" name="Line 59">
              <a:extLst>
                <a:ext uri="{FF2B5EF4-FFF2-40B4-BE49-F238E27FC236}">
                  <a16:creationId xmlns:a16="http://schemas.microsoft.com/office/drawing/2014/main" id="{4C76254C-62AC-4A61-A7B6-DE4C36BEA121}"/>
                </a:ext>
              </a:extLst>
            </p:cNvPr>
            <p:cNvSpPr>
              <a:spLocks noChangeShapeType="1"/>
            </p:cNvSpPr>
            <p:nvPr/>
          </p:nvSpPr>
          <p:spPr bwMode="auto">
            <a:xfrm>
              <a:off x="2023" y="281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092" name="Line 60">
              <a:extLst>
                <a:ext uri="{FF2B5EF4-FFF2-40B4-BE49-F238E27FC236}">
                  <a16:creationId xmlns:a16="http://schemas.microsoft.com/office/drawing/2014/main" id="{6A454101-AD08-41FB-BC38-F6B318FDB78D}"/>
                </a:ext>
              </a:extLst>
            </p:cNvPr>
            <p:cNvSpPr>
              <a:spLocks noChangeShapeType="1"/>
            </p:cNvSpPr>
            <p:nvPr/>
          </p:nvSpPr>
          <p:spPr bwMode="auto">
            <a:xfrm>
              <a:off x="2503" y="262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sp>
        <p:nvSpPr>
          <p:cNvPr id="44095" name="Line 63">
            <a:extLst>
              <a:ext uri="{FF2B5EF4-FFF2-40B4-BE49-F238E27FC236}">
                <a16:creationId xmlns:a16="http://schemas.microsoft.com/office/drawing/2014/main" id="{291BEE09-64E6-4DEC-802B-D3613D2F6ABF}"/>
              </a:ext>
            </a:extLst>
          </p:cNvPr>
          <p:cNvSpPr>
            <a:spLocks noChangeShapeType="1"/>
          </p:cNvSpPr>
          <p:nvPr/>
        </p:nvSpPr>
        <p:spPr bwMode="auto">
          <a:xfrm>
            <a:off x="1461601" y="232308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96" name="Line 64">
            <a:extLst>
              <a:ext uri="{FF2B5EF4-FFF2-40B4-BE49-F238E27FC236}">
                <a16:creationId xmlns:a16="http://schemas.microsoft.com/office/drawing/2014/main" id="{00DAC624-1BFF-4757-BE96-13496AF4683C}"/>
              </a:ext>
            </a:extLst>
          </p:cNvPr>
          <p:cNvSpPr>
            <a:spLocks noChangeShapeType="1"/>
          </p:cNvSpPr>
          <p:nvPr/>
        </p:nvSpPr>
        <p:spPr bwMode="auto">
          <a:xfrm>
            <a:off x="1461601" y="253044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97" name="Line 65">
            <a:extLst>
              <a:ext uri="{FF2B5EF4-FFF2-40B4-BE49-F238E27FC236}">
                <a16:creationId xmlns:a16="http://schemas.microsoft.com/office/drawing/2014/main" id="{16FC7412-DB5F-4450-89BF-DDD2BA051155}"/>
              </a:ext>
            </a:extLst>
          </p:cNvPr>
          <p:cNvSpPr>
            <a:spLocks noChangeShapeType="1"/>
          </p:cNvSpPr>
          <p:nvPr/>
        </p:nvSpPr>
        <p:spPr bwMode="auto">
          <a:xfrm flipV="1">
            <a:off x="1461601" y="2737801"/>
            <a:ext cx="0" cy="620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98" name="Line 66">
            <a:extLst>
              <a:ext uri="{FF2B5EF4-FFF2-40B4-BE49-F238E27FC236}">
                <a16:creationId xmlns:a16="http://schemas.microsoft.com/office/drawing/2014/main" id="{36A43D1E-69AB-40B2-B791-06782D93A610}"/>
              </a:ext>
            </a:extLst>
          </p:cNvPr>
          <p:cNvSpPr>
            <a:spLocks noChangeShapeType="1"/>
          </p:cNvSpPr>
          <p:nvPr/>
        </p:nvSpPr>
        <p:spPr bwMode="auto">
          <a:xfrm>
            <a:off x="1807201" y="2945161"/>
            <a:ext cx="0" cy="6220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099" name="Line 67">
            <a:extLst>
              <a:ext uri="{FF2B5EF4-FFF2-40B4-BE49-F238E27FC236}">
                <a16:creationId xmlns:a16="http://schemas.microsoft.com/office/drawing/2014/main" id="{01A43907-6D33-4F39-8410-78515AA8E591}"/>
              </a:ext>
            </a:extLst>
          </p:cNvPr>
          <p:cNvSpPr>
            <a:spLocks noChangeShapeType="1"/>
          </p:cNvSpPr>
          <p:nvPr/>
        </p:nvSpPr>
        <p:spPr bwMode="auto">
          <a:xfrm>
            <a:off x="1807201" y="4396681"/>
            <a:ext cx="0" cy="62352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00" name="Line 68">
            <a:extLst>
              <a:ext uri="{FF2B5EF4-FFF2-40B4-BE49-F238E27FC236}">
                <a16:creationId xmlns:a16="http://schemas.microsoft.com/office/drawing/2014/main" id="{C021EEB9-8E67-41F3-AA08-76554C32C3BB}"/>
              </a:ext>
            </a:extLst>
          </p:cNvPr>
          <p:cNvSpPr>
            <a:spLocks noChangeShapeType="1"/>
          </p:cNvSpPr>
          <p:nvPr/>
        </p:nvSpPr>
        <p:spPr bwMode="auto">
          <a:xfrm>
            <a:off x="1461601" y="4604041"/>
            <a:ext cx="0" cy="6220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01" name="Line 69">
            <a:extLst>
              <a:ext uri="{FF2B5EF4-FFF2-40B4-BE49-F238E27FC236}">
                <a16:creationId xmlns:a16="http://schemas.microsoft.com/office/drawing/2014/main" id="{9D58E428-5C89-45F4-AECD-8CC826929647}"/>
              </a:ext>
            </a:extLst>
          </p:cNvPr>
          <p:cNvSpPr>
            <a:spLocks noChangeShapeType="1"/>
          </p:cNvSpPr>
          <p:nvPr/>
        </p:nvSpPr>
        <p:spPr bwMode="auto">
          <a:xfrm>
            <a:off x="1461601" y="543348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02" name="Line 70">
            <a:extLst>
              <a:ext uri="{FF2B5EF4-FFF2-40B4-BE49-F238E27FC236}">
                <a16:creationId xmlns:a16="http://schemas.microsoft.com/office/drawing/2014/main" id="{5FFCB6D5-4545-42C9-9DE9-812D99D0F632}"/>
              </a:ext>
            </a:extLst>
          </p:cNvPr>
          <p:cNvSpPr>
            <a:spLocks noChangeShapeType="1"/>
          </p:cNvSpPr>
          <p:nvPr/>
        </p:nvSpPr>
        <p:spPr bwMode="auto">
          <a:xfrm>
            <a:off x="1461601" y="564084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03" name="Line 71">
            <a:extLst>
              <a:ext uri="{FF2B5EF4-FFF2-40B4-BE49-F238E27FC236}">
                <a16:creationId xmlns:a16="http://schemas.microsoft.com/office/drawing/2014/main" id="{156BDE2A-5DF4-4B28-B9A2-53ABA2B25260}"/>
              </a:ext>
            </a:extLst>
          </p:cNvPr>
          <p:cNvSpPr>
            <a:spLocks noChangeShapeType="1"/>
          </p:cNvSpPr>
          <p:nvPr/>
        </p:nvSpPr>
        <p:spPr bwMode="auto">
          <a:xfrm>
            <a:off x="2705761" y="253044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104" name="Line 72">
            <a:extLst>
              <a:ext uri="{FF2B5EF4-FFF2-40B4-BE49-F238E27FC236}">
                <a16:creationId xmlns:a16="http://schemas.microsoft.com/office/drawing/2014/main" id="{78C8E366-9036-40C8-8ABC-004B67894CB4}"/>
              </a:ext>
            </a:extLst>
          </p:cNvPr>
          <p:cNvSpPr>
            <a:spLocks noChangeShapeType="1"/>
          </p:cNvSpPr>
          <p:nvPr/>
        </p:nvSpPr>
        <p:spPr bwMode="auto">
          <a:xfrm>
            <a:off x="2705761" y="273780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105" name="Line 73">
            <a:extLst>
              <a:ext uri="{FF2B5EF4-FFF2-40B4-BE49-F238E27FC236}">
                <a16:creationId xmlns:a16="http://schemas.microsoft.com/office/drawing/2014/main" id="{9F01DD35-4363-4479-A1CB-61EB8B7738AF}"/>
              </a:ext>
            </a:extLst>
          </p:cNvPr>
          <p:cNvSpPr>
            <a:spLocks noChangeShapeType="1"/>
          </p:cNvSpPr>
          <p:nvPr/>
        </p:nvSpPr>
        <p:spPr bwMode="auto">
          <a:xfrm flipV="1">
            <a:off x="2705761" y="2945161"/>
            <a:ext cx="0" cy="2280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06" name="Line 74">
            <a:extLst>
              <a:ext uri="{FF2B5EF4-FFF2-40B4-BE49-F238E27FC236}">
                <a16:creationId xmlns:a16="http://schemas.microsoft.com/office/drawing/2014/main" id="{64FF4675-E3D0-4ABF-BE7F-0C42CCF359FF}"/>
              </a:ext>
            </a:extLst>
          </p:cNvPr>
          <p:cNvSpPr>
            <a:spLocks noChangeShapeType="1"/>
          </p:cNvSpPr>
          <p:nvPr/>
        </p:nvSpPr>
        <p:spPr bwMode="auto">
          <a:xfrm flipV="1">
            <a:off x="3120481" y="3152521"/>
            <a:ext cx="0" cy="2280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107" name="Line 75">
            <a:extLst>
              <a:ext uri="{FF2B5EF4-FFF2-40B4-BE49-F238E27FC236}">
                <a16:creationId xmlns:a16="http://schemas.microsoft.com/office/drawing/2014/main" id="{970DCACA-DA9C-4A0F-A4C6-52BAF4EE1CD0}"/>
              </a:ext>
            </a:extLst>
          </p:cNvPr>
          <p:cNvSpPr>
            <a:spLocks noChangeShapeType="1"/>
          </p:cNvSpPr>
          <p:nvPr/>
        </p:nvSpPr>
        <p:spPr bwMode="auto">
          <a:xfrm>
            <a:off x="2705761" y="294516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108" name="Line 76">
            <a:extLst>
              <a:ext uri="{FF2B5EF4-FFF2-40B4-BE49-F238E27FC236}">
                <a16:creationId xmlns:a16="http://schemas.microsoft.com/office/drawing/2014/main" id="{43E3E965-DD4E-4F55-B103-4FB0B0178451}"/>
              </a:ext>
            </a:extLst>
          </p:cNvPr>
          <p:cNvSpPr>
            <a:spLocks noChangeShapeType="1"/>
          </p:cNvSpPr>
          <p:nvPr/>
        </p:nvSpPr>
        <p:spPr bwMode="auto">
          <a:xfrm>
            <a:off x="2705761" y="543348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44109" name="Line 77">
            <a:extLst>
              <a:ext uri="{FF2B5EF4-FFF2-40B4-BE49-F238E27FC236}">
                <a16:creationId xmlns:a16="http://schemas.microsoft.com/office/drawing/2014/main" id="{F72966B6-7FAC-43F0-9FF0-DC7E90A09D86}"/>
              </a:ext>
            </a:extLst>
          </p:cNvPr>
          <p:cNvSpPr>
            <a:spLocks noChangeShapeType="1"/>
          </p:cNvSpPr>
          <p:nvPr/>
        </p:nvSpPr>
        <p:spPr bwMode="auto">
          <a:xfrm>
            <a:off x="1461601" y="273780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10" name="Line 78">
            <a:extLst>
              <a:ext uri="{FF2B5EF4-FFF2-40B4-BE49-F238E27FC236}">
                <a16:creationId xmlns:a16="http://schemas.microsoft.com/office/drawing/2014/main" id="{80295F8B-8138-46A8-955D-6FDAE03B3EF3}"/>
              </a:ext>
            </a:extLst>
          </p:cNvPr>
          <p:cNvSpPr>
            <a:spLocks noChangeShapeType="1"/>
          </p:cNvSpPr>
          <p:nvPr/>
        </p:nvSpPr>
        <p:spPr bwMode="auto">
          <a:xfrm>
            <a:off x="1461601" y="356724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11" name="Line 79">
            <a:extLst>
              <a:ext uri="{FF2B5EF4-FFF2-40B4-BE49-F238E27FC236}">
                <a16:creationId xmlns:a16="http://schemas.microsoft.com/office/drawing/2014/main" id="{ED9CFD97-87FB-47D7-B86B-51A813A4B845}"/>
              </a:ext>
            </a:extLst>
          </p:cNvPr>
          <p:cNvSpPr>
            <a:spLocks noChangeShapeType="1"/>
          </p:cNvSpPr>
          <p:nvPr/>
        </p:nvSpPr>
        <p:spPr bwMode="auto">
          <a:xfrm>
            <a:off x="1461601" y="439668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44112" name="Line 80">
            <a:extLst>
              <a:ext uri="{FF2B5EF4-FFF2-40B4-BE49-F238E27FC236}">
                <a16:creationId xmlns:a16="http://schemas.microsoft.com/office/drawing/2014/main" id="{0B8182B5-3A7A-402E-9266-E07FB87EA1F5}"/>
              </a:ext>
            </a:extLst>
          </p:cNvPr>
          <p:cNvSpPr>
            <a:spLocks noChangeShapeType="1"/>
          </p:cNvSpPr>
          <p:nvPr/>
        </p:nvSpPr>
        <p:spPr bwMode="auto">
          <a:xfrm>
            <a:off x="1461601" y="522612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Tree>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F96EFF7-1C2D-401A-B902-2F245951C210}"/>
              </a:ext>
            </a:extLst>
          </p:cNvPr>
          <p:cNvSpPr>
            <a:spLocks noGrp="1"/>
          </p:cNvSpPr>
          <p:nvPr>
            <p:ph type="title"/>
          </p:nvPr>
        </p:nvSpPr>
        <p:spPr/>
        <p:txBody>
          <a:bodyPr/>
          <a:lstStyle/>
          <a:p>
            <a:r>
              <a:rPr lang="de-DE" dirty="0"/>
              <a:t>XNOR</a:t>
            </a:r>
            <a:endParaRPr lang="en-GB" dirty="0"/>
          </a:p>
        </p:txBody>
      </p:sp>
      <p:graphicFrame>
        <p:nvGraphicFramePr>
          <p:cNvPr id="7" name="Inhaltsplatzhalter 6">
            <a:extLst>
              <a:ext uri="{FF2B5EF4-FFF2-40B4-BE49-F238E27FC236}">
                <a16:creationId xmlns:a16="http://schemas.microsoft.com/office/drawing/2014/main" id="{61834B79-FF62-4AD9-9113-3AE9C013F9EF}"/>
              </a:ext>
            </a:extLst>
          </p:cNvPr>
          <p:cNvGraphicFramePr>
            <a:graphicFrameLocks noGrp="1"/>
          </p:cNvGraphicFramePr>
          <p:nvPr>
            <p:ph sz="quarter" idx="1"/>
            <p:extLst>
              <p:ext uri="{D42A27DB-BD31-4B8C-83A1-F6EECF244321}">
                <p14:modId xmlns:p14="http://schemas.microsoft.com/office/powerpoint/2010/main" val="568438178"/>
              </p:ext>
            </p:extLst>
          </p:nvPr>
        </p:nvGraphicFramePr>
        <p:xfrm>
          <a:off x="301626" y="1985995"/>
          <a:ext cx="8504236" cy="3654360"/>
        </p:xfrm>
        <a:graphic>
          <a:graphicData uri="http://schemas.openxmlformats.org/drawingml/2006/table">
            <a:tbl>
              <a:tblPr/>
              <a:tblGrid>
                <a:gridCol w="2126059">
                  <a:extLst>
                    <a:ext uri="{9D8B030D-6E8A-4147-A177-3AD203B41FA5}">
                      <a16:colId xmlns:a16="http://schemas.microsoft.com/office/drawing/2014/main" val="2893293898"/>
                    </a:ext>
                  </a:extLst>
                </a:gridCol>
                <a:gridCol w="2126059">
                  <a:extLst>
                    <a:ext uri="{9D8B030D-6E8A-4147-A177-3AD203B41FA5}">
                      <a16:colId xmlns:a16="http://schemas.microsoft.com/office/drawing/2014/main" val="332516960"/>
                    </a:ext>
                  </a:extLst>
                </a:gridCol>
                <a:gridCol w="2126059">
                  <a:extLst>
                    <a:ext uri="{9D8B030D-6E8A-4147-A177-3AD203B41FA5}">
                      <a16:colId xmlns:a16="http://schemas.microsoft.com/office/drawing/2014/main" val="3924086991"/>
                    </a:ext>
                  </a:extLst>
                </a:gridCol>
                <a:gridCol w="2126059">
                  <a:extLst>
                    <a:ext uri="{9D8B030D-6E8A-4147-A177-3AD203B41FA5}">
                      <a16:colId xmlns:a16="http://schemas.microsoft.com/office/drawing/2014/main" val="3894384225"/>
                    </a:ext>
                  </a:extLst>
                </a:gridCol>
              </a:tblGrid>
              <a:tr h="364467">
                <a:tc gridSpan="3">
                  <a:txBody>
                    <a:bodyPr/>
                    <a:lstStyle/>
                    <a:p>
                      <a:pPr algn="ctr"/>
                      <a:r>
                        <a:rPr lang="en-GB" sz="1800">
                          <a:effectLst/>
                        </a:rPr>
                        <a:t>Input</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EEFF"/>
                    </a:solidFill>
                  </a:tcPr>
                </a:tc>
                <a:tc hMerge="1">
                  <a:txBody>
                    <a:bodyPr/>
                    <a:lstStyle/>
                    <a:p>
                      <a:endParaRPr lang="en-GB"/>
                    </a:p>
                  </a:txBody>
                  <a:tcPr/>
                </a:tc>
                <a:tc hMerge="1">
                  <a:txBody>
                    <a:bodyPr/>
                    <a:lstStyle/>
                    <a:p>
                      <a:endParaRPr lang="en-GB"/>
                    </a:p>
                  </a:txBody>
                  <a:tcPr/>
                </a:tc>
                <a:tc>
                  <a:txBody>
                    <a:bodyPr/>
                    <a:lstStyle/>
                    <a:p>
                      <a:pPr algn="ctr"/>
                      <a:r>
                        <a:rPr lang="en-GB" sz="1800">
                          <a:effectLst/>
                        </a:rPr>
                        <a:t>Output</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473755837"/>
                  </a:ext>
                </a:extLst>
              </a:tr>
              <a:tr h="364467">
                <a:tc>
                  <a:txBody>
                    <a:bodyPr/>
                    <a:lstStyle/>
                    <a:p>
                      <a:pPr algn="ctr"/>
                      <a:r>
                        <a:rPr lang="en-GB" sz="1800">
                          <a:effectLst/>
                        </a:rPr>
                        <a:t>A</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EEFF"/>
                    </a:solidFill>
                  </a:tcPr>
                </a:tc>
                <a:tc>
                  <a:txBody>
                    <a:bodyPr/>
                    <a:lstStyle/>
                    <a:p>
                      <a:pPr algn="ctr"/>
                      <a:r>
                        <a:rPr lang="en-GB" sz="1800">
                          <a:effectLst/>
                        </a:rPr>
                        <a:t>B</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EEFF"/>
                    </a:solidFill>
                  </a:tcPr>
                </a:tc>
                <a:tc>
                  <a:txBody>
                    <a:bodyPr/>
                    <a:lstStyle/>
                    <a:p>
                      <a:pPr algn="ctr"/>
                      <a:r>
                        <a:rPr lang="en-GB" sz="1800">
                          <a:effectLst/>
                        </a:rPr>
                        <a:t>C</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EEFF"/>
                    </a:solidFill>
                  </a:tcPr>
                </a:tc>
                <a:tc>
                  <a:txBody>
                    <a:bodyPr/>
                    <a:lstStyle/>
                    <a:p>
                      <a:pPr algn="ctr"/>
                      <a:r>
                        <a:rPr lang="en-GB" sz="1800">
                          <a:effectLst/>
                        </a:rPr>
                        <a:t>Y</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EEFF"/>
                    </a:solidFill>
                  </a:tcPr>
                </a:tc>
                <a:extLst>
                  <a:ext uri="{0D108BD9-81ED-4DB2-BD59-A6C34878D82A}">
                    <a16:rowId xmlns:a16="http://schemas.microsoft.com/office/drawing/2014/main" val="3335302562"/>
                  </a:ext>
                </a:extLst>
              </a:tr>
              <a:tr h="364467">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2321220076"/>
                  </a:ext>
                </a:extLst>
              </a:tr>
              <a:tr h="364467">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1392985287"/>
                  </a:ext>
                </a:extLst>
              </a:tr>
              <a:tr h="364467">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dirty="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dirty="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771970060"/>
                  </a:ext>
                </a:extLst>
              </a:tr>
              <a:tr h="364467">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674914647"/>
                  </a:ext>
                </a:extLst>
              </a:tr>
              <a:tr h="364467">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dirty="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610963190"/>
                  </a:ext>
                </a:extLst>
              </a:tr>
              <a:tr h="364467">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1641047288"/>
                  </a:ext>
                </a:extLst>
              </a:tr>
              <a:tr h="364467">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DDFFDD"/>
                    </a:solidFill>
                  </a:tcPr>
                </a:tc>
                <a:extLst>
                  <a:ext uri="{0D108BD9-81ED-4DB2-BD59-A6C34878D82A}">
                    <a16:rowId xmlns:a16="http://schemas.microsoft.com/office/drawing/2014/main" val="3184611714"/>
                  </a:ext>
                </a:extLst>
              </a:tr>
              <a:tr h="364467">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a:effectLst/>
                        </a:rPr>
                        <a:t>1</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tc>
                  <a:txBody>
                    <a:bodyPr/>
                    <a:lstStyle/>
                    <a:p>
                      <a:r>
                        <a:rPr lang="en-GB" sz="1800" dirty="0">
                          <a:effectLst/>
                        </a:rPr>
                        <a:t>0</a:t>
                      </a:r>
                    </a:p>
                  </a:txBody>
                  <a:tcPr marL="91117" marR="91117" marT="45558" marB="45558"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92D050"/>
                    </a:solidFill>
                  </a:tcPr>
                </a:tc>
                <a:extLst>
                  <a:ext uri="{0D108BD9-81ED-4DB2-BD59-A6C34878D82A}">
                    <a16:rowId xmlns:a16="http://schemas.microsoft.com/office/drawing/2014/main" val="3484019501"/>
                  </a:ext>
                </a:extLst>
              </a:tr>
            </a:tbl>
          </a:graphicData>
        </a:graphic>
      </p:graphicFrame>
      <p:sp>
        <p:nvSpPr>
          <p:cNvPr id="4" name="Datumsplatzhalter 3">
            <a:extLst>
              <a:ext uri="{FF2B5EF4-FFF2-40B4-BE49-F238E27FC236}">
                <a16:creationId xmlns:a16="http://schemas.microsoft.com/office/drawing/2014/main" id="{2F528415-F041-4AD6-8C82-903C84F363D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220C26C-AC2C-41E6-A3D3-82AFB147F57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0632701-3BF1-4B3B-B18C-C7EE9D38DB20}"/>
              </a:ext>
            </a:extLst>
          </p:cNvPr>
          <p:cNvSpPr>
            <a:spLocks noGrp="1"/>
          </p:cNvSpPr>
          <p:nvPr>
            <p:ph type="sldNum" sz="quarter" idx="12"/>
          </p:nvPr>
        </p:nvSpPr>
        <p:spPr/>
        <p:txBody>
          <a:bodyPr/>
          <a:lstStyle/>
          <a:p>
            <a:pPr>
              <a:defRPr/>
            </a:pPr>
            <a:fld id="{AFD5F09E-495C-4440-9B64-34BC52B4539C}" type="slidenum">
              <a:rPr lang="en-US" smtClean="0"/>
              <a:pPr>
                <a:defRPr/>
              </a:pPr>
              <a:t>818</a:t>
            </a:fld>
            <a:endParaRPr lang="en-US"/>
          </a:p>
        </p:txBody>
      </p:sp>
    </p:spTree>
    <p:extLst>
      <p:ext uri="{BB962C8B-B14F-4D97-AF65-F5344CB8AC3E}">
        <p14:creationId xmlns:p14="http://schemas.microsoft.com/office/powerpoint/2010/main" val="4258486533"/>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36A71E65-4C01-49BE-8D5C-BB00C448E150}"/>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Overview</a:t>
            </a:r>
          </a:p>
        </p:txBody>
      </p:sp>
      <p:sp>
        <p:nvSpPr>
          <p:cNvPr id="114691" name="Rectangle 3">
            <a:extLst>
              <a:ext uri="{FF2B5EF4-FFF2-40B4-BE49-F238E27FC236}">
                <a16:creationId xmlns:a16="http://schemas.microsoft.com/office/drawing/2014/main" id="{595F6372-60EB-4989-882E-FF39B0A8EE21}"/>
              </a:ext>
            </a:extLst>
          </p:cNvPr>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Background Information</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Asynchronous SEU Analysis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Existing Mitigation Methods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solidFill>
                  <a:srgbClr val="FF3300"/>
                </a:solidFill>
              </a:rPr>
              <a:t>Challenge</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One-Hot with Pipelined XNOR</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endParaRPr lang="en-GB" altLang="en-US" sz="2540" dirty="0"/>
          </a:p>
        </p:txBody>
      </p:sp>
      <p:sp>
        <p:nvSpPr>
          <p:cNvPr id="2" name="Datumsplatzhalter 1">
            <a:extLst>
              <a:ext uri="{FF2B5EF4-FFF2-40B4-BE49-F238E27FC236}">
                <a16:creationId xmlns:a16="http://schemas.microsoft.com/office/drawing/2014/main" id="{A44655B8-ECEA-4C19-83D3-F7F110D2370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55043BF-6502-4033-AC43-E3BA8473FB7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0CD8282-6F9A-476C-82C5-9DC63D48FD5C}"/>
              </a:ext>
            </a:extLst>
          </p:cNvPr>
          <p:cNvSpPr>
            <a:spLocks noGrp="1"/>
          </p:cNvSpPr>
          <p:nvPr>
            <p:ph type="sldNum" sz="quarter" idx="12"/>
          </p:nvPr>
        </p:nvSpPr>
        <p:spPr/>
        <p:txBody>
          <a:bodyPr/>
          <a:lstStyle/>
          <a:p>
            <a:pPr>
              <a:defRPr/>
            </a:pPr>
            <a:fld id="{AFD5F09E-495C-4440-9B64-34BC52B4539C}" type="slidenum">
              <a:rPr lang="en-US" smtClean="0"/>
              <a:pPr>
                <a:defRPr/>
              </a:pPr>
              <a:t>819</a:t>
            </a:fld>
            <a:endParaRPr lang="en-US"/>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4">
            <a:extLst>
              <a:ext uri="{FF2B5EF4-FFF2-40B4-BE49-F238E27FC236}">
                <a16:creationId xmlns:a16="http://schemas.microsoft.com/office/drawing/2014/main" id="{AF8C7424-FE55-4805-B0B1-5F42A2031A43}"/>
              </a:ext>
            </a:extLst>
          </p:cNvPr>
          <p:cNvSpPr>
            <a:spLocks noGrp="1" noChangeArrowheads="1"/>
          </p:cNvSpPr>
          <p:nvPr>
            <p:ph type="title"/>
          </p:nvPr>
        </p:nvSpPr>
        <p:spPr/>
        <p:txBody>
          <a:bodyPr/>
          <a:lstStyle/>
          <a:p>
            <a:r>
              <a:rPr lang="en-US" altLang="en-US"/>
              <a:t>Agenda</a:t>
            </a:r>
          </a:p>
        </p:txBody>
      </p:sp>
      <p:sp>
        <p:nvSpPr>
          <p:cNvPr id="6149" name="Rectangle 5">
            <a:extLst>
              <a:ext uri="{FF2B5EF4-FFF2-40B4-BE49-F238E27FC236}">
                <a16:creationId xmlns:a16="http://schemas.microsoft.com/office/drawing/2014/main" id="{189173DE-6DFD-445C-9D4C-88D01AB4C544}"/>
              </a:ext>
            </a:extLst>
          </p:cNvPr>
          <p:cNvSpPr>
            <a:spLocks noGrp="1" noChangeArrowheads="1"/>
          </p:cNvSpPr>
          <p:nvPr>
            <p:ph sz="quarter" idx="1"/>
          </p:nvPr>
        </p:nvSpPr>
        <p:spPr/>
        <p:txBody>
          <a:bodyPr/>
          <a:lstStyle/>
          <a:p>
            <a:pPr marL="533400" indent="-533400">
              <a:lnSpc>
                <a:spcPct val="90000"/>
              </a:lnSpc>
            </a:pPr>
            <a:r>
              <a:rPr lang="en-US" altLang="en-US" sz="2800" dirty="0">
                <a:cs typeface="Times New Roman" panose="02020603050405020304" pitchFamily="18" charset="0"/>
              </a:rPr>
              <a:t>Overview</a:t>
            </a:r>
          </a:p>
          <a:p>
            <a:pPr marL="533400" indent="-533400">
              <a:lnSpc>
                <a:spcPct val="90000"/>
              </a:lnSpc>
            </a:pPr>
            <a:r>
              <a:rPr lang="en-US" altLang="en-US" sz="2800" dirty="0">
                <a:cs typeface="Times New Roman" panose="02020603050405020304" pitchFamily="18" charset="0"/>
              </a:rPr>
              <a:t>Primary Uses</a:t>
            </a:r>
          </a:p>
          <a:p>
            <a:pPr marL="533400" indent="-533400">
              <a:lnSpc>
                <a:spcPct val="90000"/>
              </a:lnSpc>
            </a:pPr>
            <a:r>
              <a:rPr lang="en-US" altLang="en-US" sz="2800" dirty="0">
                <a:cs typeface="Times New Roman" panose="02020603050405020304" pitchFamily="18" charset="0"/>
              </a:rPr>
              <a:t>Advantages</a:t>
            </a:r>
          </a:p>
          <a:p>
            <a:pPr marL="533400" indent="-533400">
              <a:lnSpc>
                <a:spcPct val="90000"/>
              </a:lnSpc>
            </a:pPr>
            <a:r>
              <a:rPr lang="en-US" altLang="en-US" sz="2800" dirty="0">
                <a:cs typeface="Times New Roman" panose="02020603050405020304" pitchFamily="18" charset="0"/>
              </a:rPr>
              <a:t>Disadvantages</a:t>
            </a:r>
          </a:p>
          <a:p>
            <a:pPr marL="533400" indent="-533400">
              <a:lnSpc>
                <a:spcPct val="90000"/>
              </a:lnSpc>
            </a:pPr>
            <a:r>
              <a:rPr lang="en-US" altLang="en-US" sz="2800" dirty="0">
                <a:cs typeface="Times New Roman" panose="02020603050405020304" pitchFamily="18" charset="0"/>
              </a:rPr>
              <a:t>Relationship with Other Techniques</a:t>
            </a:r>
          </a:p>
          <a:p>
            <a:pPr marL="533400" indent="-533400">
              <a:lnSpc>
                <a:spcPct val="90000"/>
              </a:lnSpc>
            </a:pPr>
            <a:r>
              <a:rPr lang="en-US" altLang="en-US" sz="2800" dirty="0">
                <a:cs typeface="Times New Roman" panose="02020603050405020304" pitchFamily="18" charset="0"/>
              </a:rPr>
              <a:t>Symbols</a:t>
            </a:r>
          </a:p>
          <a:p>
            <a:pPr marL="533400" indent="-533400">
              <a:lnSpc>
                <a:spcPct val="90000"/>
              </a:lnSpc>
            </a:pPr>
            <a:r>
              <a:rPr lang="en-US" altLang="en-US" sz="2800" dirty="0">
                <a:cs typeface="Times New Roman" panose="02020603050405020304" pitchFamily="18" charset="0"/>
              </a:rPr>
              <a:t>Examples</a:t>
            </a:r>
          </a:p>
          <a:p>
            <a:pPr marL="533400" indent="-533400">
              <a:lnSpc>
                <a:spcPct val="90000"/>
              </a:lnSpc>
            </a:pPr>
            <a:r>
              <a:rPr lang="en-US" altLang="en-US" sz="2800" dirty="0">
                <a:cs typeface="Times New Roman" panose="02020603050405020304" pitchFamily="18" charset="0"/>
              </a:rPr>
              <a:t>Resources/Tools</a:t>
            </a:r>
          </a:p>
          <a:p>
            <a:pPr marL="533400" indent="-533400">
              <a:lnSpc>
                <a:spcPct val="90000"/>
              </a:lnSpc>
            </a:pPr>
            <a:r>
              <a:rPr lang="en-US" altLang="en-US" sz="2800" dirty="0">
                <a:cs typeface="Times New Roman" panose="02020603050405020304" pitchFamily="18" charset="0"/>
              </a:rPr>
              <a:t>Group projects</a:t>
            </a:r>
          </a:p>
          <a:p>
            <a:pPr marL="533400" indent="-533400">
              <a:lnSpc>
                <a:spcPct val="90000"/>
              </a:lnSpc>
              <a:buFont typeface="Wingdings" panose="05000000000000000000" pitchFamily="2" charset="2"/>
              <a:buNone/>
            </a:pPr>
            <a:endParaRPr lang="en-US" altLang="en-US" sz="2800" dirty="0"/>
          </a:p>
        </p:txBody>
      </p:sp>
      <p:sp>
        <p:nvSpPr>
          <p:cNvPr id="4" name="Datumsplatzhalter 3">
            <a:extLst>
              <a:ext uri="{FF2B5EF4-FFF2-40B4-BE49-F238E27FC236}">
                <a16:creationId xmlns:a16="http://schemas.microsoft.com/office/drawing/2014/main" id="{C676BAB5-8378-40F3-A12D-01A43718B213}"/>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AEDDE411-97E7-4E99-81DA-E8C1664302DD}"/>
              </a:ext>
            </a:extLst>
          </p:cNvPr>
          <p:cNvSpPr>
            <a:spLocks noGrp="1"/>
          </p:cNvSpPr>
          <p:nvPr>
            <p:ph type="sldNum" sz="quarter" idx="12"/>
          </p:nvPr>
        </p:nvSpPr>
        <p:spPr/>
        <p:txBody>
          <a:bodyPr/>
          <a:lstStyle/>
          <a:p>
            <a:fld id="{9A976E1A-8538-49CB-A773-FB621FD36B8B}" type="slidenum">
              <a:rPr lang="en-US" altLang="en-US"/>
              <a:pPr/>
              <a:t>82</a:t>
            </a:fld>
            <a:endParaRPr lang="en-US" altLang="en-US"/>
          </a:p>
        </p:txBody>
      </p:sp>
      <p:sp>
        <p:nvSpPr>
          <p:cNvPr id="2" name="Fußzeilenplatzhalter 1">
            <a:extLst>
              <a:ext uri="{FF2B5EF4-FFF2-40B4-BE49-F238E27FC236}">
                <a16:creationId xmlns:a16="http://schemas.microsoft.com/office/drawing/2014/main" id="{E43D68E4-775D-4CF3-AE36-EF1106BBCE26}"/>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ransition>
    <p:checker/>
  </p:transition>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95CD96-AA10-4A89-A90A-FE5E27453C8C}"/>
              </a:ext>
            </a:extLst>
          </p:cNvPr>
          <p:cNvSpPr>
            <a:spLocks noGrp="1" noChangeArrowheads="1"/>
          </p:cNvSpPr>
          <p:nvPr>
            <p:ph type="title"/>
          </p:nvPr>
        </p:nvSpPr>
        <p:spPr/>
        <p:txBody>
          <a:bodyPr/>
          <a:lstStyle/>
          <a:p>
            <a:r>
              <a:rPr lang="en-US" altLang="en-US"/>
              <a:t>Can We Do Better?</a:t>
            </a:r>
          </a:p>
        </p:txBody>
      </p:sp>
      <p:sp>
        <p:nvSpPr>
          <p:cNvPr id="48131" name="Rectangle 3">
            <a:extLst>
              <a:ext uri="{FF2B5EF4-FFF2-40B4-BE49-F238E27FC236}">
                <a16:creationId xmlns:a16="http://schemas.microsoft.com/office/drawing/2014/main" id="{468E023E-F746-41F1-8FE7-DCB551A14C6B}"/>
              </a:ext>
            </a:extLst>
          </p:cNvPr>
          <p:cNvSpPr>
            <a:spLocks noGrp="1" noChangeArrowheads="1"/>
          </p:cNvSpPr>
          <p:nvPr>
            <p:ph type="body" idx="1"/>
          </p:nvPr>
        </p:nvSpPr>
        <p:spPr/>
        <p:txBody>
          <a:bodyPr/>
          <a:lstStyle/>
          <a:p>
            <a:r>
              <a:rPr lang="en-US" altLang="en-US"/>
              <a:t>What is “better?”</a:t>
            </a:r>
          </a:p>
          <a:p>
            <a:pPr lvl="1"/>
            <a:r>
              <a:rPr lang="en-US" altLang="en-US"/>
              <a:t>More deterministic under asynchronous SEU</a:t>
            </a:r>
          </a:p>
          <a:p>
            <a:pPr lvl="1"/>
            <a:r>
              <a:rPr lang="en-US" altLang="en-US"/>
              <a:t>Faster logic (smaller red zone)</a:t>
            </a:r>
          </a:p>
          <a:p>
            <a:pPr lvl="1"/>
            <a:r>
              <a:rPr lang="en-US" altLang="en-US"/>
              <a:t>Small area overhead</a:t>
            </a:r>
          </a:p>
          <a:p>
            <a:pPr lvl="1"/>
            <a:r>
              <a:rPr lang="en-US" altLang="en-US"/>
              <a:t>Easy to code</a:t>
            </a:r>
          </a:p>
          <a:p>
            <a:r>
              <a:rPr lang="en-US" altLang="en-US"/>
              <a:t>Our approach: one-hot with pipelined XNOR detection</a:t>
            </a:r>
          </a:p>
        </p:txBody>
      </p:sp>
      <p:sp>
        <p:nvSpPr>
          <p:cNvPr id="2" name="Datumsplatzhalter 1">
            <a:extLst>
              <a:ext uri="{FF2B5EF4-FFF2-40B4-BE49-F238E27FC236}">
                <a16:creationId xmlns:a16="http://schemas.microsoft.com/office/drawing/2014/main" id="{0CA5C198-8D5B-4BC7-BEFE-5879ACC864CA}"/>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35C5BC9-C08E-47F2-A40C-0B1EC40E9B5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032DE558-836A-42C5-BD0A-3F6E414BBB49}"/>
              </a:ext>
            </a:extLst>
          </p:cNvPr>
          <p:cNvSpPr>
            <a:spLocks noGrp="1"/>
          </p:cNvSpPr>
          <p:nvPr>
            <p:ph type="sldNum" sz="quarter" idx="12"/>
          </p:nvPr>
        </p:nvSpPr>
        <p:spPr/>
        <p:txBody>
          <a:bodyPr/>
          <a:lstStyle/>
          <a:p>
            <a:pPr>
              <a:defRPr/>
            </a:pPr>
            <a:fld id="{AFD5F09E-495C-4440-9B64-34BC52B4539C}" type="slidenum">
              <a:rPr lang="en-US" smtClean="0"/>
              <a:pPr>
                <a:defRPr/>
              </a:pPr>
              <a:t>820</a:t>
            </a:fld>
            <a:endParaRPr lang="en-US"/>
          </a:p>
        </p:txBody>
      </p:sp>
    </p:spTree>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F7708B9-E12F-4C1F-9AE7-F705B24B7540}"/>
              </a:ext>
            </a:extLst>
          </p:cNvPr>
          <p:cNvSpPr>
            <a:spLocks noGrp="1" noChangeArrowheads="1"/>
          </p:cNvSpPr>
          <p:nvPr>
            <p:ph type="title"/>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a:t>Overview</a:t>
            </a:r>
          </a:p>
        </p:txBody>
      </p:sp>
      <p:sp>
        <p:nvSpPr>
          <p:cNvPr id="119811" name="Rectangle 3">
            <a:extLst>
              <a:ext uri="{FF2B5EF4-FFF2-40B4-BE49-F238E27FC236}">
                <a16:creationId xmlns:a16="http://schemas.microsoft.com/office/drawing/2014/main" id="{99AE0D65-67CD-4EF6-9C82-98DDF7C43A09}"/>
              </a:ext>
            </a:extLst>
          </p:cNvPr>
          <p:cNvSpPr>
            <a:spLocks noGrp="1" noChangeArrowheads="1"/>
          </p:cNvSpPr>
          <p:nvPr>
            <p:ph type="body" idx="1"/>
          </p:nvPr>
        </p:nvSpPr>
        <p:spPr>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Background Information</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Asynchronous SEU Analysis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Existing Mitigation Methods</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t>Challenge</a:t>
            </a:r>
          </a:p>
          <a:p>
            <a:pPr>
              <a:tabLst>
                <a:tab pos="656650" algn="l"/>
                <a:tab pos="1313299" algn="l"/>
                <a:tab pos="1969949" algn="l"/>
                <a:tab pos="2626599" algn="l"/>
                <a:tab pos="3283248" algn="l"/>
                <a:tab pos="3939898" algn="l"/>
                <a:tab pos="4595108" algn="l"/>
                <a:tab pos="5253198" algn="l"/>
                <a:tab pos="5909847" algn="l"/>
                <a:tab pos="6563617" algn="l"/>
                <a:tab pos="7220267" algn="l"/>
              </a:tabLst>
            </a:pPr>
            <a:r>
              <a:rPr lang="en-GB" altLang="en-US" sz="2540" dirty="0">
                <a:solidFill>
                  <a:srgbClr val="FF3300"/>
                </a:solidFill>
              </a:rPr>
              <a:t>One-Hot with Pipelined XNOR</a:t>
            </a:r>
          </a:p>
        </p:txBody>
      </p:sp>
      <p:sp>
        <p:nvSpPr>
          <p:cNvPr id="2" name="Datumsplatzhalter 1">
            <a:extLst>
              <a:ext uri="{FF2B5EF4-FFF2-40B4-BE49-F238E27FC236}">
                <a16:creationId xmlns:a16="http://schemas.microsoft.com/office/drawing/2014/main" id="{FA6C0280-E013-4336-B8A9-C05C63481280}"/>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A7C68B4-25B8-4EF3-89D5-19291705FFC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77E6EB1-FDDF-4EF8-8687-4480764DDB75}"/>
              </a:ext>
            </a:extLst>
          </p:cNvPr>
          <p:cNvSpPr>
            <a:spLocks noGrp="1"/>
          </p:cNvSpPr>
          <p:nvPr>
            <p:ph type="sldNum" sz="quarter" idx="12"/>
          </p:nvPr>
        </p:nvSpPr>
        <p:spPr/>
        <p:txBody>
          <a:bodyPr/>
          <a:lstStyle/>
          <a:p>
            <a:pPr>
              <a:defRPr/>
            </a:pPr>
            <a:fld id="{AFD5F09E-495C-4440-9B64-34BC52B4539C}" type="slidenum">
              <a:rPr lang="en-US" smtClean="0"/>
              <a:pPr>
                <a:defRPr/>
              </a:pPr>
              <a:t>821</a:t>
            </a:fld>
            <a:endParaRPr lang="en-US"/>
          </a:p>
        </p:txBody>
      </p:sp>
    </p:spTree>
  </p:cSld>
  <p:clrMapOvr>
    <a:masterClrMapping/>
  </p:clrMapOvr>
  <p:transition spd="med"/>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DEC743B6-7F7F-4CD7-81F8-00E9196E9C22}"/>
              </a:ext>
            </a:extLst>
          </p:cNvPr>
          <p:cNvSpPr>
            <a:spLocks noGrp="1" noChangeArrowheads="1"/>
          </p:cNvSpPr>
          <p:nvPr>
            <p:ph type="title"/>
          </p:nvPr>
        </p:nvSpPr>
        <p:spPr>
          <a:xfrm>
            <a:off x="381000" y="288013"/>
            <a:ext cx="8382000" cy="609600"/>
          </a:xfrm>
        </p:spPr>
        <p:txBody>
          <a:bodyPr/>
          <a:lstStyle/>
          <a:p>
            <a:r>
              <a:rPr lang="en-US" altLang="en-US" dirty="0"/>
              <a:t>Why One-hot?</a:t>
            </a:r>
          </a:p>
        </p:txBody>
      </p:sp>
      <p:sp>
        <p:nvSpPr>
          <p:cNvPr id="116739" name="Rectangle 3">
            <a:extLst>
              <a:ext uri="{FF2B5EF4-FFF2-40B4-BE49-F238E27FC236}">
                <a16:creationId xmlns:a16="http://schemas.microsoft.com/office/drawing/2014/main" id="{C84F30B7-661C-45A0-8D66-418D92BACB6C}"/>
              </a:ext>
            </a:extLst>
          </p:cNvPr>
          <p:cNvSpPr>
            <a:spLocks noGrp="1" noChangeArrowheads="1"/>
          </p:cNvSpPr>
          <p:nvPr>
            <p:ph type="body" sz="half" idx="1"/>
          </p:nvPr>
        </p:nvSpPr>
        <p:spPr/>
        <p:txBody>
          <a:bodyPr/>
          <a:lstStyle/>
          <a:p>
            <a:r>
              <a:rPr lang="en-US" altLang="en-US" sz="2449"/>
              <a:t>One-hot is fast (one-bit state look-up)</a:t>
            </a:r>
          </a:p>
          <a:p>
            <a:r>
              <a:rPr lang="en-US" altLang="en-US" sz="2449"/>
              <a:t>XNOR can detect multiple-bit errors (most of the time)</a:t>
            </a:r>
          </a:p>
          <a:p>
            <a:r>
              <a:rPr lang="en-US" altLang="en-US" sz="2449"/>
              <a:t>XNOR is moderate in area consumption</a:t>
            </a:r>
          </a:p>
          <a:p>
            <a:r>
              <a:rPr lang="en-US" altLang="en-US" sz="2449"/>
              <a:t>XNOR tree lends itself to pipelining</a:t>
            </a:r>
          </a:p>
          <a:p>
            <a:r>
              <a:rPr lang="en-US" altLang="en-US" sz="2449"/>
              <a:t>But there are trade-offs…</a:t>
            </a:r>
          </a:p>
        </p:txBody>
      </p:sp>
      <p:grpSp>
        <p:nvGrpSpPr>
          <p:cNvPr id="116843" name="Group 107">
            <a:extLst>
              <a:ext uri="{FF2B5EF4-FFF2-40B4-BE49-F238E27FC236}">
                <a16:creationId xmlns:a16="http://schemas.microsoft.com/office/drawing/2014/main" id="{46A13076-FE93-4ECF-91CE-95BC8E8CAEDB}"/>
              </a:ext>
            </a:extLst>
          </p:cNvPr>
          <p:cNvGrpSpPr>
            <a:grpSpLocks/>
          </p:cNvGrpSpPr>
          <p:nvPr/>
        </p:nvGrpSpPr>
        <p:grpSpPr bwMode="auto">
          <a:xfrm>
            <a:off x="5124961" y="1839241"/>
            <a:ext cx="898560" cy="829440"/>
            <a:chOff x="247" y="1181"/>
            <a:chExt cx="624" cy="576"/>
          </a:xfrm>
        </p:grpSpPr>
        <p:sp>
          <p:nvSpPr>
            <p:cNvPr id="116844" name="Rectangle 108">
              <a:extLst>
                <a:ext uri="{FF2B5EF4-FFF2-40B4-BE49-F238E27FC236}">
                  <a16:creationId xmlns:a16="http://schemas.microsoft.com/office/drawing/2014/main" id="{B0041F3F-4225-448E-84ED-5A1585B7B427}"/>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accent3">
                      <a:lumMod val="75000"/>
                    </a:schemeClr>
                  </a:solidFill>
                  <a:latin typeface="Arial" panose="020B0604020202020204" pitchFamily="34" charset="0"/>
                </a:rPr>
                <a:t>F</a:t>
              </a:r>
            </a:p>
          </p:txBody>
        </p:sp>
        <p:sp>
          <p:nvSpPr>
            <p:cNvPr id="116845" name="Line 109">
              <a:extLst>
                <a:ext uri="{FF2B5EF4-FFF2-40B4-BE49-F238E27FC236}">
                  <a16:creationId xmlns:a16="http://schemas.microsoft.com/office/drawing/2014/main" id="{84AA8025-88FC-4E05-B431-AC2334128C63}"/>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46" name="Line 110">
              <a:extLst>
                <a:ext uri="{FF2B5EF4-FFF2-40B4-BE49-F238E27FC236}">
                  <a16:creationId xmlns:a16="http://schemas.microsoft.com/office/drawing/2014/main" id="{0ED10043-4BD2-4896-B4B9-423CBCD1529C}"/>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47" name="Line 111">
              <a:extLst>
                <a:ext uri="{FF2B5EF4-FFF2-40B4-BE49-F238E27FC236}">
                  <a16:creationId xmlns:a16="http://schemas.microsoft.com/office/drawing/2014/main" id="{6E8ADA9B-2DB8-4EA0-A6C6-4A030276F70C}"/>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48" name="Line 112">
              <a:extLst>
                <a:ext uri="{FF2B5EF4-FFF2-40B4-BE49-F238E27FC236}">
                  <a16:creationId xmlns:a16="http://schemas.microsoft.com/office/drawing/2014/main" id="{61D59397-0D9E-4A6E-9637-6960A5E9189C}"/>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49" name="Line 113">
              <a:extLst>
                <a:ext uri="{FF2B5EF4-FFF2-40B4-BE49-F238E27FC236}">
                  <a16:creationId xmlns:a16="http://schemas.microsoft.com/office/drawing/2014/main" id="{DBF2D901-3CC4-4C48-AF9C-6E94FD469A49}"/>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50" name="Line 114">
              <a:extLst>
                <a:ext uri="{FF2B5EF4-FFF2-40B4-BE49-F238E27FC236}">
                  <a16:creationId xmlns:a16="http://schemas.microsoft.com/office/drawing/2014/main" id="{1EE13A41-7644-44D9-9486-DB36A1852762}"/>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116851" name="Group 115">
            <a:extLst>
              <a:ext uri="{FF2B5EF4-FFF2-40B4-BE49-F238E27FC236}">
                <a16:creationId xmlns:a16="http://schemas.microsoft.com/office/drawing/2014/main" id="{98042365-9C70-4F0F-BAB2-174BAE5E166E}"/>
              </a:ext>
            </a:extLst>
          </p:cNvPr>
          <p:cNvGrpSpPr>
            <a:grpSpLocks/>
          </p:cNvGrpSpPr>
          <p:nvPr/>
        </p:nvGrpSpPr>
        <p:grpSpPr bwMode="auto">
          <a:xfrm>
            <a:off x="5124961" y="2876041"/>
            <a:ext cx="898560" cy="829440"/>
            <a:chOff x="247" y="1181"/>
            <a:chExt cx="624" cy="576"/>
          </a:xfrm>
        </p:grpSpPr>
        <p:sp>
          <p:nvSpPr>
            <p:cNvPr id="116852" name="Rectangle 116">
              <a:extLst>
                <a:ext uri="{FF2B5EF4-FFF2-40B4-BE49-F238E27FC236}">
                  <a16:creationId xmlns:a16="http://schemas.microsoft.com/office/drawing/2014/main" id="{D55D0F41-7978-4B4F-A045-08EE38A54C48}"/>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935" tIns="41468" rIns="82935" bIns="41468" anchor="ctr"/>
            <a:lstStyle>
              <a:lvl1pPr defTabSz="912813" eaLnBrk="0" hangingPunct="0">
                <a:defRPr sz="2400">
                  <a:solidFill>
                    <a:schemeClr val="tx1"/>
                  </a:solidFill>
                  <a:latin typeface="Times New Roman" panose="02020603050405020304" pitchFamily="18" charset="0"/>
                </a:defRPr>
              </a:lvl1pPr>
              <a:lvl2pPr defTabSz="912813" eaLnBrk="0" hangingPunct="0">
                <a:defRPr sz="2400">
                  <a:solidFill>
                    <a:schemeClr val="tx1"/>
                  </a:solidFill>
                  <a:latin typeface="Times New Roman" panose="02020603050405020304" pitchFamily="18" charset="0"/>
                </a:defRPr>
              </a:lvl2pPr>
              <a:lvl3pPr marL="912813" defTabSz="912813" eaLnBrk="0" hangingPunct="0">
                <a:defRPr sz="2400">
                  <a:solidFill>
                    <a:schemeClr val="tx1"/>
                  </a:solidFill>
                  <a:latin typeface="Times New Roman" panose="02020603050405020304" pitchFamily="18" charset="0"/>
                </a:defRPr>
              </a:lvl3pPr>
              <a:lvl4pPr defTabSz="912813" eaLnBrk="0" hangingPunct="0">
                <a:defRPr sz="2400">
                  <a:solidFill>
                    <a:schemeClr val="tx1"/>
                  </a:solidFill>
                  <a:latin typeface="Times New Roman" panose="02020603050405020304" pitchFamily="18" charset="0"/>
                </a:defRPr>
              </a:lvl4pPr>
              <a:lvl5pPr defTabSz="912813" eaLnBrk="0" hangingPunct="0">
                <a:defRPr sz="2400">
                  <a:solidFill>
                    <a:schemeClr val="tx1"/>
                  </a:solidFill>
                  <a:latin typeface="Times New Roman" panose="02020603050405020304" pitchFamily="18" charset="0"/>
                </a:defRPr>
              </a:lvl5pPr>
              <a:lvl6pPr defTabSz="912813" eaLnBrk="0" fontAlgn="base" hangingPunct="0">
                <a:spcBef>
                  <a:spcPct val="0"/>
                </a:spcBef>
                <a:spcAft>
                  <a:spcPct val="0"/>
                </a:spcAft>
                <a:defRPr sz="2400">
                  <a:solidFill>
                    <a:schemeClr val="tx1"/>
                  </a:solidFill>
                  <a:latin typeface="Times New Roman" panose="02020603050405020304" pitchFamily="18" charset="0"/>
                </a:defRPr>
              </a:lvl6pPr>
              <a:lvl7pPr defTabSz="912813" eaLnBrk="0" fontAlgn="base" hangingPunct="0">
                <a:spcBef>
                  <a:spcPct val="0"/>
                </a:spcBef>
                <a:spcAft>
                  <a:spcPct val="0"/>
                </a:spcAft>
                <a:defRPr sz="2400">
                  <a:solidFill>
                    <a:schemeClr val="tx1"/>
                  </a:solidFill>
                  <a:latin typeface="Times New Roman" panose="02020603050405020304" pitchFamily="18" charset="0"/>
                </a:defRPr>
              </a:lvl7pPr>
              <a:lvl8pPr defTabSz="912813" eaLnBrk="0" fontAlgn="base" hangingPunct="0">
                <a:spcBef>
                  <a:spcPct val="0"/>
                </a:spcBef>
                <a:spcAft>
                  <a:spcPct val="0"/>
                </a:spcAft>
                <a:defRPr sz="2400">
                  <a:solidFill>
                    <a:schemeClr val="tx1"/>
                  </a:solidFill>
                  <a:latin typeface="Times New Roman" panose="02020603050405020304" pitchFamily="18" charset="0"/>
                </a:defRPr>
              </a:lvl8pPr>
              <a:lvl9pPr defTabSz="912813"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1633">
                  <a:solidFill>
                    <a:schemeClr val="accent3">
                      <a:lumMod val="75000"/>
                    </a:schemeClr>
                  </a:solidFill>
                  <a:latin typeface="Arial" panose="020B0604020202020204" pitchFamily="34" charset="0"/>
                </a:rPr>
                <a:t>F</a:t>
              </a:r>
            </a:p>
          </p:txBody>
        </p:sp>
        <p:sp>
          <p:nvSpPr>
            <p:cNvPr id="116853" name="Line 117">
              <a:extLst>
                <a:ext uri="{FF2B5EF4-FFF2-40B4-BE49-F238E27FC236}">
                  <a16:creationId xmlns:a16="http://schemas.microsoft.com/office/drawing/2014/main" id="{ED809433-CB4D-460C-8D46-9090B3A73B3E}"/>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54" name="Line 118">
              <a:extLst>
                <a:ext uri="{FF2B5EF4-FFF2-40B4-BE49-F238E27FC236}">
                  <a16:creationId xmlns:a16="http://schemas.microsoft.com/office/drawing/2014/main" id="{79FFDC7D-6B1F-4456-9AE5-9EAB173B7419}"/>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55" name="Line 119">
              <a:extLst>
                <a:ext uri="{FF2B5EF4-FFF2-40B4-BE49-F238E27FC236}">
                  <a16:creationId xmlns:a16="http://schemas.microsoft.com/office/drawing/2014/main" id="{26CA094C-2EF6-4E58-92C5-3BC0E6B9860F}"/>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56" name="Line 120">
              <a:extLst>
                <a:ext uri="{FF2B5EF4-FFF2-40B4-BE49-F238E27FC236}">
                  <a16:creationId xmlns:a16="http://schemas.microsoft.com/office/drawing/2014/main" id="{2E542391-25E3-424F-924B-C8B34824CAB5}"/>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57" name="Line 121">
              <a:extLst>
                <a:ext uri="{FF2B5EF4-FFF2-40B4-BE49-F238E27FC236}">
                  <a16:creationId xmlns:a16="http://schemas.microsoft.com/office/drawing/2014/main" id="{55B6FE04-40E1-44B4-964C-8BD44D75C7D6}"/>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58" name="Line 122">
              <a:extLst>
                <a:ext uri="{FF2B5EF4-FFF2-40B4-BE49-F238E27FC236}">
                  <a16:creationId xmlns:a16="http://schemas.microsoft.com/office/drawing/2014/main" id="{9149BCE6-4489-48CE-BA90-331DBBEC7AA1}"/>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116859" name="Group 123">
            <a:extLst>
              <a:ext uri="{FF2B5EF4-FFF2-40B4-BE49-F238E27FC236}">
                <a16:creationId xmlns:a16="http://schemas.microsoft.com/office/drawing/2014/main" id="{0EF19ABE-5AB5-4E51-B326-28833508AF7A}"/>
              </a:ext>
            </a:extLst>
          </p:cNvPr>
          <p:cNvGrpSpPr>
            <a:grpSpLocks/>
          </p:cNvGrpSpPr>
          <p:nvPr/>
        </p:nvGrpSpPr>
        <p:grpSpPr bwMode="auto">
          <a:xfrm>
            <a:off x="5124961" y="3912841"/>
            <a:ext cx="898560" cy="829440"/>
            <a:chOff x="247" y="1181"/>
            <a:chExt cx="624" cy="576"/>
          </a:xfrm>
        </p:grpSpPr>
        <p:sp>
          <p:nvSpPr>
            <p:cNvPr id="116860" name="Rectangle 124">
              <a:extLst>
                <a:ext uri="{FF2B5EF4-FFF2-40B4-BE49-F238E27FC236}">
                  <a16:creationId xmlns:a16="http://schemas.microsoft.com/office/drawing/2014/main" id="{1AB1190F-7466-4810-AB03-E725102B2C39}"/>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116861" name="Line 125">
              <a:extLst>
                <a:ext uri="{FF2B5EF4-FFF2-40B4-BE49-F238E27FC236}">
                  <a16:creationId xmlns:a16="http://schemas.microsoft.com/office/drawing/2014/main" id="{E3C7B8A7-ADD3-41EE-A57A-079E0833228F}"/>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62" name="Line 126">
              <a:extLst>
                <a:ext uri="{FF2B5EF4-FFF2-40B4-BE49-F238E27FC236}">
                  <a16:creationId xmlns:a16="http://schemas.microsoft.com/office/drawing/2014/main" id="{2A0203C0-9B0A-4A95-B19D-68E1E26472F4}"/>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63" name="Line 127">
              <a:extLst>
                <a:ext uri="{FF2B5EF4-FFF2-40B4-BE49-F238E27FC236}">
                  <a16:creationId xmlns:a16="http://schemas.microsoft.com/office/drawing/2014/main" id="{4A2AD167-9A1A-49ED-BE49-34A535E6AFCB}"/>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64" name="Line 128">
              <a:extLst>
                <a:ext uri="{FF2B5EF4-FFF2-40B4-BE49-F238E27FC236}">
                  <a16:creationId xmlns:a16="http://schemas.microsoft.com/office/drawing/2014/main" id="{98864937-E54C-4429-8FB0-1637BB8D900B}"/>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65" name="Line 129">
              <a:extLst>
                <a:ext uri="{FF2B5EF4-FFF2-40B4-BE49-F238E27FC236}">
                  <a16:creationId xmlns:a16="http://schemas.microsoft.com/office/drawing/2014/main" id="{7C2B8B8B-7642-430A-ADF8-A09B8747AE13}"/>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66" name="Line 130">
              <a:extLst>
                <a:ext uri="{FF2B5EF4-FFF2-40B4-BE49-F238E27FC236}">
                  <a16:creationId xmlns:a16="http://schemas.microsoft.com/office/drawing/2014/main" id="{392C3CD7-DCF0-45E0-8EBD-D95A1F399FC6}"/>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116867" name="Group 131">
            <a:extLst>
              <a:ext uri="{FF2B5EF4-FFF2-40B4-BE49-F238E27FC236}">
                <a16:creationId xmlns:a16="http://schemas.microsoft.com/office/drawing/2014/main" id="{263DB52C-CF68-4E13-9691-9B41F4C5A429}"/>
              </a:ext>
            </a:extLst>
          </p:cNvPr>
          <p:cNvGrpSpPr>
            <a:grpSpLocks/>
          </p:cNvGrpSpPr>
          <p:nvPr/>
        </p:nvGrpSpPr>
        <p:grpSpPr bwMode="auto">
          <a:xfrm>
            <a:off x="5124961" y="4949641"/>
            <a:ext cx="898560" cy="829440"/>
            <a:chOff x="247" y="1181"/>
            <a:chExt cx="624" cy="576"/>
          </a:xfrm>
        </p:grpSpPr>
        <p:sp>
          <p:nvSpPr>
            <p:cNvPr id="116868" name="Rectangle 132">
              <a:extLst>
                <a:ext uri="{FF2B5EF4-FFF2-40B4-BE49-F238E27FC236}">
                  <a16:creationId xmlns:a16="http://schemas.microsoft.com/office/drawing/2014/main" id="{0FFE4C35-B9FA-4E48-A94E-3A97C26D332A}"/>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116869" name="Line 133">
              <a:extLst>
                <a:ext uri="{FF2B5EF4-FFF2-40B4-BE49-F238E27FC236}">
                  <a16:creationId xmlns:a16="http://schemas.microsoft.com/office/drawing/2014/main" id="{885F6865-7DF7-4C6F-9444-E5DBD6233DF1}"/>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0" name="Line 134">
              <a:extLst>
                <a:ext uri="{FF2B5EF4-FFF2-40B4-BE49-F238E27FC236}">
                  <a16:creationId xmlns:a16="http://schemas.microsoft.com/office/drawing/2014/main" id="{683EB1A7-8F84-4312-B0BF-F69D28F66FA9}"/>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1" name="Line 135">
              <a:extLst>
                <a:ext uri="{FF2B5EF4-FFF2-40B4-BE49-F238E27FC236}">
                  <a16:creationId xmlns:a16="http://schemas.microsoft.com/office/drawing/2014/main" id="{E5433888-56D4-4AC4-82B4-8B5FDC92E046}"/>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2" name="Line 136">
              <a:extLst>
                <a:ext uri="{FF2B5EF4-FFF2-40B4-BE49-F238E27FC236}">
                  <a16:creationId xmlns:a16="http://schemas.microsoft.com/office/drawing/2014/main" id="{D6A10D71-B64F-4D5F-82CB-48A41EEA49BD}"/>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3" name="Line 137">
              <a:extLst>
                <a:ext uri="{FF2B5EF4-FFF2-40B4-BE49-F238E27FC236}">
                  <a16:creationId xmlns:a16="http://schemas.microsoft.com/office/drawing/2014/main" id="{DF417A79-A8A3-4FE7-AFE2-427B4C5D5A0E}"/>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4" name="Line 138">
              <a:extLst>
                <a:ext uri="{FF2B5EF4-FFF2-40B4-BE49-F238E27FC236}">
                  <a16:creationId xmlns:a16="http://schemas.microsoft.com/office/drawing/2014/main" id="{479430EA-E0AD-4C53-895A-D5B4F5B03A37}"/>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116875" name="Group 139">
            <a:extLst>
              <a:ext uri="{FF2B5EF4-FFF2-40B4-BE49-F238E27FC236}">
                <a16:creationId xmlns:a16="http://schemas.microsoft.com/office/drawing/2014/main" id="{D40015F8-268A-4949-BA8C-34B65CA1506E}"/>
              </a:ext>
            </a:extLst>
          </p:cNvPr>
          <p:cNvGrpSpPr>
            <a:grpSpLocks/>
          </p:cNvGrpSpPr>
          <p:nvPr/>
        </p:nvGrpSpPr>
        <p:grpSpPr bwMode="auto">
          <a:xfrm>
            <a:off x="6369121" y="2046601"/>
            <a:ext cx="898560" cy="829440"/>
            <a:chOff x="247" y="1181"/>
            <a:chExt cx="624" cy="576"/>
          </a:xfrm>
        </p:grpSpPr>
        <p:sp>
          <p:nvSpPr>
            <p:cNvPr id="116876" name="Rectangle 140">
              <a:extLst>
                <a:ext uri="{FF2B5EF4-FFF2-40B4-BE49-F238E27FC236}">
                  <a16:creationId xmlns:a16="http://schemas.microsoft.com/office/drawing/2014/main" id="{757811AD-4212-4BA1-A425-811A9EB89211}"/>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116877" name="Line 141">
              <a:extLst>
                <a:ext uri="{FF2B5EF4-FFF2-40B4-BE49-F238E27FC236}">
                  <a16:creationId xmlns:a16="http://schemas.microsoft.com/office/drawing/2014/main" id="{7E242EE9-2C68-4514-93E9-72DA23D6C7CA}"/>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8" name="Line 142">
              <a:extLst>
                <a:ext uri="{FF2B5EF4-FFF2-40B4-BE49-F238E27FC236}">
                  <a16:creationId xmlns:a16="http://schemas.microsoft.com/office/drawing/2014/main" id="{7E12936D-2743-46C9-9491-3CA2FC685C1E}"/>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79" name="Line 143">
              <a:extLst>
                <a:ext uri="{FF2B5EF4-FFF2-40B4-BE49-F238E27FC236}">
                  <a16:creationId xmlns:a16="http://schemas.microsoft.com/office/drawing/2014/main" id="{0CF0CB25-7CCA-4AD0-8502-71E39B62F48A}"/>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0" name="Line 144">
              <a:extLst>
                <a:ext uri="{FF2B5EF4-FFF2-40B4-BE49-F238E27FC236}">
                  <a16:creationId xmlns:a16="http://schemas.microsoft.com/office/drawing/2014/main" id="{3D826CFA-87CD-4589-80FE-FDE04699CAE0}"/>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1" name="Line 145">
              <a:extLst>
                <a:ext uri="{FF2B5EF4-FFF2-40B4-BE49-F238E27FC236}">
                  <a16:creationId xmlns:a16="http://schemas.microsoft.com/office/drawing/2014/main" id="{D8A602FD-AC24-43E0-B884-F2835A1BB13C}"/>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2" name="Line 146">
              <a:extLst>
                <a:ext uri="{FF2B5EF4-FFF2-40B4-BE49-F238E27FC236}">
                  <a16:creationId xmlns:a16="http://schemas.microsoft.com/office/drawing/2014/main" id="{4BFA5B6D-A953-425D-9AEE-EF554860781B}"/>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116883" name="Group 147">
            <a:extLst>
              <a:ext uri="{FF2B5EF4-FFF2-40B4-BE49-F238E27FC236}">
                <a16:creationId xmlns:a16="http://schemas.microsoft.com/office/drawing/2014/main" id="{EBCD7C32-3BDD-49FE-8722-881825891B9D}"/>
              </a:ext>
            </a:extLst>
          </p:cNvPr>
          <p:cNvGrpSpPr>
            <a:grpSpLocks/>
          </p:cNvGrpSpPr>
          <p:nvPr/>
        </p:nvGrpSpPr>
        <p:grpSpPr bwMode="auto">
          <a:xfrm>
            <a:off x="6369121" y="4742281"/>
            <a:ext cx="898560" cy="830880"/>
            <a:chOff x="247" y="1181"/>
            <a:chExt cx="624" cy="576"/>
          </a:xfrm>
        </p:grpSpPr>
        <p:sp>
          <p:nvSpPr>
            <p:cNvPr id="116884" name="Rectangle 148">
              <a:extLst>
                <a:ext uri="{FF2B5EF4-FFF2-40B4-BE49-F238E27FC236}">
                  <a16:creationId xmlns:a16="http://schemas.microsoft.com/office/drawing/2014/main" id="{5F5B53F2-62FB-485E-A51C-51BB3C617E3A}"/>
                </a:ext>
              </a:extLst>
            </p:cNvPr>
            <p:cNvSpPr>
              <a:spLocks noChangeArrowheads="1"/>
            </p:cNvSpPr>
            <p:nvPr/>
          </p:nvSpPr>
          <p:spPr bwMode="auto">
            <a:xfrm>
              <a:off x="391" y="1181"/>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chemeClr val="accent3">
                      <a:lumMod val="75000"/>
                    </a:schemeClr>
                  </a:solidFill>
                </a:rPr>
                <a:t>F</a:t>
              </a:r>
            </a:p>
          </p:txBody>
        </p:sp>
        <p:sp>
          <p:nvSpPr>
            <p:cNvPr id="116885" name="Line 149">
              <a:extLst>
                <a:ext uri="{FF2B5EF4-FFF2-40B4-BE49-F238E27FC236}">
                  <a16:creationId xmlns:a16="http://schemas.microsoft.com/office/drawing/2014/main" id="{1E0ED0BC-DE65-4AE0-8A67-D318805BCBF3}"/>
                </a:ext>
              </a:extLst>
            </p:cNvPr>
            <p:cNvSpPr>
              <a:spLocks noChangeShapeType="1"/>
            </p:cNvSpPr>
            <p:nvPr/>
          </p:nvSpPr>
          <p:spPr bwMode="auto">
            <a:xfrm>
              <a:off x="247" y="122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6" name="Line 150">
              <a:extLst>
                <a:ext uri="{FF2B5EF4-FFF2-40B4-BE49-F238E27FC236}">
                  <a16:creationId xmlns:a16="http://schemas.microsoft.com/office/drawing/2014/main" id="{18FF09DE-8834-46B7-AA94-33D7112BC4F7}"/>
                </a:ext>
              </a:extLst>
            </p:cNvPr>
            <p:cNvSpPr>
              <a:spLocks noChangeShapeType="1"/>
            </p:cNvSpPr>
            <p:nvPr/>
          </p:nvSpPr>
          <p:spPr bwMode="auto">
            <a:xfrm>
              <a:off x="24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7" name="Line 151">
              <a:extLst>
                <a:ext uri="{FF2B5EF4-FFF2-40B4-BE49-F238E27FC236}">
                  <a16:creationId xmlns:a16="http://schemas.microsoft.com/office/drawing/2014/main" id="{0B6CC7F5-5D3C-452B-9D5E-30ACFA1518E4}"/>
                </a:ext>
              </a:extLst>
            </p:cNvPr>
            <p:cNvSpPr>
              <a:spLocks noChangeShapeType="1"/>
            </p:cNvSpPr>
            <p:nvPr/>
          </p:nvSpPr>
          <p:spPr bwMode="auto">
            <a:xfrm>
              <a:off x="24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8" name="Line 152">
              <a:extLst>
                <a:ext uri="{FF2B5EF4-FFF2-40B4-BE49-F238E27FC236}">
                  <a16:creationId xmlns:a16="http://schemas.microsoft.com/office/drawing/2014/main" id="{4E69DE57-C4A3-41F9-A3D6-EF66151CF058}"/>
                </a:ext>
              </a:extLst>
            </p:cNvPr>
            <p:cNvSpPr>
              <a:spLocks noChangeShapeType="1"/>
            </p:cNvSpPr>
            <p:nvPr/>
          </p:nvSpPr>
          <p:spPr bwMode="auto">
            <a:xfrm>
              <a:off x="247" y="166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89" name="Line 153">
              <a:extLst>
                <a:ext uri="{FF2B5EF4-FFF2-40B4-BE49-F238E27FC236}">
                  <a16:creationId xmlns:a16="http://schemas.microsoft.com/office/drawing/2014/main" id="{79EEF27D-2320-45E2-AC65-75760CCC3CB7}"/>
                </a:ext>
              </a:extLst>
            </p:cNvPr>
            <p:cNvSpPr>
              <a:spLocks noChangeShapeType="1"/>
            </p:cNvSpPr>
            <p:nvPr/>
          </p:nvSpPr>
          <p:spPr bwMode="auto">
            <a:xfrm>
              <a:off x="727" y="137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90" name="Line 154">
              <a:extLst>
                <a:ext uri="{FF2B5EF4-FFF2-40B4-BE49-F238E27FC236}">
                  <a16:creationId xmlns:a16="http://schemas.microsoft.com/office/drawing/2014/main" id="{BE4556EA-9B01-4AE9-80A0-3409542411C6}"/>
                </a:ext>
              </a:extLst>
            </p:cNvPr>
            <p:cNvSpPr>
              <a:spLocks noChangeShapeType="1"/>
            </p:cNvSpPr>
            <p:nvPr/>
          </p:nvSpPr>
          <p:spPr bwMode="auto">
            <a:xfrm>
              <a:off x="727" y="1517"/>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grpSp>
      <p:grpSp>
        <p:nvGrpSpPr>
          <p:cNvPr id="116891" name="Group 155">
            <a:extLst>
              <a:ext uri="{FF2B5EF4-FFF2-40B4-BE49-F238E27FC236}">
                <a16:creationId xmlns:a16="http://schemas.microsoft.com/office/drawing/2014/main" id="{0BB45288-705E-4E05-BA22-4D5ECBAAAD25}"/>
              </a:ext>
            </a:extLst>
          </p:cNvPr>
          <p:cNvGrpSpPr>
            <a:grpSpLocks/>
          </p:cNvGrpSpPr>
          <p:nvPr/>
        </p:nvGrpSpPr>
        <p:grpSpPr bwMode="auto">
          <a:xfrm>
            <a:off x="7682401" y="2253961"/>
            <a:ext cx="898560" cy="829440"/>
            <a:chOff x="2023" y="2333"/>
            <a:chExt cx="624" cy="576"/>
          </a:xfrm>
        </p:grpSpPr>
        <p:sp>
          <p:nvSpPr>
            <p:cNvPr id="116892" name="Rectangle 156">
              <a:extLst>
                <a:ext uri="{FF2B5EF4-FFF2-40B4-BE49-F238E27FC236}">
                  <a16:creationId xmlns:a16="http://schemas.microsoft.com/office/drawing/2014/main" id="{27722DEA-6907-4543-90E7-993FCF91328A}"/>
                </a:ext>
              </a:extLst>
            </p:cNvPr>
            <p:cNvSpPr>
              <a:spLocks noChangeArrowheads="1"/>
            </p:cNvSpPr>
            <p:nvPr/>
          </p:nvSpPr>
          <p:spPr bwMode="auto">
            <a:xfrm>
              <a:off x="2167" y="2333"/>
              <a:ext cx="336" cy="57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F33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270">
                  <a:solidFill>
                    <a:srgbClr val="FF3300"/>
                  </a:solidFill>
                </a:rPr>
                <a:t>G</a:t>
              </a:r>
            </a:p>
          </p:txBody>
        </p:sp>
        <p:sp>
          <p:nvSpPr>
            <p:cNvPr id="116893" name="Line 157">
              <a:extLst>
                <a:ext uri="{FF2B5EF4-FFF2-40B4-BE49-F238E27FC236}">
                  <a16:creationId xmlns:a16="http://schemas.microsoft.com/office/drawing/2014/main" id="{527A0E68-13B9-4958-BB26-C0BCE65D67FA}"/>
                </a:ext>
              </a:extLst>
            </p:cNvPr>
            <p:cNvSpPr>
              <a:spLocks noChangeShapeType="1"/>
            </p:cNvSpPr>
            <p:nvPr/>
          </p:nvSpPr>
          <p:spPr bwMode="auto">
            <a:xfrm>
              <a:off x="2023" y="238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16894" name="Line 158">
              <a:extLst>
                <a:ext uri="{FF2B5EF4-FFF2-40B4-BE49-F238E27FC236}">
                  <a16:creationId xmlns:a16="http://schemas.microsoft.com/office/drawing/2014/main" id="{38B82EAD-397A-43EB-9519-9CB839244D6A}"/>
                </a:ext>
              </a:extLst>
            </p:cNvPr>
            <p:cNvSpPr>
              <a:spLocks noChangeShapeType="1"/>
            </p:cNvSpPr>
            <p:nvPr/>
          </p:nvSpPr>
          <p:spPr bwMode="auto">
            <a:xfrm>
              <a:off x="2023" y="2525"/>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16895" name="Line 159">
              <a:extLst>
                <a:ext uri="{FF2B5EF4-FFF2-40B4-BE49-F238E27FC236}">
                  <a16:creationId xmlns:a16="http://schemas.microsoft.com/office/drawing/2014/main" id="{D447FC19-8644-4ACD-A047-F996BE65F086}"/>
                </a:ext>
              </a:extLst>
            </p:cNvPr>
            <p:cNvSpPr>
              <a:spLocks noChangeShapeType="1"/>
            </p:cNvSpPr>
            <p:nvPr/>
          </p:nvSpPr>
          <p:spPr bwMode="auto">
            <a:xfrm>
              <a:off x="2023" y="2669"/>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16896" name="Line 160">
              <a:extLst>
                <a:ext uri="{FF2B5EF4-FFF2-40B4-BE49-F238E27FC236}">
                  <a16:creationId xmlns:a16="http://schemas.microsoft.com/office/drawing/2014/main" id="{7A31668A-CD73-44B3-B2B7-23BD5A89540A}"/>
                </a:ext>
              </a:extLst>
            </p:cNvPr>
            <p:cNvSpPr>
              <a:spLocks noChangeShapeType="1"/>
            </p:cNvSpPr>
            <p:nvPr/>
          </p:nvSpPr>
          <p:spPr bwMode="auto">
            <a:xfrm>
              <a:off x="2023" y="2813"/>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116897" name="Line 161">
              <a:extLst>
                <a:ext uri="{FF2B5EF4-FFF2-40B4-BE49-F238E27FC236}">
                  <a16:creationId xmlns:a16="http://schemas.microsoft.com/office/drawing/2014/main" id="{4DD90B4A-9BE4-40BE-9738-951B23CD9ACB}"/>
                </a:ext>
              </a:extLst>
            </p:cNvPr>
            <p:cNvSpPr>
              <a:spLocks noChangeShapeType="1"/>
            </p:cNvSpPr>
            <p:nvPr/>
          </p:nvSpPr>
          <p:spPr bwMode="auto">
            <a:xfrm>
              <a:off x="2503" y="262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grpSp>
      <p:sp>
        <p:nvSpPr>
          <p:cNvPr id="116898" name="Line 162">
            <a:extLst>
              <a:ext uri="{FF2B5EF4-FFF2-40B4-BE49-F238E27FC236}">
                <a16:creationId xmlns:a16="http://schemas.microsoft.com/office/drawing/2014/main" id="{793D94F6-A5A5-48AA-93F1-3DB3B458C2B6}"/>
              </a:ext>
            </a:extLst>
          </p:cNvPr>
          <p:cNvSpPr>
            <a:spLocks noChangeShapeType="1"/>
          </p:cNvSpPr>
          <p:nvPr/>
        </p:nvSpPr>
        <p:spPr bwMode="auto">
          <a:xfrm>
            <a:off x="6023521" y="211572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899" name="Line 163">
            <a:extLst>
              <a:ext uri="{FF2B5EF4-FFF2-40B4-BE49-F238E27FC236}">
                <a16:creationId xmlns:a16="http://schemas.microsoft.com/office/drawing/2014/main" id="{4F6CD834-441F-43A3-8C36-C332D096FD10}"/>
              </a:ext>
            </a:extLst>
          </p:cNvPr>
          <p:cNvSpPr>
            <a:spLocks noChangeShapeType="1"/>
          </p:cNvSpPr>
          <p:nvPr/>
        </p:nvSpPr>
        <p:spPr bwMode="auto">
          <a:xfrm>
            <a:off x="6023521" y="232308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0" name="Line 164">
            <a:extLst>
              <a:ext uri="{FF2B5EF4-FFF2-40B4-BE49-F238E27FC236}">
                <a16:creationId xmlns:a16="http://schemas.microsoft.com/office/drawing/2014/main" id="{2E94F760-B5BD-431E-BB33-E12762549C66}"/>
              </a:ext>
            </a:extLst>
          </p:cNvPr>
          <p:cNvSpPr>
            <a:spLocks noChangeShapeType="1"/>
          </p:cNvSpPr>
          <p:nvPr/>
        </p:nvSpPr>
        <p:spPr bwMode="auto">
          <a:xfrm flipV="1">
            <a:off x="6023521" y="2530441"/>
            <a:ext cx="0" cy="6206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1" name="Line 165">
            <a:extLst>
              <a:ext uri="{FF2B5EF4-FFF2-40B4-BE49-F238E27FC236}">
                <a16:creationId xmlns:a16="http://schemas.microsoft.com/office/drawing/2014/main" id="{B256D793-1225-4C43-977D-373E8961CE9F}"/>
              </a:ext>
            </a:extLst>
          </p:cNvPr>
          <p:cNvSpPr>
            <a:spLocks noChangeShapeType="1"/>
          </p:cNvSpPr>
          <p:nvPr/>
        </p:nvSpPr>
        <p:spPr bwMode="auto">
          <a:xfrm>
            <a:off x="6369121" y="2737801"/>
            <a:ext cx="0" cy="6220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2" name="Line 166">
            <a:extLst>
              <a:ext uri="{FF2B5EF4-FFF2-40B4-BE49-F238E27FC236}">
                <a16:creationId xmlns:a16="http://schemas.microsoft.com/office/drawing/2014/main" id="{BA93FA66-5D9A-4384-802C-1B1B5326D5A4}"/>
              </a:ext>
            </a:extLst>
          </p:cNvPr>
          <p:cNvSpPr>
            <a:spLocks noChangeShapeType="1"/>
          </p:cNvSpPr>
          <p:nvPr/>
        </p:nvSpPr>
        <p:spPr bwMode="auto">
          <a:xfrm>
            <a:off x="6369121" y="4189321"/>
            <a:ext cx="0" cy="62352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3" name="Line 167">
            <a:extLst>
              <a:ext uri="{FF2B5EF4-FFF2-40B4-BE49-F238E27FC236}">
                <a16:creationId xmlns:a16="http://schemas.microsoft.com/office/drawing/2014/main" id="{0F67B598-0168-4CD6-9BAF-D87D0189D3B1}"/>
              </a:ext>
            </a:extLst>
          </p:cNvPr>
          <p:cNvSpPr>
            <a:spLocks noChangeShapeType="1"/>
          </p:cNvSpPr>
          <p:nvPr/>
        </p:nvSpPr>
        <p:spPr bwMode="auto">
          <a:xfrm>
            <a:off x="6023521" y="4396681"/>
            <a:ext cx="0" cy="62208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4" name="Line 168">
            <a:extLst>
              <a:ext uri="{FF2B5EF4-FFF2-40B4-BE49-F238E27FC236}">
                <a16:creationId xmlns:a16="http://schemas.microsoft.com/office/drawing/2014/main" id="{C498B6C3-CB31-4376-9465-4F337ADC3E74}"/>
              </a:ext>
            </a:extLst>
          </p:cNvPr>
          <p:cNvSpPr>
            <a:spLocks noChangeShapeType="1"/>
          </p:cNvSpPr>
          <p:nvPr/>
        </p:nvSpPr>
        <p:spPr bwMode="auto">
          <a:xfrm>
            <a:off x="6023521" y="522612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5" name="Line 169">
            <a:extLst>
              <a:ext uri="{FF2B5EF4-FFF2-40B4-BE49-F238E27FC236}">
                <a16:creationId xmlns:a16="http://schemas.microsoft.com/office/drawing/2014/main" id="{44B2FB65-7B3C-4B3B-AF22-BB2C0A71641C}"/>
              </a:ext>
            </a:extLst>
          </p:cNvPr>
          <p:cNvSpPr>
            <a:spLocks noChangeShapeType="1"/>
          </p:cNvSpPr>
          <p:nvPr/>
        </p:nvSpPr>
        <p:spPr bwMode="auto">
          <a:xfrm>
            <a:off x="6023521" y="543348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6" name="Line 170">
            <a:extLst>
              <a:ext uri="{FF2B5EF4-FFF2-40B4-BE49-F238E27FC236}">
                <a16:creationId xmlns:a16="http://schemas.microsoft.com/office/drawing/2014/main" id="{4F0EC6C5-18BF-4FC6-9B76-359FE0C35219}"/>
              </a:ext>
            </a:extLst>
          </p:cNvPr>
          <p:cNvSpPr>
            <a:spLocks noChangeShapeType="1"/>
          </p:cNvSpPr>
          <p:nvPr/>
        </p:nvSpPr>
        <p:spPr bwMode="auto">
          <a:xfrm>
            <a:off x="7267681" y="232308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7" name="Line 171">
            <a:extLst>
              <a:ext uri="{FF2B5EF4-FFF2-40B4-BE49-F238E27FC236}">
                <a16:creationId xmlns:a16="http://schemas.microsoft.com/office/drawing/2014/main" id="{CB6E6CA6-9600-4392-B464-75FEFA8BB2E9}"/>
              </a:ext>
            </a:extLst>
          </p:cNvPr>
          <p:cNvSpPr>
            <a:spLocks noChangeShapeType="1"/>
          </p:cNvSpPr>
          <p:nvPr/>
        </p:nvSpPr>
        <p:spPr bwMode="auto">
          <a:xfrm>
            <a:off x="7267681" y="253044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8" name="Line 172">
            <a:extLst>
              <a:ext uri="{FF2B5EF4-FFF2-40B4-BE49-F238E27FC236}">
                <a16:creationId xmlns:a16="http://schemas.microsoft.com/office/drawing/2014/main" id="{8691D7D9-F73E-4639-9167-6D0E8B3275A2}"/>
              </a:ext>
            </a:extLst>
          </p:cNvPr>
          <p:cNvSpPr>
            <a:spLocks noChangeShapeType="1"/>
          </p:cNvSpPr>
          <p:nvPr/>
        </p:nvSpPr>
        <p:spPr bwMode="auto">
          <a:xfrm flipV="1">
            <a:off x="7267681" y="2737801"/>
            <a:ext cx="0" cy="2280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09" name="Line 173">
            <a:extLst>
              <a:ext uri="{FF2B5EF4-FFF2-40B4-BE49-F238E27FC236}">
                <a16:creationId xmlns:a16="http://schemas.microsoft.com/office/drawing/2014/main" id="{09B7C5CF-EB5E-4228-8FF5-651774BBF2BA}"/>
              </a:ext>
            </a:extLst>
          </p:cNvPr>
          <p:cNvSpPr>
            <a:spLocks noChangeShapeType="1"/>
          </p:cNvSpPr>
          <p:nvPr/>
        </p:nvSpPr>
        <p:spPr bwMode="auto">
          <a:xfrm flipV="1">
            <a:off x="7682401" y="2945161"/>
            <a:ext cx="0" cy="228096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10" name="Line 174">
            <a:extLst>
              <a:ext uri="{FF2B5EF4-FFF2-40B4-BE49-F238E27FC236}">
                <a16:creationId xmlns:a16="http://schemas.microsoft.com/office/drawing/2014/main" id="{73BAAC09-F3A6-4022-B86F-523B59A5C185}"/>
              </a:ext>
            </a:extLst>
          </p:cNvPr>
          <p:cNvSpPr>
            <a:spLocks noChangeShapeType="1"/>
          </p:cNvSpPr>
          <p:nvPr/>
        </p:nvSpPr>
        <p:spPr bwMode="auto">
          <a:xfrm>
            <a:off x="7267681" y="273780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11" name="Line 175">
            <a:extLst>
              <a:ext uri="{FF2B5EF4-FFF2-40B4-BE49-F238E27FC236}">
                <a16:creationId xmlns:a16="http://schemas.microsoft.com/office/drawing/2014/main" id="{AC6A3D14-FB48-406E-A18E-3371111730D2}"/>
              </a:ext>
            </a:extLst>
          </p:cNvPr>
          <p:cNvSpPr>
            <a:spLocks noChangeShapeType="1"/>
          </p:cNvSpPr>
          <p:nvPr/>
        </p:nvSpPr>
        <p:spPr bwMode="auto">
          <a:xfrm>
            <a:off x="7267681" y="5226121"/>
            <a:ext cx="41472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12" name="Line 176">
            <a:extLst>
              <a:ext uri="{FF2B5EF4-FFF2-40B4-BE49-F238E27FC236}">
                <a16:creationId xmlns:a16="http://schemas.microsoft.com/office/drawing/2014/main" id="{0E2AE5AB-2E27-4A87-8EE0-04C3EA5DC650}"/>
              </a:ext>
            </a:extLst>
          </p:cNvPr>
          <p:cNvSpPr>
            <a:spLocks noChangeShapeType="1"/>
          </p:cNvSpPr>
          <p:nvPr/>
        </p:nvSpPr>
        <p:spPr bwMode="auto">
          <a:xfrm>
            <a:off x="6023521" y="253044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13" name="Line 177">
            <a:extLst>
              <a:ext uri="{FF2B5EF4-FFF2-40B4-BE49-F238E27FC236}">
                <a16:creationId xmlns:a16="http://schemas.microsoft.com/office/drawing/2014/main" id="{1926EFD8-1615-41CE-92CB-F8598B14074D}"/>
              </a:ext>
            </a:extLst>
          </p:cNvPr>
          <p:cNvSpPr>
            <a:spLocks noChangeShapeType="1"/>
          </p:cNvSpPr>
          <p:nvPr/>
        </p:nvSpPr>
        <p:spPr bwMode="auto">
          <a:xfrm>
            <a:off x="6023521" y="335988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14" name="Line 178">
            <a:extLst>
              <a:ext uri="{FF2B5EF4-FFF2-40B4-BE49-F238E27FC236}">
                <a16:creationId xmlns:a16="http://schemas.microsoft.com/office/drawing/2014/main" id="{CB37E1C3-066B-4A5B-A11C-FC05CB932F6B}"/>
              </a:ext>
            </a:extLst>
          </p:cNvPr>
          <p:cNvSpPr>
            <a:spLocks noChangeShapeType="1"/>
          </p:cNvSpPr>
          <p:nvPr/>
        </p:nvSpPr>
        <p:spPr bwMode="auto">
          <a:xfrm>
            <a:off x="6023521" y="418932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116915" name="Line 179">
            <a:extLst>
              <a:ext uri="{FF2B5EF4-FFF2-40B4-BE49-F238E27FC236}">
                <a16:creationId xmlns:a16="http://schemas.microsoft.com/office/drawing/2014/main" id="{7C71CC04-FDAD-4152-BC62-9169500BAB99}"/>
              </a:ext>
            </a:extLst>
          </p:cNvPr>
          <p:cNvSpPr>
            <a:spLocks noChangeShapeType="1"/>
          </p:cNvSpPr>
          <p:nvPr/>
        </p:nvSpPr>
        <p:spPr bwMode="auto">
          <a:xfrm>
            <a:off x="6023521" y="5018761"/>
            <a:ext cx="345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solidFill>
                <a:schemeClr val="accent3">
                  <a:lumMod val="75000"/>
                </a:schemeClr>
              </a:solidFill>
            </a:endParaRPr>
          </a:p>
        </p:txBody>
      </p:sp>
      <p:sp>
        <p:nvSpPr>
          <p:cNvPr id="2" name="Fußzeilenplatzhalter 1">
            <a:extLst>
              <a:ext uri="{FF2B5EF4-FFF2-40B4-BE49-F238E27FC236}">
                <a16:creationId xmlns:a16="http://schemas.microsoft.com/office/drawing/2014/main" id="{F2C79DAD-80B0-49D8-8108-E68CA7CA6876}"/>
              </a:ext>
            </a:extLst>
          </p:cNvPr>
          <p:cNvSpPr>
            <a:spLocks noGrp="1"/>
          </p:cNvSpPr>
          <p:nvPr>
            <p:ph type="ftr" sz="quarter" idx="10"/>
          </p:nvPr>
        </p:nvSpPr>
        <p:spPr/>
        <p:txBody>
          <a:bodyPr/>
          <a:lstStyle/>
          <a:p>
            <a:pPr>
              <a:defRPr/>
            </a:pPr>
            <a:r>
              <a:rPr lang="en-US"/>
              <a:t>Realtime Programming Prof. Dr. Markus Pfeil</a:t>
            </a:r>
            <a:endParaRPr lang="en-US" dirty="0"/>
          </a:p>
        </p:txBody>
      </p:sp>
    </p:spTree>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4C9E4BF6-67CF-49E4-962C-B182B12F1265}"/>
              </a:ext>
            </a:extLst>
          </p:cNvPr>
          <p:cNvSpPr>
            <a:spLocks noGrp="1" noChangeArrowheads="1"/>
          </p:cNvSpPr>
          <p:nvPr>
            <p:ph type="title"/>
          </p:nvPr>
        </p:nvSpPr>
        <p:spPr>
          <a:xfrm>
            <a:off x="457920" y="275071"/>
            <a:ext cx="8192160" cy="629612"/>
          </a:xfrm>
        </p:spPr>
        <p:txBody>
          <a:bodyPr/>
          <a:lstStyle/>
          <a:p>
            <a:r>
              <a:rPr lang="en-US" altLang="en-US" dirty="0"/>
              <a:t>Pipelining Trade-off</a:t>
            </a:r>
          </a:p>
        </p:txBody>
      </p:sp>
      <p:sp>
        <p:nvSpPr>
          <p:cNvPr id="88086" name="Rectangle 22">
            <a:extLst>
              <a:ext uri="{FF2B5EF4-FFF2-40B4-BE49-F238E27FC236}">
                <a16:creationId xmlns:a16="http://schemas.microsoft.com/office/drawing/2014/main" id="{14287BA7-4E82-4A2B-9368-A639035D4510}"/>
              </a:ext>
            </a:extLst>
          </p:cNvPr>
          <p:cNvSpPr>
            <a:spLocks noGrp="1" noChangeArrowheads="1"/>
          </p:cNvSpPr>
          <p:nvPr>
            <p:ph type="body" sz="half" idx="2"/>
          </p:nvPr>
        </p:nvSpPr>
        <p:spPr>
          <a:xfrm>
            <a:off x="5055841" y="1600201"/>
            <a:ext cx="3631680" cy="4525920"/>
          </a:xfrm>
          <a:ln/>
          <a:extLst>
            <a:ext uri="{91240B29-F687-4F45-9708-019B960494DF}">
              <a14:hiddenLine xmlns:a14="http://schemas.microsoft.com/office/drawing/2010/main" w="9525">
                <a:solidFill>
                  <a:schemeClr val="bg2"/>
                </a:solidFill>
                <a:miter lim="800000"/>
                <a:headEnd/>
                <a:tailEnd/>
              </a14:hiddenLine>
            </a:ext>
          </a:extLst>
        </p:spPr>
        <p:txBody>
          <a:bodyPr/>
          <a:lstStyle/>
          <a:p>
            <a:pPr>
              <a:lnSpc>
                <a:spcPct val="80000"/>
              </a:lnSpc>
            </a:pPr>
            <a:r>
              <a:rPr lang="en-US" altLang="en-US" sz="2540" dirty="0">
                <a:solidFill>
                  <a:srgbClr val="FF3300"/>
                </a:solidFill>
                <a:cs typeface="Arial" panose="020B0604020202020204" pitchFamily="34" charset="0"/>
              </a:rPr>
              <a:t>Reset Delays</a:t>
            </a:r>
          </a:p>
          <a:p>
            <a:pPr>
              <a:lnSpc>
                <a:spcPct val="80000"/>
              </a:lnSpc>
            </a:pPr>
            <a:r>
              <a:rPr lang="en-US" altLang="en-US" sz="2540" dirty="0">
                <a:solidFill>
                  <a:srgbClr val="0070C0"/>
                </a:solidFill>
                <a:cs typeface="Arial" panose="020B0604020202020204" pitchFamily="34" charset="0"/>
              </a:rPr>
              <a:t>Logic levels</a:t>
            </a:r>
          </a:p>
          <a:p>
            <a:pPr>
              <a:lnSpc>
                <a:spcPct val="80000"/>
              </a:lnSpc>
            </a:pPr>
            <a:r>
              <a:rPr lang="en-US" altLang="en-US" sz="2540" dirty="0">
                <a:solidFill>
                  <a:srgbClr val="FF9933"/>
                </a:solidFill>
                <a:cs typeface="Arial" panose="020B0604020202020204" pitchFamily="34" charset="0"/>
              </a:rPr>
              <a:t>Deterministic Level</a:t>
            </a:r>
          </a:p>
          <a:p>
            <a:pPr>
              <a:lnSpc>
                <a:spcPct val="80000"/>
              </a:lnSpc>
            </a:pPr>
            <a:r>
              <a:rPr lang="en-US" altLang="en-US" sz="2540" dirty="0">
                <a:solidFill>
                  <a:srgbClr val="9900FF"/>
                </a:solidFill>
                <a:cs typeface="Arial" panose="020B0604020202020204" pitchFamily="34" charset="0"/>
              </a:rPr>
              <a:t>Chance of Single-Bit Flip</a:t>
            </a:r>
            <a:endParaRPr lang="en-US" altLang="en-US" sz="2540" dirty="0">
              <a:solidFill>
                <a:srgbClr val="00FFFF"/>
              </a:solidFill>
              <a:cs typeface="Arial" panose="020B0604020202020204" pitchFamily="34" charset="0"/>
            </a:endParaRPr>
          </a:p>
          <a:p>
            <a:pPr>
              <a:lnSpc>
                <a:spcPct val="80000"/>
              </a:lnSpc>
            </a:pPr>
            <a:r>
              <a:rPr lang="en-US" altLang="en-US" sz="2540" dirty="0">
                <a:cs typeface="Arial" panose="020B0604020202020204" pitchFamily="34" charset="0"/>
              </a:rPr>
              <a:t>L</a:t>
            </a:r>
            <a:r>
              <a:rPr lang="en-US" altLang="en-US" sz="2540" baseline="-25000" dirty="0">
                <a:cs typeface="Arial" panose="020B0604020202020204" pitchFamily="34" charset="0"/>
              </a:rPr>
              <a:t>XNOR</a:t>
            </a:r>
            <a:r>
              <a:rPr lang="en-US" altLang="en-US" sz="2540" dirty="0">
                <a:cs typeface="Arial" panose="020B0604020202020204" pitchFamily="34" charset="0"/>
              </a:rPr>
              <a:t>: XNOR w/o pipeline</a:t>
            </a:r>
          </a:p>
          <a:p>
            <a:pPr>
              <a:lnSpc>
                <a:spcPct val="80000"/>
              </a:lnSpc>
            </a:pPr>
            <a:r>
              <a:rPr lang="en-US" altLang="en-US" sz="2540" dirty="0">
                <a:cs typeface="Arial" panose="020B0604020202020204" pitchFamily="34" charset="0"/>
              </a:rPr>
              <a:t>L</a:t>
            </a:r>
            <a:r>
              <a:rPr lang="en-US" altLang="en-US" sz="2540" baseline="-25000" dirty="0">
                <a:cs typeface="Arial" panose="020B0604020202020204" pitchFamily="34" charset="0"/>
              </a:rPr>
              <a:t>FSM</a:t>
            </a:r>
            <a:r>
              <a:rPr lang="en-US" altLang="en-US" sz="2540" dirty="0">
                <a:cs typeface="Arial" panose="020B0604020202020204" pitchFamily="34" charset="0"/>
              </a:rPr>
              <a:t>: FSM w/o XNOR</a:t>
            </a:r>
          </a:p>
          <a:p>
            <a:pPr>
              <a:lnSpc>
                <a:spcPct val="80000"/>
              </a:lnSpc>
            </a:pPr>
            <a:r>
              <a:rPr lang="en-US" altLang="en-US" sz="2540" dirty="0">
                <a:cs typeface="Arial" panose="020B0604020202020204" pitchFamily="34" charset="0"/>
              </a:rPr>
              <a:t>SEU on pipeline register can cause false-positive reset</a:t>
            </a:r>
          </a:p>
        </p:txBody>
      </p:sp>
      <p:sp>
        <p:nvSpPr>
          <p:cNvPr id="88071" name="Line 7">
            <a:extLst>
              <a:ext uri="{FF2B5EF4-FFF2-40B4-BE49-F238E27FC236}">
                <a16:creationId xmlns:a16="http://schemas.microsoft.com/office/drawing/2014/main" id="{E7D771A8-D166-4594-9D1F-7D31E18FE43E}"/>
              </a:ext>
            </a:extLst>
          </p:cNvPr>
          <p:cNvSpPr>
            <a:spLocks noChangeShapeType="1"/>
          </p:cNvSpPr>
          <p:nvPr/>
        </p:nvSpPr>
        <p:spPr bwMode="auto">
          <a:xfrm flipV="1">
            <a:off x="1061281" y="2046601"/>
            <a:ext cx="0" cy="352512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72" name="Line 8">
            <a:extLst>
              <a:ext uri="{FF2B5EF4-FFF2-40B4-BE49-F238E27FC236}">
                <a16:creationId xmlns:a16="http://schemas.microsoft.com/office/drawing/2014/main" id="{284A59C4-10EC-4DCA-BB56-53291B762ADE}"/>
              </a:ext>
            </a:extLst>
          </p:cNvPr>
          <p:cNvSpPr>
            <a:spLocks noChangeShapeType="1"/>
          </p:cNvSpPr>
          <p:nvPr/>
        </p:nvSpPr>
        <p:spPr bwMode="auto">
          <a:xfrm>
            <a:off x="1061281" y="5571721"/>
            <a:ext cx="331776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73" name="Text Box 9">
            <a:extLst>
              <a:ext uri="{FF2B5EF4-FFF2-40B4-BE49-F238E27FC236}">
                <a16:creationId xmlns:a16="http://schemas.microsoft.com/office/drawing/2014/main" id="{A48AA751-96E7-4ABD-BFE9-1F1F0128C8BA}"/>
              </a:ext>
            </a:extLst>
          </p:cNvPr>
          <p:cNvSpPr txBox="1">
            <a:spLocks noChangeArrowheads="1"/>
          </p:cNvSpPr>
          <p:nvPr/>
        </p:nvSpPr>
        <p:spPr bwMode="auto">
          <a:xfrm>
            <a:off x="2996641" y="5779081"/>
            <a:ext cx="2142720"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270">
                <a:solidFill>
                  <a:schemeClr val="bg1"/>
                </a:solidFill>
              </a:rPr>
              <a:t># of Pipeline Stages</a:t>
            </a:r>
          </a:p>
        </p:txBody>
      </p:sp>
      <p:sp>
        <p:nvSpPr>
          <p:cNvPr id="88075" name="Line 11">
            <a:extLst>
              <a:ext uri="{FF2B5EF4-FFF2-40B4-BE49-F238E27FC236}">
                <a16:creationId xmlns:a16="http://schemas.microsoft.com/office/drawing/2014/main" id="{24D99BAD-8AFD-4432-A074-AE74B8B1E293}"/>
              </a:ext>
            </a:extLst>
          </p:cNvPr>
          <p:cNvSpPr>
            <a:spLocks noChangeShapeType="1"/>
          </p:cNvSpPr>
          <p:nvPr/>
        </p:nvSpPr>
        <p:spPr bwMode="auto">
          <a:xfrm flipV="1">
            <a:off x="1061281" y="2461321"/>
            <a:ext cx="3234240" cy="3110400"/>
          </a:xfrm>
          <a:prstGeom prst="line">
            <a:avLst/>
          </a:prstGeom>
          <a:noFill/>
          <a:ln w="381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76" name="Text Box 12">
            <a:extLst>
              <a:ext uri="{FF2B5EF4-FFF2-40B4-BE49-F238E27FC236}">
                <a16:creationId xmlns:a16="http://schemas.microsoft.com/office/drawing/2014/main" id="{9890FFC3-E80E-427B-9EBF-9760CB05389C}"/>
              </a:ext>
            </a:extLst>
          </p:cNvPr>
          <p:cNvSpPr txBox="1">
            <a:spLocks noChangeArrowheads="1"/>
          </p:cNvSpPr>
          <p:nvPr/>
        </p:nvSpPr>
        <p:spPr bwMode="auto">
          <a:xfrm>
            <a:off x="2913121" y="1977481"/>
            <a:ext cx="1156086"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70">
                <a:solidFill>
                  <a:srgbClr val="FF3300"/>
                </a:solidFill>
              </a:rPr>
              <a:t>Reset</a:t>
            </a:r>
            <a:r>
              <a:rPr lang="en-US" altLang="en-US" sz="1270"/>
              <a:t> </a:t>
            </a:r>
            <a:r>
              <a:rPr lang="en-US" altLang="en-US" sz="1270">
                <a:solidFill>
                  <a:srgbClr val="FF3300"/>
                </a:solidFill>
              </a:rPr>
              <a:t>Delays</a:t>
            </a:r>
          </a:p>
        </p:txBody>
      </p:sp>
      <p:sp>
        <p:nvSpPr>
          <p:cNvPr id="88077" name="Line 13">
            <a:extLst>
              <a:ext uri="{FF2B5EF4-FFF2-40B4-BE49-F238E27FC236}">
                <a16:creationId xmlns:a16="http://schemas.microsoft.com/office/drawing/2014/main" id="{552F5A00-735C-4FC1-9D51-A97FDA7B0D3C}"/>
              </a:ext>
            </a:extLst>
          </p:cNvPr>
          <p:cNvSpPr>
            <a:spLocks noChangeShapeType="1"/>
          </p:cNvSpPr>
          <p:nvPr/>
        </p:nvSpPr>
        <p:spPr bwMode="auto">
          <a:xfrm>
            <a:off x="1061281" y="2323081"/>
            <a:ext cx="1644480" cy="1105920"/>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78" name="Line 14">
            <a:extLst>
              <a:ext uri="{FF2B5EF4-FFF2-40B4-BE49-F238E27FC236}">
                <a16:creationId xmlns:a16="http://schemas.microsoft.com/office/drawing/2014/main" id="{C00A0673-E27F-4ADA-8462-C5A7C20E4E98}"/>
              </a:ext>
            </a:extLst>
          </p:cNvPr>
          <p:cNvSpPr>
            <a:spLocks noChangeShapeType="1"/>
          </p:cNvSpPr>
          <p:nvPr/>
        </p:nvSpPr>
        <p:spPr bwMode="auto">
          <a:xfrm>
            <a:off x="2705761" y="3429001"/>
            <a:ext cx="1673280" cy="0"/>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79" name="Text Box 15">
            <a:extLst>
              <a:ext uri="{FF2B5EF4-FFF2-40B4-BE49-F238E27FC236}">
                <a16:creationId xmlns:a16="http://schemas.microsoft.com/office/drawing/2014/main" id="{17D4B0F5-4D7B-44F2-A784-27BE54E25BEE}"/>
              </a:ext>
            </a:extLst>
          </p:cNvPr>
          <p:cNvSpPr txBox="1">
            <a:spLocks noChangeArrowheads="1"/>
          </p:cNvSpPr>
          <p:nvPr/>
        </p:nvSpPr>
        <p:spPr bwMode="auto">
          <a:xfrm>
            <a:off x="2927521" y="3636361"/>
            <a:ext cx="1277914"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70"/>
              <a:t>Levels of Logic</a:t>
            </a:r>
          </a:p>
        </p:txBody>
      </p:sp>
      <p:sp>
        <p:nvSpPr>
          <p:cNvPr id="88080" name="Line 16">
            <a:extLst>
              <a:ext uri="{FF2B5EF4-FFF2-40B4-BE49-F238E27FC236}">
                <a16:creationId xmlns:a16="http://schemas.microsoft.com/office/drawing/2014/main" id="{DEFBD7F5-D178-40A6-96BA-B32F1F9A9ABC}"/>
              </a:ext>
            </a:extLst>
          </p:cNvPr>
          <p:cNvSpPr>
            <a:spLocks noChangeShapeType="1"/>
          </p:cNvSpPr>
          <p:nvPr/>
        </p:nvSpPr>
        <p:spPr bwMode="auto">
          <a:xfrm flipH="1">
            <a:off x="1061281" y="3429001"/>
            <a:ext cx="1644480" cy="0"/>
          </a:xfrm>
          <a:prstGeom prst="line">
            <a:avLst/>
          </a:prstGeom>
          <a:noFill/>
          <a:ln w="3810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82" name="Text Box 18">
            <a:extLst>
              <a:ext uri="{FF2B5EF4-FFF2-40B4-BE49-F238E27FC236}">
                <a16:creationId xmlns:a16="http://schemas.microsoft.com/office/drawing/2014/main" id="{FDFE41A4-2150-4A4D-95CC-D80AF3D0604A}"/>
              </a:ext>
            </a:extLst>
          </p:cNvPr>
          <p:cNvSpPr txBox="1">
            <a:spLocks noChangeArrowheads="1"/>
          </p:cNvSpPr>
          <p:nvPr/>
        </p:nvSpPr>
        <p:spPr bwMode="auto">
          <a:xfrm>
            <a:off x="286561" y="2079721"/>
            <a:ext cx="590226"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70">
                <a:solidFill>
                  <a:schemeClr val="bg1"/>
                </a:solidFill>
              </a:rPr>
              <a:t>L</a:t>
            </a:r>
            <a:r>
              <a:rPr lang="en-US" altLang="en-US" sz="1270" baseline="-25000">
                <a:solidFill>
                  <a:schemeClr val="bg1"/>
                </a:solidFill>
              </a:rPr>
              <a:t>XNOR</a:t>
            </a:r>
            <a:endParaRPr lang="en-US" altLang="en-US" sz="1270">
              <a:solidFill>
                <a:schemeClr val="bg1"/>
              </a:solidFill>
            </a:endParaRPr>
          </a:p>
        </p:txBody>
      </p:sp>
      <p:sp>
        <p:nvSpPr>
          <p:cNvPr id="88083" name="Text Box 19">
            <a:extLst>
              <a:ext uri="{FF2B5EF4-FFF2-40B4-BE49-F238E27FC236}">
                <a16:creationId xmlns:a16="http://schemas.microsoft.com/office/drawing/2014/main" id="{9F41E5B7-411D-4B58-B094-DB82DE642AB5}"/>
              </a:ext>
            </a:extLst>
          </p:cNvPr>
          <p:cNvSpPr txBox="1">
            <a:spLocks noChangeArrowheads="1"/>
          </p:cNvSpPr>
          <p:nvPr/>
        </p:nvSpPr>
        <p:spPr bwMode="auto">
          <a:xfrm>
            <a:off x="300961" y="3290761"/>
            <a:ext cx="503664" cy="287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70">
                <a:solidFill>
                  <a:schemeClr val="bg1"/>
                </a:solidFill>
              </a:rPr>
              <a:t>L</a:t>
            </a:r>
            <a:r>
              <a:rPr lang="en-US" altLang="en-US" sz="1270" baseline="-25000">
                <a:solidFill>
                  <a:schemeClr val="bg1"/>
                </a:solidFill>
              </a:rPr>
              <a:t>FSM</a:t>
            </a:r>
            <a:endParaRPr lang="en-US" altLang="en-US" sz="1270">
              <a:solidFill>
                <a:schemeClr val="bg1"/>
              </a:solidFill>
            </a:endParaRPr>
          </a:p>
        </p:txBody>
      </p:sp>
      <p:sp>
        <p:nvSpPr>
          <p:cNvPr id="88088" name="Freeform 24">
            <a:extLst>
              <a:ext uri="{FF2B5EF4-FFF2-40B4-BE49-F238E27FC236}">
                <a16:creationId xmlns:a16="http://schemas.microsoft.com/office/drawing/2014/main" id="{33188FBC-51E0-4BC4-B046-02D692FAE95D}"/>
              </a:ext>
            </a:extLst>
          </p:cNvPr>
          <p:cNvSpPr>
            <a:spLocks/>
          </p:cNvSpPr>
          <p:nvPr/>
        </p:nvSpPr>
        <p:spPr bwMode="auto">
          <a:xfrm>
            <a:off x="1046881" y="4604041"/>
            <a:ext cx="3317760" cy="552960"/>
          </a:xfrm>
          <a:custGeom>
            <a:avLst/>
            <a:gdLst>
              <a:gd name="T0" fmla="*/ 0 w 2304"/>
              <a:gd name="T1" fmla="*/ 432 h 432"/>
              <a:gd name="T2" fmla="*/ 1824 w 2304"/>
              <a:gd name="T3" fmla="*/ 336 h 432"/>
              <a:gd name="T4" fmla="*/ 2304 w 2304"/>
              <a:gd name="T5" fmla="*/ 0 h 432"/>
            </a:gdLst>
            <a:ahLst/>
            <a:cxnLst>
              <a:cxn ang="0">
                <a:pos x="T0" y="T1"/>
              </a:cxn>
              <a:cxn ang="0">
                <a:pos x="T2" y="T3"/>
              </a:cxn>
              <a:cxn ang="0">
                <a:pos x="T4" y="T5"/>
              </a:cxn>
            </a:cxnLst>
            <a:rect l="0" t="0" r="r" b="b"/>
            <a:pathLst>
              <a:path w="2304" h="432">
                <a:moveTo>
                  <a:pt x="0" y="432"/>
                </a:moveTo>
                <a:cubicBezTo>
                  <a:pt x="720" y="420"/>
                  <a:pt x="1440" y="408"/>
                  <a:pt x="1824" y="336"/>
                </a:cubicBezTo>
                <a:cubicBezTo>
                  <a:pt x="2208" y="264"/>
                  <a:pt x="2256" y="132"/>
                  <a:pt x="2304" y="0"/>
                </a:cubicBezTo>
              </a:path>
            </a:pathLst>
          </a:custGeom>
          <a:noFill/>
          <a:ln w="28575" cmpd="sng">
            <a:solidFill>
              <a:srgbClr val="99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89" name="Line 25">
            <a:extLst>
              <a:ext uri="{FF2B5EF4-FFF2-40B4-BE49-F238E27FC236}">
                <a16:creationId xmlns:a16="http://schemas.microsoft.com/office/drawing/2014/main" id="{DB662F76-767D-4837-9B0B-9DEF4F8C358D}"/>
              </a:ext>
            </a:extLst>
          </p:cNvPr>
          <p:cNvSpPr>
            <a:spLocks noChangeShapeType="1"/>
          </p:cNvSpPr>
          <p:nvPr/>
        </p:nvSpPr>
        <p:spPr bwMode="auto">
          <a:xfrm flipV="1">
            <a:off x="1046881" y="4327561"/>
            <a:ext cx="1589760" cy="48384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
        <p:nvSpPr>
          <p:cNvPr id="88090" name="Line 26">
            <a:extLst>
              <a:ext uri="{FF2B5EF4-FFF2-40B4-BE49-F238E27FC236}">
                <a16:creationId xmlns:a16="http://schemas.microsoft.com/office/drawing/2014/main" id="{0FB6A9C1-0CA8-4BDD-89D2-ABFE11636CF9}"/>
              </a:ext>
            </a:extLst>
          </p:cNvPr>
          <p:cNvSpPr>
            <a:spLocks noChangeShapeType="1"/>
          </p:cNvSpPr>
          <p:nvPr/>
        </p:nvSpPr>
        <p:spPr bwMode="auto">
          <a:xfrm>
            <a:off x="2636641" y="4327561"/>
            <a:ext cx="1728000" cy="0"/>
          </a:xfrm>
          <a:prstGeom prst="line">
            <a:avLst/>
          </a:prstGeom>
          <a:noFill/>
          <a:ln w="38100">
            <a:solidFill>
              <a:srgbClr val="FF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sz="1270"/>
          </a:p>
        </p:txBody>
      </p:sp>
    </p:spTree>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99F03C6-30C5-4CBD-A617-787357A294B6}"/>
              </a:ext>
            </a:extLst>
          </p:cNvPr>
          <p:cNvSpPr>
            <a:spLocks noGrp="1" noChangeArrowheads="1"/>
          </p:cNvSpPr>
          <p:nvPr>
            <p:ph type="title"/>
          </p:nvPr>
        </p:nvSpPr>
        <p:spPr/>
        <p:txBody>
          <a:bodyPr/>
          <a:lstStyle/>
          <a:p>
            <a:r>
              <a:rPr lang="en-US" altLang="en-US"/>
              <a:t>Filtering</a:t>
            </a:r>
          </a:p>
        </p:txBody>
      </p:sp>
      <p:sp>
        <p:nvSpPr>
          <p:cNvPr id="34819" name="Rectangle 3">
            <a:extLst>
              <a:ext uri="{FF2B5EF4-FFF2-40B4-BE49-F238E27FC236}">
                <a16:creationId xmlns:a16="http://schemas.microsoft.com/office/drawing/2014/main" id="{12E45489-BF38-43E3-A17C-2FB3073580C7}"/>
              </a:ext>
            </a:extLst>
          </p:cNvPr>
          <p:cNvSpPr>
            <a:spLocks noGrp="1" noChangeArrowheads="1"/>
          </p:cNvSpPr>
          <p:nvPr>
            <p:ph sz="quarter" idx="1"/>
          </p:nvPr>
        </p:nvSpPr>
        <p:spPr/>
        <p:txBody>
          <a:bodyPr/>
          <a:lstStyle/>
          <a:p>
            <a:r>
              <a:rPr lang="en-US" altLang="en-US"/>
              <a:t>Smoothing Your Signals</a:t>
            </a:r>
          </a:p>
        </p:txBody>
      </p:sp>
      <p:sp>
        <p:nvSpPr>
          <p:cNvPr id="2" name="Datumsplatzhalter 1">
            <a:extLst>
              <a:ext uri="{FF2B5EF4-FFF2-40B4-BE49-F238E27FC236}">
                <a16:creationId xmlns:a16="http://schemas.microsoft.com/office/drawing/2014/main" id="{EE4692AB-5B01-4C64-A98D-F23D7025C72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2391FC12-16A3-48A7-8898-BC40225E954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56CBFBE5-76F4-48D5-9CDF-4AD054D7B434}"/>
              </a:ext>
            </a:extLst>
          </p:cNvPr>
          <p:cNvSpPr>
            <a:spLocks noGrp="1"/>
          </p:cNvSpPr>
          <p:nvPr>
            <p:ph type="sldNum" sz="quarter" idx="12"/>
          </p:nvPr>
        </p:nvSpPr>
        <p:spPr/>
        <p:txBody>
          <a:bodyPr/>
          <a:lstStyle/>
          <a:p>
            <a:pPr>
              <a:defRPr/>
            </a:pPr>
            <a:fld id="{AFD5F09E-495C-4440-9B64-34BC52B4539C}" type="slidenum">
              <a:rPr lang="en-US" smtClean="0"/>
              <a:pPr>
                <a:defRPr/>
              </a:pPr>
              <a:t>824</a:t>
            </a:fld>
            <a:endParaRPr lang="en-US"/>
          </a:p>
        </p:txBody>
      </p:sp>
    </p:spTree>
    <p:extLst>
      <p:ext uri="{BB962C8B-B14F-4D97-AF65-F5344CB8AC3E}">
        <p14:creationId xmlns:p14="http://schemas.microsoft.com/office/powerpoint/2010/main" val="208313755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79DFE13-A7FE-4E3E-988A-F01581DED767}"/>
              </a:ext>
            </a:extLst>
          </p:cNvPr>
          <p:cNvSpPr>
            <a:spLocks noGrp="1" noChangeArrowheads="1"/>
          </p:cNvSpPr>
          <p:nvPr>
            <p:ph type="title"/>
          </p:nvPr>
        </p:nvSpPr>
        <p:spPr/>
        <p:txBody>
          <a:bodyPr/>
          <a:lstStyle/>
          <a:p>
            <a:r>
              <a:rPr lang="en-US" altLang="en-US"/>
              <a:t>Filter Types</a:t>
            </a:r>
          </a:p>
        </p:txBody>
      </p:sp>
      <p:sp>
        <p:nvSpPr>
          <p:cNvPr id="35843" name="Rectangle 3">
            <a:extLst>
              <a:ext uri="{FF2B5EF4-FFF2-40B4-BE49-F238E27FC236}">
                <a16:creationId xmlns:a16="http://schemas.microsoft.com/office/drawing/2014/main" id="{7C99A006-C3DE-42FB-AD74-BF8CB17CEAAF}"/>
              </a:ext>
            </a:extLst>
          </p:cNvPr>
          <p:cNvSpPr>
            <a:spLocks noGrp="1" noChangeArrowheads="1"/>
          </p:cNvSpPr>
          <p:nvPr>
            <p:ph sz="quarter" idx="1"/>
          </p:nvPr>
        </p:nvSpPr>
        <p:spPr/>
        <p:txBody>
          <a:bodyPr/>
          <a:lstStyle/>
          <a:p>
            <a:pPr>
              <a:lnSpc>
                <a:spcPct val="90000"/>
              </a:lnSpc>
            </a:pPr>
            <a:r>
              <a:rPr lang="en-US" altLang="en-US" sz="2800" dirty="0"/>
              <a:t>Filters are classified by what they allow to pass through (NOT what they filter out).</a:t>
            </a:r>
          </a:p>
          <a:p>
            <a:pPr>
              <a:lnSpc>
                <a:spcPct val="90000"/>
              </a:lnSpc>
              <a:spcBef>
                <a:spcPct val="50000"/>
              </a:spcBef>
            </a:pPr>
            <a:r>
              <a:rPr lang="en-US" altLang="en-US" sz="2800" dirty="0"/>
              <a:t>For example a low pass filter (abv. LPF) allows low frequencies to pass through – it therefore removes high frequencies.</a:t>
            </a:r>
          </a:p>
          <a:p>
            <a:pPr>
              <a:lnSpc>
                <a:spcPct val="90000"/>
              </a:lnSpc>
              <a:spcBef>
                <a:spcPct val="50000"/>
              </a:spcBef>
            </a:pPr>
            <a:r>
              <a:rPr lang="en-US" altLang="en-US" sz="2800" dirty="0"/>
              <a:t>The most common filters are: high pass filters low pass filters and band pass filters.</a:t>
            </a:r>
          </a:p>
          <a:p>
            <a:pPr>
              <a:lnSpc>
                <a:spcPct val="90000"/>
              </a:lnSpc>
              <a:spcBef>
                <a:spcPct val="50000"/>
              </a:spcBef>
            </a:pPr>
            <a:r>
              <a:rPr lang="en-US" altLang="en-US" sz="2800" dirty="0"/>
              <a:t>We will only cover low pass filters.</a:t>
            </a:r>
          </a:p>
        </p:txBody>
      </p:sp>
      <p:sp>
        <p:nvSpPr>
          <p:cNvPr id="2" name="Datumsplatzhalter 1">
            <a:extLst>
              <a:ext uri="{FF2B5EF4-FFF2-40B4-BE49-F238E27FC236}">
                <a16:creationId xmlns:a16="http://schemas.microsoft.com/office/drawing/2014/main" id="{BE084488-6941-42E9-94F4-E3B2024FCBD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E77F6C6-757B-4D35-B2C5-478056D16AD9}"/>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D428072-BB99-46EC-9934-3A325DE55BC0}"/>
              </a:ext>
            </a:extLst>
          </p:cNvPr>
          <p:cNvSpPr>
            <a:spLocks noGrp="1"/>
          </p:cNvSpPr>
          <p:nvPr>
            <p:ph type="sldNum" sz="quarter" idx="12"/>
          </p:nvPr>
        </p:nvSpPr>
        <p:spPr/>
        <p:txBody>
          <a:bodyPr/>
          <a:lstStyle/>
          <a:p>
            <a:pPr>
              <a:defRPr/>
            </a:pPr>
            <a:fld id="{AFD5F09E-495C-4440-9B64-34BC52B4539C}" type="slidenum">
              <a:rPr lang="en-US" smtClean="0"/>
              <a:pPr>
                <a:defRPr/>
              </a:pPr>
              <a:t>825</a:t>
            </a:fld>
            <a:endParaRPr lang="en-US"/>
          </a:p>
        </p:txBody>
      </p:sp>
    </p:spTree>
    <p:extLst>
      <p:ext uri="{BB962C8B-B14F-4D97-AF65-F5344CB8AC3E}">
        <p14:creationId xmlns:p14="http://schemas.microsoft.com/office/powerpoint/2010/main" val="3646797341"/>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7ADA7B8-494F-42F1-8710-380F97B3DD5F}"/>
              </a:ext>
            </a:extLst>
          </p:cNvPr>
          <p:cNvSpPr>
            <a:spLocks noGrp="1" noChangeArrowheads="1"/>
          </p:cNvSpPr>
          <p:nvPr>
            <p:ph type="title"/>
          </p:nvPr>
        </p:nvSpPr>
        <p:spPr/>
        <p:txBody>
          <a:bodyPr/>
          <a:lstStyle/>
          <a:p>
            <a:r>
              <a:rPr lang="en-US" altLang="en-US"/>
              <a:t>Low Pass Filters</a:t>
            </a:r>
          </a:p>
        </p:txBody>
      </p:sp>
      <p:sp>
        <p:nvSpPr>
          <p:cNvPr id="36867" name="Rectangle 3">
            <a:extLst>
              <a:ext uri="{FF2B5EF4-FFF2-40B4-BE49-F238E27FC236}">
                <a16:creationId xmlns:a16="http://schemas.microsoft.com/office/drawing/2014/main" id="{AAA4577B-3179-4ACF-A7A2-B1680A828E23}"/>
              </a:ext>
            </a:extLst>
          </p:cNvPr>
          <p:cNvSpPr>
            <a:spLocks noGrp="1" noChangeArrowheads="1"/>
          </p:cNvSpPr>
          <p:nvPr>
            <p:ph sz="quarter" idx="1"/>
          </p:nvPr>
        </p:nvSpPr>
        <p:spPr/>
        <p:txBody>
          <a:bodyPr/>
          <a:lstStyle/>
          <a:p>
            <a:r>
              <a:rPr lang="en-US" altLang="en-US"/>
              <a:t>Low Pass Filters (LPFs) are used to smooth out the signal.</a:t>
            </a:r>
          </a:p>
          <a:p>
            <a:pPr>
              <a:spcBef>
                <a:spcPct val="50000"/>
              </a:spcBef>
            </a:pPr>
            <a:r>
              <a:rPr lang="en-US" altLang="en-US"/>
              <a:t>Common applications:</a:t>
            </a:r>
          </a:p>
          <a:p>
            <a:pPr lvl="1">
              <a:spcBef>
                <a:spcPct val="50000"/>
              </a:spcBef>
            </a:pPr>
            <a:r>
              <a:rPr lang="en-US" altLang="en-US"/>
              <a:t>Removing sensor noise</a:t>
            </a:r>
          </a:p>
          <a:p>
            <a:pPr lvl="1">
              <a:spcBef>
                <a:spcPct val="50000"/>
              </a:spcBef>
            </a:pPr>
            <a:r>
              <a:rPr lang="en-US" altLang="en-US"/>
              <a:t>Removing unwanted signal frequencies</a:t>
            </a:r>
          </a:p>
          <a:p>
            <a:pPr lvl="1">
              <a:spcBef>
                <a:spcPct val="50000"/>
              </a:spcBef>
            </a:pPr>
            <a:r>
              <a:rPr lang="en-US" altLang="en-US"/>
              <a:t>Signal averaging</a:t>
            </a:r>
          </a:p>
        </p:txBody>
      </p:sp>
      <p:sp>
        <p:nvSpPr>
          <p:cNvPr id="2" name="Datumsplatzhalter 1">
            <a:extLst>
              <a:ext uri="{FF2B5EF4-FFF2-40B4-BE49-F238E27FC236}">
                <a16:creationId xmlns:a16="http://schemas.microsoft.com/office/drawing/2014/main" id="{1EA97857-48FF-4BC2-8528-61E6E562A3D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0703F879-9667-4660-9F9E-686E08D13C9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7464B87-D16D-4270-A23A-9F8E18863DCA}"/>
              </a:ext>
            </a:extLst>
          </p:cNvPr>
          <p:cNvSpPr>
            <a:spLocks noGrp="1"/>
          </p:cNvSpPr>
          <p:nvPr>
            <p:ph type="sldNum" sz="quarter" idx="12"/>
          </p:nvPr>
        </p:nvSpPr>
        <p:spPr/>
        <p:txBody>
          <a:bodyPr/>
          <a:lstStyle/>
          <a:p>
            <a:pPr>
              <a:defRPr/>
            </a:pPr>
            <a:fld id="{AFD5F09E-495C-4440-9B64-34BC52B4539C}" type="slidenum">
              <a:rPr lang="en-US" smtClean="0"/>
              <a:pPr>
                <a:defRPr/>
              </a:pPr>
              <a:t>826</a:t>
            </a:fld>
            <a:endParaRPr lang="en-US"/>
          </a:p>
        </p:txBody>
      </p:sp>
    </p:spTree>
    <p:extLst>
      <p:ext uri="{BB962C8B-B14F-4D97-AF65-F5344CB8AC3E}">
        <p14:creationId xmlns:p14="http://schemas.microsoft.com/office/powerpoint/2010/main" val="3715955426"/>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8845BCEE-11DF-43E7-8C5A-753CA49ADCF9}"/>
              </a:ext>
            </a:extLst>
          </p:cNvPr>
          <p:cNvSpPr>
            <a:spLocks noGrp="1" noChangeArrowheads="1"/>
          </p:cNvSpPr>
          <p:nvPr>
            <p:ph type="title"/>
          </p:nvPr>
        </p:nvSpPr>
        <p:spPr/>
        <p:txBody>
          <a:bodyPr/>
          <a:lstStyle/>
          <a:p>
            <a:r>
              <a:rPr lang="en-US" altLang="en-US" dirty="0"/>
              <a:t>Low Pass Filters continued</a:t>
            </a:r>
          </a:p>
        </p:txBody>
      </p:sp>
      <p:sp>
        <p:nvSpPr>
          <p:cNvPr id="37891" name="Rectangle 3">
            <a:extLst>
              <a:ext uri="{FF2B5EF4-FFF2-40B4-BE49-F238E27FC236}">
                <a16:creationId xmlns:a16="http://schemas.microsoft.com/office/drawing/2014/main" id="{CB07B950-702A-404A-9C9E-5F4C1CF9F35A}"/>
              </a:ext>
            </a:extLst>
          </p:cNvPr>
          <p:cNvSpPr>
            <a:spLocks noGrp="1" noChangeArrowheads="1"/>
          </p:cNvSpPr>
          <p:nvPr>
            <p:ph sz="quarter" idx="1"/>
          </p:nvPr>
        </p:nvSpPr>
        <p:spPr/>
        <p:txBody>
          <a:bodyPr/>
          <a:lstStyle/>
          <a:p>
            <a:r>
              <a:rPr lang="en-US" altLang="en-US" dirty="0"/>
              <a:t>There are two basic types of filters:</a:t>
            </a:r>
          </a:p>
          <a:p>
            <a:pPr lvl="1"/>
            <a:r>
              <a:rPr lang="en-US" altLang="en-US" dirty="0"/>
              <a:t>Infinite Impulse Response (IIR)</a:t>
            </a:r>
          </a:p>
          <a:p>
            <a:pPr lvl="1"/>
            <a:r>
              <a:rPr lang="en-US" altLang="en-US" dirty="0"/>
              <a:t>Finite Impulse Response (FIR)</a:t>
            </a:r>
          </a:p>
          <a:p>
            <a:pPr>
              <a:spcBef>
                <a:spcPct val="50000"/>
              </a:spcBef>
            </a:pPr>
            <a:r>
              <a:rPr lang="en-US" altLang="en-US" dirty="0"/>
              <a:t>FIR filters are moving averages</a:t>
            </a:r>
          </a:p>
          <a:p>
            <a:pPr>
              <a:spcBef>
                <a:spcPct val="50000"/>
              </a:spcBef>
            </a:pPr>
            <a:r>
              <a:rPr lang="en-US" altLang="en-US" dirty="0"/>
              <a:t>IIR filters act just like electrical resistor-capacitor filters.  IIR filters allow the output of the filter to move a fixed fraction of the way toward the input.</a:t>
            </a:r>
          </a:p>
        </p:txBody>
      </p:sp>
      <p:sp>
        <p:nvSpPr>
          <p:cNvPr id="2" name="Datumsplatzhalter 1">
            <a:extLst>
              <a:ext uri="{FF2B5EF4-FFF2-40B4-BE49-F238E27FC236}">
                <a16:creationId xmlns:a16="http://schemas.microsoft.com/office/drawing/2014/main" id="{228EEAB9-DCEC-4733-AF5E-AA05999C22F8}"/>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7D420A3-D32E-4A55-A52E-C9C72BA5563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3C0AE1D-80CB-4969-B911-D588BAB3A236}"/>
              </a:ext>
            </a:extLst>
          </p:cNvPr>
          <p:cNvSpPr>
            <a:spLocks noGrp="1"/>
          </p:cNvSpPr>
          <p:nvPr>
            <p:ph type="sldNum" sz="quarter" idx="12"/>
          </p:nvPr>
        </p:nvSpPr>
        <p:spPr/>
        <p:txBody>
          <a:bodyPr/>
          <a:lstStyle/>
          <a:p>
            <a:pPr>
              <a:defRPr/>
            </a:pPr>
            <a:fld id="{AFD5F09E-495C-4440-9B64-34BC52B4539C}" type="slidenum">
              <a:rPr lang="en-US" smtClean="0"/>
              <a:pPr>
                <a:defRPr/>
              </a:pPr>
              <a:t>827</a:t>
            </a:fld>
            <a:endParaRPr lang="en-US"/>
          </a:p>
        </p:txBody>
      </p:sp>
    </p:spTree>
    <p:extLst>
      <p:ext uri="{BB962C8B-B14F-4D97-AF65-F5344CB8AC3E}">
        <p14:creationId xmlns:p14="http://schemas.microsoft.com/office/powerpoint/2010/main" val="41035944"/>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83202FB4-C327-4C0A-9BE0-2B38A16F2713}"/>
              </a:ext>
            </a:extLst>
          </p:cNvPr>
          <p:cNvSpPr>
            <a:spLocks noGrp="1" noChangeArrowheads="1"/>
          </p:cNvSpPr>
          <p:nvPr>
            <p:ph type="title"/>
          </p:nvPr>
        </p:nvSpPr>
        <p:spPr/>
        <p:txBody>
          <a:bodyPr/>
          <a:lstStyle/>
          <a:p>
            <a:r>
              <a:rPr lang="en-US" altLang="en-US" sz="3600"/>
              <a:t>Moving Average (FIR) Filter Example</a:t>
            </a:r>
          </a:p>
        </p:txBody>
      </p:sp>
      <p:sp>
        <p:nvSpPr>
          <p:cNvPr id="38915" name="Rectangle 3">
            <a:extLst>
              <a:ext uri="{FF2B5EF4-FFF2-40B4-BE49-F238E27FC236}">
                <a16:creationId xmlns:a16="http://schemas.microsoft.com/office/drawing/2014/main" id="{A09EEEF8-C9B5-4C8A-991C-D03553E0030B}"/>
              </a:ext>
            </a:extLst>
          </p:cNvPr>
          <p:cNvSpPr>
            <a:spLocks noGrp="1" noChangeArrowheads="1"/>
          </p:cNvSpPr>
          <p:nvPr>
            <p:ph sz="quarter" idx="1"/>
          </p:nvPr>
        </p:nvSpPr>
        <p:spPr/>
        <p:txBody>
          <a:bodyPr>
            <a:normAutofit fontScale="92500" lnSpcReduction="10000"/>
          </a:bodyPr>
          <a:lstStyle/>
          <a:p>
            <a:pPr>
              <a:lnSpc>
                <a:spcPct val="80000"/>
              </a:lnSpc>
              <a:buFont typeface="Wingdings" panose="05000000000000000000" pitchFamily="2" charset="2"/>
              <a:buNone/>
            </a:pPr>
            <a:r>
              <a:rPr lang="en-US" altLang="en-US" sz="2200" b="1" dirty="0">
                <a:latin typeface="Courier New" panose="02070309020205020404" pitchFamily="49" charset="0"/>
              </a:rPr>
              <a:t>#define WINDOW_SIZE 16</a:t>
            </a:r>
          </a:p>
          <a:p>
            <a:pPr>
              <a:lnSpc>
                <a:spcPct val="80000"/>
              </a:lnSpc>
              <a:buFont typeface="Wingdings" panose="05000000000000000000" pitchFamily="2" charset="2"/>
              <a:buNone/>
            </a:pPr>
            <a:r>
              <a:rPr lang="en-US" altLang="en-US" sz="2200" b="1" dirty="0">
                <a:latin typeface="Courier New" panose="02070309020205020404" pitchFamily="49" charset="0"/>
              </a:rPr>
              <a:t>s16 </a:t>
            </a:r>
            <a:r>
              <a:rPr lang="en-US" altLang="en-US" sz="2200" b="1" dirty="0" err="1">
                <a:latin typeface="Courier New" panose="02070309020205020404" pitchFamily="49" charset="0"/>
              </a:rPr>
              <a:t>inputArray</a:t>
            </a:r>
            <a:r>
              <a:rPr lang="en-US" altLang="en-US" sz="2200" b="1" dirty="0">
                <a:latin typeface="Courier New" panose="02070309020205020404" pitchFamily="49" charset="0"/>
              </a:rPr>
              <a:t>[WINDOW_SIZE];</a:t>
            </a:r>
          </a:p>
          <a:p>
            <a:pPr>
              <a:lnSpc>
                <a:spcPct val="80000"/>
              </a:lnSpc>
              <a:buFont typeface="Wingdings" panose="05000000000000000000" pitchFamily="2" charset="2"/>
              <a:buNone/>
            </a:pPr>
            <a:r>
              <a:rPr lang="en-US" altLang="en-US" sz="2200" b="1" dirty="0">
                <a:latin typeface="Courier New" panose="02070309020205020404" pitchFamily="49" charset="0"/>
              </a:rPr>
              <a:t>u8 </a:t>
            </a:r>
            <a:r>
              <a:rPr lang="en-US" altLang="en-US" sz="2200" b="1" dirty="0" err="1">
                <a:latin typeface="Courier New" panose="02070309020205020404" pitchFamily="49" charset="0"/>
              </a:rPr>
              <a:t>windowPtr</a:t>
            </a:r>
            <a:r>
              <a:rPr lang="en-US" altLang="en-US" sz="2200" b="1" dirty="0">
                <a:latin typeface="Courier New" panose="02070309020205020404" pitchFamily="49" charset="0"/>
              </a:rPr>
              <a:t>;</a:t>
            </a:r>
          </a:p>
          <a:p>
            <a:pPr>
              <a:lnSpc>
                <a:spcPct val="80000"/>
              </a:lnSpc>
              <a:buFont typeface="Wingdings" panose="05000000000000000000" pitchFamily="2" charset="2"/>
              <a:buNone/>
            </a:pPr>
            <a:r>
              <a:rPr lang="en-US" altLang="en-US" sz="2200" b="1" dirty="0">
                <a:latin typeface="Courier New" panose="02070309020205020404" pitchFamily="49" charset="0"/>
              </a:rPr>
              <a:t>s32 filter;</a:t>
            </a:r>
          </a:p>
          <a:p>
            <a:pPr>
              <a:lnSpc>
                <a:spcPct val="80000"/>
              </a:lnSpc>
              <a:buFont typeface="Wingdings" panose="05000000000000000000" pitchFamily="2" charset="2"/>
              <a:buNone/>
            </a:pPr>
            <a:endParaRPr lang="en-US" altLang="en-US" sz="2200" b="1" dirty="0">
              <a:latin typeface="Courier New" panose="02070309020205020404" pitchFamily="49" charset="0"/>
            </a:endParaRPr>
          </a:p>
          <a:p>
            <a:pPr>
              <a:lnSpc>
                <a:spcPct val="80000"/>
              </a:lnSpc>
              <a:buFont typeface="Wingdings" panose="05000000000000000000" pitchFamily="2" charset="2"/>
              <a:buNone/>
            </a:pPr>
            <a:r>
              <a:rPr lang="en-US" altLang="en-US" sz="2200" b="1" dirty="0">
                <a:latin typeface="Courier New" panose="02070309020205020404" pitchFamily="49" charset="0"/>
              </a:rPr>
              <a:t>s16 temp;</a:t>
            </a:r>
          </a:p>
          <a:p>
            <a:pPr>
              <a:lnSpc>
                <a:spcPct val="80000"/>
              </a:lnSpc>
              <a:buFont typeface="Wingdings" panose="05000000000000000000" pitchFamily="2" charset="2"/>
              <a:buNone/>
            </a:pPr>
            <a:r>
              <a:rPr lang="en-US" altLang="en-US" sz="2200" b="1" dirty="0">
                <a:latin typeface="Courier New" panose="02070309020205020404" pitchFamily="49" charset="0"/>
              </a:rPr>
              <a:t>s16 </a:t>
            </a:r>
            <a:r>
              <a:rPr lang="en-US" altLang="en-US" sz="2200" b="1" dirty="0" err="1">
                <a:latin typeface="Courier New" panose="02070309020205020404" pitchFamily="49" charset="0"/>
              </a:rPr>
              <a:t>oldestValue</a:t>
            </a:r>
            <a:r>
              <a:rPr lang="en-US" altLang="en-US" sz="2200" b="1" dirty="0">
                <a:latin typeface="Courier New" panose="02070309020205020404" pitchFamily="49" charset="0"/>
              </a:rPr>
              <a:t> = </a:t>
            </a:r>
            <a:r>
              <a:rPr lang="en-US" altLang="en-US" sz="2200" b="1" dirty="0" err="1">
                <a:latin typeface="Courier New" panose="02070309020205020404" pitchFamily="49" charset="0"/>
              </a:rPr>
              <a:t>inputArray</a:t>
            </a:r>
            <a:r>
              <a:rPr lang="en-US" altLang="en-US" sz="2200" b="1" dirty="0">
                <a:latin typeface="Courier New" panose="02070309020205020404" pitchFamily="49" charset="0"/>
              </a:rPr>
              <a:t>[</a:t>
            </a:r>
            <a:r>
              <a:rPr lang="en-US" altLang="en-US" sz="2200" b="1" dirty="0" err="1">
                <a:latin typeface="Courier New" panose="02070309020205020404" pitchFamily="49" charset="0"/>
              </a:rPr>
              <a:t>windowPtr</a:t>
            </a:r>
            <a:r>
              <a:rPr lang="en-US" altLang="en-US" sz="2200" b="1" dirty="0">
                <a:latin typeface="Courier New" panose="02070309020205020404" pitchFamily="49" charset="0"/>
              </a:rPr>
              <a:t>];</a:t>
            </a:r>
          </a:p>
          <a:p>
            <a:pPr>
              <a:lnSpc>
                <a:spcPct val="80000"/>
              </a:lnSpc>
              <a:buFont typeface="Wingdings" panose="05000000000000000000" pitchFamily="2" charset="2"/>
              <a:buNone/>
            </a:pPr>
            <a:endParaRPr lang="en-US" altLang="en-US" sz="2200" b="1" dirty="0">
              <a:latin typeface="Courier New" panose="02070309020205020404" pitchFamily="49" charset="0"/>
            </a:endParaRPr>
          </a:p>
          <a:p>
            <a:pPr>
              <a:lnSpc>
                <a:spcPct val="80000"/>
              </a:lnSpc>
              <a:buFont typeface="Wingdings" panose="05000000000000000000" pitchFamily="2" charset="2"/>
              <a:buNone/>
            </a:pPr>
            <a:r>
              <a:rPr lang="en-US" altLang="en-US" sz="2200" b="1" dirty="0">
                <a:latin typeface="Courier New" panose="02070309020205020404" pitchFamily="49" charset="0"/>
              </a:rPr>
              <a:t>filter += input - </a:t>
            </a:r>
            <a:r>
              <a:rPr lang="en-US" altLang="en-US" sz="2200" b="1" dirty="0" err="1">
                <a:latin typeface="Courier New" panose="02070309020205020404" pitchFamily="49" charset="0"/>
              </a:rPr>
              <a:t>oldestValue</a:t>
            </a:r>
            <a:r>
              <a:rPr lang="en-US" altLang="en-US" sz="2200" b="1" dirty="0">
                <a:latin typeface="Courier New" panose="02070309020205020404" pitchFamily="49" charset="0"/>
              </a:rPr>
              <a:t>;</a:t>
            </a:r>
          </a:p>
          <a:p>
            <a:pPr>
              <a:lnSpc>
                <a:spcPct val="80000"/>
              </a:lnSpc>
              <a:buFont typeface="Wingdings" panose="05000000000000000000" pitchFamily="2" charset="2"/>
              <a:buNone/>
            </a:pPr>
            <a:endParaRPr lang="en-US" altLang="en-US" sz="2200" b="1" dirty="0">
              <a:latin typeface="Courier New" panose="02070309020205020404" pitchFamily="49" charset="0"/>
            </a:endParaRPr>
          </a:p>
          <a:p>
            <a:pPr>
              <a:lnSpc>
                <a:spcPct val="80000"/>
              </a:lnSpc>
              <a:buFont typeface="Wingdings" panose="05000000000000000000" pitchFamily="2" charset="2"/>
              <a:buNone/>
            </a:pPr>
            <a:r>
              <a:rPr lang="en-US" altLang="en-US" sz="2200" b="1" dirty="0" err="1">
                <a:latin typeface="Courier New" panose="02070309020205020404" pitchFamily="49" charset="0"/>
              </a:rPr>
              <a:t>inputArray</a:t>
            </a:r>
            <a:r>
              <a:rPr lang="en-US" altLang="en-US" sz="2200" b="1" dirty="0">
                <a:latin typeface="Courier New" panose="02070309020205020404" pitchFamily="49" charset="0"/>
              </a:rPr>
              <a:t>[</a:t>
            </a:r>
            <a:r>
              <a:rPr lang="en-US" altLang="en-US" sz="2200" b="1" dirty="0" err="1">
                <a:latin typeface="Courier New" panose="02070309020205020404" pitchFamily="49" charset="0"/>
              </a:rPr>
              <a:t>windowPtr</a:t>
            </a:r>
            <a:r>
              <a:rPr lang="en-US" altLang="en-US" sz="2200" b="1" dirty="0">
                <a:latin typeface="Courier New" panose="02070309020205020404" pitchFamily="49" charset="0"/>
              </a:rPr>
              <a:t>] = input;</a:t>
            </a:r>
          </a:p>
          <a:p>
            <a:pPr>
              <a:lnSpc>
                <a:spcPct val="80000"/>
              </a:lnSpc>
              <a:buFont typeface="Wingdings" panose="05000000000000000000" pitchFamily="2" charset="2"/>
              <a:buNone/>
            </a:pPr>
            <a:endParaRPr lang="en-US" altLang="en-US" sz="2200" b="1" dirty="0">
              <a:latin typeface="Courier New" panose="02070309020205020404" pitchFamily="49" charset="0"/>
            </a:endParaRPr>
          </a:p>
          <a:p>
            <a:pPr>
              <a:lnSpc>
                <a:spcPct val="80000"/>
              </a:lnSpc>
              <a:buFont typeface="Wingdings" panose="05000000000000000000" pitchFamily="2" charset="2"/>
              <a:buNone/>
            </a:pPr>
            <a:r>
              <a:rPr lang="en-US" altLang="en-US" sz="2200" b="1" dirty="0">
                <a:latin typeface="Courier New" panose="02070309020205020404" pitchFamily="49" charset="0"/>
              </a:rPr>
              <a:t>if (++</a:t>
            </a:r>
            <a:r>
              <a:rPr lang="en-US" altLang="en-US" sz="2200" b="1" dirty="0" err="1">
                <a:latin typeface="Courier New" panose="02070309020205020404" pitchFamily="49" charset="0"/>
              </a:rPr>
              <a:t>windowPtr</a:t>
            </a:r>
            <a:r>
              <a:rPr lang="en-US" altLang="en-US" sz="2200" b="1" dirty="0">
                <a:latin typeface="Courier New" panose="02070309020205020404" pitchFamily="49" charset="0"/>
              </a:rPr>
              <a:t> &gt;= WINDOW_SIZE)</a:t>
            </a:r>
          </a:p>
          <a:p>
            <a:pPr>
              <a:lnSpc>
                <a:spcPct val="80000"/>
              </a:lnSpc>
              <a:buFont typeface="Wingdings" panose="05000000000000000000" pitchFamily="2" charset="2"/>
              <a:buNone/>
            </a:pPr>
            <a:r>
              <a:rPr lang="en-US" altLang="en-US" sz="2200" b="1" dirty="0">
                <a:latin typeface="Courier New" panose="02070309020205020404" pitchFamily="49" charset="0"/>
              </a:rPr>
              <a:t>{</a:t>
            </a:r>
          </a:p>
          <a:p>
            <a:pPr>
              <a:lnSpc>
                <a:spcPct val="80000"/>
              </a:lnSpc>
              <a:buFont typeface="Wingdings" panose="05000000000000000000" pitchFamily="2" charset="2"/>
              <a:buNone/>
            </a:pPr>
            <a:r>
              <a:rPr lang="en-US" altLang="en-US" sz="2200" b="1" dirty="0">
                <a:latin typeface="Courier New" panose="02070309020205020404" pitchFamily="49" charset="0"/>
              </a:rPr>
              <a:t>    </a:t>
            </a:r>
            <a:r>
              <a:rPr lang="en-US" altLang="en-US" sz="2200" b="1" dirty="0" err="1">
                <a:latin typeface="Courier New" panose="02070309020205020404" pitchFamily="49" charset="0"/>
              </a:rPr>
              <a:t>windowPtr</a:t>
            </a:r>
            <a:r>
              <a:rPr lang="en-US" altLang="en-US" sz="2200" b="1" dirty="0">
                <a:latin typeface="Courier New" panose="02070309020205020404" pitchFamily="49" charset="0"/>
              </a:rPr>
              <a:t> = 0;</a:t>
            </a:r>
          </a:p>
          <a:p>
            <a:pPr>
              <a:lnSpc>
                <a:spcPct val="80000"/>
              </a:lnSpc>
              <a:buFont typeface="Wingdings" panose="05000000000000000000" pitchFamily="2" charset="2"/>
              <a:buNone/>
            </a:pPr>
            <a:r>
              <a:rPr lang="en-US" altLang="en-US" sz="2200" b="1" dirty="0">
                <a:latin typeface="Courier New" panose="02070309020205020404" pitchFamily="49" charset="0"/>
              </a:rPr>
              <a:t>}</a:t>
            </a:r>
          </a:p>
        </p:txBody>
      </p:sp>
      <p:sp>
        <p:nvSpPr>
          <p:cNvPr id="2" name="Datumsplatzhalter 1">
            <a:extLst>
              <a:ext uri="{FF2B5EF4-FFF2-40B4-BE49-F238E27FC236}">
                <a16:creationId xmlns:a16="http://schemas.microsoft.com/office/drawing/2014/main" id="{47542E19-F7D8-4D10-BEC0-AB9294A22E6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02218F0-94B6-45BF-92C0-15267B06B8C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8EE9835-C6B3-46CF-8974-A1E04B86139B}"/>
              </a:ext>
            </a:extLst>
          </p:cNvPr>
          <p:cNvSpPr>
            <a:spLocks noGrp="1"/>
          </p:cNvSpPr>
          <p:nvPr>
            <p:ph type="sldNum" sz="quarter" idx="12"/>
          </p:nvPr>
        </p:nvSpPr>
        <p:spPr/>
        <p:txBody>
          <a:bodyPr/>
          <a:lstStyle/>
          <a:p>
            <a:pPr>
              <a:defRPr/>
            </a:pPr>
            <a:fld id="{AFD5F09E-495C-4440-9B64-34BC52B4539C}" type="slidenum">
              <a:rPr lang="en-US" smtClean="0"/>
              <a:pPr>
                <a:defRPr/>
              </a:pPr>
              <a:t>828</a:t>
            </a:fld>
            <a:endParaRPr lang="en-US"/>
          </a:p>
        </p:txBody>
      </p:sp>
    </p:spTree>
    <p:extLst>
      <p:ext uri="{BB962C8B-B14F-4D97-AF65-F5344CB8AC3E}">
        <p14:creationId xmlns:p14="http://schemas.microsoft.com/office/powerpoint/2010/main" val="2946598389"/>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A7CE3A38-FBF4-42B5-A4AE-9E323F2731A6}"/>
              </a:ext>
            </a:extLst>
          </p:cNvPr>
          <p:cNvSpPr>
            <a:spLocks noGrp="1" noChangeArrowheads="1"/>
          </p:cNvSpPr>
          <p:nvPr>
            <p:ph type="title"/>
          </p:nvPr>
        </p:nvSpPr>
        <p:spPr/>
        <p:txBody>
          <a:bodyPr/>
          <a:lstStyle/>
          <a:p>
            <a:r>
              <a:rPr lang="en-US" altLang="en-US" sz="3600"/>
              <a:t>Moving Average Filter Considerations</a:t>
            </a:r>
          </a:p>
        </p:txBody>
      </p:sp>
      <p:sp>
        <p:nvSpPr>
          <p:cNvPr id="41987" name="Rectangle 3">
            <a:extLst>
              <a:ext uri="{FF2B5EF4-FFF2-40B4-BE49-F238E27FC236}">
                <a16:creationId xmlns:a16="http://schemas.microsoft.com/office/drawing/2014/main" id="{81DC9479-A8BA-48B3-A077-80A104AB4593}"/>
              </a:ext>
            </a:extLst>
          </p:cNvPr>
          <p:cNvSpPr>
            <a:spLocks noGrp="1" noChangeArrowheads="1"/>
          </p:cNvSpPr>
          <p:nvPr>
            <p:ph sz="quarter" idx="1"/>
          </p:nvPr>
        </p:nvSpPr>
        <p:spPr/>
        <p:txBody>
          <a:bodyPr/>
          <a:lstStyle/>
          <a:p>
            <a:r>
              <a:rPr lang="en-US" altLang="en-US" dirty="0"/>
              <a:t>For more filtering effect use more data points in the average.</a:t>
            </a:r>
          </a:p>
          <a:p>
            <a:pPr>
              <a:spcBef>
                <a:spcPct val="50000"/>
              </a:spcBef>
            </a:pPr>
            <a:r>
              <a:rPr lang="en-US" altLang="en-US" dirty="0"/>
              <a:t>Since you are adding a lot of numbers there is a high chance of overflow – take precautions</a:t>
            </a:r>
          </a:p>
        </p:txBody>
      </p:sp>
      <p:sp>
        <p:nvSpPr>
          <p:cNvPr id="2" name="Datumsplatzhalter 1">
            <a:extLst>
              <a:ext uri="{FF2B5EF4-FFF2-40B4-BE49-F238E27FC236}">
                <a16:creationId xmlns:a16="http://schemas.microsoft.com/office/drawing/2014/main" id="{8CC60F76-72F4-42FA-AEA8-A7ED262FC81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8D4BD68-E7EC-4705-BE5A-51185A49162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71E1B693-B834-475E-96E8-5C61D26B2863}"/>
              </a:ext>
            </a:extLst>
          </p:cNvPr>
          <p:cNvSpPr>
            <a:spLocks noGrp="1"/>
          </p:cNvSpPr>
          <p:nvPr>
            <p:ph type="sldNum" sz="quarter" idx="12"/>
          </p:nvPr>
        </p:nvSpPr>
        <p:spPr/>
        <p:txBody>
          <a:bodyPr/>
          <a:lstStyle/>
          <a:p>
            <a:pPr>
              <a:defRPr/>
            </a:pPr>
            <a:fld id="{AFD5F09E-495C-4440-9B64-34BC52B4539C}" type="slidenum">
              <a:rPr lang="en-US" smtClean="0"/>
              <a:pPr>
                <a:defRPr/>
              </a:pPr>
              <a:t>829</a:t>
            </a:fld>
            <a:endParaRPr lang="en-US"/>
          </a:p>
        </p:txBody>
      </p:sp>
    </p:spTree>
    <p:extLst>
      <p:ext uri="{BB962C8B-B14F-4D97-AF65-F5344CB8AC3E}">
        <p14:creationId xmlns:p14="http://schemas.microsoft.com/office/powerpoint/2010/main" val="8376760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2CC6F54-1025-47D3-AEBD-9EB737BCAC9D}"/>
              </a:ext>
            </a:extLst>
          </p:cNvPr>
          <p:cNvSpPr>
            <a:spLocks noGrp="1" noChangeArrowheads="1"/>
          </p:cNvSpPr>
          <p:nvPr>
            <p:ph type="title"/>
          </p:nvPr>
        </p:nvSpPr>
        <p:spPr/>
        <p:txBody>
          <a:bodyPr/>
          <a:lstStyle/>
          <a:p>
            <a:r>
              <a:rPr lang="en-US" altLang="en-US"/>
              <a:t>Overview</a:t>
            </a:r>
          </a:p>
        </p:txBody>
      </p:sp>
      <p:sp>
        <p:nvSpPr>
          <p:cNvPr id="30723" name="Rectangle 3">
            <a:extLst>
              <a:ext uri="{FF2B5EF4-FFF2-40B4-BE49-F238E27FC236}">
                <a16:creationId xmlns:a16="http://schemas.microsoft.com/office/drawing/2014/main" id="{66C71D1F-984E-4449-BA7C-7309C4F44CAA}"/>
              </a:ext>
            </a:extLst>
          </p:cNvPr>
          <p:cNvSpPr>
            <a:spLocks noGrp="1" noChangeArrowheads="1"/>
          </p:cNvSpPr>
          <p:nvPr>
            <p:ph sz="quarter" idx="1"/>
          </p:nvPr>
        </p:nvSpPr>
        <p:spPr/>
        <p:txBody>
          <a:bodyPr/>
          <a:lstStyle/>
          <a:p>
            <a:pPr marL="609600" indent="-609600"/>
            <a:r>
              <a:rPr lang="en-US" altLang="en-US"/>
              <a:t>Nassi-Shneiderman charts have four primary uses:</a:t>
            </a:r>
          </a:p>
          <a:p>
            <a:pPr marL="990600" lvl="1" indent="-533400">
              <a:buFont typeface="Wingdings" panose="05000000000000000000" pitchFamily="2" charset="2"/>
              <a:buAutoNum type="arabicPeriod"/>
            </a:pPr>
            <a:r>
              <a:rPr lang="en-US" altLang="en-US"/>
              <a:t> Creating the logic design</a:t>
            </a:r>
          </a:p>
          <a:p>
            <a:pPr marL="990600" lvl="1" indent="-533400">
              <a:buFont typeface="Wingdings" panose="05000000000000000000" pitchFamily="2" charset="2"/>
              <a:buAutoNum type="arabicPeriod"/>
            </a:pPr>
            <a:r>
              <a:rPr lang="en-US" altLang="en-US"/>
              <a:t> Programming from the charts</a:t>
            </a:r>
          </a:p>
          <a:p>
            <a:pPr marL="990600" lvl="1" indent="-533400">
              <a:buFont typeface="Wingdings" panose="05000000000000000000" pitchFamily="2" charset="2"/>
              <a:buAutoNum type="arabicPeriod"/>
            </a:pPr>
            <a:r>
              <a:rPr lang="en-US" altLang="en-US"/>
              <a:t> Writing program documentation</a:t>
            </a:r>
          </a:p>
          <a:p>
            <a:pPr marL="990600" lvl="1" indent="-533400">
              <a:buFont typeface="Wingdings" panose="05000000000000000000" pitchFamily="2" charset="2"/>
              <a:buAutoNum type="arabicPeriod"/>
            </a:pPr>
            <a:r>
              <a:rPr lang="en-US" altLang="en-US"/>
              <a:t> Maintenance of the program</a:t>
            </a:r>
          </a:p>
        </p:txBody>
      </p:sp>
      <p:sp>
        <p:nvSpPr>
          <p:cNvPr id="4" name="Datumsplatzhalter 3">
            <a:extLst>
              <a:ext uri="{FF2B5EF4-FFF2-40B4-BE49-F238E27FC236}">
                <a16:creationId xmlns:a16="http://schemas.microsoft.com/office/drawing/2014/main" id="{F20A6F3D-CFF7-4AA1-80D1-1CA1333A31A1}"/>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C582951C-FB8D-4F28-996F-654681C56487}"/>
              </a:ext>
            </a:extLst>
          </p:cNvPr>
          <p:cNvSpPr>
            <a:spLocks noGrp="1"/>
          </p:cNvSpPr>
          <p:nvPr>
            <p:ph type="sldNum" sz="quarter" idx="12"/>
          </p:nvPr>
        </p:nvSpPr>
        <p:spPr/>
        <p:txBody>
          <a:bodyPr/>
          <a:lstStyle/>
          <a:p>
            <a:fld id="{791604A2-2EA2-45AB-BE83-BA33B14F1576}" type="slidenum">
              <a:rPr lang="en-US" altLang="en-US"/>
              <a:pPr/>
              <a:t>83</a:t>
            </a:fld>
            <a:endParaRPr lang="en-US" altLang="en-US"/>
          </a:p>
        </p:txBody>
      </p:sp>
      <p:sp>
        <p:nvSpPr>
          <p:cNvPr id="2" name="Fußzeilenplatzhalter 1">
            <a:extLst>
              <a:ext uri="{FF2B5EF4-FFF2-40B4-BE49-F238E27FC236}">
                <a16:creationId xmlns:a16="http://schemas.microsoft.com/office/drawing/2014/main" id="{E3846A87-1AD2-4D6B-9399-41FA8DBEDA9E}"/>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A820301-D187-439D-9E73-162EE99A7DB3}"/>
              </a:ext>
            </a:extLst>
          </p:cNvPr>
          <p:cNvSpPr>
            <a:spLocks noGrp="1" noChangeArrowheads="1"/>
          </p:cNvSpPr>
          <p:nvPr>
            <p:ph type="title"/>
          </p:nvPr>
        </p:nvSpPr>
        <p:spPr/>
        <p:txBody>
          <a:bodyPr/>
          <a:lstStyle/>
          <a:p>
            <a:r>
              <a:rPr lang="en-US" altLang="en-US" sz="3600"/>
              <a:t>IIR Filter Example (Floating Point)</a:t>
            </a:r>
          </a:p>
        </p:txBody>
      </p:sp>
      <p:sp>
        <p:nvSpPr>
          <p:cNvPr id="39939" name="Rectangle 3">
            <a:extLst>
              <a:ext uri="{FF2B5EF4-FFF2-40B4-BE49-F238E27FC236}">
                <a16:creationId xmlns:a16="http://schemas.microsoft.com/office/drawing/2014/main" id="{F371BF0F-D8F8-40E7-9BB6-D6DAA5784260}"/>
              </a:ext>
            </a:extLst>
          </p:cNvPr>
          <p:cNvSpPr>
            <a:spLocks noGrp="1" noChangeArrowheads="1"/>
          </p:cNvSpPr>
          <p:nvPr>
            <p:ph sz="quarter" idx="1"/>
          </p:nvPr>
        </p:nvSpPr>
        <p:spPr/>
        <p:txBody>
          <a:bodyPr/>
          <a:lstStyle/>
          <a:p>
            <a:pPr>
              <a:buFont typeface="Wingdings" panose="05000000000000000000" pitchFamily="2" charset="2"/>
              <a:buNone/>
            </a:pPr>
            <a:r>
              <a:rPr lang="en-US" altLang="en-US" sz="2000" b="1" dirty="0">
                <a:latin typeface="Courier New" panose="02070309020205020404" pitchFamily="49" charset="0"/>
              </a:rPr>
              <a:t>#define FILTER_CONST 0.8</a:t>
            </a:r>
          </a:p>
          <a:p>
            <a:pPr>
              <a:buFont typeface="Wingdings" panose="05000000000000000000" pitchFamily="2" charset="2"/>
              <a:buNone/>
            </a:pPr>
            <a:r>
              <a:rPr lang="en-US" altLang="en-US" sz="2000" b="1" dirty="0">
                <a:latin typeface="Courier New" panose="02070309020205020404" pitchFamily="49" charset="0"/>
              </a:rPr>
              <a:t>static float </a:t>
            </a: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a:t>
            </a:r>
          </a:p>
          <a:p>
            <a:pPr>
              <a:buFont typeface="Wingdings" panose="05000000000000000000" pitchFamily="2" charset="2"/>
              <a:buNone/>
            </a:pPr>
            <a:r>
              <a:rPr lang="en-US" altLang="en-US" sz="2000" b="1" dirty="0">
                <a:latin typeface="Courier New" panose="02070309020205020404" pitchFamily="49" charset="0"/>
              </a:rPr>
              <a:t>static float </a:t>
            </a:r>
            <a:r>
              <a:rPr lang="en-US" altLang="en-US" sz="2000" b="1" dirty="0" err="1">
                <a:latin typeface="Courier New" panose="02070309020205020404" pitchFamily="49" charset="0"/>
              </a:rPr>
              <a:t>filtOut_z</a:t>
            </a:r>
            <a:r>
              <a:rPr lang="en-US" altLang="en-US" sz="2000" b="1" dirty="0">
                <a:latin typeface="Courier New" panose="02070309020205020404" pitchFamily="49" charset="0"/>
              </a:rPr>
              <a:t>;</a:t>
            </a:r>
          </a:p>
          <a:p>
            <a:pPr>
              <a:buFont typeface="Wingdings" panose="05000000000000000000" pitchFamily="2" charset="2"/>
              <a:buNone/>
            </a:pPr>
            <a:r>
              <a:rPr lang="en-US" altLang="en-US" sz="2000" b="1" dirty="0">
                <a:latin typeface="Courier New" panose="02070309020205020404" pitchFamily="49" charset="0"/>
              </a:rPr>
              <a:t>float input;</a:t>
            </a:r>
          </a:p>
          <a:p>
            <a:pPr>
              <a:buFont typeface="Wingdings" panose="05000000000000000000" pitchFamily="2" charset="2"/>
              <a:buNone/>
            </a:pPr>
            <a:endParaRPr lang="en-US" altLang="en-US" sz="2000" b="1" dirty="0">
              <a:latin typeface="Courier New" panose="02070309020205020404" pitchFamily="49" charset="0"/>
            </a:endParaRPr>
          </a:p>
          <a:p>
            <a:pPr>
              <a:buFont typeface="Wingdings" panose="05000000000000000000" pitchFamily="2" charset="2"/>
              <a:buNone/>
            </a:pPr>
            <a:r>
              <a:rPr lang="en-US" altLang="en-US" sz="2000" b="1" dirty="0">
                <a:latin typeface="Courier New" panose="02070309020205020404" pitchFamily="49" charset="0"/>
              </a:rPr>
              <a:t>// filter code</a:t>
            </a:r>
          </a:p>
          <a:p>
            <a:pPr>
              <a:buFont typeface="Wingdings" panose="05000000000000000000" pitchFamily="2" charset="2"/>
              <a:buNone/>
            </a:pPr>
            <a:r>
              <a:rPr lang="en-US" altLang="en-US" sz="2000" b="1" dirty="0" err="1">
                <a:latin typeface="Courier New" panose="02070309020205020404" pitchFamily="49" charset="0"/>
              </a:rPr>
              <a:t>filtOut_z</a:t>
            </a:r>
            <a:r>
              <a:rPr lang="en-US" altLang="en-US" sz="2000" b="1" dirty="0">
                <a:latin typeface="Courier New" panose="02070309020205020404" pitchFamily="49" charset="0"/>
              </a:rPr>
              <a:t> = </a:t>
            </a: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a:t>
            </a:r>
          </a:p>
          <a:p>
            <a:pPr>
              <a:buFont typeface="Wingdings" panose="05000000000000000000" pitchFamily="2" charset="2"/>
              <a:buNone/>
            </a:pP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input + FILTER_CONST * (</a:t>
            </a:r>
            <a:r>
              <a:rPr lang="en-US" altLang="en-US" sz="2000" b="1" dirty="0" err="1">
                <a:latin typeface="Courier New" panose="02070309020205020404" pitchFamily="49" charset="0"/>
              </a:rPr>
              <a:t>filtOut_z</a:t>
            </a:r>
            <a:r>
              <a:rPr lang="en-US" altLang="en-US" sz="2000" b="1" dirty="0">
                <a:latin typeface="Courier New" panose="02070309020205020404" pitchFamily="49" charset="0"/>
              </a:rPr>
              <a:t> – input);</a:t>
            </a:r>
          </a:p>
          <a:p>
            <a:pPr>
              <a:buFont typeface="Wingdings" panose="05000000000000000000" pitchFamily="2" charset="2"/>
              <a:buNone/>
            </a:pPr>
            <a:endParaRPr lang="en-US" altLang="en-US" sz="2000" b="1" dirty="0">
              <a:latin typeface="Courier New" panose="02070309020205020404" pitchFamily="49" charset="0"/>
            </a:endParaRPr>
          </a:p>
          <a:p>
            <a:pPr>
              <a:buFont typeface="Wingdings" panose="05000000000000000000" pitchFamily="2" charset="2"/>
              <a:buNone/>
            </a:pPr>
            <a:r>
              <a:rPr lang="en-US" altLang="en-US" sz="2000" b="1" dirty="0">
                <a:latin typeface="Courier New" panose="02070309020205020404" pitchFamily="49" charset="0"/>
              </a:rPr>
              <a:t>// optimized filter code (</a:t>
            </a:r>
            <a:r>
              <a:rPr lang="en-US" altLang="en-US" sz="2000" b="1" dirty="0" err="1">
                <a:latin typeface="Courier New" panose="02070309020205020404" pitchFamily="49" charset="0"/>
              </a:rPr>
              <a:t>filtOut_z</a:t>
            </a:r>
            <a:r>
              <a:rPr lang="en-US" altLang="en-US" sz="2000" b="1" dirty="0">
                <a:latin typeface="Courier New" panose="02070309020205020404" pitchFamily="49" charset="0"/>
              </a:rPr>
              <a:t> not needed)</a:t>
            </a:r>
          </a:p>
          <a:p>
            <a:pPr>
              <a:buFont typeface="Wingdings" panose="05000000000000000000" pitchFamily="2" charset="2"/>
              <a:buNone/>
            </a:pP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input + FILTER_CONST * (</a:t>
            </a: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input);</a:t>
            </a:r>
            <a:endParaRPr lang="en-US" altLang="en-US" b="1" dirty="0">
              <a:latin typeface="Courier New" panose="02070309020205020404" pitchFamily="49" charset="0"/>
            </a:endParaRPr>
          </a:p>
          <a:p>
            <a:pPr>
              <a:buFont typeface="Wingdings" panose="05000000000000000000" pitchFamily="2" charset="2"/>
              <a:buNone/>
            </a:pPr>
            <a:endParaRPr lang="en-US" altLang="en-US" b="1" dirty="0">
              <a:latin typeface="Courier New" panose="02070309020205020404" pitchFamily="49" charset="0"/>
            </a:endParaRPr>
          </a:p>
        </p:txBody>
      </p:sp>
      <p:sp>
        <p:nvSpPr>
          <p:cNvPr id="2" name="Datumsplatzhalter 1">
            <a:extLst>
              <a:ext uri="{FF2B5EF4-FFF2-40B4-BE49-F238E27FC236}">
                <a16:creationId xmlns:a16="http://schemas.microsoft.com/office/drawing/2014/main" id="{31B7D275-7690-4C7A-A29B-FF44EA35982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FA927F19-13FC-41C0-8AA3-A5DA7B16007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41206BD1-1B6A-4F69-B192-27B285121F81}"/>
              </a:ext>
            </a:extLst>
          </p:cNvPr>
          <p:cNvSpPr>
            <a:spLocks noGrp="1"/>
          </p:cNvSpPr>
          <p:nvPr>
            <p:ph type="sldNum" sz="quarter" idx="12"/>
          </p:nvPr>
        </p:nvSpPr>
        <p:spPr/>
        <p:txBody>
          <a:bodyPr/>
          <a:lstStyle/>
          <a:p>
            <a:pPr>
              <a:defRPr/>
            </a:pPr>
            <a:fld id="{AFD5F09E-495C-4440-9B64-34BC52B4539C}" type="slidenum">
              <a:rPr lang="en-US" smtClean="0"/>
              <a:pPr>
                <a:defRPr/>
              </a:pPr>
              <a:t>830</a:t>
            </a:fld>
            <a:endParaRPr lang="en-US"/>
          </a:p>
        </p:txBody>
      </p:sp>
    </p:spTree>
    <p:extLst>
      <p:ext uri="{BB962C8B-B14F-4D97-AF65-F5344CB8AC3E}">
        <p14:creationId xmlns:p14="http://schemas.microsoft.com/office/powerpoint/2010/main" val="122609725"/>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02B2449-2CA2-4F39-817D-C0D9C353D387}"/>
              </a:ext>
            </a:extLst>
          </p:cNvPr>
          <p:cNvSpPr>
            <a:spLocks noGrp="1" noChangeArrowheads="1"/>
          </p:cNvSpPr>
          <p:nvPr>
            <p:ph type="title"/>
          </p:nvPr>
        </p:nvSpPr>
        <p:spPr/>
        <p:txBody>
          <a:bodyPr/>
          <a:lstStyle/>
          <a:p>
            <a:r>
              <a:rPr lang="en-US" altLang="en-US" sz="3600"/>
              <a:t>IIR Filter Example (Fixed Point)</a:t>
            </a:r>
          </a:p>
        </p:txBody>
      </p:sp>
      <p:sp>
        <p:nvSpPr>
          <p:cNvPr id="43011" name="Rectangle 3">
            <a:extLst>
              <a:ext uri="{FF2B5EF4-FFF2-40B4-BE49-F238E27FC236}">
                <a16:creationId xmlns:a16="http://schemas.microsoft.com/office/drawing/2014/main" id="{DCD58B30-36DE-4877-BDD1-7CF0FABA77DA}"/>
              </a:ext>
            </a:extLst>
          </p:cNvPr>
          <p:cNvSpPr>
            <a:spLocks noGrp="1" noChangeArrowheads="1"/>
          </p:cNvSpPr>
          <p:nvPr>
            <p:ph sz="quarter" idx="1"/>
          </p:nvPr>
        </p:nvSpPr>
        <p:spPr/>
        <p:txBody>
          <a:bodyPr/>
          <a:lstStyle/>
          <a:p>
            <a:pPr>
              <a:buFont typeface="Wingdings" panose="05000000000000000000" pitchFamily="2" charset="2"/>
              <a:buNone/>
            </a:pPr>
            <a:r>
              <a:rPr lang="en-US" altLang="en-US" sz="2000" b="1">
                <a:latin typeface="Courier New" panose="02070309020205020404" pitchFamily="49" charset="0"/>
              </a:rPr>
              <a:t>// filter constant will be 0.75.  Get this by</a:t>
            </a:r>
          </a:p>
          <a:p>
            <a:pPr>
              <a:buFont typeface="Wingdings" panose="05000000000000000000" pitchFamily="2" charset="2"/>
              <a:buNone/>
            </a:pPr>
            <a:r>
              <a:rPr lang="en-US" altLang="en-US" sz="2000" b="1">
                <a:latin typeface="Courier New" panose="02070309020205020404" pitchFamily="49" charset="0"/>
              </a:rPr>
              <a:t>// (1 – 2^-2).  Remember X * 2^-2 = X &gt;&gt; 2</a:t>
            </a:r>
          </a:p>
          <a:p>
            <a:pPr>
              <a:buFont typeface="Wingdings" panose="05000000000000000000" pitchFamily="2" charset="2"/>
              <a:buNone/>
            </a:pPr>
            <a:r>
              <a:rPr lang="en-US" altLang="en-US" sz="2000" b="1">
                <a:latin typeface="Courier New" panose="02070309020205020404" pitchFamily="49" charset="0"/>
              </a:rPr>
              <a:t>#define FILT_SHIFT 2</a:t>
            </a:r>
          </a:p>
          <a:p>
            <a:pPr>
              <a:buFont typeface="Wingdings" panose="05000000000000000000" pitchFamily="2" charset="2"/>
              <a:buNone/>
            </a:pPr>
            <a:r>
              <a:rPr lang="en-US" altLang="en-US" sz="2000" b="1">
                <a:latin typeface="Courier New" panose="02070309020205020404" pitchFamily="49" charset="0"/>
              </a:rPr>
              <a:t>static s16 filtOut;</a:t>
            </a:r>
          </a:p>
          <a:p>
            <a:pPr>
              <a:buFont typeface="Wingdings" panose="05000000000000000000" pitchFamily="2" charset="2"/>
              <a:buNone/>
            </a:pPr>
            <a:r>
              <a:rPr lang="en-US" altLang="en-US" sz="2000" b="1">
                <a:latin typeface="Courier New" panose="02070309020205020404" pitchFamily="49" charset="0"/>
              </a:rPr>
              <a:t>s16 input;</a:t>
            </a:r>
          </a:p>
          <a:p>
            <a:pPr>
              <a:buFont typeface="Wingdings" panose="05000000000000000000" pitchFamily="2" charset="2"/>
              <a:buNone/>
            </a:pPr>
            <a:endParaRPr lang="en-US" altLang="en-US" sz="2000" b="1">
              <a:latin typeface="Courier New" panose="02070309020205020404" pitchFamily="49" charset="0"/>
            </a:endParaRPr>
          </a:p>
          <a:p>
            <a:pPr>
              <a:buFont typeface="Wingdings" panose="05000000000000000000" pitchFamily="2" charset="2"/>
              <a:buNone/>
            </a:pPr>
            <a:r>
              <a:rPr lang="en-US" altLang="en-US" sz="2000" b="1">
                <a:latin typeface="Courier New" panose="02070309020205020404" pitchFamily="49" charset="0"/>
              </a:rPr>
              <a:t>// filter code</a:t>
            </a:r>
          </a:p>
          <a:p>
            <a:pPr>
              <a:buFont typeface="Wingdings" panose="05000000000000000000" pitchFamily="2" charset="2"/>
              <a:buNone/>
            </a:pPr>
            <a:r>
              <a:rPr lang="en-US" altLang="en-US" sz="2000" b="1">
                <a:latin typeface="Courier New" panose="02070309020205020404" pitchFamily="49" charset="0"/>
              </a:rPr>
              <a:t>filtOut += (input - filtOut) &gt;&gt; FILT_SHIFT;</a:t>
            </a:r>
          </a:p>
          <a:p>
            <a:pPr>
              <a:buFont typeface="Wingdings" panose="05000000000000000000" pitchFamily="2" charset="2"/>
              <a:buNone/>
            </a:pPr>
            <a:endParaRPr lang="en-US" altLang="en-US" b="1">
              <a:latin typeface="Courier New" panose="02070309020205020404" pitchFamily="49" charset="0"/>
            </a:endParaRPr>
          </a:p>
        </p:txBody>
      </p:sp>
      <p:sp>
        <p:nvSpPr>
          <p:cNvPr id="2" name="Datumsplatzhalter 1">
            <a:extLst>
              <a:ext uri="{FF2B5EF4-FFF2-40B4-BE49-F238E27FC236}">
                <a16:creationId xmlns:a16="http://schemas.microsoft.com/office/drawing/2014/main" id="{79E2129C-691F-4C9E-91D7-8A252656568F}"/>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43C53439-1E1A-4AD0-AD9B-CF87F5D94BD8}"/>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FE384F8C-F1B2-4C3F-BF3D-E0E801A4A599}"/>
              </a:ext>
            </a:extLst>
          </p:cNvPr>
          <p:cNvSpPr>
            <a:spLocks noGrp="1"/>
          </p:cNvSpPr>
          <p:nvPr>
            <p:ph type="sldNum" sz="quarter" idx="12"/>
          </p:nvPr>
        </p:nvSpPr>
        <p:spPr/>
        <p:txBody>
          <a:bodyPr/>
          <a:lstStyle/>
          <a:p>
            <a:pPr>
              <a:defRPr/>
            </a:pPr>
            <a:fld id="{AFD5F09E-495C-4440-9B64-34BC52B4539C}" type="slidenum">
              <a:rPr lang="en-US" smtClean="0"/>
              <a:pPr>
                <a:defRPr/>
              </a:pPr>
              <a:t>831</a:t>
            </a:fld>
            <a:endParaRPr lang="en-US"/>
          </a:p>
        </p:txBody>
      </p:sp>
    </p:spTree>
    <p:extLst>
      <p:ext uri="{BB962C8B-B14F-4D97-AF65-F5344CB8AC3E}">
        <p14:creationId xmlns:p14="http://schemas.microsoft.com/office/powerpoint/2010/main" val="3092123869"/>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5187A8E9-AADE-4A4E-BAB0-1C62B4ABAA85}"/>
              </a:ext>
            </a:extLst>
          </p:cNvPr>
          <p:cNvSpPr>
            <a:spLocks noGrp="1" noChangeArrowheads="1"/>
          </p:cNvSpPr>
          <p:nvPr>
            <p:ph type="title"/>
          </p:nvPr>
        </p:nvSpPr>
        <p:spPr/>
        <p:txBody>
          <a:bodyPr/>
          <a:lstStyle/>
          <a:p>
            <a:r>
              <a:rPr lang="en-US" altLang="en-US" sz="3600"/>
              <a:t>IIR Filter Example (Fixed Point)</a:t>
            </a:r>
          </a:p>
        </p:txBody>
      </p:sp>
      <p:sp>
        <p:nvSpPr>
          <p:cNvPr id="44035" name="Rectangle 3">
            <a:extLst>
              <a:ext uri="{FF2B5EF4-FFF2-40B4-BE49-F238E27FC236}">
                <a16:creationId xmlns:a16="http://schemas.microsoft.com/office/drawing/2014/main" id="{6CA5D9BA-31A2-4937-B9A9-03A2D28C885B}"/>
              </a:ext>
            </a:extLst>
          </p:cNvPr>
          <p:cNvSpPr>
            <a:spLocks noGrp="1" noChangeArrowheads="1"/>
          </p:cNvSpPr>
          <p:nvPr>
            <p:ph sz="quarter" idx="1"/>
          </p:nvPr>
        </p:nvSpPr>
        <p:spPr/>
        <p:txBody>
          <a:bodyPr>
            <a:normAutofit lnSpcReduction="10000"/>
          </a:bodyPr>
          <a:lstStyle/>
          <a:p>
            <a:pPr>
              <a:buFont typeface="Wingdings" panose="05000000000000000000" pitchFamily="2" charset="2"/>
              <a:buNone/>
            </a:pPr>
            <a:r>
              <a:rPr lang="en-US" altLang="en-US" sz="2000" dirty="0"/>
              <a:t>Whoa!  How did we get from </a:t>
            </a:r>
          </a:p>
          <a:p>
            <a:pPr>
              <a:buFont typeface="Wingdings" panose="05000000000000000000" pitchFamily="2" charset="2"/>
              <a:buNone/>
            </a:pPr>
            <a:endParaRPr lang="en-US" altLang="en-US" sz="2000" dirty="0">
              <a:latin typeface="Courier New" panose="02070309020205020404" pitchFamily="49" charset="0"/>
            </a:endParaRPr>
          </a:p>
          <a:p>
            <a:pPr>
              <a:buFont typeface="Wingdings" panose="05000000000000000000" pitchFamily="2" charset="2"/>
              <a:buNone/>
            </a:pP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input + FILTER_CONST * (</a:t>
            </a: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input);</a:t>
            </a:r>
            <a:endParaRPr lang="en-US" altLang="en-US" b="1" dirty="0">
              <a:latin typeface="Courier New" panose="02070309020205020404" pitchFamily="49" charset="0"/>
            </a:endParaRPr>
          </a:p>
          <a:p>
            <a:pPr>
              <a:buFont typeface="Wingdings" panose="05000000000000000000" pitchFamily="2" charset="2"/>
              <a:buNone/>
            </a:pPr>
            <a:endParaRPr lang="en-US" altLang="en-US" sz="2000" dirty="0">
              <a:latin typeface="Courier New" panose="02070309020205020404" pitchFamily="49" charset="0"/>
            </a:endParaRPr>
          </a:p>
          <a:p>
            <a:pPr>
              <a:buFont typeface="Wingdings" panose="05000000000000000000" pitchFamily="2" charset="2"/>
              <a:buNone/>
            </a:pPr>
            <a:r>
              <a:rPr lang="en-US" altLang="en-US" sz="2000" dirty="0">
                <a:latin typeface="Courier New" panose="02070309020205020404" pitchFamily="49" charset="0"/>
              </a:rPr>
              <a:t>To</a:t>
            </a:r>
          </a:p>
          <a:p>
            <a:pPr>
              <a:buFont typeface="Wingdings" panose="05000000000000000000" pitchFamily="2" charset="2"/>
              <a:buNone/>
            </a:pPr>
            <a:endParaRPr lang="en-US" altLang="en-US" sz="2000" dirty="0">
              <a:latin typeface="Courier New" panose="02070309020205020404" pitchFamily="49" charset="0"/>
            </a:endParaRPr>
          </a:p>
          <a:p>
            <a:pPr>
              <a:buFont typeface="Wingdings" panose="05000000000000000000" pitchFamily="2" charset="2"/>
              <a:buNone/>
            </a:pP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(input - </a:t>
            </a: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&gt;&gt; FILT_SHIFT;</a:t>
            </a:r>
          </a:p>
          <a:p>
            <a:pPr>
              <a:buFont typeface="Wingdings" panose="05000000000000000000" pitchFamily="2" charset="2"/>
              <a:buNone/>
            </a:pPr>
            <a:endParaRPr lang="en-US" altLang="en-US" sz="2000" b="1" dirty="0">
              <a:latin typeface="Courier New" panose="02070309020205020404" pitchFamily="49" charset="0"/>
            </a:endParaRPr>
          </a:p>
          <a:p>
            <a:pPr>
              <a:buFont typeface="Wingdings" panose="05000000000000000000" pitchFamily="2" charset="2"/>
              <a:buNone/>
            </a:pPr>
            <a:r>
              <a:rPr lang="en-US" altLang="en-US" sz="2000" dirty="0"/>
              <a:t>Math:</a:t>
            </a:r>
          </a:p>
          <a:p>
            <a:pPr>
              <a:buFont typeface="Wingdings" panose="05000000000000000000" pitchFamily="2" charset="2"/>
              <a:buNone/>
            </a:pPr>
            <a:r>
              <a:rPr lang="en-US" altLang="en-US" sz="2000" dirty="0" err="1"/>
              <a:t>filtOut</a:t>
            </a:r>
            <a:r>
              <a:rPr lang="en-US" altLang="en-US" sz="2000" dirty="0"/>
              <a:t> = input + (1 - 2^-2) * (</a:t>
            </a:r>
            <a:r>
              <a:rPr lang="en-US" altLang="en-US" sz="2000" dirty="0" err="1"/>
              <a:t>filtOut</a:t>
            </a:r>
            <a:r>
              <a:rPr lang="en-US" altLang="en-US" sz="2000" dirty="0"/>
              <a:t> – input)</a:t>
            </a:r>
          </a:p>
          <a:p>
            <a:pPr>
              <a:buFont typeface="Wingdings" panose="05000000000000000000" pitchFamily="2" charset="2"/>
              <a:buNone/>
            </a:pPr>
            <a:r>
              <a:rPr lang="en-US" altLang="en-US" sz="2000" dirty="0"/>
              <a:t>          = input + </a:t>
            </a:r>
            <a:r>
              <a:rPr lang="en-US" altLang="en-US" sz="2000" dirty="0" err="1"/>
              <a:t>filtOut</a:t>
            </a:r>
            <a:r>
              <a:rPr lang="en-US" altLang="en-US" sz="2000" dirty="0"/>
              <a:t> – input – 2^-2*</a:t>
            </a:r>
            <a:r>
              <a:rPr lang="en-US" altLang="en-US" sz="2000" dirty="0" err="1"/>
              <a:t>filtOut</a:t>
            </a:r>
            <a:r>
              <a:rPr lang="en-US" altLang="en-US" sz="2000" dirty="0"/>
              <a:t> + 2^-2*input</a:t>
            </a:r>
          </a:p>
          <a:p>
            <a:pPr>
              <a:buFont typeface="Wingdings" panose="05000000000000000000" pitchFamily="2" charset="2"/>
              <a:buNone/>
            </a:pPr>
            <a:r>
              <a:rPr lang="en-US" altLang="en-US" sz="2000" dirty="0"/>
              <a:t>          = </a:t>
            </a:r>
            <a:r>
              <a:rPr lang="en-US" altLang="en-US" sz="2000" dirty="0" err="1"/>
              <a:t>filtOut</a:t>
            </a:r>
            <a:r>
              <a:rPr lang="en-US" altLang="en-US" sz="2000" dirty="0"/>
              <a:t> + 2^-2 * (input – </a:t>
            </a:r>
            <a:r>
              <a:rPr lang="en-US" altLang="en-US" sz="2000" dirty="0" err="1"/>
              <a:t>filtOut</a:t>
            </a:r>
            <a:r>
              <a:rPr lang="en-US" altLang="en-US" sz="2000" dirty="0"/>
              <a:t>)</a:t>
            </a:r>
          </a:p>
          <a:p>
            <a:pPr>
              <a:buFont typeface="Wingdings" panose="05000000000000000000" pitchFamily="2" charset="2"/>
              <a:buNone/>
            </a:pPr>
            <a:r>
              <a:rPr lang="en-US" altLang="en-US" sz="2000" dirty="0" err="1"/>
              <a:t>filtOut</a:t>
            </a:r>
            <a:r>
              <a:rPr lang="en-US" altLang="en-US" sz="2000" dirty="0"/>
              <a:t> += (input – </a:t>
            </a:r>
            <a:r>
              <a:rPr lang="en-US" altLang="en-US" sz="2000" dirty="0" err="1"/>
              <a:t>filtOut</a:t>
            </a:r>
            <a:r>
              <a:rPr lang="en-US" altLang="en-US" sz="2000" dirty="0"/>
              <a:t>) &gt;&gt; 2</a:t>
            </a:r>
          </a:p>
          <a:p>
            <a:pPr>
              <a:buFont typeface="Wingdings" panose="05000000000000000000" pitchFamily="2" charset="2"/>
              <a:buNone/>
            </a:pPr>
            <a:endParaRPr lang="en-US" altLang="en-US" b="1" dirty="0">
              <a:latin typeface="Courier New" panose="02070309020205020404" pitchFamily="49" charset="0"/>
            </a:endParaRPr>
          </a:p>
        </p:txBody>
      </p:sp>
      <p:sp>
        <p:nvSpPr>
          <p:cNvPr id="2" name="Datumsplatzhalter 1">
            <a:extLst>
              <a:ext uri="{FF2B5EF4-FFF2-40B4-BE49-F238E27FC236}">
                <a16:creationId xmlns:a16="http://schemas.microsoft.com/office/drawing/2014/main" id="{61256CAA-8E1B-48A8-BB1F-ABBB94DAD4FD}"/>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2CA8F0C-4298-4266-AA9A-E56AC75137F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1A88735-129C-4351-9136-CCEDBD1178D3}"/>
              </a:ext>
            </a:extLst>
          </p:cNvPr>
          <p:cNvSpPr>
            <a:spLocks noGrp="1"/>
          </p:cNvSpPr>
          <p:nvPr>
            <p:ph type="sldNum" sz="quarter" idx="12"/>
          </p:nvPr>
        </p:nvSpPr>
        <p:spPr/>
        <p:txBody>
          <a:bodyPr/>
          <a:lstStyle/>
          <a:p>
            <a:pPr>
              <a:defRPr/>
            </a:pPr>
            <a:fld id="{AFD5F09E-495C-4440-9B64-34BC52B4539C}" type="slidenum">
              <a:rPr lang="en-US" smtClean="0"/>
              <a:pPr>
                <a:defRPr/>
              </a:pPr>
              <a:t>832</a:t>
            </a:fld>
            <a:endParaRPr lang="en-US"/>
          </a:p>
        </p:txBody>
      </p:sp>
    </p:spTree>
    <p:extLst>
      <p:ext uri="{BB962C8B-B14F-4D97-AF65-F5344CB8AC3E}">
        <p14:creationId xmlns:p14="http://schemas.microsoft.com/office/powerpoint/2010/main" val="2502159953"/>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CC78101-A8F4-499D-9671-24625CF15245}"/>
              </a:ext>
            </a:extLst>
          </p:cNvPr>
          <p:cNvSpPr>
            <a:spLocks noGrp="1" noChangeArrowheads="1"/>
          </p:cNvSpPr>
          <p:nvPr>
            <p:ph type="title"/>
          </p:nvPr>
        </p:nvSpPr>
        <p:spPr/>
        <p:txBody>
          <a:bodyPr/>
          <a:lstStyle/>
          <a:p>
            <a:r>
              <a:rPr lang="en-US" altLang="en-US" sz="3600"/>
              <a:t>IIR Filter Considerations (Fixed Point)</a:t>
            </a:r>
          </a:p>
        </p:txBody>
      </p:sp>
      <p:sp>
        <p:nvSpPr>
          <p:cNvPr id="45059" name="Rectangle 3">
            <a:extLst>
              <a:ext uri="{FF2B5EF4-FFF2-40B4-BE49-F238E27FC236}">
                <a16:creationId xmlns:a16="http://schemas.microsoft.com/office/drawing/2014/main" id="{DD8B332C-D8A2-43D1-BC49-8BA1451A1842}"/>
              </a:ext>
            </a:extLst>
          </p:cNvPr>
          <p:cNvSpPr>
            <a:spLocks noGrp="1" noChangeArrowheads="1"/>
          </p:cNvSpPr>
          <p:nvPr>
            <p:ph sz="quarter" idx="1"/>
          </p:nvPr>
        </p:nvSpPr>
        <p:spPr/>
        <p:txBody>
          <a:bodyPr/>
          <a:lstStyle/>
          <a:p>
            <a:r>
              <a:rPr lang="en-US" altLang="en-US" dirty="0"/>
              <a:t>For more filtering effect make the shift factor bigger.</a:t>
            </a:r>
          </a:p>
          <a:p>
            <a:pPr>
              <a:spcBef>
                <a:spcPct val="50000"/>
              </a:spcBef>
            </a:pPr>
            <a:r>
              <a:rPr lang="en-US" altLang="en-US" dirty="0"/>
              <a:t>Take precautions for overflow.</a:t>
            </a:r>
          </a:p>
          <a:p>
            <a:pPr>
              <a:spcBef>
                <a:spcPct val="50000"/>
              </a:spcBef>
            </a:pPr>
            <a:r>
              <a:rPr lang="en-US" altLang="en-US" dirty="0"/>
              <a:t>You can get more resolution by using more shift factors.  For example have your filter constant be </a:t>
            </a:r>
          </a:p>
          <a:p>
            <a:pPr>
              <a:spcBef>
                <a:spcPct val="50000"/>
              </a:spcBef>
              <a:buFont typeface="Wingdings" panose="05000000000000000000" pitchFamily="2" charset="2"/>
              <a:buNone/>
            </a:pPr>
            <a:r>
              <a:rPr lang="en-US" altLang="en-US" dirty="0"/>
              <a:t>  (1 – 2^-SHIFT1 – 2^-2SHIFT2)</a:t>
            </a:r>
          </a:p>
          <a:p>
            <a:pPr>
              <a:spcBef>
                <a:spcPct val="50000"/>
              </a:spcBef>
              <a:buFont typeface="Wingdings" panose="05000000000000000000" pitchFamily="2" charset="2"/>
              <a:buNone/>
            </a:pPr>
            <a:r>
              <a:rPr lang="en-US" altLang="en-US" dirty="0"/>
              <a:t>(you’ll have to work out the math!)</a:t>
            </a:r>
          </a:p>
        </p:txBody>
      </p:sp>
      <p:sp>
        <p:nvSpPr>
          <p:cNvPr id="2" name="Datumsplatzhalter 1">
            <a:extLst>
              <a:ext uri="{FF2B5EF4-FFF2-40B4-BE49-F238E27FC236}">
                <a16:creationId xmlns:a16="http://schemas.microsoft.com/office/drawing/2014/main" id="{E35FDA4A-3874-429B-AF23-EFD47B7E3A42}"/>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D90BE76E-733E-4D63-9069-35B35D91894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665B5EA2-E579-49DF-A5E0-8F91B2102718}"/>
              </a:ext>
            </a:extLst>
          </p:cNvPr>
          <p:cNvSpPr>
            <a:spLocks noGrp="1"/>
          </p:cNvSpPr>
          <p:nvPr>
            <p:ph type="sldNum" sz="quarter" idx="12"/>
          </p:nvPr>
        </p:nvSpPr>
        <p:spPr/>
        <p:txBody>
          <a:bodyPr/>
          <a:lstStyle/>
          <a:p>
            <a:pPr>
              <a:defRPr/>
            </a:pPr>
            <a:fld id="{AFD5F09E-495C-4440-9B64-34BC52B4539C}" type="slidenum">
              <a:rPr lang="en-US" smtClean="0"/>
              <a:pPr>
                <a:defRPr/>
              </a:pPr>
              <a:t>833</a:t>
            </a:fld>
            <a:endParaRPr lang="en-US"/>
          </a:p>
        </p:txBody>
      </p:sp>
    </p:spTree>
    <p:extLst>
      <p:ext uri="{BB962C8B-B14F-4D97-AF65-F5344CB8AC3E}">
        <p14:creationId xmlns:p14="http://schemas.microsoft.com/office/powerpoint/2010/main" val="300287719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6D06400D-E293-4687-B673-CCBD63594232}"/>
              </a:ext>
            </a:extLst>
          </p:cNvPr>
          <p:cNvSpPr>
            <a:spLocks noGrp="1" noChangeArrowheads="1"/>
          </p:cNvSpPr>
          <p:nvPr>
            <p:ph type="title"/>
          </p:nvPr>
        </p:nvSpPr>
        <p:spPr/>
        <p:txBody>
          <a:bodyPr/>
          <a:lstStyle/>
          <a:p>
            <a:r>
              <a:rPr lang="en-US" altLang="en-US"/>
              <a:t>Oversampling</a:t>
            </a:r>
          </a:p>
        </p:txBody>
      </p:sp>
      <p:sp>
        <p:nvSpPr>
          <p:cNvPr id="46083" name="Rectangle 3">
            <a:extLst>
              <a:ext uri="{FF2B5EF4-FFF2-40B4-BE49-F238E27FC236}">
                <a16:creationId xmlns:a16="http://schemas.microsoft.com/office/drawing/2014/main" id="{59E17506-C98E-426D-860E-68B196BD94A1}"/>
              </a:ext>
            </a:extLst>
          </p:cNvPr>
          <p:cNvSpPr>
            <a:spLocks noGrp="1" noChangeArrowheads="1"/>
          </p:cNvSpPr>
          <p:nvPr>
            <p:ph sz="quarter" idx="1"/>
          </p:nvPr>
        </p:nvSpPr>
        <p:spPr/>
        <p:txBody>
          <a:bodyPr/>
          <a:lstStyle/>
          <a:p>
            <a:r>
              <a:rPr lang="en-US" altLang="en-US"/>
              <a:t>Gain resolution and make your data more reliable.</a:t>
            </a:r>
          </a:p>
        </p:txBody>
      </p:sp>
      <p:sp>
        <p:nvSpPr>
          <p:cNvPr id="2" name="Datumsplatzhalter 1">
            <a:extLst>
              <a:ext uri="{FF2B5EF4-FFF2-40B4-BE49-F238E27FC236}">
                <a16:creationId xmlns:a16="http://schemas.microsoft.com/office/drawing/2014/main" id="{66DF1AA8-C8AF-44E2-83C6-6A7991FEB185}"/>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BFB1B1D3-6F38-4664-BA1C-1C62C5BB7415}"/>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B2D9BEA8-DECB-4DC1-A619-D15C06CE907C}"/>
              </a:ext>
            </a:extLst>
          </p:cNvPr>
          <p:cNvSpPr>
            <a:spLocks noGrp="1"/>
          </p:cNvSpPr>
          <p:nvPr>
            <p:ph type="sldNum" sz="quarter" idx="12"/>
          </p:nvPr>
        </p:nvSpPr>
        <p:spPr/>
        <p:txBody>
          <a:bodyPr/>
          <a:lstStyle/>
          <a:p>
            <a:pPr>
              <a:defRPr/>
            </a:pPr>
            <a:fld id="{AFD5F09E-495C-4440-9B64-34BC52B4539C}" type="slidenum">
              <a:rPr lang="en-US" smtClean="0"/>
              <a:pPr>
                <a:defRPr/>
              </a:pPr>
              <a:t>834</a:t>
            </a:fld>
            <a:endParaRPr lang="en-US"/>
          </a:p>
        </p:txBody>
      </p:sp>
    </p:spTree>
    <p:extLst>
      <p:ext uri="{BB962C8B-B14F-4D97-AF65-F5344CB8AC3E}">
        <p14:creationId xmlns:p14="http://schemas.microsoft.com/office/powerpoint/2010/main" val="120318695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C4730D35-0D92-448D-AB7E-1A5E1F187EA8}"/>
              </a:ext>
            </a:extLst>
          </p:cNvPr>
          <p:cNvSpPr>
            <a:spLocks noGrp="1" noChangeArrowheads="1"/>
          </p:cNvSpPr>
          <p:nvPr>
            <p:ph type="title"/>
          </p:nvPr>
        </p:nvSpPr>
        <p:spPr/>
        <p:txBody>
          <a:bodyPr/>
          <a:lstStyle/>
          <a:p>
            <a:r>
              <a:rPr lang="en-US" altLang="en-US"/>
              <a:t>Oversampling Basics</a:t>
            </a:r>
          </a:p>
        </p:txBody>
      </p:sp>
      <p:sp>
        <p:nvSpPr>
          <p:cNvPr id="47107" name="Rectangle 3">
            <a:extLst>
              <a:ext uri="{FF2B5EF4-FFF2-40B4-BE49-F238E27FC236}">
                <a16:creationId xmlns:a16="http://schemas.microsoft.com/office/drawing/2014/main" id="{077F7931-C6BF-48E7-A00C-53B78D2FA544}"/>
              </a:ext>
            </a:extLst>
          </p:cNvPr>
          <p:cNvSpPr>
            <a:spLocks noGrp="1" noChangeArrowheads="1"/>
          </p:cNvSpPr>
          <p:nvPr>
            <p:ph sz="quarter" idx="1"/>
          </p:nvPr>
        </p:nvSpPr>
        <p:spPr/>
        <p:txBody>
          <a:bodyPr/>
          <a:lstStyle/>
          <a:p>
            <a:r>
              <a:rPr lang="en-US" altLang="en-US" dirty="0"/>
              <a:t>Simple oversampling: sample more data (i.e. faster sample rate) than you need and average the samples.</a:t>
            </a:r>
          </a:p>
          <a:p>
            <a:r>
              <a:rPr lang="en-US" altLang="en-US" dirty="0"/>
              <a:t>Even if you don’t sample faster averaging (or filtering the data) can be beneficial.</a:t>
            </a:r>
          </a:p>
        </p:txBody>
      </p:sp>
      <p:sp>
        <p:nvSpPr>
          <p:cNvPr id="2" name="Datumsplatzhalter 1">
            <a:extLst>
              <a:ext uri="{FF2B5EF4-FFF2-40B4-BE49-F238E27FC236}">
                <a16:creationId xmlns:a16="http://schemas.microsoft.com/office/drawing/2014/main" id="{8DAA7566-5DDF-4EFC-B61A-7796C8EE68C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57837678-21B1-4B7F-9499-75CE945DC7B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B466C53-789D-4553-9E85-3EADB932AFC6}"/>
              </a:ext>
            </a:extLst>
          </p:cNvPr>
          <p:cNvSpPr>
            <a:spLocks noGrp="1"/>
          </p:cNvSpPr>
          <p:nvPr>
            <p:ph type="sldNum" sz="quarter" idx="12"/>
          </p:nvPr>
        </p:nvSpPr>
        <p:spPr/>
        <p:txBody>
          <a:bodyPr/>
          <a:lstStyle/>
          <a:p>
            <a:pPr>
              <a:defRPr/>
            </a:pPr>
            <a:fld id="{AFD5F09E-495C-4440-9B64-34BC52B4539C}" type="slidenum">
              <a:rPr lang="en-US" smtClean="0"/>
              <a:pPr>
                <a:defRPr/>
              </a:pPr>
              <a:t>835</a:t>
            </a:fld>
            <a:endParaRPr lang="en-US"/>
          </a:p>
        </p:txBody>
      </p:sp>
    </p:spTree>
    <p:extLst>
      <p:ext uri="{BB962C8B-B14F-4D97-AF65-F5344CB8AC3E}">
        <p14:creationId xmlns:p14="http://schemas.microsoft.com/office/powerpoint/2010/main" val="3123967776"/>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7B139606-19B7-41AB-88DA-5C67F1F30DC6}"/>
              </a:ext>
            </a:extLst>
          </p:cNvPr>
          <p:cNvSpPr>
            <a:spLocks noGrp="1" noChangeArrowheads="1"/>
          </p:cNvSpPr>
          <p:nvPr>
            <p:ph type="title"/>
          </p:nvPr>
        </p:nvSpPr>
        <p:spPr/>
        <p:txBody>
          <a:bodyPr/>
          <a:lstStyle/>
          <a:p>
            <a:r>
              <a:rPr lang="en-US" altLang="en-US"/>
              <a:t>Oversampling Effects</a:t>
            </a:r>
          </a:p>
        </p:txBody>
      </p:sp>
      <p:sp>
        <p:nvSpPr>
          <p:cNvPr id="48131" name="Rectangle 3">
            <a:extLst>
              <a:ext uri="{FF2B5EF4-FFF2-40B4-BE49-F238E27FC236}">
                <a16:creationId xmlns:a16="http://schemas.microsoft.com/office/drawing/2014/main" id="{BE238A88-9078-497E-A863-31C33CDD4E71}"/>
              </a:ext>
            </a:extLst>
          </p:cNvPr>
          <p:cNvSpPr>
            <a:spLocks noGrp="1" noChangeArrowheads="1"/>
          </p:cNvSpPr>
          <p:nvPr>
            <p:ph sz="quarter" idx="1"/>
          </p:nvPr>
        </p:nvSpPr>
        <p:spPr/>
        <p:txBody>
          <a:bodyPr/>
          <a:lstStyle/>
          <a:p>
            <a:r>
              <a:rPr lang="en-US" altLang="en-US" dirty="0"/>
              <a:t>Helps to smooth the data.</a:t>
            </a:r>
          </a:p>
          <a:p>
            <a:r>
              <a:rPr lang="en-US" altLang="en-US" dirty="0"/>
              <a:t>Helps to hide a bad or unreliable sample.</a:t>
            </a:r>
          </a:p>
          <a:p>
            <a:r>
              <a:rPr lang="en-US" altLang="en-US" dirty="0"/>
              <a:t>Increases A/D resolution if noise is present.</a:t>
            </a:r>
          </a:p>
        </p:txBody>
      </p:sp>
      <p:sp>
        <p:nvSpPr>
          <p:cNvPr id="2" name="Datumsplatzhalter 1">
            <a:extLst>
              <a:ext uri="{FF2B5EF4-FFF2-40B4-BE49-F238E27FC236}">
                <a16:creationId xmlns:a16="http://schemas.microsoft.com/office/drawing/2014/main" id="{C9FA0603-B6FA-43A5-9485-3055FA47EB7F}"/>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13F9CECF-CFEE-446D-B49E-41B8DCE3E1B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82B16925-0854-40EB-AA66-F43B8E15365D}"/>
              </a:ext>
            </a:extLst>
          </p:cNvPr>
          <p:cNvSpPr>
            <a:spLocks noGrp="1"/>
          </p:cNvSpPr>
          <p:nvPr>
            <p:ph type="sldNum" sz="quarter" idx="12"/>
          </p:nvPr>
        </p:nvSpPr>
        <p:spPr/>
        <p:txBody>
          <a:bodyPr/>
          <a:lstStyle/>
          <a:p>
            <a:pPr>
              <a:defRPr/>
            </a:pPr>
            <a:fld id="{AFD5F09E-495C-4440-9B64-34BC52B4539C}" type="slidenum">
              <a:rPr lang="en-US" smtClean="0"/>
              <a:pPr>
                <a:defRPr/>
              </a:pPr>
              <a:t>836</a:t>
            </a:fld>
            <a:endParaRPr lang="en-US"/>
          </a:p>
        </p:txBody>
      </p:sp>
    </p:spTree>
    <p:extLst>
      <p:ext uri="{BB962C8B-B14F-4D97-AF65-F5344CB8AC3E}">
        <p14:creationId xmlns:p14="http://schemas.microsoft.com/office/powerpoint/2010/main" val="3902973903"/>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9156" name="Picture 4">
            <a:extLst>
              <a:ext uri="{FF2B5EF4-FFF2-40B4-BE49-F238E27FC236}">
                <a16:creationId xmlns:a16="http://schemas.microsoft.com/office/drawing/2014/main" id="{1B3D66E8-5E22-4FC1-A16D-C9726F921279}"/>
              </a:ext>
            </a:extLst>
          </p:cNvPr>
          <p:cNvPicPr>
            <a:picLocks noGrp="1" noChangeAspect="1" noChangeArrowheads="1"/>
          </p:cNvPicPr>
          <p:nvPr>
            <p:ph sz="quarter" idx="1"/>
          </p:nvPr>
        </p:nvPicPr>
        <p:blipFill rotWithShape="1">
          <a:blip r:embed="rId2">
            <a:extLst>
              <a:ext uri="{28A0092B-C50C-407E-A947-70E740481C1C}">
                <a14:useLocalDpi xmlns:a14="http://schemas.microsoft.com/office/drawing/2010/main" val="0"/>
              </a:ext>
            </a:extLst>
          </a:blip>
          <a:srcRect b="5429"/>
          <a:stretch/>
        </p:blipFill>
        <p:spPr>
          <a:xfrm>
            <a:off x="1967416" y="1397052"/>
            <a:ext cx="4571161" cy="494827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4" name="Rectangle 2">
            <a:extLst>
              <a:ext uri="{FF2B5EF4-FFF2-40B4-BE49-F238E27FC236}">
                <a16:creationId xmlns:a16="http://schemas.microsoft.com/office/drawing/2014/main" id="{3967FEA5-ECC1-4E40-8D83-8AC8D15EE771}"/>
              </a:ext>
            </a:extLst>
          </p:cNvPr>
          <p:cNvSpPr>
            <a:spLocks noGrp="1" noChangeArrowheads="1"/>
          </p:cNvSpPr>
          <p:nvPr>
            <p:ph type="title"/>
          </p:nvPr>
        </p:nvSpPr>
        <p:spPr/>
        <p:txBody>
          <a:bodyPr/>
          <a:lstStyle/>
          <a:p>
            <a:r>
              <a:rPr lang="en-US" altLang="en-US"/>
              <a:t>Oversampling Effects</a:t>
            </a:r>
          </a:p>
        </p:txBody>
      </p:sp>
      <p:sp>
        <p:nvSpPr>
          <p:cNvPr id="49158" name="Oval 6">
            <a:extLst>
              <a:ext uri="{FF2B5EF4-FFF2-40B4-BE49-F238E27FC236}">
                <a16:creationId xmlns:a16="http://schemas.microsoft.com/office/drawing/2014/main" id="{17E8FE91-07AD-40CD-84C7-545BBC3CAAC6}"/>
              </a:ext>
            </a:extLst>
          </p:cNvPr>
          <p:cNvSpPr>
            <a:spLocks noChangeArrowheads="1"/>
          </p:cNvSpPr>
          <p:nvPr/>
        </p:nvSpPr>
        <p:spPr bwMode="auto">
          <a:xfrm>
            <a:off x="5102826" y="4800600"/>
            <a:ext cx="1371600" cy="457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49159" name="Text Box 7">
            <a:extLst>
              <a:ext uri="{FF2B5EF4-FFF2-40B4-BE49-F238E27FC236}">
                <a16:creationId xmlns:a16="http://schemas.microsoft.com/office/drawing/2014/main" id="{EB1CBE14-ACC5-4797-8544-BF6D364432B1}"/>
              </a:ext>
            </a:extLst>
          </p:cNvPr>
          <p:cNvSpPr txBox="1">
            <a:spLocks noChangeArrowheads="1"/>
          </p:cNvSpPr>
          <p:nvPr/>
        </p:nvSpPr>
        <p:spPr bwMode="auto">
          <a:xfrm>
            <a:off x="5102631" y="5585284"/>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solidFill>
                  <a:srgbClr val="FF0000"/>
                </a:solidFill>
              </a:rPr>
              <a:t>0.3!!!</a:t>
            </a:r>
          </a:p>
        </p:txBody>
      </p:sp>
      <p:sp>
        <p:nvSpPr>
          <p:cNvPr id="49160" name="Line 8">
            <a:extLst>
              <a:ext uri="{FF2B5EF4-FFF2-40B4-BE49-F238E27FC236}">
                <a16:creationId xmlns:a16="http://schemas.microsoft.com/office/drawing/2014/main" id="{28C22FEF-567B-4485-BB4C-5A2B7DC255C4}"/>
              </a:ext>
            </a:extLst>
          </p:cNvPr>
          <p:cNvSpPr>
            <a:spLocks noChangeShapeType="1"/>
          </p:cNvSpPr>
          <p:nvPr/>
        </p:nvSpPr>
        <p:spPr bwMode="auto">
          <a:xfrm flipV="1">
            <a:off x="5407431" y="5356684"/>
            <a:ext cx="76200" cy="304800"/>
          </a:xfrm>
          <a:prstGeom prst="line">
            <a:avLst/>
          </a:prstGeom>
          <a:noFill/>
          <a:ln w="254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GB"/>
          </a:p>
        </p:txBody>
      </p:sp>
      <p:sp>
        <p:nvSpPr>
          <p:cNvPr id="2" name="Datumsplatzhalter 1">
            <a:extLst>
              <a:ext uri="{FF2B5EF4-FFF2-40B4-BE49-F238E27FC236}">
                <a16:creationId xmlns:a16="http://schemas.microsoft.com/office/drawing/2014/main" id="{A184D5FA-3C1F-4343-9F7F-203FCBA3D483}"/>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EA9726B4-A4DF-4EFF-BA6C-78965B48E17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E8DCDF2A-D10C-4A33-BC36-DA95FB44F9BB}"/>
              </a:ext>
            </a:extLst>
          </p:cNvPr>
          <p:cNvSpPr>
            <a:spLocks noGrp="1"/>
          </p:cNvSpPr>
          <p:nvPr>
            <p:ph type="sldNum" sz="quarter" idx="12"/>
          </p:nvPr>
        </p:nvSpPr>
        <p:spPr/>
        <p:txBody>
          <a:bodyPr/>
          <a:lstStyle/>
          <a:p>
            <a:pPr>
              <a:defRPr/>
            </a:pPr>
            <a:fld id="{AFD5F09E-495C-4440-9B64-34BC52B4539C}" type="slidenum">
              <a:rPr lang="en-US" smtClean="0"/>
              <a:pPr>
                <a:defRPr/>
              </a:pPr>
              <a:t>837</a:t>
            </a:fld>
            <a:endParaRPr lang="en-US"/>
          </a:p>
        </p:txBody>
      </p:sp>
    </p:spTree>
    <p:extLst>
      <p:ext uri="{BB962C8B-B14F-4D97-AF65-F5344CB8AC3E}">
        <p14:creationId xmlns:p14="http://schemas.microsoft.com/office/powerpoint/2010/main" val="1841739188"/>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E6950C84-B174-4764-9CAB-6440603FA6EE}"/>
              </a:ext>
            </a:extLst>
          </p:cNvPr>
          <p:cNvSpPr>
            <a:spLocks noGrp="1" noChangeArrowheads="1"/>
          </p:cNvSpPr>
          <p:nvPr>
            <p:ph type="title"/>
          </p:nvPr>
        </p:nvSpPr>
        <p:spPr/>
        <p:txBody>
          <a:bodyPr/>
          <a:lstStyle/>
          <a:p>
            <a:r>
              <a:rPr lang="en-US" altLang="en-US"/>
              <a:t>Optimizations</a:t>
            </a:r>
          </a:p>
        </p:txBody>
      </p:sp>
      <p:sp>
        <p:nvSpPr>
          <p:cNvPr id="93187" name="Rectangle 3">
            <a:extLst>
              <a:ext uri="{FF2B5EF4-FFF2-40B4-BE49-F238E27FC236}">
                <a16:creationId xmlns:a16="http://schemas.microsoft.com/office/drawing/2014/main" id="{4B435BFA-D924-4F68-A105-DCF7BB7113AA}"/>
              </a:ext>
            </a:extLst>
          </p:cNvPr>
          <p:cNvSpPr>
            <a:spLocks noGrp="1" noChangeArrowheads="1"/>
          </p:cNvSpPr>
          <p:nvPr>
            <p:ph sz="quarter" idx="1"/>
          </p:nvPr>
        </p:nvSpPr>
        <p:spPr/>
        <p:txBody>
          <a:bodyPr/>
          <a:lstStyle/>
          <a:p>
            <a:r>
              <a:rPr lang="en-US" altLang="en-US"/>
              <a:t>Make your code run faster.</a:t>
            </a:r>
          </a:p>
        </p:txBody>
      </p:sp>
      <p:sp>
        <p:nvSpPr>
          <p:cNvPr id="2" name="Datumsplatzhalter 1">
            <a:extLst>
              <a:ext uri="{FF2B5EF4-FFF2-40B4-BE49-F238E27FC236}">
                <a16:creationId xmlns:a16="http://schemas.microsoft.com/office/drawing/2014/main" id="{E5EEB211-9919-44CF-BA36-E9A1A1808204}"/>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C7A57D5A-884B-4828-917A-F3789E50A03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D8DB7C30-FA27-4B2F-B11F-43A3A764885E}"/>
              </a:ext>
            </a:extLst>
          </p:cNvPr>
          <p:cNvSpPr>
            <a:spLocks noGrp="1"/>
          </p:cNvSpPr>
          <p:nvPr>
            <p:ph type="sldNum" sz="quarter" idx="12"/>
          </p:nvPr>
        </p:nvSpPr>
        <p:spPr/>
        <p:txBody>
          <a:bodyPr/>
          <a:lstStyle/>
          <a:p>
            <a:pPr>
              <a:defRPr/>
            </a:pPr>
            <a:fld id="{AFD5F09E-495C-4440-9B64-34BC52B4539C}" type="slidenum">
              <a:rPr lang="en-US" smtClean="0"/>
              <a:pPr>
                <a:defRPr/>
              </a:pPr>
              <a:t>838</a:t>
            </a:fld>
            <a:endParaRPr lang="en-US"/>
          </a:p>
        </p:txBody>
      </p:sp>
    </p:spTree>
    <p:extLst>
      <p:ext uri="{BB962C8B-B14F-4D97-AF65-F5344CB8AC3E}">
        <p14:creationId xmlns:p14="http://schemas.microsoft.com/office/powerpoint/2010/main" val="3535455521"/>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E5F3395-8806-4AF7-A894-25853C524CE1}"/>
              </a:ext>
            </a:extLst>
          </p:cNvPr>
          <p:cNvSpPr>
            <a:spLocks noGrp="1" noChangeArrowheads="1"/>
          </p:cNvSpPr>
          <p:nvPr>
            <p:ph type="title"/>
          </p:nvPr>
        </p:nvSpPr>
        <p:spPr/>
        <p:txBody>
          <a:bodyPr/>
          <a:lstStyle/>
          <a:p>
            <a:r>
              <a:rPr lang="en-US" altLang="en-US"/>
              <a:t>Optimizations</a:t>
            </a:r>
          </a:p>
        </p:txBody>
      </p:sp>
      <p:sp>
        <p:nvSpPr>
          <p:cNvPr id="94211" name="Rectangle 3">
            <a:extLst>
              <a:ext uri="{FF2B5EF4-FFF2-40B4-BE49-F238E27FC236}">
                <a16:creationId xmlns:a16="http://schemas.microsoft.com/office/drawing/2014/main" id="{4D4FA511-4487-496E-924C-E0A0ABA676BD}"/>
              </a:ext>
            </a:extLst>
          </p:cNvPr>
          <p:cNvSpPr>
            <a:spLocks noGrp="1" noChangeArrowheads="1"/>
          </p:cNvSpPr>
          <p:nvPr>
            <p:ph sz="quarter" idx="1"/>
          </p:nvPr>
        </p:nvSpPr>
        <p:spPr/>
        <p:txBody>
          <a:bodyPr/>
          <a:lstStyle/>
          <a:p>
            <a:pPr>
              <a:lnSpc>
                <a:spcPct val="80000"/>
              </a:lnSpc>
            </a:pPr>
            <a:r>
              <a:rPr lang="en-US" altLang="en-US" sz="2400" dirty="0"/>
              <a:t>Use fixed point math not floating point.</a:t>
            </a:r>
          </a:p>
          <a:p>
            <a:pPr>
              <a:lnSpc>
                <a:spcPct val="80000"/>
              </a:lnSpc>
            </a:pPr>
            <a:r>
              <a:rPr lang="en-US" altLang="en-US" sz="2400" dirty="0"/>
              <a:t>If possible do not use data types larger than the microcontroller’s native data type.</a:t>
            </a:r>
          </a:p>
          <a:p>
            <a:pPr>
              <a:lnSpc>
                <a:spcPct val="80000"/>
              </a:lnSpc>
              <a:spcBef>
                <a:spcPct val="50000"/>
              </a:spcBef>
            </a:pPr>
            <a:r>
              <a:rPr lang="en-US" altLang="en-US" sz="2400" dirty="0"/>
              <a:t>When possible use bit-shifts instead of multiplying or dividing.</a:t>
            </a:r>
          </a:p>
          <a:p>
            <a:pPr lvl="1">
              <a:lnSpc>
                <a:spcPct val="80000"/>
              </a:lnSpc>
              <a:spcBef>
                <a:spcPct val="50000"/>
              </a:spcBef>
            </a:pPr>
            <a:r>
              <a:rPr lang="en-US" altLang="en-US" sz="2000" dirty="0"/>
              <a:t>WARNING: some micro/compiler combinations do not properly handle signed shifts (the FRC controller is a good example).</a:t>
            </a:r>
          </a:p>
          <a:p>
            <a:pPr>
              <a:lnSpc>
                <a:spcPct val="80000"/>
              </a:lnSpc>
              <a:spcBef>
                <a:spcPct val="50000"/>
              </a:spcBef>
            </a:pPr>
            <a:r>
              <a:rPr lang="en-US" altLang="en-US" sz="2400" dirty="0"/>
              <a:t>For high speed interrupts: use as little code as possible; try and move any processing to the slower code outside of the interrupt.</a:t>
            </a:r>
          </a:p>
          <a:p>
            <a:pPr>
              <a:lnSpc>
                <a:spcPct val="80000"/>
              </a:lnSpc>
              <a:spcBef>
                <a:spcPct val="50000"/>
              </a:spcBef>
            </a:pPr>
            <a:r>
              <a:rPr lang="en-US" altLang="en-US" sz="2400" dirty="0"/>
              <a:t>Use overflow to your advantage.</a:t>
            </a:r>
          </a:p>
        </p:txBody>
      </p:sp>
      <p:sp>
        <p:nvSpPr>
          <p:cNvPr id="2" name="Datumsplatzhalter 1">
            <a:extLst>
              <a:ext uri="{FF2B5EF4-FFF2-40B4-BE49-F238E27FC236}">
                <a16:creationId xmlns:a16="http://schemas.microsoft.com/office/drawing/2014/main" id="{93B4C2B6-1055-475A-8A6E-54A65FCA0F27}"/>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3887AFD8-08C9-42C8-809A-DB9CA290FDE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1F178E98-B9F4-4C1F-B9E3-BA7516B3C7C5}"/>
              </a:ext>
            </a:extLst>
          </p:cNvPr>
          <p:cNvSpPr>
            <a:spLocks noGrp="1"/>
          </p:cNvSpPr>
          <p:nvPr>
            <p:ph type="sldNum" sz="quarter" idx="12"/>
          </p:nvPr>
        </p:nvSpPr>
        <p:spPr/>
        <p:txBody>
          <a:bodyPr/>
          <a:lstStyle/>
          <a:p>
            <a:pPr>
              <a:defRPr/>
            </a:pPr>
            <a:fld id="{AFD5F09E-495C-4440-9B64-34BC52B4539C}" type="slidenum">
              <a:rPr lang="en-US" smtClean="0"/>
              <a:pPr>
                <a:defRPr/>
              </a:pPr>
              <a:t>839</a:t>
            </a:fld>
            <a:endParaRPr lang="en-US"/>
          </a:p>
        </p:txBody>
      </p:sp>
    </p:spTree>
    <p:extLst>
      <p:ext uri="{BB962C8B-B14F-4D97-AF65-F5344CB8AC3E}">
        <p14:creationId xmlns:p14="http://schemas.microsoft.com/office/powerpoint/2010/main" val="2885819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a:extLst>
              <a:ext uri="{FF2B5EF4-FFF2-40B4-BE49-F238E27FC236}">
                <a16:creationId xmlns:a16="http://schemas.microsoft.com/office/drawing/2014/main" id="{F62143C6-62D6-4414-8B5D-CB44142A5A43}"/>
              </a:ext>
            </a:extLst>
          </p:cNvPr>
          <p:cNvSpPr>
            <a:spLocks noGrp="1" noChangeArrowheads="1"/>
          </p:cNvSpPr>
          <p:nvPr>
            <p:ph type="title"/>
          </p:nvPr>
        </p:nvSpPr>
        <p:spPr/>
        <p:txBody>
          <a:bodyPr>
            <a:normAutofit/>
          </a:bodyPr>
          <a:lstStyle/>
          <a:p>
            <a:r>
              <a:rPr lang="en-US" altLang="en-US" sz="3600" dirty="0"/>
              <a:t>1.  Creating the Logic Design</a:t>
            </a:r>
          </a:p>
        </p:txBody>
      </p:sp>
      <p:sp>
        <p:nvSpPr>
          <p:cNvPr id="33795" name="Rectangle 1027">
            <a:extLst>
              <a:ext uri="{FF2B5EF4-FFF2-40B4-BE49-F238E27FC236}">
                <a16:creationId xmlns:a16="http://schemas.microsoft.com/office/drawing/2014/main" id="{C856F05D-36B2-4008-BEEF-F4F31822150B}"/>
              </a:ext>
            </a:extLst>
          </p:cNvPr>
          <p:cNvSpPr>
            <a:spLocks noGrp="1" noChangeArrowheads="1"/>
          </p:cNvSpPr>
          <p:nvPr>
            <p:ph sz="quarter" idx="1"/>
          </p:nvPr>
        </p:nvSpPr>
        <p:spPr/>
        <p:txBody>
          <a:bodyPr/>
          <a:lstStyle/>
          <a:p>
            <a:r>
              <a:rPr lang="en-US" altLang="en-US"/>
              <a:t>As mentioned previously this was the initial purpose of Nassi-Shneiderman charts</a:t>
            </a:r>
          </a:p>
          <a:p>
            <a:r>
              <a:rPr lang="en-US" altLang="en-US"/>
              <a:t>They can be thought of as the building blocks of the design</a:t>
            </a:r>
          </a:p>
          <a:p>
            <a:r>
              <a:rPr lang="en-US" altLang="en-US"/>
              <a:t>The completed chart is the blueprint for the program code</a:t>
            </a:r>
          </a:p>
        </p:txBody>
      </p:sp>
      <p:sp>
        <p:nvSpPr>
          <p:cNvPr id="5" name="Datumsplatzhalter 3">
            <a:extLst>
              <a:ext uri="{FF2B5EF4-FFF2-40B4-BE49-F238E27FC236}">
                <a16:creationId xmlns:a16="http://schemas.microsoft.com/office/drawing/2014/main" id="{4BC4E0D7-7CBC-45C7-B66C-A9905B8B42EC}"/>
              </a:ext>
            </a:extLst>
          </p:cNvPr>
          <p:cNvSpPr>
            <a:spLocks noGrp="1"/>
          </p:cNvSpPr>
          <p:nvPr>
            <p:ph type="dt" sz="half" idx="10"/>
          </p:nvPr>
        </p:nvSpPr>
        <p:spPr/>
        <p:txBody>
          <a:bodyPr/>
          <a:lstStyle/>
          <a:p>
            <a:endParaRPr lang="en-US" altLang="en-US"/>
          </a:p>
        </p:txBody>
      </p:sp>
      <p:sp>
        <p:nvSpPr>
          <p:cNvPr id="6" name="Foliennummernplatzhalter 5">
            <a:extLst>
              <a:ext uri="{FF2B5EF4-FFF2-40B4-BE49-F238E27FC236}">
                <a16:creationId xmlns:a16="http://schemas.microsoft.com/office/drawing/2014/main" id="{537ABBEE-6683-4529-9966-D909F3030065}"/>
              </a:ext>
            </a:extLst>
          </p:cNvPr>
          <p:cNvSpPr>
            <a:spLocks noGrp="1"/>
          </p:cNvSpPr>
          <p:nvPr>
            <p:ph type="sldNum" sz="quarter" idx="12"/>
          </p:nvPr>
        </p:nvSpPr>
        <p:spPr/>
        <p:txBody>
          <a:bodyPr/>
          <a:lstStyle/>
          <a:p>
            <a:fld id="{D3C6191E-CEFF-4C64-8333-881F1AFC4FE2}" type="slidenum">
              <a:rPr lang="en-US" altLang="en-US"/>
              <a:pPr/>
              <a:t>84</a:t>
            </a:fld>
            <a:endParaRPr lang="en-US" altLang="en-US"/>
          </a:p>
        </p:txBody>
      </p:sp>
      <p:pic>
        <p:nvPicPr>
          <p:cNvPr id="33797" name="Picture 1029" descr="D:\Program Files\Common Files\Microsoft Shared\Clipart\CagCat50\bd06517_.wmf">
            <a:extLst>
              <a:ext uri="{FF2B5EF4-FFF2-40B4-BE49-F238E27FC236}">
                <a16:creationId xmlns:a16="http://schemas.microsoft.com/office/drawing/2014/main" id="{76A7326B-6F02-4A66-B8F6-CFE0EF9572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4800600"/>
            <a:ext cx="3200400" cy="1752600"/>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CC365AE2-C081-433A-BAB0-7E1BE56A0383}"/>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209C3DCB-E4AD-40EA-8EA6-B0D3784AA31E}"/>
              </a:ext>
            </a:extLst>
          </p:cNvPr>
          <p:cNvSpPr>
            <a:spLocks noGrp="1" noChangeArrowheads="1"/>
          </p:cNvSpPr>
          <p:nvPr>
            <p:ph type="title"/>
          </p:nvPr>
        </p:nvSpPr>
        <p:spPr/>
        <p:txBody>
          <a:bodyPr/>
          <a:lstStyle/>
          <a:p>
            <a:r>
              <a:rPr lang="en-US" altLang="en-US" sz="3600"/>
              <a:t>Example (Using Overflow)</a:t>
            </a:r>
          </a:p>
        </p:txBody>
      </p:sp>
      <p:sp>
        <p:nvSpPr>
          <p:cNvPr id="95235" name="Rectangle 3">
            <a:extLst>
              <a:ext uri="{FF2B5EF4-FFF2-40B4-BE49-F238E27FC236}">
                <a16:creationId xmlns:a16="http://schemas.microsoft.com/office/drawing/2014/main" id="{BA8790D2-B164-4FB9-804F-BDE3A45E58D8}"/>
              </a:ext>
            </a:extLst>
          </p:cNvPr>
          <p:cNvSpPr>
            <a:spLocks noGrp="1" noChangeArrowheads="1"/>
          </p:cNvSpPr>
          <p:nvPr>
            <p:ph sz="quarter" idx="1"/>
          </p:nvPr>
        </p:nvSpPr>
        <p:spPr/>
        <p:txBody>
          <a:bodyPr>
            <a:normAutofit lnSpcReduction="10000"/>
          </a:bodyPr>
          <a:lstStyle/>
          <a:p>
            <a:pPr>
              <a:lnSpc>
                <a:spcPct val="80000"/>
              </a:lnSpc>
              <a:buFont typeface="Wingdings" panose="05000000000000000000" pitchFamily="2" charset="2"/>
              <a:buNone/>
            </a:pPr>
            <a:r>
              <a:rPr lang="en-US" altLang="en-US" sz="2800" dirty="0"/>
              <a:t>Very efficient 8-sample FIR filter: </a:t>
            </a:r>
          </a:p>
          <a:p>
            <a:pPr>
              <a:lnSpc>
                <a:spcPct val="80000"/>
              </a:lnSpc>
              <a:buFont typeface="Wingdings" panose="05000000000000000000" pitchFamily="2" charset="2"/>
              <a:buNone/>
            </a:pPr>
            <a:r>
              <a:rPr lang="en-US" altLang="en-US" sz="2000" dirty="0"/>
              <a:t>	</a:t>
            </a:r>
          </a:p>
          <a:p>
            <a:pPr>
              <a:lnSpc>
                <a:spcPct val="80000"/>
              </a:lnSpc>
              <a:buFont typeface="Wingdings" panose="05000000000000000000" pitchFamily="2" charset="2"/>
              <a:buNone/>
            </a:pPr>
            <a:r>
              <a:rPr lang="en-US" altLang="en-US" sz="2000" b="1" dirty="0">
                <a:latin typeface="Courier New" panose="02070309020205020404" pitchFamily="49" charset="0"/>
              </a:rPr>
              <a:t>static u8 </a:t>
            </a:r>
            <a:r>
              <a:rPr lang="en-US" altLang="en-US" sz="2000" b="1" dirty="0" err="1">
                <a:latin typeface="Courier New" panose="02070309020205020404" pitchFamily="49" charset="0"/>
              </a:rPr>
              <a:t>filtIndex</a:t>
            </a:r>
            <a:r>
              <a:rPr lang="en-US" altLang="en-US" sz="2000" b="1" dirty="0">
                <a:latin typeface="Courier New" panose="02070309020205020404" pitchFamily="49" charset="0"/>
              </a:rPr>
              <a:t> = 0;</a:t>
            </a:r>
          </a:p>
          <a:p>
            <a:pPr>
              <a:lnSpc>
                <a:spcPct val="80000"/>
              </a:lnSpc>
              <a:buFont typeface="Wingdings" panose="05000000000000000000" pitchFamily="2" charset="2"/>
              <a:buNone/>
            </a:pPr>
            <a:endParaRPr lang="en-US" altLang="en-US" sz="2000" b="1" dirty="0">
              <a:latin typeface="Courier New" panose="02070309020205020404" pitchFamily="49" charset="0"/>
            </a:endParaRPr>
          </a:p>
          <a:p>
            <a:pPr>
              <a:lnSpc>
                <a:spcPct val="80000"/>
              </a:lnSpc>
              <a:buFont typeface="Wingdings" panose="05000000000000000000" pitchFamily="2" charset="2"/>
              <a:buNone/>
            </a:pPr>
            <a:r>
              <a:rPr lang="en-US" altLang="en-US" sz="2000" b="1" dirty="0" err="1">
                <a:latin typeface="Courier New" panose="02070309020205020404" pitchFamily="49" charset="0"/>
              </a:rPr>
              <a:t>filtOut</a:t>
            </a:r>
            <a:r>
              <a:rPr lang="en-US" altLang="en-US" sz="2000" b="1" dirty="0">
                <a:latin typeface="Courier New" panose="02070309020205020404" pitchFamily="49" charset="0"/>
              </a:rPr>
              <a:t> += (a2dInput - </a:t>
            </a:r>
            <a:r>
              <a:rPr lang="en-US" altLang="en-US" sz="2000" b="1" dirty="0" err="1">
                <a:latin typeface="Courier New" panose="02070309020205020404" pitchFamily="49" charset="0"/>
              </a:rPr>
              <a:t>filtArray</a:t>
            </a:r>
            <a:r>
              <a:rPr lang="en-US" altLang="en-US" sz="2000" b="1" dirty="0">
                <a:latin typeface="Courier New" panose="02070309020205020404" pitchFamily="49" charset="0"/>
              </a:rPr>
              <a:t>[(</a:t>
            </a:r>
            <a:r>
              <a:rPr lang="en-US" altLang="en-US" sz="2000" b="1" dirty="0" err="1">
                <a:latin typeface="Courier New" panose="02070309020205020404" pitchFamily="49" charset="0"/>
              </a:rPr>
              <a:t>filtIndex</a:t>
            </a:r>
            <a:r>
              <a:rPr lang="en-US" altLang="en-US" sz="2000" b="1" dirty="0">
                <a:latin typeface="Courier New" panose="02070309020205020404" pitchFamily="49" charset="0"/>
              </a:rPr>
              <a:t> &amp; 0x07)]);</a:t>
            </a:r>
          </a:p>
          <a:p>
            <a:pPr>
              <a:lnSpc>
                <a:spcPct val="80000"/>
              </a:lnSpc>
              <a:buFont typeface="Wingdings" panose="05000000000000000000" pitchFamily="2" charset="2"/>
              <a:buNone/>
            </a:pPr>
            <a:r>
              <a:rPr lang="en-US" altLang="en-US" sz="2000" b="1" dirty="0" err="1">
                <a:latin typeface="Courier New" panose="02070309020205020404" pitchFamily="49" charset="0"/>
              </a:rPr>
              <a:t>filtArray</a:t>
            </a:r>
            <a:r>
              <a:rPr lang="en-US" altLang="en-US" sz="2000" b="1" dirty="0">
                <a:latin typeface="Courier New" panose="02070309020205020404" pitchFamily="49" charset="0"/>
              </a:rPr>
              <a:t>[(</a:t>
            </a:r>
            <a:r>
              <a:rPr lang="en-US" altLang="en-US" sz="2000" b="1" dirty="0" err="1">
                <a:latin typeface="Courier New" panose="02070309020205020404" pitchFamily="49" charset="0"/>
              </a:rPr>
              <a:t>filtIndex</a:t>
            </a:r>
            <a:r>
              <a:rPr lang="en-US" altLang="en-US" sz="2000" b="1" dirty="0">
                <a:latin typeface="Courier New" panose="02070309020205020404" pitchFamily="49" charset="0"/>
              </a:rPr>
              <a:t> &amp; 0x07)] = a2dInput;</a:t>
            </a:r>
          </a:p>
          <a:p>
            <a:pPr>
              <a:lnSpc>
                <a:spcPct val="80000"/>
              </a:lnSpc>
              <a:buFont typeface="Wingdings" panose="05000000000000000000" pitchFamily="2" charset="2"/>
              <a:buNone/>
            </a:pPr>
            <a:r>
              <a:rPr lang="en-US" altLang="en-US" sz="2000" b="1" dirty="0" err="1">
                <a:latin typeface="Courier New" panose="02070309020205020404" pitchFamily="49" charset="0"/>
              </a:rPr>
              <a:t>filtIndex</a:t>
            </a:r>
            <a:r>
              <a:rPr lang="en-US" altLang="en-US" sz="2000" b="1" dirty="0">
                <a:latin typeface="Courier New" panose="02070309020205020404" pitchFamily="49" charset="0"/>
              </a:rPr>
              <a:t>++;</a:t>
            </a:r>
          </a:p>
          <a:p>
            <a:pPr>
              <a:lnSpc>
                <a:spcPct val="80000"/>
              </a:lnSpc>
              <a:buFont typeface="Wingdings" panose="05000000000000000000" pitchFamily="2" charset="2"/>
              <a:buNone/>
            </a:pPr>
            <a:endParaRPr lang="en-US" altLang="en-US" sz="1800" dirty="0">
              <a:latin typeface="Courier New" panose="02070309020205020404" pitchFamily="49" charset="0"/>
            </a:endParaRPr>
          </a:p>
          <a:p>
            <a:pPr>
              <a:lnSpc>
                <a:spcPct val="80000"/>
              </a:lnSpc>
              <a:buFont typeface="Wingdings" panose="05000000000000000000" pitchFamily="2" charset="2"/>
              <a:buNone/>
            </a:pPr>
            <a:r>
              <a:rPr lang="en-US" altLang="en-US" sz="2400" dirty="0"/>
              <a:t>Compare the above filter to the FIR filter example given in the Filtering portion of the presentation.  Note that it eliminates the need for if statements.  The overflow automatically handles wrapping the array index.</a:t>
            </a:r>
          </a:p>
          <a:p>
            <a:pPr>
              <a:lnSpc>
                <a:spcPct val="80000"/>
              </a:lnSpc>
              <a:buFont typeface="Wingdings" panose="05000000000000000000" pitchFamily="2" charset="2"/>
              <a:buNone/>
            </a:pPr>
            <a:endParaRPr lang="en-US" altLang="en-US" sz="2400" dirty="0"/>
          </a:p>
          <a:p>
            <a:pPr>
              <a:lnSpc>
                <a:spcPct val="80000"/>
              </a:lnSpc>
              <a:buFont typeface="Wingdings" panose="05000000000000000000" pitchFamily="2" charset="2"/>
              <a:buNone/>
            </a:pPr>
            <a:r>
              <a:rPr lang="en-US" altLang="en-US" sz="2400" dirty="0"/>
              <a:t>This concept will work as long as the size of the filter is a power of 2.</a:t>
            </a:r>
          </a:p>
        </p:txBody>
      </p:sp>
      <p:sp>
        <p:nvSpPr>
          <p:cNvPr id="2" name="Datumsplatzhalter 1">
            <a:extLst>
              <a:ext uri="{FF2B5EF4-FFF2-40B4-BE49-F238E27FC236}">
                <a16:creationId xmlns:a16="http://schemas.microsoft.com/office/drawing/2014/main" id="{448CEA51-3E25-4EAD-ABDF-5A01B6B88DE6}"/>
              </a:ext>
            </a:extLst>
          </p:cNvPr>
          <p:cNvSpPr>
            <a:spLocks noGrp="1"/>
          </p:cNvSpPr>
          <p:nvPr>
            <p:ph type="dt" sz="half" idx="10"/>
          </p:nvPr>
        </p:nvSpPr>
        <p:spPr/>
        <p:txBody>
          <a:bodyPr/>
          <a:lstStyle/>
          <a:p>
            <a:pPr>
              <a:defRPr/>
            </a:pPr>
            <a:endParaRPr lang="en-US"/>
          </a:p>
        </p:txBody>
      </p:sp>
      <p:sp>
        <p:nvSpPr>
          <p:cNvPr id="3" name="Fußzeilenplatzhalter 2">
            <a:extLst>
              <a:ext uri="{FF2B5EF4-FFF2-40B4-BE49-F238E27FC236}">
                <a16:creationId xmlns:a16="http://schemas.microsoft.com/office/drawing/2014/main" id="{F07B2D2A-A577-4288-88EF-03FD3DF80C8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4" name="Foliennummernplatzhalter 3">
            <a:extLst>
              <a:ext uri="{FF2B5EF4-FFF2-40B4-BE49-F238E27FC236}">
                <a16:creationId xmlns:a16="http://schemas.microsoft.com/office/drawing/2014/main" id="{A6954AAD-4287-4A98-81E9-95D4885BA8B8}"/>
              </a:ext>
            </a:extLst>
          </p:cNvPr>
          <p:cNvSpPr>
            <a:spLocks noGrp="1"/>
          </p:cNvSpPr>
          <p:nvPr>
            <p:ph type="sldNum" sz="quarter" idx="12"/>
          </p:nvPr>
        </p:nvSpPr>
        <p:spPr/>
        <p:txBody>
          <a:bodyPr/>
          <a:lstStyle/>
          <a:p>
            <a:pPr>
              <a:defRPr/>
            </a:pPr>
            <a:fld id="{AFD5F09E-495C-4440-9B64-34BC52B4539C}" type="slidenum">
              <a:rPr lang="en-US" smtClean="0"/>
              <a:pPr>
                <a:defRPr/>
              </a:pPr>
              <a:t>840</a:t>
            </a:fld>
            <a:endParaRPr lang="en-US"/>
          </a:p>
        </p:txBody>
      </p:sp>
    </p:spTree>
    <p:extLst>
      <p:ext uri="{BB962C8B-B14F-4D97-AF65-F5344CB8AC3E}">
        <p14:creationId xmlns:p14="http://schemas.microsoft.com/office/powerpoint/2010/main" val="3954096652"/>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1E8D30-660D-40F7-A48A-AF256BAF4E8C}"/>
              </a:ext>
            </a:extLst>
          </p:cNvPr>
          <p:cNvSpPr>
            <a:spLocks noGrp="1"/>
          </p:cNvSpPr>
          <p:nvPr>
            <p:ph type="title"/>
          </p:nvPr>
        </p:nvSpPr>
        <p:spPr/>
        <p:txBody>
          <a:bodyPr/>
          <a:lstStyle/>
          <a:p>
            <a:r>
              <a:rPr lang="de-DE" dirty="0"/>
              <a:t>Serial IO - </a:t>
            </a:r>
            <a:r>
              <a:rPr lang="de-DE" dirty="0" err="1"/>
              <a:t>revisited</a:t>
            </a:r>
            <a:endParaRPr lang="de-DE" dirty="0"/>
          </a:p>
        </p:txBody>
      </p:sp>
      <p:sp>
        <p:nvSpPr>
          <p:cNvPr id="3" name="Inhaltsplatzhalter 2">
            <a:extLst>
              <a:ext uri="{FF2B5EF4-FFF2-40B4-BE49-F238E27FC236}">
                <a16:creationId xmlns:a16="http://schemas.microsoft.com/office/drawing/2014/main" id="{49733CE0-FBAD-4B1D-8AE0-A25EF690D0D5}"/>
              </a:ext>
            </a:extLst>
          </p:cNvPr>
          <p:cNvSpPr>
            <a:spLocks noGrp="1"/>
          </p:cNvSpPr>
          <p:nvPr>
            <p:ph sz="quarter" idx="1"/>
          </p:nvPr>
        </p:nvSpPr>
        <p:spPr/>
        <p:txBody>
          <a:bodyPr/>
          <a:lstStyle/>
          <a:p>
            <a:r>
              <a:rPr lang="de-DE" dirty="0"/>
              <a:t>Serial Port Access</a:t>
            </a:r>
          </a:p>
          <a:p>
            <a:r>
              <a:rPr lang="de-DE" dirty="0" err="1"/>
              <a:t>Buffering</a:t>
            </a:r>
            <a:endParaRPr lang="de-DE" dirty="0"/>
          </a:p>
          <a:p>
            <a:r>
              <a:rPr lang="de-DE" dirty="0"/>
              <a:t>Timing</a:t>
            </a:r>
          </a:p>
          <a:p>
            <a:r>
              <a:rPr lang="de-DE" dirty="0"/>
              <a:t>Byte </a:t>
            </a:r>
            <a:r>
              <a:rPr lang="de-DE" dirty="0" err="1"/>
              <a:t>vs</a:t>
            </a:r>
            <a:r>
              <a:rPr lang="de-DE" dirty="0"/>
              <a:t> Text</a:t>
            </a:r>
          </a:p>
        </p:txBody>
      </p:sp>
      <p:sp>
        <p:nvSpPr>
          <p:cNvPr id="4" name="Datumsplatzhalter 3">
            <a:extLst>
              <a:ext uri="{FF2B5EF4-FFF2-40B4-BE49-F238E27FC236}">
                <a16:creationId xmlns:a16="http://schemas.microsoft.com/office/drawing/2014/main" id="{239CED20-1EF7-4425-A7EA-C6FAE3641BA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E55129B7-A9FA-47DD-8285-294F67F3613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924097F-685E-4B94-8BA0-6F87EEE02D85}"/>
              </a:ext>
            </a:extLst>
          </p:cNvPr>
          <p:cNvSpPr>
            <a:spLocks noGrp="1"/>
          </p:cNvSpPr>
          <p:nvPr>
            <p:ph type="sldNum" sz="quarter" idx="12"/>
          </p:nvPr>
        </p:nvSpPr>
        <p:spPr/>
        <p:txBody>
          <a:bodyPr/>
          <a:lstStyle/>
          <a:p>
            <a:pPr>
              <a:defRPr/>
            </a:pPr>
            <a:fld id="{AFD5F09E-495C-4440-9B64-34BC52B4539C}" type="slidenum">
              <a:rPr lang="en-US" smtClean="0"/>
              <a:pPr>
                <a:defRPr/>
              </a:pPr>
              <a:t>841</a:t>
            </a:fld>
            <a:endParaRPr lang="en-US"/>
          </a:p>
        </p:txBody>
      </p:sp>
    </p:spTree>
    <p:extLst>
      <p:ext uri="{BB962C8B-B14F-4D97-AF65-F5344CB8AC3E}">
        <p14:creationId xmlns:p14="http://schemas.microsoft.com/office/powerpoint/2010/main" val="4232033537"/>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30170D-45A2-4B50-B4F5-69844B961A49}"/>
              </a:ext>
            </a:extLst>
          </p:cNvPr>
          <p:cNvSpPr>
            <a:spLocks noGrp="1"/>
          </p:cNvSpPr>
          <p:nvPr>
            <p:ph type="title"/>
          </p:nvPr>
        </p:nvSpPr>
        <p:spPr/>
        <p:txBody>
          <a:bodyPr/>
          <a:lstStyle/>
          <a:p>
            <a:r>
              <a:rPr lang="de-DE" dirty="0"/>
              <a:t>Serial - </a:t>
            </a:r>
            <a:r>
              <a:rPr lang="de-DE" dirty="0" err="1"/>
              <a:t>Introduction</a:t>
            </a:r>
            <a:endParaRPr lang="en-GB" dirty="0"/>
          </a:p>
        </p:txBody>
      </p:sp>
      <p:sp>
        <p:nvSpPr>
          <p:cNvPr id="3" name="Inhaltsplatzhalter 2">
            <a:extLst>
              <a:ext uri="{FF2B5EF4-FFF2-40B4-BE49-F238E27FC236}">
                <a16:creationId xmlns:a16="http://schemas.microsoft.com/office/drawing/2014/main" id="{C5872CAF-A5AE-481A-A074-C845AB87602F}"/>
              </a:ext>
            </a:extLst>
          </p:cNvPr>
          <p:cNvSpPr>
            <a:spLocks noGrp="1"/>
          </p:cNvSpPr>
          <p:nvPr>
            <p:ph sz="quarter" idx="1"/>
          </p:nvPr>
        </p:nvSpPr>
        <p:spPr/>
        <p:txBody>
          <a:bodyPr/>
          <a:lstStyle/>
          <a:p>
            <a:r>
              <a:rPr lang="en-GB" dirty="0"/>
              <a:t>In computing a serial port is a serial communication physical interface through which information transfers in or out one bit at a time (in contrast to a parallel port). </a:t>
            </a:r>
          </a:p>
          <a:p>
            <a:r>
              <a:rPr lang="en-GB" dirty="0"/>
              <a:t>Usually this means the RS-232 standard or less frequently RS-485 . They are a very basic method of communication with devices still in common use for scientific equipment. However most modern desktop and laptop computers do not come with serial ports and instead we use them via a USB converter.</a:t>
            </a:r>
          </a:p>
        </p:txBody>
      </p:sp>
      <p:sp>
        <p:nvSpPr>
          <p:cNvPr id="4" name="Datumsplatzhalter 3">
            <a:extLst>
              <a:ext uri="{FF2B5EF4-FFF2-40B4-BE49-F238E27FC236}">
                <a16:creationId xmlns:a16="http://schemas.microsoft.com/office/drawing/2014/main" id="{C482A023-BE15-4B8E-8DC3-6E66E8CCA330}"/>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4B254C8-8C8C-4C03-9372-0AE0A886604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21F7584-8A31-402E-A438-548C519E9986}"/>
              </a:ext>
            </a:extLst>
          </p:cNvPr>
          <p:cNvSpPr>
            <a:spLocks noGrp="1"/>
          </p:cNvSpPr>
          <p:nvPr>
            <p:ph type="sldNum" sz="quarter" idx="12"/>
          </p:nvPr>
        </p:nvSpPr>
        <p:spPr/>
        <p:txBody>
          <a:bodyPr/>
          <a:lstStyle/>
          <a:p>
            <a:pPr>
              <a:defRPr/>
            </a:pPr>
            <a:fld id="{AFD5F09E-495C-4440-9B64-34BC52B4539C}" type="slidenum">
              <a:rPr lang="en-US" smtClean="0"/>
              <a:pPr>
                <a:defRPr/>
              </a:pPr>
              <a:t>842</a:t>
            </a:fld>
            <a:endParaRPr lang="en-US"/>
          </a:p>
        </p:txBody>
      </p:sp>
    </p:spTree>
    <p:extLst>
      <p:ext uri="{BB962C8B-B14F-4D97-AF65-F5344CB8AC3E}">
        <p14:creationId xmlns:p14="http://schemas.microsoft.com/office/powerpoint/2010/main" val="3503969702"/>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5F56C-F519-41B2-9E03-D572795E62B0}"/>
              </a:ext>
            </a:extLst>
          </p:cNvPr>
          <p:cNvSpPr>
            <a:spLocks noGrp="1"/>
          </p:cNvSpPr>
          <p:nvPr>
            <p:ph type="title"/>
          </p:nvPr>
        </p:nvSpPr>
        <p:spPr/>
        <p:txBody>
          <a:bodyPr/>
          <a:lstStyle/>
          <a:p>
            <a:r>
              <a:rPr lang="de-DE" dirty="0" err="1"/>
              <a:t>Accessing</a:t>
            </a:r>
            <a:r>
              <a:rPr lang="de-DE" dirty="0"/>
              <a:t> Serial Ports - Python</a:t>
            </a:r>
            <a:endParaRPr lang="en-GB" dirty="0"/>
          </a:p>
        </p:txBody>
      </p:sp>
      <p:sp>
        <p:nvSpPr>
          <p:cNvPr id="3" name="Inhaltsplatzhalter 2">
            <a:extLst>
              <a:ext uri="{FF2B5EF4-FFF2-40B4-BE49-F238E27FC236}">
                <a16:creationId xmlns:a16="http://schemas.microsoft.com/office/drawing/2014/main" id="{7ABD8A80-F0B4-4354-82C3-6F44C31B0675}"/>
              </a:ext>
            </a:extLst>
          </p:cNvPr>
          <p:cNvSpPr>
            <a:spLocks noGrp="1"/>
          </p:cNvSpPr>
          <p:nvPr>
            <p:ph sz="quarter" idx="1"/>
          </p:nvPr>
        </p:nvSpPr>
        <p:spPr/>
        <p:txBody>
          <a:bodyPr>
            <a:normAutofit lnSpcReduction="10000"/>
          </a:bodyPr>
          <a:lstStyle/>
          <a:p>
            <a:r>
              <a:rPr lang="de-DE" dirty="0" err="1"/>
              <a:t>Similar</a:t>
            </a:r>
            <a:r>
              <a:rPr lang="de-DE" dirty="0"/>
              <a:t> Library </a:t>
            </a:r>
            <a:r>
              <a:rPr lang="de-DE" dirty="0" err="1"/>
              <a:t>available</a:t>
            </a:r>
            <a:r>
              <a:rPr lang="de-DE" dirty="0"/>
              <a:t> in C/C++</a:t>
            </a:r>
          </a:p>
          <a:p>
            <a:pPr marL="0" indent="0">
              <a:buNone/>
            </a:pPr>
            <a:r>
              <a:rPr lang="en-GB" sz="2000" dirty="0">
                <a:solidFill>
                  <a:schemeClr val="accent4">
                    <a:lumMod val="75000"/>
                  </a:schemeClr>
                </a:solidFill>
              </a:rPr>
              <a:t>#!/</a:t>
            </a:r>
            <a:r>
              <a:rPr lang="en-GB" sz="2000" dirty="0" err="1">
                <a:solidFill>
                  <a:schemeClr val="accent4">
                    <a:lumMod val="75000"/>
                  </a:schemeClr>
                </a:solidFill>
              </a:rPr>
              <a:t>usr</a:t>
            </a:r>
            <a:r>
              <a:rPr lang="en-GB" sz="2000" dirty="0">
                <a:solidFill>
                  <a:schemeClr val="accent4">
                    <a:lumMod val="75000"/>
                  </a:schemeClr>
                </a:solidFill>
              </a:rPr>
              <a:t>/bin/</a:t>
            </a:r>
            <a:r>
              <a:rPr lang="en-GB" sz="2000" dirty="0" err="1">
                <a:solidFill>
                  <a:schemeClr val="accent4">
                    <a:lumMod val="75000"/>
                  </a:schemeClr>
                </a:solidFill>
              </a:rPr>
              <a:t>env</a:t>
            </a:r>
            <a:r>
              <a:rPr lang="en-GB" sz="2000" dirty="0">
                <a:solidFill>
                  <a:schemeClr val="accent4">
                    <a:lumMod val="75000"/>
                  </a:schemeClr>
                </a:solidFill>
              </a:rPr>
              <a:t> python</a:t>
            </a:r>
          </a:p>
          <a:p>
            <a:pPr marL="0" indent="0">
              <a:buNone/>
            </a:pPr>
            <a:r>
              <a:rPr lang="en-GB" sz="2000" dirty="0">
                <a:solidFill>
                  <a:srgbClr val="7030A0"/>
                </a:solidFill>
              </a:rPr>
              <a:t>import</a:t>
            </a:r>
            <a:r>
              <a:rPr lang="en-GB" sz="2000" dirty="0"/>
              <a:t> serial</a:t>
            </a:r>
          </a:p>
          <a:p>
            <a:pPr marL="0" indent="0">
              <a:buNone/>
            </a:pPr>
            <a:r>
              <a:rPr lang="en-GB" sz="2000" dirty="0" err="1"/>
              <a:t>ser</a:t>
            </a:r>
            <a:r>
              <a:rPr lang="en-GB" sz="2000" dirty="0"/>
              <a:t> = </a:t>
            </a:r>
            <a:r>
              <a:rPr lang="en-GB" sz="2000" dirty="0" err="1"/>
              <a:t>serial.Serial</a:t>
            </a:r>
            <a:r>
              <a:rPr lang="en-GB" sz="2000" dirty="0"/>
              <a:t>(</a:t>
            </a:r>
          </a:p>
          <a:p>
            <a:pPr marL="0" indent="0">
              <a:buNone/>
            </a:pPr>
            <a:r>
              <a:rPr lang="en-GB" sz="2000" dirty="0"/>
              <a:t>	port='/dev/ttyUSB0’</a:t>
            </a:r>
          </a:p>
          <a:p>
            <a:pPr marL="0" indent="0">
              <a:buNone/>
            </a:pPr>
            <a:r>
              <a:rPr lang="en-GB" sz="2000" dirty="0"/>
              <a:t>	</a:t>
            </a:r>
            <a:r>
              <a:rPr lang="en-GB" sz="2000" dirty="0" err="1"/>
              <a:t>baudrate</a:t>
            </a:r>
            <a:r>
              <a:rPr lang="en-GB" sz="2000" dirty="0"/>
              <a:t>=9600</a:t>
            </a:r>
          </a:p>
          <a:p>
            <a:pPr marL="0" indent="0">
              <a:buNone/>
            </a:pPr>
            <a:r>
              <a:rPr lang="en-GB" sz="2000" dirty="0"/>
              <a:t>	</a:t>
            </a:r>
            <a:r>
              <a:rPr lang="en-GB" sz="2000" dirty="0" err="1"/>
              <a:t>bytesize</a:t>
            </a:r>
            <a:r>
              <a:rPr lang="en-GB" sz="2000" dirty="0"/>
              <a:t>=</a:t>
            </a:r>
            <a:r>
              <a:rPr lang="en-GB" sz="2000" dirty="0" err="1"/>
              <a:t>serial.EIGHTBITS</a:t>
            </a:r>
            <a:endParaRPr lang="en-GB" sz="2000" dirty="0"/>
          </a:p>
          <a:p>
            <a:pPr marL="0" indent="0">
              <a:buNone/>
            </a:pPr>
            <a:r>
              <a:rPr lang="en-GB" sz="2000" dirty="0"/>
              <a:t>	parity=</a:t>
            </a:r>
            <a:r>
              <a:rPr lang="en-GB" sz="2000" dirty="0" err="1"/>
              <a:t>serial.PARITY_NONE</a:t>
            </a:r>
            <a:endParaRPr lang="en-GB" sz="2000" dirty="0"/>
          </a:p>
          <a:p>
            <a:pPr marL="0" indent="0">
              <a:buNone/>
            </a:pPr>
            <a:r>
              <a:rPr lang="en-GB" sz="2000" dirty="0"/>
              <a:t>	</a:t>
            </a:r>
            <a:r>
              <a:rPr lang="en-GB" sz="2000" dirty="0" err="1"/>
              <a:t>stopbits</a:t>
            </a:r>
            <a:r>
              <a:rPr lang="en-GB" sz="2000" dirty="0"/>
              <a:t>=</a:t>
            </a:r>
            <a:r>
              <a:rPr lang="en-GB" sz="2000" dirty="0" err="1"/>
              <a:t>serial.STOPBITS_ONE</a:t>
            </a:r>
            <a:endParaRPr lang="en-GB" sz="2000" dirty="0"/>
          </a:p>
          <a:p>
            <a:pPr marL="0" indent="0">
              <a:buNone/>
            </a:pPr>
            <a:r>
              <a:rPr lang="en-GB" sz="2000" dirty="0"/>
              <a:t>	)</a:t>
            </a:r>
          </a:p>
          <a:p>
            <a:pPr marL="0" indent="0">
              <a:buNone/>
            </a:pPr>
            <a:r>
              <a:rPr lang="en-GB" sz="2000" dirty="0"/>
              <a:t># 8 here is specific to the data transmitted.</a:t>
            </a:r>
          </a:p>
          <a:p>
            <a:pPr marL="0" indent="0">
              <a:buNone/>
            </a:pPr>
            <a:r>
              <a:rPr lang="en-GB" sz="2000" dirty="0">
                <a:solidFill>
                  <a:srgbClr val="7030A0"/>
                </a:solidFill>
              </a:rPr>
              <a:t>print</a:t>
            </a:r>
            <a:r>
              <a:rPr lang="en-GB" sz="2000" dirty="0"/>
              <a:t> </a:t>
            </a:r>
            <a:r>
              <a:rPr lang="en-GB" sz="2000" dirty="0" err="1"/>
              <a:t>ser.read</a:t>
            </a:r>
            <a:r>
              <a:rPr lang="en-GB" sz="2000" dirty="0"/>
              <a:t>(size=8)</a:t>
            </a:r>
          </a:p>
          <a:p>
            <a:pPr marL="0" indent="0">
              <a:buNone/>
            </a:pPr>
            <a:r>
              <a:rPr lang="en-GB" sz="2000" dirty="0" err="1"/>
              <a:t>ser.close</a:t>
            </a:r>
            <a:r>
              <a:rPr lang="en-GB" sz="2000" dirty="0"/>
              <a:t>()</a:t>
            </a:r>
          </a:p>
          <a:p>
            <a:endParaRPr lang="en-GB" dirty="0"/>
          </a:p>
        </p:txBody>
      </p:sp>
      <p:sp>
        <p:nvSpPr>
          <p:cNvPr id="4" name="Datumsplatzhalter 3">
            <a:extLst>
              <a:ext uri="{FF2B5EF4-FFF2-40B4-BE49-F238E27FC236}">
                <a16:creationId xmlns:a16="http://schemas.microsoft.com/office/drawing/2014/main" id="{7CBC6744-757D-48CD-B5A5-1678A857CFB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DB72723-46B0-4372-8F4C-9E9BFAE7011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1C64E9D-B969-4A61-9C7B-40F93A36B1FF}"/>
              </a:ext>
            </a:extLst>
          </p:cNvPr>
          <p:cNvSpPr>
            <a:spLocks noGrp="1"/>
          </p:cNvSpPr>
          <p:nvPr>
            <p:ph type="sldNum" sz="quarter" idx="12"/>
          </p:nvPr>
        </p:nvSpPr>
        <p:spPr/>
        <p:txBody>
          <a:bodyPr/>
          <a:lstStyle/>
          <a:p>
            <a:pPr>
              <a:defRPr/>
            </a:pPr>
            <a:fld id="{AFD5F09E-495C-4440-9B64-34BC52B4539C}" type="slidenum">
              <a:rPr lang="en-US" smtClean="0"/>
              <a:pPr>
                <a:defRPr/>
              </a:pPr>
              <a:t>843</a:t>
            </a:fld>
            <a:endParaRPr lang="en-US"/>
          </a:p>
        </p:txBody>
      </p:sp>
    </p:spTree>
    <p:extLst>
      <p:ext uri="{BB962C8B-B14F-4D97-AF65-F5344CB8AC3E}">
        <p14:creationId xmlns:p14="http://schemas.microsoft.com/office/powerpoint/2010/main" val="1320935546"/>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06167-7F7D-45A3-99BB-9D50E2F17685}"/>
              </a:ext>
            </a:extLst>
          </p:cNvPr>
          <p:cNvSpPr>
            <a:spLocks noGrp="1"/>
          </p:cNvSpPr>
          <p:nvPr>
            <p:ph type="title"/>
          </p:nvPr>
        </p:nvSpPr>
        <p:spPr/>
        <p:txBody>
          <a:bodyPr/>
          <a:lstStyle/>
          <a:p>
            <a:r>
              <a:rPr lang="de-DE" dirty="0" err="1"/>
              <a:t>Why</a:t>
            </a:r>
            <a:r>
              <a:rPr lang="de-DE" dirty="0"/>
              <a:t> </a:t>
            </a:r>
            <a:r>
              <a:rPr lang="de-DE" dirty="0" err="1"/>
              <a:t>ser.read</a:t>
            </a:r>
            <a:r>
              <a:rPr lang="de-DE" dirty="0"/>
              <a:t>(</a:t>
            </a:r>
            <a:r>
              <a:rPr lang="de-DE" dirty="0" err="1"/>
              <a:t>size</a:t>
            </a:r>
            <a:r>
              <a:rPr lang="de-DE" dirty="0"/>
              <a:t> = 8)?</a:t>
            </a:r>
            <a:endParaRPr lang="en-GB" dirty="0"/>
          </a:p>
        </p:txBody>
      </p:sp>
      <p:sp>
        <p:nvSpPr>
          <p:cNvPr id="3" name="Inhaltsplatzhalter 2">
            <a:extLst>
              <a:ext uri="{FF2B5EF4-FFF2-40B4-BE49-F238E27FC236}">
                <a16:creationId xmlns:a16="http://schemas.microsoft.com/office/drawing/2014/main" id="{F7DFDCFF-5030-4C5C-B5A5-C0ABCA97BE2C}"/>
              </a:ext>
            </a:extLst>
          </p:cNvPr>
          <p:cNvSpPr>
            <a:spLocks noGrp="1"/>
          </p:cNvSpPr>
          <p:nvPr>
            <p:ph sz="quarter" idx="1"/>
          </p:nvPr>
        </p:nvSpPr>
        <p:spPr/>
        <p:txBody>
          <a:bodyPr>
            <a:normAutofit lnSpcReduction="10000"/>
          </a:bodyPr>
          <a:lstStyle/>
          <a:p>
            <a:r>
              <a:rPr lang="de-DE" dirty="0"/>
              <a:t>Communication </a:t>
            </a:r>
            <a:r>
              <a:rPr lang="de-DE" dirty="0" err="1"/>
              <a:t>Protocoll</a:t>
            </a:r>
            <a:r>
              <a:rPr lang="de-DE" dirty="0"/>
              <a:t> Datasheet </a:t>
            </a:r>
            <a:r>
              <a:rPr lang="de-DE" dirty="0" err="1"/>
              <a:t>could</a:t>
            </a:r>
            <a:r>
              <a:rPr lang="de-DE" dirty="0"/>
              <a:t> </a:t>
            </a:r>
            <a:r>
              <a:rPr lang="de-DE" dirty="0" err="1"/>
              <a:t>read</a:t>
            </a:r>
            <a:endParaRPr lang="de-DE" dirty="0"/>
          </a:p>
          <a:p>
            <a:pPr marL="0" indent="0">
              <a:buNone/>
            </a:pPr>
            <a:r>
              <a:rPr lang="en-GB" sz="2000" dirty="0"/>
              <a:t>&lt;sign&gt;&lt;3 characters – integer °C&gt;&lt;decimal point&gt;&lt;1 character – tenths of °C&gt;&lt;C&gt;&lt;Enter&gt;</a:t>
            </a:r>
          </a:p>
          <a:p>
            <a:r>
              <a:rPr lang="en-GB" dirty="0"/>
              <a:t>In ASCII coding each character is one byte so each temperature from the thermometer is eight bytes. </a:t>
            </a:r>
          </a:p>
          <a:p>
            <a:r>
              <a:rPr lang="de-DE" dirty="0"/>
              <a:t>N</a:t>
            </a:r>
            <a:r>
              <a:rPr lang="en-GB" dirty="0" err="1"/>
              <a:t>ote</a:t>
            </a:r>
            <a:r>
              <a:rPr lang="en-GB" dirty="0"/>
              <a:t> the &lt;Enter&gt; as the End of Line Character which is Carriage Return rather than Newline</a:t>
            </a:r>
          </a:p>
          <a:p>
            <a:r>
              <a:rPr lang="de-DE" dirty="0"/>
              <a:t>T</a:t>
            </a:r>
            <a:r>
              <a:rPr lang="en-GB" dirty="0"/>
              <a:t>his is important for reading complete lines</a:t>
            </a:r>
          </a:p>
          <a:p>
            <a:r>
              <a:rPr lang="de-DE" dirty="0"/>
              <a:t>I</a:t>
            </a:r>
            <a:r>
              <a:rPr lang="en-GB" dirty="0"/>
              <a:t>t comes from typewriters…carriage return goes to position1 on the same line newline moves to the next line. </a:t>
            </a:r>
          </a:p>
        </p:txBody>
      </p:sp>
      <p:sp>
        <p:nvSpPr>
          <p:cNvPr id="4" name="Datumsplatzhalter 3">
            <a:extLst>
              <a:ext uri="{FF2B5EF4-FFF2-40B4-BE49-F238E27FC236}">
                <a16:creationId xmlns:a16="http://schemas.microsoft.com/office/drawing/2014/main" id="{EAE59D9D-833D-43E4-8F0F-38531A0841D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C4DCD97-EBD2-4EEA-9637-3CDC2917C4C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C6D75D1-CDED-4961-92FC-7494325A1AE3}"/>
              </a:ext>
            </a:extLst>
          </p:cNvPr>
          <p:cNvSpPr>
            <a:spLocks noGrp="1"/>
          </p:cNvSpPr>
          <p:nvPr>
            <p:ph type="sldNum" sz="quarter" idx="12"/>
          </p:nvPr>
        </p:nvSpPr>
        <p:spPr/>
        <p:txBody>
          <a:bodyPr/>
          <a:lstStyle/>
          <a:p>
            <a:pPr>
              <a:defRPr/>
            </a:pPr>
            <a:fld id="{AFD5F09E-495C-4440-9B64-34BC52B4539C}" type="slidenum">
              <a:rPr lang="en-US" smtClean="0"/>
              <a:pPr>
                <a:defRPr/>
              </a:pPr>
              <a:t>844</a:t>
            </a:fld>
            <a:endParaRPr lang="en-US"/>
          </a:p>
        </p:txBody>
      </p:sp>
    </p:spTree>
    <p:extLst>
      <p:ext uri="{BB962C8B-B14F-4D97-AF65-F5344CB8AC3E}">
        <p14:creationId xmlns:p14="http://schemas.microsoft.com/office/powerpoint/2010/main" val="3565227205"/>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645470-0E34-4B17-A16F-25E76CF8B38E}"/>
              </a:ext>
            </a:extLst>
          </p:cNvPr>
          <p:cNvSpPr>
            <a:spLocks noGrp="1"/>
          </p:cNvSpPr>
          <p:nvPr>
            <p:ph type="title"/>
          </p:nvPr>
        </p:nvSpPr>
        <p:spPr/>
        <p:txBody>
          <a:bodyPr/>
          <a:lstStyle/>
          <a:p>
            <a:r>
              <a:rPr lang="de-DE" dirty="0" err="1"/>
              <a:t>Adding</a:t>
            </a:r>
            <a:r>
              <a:rPr lang="de-DE" dirty="0"/>
              <a:t> time </a:t>
            </a:r>
            <a:r>
              <a:rPr lang="de-DE" dirty="0" err="1"/>
              <a:t>information</a:t>
            </a:r>
            <a:endParaRPr lang="en-GB" dirty="0"/>
          </a:p>
        </p:txBody>
      </p:sp>
      <p:sp>
        <p:nvSpPr>
          <p:cNvPr id="3" name="Inhaltsplatzhalter 2">
            <a:extLst>
              <a:ext uri="{FF2B5EF4-FFF2-40B4-BE49-F238E27FC236}">
                <a16:creationId xmlns:a16="http://schemas.microsoft.com/office/drawing/2014/main" id="{38CC016A-5776-47FD-867D-61A8FEF69878}"/>
              </a:ext>
            </a:extLst>
          </p:cNvPr>
          <p:cNvSpPr>
            <a:spLocks noGrp="1"/>
          </p:cNvSpPr>
          <p:nvPr>
            <p:ph sz="quarter" idx="1"/>
          </p:nvPr>
        </p:nvSpPr>
        <p:spPr/>
        <p:txBody>
          <a:bodyPr/>
          <a:lstStyle/>
          <a:p>
            <a:pPr marL="0" indent="0">
              <a:buNone/>
            </a:pPr>
            <a:r>
              <a:rPr lang="en-GB" sz="2000" dirty="0"/>
              <a:t>#!/</a:t>
            </a:r>
            <a:r>
              <a:rPr lang="en-GB" sz="2000" dirty="0" err="1"/>
              <a:t>usr</a:t>
            </a:r>
            <a:r>
              <a:rPr lang="en-GB" sz="2000" dirty="0"/>
              <a:t>/bin/</a:t>
            </a:r>
            <a:r>
              <a:rPr lang="en-GB" sz="2000" dirty="0" err="1"/>
              <a:t>env</a:t>
            </a:r>
            <a:r>
              <a:rPr lang="en-GB" sz="2000" dirty="0"/>
              <a:t> python</a:t>
            </a:r>
          </a:p>
          <a:p>
            <a:pPr marL="0" indent="0">
              <a:buNone/>
            </a:pPr>
            <a:r>
              <a:rPr lang="en-GB" sz="2000" dirty="0"/>
              <a:t>from datetime import datetime</a:t>
            </a:r>
          </a:p>
          <a:p>
            <a:pPr marL="0" indent="0">
              <a:buNone/>
            </a:pPr>
            <a:r>
              <a:rPr lang="en-GB" sz="2000" dirty="0"/>
              <a:t>import serial</a:t>
            </a:r>
          </a:p>
          <a:p>
            <a:pPr marL="0" indent="0">
              <a:buNone/>
            </a:pPr>
            <a:r>
              <a:rPr lang="en-GB" sz="2000" dirty="0" err="1"/>
              <a:t>ser</a:t>
            </a:r>
            <a:r>
              <a:rPr lang="en-GB" sz="2000" dirty="0"/>
              <a:t> = </a:t>
            </a:r>
            <a:r>
              <a:rPr lang="en-GB" sz="2000" dirty="0" err="1"/>
              <a:t>serial.Serial</a:t>
            </a:r>
            <a:r>
              <a:rPr lang="en-GB" sz="2000" dirty="0"/>
              <a:t>(</a:t>
            </a:r>
          </a:p>
          <a:p>
            <a:pPr marL="0" indent="0">
              <a:buNone/>
            </a:pPr>
            <a:r>
              <a:rPr lang="en-GB" sz="2000" dirty="0"/>
              <a:t>	port='/dev/ttyUSB0’</a:t>
            </a:r>
          </a:p>
          <a:p>
            <a:pPr marL="0" indent="0">
              <a:buNone/>
            </a:pPr>
            <a:r>
              <a:rPr lang="en-GB" sz="2000" dirty="0"/>
              <a:t>	</a:t>
            </a:r>
            <a:r>
              <a:rPr lang="en-GB" sz="2000" dirty="0" err="1"/>
              <a:t>baudrate</a:t>
            </a:r>
            <a:r>
              <a:rPr lang="en-GB" sz="2000" dirty="0"/>
              <a:t>=9600</a:t>
            </a:r>
          </a:p>
          <a:p>
            <a:pPr marL="0" indent="0">
              <a:buNone/>
            </a:pPr>
            <a:r>
              <a:rPr lang="en-GB" sz="2000" dirty="0"/>
              <a:t>)</a:t>
            </a:r>
          </a:p>
          <a:p>
            <a:pPr marL="0" indent="0">
              <a:buNone/>
            </a:pPr>
            <a:r>
              <a:rPr lang="en-GB" sz="2000" dirty="0"/>
              <a:t>print </a:t>
            </a:r>
            <a:r>
              <a:rPr lang="en-GB" sz="2000" dirty="0" err="1"/>
              <a:t>datetime.utcnow</a:t>
            </a:r>
            <a:r>
              <a:rPr lang="en-GB" sz="2000" dirty="0"/>
              <a:t>().</a:t>
            </a:r>
            <a:r>
              <a:rPr lang="en-GB" sz="2000" dirty="0" err="1"/>
              <a:t>isoformat</a:t>
            </a:r>
            <a:r>
              <a:rPr lang="en-GB" sz="2000" dirty="0"/>
              <a:t>() </a:t>
            </a:r>
            <a:r>
              <a:rPr lang="en-GB" sz="2000" dirty="0" err="1"/>
              <a:t>ser.read</a:t>
            </a:r>
            <a:r>
              <a:rPr lang="en-GB" sz="2000" dirty="0"/>
              <a:t>(size=8)</a:t>
            </a:r>
          </a:p>
          <a:p>
            <a:pPr marL="0" indent="0">
              <a:buNone/>
            </a:pPr>
            <a:r>
              <a:rPr lang="en-GB" sz="2000" dirty="0" err="1"/>
              <a:t>ser.close</a:t>
            </a:r>
            <a:r>
              <a:rPr lang="en-GB" sz="2000" dirty="0"/>
              <a:t>()</a:t>
            </a:r>
          </a:p>
          <a:p>
            <a:pPr marL="0" indent="0">
              <a:buNone/>
            </a:pPr>
            <a:endParaRPr lang="de-DE" sz="2000" dirty="0"/>
          </a:p>
          <a:p>
            <a:pPr marL="0" indent="0">
              <a:buNone/>
            </a:pPr>
            <a:r>
              <a:rPr lang="de-DE" sz="2000" dirty="0"/>
              <a:t>T</a:t>
            </a:r>
            <a:r>
              <a:rPr lang="en-GB" sz="2000" dirty="0"/>
              <a:t>his will deliver something like: </a:t>
            </a:r>
          </a:p>
          <a:p>
            <a:pPr marL="0" indent="0">
              <a:buNone/>
            </a:pPr>
            <a:r>
              <a:rPr lang="en-GB" sz="2000" dirty="0"/>
              <a:t>2014-03-06T11:55:43.852953 +025.3C</a:t>
            </a:r>
          </a:p>
          <a:p>
            <a:pPr marL="0" indent="0">
              <a:buNone/>
            </a:pPr>
            <a:endParaRPr lang="en-GB" sz="1600" dirty="0"/>
          </a:p>
        </p:txBody>
      </p:sp>
      <p:sp>
        <p:nvSpPr>
          <p:cNvPr id="4" name="Datumsplatzhalter 3">
            <a:extLst>
              <a:ext uri="{FF2B5EF4-FFF2-40B4-BE49-F238E27FC236}">
                <a16:creationId xmlns:a16="http://schemas.microsoft.com/office/drawing/2014/main" id="{E19D749F-01B9-4B04-A604-D1E01F85811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BDFA3900-41FD-497C-9E41-1F32281EAD8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6F1F022-2E18-4695-9811-829A1E067211}"/>
              </a:ext>
            </a:extLst>
          </p:cNvPr>
          <p:cNvSpPr>
            <a:spLocks noGrp="1"/>
          </p:cNvSpPr>
          <p:nvPr>
            <p:ph type="sldNum" sz="quarter" idx="12"/>
          </p:nvPr>
        </p:nvSpPr>
        <p:spPr/>
        <p:txBody>
          <a:bodyPr/>
          <a:lstStyle/>
          <a:p>
            <a:pPr>
              <a:defRPr/>
            </a:pPr>
            <a:fld id="{AFD5F09E-495C-4440-9B64-34BC52B4539C}" type="slidenum">
              <a:rPr lang="en-US" smtClean="0"/>
              <a:pPr>
                <a:defRPr/>
              </a:pPr>
              <a:t>845</a:t>
            </a:fld>
            <a:endParaRPr lang="en-US"/>
          </a:p>
        </p:txBody>
      </p:sp>
    </p:spTree>
    <p:extLst>
      <p:ext uri="{BB962C8B-B14F-4D97-AF65-F5344CB8AC3E}">
        <p14:creationId xmlns:p14="http://schemas.microsoft.com/office/powerpoint/2010/main" val="209721862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CABD45-4806-461B-89E2-D400AD4C81A2}"/>
              </a:ext>
            </a:extLst>
          </p:cNvPr>
          <p:cNvSpPr>
            <a:spLocks noGrp="1"/>
          </p:cNvSpPr>
          <p:nvPr>
            <p:ph type="title"/>
          </p:nvPr>
        </p:nvSpPr>
        <p:spPr/>
        <p:txBody>
          <a:bodyPr/>
          <a:lstStyle/>
          <a:p>
            <a:r>
              <a:rPr lang="de-DE" dirty="0"/>
              <a:t>Timing </a:t>
            </a:r>
            <a:r>
              <a:rPr lang="de-DE" dirty="0" err="1"/>
              <a:t>Issues</a:t>
            </a:r>
            <a:endParaRPr lang="en-GB" dirty="0"/>
          </a:p>
        </p:txBody>
      </p:sp>
      <p:sp>
        <p:nvSpPr>
          <p:cNvPr id="3" name="Inhaltsplatzhalter 2">
            <a:extLst>
              <a:ext uri="{FF2B5EF4-FFF2-40B4-BE49-F238E27FC236}">
                <a16:creationId xmlns:a16="http://schemas.microsoft.com/office/drawing/2014/main" id="{D7D7FD92-9A90-47FA-81DE-1F318542A559}"/>
              </a:ext>
            </a:extLst>
          </p:cNvPr>
          <p:cNvSpPr>
            <a:spLocks noGrp="1"/>
          </p:cNvSpPr>
          <p:nvPr>
            <p:ph sz="quarter" idx="1"/>
          </p:nvPr>
        </p:nvSpPr>
        <p:spPr/>
        <p:txBody>
          <a:bodyPr/>
          <a:lstStyle/>
          <a:p>
            <a:r>
              <a:rPr lang="en-GB" dirty="0"/>
              <a:t>A major problem with the above code is the line:</a:t>
            </a:r>
          </a:p>
          <a:p>
            <a:endParaRPr lang="en-GB" dirty="0"/>
          </a:p>
          <a:p>
            <a:pPr marL="0" indent="0">
              <a:buNone/>
            </a:pPr>
            <a:r>
              <a:rPr lang="en-GB" dirty="0"/>
              <a:t> print </a:t>
            </a:r>
            <a:r>
              <a:rPr lang="en-GB" dirty="0" err="1"/>
              <a:t>datetime.utcnow</a:t>
            </a:r>
            <a:r>
              <a:rPr lang="en-GB" dirty="0"/>
              <a:t>().</a:t>
            </a:r>
            <a:r>
              <a:rPr lang="en-GB" dirty="0" err="1"/>
              <a:t>isoformat</a:t>
            </a:r>
            <a:r>
              <a:rPr lang="en-GB" dirty="0"/>
              <a:t>() </a:t>
            </a:r>
            <a:r>
              <a:rPr lang="en-GB" dirty="0" err="1"/>
              <a:t>ser.read</a:t>
            </a:r>
            <a:r>
              <a:rPr lang="en-GB" dirty="0"/>
              <a:t>(size=8) </a:t>
            </a:r>
          </a:p>
          <a:p>
            <a:endParaRPr lang="en-GB" dirty="0"/>
          </a:p>
          <a:p>
            <a:r>
              <a:rPr lang="en-GB" dirty="0"/>
              <a:t>It is not immediately obvious that the </a:t>
            </a:r>
            <a:r>
              <a:rPr lang="en-GB" dirty="0" err="1"/>
              <a:t>datetime.utcnow</a:t>
            </a:r>
            <a:r>
              <a:rPr lang="en-GB" dirty="0"/>
              <a:t>() call can return in advance of the </a:t>
            </a:r>
            <a:r>
              <a:rPr lang="en-GB" dirty="0" err="1"/>
              <a:t>ser.read</a:t>
            </a:r>
            <a:r>
              <a:rPr lang="en-GB" dirty="0"/>
              <a:t>() call which will stall until the thermometer returns data. </a:t>
            </a:r>
          </a:p>
          <a:p>
            <a:r>
              <a:rPr lang="de-DE" dirty="0"/>
              <a:t>C</a:t>
            </a:r>
            <a:r>
              <a:rPr lang="en-GB" dirty="0" err="1"/>
              <a:t>onsequently</a:t>
            </a:r>
            <a:r>
              <a:rPr lang="en-GB" dirty="0"/>
              <a:t> the timing can be far off. </a:t>
            </a:r>
          </a:p>
        </p:txBody>
      </p:sp>
      <p:sp>
        <p:nvSpPr>
          <p:cNvPr id="4" name="Datumsplatzhalter 3">
            <a:extLst>
              <a:ext uri="{FF2B5EF4-FFF2-40B4-BE49-F238E27FC236}">
                <a16:creationId xmlns:a16="http://schemas.microsoft.com/office/drawing/2014/main" id="{EFBF20CC-97A8-413D-BE5B-68941B88D4A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4024663-93F5-4BB9-ABEE-557F07F76E8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7C84277-42F3-4505-B3CB-1BA8F2CCD168}"/>
              </a:ext>
            </a:extLst>
          </p:cNvPr>
          <p:cNvSpPr>
            <a:spLocks noGrp="1"/>
          </p:cNvSpPr>
          <p:nvPr>
            <p:ph type="sldNum" sz="quarter" idx="12"/>
          </p:nvPr>
        </p:nvSpPr>
        <p:spPr/>
        <p:txBody>
          <a:bodyPr/>
          <a:lstStyle/>
          <a:p>
            <a:pPr>
              <a:defRPr/>
            </a:pPr>
            <a:fld id="{AFD5F09E-495C-4440-9B64-34BC52B4539C}" type="slidenum">
              <a:rPr lang="en-US" smtClean="0"/>
              <a:pPr>
                <a:defRPr/>
              </a:pPr>
              <a:t>846</a:t>
            </a:fld>
            <a:endParaRPr lang="en-US"/>
          </a:p>
        </p:txBody>
      </p:sp>
    </p:spTree>
    <p:extLst>
      <p:ext uri="{BB962C8B-B14F-4D97-AF65-F5344CB8AC3E}">
        <p14:creationId xmlns:p14="http://schemas.microsoft.com/office/powerpoint/2010/main" val="3732150588"/>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DEC4A-4574-487E-90DA-BDAFF569DBB6}"/>
              </a:ext>
            </a:extLst>
          </p:cNvPr>
          <p:cNvSpPr>
            <a:spLocks noGrp="1"/>
          </p:cNvSpPr>
          <p:nvPr>
            <p:ph type="title"/>
          </p:nvPr>
        </p:nvSpPr>
        <p:spPr/>
        <p:txBody>
          <a:bodyPr/>
          <a:lstStyle/>
          <a:p>
            <a:r>
              <a:rPr lang="de-DE" dirty="0"/>
              <a:t>Timing </a:t>
            </a:r>
            <a:r>
              <a:rPr lang="de-DE" dirty="0" err="1"/>
              <a:t>issues</a:t>
            </a:r>
            <a:endParaRPr lang="en-GB" dirty="0"/>
          </a:p>
        </p:txBody>
      </p:sp>
      <p:sp>
        <p:nvSpPr>
          <p:cNvPr id="3" name="Inhaltsplatzhalter 2">
            <a:extLst>
              <a:ext uri="{FF2B5EF4-FFF2-40B4-BE49-F238E27FC236}">
                <a16:creationId xmlns:a16="http://schemas.microsoft.com/office/drawing/2014/main" id="{85AC7AD8-EB60-47A2-8511-905FC042C241}"/>
              </a:ext>
            </a:extLst>
          </p:cNvPr>
          <p:cNvSpPr>
            <a:spLocks noGrp="1"/>
          </p:cNvSpPr>
          <p:nvPr>
            <p:ph sz="quarter" idx="1"/>
          </p:nvPr>
        </p:nvSpPr>
        <p:spPr/>
        <p:txBody>
          <a:bodyPr/>
          <a:lstStyle/>
          <a:p>
            <a:r>
              <a:rPr lang="en-GB" dirty="0"/>
              <a:t>To ensure that the timestamp and the temperature line up as closely as possible we can store the data in a variable and output the variable and the time at the same time reducing the gap between them:</a:t>
            </a:r>
          </a:p>
          <a:p>
            <a:endParaRPr lang="en-GB" dirty="0"/>
          </a:p>
          <a:p>
            <a:pPr marL="0" indent="0">
              <a:buNone/>
            </a:pPr>
            <a:r>
              <a:rPr lang="en-GB" dirty="0"/>
              <a:t> </a:t>
            </a:r>
            <a:r>
              <a:rPr lang="en-GB" sz="2400" dirty="0" err="1"/>
              <a:t>datastring</a:t>
            </a:r>
            <a:r>
              <a:rPr lang="en-GB" sz="2400" dirty="0"/>
              <a:t> = </a:t>
            </a:r>
            <a:r>
              <a:rPr lang="en-GB" sz="2400" dirty="0" err="1"/>
              <a:t>ser.read</a:t>
            </a:r>
            <a:r>
              <a:rPr lang="en-GB" sz="2400" dirty="0"/>
              <a:t>(size=8) </a:t>
            </a:r>
          </a:p>
          <a:p>
            <a:pPr marL="0" indent="0">
              <a:buNone/>
            </a:pPr>
            <a:r>
              <a:rPr lang="en-GB" sz="2400" dirty="0"/>
              <a:t>print </a:t>
            </a:r>
            <a:r>
              <a:rPr lang="en-GB" sz="2400" dirty="0" err="1"/>
              <a:t>datetime.utcnow</a:t>
            </a:r>
            <a:r>
              <a:rPr lang="en-GB" sz="2400" dirty="0"/>
              <a:t>().</a:t>
            </a:r>
            <a:r>
              <a:rPr lang="en-GB" sz="2400" dirty="0" err="1"/>
              <a:t>isoformat</a:t>
            </a:r>
            <a:r>
              <a:rPr lang="en-GB" sz="2400" dirty="0"/>
              <a:t>() </a:t>
            </a:r>
            <a:r>
              <a:rPr lang="en-GB" sz="2400" dirty="0" err="1"/>
              <a:t>datastring</a:t>
            </a:r>
            <a:r>
              <a:rPr lang="en-GB" sz="2400" dirty="0"/>
              <a:t> </a:t>
            </a:r>
          </a:p>
          <a:p>
            <a:endParaRPr lang="de-DE" dirty="0"/>
          </a:p>
          <a:p>
            <a:r>
              <a:rPr lang="de-DE" dirty="0"/>
              <a:t>T</a:t>
            </a:r>
            <a:r>
              <a:rPr lang="en-GB" dirty="0"/>
              <a:t>his will reduce the delay between timestamp and time of transmission of the data. </a:t>
            </a:r>
          </a:p>
        </p:txBody>
      </p:sp>
      <p:sp>
        <p:nvSpPr>
          <p:cNvPr id="4" name="Datumsplatzhalter 3">
            <a:extLst>
              <a:ext uri="{FF2B5EF4-FFF2-40B4-BE49-F238E27FC236}">
                <a16:creationId xmlns:a16="http://schemas.microsoft.com/office/drawing/2014/main" id="{3D997B37-D610-4816-BC7A-613BFD1018B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190CFED-62AB-4603-996C-D007287DE86F}"/>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48C93A9-8FA4-4C57-A1DD-9B09F09FB2A2}"/>
              </a:ext>
            </a:extLst>
          </p:cNvPr>
          <p:cNvSpPr>
            <a:spLocks noGrp="1"/>
          </p:cNvSpPr>
          <p:nvPr>
            <p:ph type="sldNum" sz="quarter" idx="12"/>
          </p:nvPr>
        </p:nvSpPr>
        <p:spPr/>
        <p:txBody>
          <a:bodyPr/>
          <a:lstStyle/>
          <a:p>
            <a:pPr>
              <a:defRPr/>
            </a:pPr>
            <a:fld id="{AFD5F09E-495C-4440-9B64-34BC52B4539C}" type="slidenum">
              <a:rPr lang="en-US" smtClean="0"/>
              <a:pPr>
                <a:defRPr/>
              </a:pPr>
              <a:t>847</a:t>
            </a:fld>
            <a:endParaRPr lang="en-US"/>
          </a:p>
        </p:txBody>
      </p:sp>
    </p:spTree>
    <p:extLst>
      <p:ext uri="{BB962C8B-B14F-4D97-AF65-F5344CB8AC3E}">
        <p14:creationId xmlns:p14="http://schemas.microsoft.com/office/powerpoint/2010/main" val="679306796"/>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B35FE0-C82A-4597-B0E4-85EE9F50131F}"/>
              </a:ext>
            </a:extLst>
          </p:cNvPr>
          <p:cNvSpPr>
            <a:spLocks noGrp="1"/>
          </p:cNvSpPr>
          <p:nvPr>
            <p:ph type="title"/>
          </p:nvPr>
        </p:nvSpPr>
        <p:spPr/>
        <p:txBody>
          <a:bodyPr/>
          <a:lstStyle/>
          <a:p>
            <a:r>
              <a:rPr lang="de-DE" dirty="0" err="1"/>
              <a:t>Continuous</a:t>
            </a:r>
            <a:r>
              <a:rPr lang="de-DE" dirty="0"/>
              <a:t> </a:t>
            </a:r>
            <a:r>
              <a:rPr lang="de-DE" dirty="0" err="1"/>
              <a:t>Logging</a:t>
            </a:r>
            <a:endParaRPr lang="en-GB" dirty="0"/>
          </a:p>
        </p:txBody>
      </p:sp>
      <p:sp>
        <p:nvSpPr>
          <p:cNvPr id="3" name="Inhaltsplatzhalter 2">
            <a:extLst>
              <a:ext uri="{FF2B5EF4-FFF2-40B4-BE49-F238E27FC236}">
                <a16:creationId xmlns:a16="http://schemas.microsoft.com/office/drawing/2014/main" id="{29B8C918-CB09-4B74-B4C6-6E897ACF753F}"/>
              </a:ext>
            </a:extLst>
          </p:cNvPr>
          <p:cNvSpPr>
            <a:spLocks noGrp="1"/>
          </p:cNvSpPr>
          <p:nvPr>
            <p:ph sz="quarter" idx="1"/>
          </p:nvPr>
        </p:nvSpPr>
        <p:spPr/>
        <p:txBody>
          <a:bodyPr>
            <a:normAutofit fontScale="92500" lnSpcReduction="20000"/>
          </a:bodyPr>
          <a:lstStyle/>
          <a:p>
            <a:pPr marL="0" indent="0">
              <a:buNone/>
            </a:pPr>
            <a:r>
              <a:rPr lang="en-GB" dirty="0"/>
              <a:t>#!/</a:t>
            </a:r>
            <a:r>
              <a:rPr lang="en-GB" dirty="0" err="1"/>
              <a:t>usr</a:t>
            </a:r>
            <a:r>
              <a:rPr lang="en-GB" dirty="0"/>
              <a:t>/bin/</a:t>
            </a:r>
            <a:r>
              <a:rPr lang="en-GB" dirty="0" err="1"/>
              <a:t>env</a:t>
            </a:r>
            <a:r>
              <a:rPr lang="en-GB" dirty="0"/>
              <a:t> python</a:t>
            </a:r>
          </a:p>
          <a:p>
            <a:pPr marL="0" indent="0">
              <a:buNone/>
            </a:pPr>
            <a:r>
              <a:rPr lang="en-GB" dirty="0"/>
              <a:t>from datetime import datetime</a:t>
            </a:r>
          </a:p>
          <a:p>
            <a:pPr marL="0" indent="0">
              <a:buNone/>
            </a:pPr>
            <a:r>
              <a:rPr lang="en-GB" dirty="0"/>
              <a:t>import serial</a:t>
            </a:r>
          </a:p>
          <a:p>
            <a:pPr marL="0" indent="0">
              <a:buNone/>
            </a:pPr>
            <a:r>
              <a:rPr lang="en-GB" dirty="0" err="1"/>
              <a:t>ser</a:t>
            </a:r>
            <a:r>
              <a:rPr lang="en-GB" dirty="0"/>
              <a:t> = </a:t>
            </a:r>
            <a:r>
              <a:rPr lang="en-GB" dirty="0" err="1"/>
              <a:t>serial.Serial</a:t>
            </a:r>
            <a:r>
              <a:rPr lang="en-GB" dirty="0"/>
              <a:t>(</a:t>
            </a:r>
          </a:p>
          <a:p>
            <a:pPr marL="0" indent="0">
              <a:buNone/>
            </a:pPr>
            <a:r>
              <a:rPr lang="en-GB" dirty="0"/>
              <a:t>	port='/dev/ttyUSB0’</a:t>
            </a:r>
          </a:p>
          <a:p>
            <a:pPr marL="0" indent="0">
              <a:buNone/>
            </a:pPr>
            <a:r>
              <a:rPr lang="en-GB" dirty="0"/>
              <a:t>	</a:t>
            </a:r>
            <a:r>
              <a:rPr lang="en-GB" dirty="0" err="1"/>
              <a:t>baudrate</a:t>
            </a:r>
            <a:r>
              <a:rPr lang="en-GB" dirty="0"/>
              <a:t>=9600</a:t>
            </a:r>
          </a:p>
          <a:p>
            <a:pPr marL="0" indent="0">
              <a:buNone/>
            </a:pPr>
            <a:r>
              <a:rPr lang="en-GB" dirty="0"/>
              <a:t>)</a:t>
            </a:r>
          </a:p>
          <a:p>
            <a:pPr marL="0" indent="0">
              <a:buNone/>
            </a:pPr>
            <a:r>
              <a:rPr lang="en-GB" dirty="0"/>
              <a:t>while </a:t>
            </a:r>
            <a:r>
              <a:rPr lang="en-GB" dirty="0" err="1"/>
              <a:t>ser.isOpen</a:t>
            </a:r>
            <a:r>
              <a:rPr lang="en-GB" dirty="0"/>
              <a:t>():</a:t>
            </a:r>
          </a:p>
          <a:p>
            <a:pPr marL="0" indent="0">
              <a:buNone/>
            </a:pPr>
            <a:r>
              <a:rPr lang="en-GB" dirty="0"/>
              <a:t>	</a:t>
            </a:r>
            <a:r>
              <a:rPr lang="en-GB" dirty="0" err="1"/>
              <a:t>datastring</a:t>
            </a:r>
            <a:r>
              <a:rPr lang="en-GB" dirty="0"/>
              <a:t> = </a:t>
            </a:r>
            <a:r>
              <a:rPr lang="en-GB" dirty="0" err="1"/>
              <a:t>ser.read</a:t>
            </a:r>
            <a:r>
              <a:rPr lang="en-GB" dirty="0"/>
              <a:t>(size=8)</a:t>
            </a:r>
          </a:p>
          <a:p>
            <a:pPr marL="0" indent="0">
              <a:buNone/>
            </a:pPr>
            <a:r>
              <a:rPr lang="en-GB" dirty="0"/>
              <a:t>	print </a:t>
            </a:r>
            <a:r>
              <a:rPr lang="en-GB" dirty="0" err="1"/>
              <a:t>datetime.utcnow</a:t>
            </a:r>
            <a:r>
              <a:rPr lang="en-GB" dirty="0"/>
              <a:t>().</a:t>
            </a:r>
            <a:r>
              <a:rPr lang="en-GB" dirty="0" err="1"/>
              <a:t>isoformat</a:t>
            </a:r>
            <a:r>
              <a:rPr lang="en-GB" dirty="0"/>
              <a:t>() </a:t>
            </a:r>
            <a:r>
              <a:rPr lang="en-GB" dirty="0" err="1"/>
              <a:t>datastring</a:t>
            </a:r>
            <a:endParaRPr lang="en-GB" dirty="0"/>
          </a:p>
          <a:p>
            <a:pPr marL="0" indent="0">
              <a:buNone/>
            </a:pPr>
            <a:r>
              <a:rPr lang="en-GB" dirty="0" err="1"/>
              <a:t>ser.close</a:t>
            </a:r>
            <a:r>
              <a:rPr lang="en-GB" dirty="0"/>
              <a:t>()</a:t>
            </a:r>
          </a:p>
          <a:p>
            <a:pPr marL="0" indent="0">
              <a:buNone/>
            </a:pPr>
            <a:endParaRPr lang="en-GB" dirty="0"/>
          </a:p>
        </p:txBody>
      </p:sp>
      <p:sp>
        <p:nvSpPr>
          <p:cNvPr id="4" name="Datumsplatzhalter 3">
            <a:extLst>
              <a:ext uri="{FF2B5EF4-FFF2-40B4-BE49-F238E27FC236}">
                <a16:creationId xmlns:a16="http://schemas.microsoft.com/office/drawing/2014/main" id="{7923F849-EEE7-4240-BF14-A9B932F6EE5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F256EBE-C07E-4676-B897-726306E74DE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85529C6-F8F4-431A-9191-5B065A66C1A0}"/>
              </a:ext>
            </a:extLst>
          </p:cNvPr>
          <p:cNvSpPr>
            <a:spLocks noGrp="1"/>
          </p:cNvSpPr>
          <p:nvPr>
            <p:ph type="sldNum" sz="quarter" idx="12"/>
          </p:nvPr>
        </p:nvSpPr>
        <p:spPr/>
        <p:txBody>
          <a:bodyPr/>
          <a:lstStyle/>
          <a:p>
            <a:pPr>
              <a:defRPr/>
            </a:pPr>
            <a:fld id="{AFD5F09E-495C-4440-9B64-34BC52B4539C}" type="slidenum">
              <a:rPr lang="en-US" smtClean="0"/>
              <a:pPr>
                <a:defRPr/>
              </a:pPr>
              <a:t>848</a:t>
            </a:fld>
            <a:endParaRPr lang="en-US"/>
          </a:p>
        </p:txBody>
      </p:sp>
    </p:spTree>
    <p:extLst>
      <p:ext uri="{BB962C8B-B14F-4D97-AF65-F5344CB8AC3E}">
        <p14:creationId xmlns:p14="http://schemas.microsoft.com/office/powerpoint/2010/main" val="455269892"/>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FB36A8-740E-4E8D-9776-F9D18EED616C}"/>
              </a:ext>
            </a:extLst>
          </p:cNvPr>
          <p:cNvSpPr>
            <a:spLocks noGrp="1"/>
          </p:cNvSpPr>
          <p:nvPr>
            <p:ph type="title"/>
          </p:nvPr>
        </p:nvSpPr>
        <p:spPr/>
        <p:txBody>
          <a:bodyPr/>
          <a:lstStyle/>
          <a:p>
            <a:r>
              <a:rPr lang="de-DE" dirty="0"/>
              <a:t>Final Version </a:t>
            </a:r>
            <a:r>
              <a:rPr lang="de-DE" dirty="0" err="1"/>
              <a:t>using</a:t>
            </a:r>
            <a:r>
              <a:rPr lang="de-DE" dirty="0"/>
              <a:t> </a:t>
            </a:r>
            <a:r>
              <a:rPr lang="de-DE" dirty="0" err="1"/>
              <a:t>Readline</a:t>
            </a:r>
            <a:endParaRPr lang="en-GB" dirty="0"/>
          </a:p>
        </p:txBody>
      </p:sp>
      <p:sp>
        <p:nvSpPr>
          <p:cNvPr id="3" name="Inhaltsplatzhalter 2">
            <a:extLst>
              <a:ext uri="{FF2B5EF4-FFF2-40B4-BE49-F238E27FC236}">
                <a16:creationId xmlns:a16="http://schemas.microsoft.com/office/drawing/2014/main" id="{841235E8-1B8B-42C3-8D6C-904F73313C6B}"/>
              </a:ext>
            </a:extLst>
          </p:cNvPr>
          <p:cNvSpPr>
            <a:spLocks noGrp="1"/>
          </p:cNvSpPr>
          <p:nvPr>
            <p:ph sz="quarter" idx="1"/>
          </p:nvPr>
        </p:nvSpPr>
        <p:spPr/>
        <p:txBody>
          <a:bodyPr>
            <a:normAutofit fontScale="47500" lnSpcReduction="20000"/>
          </a:bodyPr>
          <a:lstStyle/>
          <a:p>
            <a:pPr marL="0" indent="0">
              <a:buNone/>
            </a:pPr>
            <a:r>
              <a:rPr lang="en-GB" dirty="0"/>
              <a:t>#!/</a:t>
            </a:r>
            <a:r>
              <a:rPr lang="en-GB" dirty="0" err="1"/>
              <a:t>usr</a:t>
            </a:r>
            <a:r>
              <a:rPr lang="en-GB" dirty="0"/>
              <a:t>/bin/</a:t>
            </a:r>
            <a:r>
              <a:rPr lang="en-GB" dirty="0" err="1"/>
              <a:t>env</a:t>
            </a:r>
            <a:r>
              <a:rPr lang="en-GB" dirty="0"/>
              <a:t> python</a:t>
            </a:r>
          </a:p>
          <a:p>
            <a:pPr marL="0" indent="0">
              <a:buNone/>
            </a:pPr>
            <a:r>
              <a:rPr lang="en-GB" dirty="0"/>
              <a:t>'''This version of the </a:t>
            </a:r>
            <a:r>
              <a:rPr lang="en-GB" dirty="0" err="1"/>
              <a:t>readserial</a:t>
            </a:r>
            <a:r>
              <a:rPr lang="en-GB" dirty="0"/>
              <a:t> program demonstrates using python to write an output file'''</a:t>
            </a:r>
          </a:p>
          <a:p>
            <a:pPr marL="0" indent="0">
              <a:buNone/>
            </a:pPr>
            <a:r>
              <a:rPr lang="en-GB" dirty="0"/>
              <a:t>from datetime import datetime</a:t>
            </a:r>
          </a:p>
          <a:p>
            <a:pPr marL="0" indent="0">
              <a:buNone/>
            </a:pPr>
            <a:r>
              <a:rPr lang="en-GB" dirty="0"/>
              <a:t>import serial, </a:t>
            </a:r>
            <a:r>
              <a:rPr lang="en-GB" dirty="0" err="1"/>
              <a:t>io</a:t>
            </a:r>
            <a:endParaRPr lang="en-GB" dirty="0"/>
          </a:p>
          <a:p>
            <a:pPr marL="0" indent="0">
              <a:buNone/>
            </a:pPr>
            <a:r>
              <a:rPr lang="en-GB" dirty="0" err="1"/>
              <a:t>outfile</a:t>
            </a:r>
            <a:r>
              <a:rPr lang="en-GB" dirty="0"/>
              <a:t>='/</a:t>
            </a:r>
            <a:r>
              <a:rPr lang="en-GB" dirty="0" err="1"/>
              <a:t>tmp</a:t>
            </a:r>
            <a:r>
              <a:rPr lang="en-GB" dirty="0"/>
              <a:t>/serial-</a:t>
            </a:r>
            <a:r>
              <a:rPr lang="en-GB" dirty="0" err="1"/>
              <a:t>temperature.tsv</a:t>
            </a:r>
            <a:r>
              <a:rPr lang="en-GB" dirty="0"/>
              <a:t>'</a:t>
            </a:r>
          </a:p>
          <a:p>
            <a:pPr marL="0" indent="0">
              <a:buNone/>
            </a:pPr>
            <a:r>
              <a:rPr lang="en-GB" dirty="0" err="1"/>
              <a:t>ser</a:t>
            </a:r>
            <a:r>
              <a:rPr lang="en-GB" dirty="0"/>
              <a:t> = </a:t>
            </a:r>
            <a:r>
              <a:rPr lang="en-GB" dirty="0" err="1"/>
              <a:t>serial.Serial</a:t>
            </a:r>
            <a:r>
              <a:rPr lang="en-GB" dirty="0"/>
              <a:t>(</a:t>
            </a:r>
          </a:p>
          <a:p>
            <a:pPr marL="0" indent="0">
              <a:buNone/>
            </a:pPr>
            <a:r>
              <a:rPr lang="en-GB" dirty="0"/>
              <a:t>	port='/dev/ttyUSB0’,</a:t>
            </a:r>
          </a:p>
          <a:p>
            <a:pPr marL="0" indent="0">
              <a:buNone/>
            </a:pPr>
            <a:r>
              <a:rPr lang="en-GB" dirty="0"/>
              <a:t>	</a:t>
            </a:r>
            <a:r>
              <a:rPr lang="en-GB" dirty="0" err="1"/>
              <a:t>baudrate</a:t>
            </a:r>
            <a:r>
              <a:rPr lang="en-GB" dirty="0"/>
              <a:t>=9600,</a:t>
            </a:r>
          </a:p>
          <a:p>
            <a:pPr marL="0" indent="0">
              <a:buNone/>
            </a:pPr>
            <a:r>
              <a:rPr lang="en-GB" dirty="0"/>
              <a:t>	)</a:t>
            </a:r>
          </a:p>
          <a:p>
            <a:pPr marL="0" indent="0">
              <a:buNone/>
            </a:pPr>
            <a:r>
              <a:rPr lang="en-GB" dirty="0" err="1"/>
              <a:t>sio</a:t>
            </a:r>
            <a:r>
              <a:rPr lang="en-GB" dirty="0"/>
              <a:t> = </a:t>
            </a:r>
            <a:r>
              <a:rPr lang="en-GB" dirty="0" err="1"/>
              <a:t>io.TextIOWrapper</a:t>
            </a:r>
            <a:r>
              <a:rPr lang="en-GB" dirty="0"/>
              <a:t>(			#defines a pair of encoding operations that always transform</a:t>
            </a:r>
          </a:p>
          <a:p>
            <a:pPr marL="0" indent="0">
              <a:buNone/>
            </a:pPr>
            <a:r>
              <a:rPr lang="en-GB" dirty="0"/>
              <a:t>	</a:t>
            </a:r>
            <a:r>
              <a:rPr lang="en-GB" dirty="0" err="1"/>
              <a:t>io.BufferedRWPair</a:t>
            </a:r>
            <a:r>
              <a:rPr lang="en-GB" dirty="0"/>
              <a:t>(</a:t>
            </a:r>
            <a:r>
              <a:rPr lang="en-GB" dirty="0" err="1"/>
              <a:t>ser</a:t>
            </a:r>
            <a:r>
              <a:rPr lang="en-GB" dirty="0"/>
              <a:t>, </a:t>
            </a:r>
            <a:r>
              <a:rPr lang="en-GB" dirty="0" err="1"/>
              <a:t>ser</a:t>
            </a:r>
            <a:r>
              <a:rPr lang="en-GB" dirty="0"/>
              <a:t>, 1),	#the data before it is sent to the serial connection or read </a:t>
            </a:r>
          </a:p>
          <a:p>
            <a:pPr marL="0" indent="0">
              <a:buNone/>
            </a:pPr>
            <a:r>
              <a:rPr lang="en-GB" dirty="0"/>
              <a:t>	encoding='ascii', newline='\r’</a:t>
            </a:r>
          </a:p>
          <a:p>
            <a:pPr marL="0" indent="0">
              <a:buNone/>
            </a:pPr>
            <a:r>
              <a:rPr lang="en-GB" dirty="0"/>
              <a:t>	)</a:t>
            </a:r>
          </a:p>
          <a:p>
            <a:pPr marL="0" indent="0">
              <a:buNone/>
            </a:pPr>
            <a:r>
              <a:rPr lang="en-GB" dirty="0"/>
              <a:t>with open(</a:t>
            </a:r>
            <a:r>
              <a:rPr lang="en-GB" dirty="0" err="1"/>
              <a:t>outfile</a:t>
            </a:r>
            <a:r>
              <a:rPr lang="en-GB" dirty="0"/>
              <a:t>,'a') as f: #appends to existing file</a:t>
            </a:r>
          </a:p>
          <a:p>
            <a:pPr marL="0" indent="0">
              <a:buNone/>
            </a:pPr>
            <a:r>
              <a:rPr lang="en-GB" dirty="0"/>
              <a:t>	while </a:t>
            </a:r>
            <a:r>
              <a:rPr lang="en-GB" dirty="0" err="1"/>
              <a:t>ser.isOpen</a:t>
            </a:r>
            <a:r>
              <a:rPr lang="en-GB" dirty="0"/>
              <a:t>():</a:t>
            </a:r>
          </a:p>
          <a:p>
            <a:pPr marL="0" indent="0">
              <a:buNone/>
            </a:pPr>
            <a:r>
              <a:rPr lang="en-GB" dirty="0"/>
              <a:t>		</a:t>
            </a:r>
            <a:r>
              <a:rPr lang="en-GB" dirty="0" err="1"/>
              <a:t>datastring</a:t>
            </a:r>
            <a:r>
              <a:rPr lang="en-GB" dirty="0"/>
              <a:t> = </a:t>
            </a:r>
            <a:r>
              <a:rPr lang="en-GB" dirty="0" err="1"/>
              <a:t>sio.readline</a:t>
            </a:r>
            <a:r>
              <a:rPr lang="en-GB" dirty="0"/>
              <a:t>()	#we can now use </a:t>
            </a:r>
            <a:r>
              <a:rPr lang="en-GB" dirty="0" err="1"/>
              <a:t>readline</a:t>
            </a:r>
            <a:r>
              <a:rPr lang="en-GB" dirty="0"/>
              <a:t> to read until EOL</a:t>
            </a:r>
          </a:p>
          <a:p>
            <a:pPr marL="0" indent="0">
              <a:buNone/>
            </a:pPr>
            <a:r>
              <a:rPr lang="en-GB" dirty="0"/>
              <a:t>		#\t is tab; \n is line separator</a:t>
            </a:r>
          </a:p>
          <a:p>
            <a:pPr marL="0" indent="0">
              <a:buNone/>
            </a:pPr>
            <a:r>
              <a:rPr lang="en-GB" dirty="0"/>
              <a:t>		</a:t>
            </a:r>
            <a:r>
              <a:rPr lang="en-GB" dirty="0" err="1"/>
              <a:t>f.write</a:t>
            </a:r>
            <a:r>
              <a:rPr lang="en-GB" dirty="0"/>
              <a:t>(</a:t>
            </a:r>
            <a:r>
              <a:rPr lang="en-GB" dirty="0" err="1"/>
              <a:t>datetime.utcnow</a:t>
            </a:r>
            <a:r>
              <a:rPr lang="en-GB" dirty="0"/>
              <a:t>().</a:t>
            </a:r>
            <a:r>
              <a:rPr lang="en-GB" dirty="0" err="1"/>
              <a:t>isoformat</a:t>
            </a:r>
            <a:r>
              <a:rPr lang="en-GB" dirty="0"/>
              <a:t>() + '\t' + </a:t>
            </a:r>
            <a:r>
              <a:rPr lang="en-GB" dirty="0" err="1"/>
              <a:t>datastring</a:t>
            </a:r>
            <a:r>
              <a:rPr lang="en-GB" dirty="0"/>
              <a:t> + '\n’)</a:t>
            </a:r>
          </a:p>
          <a:p>
            <a:pPr marL="0" indent="0">
              <a:buNone/>
            </a:pPr>
            <a:r>
              <a:rPr lang="en-GB" dirty="0"/>
              <a:t>		</a:t>
            </a:r>
            <a:r>
              <a:rPr lang="en-GB" dirty="0" err="1"/>
              <a:t>f.flush</a:t>
            </a:r>
            <a:r>
              <a:rPr lang="en-GB" dirty="0"/>
              <a:t>() #included to force the system to write to disk</a:t>
            </a:r>
          </a:p>
          <a:p>
            <a:pPr marL="0" indent="0">
              <a:buNone/>
            </a:pPr>
            <a:r>
              <a:rPr lang="en-GB" dirty="0" err="1"/>
              <a:t>ser.close</a:t>
            </a:r>
            <a:r>
              <a:rPr lang="en-GB" dirty="0"/>
              <a:t>()</a:t>
            </a:r>
          </a:p>
          <a:p>
            <a:pPr marL="0" indent="0">
              <a:buNone/>
            </a:pPr>
            <a:endParaRPr lang="en-GB" dirty="0"/>
          </a:p>
        </p:txBody>
      </p:sp>
      <p:sp>
        <p:nvSpPr>
          <p:cNvPr id="4" name="Datumsplatzhalter 3">
            <a:extLst>
              <a:ext uri="{FF2B5EF4-FFF2-40B4-BE49-F238E27FC236}">
                <a16:creationId xmlns:a16="http://schemas.microsoft.com/office/drawing/2014/main" id="{BB93BB7B-FAA9-46B8-852C-4983057157AC}"/>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22AEC7D-E7BE-411E-89AD-4037DA1E655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0DB38FB-7773-495B-A0D9-6958CC86A102}"/>
              </a:ext>
            </a:extLst>
          </p:cNvPr>
          <p:cNvSpPr>
            <a:spLocks noGrp="1"/>
          </p:cNvSpPr>
          <p:nvPr>
            <p:ph type="sldNum" sz="quarter" idx="12"/>
          </p:nvPr>
        </p:nvSpPr>
        <p:spPr/>
        <p:txBody>
          <a:bodyPr/>
          <a:lstStyle/>
          <a:p>
            <a:pPr>
              <a:defRPr/>
            </a:pPr>
            <a:fld id="{AFD5F09E-495C-4440-9B64-34BC52B4539C}" type="slidenum">
              <a:rPr lang="en-US" smtClean="0"/>
              <a:pPr>
                <a:defRPr/>
              </a:pPr>
              <a:t>849</a:t>
            </a:fld>
            <a:endParaRPr lang="en-US"/>
          </a:p>
        </p:txBody>
      </p:sp>
    </p:spTree>
    <p:extLst>
      <p:ext uri="{BB962C8B-B14F-4D97-AF65-F5344CB8AC3E}">
        <p14:creationId xmlns:p14="http://schemas.microsoft.com/office/powerpoint/2010/main" val="32009840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9FCD8C-6AEC-497B-BE80-D5BDA86D8DFF}"/>
              </a:ext>
            </a:extLst>
          </p:cNvPr>
          <p:cNvSpPr>
            <a:spLocks noGrp="1" noChangeArrowheads="1"/>
          </p:cNvSpPr>
          <p:nvPr>
            <p:ph type="title"/>
          </p:nvPr>
        </p:nvSpPr>
        <p:spPr/>
        <p:txBody>
          <a:bodyPr/>
          <a:lstStyle/>
          <a:p>
            <a:r>
              <a:rPr lang="en-US" altLang="en-US" sz="3600" dirty="0"/>
              <a:t>2.  Programming From the Charts</a:t>
            </a:r>
            <a:endParaRPr lang="en-US" altLang="en-US" sz="3600" b="1" dirty="0"/>
          </a:p>
        </p:txBody>
      </p:sp>
      <p:sp>
        <p:nvSpPr>
          <p:cNvPr id="35843" name="Rectangle 3">
            <a:extLst>
              <a:ext uri="{FF2B5EF4-FFF2-40B4-BE49-F238E27FC236}">
                <a16:creationId xmlns:a16="http://schemas.microsoft.com/office/drawing/2014/main" id="{A2A3540D-7191-4799-8249-7D9BA4989AE3}"/>
              </a:ext>
            </a:extLst>
          </p:cNvPr>
          <p:cNvSpPr>
            <a:spLocks noGrp="1" noChangeArrowheads="1"/>
          </p:cNvSpPr>
          <p:nvPr>
            <p:ph sz="quarter" idx="1"/>
          </p:nvPr>
        </p:nvSpPr>
        <p:spPr/>
        <p:txBody>
          <a:bodyPr/>
          <a:lstStyle/>
          <a:p>
            <a:r>
              <a:rPr lang="en-US" altLang="en-US"/>
              <a:t>The N-S chart can be use to do the actual programming</a:t>
            </a:r>
          </a:p>
          <a:p>
            <a:r>
              <a:rPr lang="en-US" altLang="en-US"/>
              <a:t> It can be considered as a type of “pictorial” pseudocode</a:t>
            </a:r>
          </a:p>
          <a:p>
            <a:r>
              <a:rPr lang="en-US" altLang="en-US"/>
              <a:t>Some of the N-S editors convert the diagram directly into source code</a:t>
            </a:r>
          </a:p>
        </p:txBody>
      </p:sp>
      <p:sp>
        <p:nvSpPr>
          <p:cNvPr id="4" name="Datumsplatzhalter 3">
            <a:extLst>
              <a:ext uri="{FF2B5EF4-FFF2-40B4-BE49-F238E27FC236}">
                <a16:creationId xmlns:a16="http://schemas.microsoft.com/office/drawing/2014/main" id="{9E276474-F680-40FD-838C-C400D3717176}"/>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6DDB10FF-60C4-49A6-AC01-E5BE4901238C}"/>
              </a:ext>
            </a:extLst>
          </p:cNvPr>
          <p:cNvSpPr>
            <a:spLocks noGrp="1"/>
          </p:cNvSpPr>
          <p:nvPr>
            <p:ph type="sldNum" sz="quarter" idx="12"/>
          </p:nvPr>
        </p:nvSpPr>
        <p:spPr/>
        <p:txBody>
          <a:bodyPr/>
          <a:lstStyle/>
          <a:p>
            <a:fld id="{6EBDA144-FC5C-41F1-9F4D-12B6A7705636}" type="slidenum">
              <a:rPr lang="en-US" altLang="en-US"/>
              <a:pPr/>
              <a:t>85</a:t>
            </a:fld>
            <a:endParaRPr lang="en-US" altLang="en-US"/>
          </a:p>
        </p:txBody>
      </p:sp>
      <p:sp>
        <p:nvSpPr>
          <p:cNvPr id="2" name="Fußzeilenplatzhalter 1">
            <a:extLst>
              <a:ext uri="{FF2B5EF4-FFF2-40B4-BE49-F238E27FC236}">
                <a16:creationId xmlns:a16="http://schemas.microsoft.com/office/drawing/2014/main" id="{871589AE-4BA3-40BF-991A-A49839B2A3DA}"/>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8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8AB239-9644-4D19-87BF-5597B421D895}"/>
              </a:ext>
            </a:extLst>
          </p:cNvPr>
          <p:cNvSpPr>
            <a:spLocks noGrp="1"/>
          </p:cNvSpPr>
          <p:nvPr>
            <p:ph type="title"/>
          </p:nvPr>
        </p:nvSpPr>
        <p:spPr/>
        <p:txBody>
          <a:bodyPr/>
          <a:lstStyle/>
          <a:p>
            <a:r>
              <a:rPr lang="de-DE" dirty="0" err="1"/>
              <a:t>Continous</a:t>
            </a:r>
            <a:r>
              <a:rPr lang="de-DE" dirty="0"/>
              <a:t> </a:t>
            </a:r>
            <a:r>
              <a:rPr lang="de-DE" dirty="0" err="1"/>
              <a:t>Logging</a:t>
            </a:r>
            <a:r>
              <a:rPr lang="de-DE" dirty="0"/>
              <a:t> </a:t>
            </a:r>
            <a:r>
              <a:rPr lang="de-DE" dirty="0" err="1"/>
              <a:t>Issues</a:t>
            </a:r>
            <a:endParaRPr lang="en-GB" dirty="0"/>
          </a:p>
        </p:txBody>
      </p:sp>
      <p:sp>
        <p:nvSpPr>
          <p:cNvPr id="3" name="Inhaltsplatzhalter 2">
            <a:extLst>
              <a:ext uri="{FF2B5EF4-FFF2-40B4-BE49-F238E27FC236}">
                <a16:creationId xmlns:a16="http://schemas.microsoft.com/office/drawing/2014/main" id="{BBF5F5FC-B287-40C0-83C0-D6486F9A1E5C}"/>
              </a:ext>
            </a:extLst>
          </p:cNvPr>
          <p:cNvSpPr>
            <a:spLocks noGrp="1"/>
          </p:cNvSpPr>
          <p:nvPr>
            <p:ph sz="quarter" idx="1"/>
          </p:nvPr>
        </p:nvSpPr>
        <p:spPr/>
        <p:txBody>
          <a:bodyPr/>
          <a:lstStyle/>
          <a:p>
            <a:r>
              <a:rPr lang="de-DE" dirty="0"/>
              <a:t>Serial Data </a:t>
            </a:r>
            <a:r>
              <a:rPr lang="de-DE" dirty="0" err="1"/>
              <a:t>is</a:t>
            </a:r>
            <a:r>
              <a:rPr lang="de-DE" dirty="0"/>
              <a:t> </a:t>
            </a:r>
            <a:r>
              <a:rPr lang="de-DE" dirty="0" err="1"/>
              <a:t>buffered</a:t>
            </a:r>
            <a:r>
              <a:rPr lang="de-DE" dirty="0"/>
              <a:t> </a:t>
            </a:r>
          </a:p>
          <a:p>
            <a:r>
              <a:rPr lang="de-DE" dirty="0"/>
              <a:t>Serial Read Commands </a:t>
            </a:r>
            <a:r>
              <a:rPr lang="de-DE" dirty="0" err="1"/>
              <a:t>read</a:t>
            </a:r>
            <a:r>
              <a:rPr lang="de-DE" dirty="0"/>
              <a:t> </a:t>
            </a:r>
            <a:r>
              <a:rPr lang="de-DE" dirty="0" err="1"/>
              <a:t>from</a:t>
            </a:r>
            <a:r>
              <a:rPr lang="de-DE" dirty="0"/>
              <a:t> </a:t>
            </a:r>
            <a:r>
              <a:rPr lang="de-DE" dirty="0" err="1"/>
              <a:t>the</a:t>
            </a:r>
            <a:r>
              <a:rPr lang="de-DE" dirty="0"/>
              <a:t> </a:t>
            </a:r>
            <a:r>
              <a:rPr lang="de-DE" dirty="0" err="1"/>
              <a:t>buffer</a:t>
            </a:r>
            <a:endParaRPr lang="de-DE" dirty="0"/>
          </a:p>
          <a:p>
            <a:r>
              <a:rPr lang="de-DE" dirty="0" err="1"/>
              <a:t>If</a:t>
            </a:r>
            <a:r>
              <a:rPr lang="de-DE" dirty="0"/>
              <a:t> </a:t>
            </a:r>
            <a:r>
              <a:rPr lang="de-DE" dirty="0" err="1"/>
              <a:t>more</a:t>
            </a:r>
            <a:r>
              <a:rPr lang="de-DE" dirty="0"/>
              <a:t> </a:t>
            </a:r>
            <a:r>
              <a:rPr lang="de-DE" dirty="0" err="1"/>
              <a:t>than</a:t>
            </a:r>
            <a:r>
              <a:rPr lang="de-DE" dirty="0"/>
              <a:t> </a:t>
            </a:r>
            <a:r>
              <a:rPr lang="de-DE" dirty="0" err="1"/>
              <a:t>one</a:t>
            </a:r>
            <a:r>
              <a:rPr lang="de-DE" dirty="0"/>
              <a:t> </a:t>
            </a:r>
            <a:r>
              <a:rPr lang="de-DE" dirty="0" err="1"/>
              <a:t>dataset</a:t>
            </a:r>
            <a:r>
              <a:rPr lang="de-DE" dirty="0"/>
              <a:t> </a:t>
            </a:r>
            <a:r>
              <a:rPr lang="de-DE" dirty="0" err="1"/>
              <a:t>accumulates</a:t>
            </a:r>
            <a:r>
              <a:rPr lang="de-DE" dirty="0"/>
              <a:t> in </a:t>
            </a:r>
            <a:r>
              <a:rPr lang="de-DE" dirty="0" err="1"/>
              <a:t>the</a:t>
            </a:r>
            <a:r>
              <a:rPr lang="de-DE" dirty="0"/>
              <a:t> </a:t>
            </a:r>
            <a:r>
              <a:rPr lang="de-DE" dirty="0" err="1"/>
              <a:t>buffer</a:t>
            </a:r>
            <a:r>
              <a:rPr lang="de-DE" dirty="0"/>
              <a:t> </a:t>
            </a:r>
            <a:r>
              <a:rPr lang="de-DE" dirty="0" err="1"/>
              <a:t>the</a:t>
            </a:r>
            <a:r>
              <a:rPr lang="de-DE" dirty="0"/>
              <a:t> </a:t>
            </a:r>
            <a:r>
              <a:rPr lang="de-DE" dirty="0" err="1"/>
              <a:t>timing</a:t>
            </a:r>
            <a:r>
              <a:rPr lang="de-DE" dirty="0"/>
              <a:t> </a:t>
            </a:r>
            <a:r>
              <a:rPr lang="de-DE" dirty="0" err="1"/>
              <a:t>is</a:t>
            </a:r>
            <a:r>
              <a:rPr lang="de-DE" dirty="0"/>
              <a:t> </a:t>
            </a:r>
            <a:r>
              <a:rPr lang="de-DE" dirty="0" err="1"/>
              <a:t>wrong</a:t>
            </a:r>
            <a:endParaRPr lang="de-DE" dirty="0"/>
          </a:p>
          <a:p>
            <a:r>
              <a:rPr lang="de-DE" dirty="0"/>
              <a:t>Solution</a:t>
            </a:r>
          </a:p>
          <a:p>
            <a:pPr lvl="1"/>
            <a:r>
              <a:rPr lang="de-DE" dirty="0" err="1"/>
              <a:t>Either</a:t>
            </a:r>
            <a:r>
              <a:rPr lang="de-DE" dirty="0"/>
              <a:t> </a:t>
            </a:r>
            <a:r>
              <a:rPr lang="de-DE" dirty="0" err="1"/>
              <a:t>read</a:t>
            </a:r>
            <a:r>
              <a:rPr lang="de-DE" dirty="0"/>
              <a:t> </a:t>
            </a:r>
            <a:r>
              <a:rPr lang="de-DE" dirty="0" err="1"/>
              <a:t>faster</a:t>
            </a:r>
            <a:r>
              <a:rPr lang="de-DE" dirty="0"/>
              <a:t> </a:t>
            </a:r>
            <a:r>
              <a:rPr lang="de-DE" dirty="0" err="1"/>
              <a:t>than</a:t>
            </a:r>
            <a:r>
              <a:rPr lang="de-DE" dirty="0"/>
              <a:t> </a:t>
            </a:r>
            <a:r>
              <a:rPr lang="de-DE" dirty="0" err="1"/>
              <a:t>the</a:t>
            </a:r>
            <a:r>
              <a:rPr lang="de-DE" dirty="0"/>
              <a:t> </a:t>
            </a:r>
            <a:r>
              <a:rPr lang="de-DE" dirty="0" err="1"/>
              <a:t>buffer</a:t>
            </a:r>
            <a:r>
              <a:rPr lang="de-DE" dirty="0"/>
              <a:t> </a:t>
            </a:r>
            <a:r>
              <a:rPr lang="de-DE" dirty="0" err="1"/>
              <a:t>is</a:t>
            </a:r>
            <a:r>
              <a:rPr lang="de-DE" dirty="0"/>
              <a:t> </a:t>
            </a:r>
            <a:r>
              <a:rPr lang="de-DE" dirty="0" err="1"/>
              <a:t>filled</a:t>
            </a:r>
            <a:endParaRPr lang="de-DE" dirty="0"/>
          </a:p>
          <a:p>
            <a:pPr lvl="1"/>
            <a:r>
              <a:rPr lang="de-DE" dirty="0"/>
              <a:t>Read all </a:t>
            </a:r>
            <a:r>
              <a:rPr lang="de-DE" dirty="0" err="1"/>
              <a:t>the</a:t>
            </a:r>
            <a:r>
              <a:rPr lang="de-DE" dirty="0"/>
              <a:t> </a:t>
            </a:r>
            <a:r>
              <a:rPr lang="de-DE" dirty="0" err="1"/>
              <a:t>buffer</a:t>
            </a:r>
            <a:r>
              <a:rPr lang="de-DE" dirty="0"/>
              <a:t> </a:t>
            </a:r>
            <a:r>
              <a:rPr lang="de-DE" dirty="0" err="1"/>
              <a:t>whenever</a:t>
            </a:r>
            <a:r>
              <a:rPr lang="de-DE" dirty="0"/>
              <a:t> </a:t>
            </a:r>
            <a:r>
              <a:rPr lang="de-DE" dirty="0" err="1"/>
              <a:t>you</a:t>
            </a:r>
            <a:r>
              <a:rPr lang="de-DE" dirty="0"/>
              <a:t> </a:t>
            </a:r>
            <a:r>
              <a:rPr lang="de-DE" dirty="0" err="1"/>
              <a:t>read</a:t>
            </a:r>
            <a:r>
              <a:rPr lang="de-DE" dirty="0"/>
              <a:t> and </a:t>
            </a:r>
            <a:r>
              <a:rPr lang="de-DE" dirty="0" err="1"/>
              <a:t>sort</a:t>
            </a:r>
            <a:r>
              <a:rPr lang="de-DE" dirty="0"/>
              <a:t> </a:t>
            </a:r>
            <a:r>
              <a:rPr lang="de-DE" dirty="0" err="1"/>
              <a:t>the</a:t>
            </a:r>
            <a:r>
              <a:rPr lang="de-DE" dirty="0"/>
              <a:t> </a:t>
            </a:r>
            <a:r>
              <a:rPr lang="de-DE" dirty="0" err="1"/>
              <a:t>data</a:t>
            </a:r>
            <a:endParaRPr lang="de-DE" dirty="0"/>
          </a:p>
          <a:p>
            <a:pPr lvl="1"/>
            <a:r>
              <a:rPr lang="de-DE" dirty="0" err="1"/>
              <a:t>Assign</a:t>
            </a:r>
            <a:r>
              <a:rPr lang="de-DE" dirty="0"/>
              <a:t> </a:t>
            </a:r>
            <a:r>
              <a:rPr lang="de-DE" dirty="0" err="1"/>
              <a:t>times</a:t>
            </a:r>
            <a:r>
              <a:rPr lang="de-DE" dirty="0"/>
              <a:t> </a:t>
            </a:r>
            <a:r>
              <a:rPr lang="de-DE" dirty="0" err="1"/>
              <a:t>by</a:t>
            </a:r>
            <a:r>
              <a:rPr lang="de-DE" dirty="0"/>
              <a:t> </a:t>
            </a:r>
            <a:r>
              <a:rPr lang="de-DE" dirty="0" err="1"/>
              <a:t>interpolation</a:t>
            </a:r>
            <a:r>
              <a:rPr lang="de-DE" dirty="0"/>
              <a:t> </a:t>
            </a:r>
            <a:r>
              <a:rPr lang="de-DE" dirty="0" err="1"/>
              <a:t>if</a:t>
            </a:r>
            <a:r>
              <a:rPr lang="de-DE" dirty="0"/>
              <a:t> </a:t>
            </a:r>
            <a:r>
              <a:rPr lang="de-DE" dirty="0" err="1"/>
              <a:t>there</a:t>
            </a:r>
            <a:r>
              <a:rPr lang="de-DE" dirty="0"/>
              <a:t> </a:t>
            </a:r>
            <a:r>
              <a:rPr lang="de-DE" dirty="0" err="1"/>
              <a:t>is</a:t>
            </a:r>
            <a:r>
              <a:rPr lang="de-DE" dirty="0"/>
              <a:t> </a:t>
            </a:r>
            <a:r>
              <a:rPr lang="de-DE" dirty="0" err="1"/>
              <a:t>more</a:t>
            </a:r>
            <a:r>
              <a:rPr lang="de-DE" dirty="0"/>
              <a:t> </a:t>
            </a:r>
            <a:r>
              <a:rPr lang="de-DE" dirty="0" err="1"/>
              <a:t>than</a:t>
            </a:r>
            <a:r>
              <a:rPr lang="de-DE" dirty="0"/>
              <a:t> </a:t>
            </a:r>
            <a:r>
              <a:rPr lang="de-DE" dirty="0" err="1"/>
              <a:t>one</a:t>
            </a:r>
            <a:r>
              <a:rPr lang="de-DE" dirty="0"/>
              <a:t> </a:t>
            </a:r>
            <a:r>
              <a:rPr lang="de-DE" dirty="0" err="1"/>
              <a:t>data</a:t>
            </a:r>
            <a:r>
              <a:rPr lang="de-DE" dirty="0"/>
              <a:t> item in </a:t>
            </a:r>
            <a:r>
              <a:rPr lang="de-DE" dirty="0" err="1"/>
              <a:t>the</a:t>
            </a:r>
            <a:r>
              <a:rPr lang="de-DE" dirty="0"/>
              <a:t> </a:t>
            </a:r>
            <a:r>
              <a:rPr lang="de-DE" dirty="0" err="1"/>
              <a:t>buffer</a:t>
            </a:r>
            <a:r>
              <a:rPr lang="de-DE" dirty="0"/>
              <a:t>. </a:t>
            </a:r>
          </a:p>
          <a:p>
            <a:pPr lvl="1"/>
            <a:r>
              <a:rPr lang="de-DE" dirty="0" err="1"/>
              <a:t>Make</a:t>
            </a:r>
            <a:r>
              <a:rPr lang="de-DE" dirty="0"/>
              <a:t> </a:t>
            </a:r>
            <a:r>
              <a:rPr lang="de-DE" dirty="0" err="1"/>
              <a:t>the</a:t>
            </a:r>
            <a:r>
              <a:rPr lang="de-DE" dirty="0"/>
              <a:t> </a:t>
            </a:r>
            <a:r>
              <a:rPr lang="de-DE" dirty="0" err="1"/>
              <a:t>sender</a:t>
            </a:r>
            <a:r>
              <a:rPr lang="de-DE" dirty="0"/>
              <a:t> </a:t>
            </a:r>
            <a:r>
              <a:rPr lang="de-DE" dirty="0" err="1"/>
              <a:t>wait</a:t>
            </a:r>
            <a:r>
              <a:rPr lang="de-DE" dirty="0"/>
              <a:t> </a:t>
            </a:r>
            <a:r>
              <a:rPr lang="de-DE" dirty="0" err="1"/>
              <a:t>for</a:t>
            </a:r>
            <a:r>
              <a:rPr lang="de-DE" dirty="0"/>
              <a:t> a </a:t>
            </a:r>
            <a:r>
              <a:rPr lang="de-DE" dirty="0" err="1"/>
              <a:t>request</a:t>
            </a:r>
            <a:r>
              <a:rPr lang="de-DE" dirty="0"/>
              <a:t> </a:t>
            </a:r>
            <a:r>
              <a:rPr lang="de-DE" dirty="0" err="1"/>
              <a:t>to</a:t>
            </a:r>
            <a:r>
              <a:rPr lang="de-DE" dirty="0"/>
              <a:t> send </a:t>
            </a:r>
            <a:r>
              <a:rPr lang="de-DE" dirty="0" err="1"/>
              <a:t>before</a:t>
            </a:r>
            <a:r>
              <a:rPr lang="de-DE" dirty="0"/>
              <a:t> </a:t>
            </a:r>
            <a:r>
              <a:rPr lang="de-DE" dirty="0" err="1"/>
              <a:t>sending</a:t>
            </a:r>
            <a:r>
              <a:rPr lang="de-DE" dirty="0"/>
              <a:t> </a:t>
            </a:r>
            <a:r>
              <a:rPr lang="de-DE" dirty="0" err="1"/>
              <a:t>data</a:t>
            </a:r>
            <a:endParaRPr lang="de-DE" dirty="0"/>
          </a:p>
        </p:txBody>
      </p:sp>
      <p:sp>
        <p:nvSpPr>
          <p:cNvPr id="4" name="Datumsplatzhalter 3">
            <a:extLst>
              <a:ext uri="{FF2B5EF4-FFF2-40B4-BE49-F238E27FC236}">
                <a16:creationId xmlns:a16="http://schemas.microsoft.com/office/drawing/2014/main" id="{FAB9C74A-8A84-4EC0-9EBD-850D066C218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308E9C8-8404-4AEB-BF39-DEC949B641B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FB8D498E-E023-4936-ABA2-8DF609715C4E}"/>
              </a:ext>
            </a:extLst>
          </p:cNvPr>
          <p:cNvSpPr>
            <a:spLocks noGrp="1"/>
          </p:cNvSpPr>
          <p:nvPr>
            <p:ph type="sldNum" sz="quarter" idx="12"/>
          </p:nvPr>
        </p:nvSpPr>
        <p:spPr/>
        <p:txBody>
          <a:bodyPr/>
          <a:lstStyle/>
          <a:p>
            <a:pPr>
              <a:defRPr/>
            </a:pPr>
            <a:fld id="{AFD5F09E-495C-4440-9B64-34BC52B4539C}" type="slidenum">
              <a:rPr lang="en-US" smtClean="0"/>
              <a:pPr>
                <a:defRPr/>
              </a:pPr>
              <a:t>850</a:t>
            </a:fld>
            <a:endParaRPr lang="en-US"/>
          </a:p>
        </p:txBody>
      </p:sp>
    </p:spTree>
    <p:extLst>
      <p:ext uri="{BB962C8B-B14F-4D97-AF65-F5344CB8AC3E}">
        <p14:creationId xmlns:p14="http://schemas.microsoft.com/office/powerpoint/2010/main" val="3959407995"/>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A2477F-0304-41A4-A4D4-8CAF7475A4B5}"/>
              </a:ext>
            </a:extLst>
          </p:cNvPr>
          <p:cNvSpPr>
            <a:spLocks noGrp="1"/>
          </p:cNvSpPr>
          <p:nvPr>
            <p:ph type="title"/>
          </p:nvPr>
        </p:nvSpPr>
        <p:spPr/>
        <p:txBody>
          <a:bodyPr/>
          <a:lstStyle/>
          <a:p>
            <a:r>
              <a:rPr lang="de-DE" dirty="0" err="1"/>
              <a:t>Triggering</a:t>
            </a:r>
            <a:r>
              <a:rPr lang="de-DE" dirty="0"/>
              <a:t> and Closing Serial </a:t>
            </a:r>
            <a:r>
              <a:rPr lang="de-DE" dirty="0" err="1"/>
              <a:t>transmission</a:t>
            </a:r>
            <a:endParaRPr lang="en-GB" dirty="0"/>
          </a:p>
        </p:txBody>
      </p:sp>
      <p:sp>
        <p:nvSpPr>
          <p:cNvPr id="3" name="Inhaltsplatzhalter 2">
            <a:extLst>
              <a:ext uri="{FF2B5EF4-FFF2-40B4-BE49-F238E27FC236}">
                <a16:creationId xmlns:a16="http://schemas.microsoft.com/office/drawing/2014/main" id="{4F38EDD1-D321-4DA6-A2A4-40A2ACEF8055}"/>
              </a:ext>
            </a:extLst>
          </p:cNvPr>
          <p:cNvSpPr>
            <a:spLocks noGrp="1"/>
          </p:cNvSpPr>
          <p:nvPr>
            <p:ph sz="quarter" idx="1"/>
          </p:nvPr>
        </p:nvSpPr>
        <p:spPr/>
        <p:txBody>
          <a:bodyPr>
            <a:normAutofit fontScale="47500" lnSpcReduction="20000"/>
          </a:bodyPr>
          <a:lstStyle/>
          <a:p>
            <a:pPr marL="0" indent="0">
              <a:buNone/>
            </a:pPr>
            <a:r>
              <a:rPr lang="en-GB" dirty="0"/>
              <a:t>import serial    </a:t>
            </a:r>
          </a:p>
          <a:p>
            <a:pPr marL="0" indent="0">
              <a:buNone/>
            </a:pPr>
            <a:r>
              <a:rPr lang="en-GB" dirty="0"/>
              <a:t>import </a:t>
            </a:r>
            <a:r>
              <a:rPr lang="en-GB" dirty="0" err="1"/>
              <a:t>numpy</a:t>
            </a:r>
            <a:r>
              <a:rPr lang="en-GB" dirty="0"/>
              <a:t> as np    </a:t>
            </a:r>
          </a:p>
          <a:p>
            <a:pPr marL="0" indent="0">
              <a:buNone/>
            </a:pPr>
            <a:r>
              <a:rPr lang="en-GB" dirty="0"/>
              <a:t>from </a:t>
            </a:r>
            <a:r>
              <a:rPr lang="en-GB" dirty="0" err="1"/>
              <a:t>matplotlib</a:t>
            </a:r>
            <a:r>
              <a:rPr lang="en-GB" dirty="0"/>
              <a:t> import </a:t>
            </a:r>
            <a:r>
              <a:rPr lang="en-GB" dirty="0" err="1"/>
              <a:t>pyplot</a:t>
            </a:r>
            <a:r>
              <a:rPr lang="en-GB" dirty="0"/>
              <a:t> as </a:t>
            </a:r>
            <a:r>
              <a:rPr lang="en-GB" dirty="0" err="1"/>
              <a:t>plt</a:t>
            </a:r>
            <a:r>
              <a:rPr lang="en-GB" dirty="0"/>
              <a:t>    </a:t>
            </a:r>
          </a:p>
          <a:p>
            <a:pPr marL="0" indent="0">
              <a:buNone/>
            </a:pPr>
            <a:r>
              <a:rPr lang="en-GB" dirty="0"/>
              <a:t>import time   </a:t>
            </a:r>
          </a:p>
          <a:p>
            <a:pPr marL="0" indent="0">
              <a:buNone/>
            </a:pPr>
            <a:r>
              <a:rPr lang="en-GB" dirty="0"/>
              <a:t>     </a:t>
            </a:r>
          </a:p>
          <a:p>
            <a:pPr marL="0" indent="0">
              <a:buNone/>
            </a:pPr>
            <a:r>
              <a:rPr lang="en-GB" dirty="0"/>
              <a:t># make sure that at an abnormal exit the serial connection is closed.    </a:t>
            </a:r>
          </a:p>
          <a:p>
            <a:pPr marL="0" indent="0">
              <a:buNone/>
            </a:pPr>
            <a:r>
              <a:rPr lang="en-GB" dirty="0"/>
              <a:t>import </a:t>
            </a:r>
            <a:r>
              <a:rPr lang="en-GB" dirty="0" err="1"/>
              <a:t>atexit</a:t>
            </a:r>
            <a:r>
              <a:rPr lang="en-GB" dirty="0"/>
              <a:t>    </a:t>
            </a:r>
          </a:p>
          <a:p>
            <a:pPr marL="0" indent="0">
              <a:buNone/>
            </a:pPr>
            <a:r>
              <a:rPr lang="en-GB" dirty="0"/>
              <a:t>def </a:t>
            </a:r>
            <a:r>
              <a:rPr lang="en-GB" dirty="0" err="1"/>
              <a:t>close_serial</a:t>
            </a:r>
            <a:r>
              <a:rPr lang="en-GB" dirty="0"/>
              <a:t>():        </a:t>
            </a:r>
          </a:p>
          <a:p>
            <a:pPr marL="0" indent="0">
              <a:buNone/>
            </a:pPr>
            <a:r>
              <a:rPr lang="en-GB" dirty="0"/>
              <a:t>	</a:t>
            </a:r>
            <a:r>
              <a:rPr lang="en-GB" dirty="0" err="1"/>
              <a:t>ser.close</a:t>
            </a:r>
            <a:r>
              <a:rPr lang="en-GB" dirty="0"/>
              <a:t>()    </a:t>
            </a:r>
          </a:p>
          <a:p>
            <a:pPr marL="0" indent="0">
              <a:buNone/>
            </a:pPr>
            <a:r>
              <a:rPr lang="en-GB" dirty="0"/>
              <a:t>	</a:t>
            </a:r>
            <a:r>
              <a:rPr lang="en-GB" dirty="0" err="1"/>
              <a:t>atexit.register</a:t>
            </a:r>
            <a:r>
              <a:rPr lang="en-GB" dirty="0"/>
              <a:t>(</a:t>
            </a:r>
            <a:r>
              <a:rPr lang="en-GB" dirty="0" err="1"/>
              <a:t>close_serial</a:t>
            </a:r>
            <a:r>
              <a:rPr lang="en-GB" dirty="0"/>
              <a:t>)</a:t>
            </a:r>
          </a:p>
          <a:p>
            <a:pPr marL="0" indent="0">
              <a:buNone/>
            </a:pPr>
            <a:r>
              <a:rPr lang="en-GB" dirty="0"/>
              <a:t>	</a:t>
            </a:r>
            <a:r>
              <a:rPr lang="en-GB" dirty="0" err="1"/>
              <a:t>ser</a:t>
            </a:r>
            <a:r>
              <a:rPr lang="en-GB" dirty="0"/>
              <a:t> = </a:t>
            </a:r>
            <a:r>
              <a:rPr lang="en-GB" dirty="0" err="1"/>
              <a:t>serial.Serial</a:t>
            </a:r>
            <a:r>
              <a:rPr lang="en-GB" dirty="0"/>
              <a:t>('COM9’, 9600 timeout=0)        </a:t>
            </a:r>
          </a:p>
          <a:p>
            <a:pPr marL="0" indent="0">
              <a:buNone/>
            </a:pPr>
            <a:r>
              <a:rPr lang="en-GB" dirty="0" err="1"/>
              <a:t>time.sleep</a:t>
            </a:r>
            <a:r>
              <a:rPr lang="en-GB" dirty="0"/>
              <a:t>(10)    #Wait to avoid reading issues        </a:t>
            </a:r>
          </a:p>
          <a:p>
            <a:pPr marL="0" indent="0">
              <a:buNone/>
            </a:pPr>
            <a:r>
              <a:rPr lang="en-GB" dirty="0"/>
              <a:t>timepoints = []    </a:t>
            </a:r>
          </a:p>
          <a:p>
            <a:pPr marL="0" indent="0">
              <a:buNone/>
            </a:pPr>
            <a:r>
              <a:rPr lang="en-GB" dirty="0"/>
              <a:t>buffer = []    </a:t>
            </a:r>
          </a:p>
          <a:p>
            <a:pPr marL="0" indent="0">
              <a:buNone/>
            </a:pPr>
            <a:endParaRPr lang="en-GB" dirty="0"/>
          </a:p>
          <a:p>
            <a:pPr marL="0" indent="0">
              <a:buNone/>
            </a:pPr>
            <a:r>
              <a:rPr lang="en-GB" dirty="0"/>
              <a:t># flush any junk left in the serial buffer        </a:t>
            </a:r>
          </a:p>
          <a:p>
            <a:pPr marL="0" indent="0">
              <a:buNone/>
            </a:pPr>
            <a:r>
              <a:rPr lang="en-GB" dirty="0" err="1"/>
              <a:t>ser.flushInput</a:t>
            </a:r>
            <a:r>
              <a:rPr lang="en-GB" dirty="0"/>
              <a:t>()        </a:t>
            </a:r>
          </a:p>
          <a:p>
            <a:pPr marL="0" indent="0">
              <a:buNone/>
            </a:pPr>
            <a:r>
              <a:rPr lang="en-GB" dirty="0"/>
              <a:t>#send the 'g' string over the air that will start transmission. </a:t>
            </a:r>
          </a:p>
          <a:p>
            <a:pPr marL="0" indent="0">
              <a:buNone/>
            </a:pPr>
            <a:r>
              <a:rPr lang="en-GB" dirty="0" err="1"/>
              <a:t>ser.write</a:t>
            </a:r>
            <a:r>
              <a:rPr lang="en-GB" dirty="0"/>
              <a:t>(</a:t>
            </a:r>
            <a:r>
              <a:rPr lang="en-GB" dirty="0" err="1"/>
              <a:t>ser.write</a:t>
            </a:r>
            <a:r>
              <a:rPr lang="en-GB" dirty="0"/>
              <a:t>(</a:t>
            </a:r>
            <a:r>
              <a:rPr lang="en-GB" dirty="0" err="1"/>
              <a:t>bytearray</a:t>
            </a:r>
            <a:r>
              <a:rPr lang="en-GB" dirty="0"/>
              <a:t>('g‘’, ascii')))        </a:t>
            </a:r>
          </a:p>
          <a:p>
            <a:pPr marL="0" indent="0">
              <a:buNone/>
            </a:pPr>
            <a:r>
              <a:rPr lang="en-GB" dirty="0"/>
              <a:t>while </a:t>
            </a:r>
            <a:r>
              <a:rPr lang="en-GB" dirty="0" err="1"/>
              <a:t>len</a:t>
            </a:r>
            <a:r>
              <a:rPr lang="en-GB" dirty="0"/>
              <a:t>(buffer) &lt;= 210: #this needs to vary according to how long things take in the code        </a:t>
            </a:r>
          </a:p>
          <a:p>
            <a:pPr marL="0" indent="0">
              <a:buNone/>
            </a:pPr>
            <a:r>
              <a:rPr lang="en-GB" dirty="0"/>
              <a:t>waiting = </a:t>
            </a:r>
            <a:r>
              <a:rPr lang="en-GB" dirty="0" err="1"/>
              <a:t>ser.in_waiting</a:t>
            </a:r>
            <a:r>
              <a:rPr lang="en-GB" dirty="0"/>
              <a:t>  # find </a:t>
            </a:r>
            <a:r>
              <a:rPr lang="en-GB" dirty="0" err="1"/>
              <a:t>num</a:t>
            </a:r>
            <a:r>
              <a:rPr lang="en-GB" dirty="0"/>
              <a:t> of bytes currently waiting in hardware        </a:t>
            </a:r>
          </a:p>
          <a:p>
            <a:pPr marL="0" indent="0">
              <a:buNone/>
            </a:pPr>
            <a:r>
              <a:rPr lang="en-GB" dirty="0"/>
              <a:t>buffer += [</a:t>
            </a:r>
            <a:r>
              <a:rPr lang="en-GB" dirty="0" err="1"/>
              <a:t>chr</a:t>
            </a:r>
            <a:r>
              <a:rPr lang="en-GB" dirty="0"/>
              <a:t>(c) for c in </a:t>
            </a:r>
            <a:r>
              <a:rPr lang="en-GB" dirty="0" err="1"/>
              <a:t>ser.read</a:t>
            </a:r>
            <a:r>
              <a:rPr lang="en-GB" dirty="0"/>
              <a:t>(waiting)] # read them convert to ascii    </a:t>
            </a:r>
          </a:p>
        </p:txBody>
      </p:sp>
      <p:sp>
        <p:nvSpPr>
          <p:cNvPr id="4" name="Datumsplatzhalter 3">
            <a:extLst>
              <a:ext uri="{FF2B5EF4-FFF2-40B4-BE49-F238E27FC236}">
                <a16:creationId xmlns:a16="http://schemas.microsoft.com/office/drawing/2014/main" id="{5E527558-BC72-421A-B70E-AB5D8F2F1A0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2D1C124-9FAA-4178-B0CB-B5F037CECC6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9F813A5-30E4-4FAB-9612-3462A9043CFE}"/>
              </a:ext>
            </a:extLst>
          </p:cNvPr>
          <p:cNvSpPr>
            <a:spLocks noGrp="1"/>
          </p:cNvSpPr>
          <p:nvPr>
            <p:ph type="sldNum" sz="quarter" idx="12"/>
          </p:nvPr>
        </p:nvSpPr>
        <p:spPr/>
        <p:txBody>
          <a:bodyPr/>
          <a:lstStyle/>
          <a:p>
            <a:pPr>
              <a:defRPr/>
            </a:pPr>
            <a:fld id="{AFD5F09E-495C-4440-9B64-34BC52B4539C}" type="slidenum">
              <a:rPr lang="en-US" smtClean="0"/>
              <a:pPr>
                <a:defRPr/>
              </a:pPr>
              <a:t>851</a:t>
            </a:fld>
            <a:endParaRPr lang="en-US"/>
          </a:p>
        </p:txBody>
      </p:sp>
    </p:spTree>
    <p:extLst>
      <p:ext uri="{BB962C8B-B14F-4D97-AF65-F5344CB8AC3E}">
        <p14:creationId xmlns:p14="http://schemas.microsoft.com/office/powerpoint/2010/main" val="2779750134"/>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BC6565-3378-44E7-8984-69C302471D16}"/>
              </a:ext>
            </a:extLst>
          </p:cNvPr>
          <p:cNvSpPr>
            <a:spLocks noGrp="1"/>
          </p:cNvSpPr>
          <p:nvPr>
            <p:ph type="title"/>
          </p:nvPr>
        </p:nvSpPr>
        <p:spPr/>
        <p:txBody>
          <a:bodyPr/>
          <a:lstStyle/>
          <a:p>
            <a:r>
              <a:rPr lang="de-DE" dirty="0"/>
              <a:t>Serial Byte </a:t>
            </a:r>
            <a:r>
              <a:rPr lang="de-DE" dirty="0" err="1"/>
              <a:t>order</a:t>
            </a:r>
            <a:r>
              <a:rPr lang="de-DE" dirty="0"/>
              <a:t>…</a:t>
            </a:r>
            <a:r>
              <a:rPr lang="de-DE" dirty="0" err="1"/>
              <a:t>Endianness</a:t>
            </a:r>
            <a:endParaRPr lang="en-GB" dirty="0"/>
          </a:p>
        </p:txBody>
      </p:sp>
      <p:sp>
        <p:nvSpPr>
          <p:cNvPr id="4" name="Datumsplatzhalter 3">
            <a:extLst>
              <a:ext uri="{FF2B5EF4-FFF2-40B4-BE49-F238E27FC236}">
                <a16:creationId xmlns:a16="http://schemas.microsoft.com/office/drawing/2014/main" id="{7C0EFB48-1222-48FF-A19E-7C52AEA3024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F2E6874-F227-454A-A439-F673289DDEE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226C21A-3520-4E95-B627-28ECD4BCAD3C}"/>
              </a:ext>
            </a:extLst>
          </p:cNvPr>
          <p:cNvSpPr>
            <a:spLocks noGrp="1"/>
          </p:cNvSpPr>
          <p:nvPr>
            <p:ph type="sldNum" sz="quarter" idx="12"/>
          </p:nvPr>
        </p:nvSpPr>
        <p:spPr/>
        <p:txBody>
          <a:bodyPr/>
          <a:lstStyle/>
          <a:p>
            <a:pPr>
              <a:defRPr/>
            </a:pPr>
            <a:fld id="{AFD5F09E-495C-4440-9B64-34BC52B4539C}" type="slidenum">
              <a:rPr lang="en-US" smtClean="0"/>
              <a:pPr>
                <a:defRPr/>
              </a:pPr>
              <a:t>852</a:t>
            </a:fld>
            <a:endParaRPr lang="en-US"/>
          </a:p>
        </p:txBody>
      </p:sp>
      <p:pic>
        <p:nvPicPr>
          <p:cNvPr id="55298" name="Picture 2" descr="Big-Endian">
            <a:extLst>
              <a:ext uri="{FF2B5EF4-FFF2-40B4-BE49-F238E27FC236}">
                <a16:creationId xmlns:a16="http://schemas.microsoft.com/office/drawing/2014/main" id="{80143288-D987-4A09-97D4-1399A834E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939" y="1383902"/>
            <a:ext cx="2378267" cy="2128549"/>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descr="Little-Endian">
            <a:extLst>
              <a:ext uri="{FF2B5EF4-FFF2-40B4-BE49-F238E27FC236}">
                <a16:creationId xmlns:a16="http://schemas.microsoft.com/office/drawing/2014/main" id="{D2C64EFE-5CB9-4A14-89C4-8D217B7927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1386999"/>
            <a:ext cx="2484276" cy="2223427"/>
          </a:xfrm>
          <a:prstGeom prst="rect">
            <a:avLst/>
          </a:prstGeom>
          <a:noFill/>
          <a:extLst>
            <a:ext uri="{909E8E84-426E-40DD-AFC4-6F175D3DCCD1}">
              <a14:hiddenFill xmlns:a14="http://schemas.microsoft.com/office/drawing/2010/main">
                <a:solidFill>
                  <a:srgbClr val="FFFFFF"/>
                </a:solidFill>
              </a14:hiddenFill>
            </a:ext>
          </a:extLst>
        </p:spPr>
      </p:pic>
      <p:sp>
        <p:nvSpPr>
          <p:cNvPr id="9" name="Rechteck 8">
            <a:extLst>
              <a:ext uri="{FF2B5EF4-FFF2-40B4-BE49-F238E27FC236}">
                <a16:creationId xmlns:a16="http://schemas.microsoft.com/office/drawing/2014/main" id="{1E9DF450-F5DB-4A58-AD57-C47A614C7D11}"/>
              </a:ext>
            </a:extLst>
          </p:cNvPr>
          <p:cNvSpPr/>
          <p:nvPr/>
        </p:nvSpPr>
        <p:spPr>
          <a:xfrm>
            <a:off x="179512" y="3890960"/>
            <a:ext cx="8964488" cy="1815882"/>
          </a:xfrm>
          <a:prstGeom prst="rect">
            <a:avLst/>
          </a:prstGeom>
        </p:spPr>
        <p:txBody>
          <a:bodyPr wrap="square">
            <a:spAutoFit/>
          </a:bodyPr>
          <a:lstStyle/>
          <a:p>
            <a:r>
              <a:rPr lang="en-GB" dirty="0"/>
              <a:t>				Big-Endian		Little-Endian	</a:t>
            </a:r>
          </a:p>
          <a:p>
            <a:r>
              <a:rPr lang="en-GB" dirty="0"/>
              <a:t>C-type	name	initial value		memory at offset	memory at offset	</a:t>
            </a:r>
          </a:p>
          <a:p>
            <a:r>
              <a:rPr lang="en-GB" dirty="0"/>
              <a:t>	of variable			+0     +1	+2     +3	+0     +1	+2     +3	</a:t>
            </a:r>
          </a:p>
          <a:p>
            <a:r>
              <a:rPr lang="en-GB" dirty="0"/>
              <a:t>int32_t	</a:t>
            </a:r>
            <a:r>
              <a:rPr lang="en-GB" dirty="0" err="1"/>
              <a:t>longVar</a:t>
            </a:r>
            <a:r>
              <a:rPr lang="en-GB" dirty="0"/>
              <a:t>	= 0x0a0b0c0d;	0Ah   0Bh	0Ch   0Dh	0Dh   0Ch	0Bh   0Ah	</a:t>
            </a:r>
          </a:p>
          <a:p>
            <a:r>
              <a:rPr lang="en-GB" dirty="0"/>
              <a:t>int16_t	</a:t>
            </a:r>
            <a:r>
              <a:rPr lang="en-GB" dirty="0" err="1"/>
              <a:t>shortVar</a:t>
            </a:r>
            <a:r>
              <a:rPr lang="en-GB" dirty="0"/>
              <a:t>	= 0x0c0d;		0Ch   0Dh		0Dh   0Ch	</a:t>
            </a:r>
          </a:p>
          <a:p>
            <a:r>
              <a:rPr lang="en-GB" dirty="0"/>
              <a:t>	</a:t>
            </a:r>
          </a:p>
          <a:p>
            <a:r>
              <a:rPr lang="en-GB" dirty="0"/>
              <a:t>A simple way to remember is "In Little Endian, the Least significant byte goes into the Lowest-addressed slot".</a:t>
            </a:r>
          </a:p>
          <a:p>
            <a:r>
              <a:rPr lang="en-GB" dirty="0"/>
              <a:t>So in the example in the table, 0Dh, the least significant byte, in a Little-Endian system goes into slot +0.</a:t>
            </a:r>
          </a:p>
        </p:txBody>
      </p:sp>
    </p:spTree>
    <p:extLst>
      <p:ext uri="{BB962C8B-B14F-4D97-AF65-F5344CB8AC3E}">
        <p14:creationId xmlns:p14="http://schemas.microsoft.com/office/powerpoint/2010/main" val="663395316"/>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BEA523B-F592-4A21-98AE-BC55839479E4}"/>
              </a:ext>
            </a:extLst>
          </p:cNvPr>
          <p:cNvSpPr>
            <a:spLocks noGrp="1"/>
          </p:cNvSpPr>
          <p:nvPr>
            <p:ph type="title"/>
          </p:nvPr>
        </p:nvSpPr>
        <p:spPr/>
        <p:txBody>
          <a:bodyPr/>
          <a:lstStyle/>
          <a:p>
            <a:r>
              <a:rPr lang="de-DE" dirty="0"/>
              <a:t>Serial – </a:t>
            </a:r>
            <a:r>
              <a:rPr lang="de-DE" dirty="0" err="1"/>
              <a:t>Converting</a:t>
            </a:r>
            <a:r>
              <a:rPr lang="de-DE" dirty="0"/>
              <a:t> Bytes </a:t>
            </a:r>
            <a:r>
              <a:rPr lang="de-DE" dirty="0" err="1"/>
              <a:t>to</a:t>
            </a:r>
            <a:r>
              <a:rPr lang="de-DE" dirty="0"/>
              <a:t> ASCII</a:t>
            </a:r>
            <a:endParaRPr lang="en-GB" dirty="0"/>
          </a:p>
        </p:txBody>
      </p:sp>
      <p:sp>
        <p:nvSpPr>
          <p:cNvPr id="3" name="Inhaltsplatzhalter 2">
            <a:extLst>
              <a:ext uri="{FF2B5EF4-FFF2-40B4-BE49-F238E27FC236}">
                <a16:creationId xmlns:a16="http://schemas.microsoft.com/office/drawing/2014/main" id="{F3BB9F1E-6E62-40A9-B61F-0C0E518B8FF8}"/>
              </a:ext>
            </a:extLst>
          </p:cNvPr>
          <p:cNvSpPr>
            <a:spLocks noGrp="1"/>
          </p:cNvSpPr>
          <p:nvPr>
            <p:ph sz="quarter" idx="1"/>
          </p:nvPr>
        </p:nvSpPr>
        <p:spPr/>
        <p:txBody>
          <a:bodyPr/>
          <a:lstStyle/>
          <a:p>
            <a:pPr marL="0" indent="0">
              <a:buNone/>
            </a:pPr>
            <a:r>
              <a:rPr lang="en-GB" sz="2400" dirty="0"/>
              <a:t>&gt;&gt;&gt;from struct import *</a:t>
            </a:r>
          </a:p>
          <a:p>
            <a:pPr marL="0" indent="0">
              <a:buNone/>
            </a:pPr>
            <a:r>
              <a:rPr lang="en-GB" sz="2400" dirty="0"/>
              <a:t>&gt;&gt;&gt;pack('</a:t>
            </a:r>
            <a:r>
              <a:rPr lang="en-GB" sz="2400" dirty="0" err="1"/>
              <a:t>hhl</a:t>
            </a:r>
            <a:r>
              <a:rPr lang="en-GB" sz="2400" dirty="0"/>
              <a:t>', 1, 2, 3)</a:t>
            </a:r>
          </a:p>
          <a:p>
            <a:pPr marL="0" indent="0">
              <a:buNone/>
            </a:pPr>
            <a:r>
              <a:rPr lang="en-GB" sz="2400" dirty="0"/>
              <a:t>b'\x00\x01\x00\x02\x00\x00\x00\x03’</a:t>
            </a:r>
          </a:p>
          <a:p>
            <a:pPr marL="0" indent="0">
              <a:buNone/>
            </a:pPr>
            <a:r>
              <a:rPr lang="en-GB" sz="2400" dirty="0"/>
              <a:t>&gt;&gt;&gt;unpack('</a:t>
            </a:r>
            <a:r>
              <a:rPr lang="en-GB" sz="2400" dirty="0" err="1"/>
              <a:t>hhl</a:t>
            </a:r>
            <a:r>
              <a:rPr lang="en-GB" sz="2400" dirty="0"/>
              <a:t>’, b'\x00\x01\x00\x02\x00\x00\x00\x03')</a:t>
            </a:r>
          </a:p>
          <a:p>
            <a:pPr marL="0" indent="0">
              <a:buNone/>
            </a:pPr>
            <a:r>
              <a:rPr lang="en-GB" sz="2400" dirty="0"/>
              <a:t>(1, 2, 3)</a:t>
            </a:r>
          </a:p>
          <a:p>
            <a:pPr marL="0" indent="0">
              <a:buNone/>
            </a:pPr>
            <a:r>
              <a:rPr lang="en-GB" sz="2400" dirty="0"/>
              <a:t>&gt;&gt;&gt; </a:t>
            </a:r>
            <a:r>
              <a:rPr lang="en-GB" sz="2400" dirty="0" err="1"/>
              <a:t>calcsize</a:t>
            </a:r>
            <a:r>
              <a:rPr lang="en-GB" sz="2400" dirty="0"/>
              <a:t>('</a:t>
            </a:r>
            <a:r>
              <a:rPr lang="en-GB" sz="2400" dirty="0" err="1"/>
              <a:t>hhl</a:t>
            </a:r>
            <a:r>
              <a:rPr lang="en-GB" sz="2400" dirty="0"/>
              <a:t>’)</a:t>
            </a:r>
          </a:p>
          <a:p>
            <a:pPr marL="0" indent="0">
              <a:buNone/>
            </a:pPr>
            <a:r>
              <a:rPr lang="en-GB" sz="2400" dirty="0"/>
              <a:t>8</a:t>
            </a:r>
          </a:p>
          <a:p>
            <a:pPr marL="0" indent="0">
              <a:buNone/>
            </a:pPr>
            <a:r>
              <a:rPr lang="de-DE" sz="2400" dirty="0"/>
              <a:t>h</a:t>
            </a:r>
            <a:r>
              <a:rPr lang="en-GB" sz="2400" dirty="0"/>
              <a:t>hl means “short </a:t>
            </a:r>
            <a:r>
              <a:rPr lang="en-GB" sz="2400" dirty="0" err="1"/>
              <a:t>int</a:t>
            </a:r>
            <a:r>
              <a:rPr lang="en-GB" sz="2400" dirty="0"/>
              <a:t>, short </a:t>
            </a:r>
            <a:r>
              <a:rPr lang="en-GB" sz="2400" dirty="0" err="1"/>
              <a:t>int</a:t>
            </a:r>
            <a:r>
              <a:rPr lang="en-GB" sz="2400" dirty="0"/>
              <a:t>, long </a:t>
            </a:r>
            <a:r>
              <a:rPr lang="en-GB" sz="2400" dirty="0" err="1"/>
              <a:t>int</a:t>
            </a:r>
            <a:r>
              <a:rPr lang="en-GB" sz="2400" dirty="0"/>
              <a:t>”</a:t>
            </a:r>
            <a:br>
              <a:rPr lang="en-GB" sz="2400" dirty="0"/>
            </a:br>
            <a:br>
              <a:rPr lang="en-GB" sz="2400" dirty="0"/>
            </a:br>
            <a:r>
              <a:rPr lang="en-GB" sz="2400" dirty="0"/>
              <a:t>Similar Functions are available in other languages</a:t>
            </a:r>
          </a:p>
        </p:txBody>
      </p:sp>
      <p:sp>
        <p:nvSpPr>
          <p:cNvPr id="4" name="Datumsplatzhalter 3">
            <a:extLst>
              <a:ext uri="{FF2B5EF4-FFF2-40B4-BE49-F238E27FC236}">
                <a16:creationId xmlns:a16="http://schemas.microsoft.com/office/drawing/2014/main" id="{462862C5-A6B5-4A4D-90FD-4B0729D4A93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84222DA7-7E79-4CF7-A1D3-06DAD7118C0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B9D6562-F7DB-483B-9AAC-07CDB42D95C6}"/>
              </a:ext>
            </a:extLst>
          </p:cNvPr>
          <p:cNvSpPr>
            <a:spLocks noGrp="1"/>
          </p:cNvSpPr>
          <p:nvPr>
            <p:ph type="sldNum" sz="quarter" idx="12"/>
          </p:nvPr>
        </p:nvSpPr>
        <p:spPr/>
        <p:txBody>
          <a:bodyPr/>
          <a:lstStyle/>
          <a:p>
            <a:pPr>
              <a:defRPr/>
            </a:pPr>
            <a:fld id="{AFD5F09E-495C-4440-9B64-34BC52B4539C}" type="slidenum">
              <a:rPr lang="en-US" smtClean="0"/>
              <a:pPr>
                <a:defRPr/>
              </a:pPr>
              <a:t>853</a:t>
            </a:fld>
            <a:endParaRPr lang="en-US"/>
          </a:p>
        </p:txBody>
      </p:sp>
    </p:spTree>
    <p:extLst>
      <p:ext uri="{BB962C8B-B14F-4D97-AF65-F5344CB8AC3E}">
        <p14:creationId xmlns:p14="http://schemas.microsoft.com/office/powerpoint/2010/main" val="2413013861"/>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6754DC-840D-41CC-9ED4-083AD451932B}"/>
              </a:ext>
            </a:extLst>
          </p:cNvPr>
          <p:cNvSpPr>
            <a:spLocks noGrp="1"/>
          </p:cNvSpPr>
          <p:nvPr>
            <p:ph type="title"/>
          </p:nvPr>
        </p:nvSpPr>
        <p:spPr/>
        <p:txBody>
          <a:bodyPr/>
          <a:lstStyle/>
          <a:p>
            <a:r>
              <a:rPr lang="de-DE" dirty="0"/>
              <a:t>Serial </a:t>
            </a:r>
            <a:r>
              <a:rPr lang="de-DE" dirty="0" err="1"/>
              <a:t>Conclusion</a:t>
            </a:r>
            <a:endParaRPr lang="en-GB" dirty="0"/>
          </a:p>
        </p:txBody>
      </p:sp>
      <p:sp>
        <p:nvSpPr>
          <p:cNvPr id="3" name="Inhaltsplatzhalter 2">
            <a:extLst>
              <a:ext uri="{FF2B5EF4-FFF2-40B4-BE49-F238E27FC236}">
                <a16:creationId xmlns:a16="http://schemas.microsoft.com/office/drawing/2014/main" id="{9AA08C9C-6152-4321-BA72-28B013B1A68F}"/>
              </a:ext>
            </a:extLst>
          </p:cNvPr>
          <p:cNvSpPr>
            <a:spLocks noGrp="1"/>
          </p:cNvSpPr>
          <p:nvPr>
            <p:ph sz="quarter" idx="1"/>
          </p:nvPr>
        </p:nvSpPr>
        <p:spPr/>
        <p:txBody>
          <a:bodyPr/>
          <a:lstStyle/>
          <a:p>
            <a:r>
              <a:rPr lang="de-DE" dirty="0"/>
              <a:t>Serial Connections </a:t>
            </a:r>
            <a:r>
              <a:rPr lang="de-DE" dirty="0" err="1"/>
              <a:t>are</a:t>
            </a:r>
            <a:r>
              <a:rPr lang="de-DE" dirty="0"/>
              <a:t> simple </a:t>
            </a:r>
            <a:r>
              <a:rPr lang="de-DE" dirty="0" err="1"/>
              <a:t>to</a:t>
            </a:r>
            <a:r>
              <a:rPr lang="de-DE" dirty="0"/>
              <a:t> </a:t>
            </a:r>
            <a:r>
              <a:rPr lang="de-DE" dirty="0" err="1"/>
              <a:t>set</a:t>
            </a:r>
            <a:r>
              <a:rPr lang="de-DE" dirty="0"/>
              <a:t> </a:t>
            </a:r>
            <a:r>
              <a:rPr lang="de-DE" dirty="0" err="1"/>
              <a:t>up</a:t>
            </a:r>
            <a:endParaRPr lang="de-DE" dirty="0"/>
          </a:p>
          <a:p>
            <a:r>
              <a:rPr lang="de-DE" dirty="0" err="1"/>
              <a:t>They</a:t>
            </a:r>
            <a:r>
              <a:rPr lang="de-DE" dirty="0"/>
              <a:t> </a:t>
            </a:r>
            <a:r>
              <a:rPr lang="de-DE" dirty="0" err="1"/>
              <a:t>are</a:t>
            </a:r>
            <a:r>
              <a:rPr lang="de-DE" dirty="0"/>
              <a:t> </a:t>
            </a:r>
            <a:r>
              <a:rPr lang="de-DE" dirty="0" err="1"/>
              <a:t>always</a:t>
            </a:r>
            <a:r>
              <a:rPr lang="de-DE" dirty="0"/>
              <a:t> </a:t>
            </a:r>
            <a:r>
              <a:rPr lang="de-DE" dirty="0" err="1"/>
              <a:t>buffered</a:t>
            </a:r>
            <a:endParaRPr lang="de-DE" dirty="0"/>
          </a:p>
          <a:p>
            <a:r>
              <a:rPr lang="de-DE" dirty="0" err="1"/>
              <a:t>You</a:t>
            </a:r>
            <a:r>
              <a:rPr lang="de-DE" dirty="0"/>
              <a:t> </a:t>
            </a:r>
            <a:r>
              <a:rPr lang="de-DE" dirty="0" err="1"/>
              <a:t>need</a:t>
            </a:r>
            <a:r>
              <a:rPr lang="de-DE" dirty="0"/>
              <a:t> </a:t>
            </a:r>
            <a:r>
              <a:rPr lang="de-DE" dirty="0" err="1"/>
              <a:t>to</a:t>
            </a:r>
            <a:r>
              <a:rPr lang="de-DE" dirty="0"/>
              <a:t> </a:t>
            </a:r>
            <a:r>
              <a:rPr lang="de-DE" dirty="0" err="1"/>
              <a:t>ensure</a:t>
            </a:r>
            <a:r>
              <a:rPr lang="de-DE" dirty="0"/>
              <a:t> </a:t>
            </a:r>
            <a:r>
              <a:rPr lang="de-DE" dirty="0" err="1"/>
              <a:t>that</a:t>
            </a:r>
            <a:r>
              <a:rPr lang="de-DE" dirty="0"/>
              <a:t> </a:t>
            </a:r>
            <a:r>
              <a:rPr lang="de-DE" dirty="0" err="1"/>
              <a:t>you</a:t>
            </a:r>
            <a:r>
              <a:rPr lang="de-DE" dirty="0"/>
              <a:t> </a:t>
            </a:r>
            <a:r>
              <a:rPr lang="de-DE" dirty="0" err="1"/>
              <a:t>read</a:t>
            </a:r>
            <a:r>
              <a:rPr lang="de-DE" dirty="0"/>
              <a:t> </a:t>
            </a:r>
            <a:r>
              <a:rPr lang="de-DE" dirty="0" err="1"/>
              <a:t>the</a:t>
            </a:r>
            <a:r>
              <a:rPr lang="de-DE" dirty="0"/>
              <a:t> </a:t>
            </a:r>
            <a:r>
              <a:rPr lang="de-DE" dirty="0" err="1"/>
              <a:t>right</a:t>
            </a:r>
            <a:r>
              <a:rPr lang="de-DE" dirty="0"/>
              <a:t> </a:t>
            </a:r>
            <a:r>
              <a:rPr lang="de-DE" dirty="0" err="1"/>
              <a:t>amount</a:t>
            </a:r>
            <a:r>
              <a:rPr lang="de-DE" dirty="0"/>
              <a:t> </a:t>
            </a:r>
            <a:r>
              <a:rPr lang="de-DE" dirty="0" err="1"/>
              <a:t>of</a:t>
            </a:r>
            <a:r>
              <a:rPr lang="de-DE" dirty="0"/>
              <a:t> </a:t>
            </a:r>
            <a:r>
              <a:rPr lang="de-DE" dirty="0" err="1"/>
              <a:t>data</a:t>
            </a:r>
            <a:r>
              <a:rPr lang="de-DE" dirty="0"/>
              <a:t> in </a:t>
            </a:r>
            <a:r>
              <a:rPr lang="de-DE" dirty="0" err="1"/>
              <a:t>the</a:t>
            </a:r>
            <a:r>
              <a:rPr lang="de-DE" dirty="0"/>
              <a:t> </a:t>
            </a:r>
            <a:r>
              <a:rPr lang="de-DE" dirty="0" err="1"/>
              <a:t>right</a:t>
            </a:r>
            <a:r>
              <a:rPr lang="de-DE" dirty="0"/>
              <a:t> </a:t>
            </a:r>
            <a:r>
              <a:rPr lang="de-DE" dirty="0" err="1"/>
              <a:t>amount</a:t>
            </a:r>
            <a:r>
              <a:rPr lang="de-DE" dirty="0"/>
              <a:t> </a:t>
            </a:r>
            <a:r>
              <a:rPr lang="de-DE" dirty="0" err="1"/>
              <a:t>of</a:t>
            </a:r>
            <a:r>
              <a:rPr lang="de-DE" dirty="0"/>
              <a:t> time</a:t>
            </a:r>
          </a:p>
          <a:p>
            <a:r>
              <a:rPr lang="de-DE" dirty="0"/>
              <a:t>Timing </a:t>
            </a:r>
            <a:r>
              <a:rPr lang="de-DE" dirty="0" err="1"/>
              <a:t>serial</a:t>
            </a:r>
            <a:r>
              <a:rPr lang="de-DE" dirty="0"/>
              <a:t> </a:t>
            </a:r>
            <a:r>
              <a:rPr lang="de-DE" dirty="0" err="1"/>
              <a:t>data</a:t>
            </a:r>
            <a:r>
              <a:rPr lang="de-DE" dirty="0"/>
              <a:t> </a:t>
            </a:r>
            <a:r>
              <a:rPr lang="de-DE" dirty="0" err="1"/>
              <a:t>is</a:t>
            </a:r>
            <a:r>
              <a:rPr lang="de-DE" dirty="0"/>
              <a:t> </a:t>
            </a:r>
            <a:r>
              <a:rPr lang="de-DE" dirty="0" err="1"/>
              <a:t>best</a:t>
            </a:r>
            <a:r>
              <a:rPr lang="de-DE" dirty="0"/>
              <a:t> </a:t>
            </a:r>
            <a:r>
              <a:rPr lang="de-DE" dirty="0" err="1"/>
              <a:t>done</a:t>
            </a:r>
            <a:r>
              <a:rPr lang="de-DE" dirty="0"/>
              <a:t> </a:t>
            </a:r>
            <a:r>
              <a:rPr lang="de-DE" dirty="0" err="1"/>
              <a:t>by</a:t>
            </a:r>
            <a:r>
              <a:rPr lang="de-DE" dirty="0"/>
              <a:t> </a:t>
            </a:r>
            <a:r>
              <a:rPr lang="de-DE" dirty="0" err="1"/>
              <a:t>the</a:t>
            </a:r>
            <a:r>
              <a:rPr lang="de-DE" dirty="0"/>
              <a:t> </a:t>
            </a:r>
            <a:r>
              <a:rPr lang="de-DE" dirty="0" err="1"/>
              <a:t>sender</a:t>
            </a:r>
            <a:r>
              <a:rPr lang="de-DE" dirty="0"/>
              <a:t>!</a:t>
            </a:r>
          </a:p>
          <a:p>
            <a:r>
              <a:rPr lang="de-DE" dirty="0" err="1"/>
              <a:t>You</a:t>
            </a:r>
            <a:r>
              <a:rPr lang="de-DE" dirty="0"/>
              <a:t> </a:t>
            </a:r>
            <a:r>
              <a:rPr lang="de-DE" dirty="0" err="1"/>
              <a:t>need</a:t>
            </a:r>
            <a:r>
              <a:rPr lang="de-DE" dirty="0"/>
              <a:t> </a:t>
            </a:r>
            <a:r>
              <a:rPr lang="de-DE" dirty="0" err="1"/>
              <a:t>to</a:t>
            </a:r>
            <a:r>
              <a:rPr lang="de-DE" dirty="0"/>
              <a:t> handle </a:t>
            </a:r>
            <a:r>
              <a:rPr lang="de-DE" dirty="0" err="1"/>
              <a:t>conversion</a:t>
            </a:r>
            <a:r>
              <a:rPr lang="de-DE" dirty="0"/>
              <a:t> </a:t>
            </a:r>
            <a:r>
              <a:rPr lang="de-DE" dirty="0" err="1"/>
              <a:t>to</a:t>
            </a:r>
            <a:r>
              <a:rPr lang="de-DE" dirty="0"/>
              <a:t> and </a:t>
            </a:r>
            <a:r>
              <a:rPr lang="de-DE" dirty="0" err="1"/>
              <a:t>from</a:t>
            </a:r>
            <a:r>
              <a:rPr lang="de-DE" dirty="0"/>
              <a:t> </a:t>
            </a:r>
            <a:r>
              <a:rPr lang="de-DE" dirty="0" err="1"/>
              <a:t>bytes</a:t>
            </a:r>
            <a:r>
              <a:rPr lang="de-DE" dirty="0"/>
              <a:t>, </a:t>
            </a:r>
            <a:r>
              <a:rPr lang="de-DE" dirty="0" err="1"/>
              <a:t>as</a:t>
            </a:r>
            <a:r>
              <a:rPr lang="de-DE" dirty="0"/>
              <a:t> </a:t>
            </a:r>
            <a:r>
              <a:rPr lang="de-DE" dirty="0" err="1"/>
              <a:t>that</a:t>
            </a:r>
            <a:r>
              <a:rPr lang="de-DE" dirty="0"/>
              <a:t> </a:t>
            </a:r>
            <a:r>
              <a:rPr lang="de-DE" dirty="0" err="1"/>
              <a:t>is</a:t>
            </a:r>
            <a:r>
              <a:rPr lang="de-DE" dirty="0"/>
              <a:t> </a:t>
            </a:r>
            <a:r>
              <a:rPr lang="de-DE" dirty="0" err="1"/>
              <a:t>usually</a:t>
            </a:r>
            <a:r>
              <a:rPr lang="de-DE" dirty="0"/>
              <a:t> </a:t>
            </a:r>
            <a:r>
              <a:rPr lang="de-DE" dirty="0" err="1"/>
              <a:t>what</a:t>
            </a:r>
            <a:r>
              <a:rPr lang="de-DE" dirty="0"/>
              <a:t> </a:t>
            </a:r>
            <a:r>
              <a:rPr lang="de-DE" dirty="0" err="1"/>
              <a:t>is</a:t>
            </a:r>
            <a:r>
              <a:rPr lang="de-DE" dirty="0"/>
              <a:t> </a:t>
            </a:r>
            <a:r>
              <a:rPr lang="de-DE" dirty="0" err="1"/>
              <a:t>transferred</a:t>
            </a:r>
            <a:r>
              <a:rPr lang="de-DE" dirty="0"/>
              <a:t>. </a:t>
            </a:r>
            <a:endParaRPr lang="en-GB" dirty="0"/>
          </a:p>
        </p:txBody>
      </p:sp>
      <p:sp>
        <p:nvSpPr>
          <p:cNvPr id="4" name="Datumsplatzhalter 3">
            <a:extLst>
              <a:ext uri="{FF2B5EF4-FFF2-40B4-BE49-F238E27FC236}">
                <a16:creationId xmlns:a16="http://schemas.microsoft.com/office/drawing/2014/main" id="{193CD0BC-0467-45E6-BBDA-1C9230027AB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55A85F2-B93C-4526-9FB8-2F84CA6DC0B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D7D3A112-E1C0-49CE-B804-E4B807601E91}"/>
              </a:ext>
            </a:extLst>
          </p:cNvPr>
          <p:cNvSpPr>
            <a:spLocks noGrp="1"/>
          </p:cNvSpPr>
          <p:nvPr>
            <p:ph type="sldNum" sz="quarter" idx="12"/>
          </p:nvPr>
        </p:nvSpPr>
        <p:spPr/>
        <p:txBody>
          <a:bodyPr/>
          <a:lstStyle/>
          <a:p>
            <a:pPr>
              <a:defRPr/>
            </a:pPr>
            <a:fld id="{AFD5F09E-495C-4440-9B64-34BC52B4539C}" type="slidenum">
              <a:rPr lang="en-US" smtClean="0"/>
              <a:pPr>
                <a:defRPr/>
              </a:pPr>
              <a:t>854</a:t>
            </a:fld>
            <a:endParaRPr lang="en-US"/>
          </a:p>
        </p:txBody>
      </p:sp>
    </p:spTree>
    <p:extLst>
      <p:ext uri="{BB962C8B-B14F-4D97-AF65-F5344CB8AC3E}">
        <p14:creationId xmlns:p14="http://schemas.microsoft.com/office/powerpoint/2010/main" val="1866020682"/>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906FBA-BC8E-4413-AF66-5EAA757C3945}"/>
              </a:ext>
            </a:extLst>
          </p:cNvPr>
          <p:cNvSpPr>
            <a:spLocks noGrp="1"/>
          </p:cNvSpPr>
          <p:nvPr>
            <p:ph type="title"/>
          </p:nvPr>
        </p:nvSpPr>
        <p:spPr/>
        <p:txBody>
          <a:bodyPr/>
          <a:lstStyle/>
          <a:p>
            <a:r>
              <a:rPr lang="de-DE" dirty="0"/>
              <a:t>Lab Experiment 1 – Key </a:t>
            </a:r>
            <a:r>
              <a:rPr lang="de-DE" dirty="0" err="1"/>
              <a:t>Concepts</a:t>
            </a:r>
            <a:endParaRPr lang="en-GB" dirty="0"/>
          </a:p>
        </p:txBody>
      </p:sp>
      <p:sp>
        <p:nvSpPr>
          <p:cNvPr id="3" name="Inhaltsplatzhalter 2">
            <a:extLst>
              <a:ext uri="{FF2B5EF4-FFF2-40B4-BE49-F238E27FC236}">
                <a16:creationId xmlns:a16="http://schemas.microsoft.com/office/drawing/2014/main" id="{AB06C6E7-3F73-490D-9858-E874DB772DCB}"/>
              </a:ext>
            </a:extLst>
          </p:cNvPr>
          <p:cNvSpPr>
            <a:spLocks noGrp="1"/>
          </p:cNvSpPr>
          <p:nvPr>
            <p:ph sz="quarter" idx="1"/>
          </p:nvPr>
        </p:nvSpPr>
        <p:spPr/>
        <p:txBody>
          <a:bodyPr/>
          <a:lstStyle/>
          <a:p>
            <a:r>
              <a:rPr lang="de-DE" dirty="0"/>
              <a:t>Setting </a:t>
            </a:r>
            <a:r>
              <a:rPr lang="de-DE" dirty="0" err="1"/>
              <a:t>up</a:t>
            </a:r>
            <a:r>
              <a:rPr lang="de-DE" dirty="0"/>
              <a:t> a </a:t>
            </a:r>
            <a:r>
              <a:rPr lang="de-DE" dirty="0" err="1"/>
              <a:t>project</a:t>
            </a:r>
            <a:endParaRPr lang="de-DE" dirty="0"/>
          </a:p>
          <a:p>
            <a:r>
              <a:rPr lang="de-DE" dirty="0"/>
              <a:t>Setting a </a:t>
            </a:r>
            <a:r>
              <a:rPr lang="de-DE" dirty="0" err="1"/>
              <a:t>timer</a:t>
            </a:r>
            <a:r>
              <a:rPr lang="de-DE" dirty="0"/>
              <a:t> </a:t>
            </a:r>
            <a:r>
              <a:rPr lang="de-DE" dirty="0" err="1"/>
              <a:t>interrupt</a:t>
            </a:r>
            <a:endParaRPr lang="de-DE" dirty="0"/>
          </a:p>
          <a:p>
            <a:r>
              <a:rPr lang="de-DE" dirty="0" err="1"/>
              <a:t>Creating</a:t>
            </a:r>
            <a:r>
              <a:rPr lang="de-DE" dirty="0"/>
              <a:t> a </a:t>
            </a:r>
            <a:r>
              <a:rPr lang="de-DE" dirty="0" err="1"/>
              <a:t>heartbeat</a:t>
            </a:r>
            <a:r>
              <a:rPr lang="de-DE" dirty="0"/>
              <a:t> </a:t>
            </a:r>
            <a:r>
              <a:rPr lang="de-DE" dirty="0" err="1"/>
              <a:t>task</a:t>
            </a:r>
            <a:endParaRPr lang="de-DE" dirty="0"/>
          </a:p>
          <a:p>
            <a:r>
              <a:rPr lang="de-DE" dirty="0" err="1"/>
              <a:t>Creating</a:t>
            </a:r>
            <a:r>
              <a:rPr lang="de-DE" dirty="0"/>
              <a:t> a time slice </a:t>
            </a:r>
            <a:r>
              <a:rPr lang="de-DE" dirty="0" err="1"/>
              <a:t>scheduling</a:t>
            </a:r>
            <a:r>
              <a:rPr lang="de-DE" dirty="0"/>
              <a:t> </a:t>
            </a:r>
            <a:r>
              <a:rPr lang="de-DE" dirty="0" err="1"/>
              <a:t>task</a:t>
            </a:r>
            <a:r>
              <a:rPr lang="de-DE" dirty="0"/>
              <a:t> </a:t>
            </a:r>
            <a:r>
              <a:rPr lang="de-DE" dirty="0" err="1"/>
              <a:t>using</a:t>
            </a:r>
            <a:r>
              <a:rPr lang="de-DE" dirty="0"/>
              <a:t> ISR</a:t>
            </a:r>
          </a:p>
          <a:p>
            <a:r>
              <a:rPr lang="de-DE" dirty="0" err="1"/>
              <a:t>Creating</a:t>
            </a:r>
            <a:r>
              <a:rPr lang="de-DE" dirty="0"/>
              <a:t> a </a:t>
            </a:r>
            <a:r>
              <a:rPr lang="de-DE" dirty="0" err="1"/>
              <a:t>binary</a:t>
            </a:r>
            <a:r>
              <a:rPr lang="de-DE" dirty="0"/>
              <a:t> Non-</a:t>
            </a:r>
            <a:r>
              <a:rPr lang="de-DE" dirty="0" err="1"/>
              <a:t>Preemtive</a:t>
            </a:r>
            <a:r>
              <a:rPr lang="de-DE" dirty="0"/>
              <a:t> FTS </a:t>
            </a:r>
            <a:r>
              <a:rPr lang="de-DE" dirty="0" err="1"/>
              <a:t>scheduler</a:t>
            </a:r>
            <a:endParaRPr lang="de-DE" dirty="0"/>
          </a:p>
          <a:p>
            <a:r>
              <a:rPr lang="de-DE" dirty="0" err="1"/>
              <a:t>Measuring</a:t>
            </a:r>
            <a:r>
              <a:rPr lang="de-DE" dirty="0"/>
              <a:t> </a:t>
            </a:r>
            <a:r>
              <a:rPr lang="de-DE" dirty="0" err="1"/>
              <a:t>Execution</a:t>
            </a:r>
            <a:r>
              <a:rPr lang="de-DE" dirty="0"/>
              <a:t> Times</a:t>
            </a:r>
          </a:p>
          <a:p>
            <a:r>
              <a:rPr lang="de-DE" dirty="0"/>
              <a:t>Setting </a:t>
            </a:r>
            <a:r>
              <a:rPr lang="de-DE" dirty="0" err="1"/>
              <a:t>up</a:t>
            </a:r>
            <a:r>
              <a:rPr lang="de-DE" dirty="0"/>
              <a:t> an AD </a:t>
            </a:r>
            <a:r>
              <a:rPr lang="de-DE" dirty="0" err="1"/>
              <a:t>conversion</a:t>
            </a:r>
            <a:r>
              <a:rPr lang="de-DE" dirty="0"/>
              <a:t> </a:t>
            </a:r>
            <a:r>
              <a:rPr lang="de-DE" dirty="0" err="1"/>
              <a:t>task</a:t>
            </a:r>
            <a:endParaRPr lang="de-DE" dirty="0"/>
          </a:p>
          <a:p>
            <a:r>
              <a:rPr lang="de-DE" dirty="0" err="1"/>
              <a:t>Integrating</a:t>
            </a:r>
            <a:r>
              <a:rPr lang="de-DE" dirty="0"/>
              <a:t> an AD </a:t>
            </a:r>
            <a:r>
              <a:rPr lang="de-DE" dirty="0" err="1"/>
              <a:t>conversion</a:t>
            </a:r>
            <a:r>
              <a:rPr lang="de-DE" dirty="0"/>
              <a:t> </a:t>
            </a:r>
            <a:r>
              <a:rPr lang="de-DE" dirty="0" err="1"/>
              <a:t>task</a:t>
            </a:r>
            <a:r>
              <a:rPr lang="de-DE" dirty="0"/>
              <a:t> in </a:t>
            </a:r>
            <a:r>
              <a:rPr lang="de-DE" dirty="0" err="1"/>
              <a:t>the</a:t>
            </a:r>
            <a:r>
              <a:rPr lang="de-DE" dirty="0"/>
              <a:t> </a:t>
            </a:r>
            <a:r>
              <a:rPr lang="de-DE" dirty="0" err="1"/>
              <a:t>schedule</a:t>
            </a:r>
            <a:endParaRPr lang="en-GB" dirty="0"/>
          </a:p>
        </p:txBody>
      </p:sp>
      <p:sp>
        <p:nvSpPr>
          <p:cNvPr id="4" name="Datumsplatzhalter 3">
            <a:extLst>
              <a:ext uri="{FF2B5EF4-FFF2-40B4-BE49-F238E27FC236}">
                <a16:creationId xmlns:a16="http://schemas.microsoft.com/office/drawing/2014/main" id="{671046F5-E5BF-4341-897C-FEEA20404A9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D8A7026-3F0F-4B47-A62A-4AFBE8ADA38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DE1FC08-46FE-42A6-976A-B56047758793}"/>
              </a:ext>
            </a:extLst>
          </p:cNvPr>
          <p:cNvSpPr>
            <a:spLocks noGrp="1"/>
          </p:cNvSpPr>
          <p:nvPr>
            <p:ph type="sldNum" sz="quarter" idx="12"/>
          </p:nvPr>
        </p:nvSpPr>
        <p:spPr/>
        <p:txBody>
          <a:bodyPr/>
          <a:lstStyle/>
          <a:p>
            <a:pPr>
              <a:defRPr/>
            </a:pPr>
            <a:fld id="{AFD5F09E-495C-4440-9B64-34BC52B4539C}" type="slidenum">
              <a:rPr lang="en-US" smtClean="0"/>
              <a:pPr>
                <a:defRPr/>
              </a:pPr>
              <a:t>855</a:t>
            </a:fld>
            <a:endParaRPr lang="en-US"/>
          </a:p>
        </p:txBody>
      </p:sp>
    </p:spTree>
    <p:extLst>
      <p:ext uri="{BB962C8B-B14F-4D97-AF65-F5344CB8AC3E}">
        <p14:creationId xmlns:p14="http://schemas.microsoft.com/office/powerpoint/2010/main" val="613841395"/>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17F570-F8A7-47A3-A069-6B619BCB3E42}"/>
              </a:ext>
            </a:extLst>
          </p:cNvPr>
          <p:cNvSpPr>
            <a:spLocks noGrp="1"/>
          </p:cNvSpPr>
          <p:nvPr>
            <p:ph type="title"/>
          </p:nvPr>
        </p:nvSpPr>
        <p:spPr/>
        <p:txBody>
          <a:bodyPr/>
          <a:lstStyle/>
          <a:p>
            <a:r>
              <a:rPr lang="de-DE" dirty="0"/>
              <a:t>Lab Experiment 1 - Scheduler</a:t>
            </a:r>
            <a:endParaRPr lang="en-GB" dirty="0"/>
          </a:p>
        </p:txBody>
      </p:sp>
      <p:sp>
        <p:nvSpPr>
          <p:cNvPr id="4" name="Datumsplatzhalter 3">
            <a:extLst>
              <a:ext uri="{FF2B5EF4-FFF2-40B4-BE49-F238E27FC236}">
                <a16:creationId xmlns:a16="http://schemas.microsoft.com/office/drawing/2014/main" id="{0830120A-E374-4A9E-9ACD-EA10D7C5524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30FF591-11C8-4FD2-8B40-A4969F2B5A04}"/>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B383636-43E1-412C-B00A-05EF36562C05}"/>
              </a:ext>
            </a:extLst>
          </p:cNvPr>
          <p:cNvSpPr>
            <a:spLocks noGrp="1"/>
          </p:cNvSpPr>
          <p:nvPr>
            <p:ph type="sldNum" sz="quarter" idx="12"/>
          </p:nvPr>
        </p:nvSpPr>
        <p:spPr/>
        <p:txBody>
          <a:bodyPr/>
          <a:lstStyle/>
          <a:p>
            <a:pPr>
              <a:defRPr/>
            </a:pPr>
            <a:fld id="{AFD5F09E-495C-4440-9B64-34BC52B4539C}" type="slidenum">
              <a:rPr lang="en-US" smtClean="0"/>
              <a:pPr>
                <a:defRPr/>
              </a:pPr>
              <a:t>856</a:t>
            </a:fld>
            <a:endParaRPr lang="en-US"/>
          </a:p>
        </p:txBody>
      </p:sp>
      <p:pic>
        <p:nvPicPr>
          <p:cNvPr id="8" name="Inhaltsplatzhalter 6">
            <a:extLst>
              <a:ext uri="{FF2B5EF4-FFF2-40B4-BE49-F238E27FC236}">
                <a16:creationId xmlns:a16="http://schemas.microsoft.com/office/drawing/2014/main" id="{DAA8C22E-2EEA-4D18-A9B1-913DD038A9E4}"/>
              </a:ext>
            </a:extLst>
          </p:cNvPr>
          <p:cNvPicPr>
            <a:picLocks noChangeAspect="1"/>
          </p:cNvPicPr>
          <p:nvPr/>
        </p:nvPicPr>
        <p:blipFill rotWithShape="1">
          <a:blip r:embed="rId2"/>
          <a:srcRect l="32301" t="52765" r="36987" b="9578"/>
          <a:stretch/>
        </p:blipFill>
        <p:spPr bwMode="auto">
          <a:xfrm>
            <a:off x="301625" y="2384883"/>
            <a:ext cx="5940775" cy="394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fik 9">
            <a:extLst>
              <a:ext uri="{FF2B5EF4-FFF2-40B4-BE49-F238E27FC236}">
                <a16:creationId xmlns:a16="http://schemas.microsoft.com/office/drawing/2014/main" id="{0ADAADDB-4AC7-4FB2-97C4-C2E00CF5367D}"/>
              </a:ext>
            </a:extLst>
          </p:cNvPr>
          <p:cNvPicPr>
            <a:picLocks noChangeAspect="1"/>
          </p:cNvPicPr>
          <p:nvPr/>
        </p:nvPicPr>
        <p:blipFill rotWithShape="1">
          <a:blip r:embed="rId3"/>
          <a:srcRect l="23226" t="33281" r="24323" b="45639"/>
          <a:stretch/>
        </p:blipFill>
        <p:spPr>
          <a:xfrm>
            <a:off x="4139952" y="1525732"/>
            <a:ext cx="4796185" cy="1044116"/>
          </a:xfrm>
          <a:prstGeom prst="rect">
            <a:avLst/>
          </a:prstGeom>
        </p:spPr>
      </p:pic>
      <p:sp>
        <p:nvSpPr>
          <p:cNvPr id="11" name="Textfeld 10">
            <a:extLst>
              <a:ext uri="{FF2B5EF4-FFF2-40B4-BE49-F238E27FC236}">
                <a16:creationId xmlns:a16="http://schemas.microsoft.com/office/drawing/2014/main" id="{9199AB85-BD86-46C1-9D3D-7714D90C1B87}"/>
              </a:ext>
            </a:extLst>
          </p:cNvPr>
          <p:cNvSpPr txBox="1"/>
          <p:nvPr/>
        </p:nvSpPr>
        <p:spPr>
          <a:xfrm>
            <a:off x="301625" y="1525732"/>
            <a:ext cx="3838327" cy="307777"/>
          </a:xfrm>
          <a:prstGeom prst="rect">
            <a:avLst/>
          </a:prstGeom>
          <a:noFill/>
        </p:spPr>
        <p:txBody>
          <a:bodyPr wrap="square" rtlCol="0">
            <a:spAutoFit/>
          </a:bodyPr>
          <a:lstStyle/>
          <a:p>
            <a:r>
              <a:rPr lang="de-DE" dirty="0" err="1"/>
              <a:t>Timer_ISR</a:t>
            </a:r>
            <a:r>
              <a:rPr lang="de-DE" dirty="0"/>
              <a:t>() </a:t>
            </a:r>
            <a:r>
              <a:rPr lang="de-DE" dirty="0" err="1"/>
              <a:t>calls</a:t>
            </a:r>
            <a:r>
              <a:rPr lang="de-DE" dirty="0"/>
              <a:t> FTS Scheduler!</a:t>
            </a:r>
            <a:endParaRPr lang="en-GB" dirty="0"/>
          </a:p>
        </p:txBody>
      </p:sp>
    </p:spTree>
    <p:extLst>
      <p:ext uri="{BB962C8B-B14F-4D97-AF65-F5344CB8AC3E}">
        <p14:creationId xmlns:p14="http://schemas.microsoft.com/office/powerpoint/2010/main" val="1199914418"/>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EA9BE1-D7C0-4476-96C9-BA0A7151AE38}"/>
              </a:ext>
            </a:extLst>
          </p:cNvPr>
          <p:cNvSpPr>
            <a:spLocks noGrp="1"/>
          </p:cNvSpPr>
          <p:nvPr>
            <p:ph type="title"/>
          </p:nvPr>
        </p:nvSpPr>
        <p:spPr/>
        <p:txBody>
          <a:bodyPr/>
          <a:lstStyle/>
          <a:p>
            <a:r>
              <a:rPr lang="de-DE" dirty="0"/>
              <a:t>Lab Experiment 1 – </a:t>
            </a:r>
            <a:r>
              <a:rPr lang="de-DE" dirty="0" err="1"/>
              <a:t>Heartbeat</a:t>
            </a:r>
            <a:r>
              <a:rPr lang="de-DE" dirty="0"/>
              <a:t> Tasks</a:t>
            </a:r>
            <a:endParaRPr lang="en-GB" dirty="0"/>
          </a:p>
        </p:txBody>
      </p:sp>
      <p:sp>
        <p:nvSpPr>
          <p:cNvPr id="4" name="Datumsplatzhalter 3">
            <a:extLst>
              <a:ext uri="{FF2B5EF4-FFF2-40B4-BE49-F238E27FC236}">
                <a16:creationId xmlns:a16="http://schemas.microsoft.com/office/drawing/2014/main" id="{62EC44F3-1F44-413C-97CE-50CD6A392A2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7C42645A-08FC-4432-BAD8-C387BFE1F22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53B26644-AC0F-4F5C-AC29-E9094EF0045F}"/>
              </a:ext>
            </a:extLst>
          </p:cNvPr>
          <p:cNvSpPr>
            <a:spLocks noGrp="1"/>
          </p:cNvSpPr>
          <p:nvPr>
            <p:ph type="sldNum" sz="quarter" idx="12"/>
          </p:nvPr>
        </p:nvSpPr>
        <p:spPr/>
        <p:txBody>
          <a:bodyPr/>
          <a:lstStyle/>
          <a:p>
            <a:pPr>
              <a:defRPr/>
            </a:pPr>
            <a:fld id="{AFD5F09E-495C-4440-9B64-34BC52B4539C}" type="slidenum">
              <a:rPr lang="en-US" smtClean="0"/>
              <a:pPr>
                <a:defRPr/>
              </a:pPr>
              <a:t>857</a:t>
            </a:fld>
            <a:endParaRPr lang="en-US"/>
          </a:p>
        </p:txBody>
      </p:sp>
      <p:pic>
        <p:nvPicPr>
          <p:cNvPr id="7" name="Inhaltsplatzhalter 6">
            <a:extLst>
              <a:ext uri="{FF2B5EF4-FFF2-40B4-BE49-F238E27FC236}">
                <a16:creationId xmlns:a16="http://schemas.microsoft.com/office/drawing/2014/main" id="{9C23191F-AB46-4C39-9903-5BCC63C92117}"/>
              </a:ext>
            </a:extLst>
          </p:cNvPr>
          <p:cNvPicPr>
            <a:picLocks noGrp="1" noChangeAspect="1"/>
          </p:cNvPicPr>
          <p:nvPr>
            <p:ph sz="quarter" idx="1"/>
          </p:nvPr>
        </p:nvPicPr>
        <p:blipFill rotWithShape="1">
          <a:blip r:embed="rId2"/>
          <a:srcRect l="32301" t="17186" r="36987" b="47273"/>
          <a:stretch/>
        </p:blipFill>
        <p:spPr>
          <a:xfrm>
            <a:off x="971600" y="1567761"/>
            <a:ext cx="7416824" cy="4649128"/>
          </a:xfrm>
          <a:prstGeom prst="rect">
            <a:avLst/>
          </a:prstGeom>
        </p:spPr>
      </p:pic>
    </p:spTree>
    <p:extLst>
      <p:ext uri="{BB962C8B-B14F-4D97-AF65-F5344CB8AC3E}">
        <p14:creationId xmlns:p14="http://schemas.microsoft.com/office/powerpoint/2010/main" val="817503308"/>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1DCE9-A2A1-4D3C-AB93-18799B55F4A1}"/>
              </a:ext>
            </a:extLst>
          </p:cNvPr>
          <p:cNvSpPr>
            <a:spLocks noGrp="1"/>
          </p:cNvSpPr>
          <p:nvPr>
            <p:ph type="title"/>
          </p:nvPr>
        </p:nvSpPr>
        <p:spPr/>
        <p:txBody>
          <a:bodyPr/>
          <a:lstStyle/>
          <a:p>
            <a:r>
              <a:rPr lang="de-DE" dirty="0"/>
              <a:t>Lab Experiment 1 – AD </a:t>
            </a:r>
            <a:r>
              <a:rPr lang="de-DE" dirty="0" err="1"/>
              <a:t>Conversion</a:t>
            </a:r>
            <a:endParaRPr lang="en-GB" dirty="0"/>
          </a:p>
        </p:txBody>
      </p:sp>
      <p:pic>
        <p:nvPicPr>
          <p:cNvPr id="7" name="Inhaltsplatzhalter 6">
            <a:extLst>
              <a:ext uri="{FF2B5EF4-FFF2-40B4-BE49-F238E27FC236}">
                <a16:creationId xmlns:a16="http://schemas.microsoft.com/office/drawing/2014/main" id="{A34BFF19-7CC0-49DB-8BB3-0FF39E0404BE}"/>
              </a:ext>
            </a:extLst>
          </p:cNvPr>
          <p:cNvPicPr>
            <a:picLocks noGrp="1" noChangeAspect="1"/>
          </p:cNvPicPr>
          <p:nvPr>
            <p:ph sz="quarter" idx="1"/>
          </p:nvPr>
        </p:nvPicPr>
        <p:blipFill rotWithShape="1">
          <a:blip r:embed="rId2"/>
          <a:srcRect l="28283" t="13388" r="33753" b="56796"/>
          <a:stretch/>
        </p:blipFill>
        <p:spPr>
          <a:xfrm>
            <a:off x="211138" y="1414431"/>
            <a:ext cx="5612238" cy="2387569"/>
          </a:xfrm>
          <a:prstGeom prst="rect">
            <a:avLst/>
          </a:prstGeom>
        </p:spPr>
      </p:pic>
      <p:sp>
        <p:nvSpPr>
          <p:cNvPr id="4" name="Datumsplatzhalter 3">
            <a:extLst>
              <a:ext uri="{FF2B5EF4-FFF2-40B4-BE49-F238E27FC236}">
                <a16:creationId xmlns:a16="http://schemas.microsoft.com/office/drawing/2014/main" id="{BB6E850E-0B4F-439E-8DC0-3D8919D39256}"/>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180E8B7-8E2D-456C-80E2-2F264C1759C1}"/>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5B1D721-4303-4075-AF1A-C52984260C86}"/>
              </a:ext>
            </a:extLst>
          </p:cNvPr>
          <p:cNvSpPr>
            <a:spLocks noGrp="1"/>
          </p:cNvSpPr>
          <p:nvPr>
            <p:ph type="sldNum" sz="quarter" idx="12"/>
          </p:nvPr>
        </p:nvSpPr>
        <p:spPr/>
        <p:txBody>
          <a:bodyPr/>
          <a:lstStyle/>
          <a:p>
            <a:pPr>
              <a:defRPr/>
            </a:pPr>
            <a:fld id="{AFD5F09E-495C-4440-9B64-34BC52B4539C}" type="slidenum">
              <a:rPr lang="en-US" smtClean="0"/>
              <a:pPr>
                <a:defRPr/>
              </a:pPr>
              <a:t>858</a:t>
            </a:fld>
            <a:endParaRPr lang="en-US"/>
          </a:p>
        </p:txBody>
      </p:sp>
      <p:pic>
        <p:nvPicPr>
          <p:cNvPr id="8" name="Inhaltsplatzhalter 6">
            <a:extLst>
              <a:ext uri="{FF2B5EF4-FFF2-40B4-BE49-F238E27FC236}">
                <a16:creationId xmlns:a16="http://schemas.microsoft.com/office/drawing/2014/main" id="{9F739426-359A-4CC6-8607-BFE3D9CE26D3}"/>
              </a:ext>
            </a:extLst>
          </p:cNvPr>
          <p:cNvPicPr>
            <a:picLocks noChangeAspect="1"/>
          </p:cNvPicPr>
          <p:nvPr/>
        </p:nvPicPr>
        <p:blipFill rotWithShape="1">
          <a:blip r:embed="rId2"/>
          <a:srcRect l="28283" t="41561" r="33753" b="12588"/>
          <a:stretch/>
        </p:blipFill>
        <p:spPr bwMode="auto">
          <a:xfrm>
            <a:off x="2613745" y="2240868"/>
            <a:ext cx="6259579" cy="409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9DD95094-AB09-4317-81FB-C6E439970901}"/>
              </a:ext>
            </a:extLst>
          </p:cNvPr>
          <p:cNvSpPr txBox="1"/>
          <p:nvPr/>
        </p:nvSpPr>
        <p:spPr>
          <a:xfrm>
            <a:off x="301625" y="3933056"/>
            <a:ext cx="2218147" cy="523220"/>
          </a:xfrm>
          <a:prstGeom prst="rect">
            <a:avLst/>
          </a:prstGeom>
          <a:noFill/>
        </p:spPr>
        <p:txBody>
          <a:bodyPr wrap="square" rtlCol="0">
            <a:spAutoFit/>
          </a:bodyPr>
          <a:lstStyle/>
          <a:p>
            <a:r>
              <a:rPr lang="de-DE" dirty="0"/>
              <a:t>Read AD – </a:t>
            </a:r>
            <a:r>
              <a:rPr lang="de-DE" dirty="0" err="1"/>
              <a:t>then</a:t>
            </a:r>
            <a:r>
              <a:rPr lang="de-DE" dirty="0"/>
              <a:t> </a:t>
            </a:r>
            <a:r>
              <a:rPr lang="de-DE" dirty="0" err="1"/>
              <a:t>toggle</a:t>
            </a:r>
            <a:r>
              <a:rPr lang="de-DE" dirty="0"/>
              <a:t> Level Display LED</a:t>
            </a:r>
            <a:endParaRPr lang="en-GB" dirty="0"/>
          </a:p>
        </p:txBody>
      </p:sp>
    </p:spTree>
    <p:extLst>
      <p:ext uri="{BB962C8B-B14F-4D97-AF65-F5344CB8AC3E}">
        <p14:creationId xmlns:p14="http://schemas.microsoft.com/office/powerpoint/2010/main" val="27795203"/>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1AD64D-1959-46A4-8E10-834538286B12}"/>
              </a:ext>
            </a:extLst>
          </p:cNvPr>
          <p:cNvSpPr>
            <a:spLocks noGrp="1"/>
          </p:cNvSpPr>
          <p:nvPr>
            <p:ph type="title"/>
          </p:nvPr>
        </p:nvSpPr>
        <p:spPr/>
        <p:txBody>
          <a:bodyPr/>
          <a:lstStyle/>
          <a:p>
            <a:r>
              <a:rPr lang="de-DE" dirty="0"/>
              <a:t>Lab Experiment 2 – Key </a:t>
            </a:r>
            <a:r>
              <a:rPr lang="de-DE" dirty="0" err="1"/>
              <a:t>Concepts</a:t>
            </a:r>
            <a:endParaRPr lang="en-GB" dirty="0"/>
          </a:p>
        </p:txBody>
      </p:sp>
      <p:sp>
        <p:nvSpPr>
          <p:cNvPr id="3" name="Inhaltsplatzhalter 2">
            <a:extLst>
              <a:ext uri="{FF2B5EF4-FFF2-40B4-BE49-F238E27FC236}">
                <a16:creationId xmlns:a16="http://schemas.microsoft.com/office/drawing/2014/main" id="{BA8D24B9-1F82-439F-8EF1-304023706780}"/>
              </a:ext>
            </a:extLst>
          </p:cNvPr>
          <p:cNvSpPr>
            <a:spLocks noGrp="1"/>
          </p:cNvSpPr>
          <p:nvPr>
            <p:ph sz="quarter" idx="1"/>
          </p:nvPr>
        </p:nvSpPr>
        <p:spPr/>
        <p:txBody>
          <a:bodyPr/>
          <a:lstStyle/>
          <a:p>
            <a:r>
              <a:rPr lang="de-DE" dirty="0"/>
              <a:t>Create a </a:t>
            </a:r>
            <a:r>
              <a:rPr lang="de-DE" dirty="0" err="1"/>
              <a:t>FreeRtos</a:t>
            </a:r>
            <a:r>
              <a:rPr lang="de-DE" dirty="0"/>
              <a:t> Project</a:t>
            </a:r>
          </a:p>
          <a:p>
            <a:r>
              <a:rPr lang="de-DE" dirty="0"/>
              <a:t>Work </a:t>
            </a:r>
            <a:r>
              <a:rPr lang="de-DE" dirty="0" err="1"/>
              <a:t>with</a:t>
            </a:r>
            <a:r>
              <a:rPr lang="de-DE" dirty="0"/>
              <a:t> </a:t>
            </a:r>
            <a:r>
              <a:rPr lang="de-DE" dirty="0" err="1"/>
              <a:t>Rtos</a:t>
            </a:r>
            <a:r>
              <a:rPr lang="de-DE" dirty="0"/>
              <a:t> Tasks</a:t>
            </a:r>
          </a:p>
          <a:p>
            <a:r>
              <a:rPr lang="de-DE" dirty="0"/>
              <a:t>Create a </a:t>
            </a:r>
            <a:r>
              <a:rPr lang="de-DE" dirty="0" err="1"/>
              <a:t>heartbeat</a:t>
            </a:r>
            <a:r>
              <a:rPr lang="de-DE" dirty="0"/>
              <a:t> blink in </a:t>
            </a:r>
            <a:r>
              <a:rPr lang="de-DE" dirty="0" err="1"/>
              <a:t>Rtos</a:t>
            </a:r>
            <a:endParaRPr lang="de-DE" dirty="0"/>
          </a:p>
          <a:p>
            <a:r>
              <a:rPr lang="de-DE" dirty="0"/>
              <a:t>Create a AD-DA Task in </a:t>
            </a:r>
            <a:r>
              <a:rPr lang="de-DE" dirty="0" err="1"/>
              <a:t>Rtos</a:t>
            </a:r>
            <a:endParaRPr lang="de-DE" dirty="0"/>
          </a:p>
          <a:p>
            <a:pPr lvl="1"/>
            <a:r>
              <a:rPr lang="de-DE" dirty="0"/>
              <a:t>Control </a:t>
            </a:r>
            <a:r>
              <a:rPr lang="de-DE" dirty="0" err="1"/>
              <a:t>timing</a:t>
            </a:r>
            <a:r>
              <a:rPr lang="de-DE" dirty="0"/>
              <a:t> and </a:t>
            </a:r>
            <a:r>
              <a:rPr lang="de-DE" dirty="0" err="1"/>
              <a:t>sequence</a:t>
            </a:r>
            <a:r>
              <a:rPr lang="de-DE" dirty="0"/>
              <a:t> </a:t>
            </a:r>
            <a:r>
              <a:rPr lang="de-DE" dirty="0" err="1"/>
              <a:t>of</a:t>
            </a:r>
            <a:r>
              <a:rPr lang="de-DE" dirty="0"/>
              <a:t> AD and DA </a:t>
            </a:r>
            <a:r>
              <a:rPr lang="de-DE" dirty="0" err="1"/>
              <a:t>operations</a:t>
            </a:r>
            <a:endParaRPr lang="de-DE" dirty="0"/>
          </a:p>
          <a:p>
            <a:r>
              <a:rPr lang="de-DE" dirty="0"/>
              <a:t>Create a PWM Task in </a:t>
            </a:r>
            <a:r>
              <a:rPr lang="de-DE" dirty="0" err="1"/>
              <a:t>Rtos</a:t>
            </a:r>
            <a:endParaRPr lang="de-DE" dirty="0"/>
          </a:p>
          <a:p>
            <a:pPr lvl="1"/>
            <a:r>
              <a:rPr lang="de-DE" dirty="0"/>
              <a:t>Control </a:t>
            </a:r>
            <a:r>
              <a:rPr lang="de-DE" dirty="0" err="1"/>
              <a:t>pulsewidth</a:t>
            </a:r>
            <a:r>
              <a:rPr lang="de-DE" dirty="0"/>
              <a:t> and </a:t>
            </a:r>
            <a:r>
              <a:rPr lang="de-DE" dirty="0" err="1"/>
              <a:t>period</a:t>
            </a:r>
            <a:r>
              <a:rPr lang="de-DE" dirty="0"/>
              <a:t> </a:t>
            </a:r>
            <a:r>
              <a:rPr lang="de-DE" dirty="0" err="1"/>
              <a:t>of</a:t>
            </a:r>
            <a:r>
              <a:rPr lang="de-DE" dirty="0"/>
              <a:t> </a:t>
            </a:r>
            <a:r>
              <a:rPr lang="de-DE" dirty="0" err="1"/>
              <a:t>the</a:t>
            </a:r>
            <a:r>
              <a:rPr lang="de-DE" dirty="0"/>
              <a:t> PWM </a:t>
            </a:r>
            <a:r>
              <a:rPr lang="de-DE" dirty="0" err="1"/>
              <a:t>signal</a:t>
            </a:r>
            <a:r>
              <a:rPr lang="de-DE" dirty="0"/>
              <a:t> </a:t>
            </a:r>
          </a:p>
          <a:p>
            <a:r>
              <a:rPr lang="de-DE" dirty="0"/>
              <a:t>Create a </a:t>
            </a:r>
            <a:r>
              <a:rPr lang="de-DE" dirty="0" err="1"/>
              <a:t>user</a:t>
            </a:r>
            <a:r>
              <a:rPr lang="de-DE" dirty="0"/>
              <a:t> </a:t>
            </a:r>
            <a:r>
              <a:rPr lang="de-DE" dirty="0" err="1"/>
              <a:t>input</a:t>
            </a:r>
            <a:r>
              <a:rPr lang="de-DE" dirty="0"/>
              <a:t> </a:t>
            </a:r>
            <a:r>
              <a:rPr lang="de-DE" dirty="0" err="1"/>
              <a:t>for</a:t>
            </a:r>
            <a:r>
              <a:rPr lang="de-DE" dirty="0"/>
              <a:t> </a:t>
            </a:r>
            <a:r>
              <a:rPr lang="de-DE" dirty="0" err="1"/>
              <a:t>the</a:t>
            </a:r>
            <a:r>
              <a:rPr lang="de-DE" dirty="0"/>
              <a:t> PWM </a:t>
            </a:r>
            <a:r>
              <a:rPr lang="de-DE" dirty="0" err="1"/>
              <a:t>control</a:t>
            </a:r>
            <a:endParaRPr lang="de-DE" dirty="0"/>
          </a:p>
          <a:p>
            <a:r>
              <a:rPr lang="de-DE" dirty="0" err="1"/>
              <a:t>Using</a:t>
            </a:r>
            <a:r>
              <a:rPr lang="de-DE" dirty="0"/>
              <a:t> </a:t>
            </a:r>
            <a:r>
              <a:rPr lang="de-DE" dirty="0" err="1"/>
              <a:t>critical</a:t>
            </a:r>
            <a:r>
              <a:rPr lang="de-DE" dirty="0"/>
              <a:t> </a:t>
            </a:r>
            <a:r>
              <a:rPr lang="de-DE" dirty="0" err="1"/>
              <a:t>section</a:t>
            </a:r>
            <a:r>
              <a:rPr lang="de-DE" dirty="0"/>
              <a:t> </a:t>
            </a:r>
            <a:r>
              <a:rPr lang="de-DE" dirty="0" err="1"/>
              <a:t>to</a:t>
            </a:r>
            <a:r>
              <a:rPr lang="de-DE" dirty="0"/>
              <a:t> </a:t>
            </a:r>
            <a:r>
              <a:rPr lang="de-DE" dirty="0" err="1"/>
              <a:t>protect</a:t>
            </a:r>
            <a:r>
              <a:rPr lang="de-DE" dirty="0"/>
              <a:t> </a:t>
            </a:r>
            <a:r>
              <a:rPr lang="de-DE" dirty="0" err="1"/>
              <a:t>serial</a:t>
            </a:r>
            <a:r>
              <a:rPr lang="de-DE" dirty="0"/>
              <a:t> </a:t>
            </a:r>
            <a:r>
              <a:rPr lang="de-DE" dirty="0" err="1"/>
              <a:t>communication</a:t>
            </a:r>
            <a:endParaRPr lang="en-GB" dirty="0"/>
          </a:p>
        </p:txBody>
      </p:sp>
      <p:sp>
        <p:nvSpPr>
          <p:cNvPr id="4" name="Datumsplatzhalter 3">
            <a:extLst>
              <a:ext uri="{FF2B5EF4-FFF2-40B4-BE49-F238E27FC236}">
                <a16:creationId xmlns:a16="http://schemas.microsoft.com/office/drawing/2014/main" id="{8FCF1BC3-E8BC-4E9A-BB8D-DA08D6577DE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DEAC9B16-DF23-4413-9056-8F68E538959E}"/>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51637F5-B342-41B3-A56F-BAD9E8614CFB}"/>
              </a:ext>
            </a:extLst>
          </p:cNvPr>
          <p:cNvSpPr>
            <a:spLocks noGrp="1"/>
          </p:cNvSpPr>
          <p:nvPr>
            <p:ph type="sldNum" sz="quarter" idx="12"/>
          </p:nvPr>
        </p:nvSpPr>
        <p:spPr/>
        <p:txBody>
          <a:bodyPr/>
          <a:lstStyle/>
          <a:p>
            <a:pPr>
              <a:defRPr/>
            </a:pPr>
            <a:fld id="{AFD5F09E-495C-4440-9B64-34BC52B4539C}" type="slidenum">
              <a:rPr lang="en-US" smtClean="0"/>
              <a:pPr>
                <a:defRPr/>
              </a:pPr>
              <a:t>859</a:t>
            </a:fld>
            <a:endParaRPr lang="en-US"/>
          </a:p>
        </p:txBody>
      </p:sp>
    </p:spTree>
    <p:extLst>
      <p:ext uri="{BB962C8B-B14F-4D97-AF65-F5344CB8AC3E}">
        <p14:creationId xmlns:p14="http://schemas.microsoft.com/office/powerpoint/2010/main" val="1438722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51ECD9DB-4E03-4B83-B5FA-00CFC232DC77}"/>
              </a:ext>
            </a:extLst>
          </p:cNvPr>
          <p:cNvSpPr>
            <a:spLocks noGrp="1" noChangeArrowheads="1"/>
          </p:cNvSpPr>
          <p:nvPr>
            <p:ph type="title"/>
          </p:nvPr>
        </p:nvSpPr>
        <p:spPr/>
        <p:txBody>
          <a:bodyPr/>
          <a:lstStyle/>
          <a:p>
            <a:r>
              <a:rPr lang="en-US" altLang="en-US" sz="3600" dirty="0"/>
              <a:t>3. Writing Program Documentation</a:t>
            </a:r>
            <a:endParaRPr lang="en-US" altLang="en-US" b="1" dirty="0"/>
          </a:p>
        </p:txBody>
      </p:sp>
      <p:sp>
        <p:nvSpPr>
          <p:cNvPr id="38915" name="Rectangle 3">
            <a:extLst>
              <a:ext uri="{FF2B5EF4-FFF2-40B4-BE49-F238E27FC236}">
                <a16:creationId xmlns:a16="http://schemas.microsoft.com/office/drawing/2014/main" id="{E274801F-96FC-4CC5-8597-C9155A173058}"/>
              </a:ext>
            </a:extLst>
          </p:cNvPr>
          <p:cNvSpPr>
            <a:spLocks noGrp="1" noChangeArrowheads="1"/>
          </p:cNvSpPr>
          <p:nvPr>
            <p:ph sz="quarter" idx="1"/>
          </p:nvPr>
        </p:nvSpPr>
        <p:spPr/>
        <p:txBody>
          <a:bodyPr/>
          <a:lstStyle/>
          <a:p>
            <a:r>
              <a:rPr lang="en-US" altLang="en-US"/>
              <a:t>The N-S chart is a pictorial representation of the logical design of the program</a:t>
            </a:r>
          </a:p>
          <a:p>
            <a:endParaRPr lang="en-US" altLang="en-US"/>
          </a:p>
          <a:p>
            <a:r>
              <a:rPr lang="en-US" altLang="en-US"/>
              <a:t>Using the N-S chart as an actual part of the documentation is a great idea!</a:t>
            </a:r>
          </a:p>
        </p:txBody>
      </p:sp>
      <p:sp>
        <p:nvSpPr>
          <p:cNvPr id="5" name="Datumsplatzhalter 3">
            <a:extLst>
              <a:ext uri="{FF2B5EF4-FFF2-40B4-BE49-F238E27FC236}">
                <a16:creationId xmlns:a16="http://schemas.microsoft.com/office/drawing/2014/main" id="{D3AB13F7-FE9F-4556-971F-5C120B7FEA19}"/>
              </a:ext>
            </a:extLst>
          </p:cNvPr>
          <p:cNvSpPr>
            <a:spLocks noGrp="1"/>
          </p:cNvSpPr>
          <p:nvPr>
            <p:ph type="dt" sz="half" idx="10"/>
          </p:nvPr>
        </p:nvSpPr>
        <p:spPr/>
        <p:txBody>
          <a:bodyPr/>
          <a:lstStyle/>
          <a:p>
            <a:endParaRPr lang="en-US" altLang="en-US"/>
          </a:p>
        </p:txBody>
      </p:sp>
      <p:sp>
        <p:nvSpPr>
          <p:cNvPr id="6" name="Foliennummernplatzhalter 5">
            <a:extLst>
              <a:ext uri="{FF2B5EF4-FFF2-40B4-BE49-F238E27FC236}">
                <a16:creationId xmlns:a16="http://schemas.microsoft.com/office/drawing/2014/main" id="{DE81103A-CDAD-447D-BCA0-4EBA2E739EED}"/>
              </a:ext>
            </a:extLst>
          </p:cNvPr>
          <p:cNvSpPr>
            <a:spLocks noGrp="1"/>
          </p:cNvSpPr>
          <p:nvPr>
            <p:ph type="sldNum" sz="quarter" idx="12"/>
          </p:nvPr>
        </p:nvSpPr>
        <p:spPr/>
        <p:txBody>
          <a:bodyPr/>
          <a:lstStyle/>
          <a:p>
            <a:fld id="{3F9A5AA4-BADC-4719-871F-435C35E85C1E}" type="slidenum">
              <a:rPr lang="en-US" altLang="en-US"/>
              <a:pPr/>
              <a:t>86</a:t>
            </a:fld>
            <a:endParaRPr lang="en-US" altLang="en-US"/>
          </a:p>
        </p:txBody>
      </p:sp>
      <p:pic>
        <p:nvPicPr>
          <p:cNvPr id="38916" name="Picture 4" descr="D:\Program Files\Common Files\Microsoft Shared\Clipart\CagCat50\bd04924_.wmf">
            <a:extLst>
              <a:ext uri="{FF2B5EF4-FFF2-40B4-BE49-F238E27FC236}">
                <a16:creationId xmlns:a16="http://schemas.microsoft.com/office/drawing/2014/main" id="{14D37B9C-BF80-43B6-9008-DF61A37A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4267200"/>
            <a:ext cx="1525588"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A3353EB2-40B2-469F-A320-A3BA938CE8F6}"/>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D263BA-C320-441B-8220-580B19790EA6}"/>
              </a:ext>
            </a:extLst>
          </p:cNvPr>
          <p:cNvSpPr>
            <a:spLocks noGrp="1"/>
          </p:cNvSpPr>
          <p:nvPr>
            <p:ph type="title"/>
          </p:nvPr>
        </p:nvSpPr>
        <p:spPr/>
        <p:txBody>
          <a:bodyPr/>
          <a:lstStyle/>
          <a:p>
            <a:r>
              <a:rPr lang="de-DE" dirty="0"/>
              <a:t>Lab Experiment 2 - Tasks</a:t>
            </a:r>
            <a:endParaRPr lang="en-GB" dirty="0"/>
          </a:p>
        </p:txBody>
      </p:sp>
      <p:pic>
        <p:nvPicPr>
          <p:cNvPr id="7" name="Inhaltsplatzhalter 6">
            <a:extLst>
              <a:ext uri="{FF2B5EF4-FFF2-40B4-BE49-F238E27FC236}">
                <a16:creationId xmlns:a16="http://schemas.microsoft.com/office/drawing/2014/main" id="{5B321376-817D-4088-98C8-8D37BBB02D38}"/>
              </a:ext>
            </a:extLst>
          </p:cNvPr>
          <p:cNvPicPr>
            <a:picLocks noGrp="1" noChangeAspect="1"/>
          </p:cNvPicPr>
          <p:nvPr>
            <p:ph sz="quarter" idx="1"/>
          </p:nvPr>
        </p:nvPicPr>
        <p:blipFill rotWithShape="1">
          <a:blip r:embed="rId2"/>
          <a:srcRect l="27609" t="20335" r="37413" b="12729"/>
          <a:stretch/>
        </p:blipFill>
        <p:spPr>
          <a:xfrm>
            <a:off x="215516" y="1450290"/>
            <a:ext cx="4788532" cy="4963722"/>
          </a:xfrm>
          <a:prstGeom prst="rect">
            <a:avLst/>
          </a:prstGeom>
        </p:spPr>
      </p:pic>
      <p:sp>
        <p:nvSpPr>
          <p:cNvPr id="4" name="Datumsplatzhalter 3">
            <a:extLst>
              <a:ext uri="{FF2B5EF4-FFF2-40B4-BE49-F238E27FC236}">
                <a16:creationId xmlns:a16="http://schemas.microsoft.com/office/drawing/2014/main" id="{8720B7F7-F986-453E-BE1F-27F192C9574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FD399C6-59A8-479B-928B-D096CC7F72A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C35D38E7-3D1E-44CD-B17A-1DB411DA163D}"/>
              </a:ext>
            </a:extLst>
          </p:cNvPr>
          <p:cNvSpPr>
            <a:spLocks noGrp="1"/>
          </p:cNvSpPr>
          <p:nvPr>
            <p:ph type="sldNum" sz="quarter" idx="12"/>
          </p:nvPr>
        </p:nvSpPr>
        <p:spPr/>
        <p:txBody>
          <a:bodyPr/>
          <a:lstStyle/>
          <a:p>
            <a:pPr>
              <a:defRPr/>
            </a:pPr>
            <a:fld id="{AFD5F09E-495C-4440-9B64-34BC52B4539C}" type="slidenum">
              <a:rPr lang="en-US" smtClean="0"/>
              <a:pPr>
                <a:defRPr/>
              </a:pPr>
              <a:t>860</a:t>
            </a:fld>
            <a:endParaRPr lang="en-US"/>
          </a:p>
        </p:txBody>
      </p:sp>
      <p:sp>
        <p:nvSpPr>
          <p:cNvPr id="8" name="Textfeld 7">
            <a:extLst>
              <a:ext uri="{FF2B5EF4-FFF2-40B4-BE49-F238E27FC236}">
                <a16:creationId xmlns:a16="http://schemas.microsoft.com/office/drawing/2014/main" id="{7C422B83-F965-4803-A524-562240FE95C3}"/>
              </a:ext>
            </a:extLst>
          </p:cNvPr>
          <p:cNvSpPr txBox="1"/>
          <p:nvPr/>
        </p:nvSpPr>
        <p:spPr>
          <a:xfrm>
            <a:off x="5004048" y="1508126"/>
            <a:ext cx="3924436" cy="4185761"/>
          </a:xfrm>
          <a:prstGeom prst="rect">
            <a:avLst/>
          </a:prstGeom>
          <a:noFill/>
        </p:spPr>
        <p:txBody>
          <a:bodyPr wrap="square" rtlCol="0">
            <a:spAutoFit/>
          </a:bodyPr>
          <a:lstStyle/>
          <a:p>
            <a:r>
              <a:rPr lang="de-DE" dirty="0"/>
              <a:t>Task </a:t>
            </a:r>
            <a:r>
              <a:rPr lang="de-DE" dirty="0" err="1"/>
              <a:t>Overview</a:t>
            </a:r>
            <a:r>
              <a:rPr lang="de-DE" dirty="0"/>
              <a:t>: </a:t>
            </a:r>
          </a:p>
          <a:p>
            <a:endParaRPr lang="de-DE" dirty="0"/>
          </a:p>
          <a:p>
            <a:pPr marL="285750" indent="-285750">
              <a:buFont typeface="Courier New" panose="02070309020205020404" pitchFamily="49" charset="0"/>
              <a:buChar char="o"/>
            </a:pPr>
            <a:r>
              <a:rPr lang="de-DE" dirty="0"/>
              <a:t>Main</a:t>
            </a:r>
          </a:p>
          <a:p>
            <a:pPr marL="742950" lvl="1" indent="-285750">
              <a:buFont typeface="Courier New" panose="02070309020205020404" pitchFamily="49" charset="0"/>
              <a:buChar char="o"/>
            </a:pPr>
            <a:r>
              <a:rPr lang="de-DE" dirty="0" err="1"/>
              <a:t>Creates</a:t>
            </a:r>
            <a:r>
              <a:rPr lang="de-DE" dirty="0"/>
              <a:t> Tasks</a:t>
            </a:r>
          </a:p>
          <a:p>
            <a:pPr marL="742950" lvl="1" indent="-285750">
              <a:buFont typeface="Courier New" panose="02070309020205020404" pitchFamily="49" charset="0"/>
              <a:buChar char="o"/>
            </a:pPr>
            <a:r>
              <a:rPr lang="de-DE" dirty="0" err="1"/>
              <a:t>handles</a:t>
            </a:r>
            <a:r>
              <a:rPr lang="de-DE" dirty="0"/>
              <a:t> </a:t>
            </a:r>
            <a:r>
              <a:rPr lang="de-DE" dirty="0" err="1"/>
              <a:t>Initialisation</a:t>
            </a:r>
            <a:endParaRPr lang="de-DE" dirty="0"/>
          </a:p>
          <a:p>
            <a:pPr marL="285750" indent="-285750">
              <a:buFont typeface="Courier New" panose="02070309020205020404" pitchFamily="49" charset="0"/>
              <a:buChar char="o"/>
            </a:pPr>
            <a:r>
              <a:rPr lang="de-DE" dirty="0" err="1"/>
              <a:t>Ioinit</a:t>
            </a:r>
            <a:r>
              <a:rPr lang="de-DE" dirty="0"/>
              <a:t> </a:t>
            </a:r>
          </a:p>
          <a:p>
            <a:pPr marL="742950" lvl="1" indent="-285750">
              <a:buFont typeface="Courier New" panose="02070309020205020404" pitchFamily="49" charset="0"/>
              <a:buChar char="o"/>
            </a:pPr>
            <a:r>
              <a:rPr lang="de-DE" dirty="0" err="1"/>
              <a:t>sets</a:t>
            </a:r>
            <a:r>
              <a:rPr lang="de-DE" dirty="0"/>
              <a:t> </a:t>
            </a:r>
            <a:r>
              <a:rPr lang="de-DE" dirty="0" err="1"/>
              <a:t>up</a:t>
            </a:r>
            <a:r>
              <a:rPr lang="de-DE" dirty="0"/>
              <a:t> </a:t>
            </a:r>
            <a:r>
              <a:rPr lang="de-DE" dirty="0" err="1"/>
              <a:t>timers</a:t>
            </a:r>
            <a:endParaRPr lang="de-DE" dirty="0"/>
          </a:p>
          <a:p>
            <a:pPr marL="742950" lvl="1" indent="-285750">
              <a:buFont typeface="Courier New" panose="02070309020205020404" pitchFamily="49" charset="0"/>
              <a:buChar char="o"/>
            </a:pPr>
            <a:r>
              <a:rPr lang="de-DE" dirty="0" err="1"/>
              <a:t>sets</a:t>
            </a:r>
            <a:r>
              <a:rPr lang="de-DE" dirty="0"/>
              <a:t> </a:t>
            </a:r>
            <a:r>
              <a:rPr lang="de-DE" dirty="0" err="1"/>
              <a:t>up</a:t>
            </a:r>
            <a:r>
              <a:rPr lang="de-DE" dirty="0"/>
              <a:t> AD / PWM Modules</a:t>
            </a:r>
            <a:endParaRPr lang="en-GB" dirty="0"/>
          </a:p>
          <a:p>
            <a:pPr marL="742950" lvl="1" indent="-285750">
              <a:buFont typeface="Courier New" panose="02070309020205020404" pitchFamily="49" charset="0"/>
              <a:buChar char="o"/>
            </a:pPr>
            <a:r>
              <a:rPr lang="de-DE" dirty="0" err="1"/>
              <a:t>sets</a:t>
            </a:r>
            <a:r>
              <a:rPr lang="de-DE" dirty="0"/>
              <a:t> </a:t>
            </a:r>
            <a:r>
              <a:rPr lang="de-DE" dirty="0" err="1"/>
              <a:t>up</a:t>
            </a:r>
            <a:r>
              <a:rPr lang="de-DE" dirty="0"/>
              <a:t> UART</a:t>
            </a:r>
          </a:p>
          <a:p>
            <a:pPr marL="742950" lvl="1" indent="-285750">
              <a:buFont typeface="Courier New" panose="02070309020205020404" pitchFamily="49" charset="0"/>
              <a:buChar char="o"/>
            </a:pPr>
            <a:r>
              <a:rPr lang="de-DE" dirty="0" err="1"/>
              <a:t>enables</a:t>
            </a:r>
            <a:r>
              <a:rPr lang="de-DE" dirty="0"/>
              <a:t> </a:t>
            </a:r>
            <a:r>
              <a:rPr lang="de-DE" dirty="0" err="1"/>
              <a:t>interrupts</a:t>
            </a:r>
            <a:r>
              <a:rPr lang="de-DE" dirty="0"/>
              <a:t> </a:t>
            </a:r>
            <a:r>
              <a:rPr lang="de-DE" dirty="0" err="1"/>
              <a:t>again</a:t>
            </a:r>
            <a:endParaRPr lang="de-DE" dirty="0"/>
          </a:p>
          <a:p>
            <a:pPr marL="285750" indent="-285750">
              <a:buFont typeface="Courier New" panose="02070309020205020404" pitchFamily="49" charset="0"/>
              <a:buChar char="o"/>
            </a:pPr>
            <a:r>
              <a:rPr lang="de-DE" dirty="0"/>
              <a:t>Blink</a:t>
            </a:r>
          </a:p>
          <a:p>
            <a:pPr marL="742950" lvl="1" indent="-285750">
              <a:buFont typeface="Courier New" panose="02070309020205020404" pitchFamily="49" charset="0"/>
              <a:buChar char="o"/>
            </a:pPr>
            <a:r>
              <a:rPr lang="de-DE" dirty="0" err="1"/>
              <a:t>heartbeat</a:t>
            </a:r>
            <a:endParaRPr lang="de-DE" dirty="0"/>
          </a:p>
          <a:p>
            <a:pPr marL="285750" indent="-285750">
              <a:buFont typeface="Courier New" panose="02070309020205020404" pitchFamily="49" charset="0"/>
              <a:buChar char="o"/>
            </a:pPr>
            <a:r>
              <a:rPr lang="de-DE" dirty="0"/>
              <a:t>Motor</a:t>
            </a:r>
          </a:p>
          <a:p>
            <a:pPr marL="742950" lvl="1" indent="-285750">
              <a:buFont typeface="Courier New" panose="02070309020205020404" pitchFamily="49" charset="0"/>
              <a:buChar char="o"/>
            </a:pPr>
            <a:r>
              <a:rPr lang="de-DE" dirty="0"/>
              <a:t>Send DAC </a:t>
            </a:r>
            <a:r>
              <a:rPr lang="de-DE" dirty="0" err="1"/>
              <a:t>to</a:t>
            </a:r>
            <a:r>
              <a:rPr lang="de-DE" dirty="0"/>
              <a:t> PWM </a:t>
            </a:r>
            <a:r>
              <a:rPr lang="de-DE" dirty="0" err="1"/>
              <a:t>output</a:t>
            </a:r>
            <a:endParaRPr lang="de-DE" dirty="0"/>
          </a:p>
          <a:p>
            <a:pPr marL="285750" indent="-285750">
              <a:buFont typeface="Courier New" panose="02070309020205020404" pitchFamily="49" charset="0"/>
              <a:buChar char="o"/>
            </a:pPr>
            <a:r>
              <a:rPr lang="de-DE" dirty="0"/>
              <a:t>UART</a:t>
            </a:r>
          </a:p>
          <a:p>
            <a:pPr marL="742950" lvl="1" indent="-285750">
              <a:buFont typeface="Courier New" panose="02070309020205020404" pitchFamily="49" charset="0"/>
              <a:buChar char="o"/>
            </a:pPr>
            <a:r>
              <a:rPr lang="de-DE" dirty="0" err="1"/>
              <a:t>communication</a:t>
            </a:r>
            <a:endParaRPr lang="de-DE" dirty="0"/>
          </a:p>
          <a:p>
            <a:pPr marL="285750" indent="-285750">
              <a:buFont typeface="Courier New" panose="02070309020205020404" pitchFamily="49" charset="0"/>
              <a:buChar char="o"/>
            </a:pPr>
            <a:r>
              <a:rPr lang="de-DE" dirty="0"/>
              <a:t>ADDA</a:t>
            </a:r>
          </a:p>
          <a:p>
            <a:pPr marL="742950" lvl="1" indent="-285750">
              <a:buFont typeface="Courier New" panose="02070309020205020404" pitchFamily="49" charset="0"/>
              <a:buChar char="o"/>
            </a:pPr>
            <a:r>
              <a:rPr lang="de-DE" dirty="0"/>
              <a:t>AD </a:t>
            </a:r>
            <a:r>
              <a:rPr lang="de-DE" dirty="0" err="1"/>
              <a:t>Conversion</a:t>
            </a:r>
            <a:endParaRPr lang="de-DE" dirty="0"/>
          </a:p>
          <a:p>
            <a:pPr marL="742950" lvl="1" indent="-285750">
              <a:buFont typeface="Courier New" panose="02070309020205020404" pitchFamily="49" charset="0"/>
              <a:buChar char="o"/>
            </a:pPr>
            <a:r>
              <a:rPr lang="de-DE" dirty="0"/>
              <a:t>Set DAC </a:t>
            </a:r>
            <a:r>
              <a:rPr lang="de-DE" dirty="0" err="1"/>
              <a:t>value</a:t>
            </a:r>
            <a:endParaRPr lang="de-DE" dirty="0"/>
          </a:p>
        </p:txBody>
      </p:sp>
    </p:spTree>
    <p:extLst>
      <p:ext uri="{BB962C8B-B14F-4D97-AF65-F5344CB8AC3E}">
        <p14:creationId xmlns:p14="http://schemas.microsoft.com/office/powerpoint/2010/main" val="2531052991"/>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595BE-4EB0-4D6B-A74C-84541987A6FD}"/>
              </a:ext>
            </a:extLst>
          </p:cNvPr>
          <p:cNvSpPr>
            <a:spLocks noGrp="1"/>
          </p:cNvSpPr>
          <p:nvPr>
            <p:ph type="title"/>
          </p:nvPr>
        </p:nvSpPr>
        <p:spPr/>
        <p:txBody>
          <a:bodyPr/>
          <a:lstStyle/>
          <a:p>
            <a:r>
              <a:rPr lang="de-DE" dirty="0"/>
              <a:t>Lab Experiment 2 – ADDA Task</a:t>
            </a:r>
            <a:endParaRPr lang="en-GB" dirty="0"/>
          </a:p>
        </p:txBody>
      </p:sp>
      <p:pic>
        <p:nvPicPr>
          <p:cNvPr id="7" name="Inhaltsplatzhalter 6">
            <a:extLst>
              <a:ext uri="{FF2B5EF4-FFF2-40B4-BE49-F238E27FC236}">
                <a16:creationId xmlns:a16="http://schemas.microsoft.com/office/drawing/2014/main" id="{A8A43591-1F5F-4805-9108-473F56A0CD8A}"/>
              </a:ext>
            </a:extLst>
          </p:cNvPr>
          <p:cNvPicPr>
            <a:picLocks noGrp="1" noChangeAspect="1"/>
          </p:cNvPicPr>
          <p:nvPr>
            <p:ph sz="quarter" idx="1"/>
          </p:nvPr>
        </p:nvPicPr>
        <p:blipFill rotWithShape="1">
          <a:blip r:embed="rId2"/>
          <a:srcRect l="26756" t="25848" r="27602" b="23753"/>
          <a:stretch/>
        </p:blipFill>
        <p:spPr>
          <a:xfrm>
            <a:off x="725759" y="1653699"/>
            <a:ext cx="7482645" cy="4475601"/>
          </a:xfrm>
          <a:prstGeom prst="rect">
            <a:avLst/>
          </a:prstGeom>
        </p:spPr>
      </p:pic>
      <p:sp>
        <p:nvSpPr>
          <p:cNvPr id="4" name="Datumsplatzhalter 3">
            <a:extLst>
              <a:ext uri="{FF2B5EF4-FFF2-40B4-BE49-F238E27FC236}">
                <a16:creationId xmlns:a16="http://schemas.microsoft.com/office/drawing/2014/main" id="{5793D044-4AE3-4271-98EC-4CDE6F5E1365}"/>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587D9F3D-9127-4550-8E51-55FAFB7623AA}"/>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3D8DD758-A2D2-4FF6-BB2C-4EEDAF7C0A6B}"/>
              </a:ext>
            </a:extLst>
          </p:cNvPr>
          <p:cNvSpPr>
            <a:spLocks noGrp="1"/>
          </p:cNvSpPr>
          <p:nvPr>
            <p:ph type="sldNum" sz="quarter" idx="12"/>
          </p:nvPr>
        </p:nvSpPr>
        <p:spPr/>
        <p:txBody>
          <a:bodyPr/>
          <a:lstStyle/>
          <a:p>
            <a:pPr>
              <a:defRPr/>
            </a:pPr>
            <a:fld id="{AFD5F09E-495C-4440-9B64-34BC52B4539C}" type="slidenum">
              <a:rPr lang="en-US" smtClean="0"/>
              <a:pPr>
                <a:defRPr/>
              </a:pPr>
              <a:t>861</a:t>
            </a:fld>
            <a:endParaRPr lang="en-US"/>
          </a:p>
        </p:txBody>
      </p:sp>
    </p:spTree>
    <p:extLst>
      <p:ext uri="{BB962C8B-B14F-4D97-AF65-F5344CB8AC3E}">
        <p14:creationId xmlns:p14="http://schemas.microsoft.com/office/powerpoint/2010/main" val="83232886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B4BA893-AE70-4FDB-93E4-06CBE631834A}"/>
              </a:ext>
            </a:extLst>
          </p:cNvPr>
          <p:cNvSpPr>
            <a:spLocks noGrp="1"/>
          </p:cNvSpPr>
          <p:nvPr>
            <p:ph type="title"/>
          </p:nvPr>
        </p:nvSpPr>
        <p:spPr/>
        <p:txBody>
          <a:bodyPr/>
          <a:lstStyle/>
          <a:p>
            <a:r>
              <a:rPr lang="de-DE" dirty="0"/>
              <a:t>Lab Experiment 2 – Motor Task</a:t>
            </a:r>
            <a:endParaRPr lang="en-GB" dirty="0"/>
          </a:p>
        </p:txBody>
      </p:sp>
      <p:pic>
        <p:nvPicPr>
          <p:cNvPr id="7" name="Inhaltsplatzhalter 6">
            <a:extLst>
              <a:ext uri="{FF2B5EF4-FFF2-40B4-BE49-F238E27FC236}">
                <a16:creationId xmlns:a16="http://schemas.microsoft.com/office/drawing/2014/main" id="{DB7482EE-7798-4647-BF8B-83AB8EBA330B}"/>
              </a:ext>
            </a:extLst>
          </p:cNvPr>
          <p:cNvPicPr>
            <a:picLocks noGrp="1" noChangeAspect="1"/>
          </p:cNvPicPr>
          <p:nvPr>
            <p:ph sz="quarter" idx="1"/>
          </p:nvPr>
        </p:nvPicPr>
        <p:blipFill rotWithShape="1">
          <a:blip r:embed="rId2"/>
          <a:srcRect l="26329" t="29785" r="27602" b="32415"/>
          <a:stretch/>
        </p:blipFill>
        <p:spPr>
          <a:xfrm>
            <a:off x="854587" y="1880827"/>
            <a:ext cx="7857873" cy="3492389"/>
          </a:xfrm>
          <a:prstGeom prst="rect">
            <a:avLst/>
          </a:prstGeom>
        </p:spPr>
      </p:pic>
      <p:sp>
        <p:nvSpPr>
          <p:cNvPr id="4" name="Datumsplatzhalter 3">
            <a:extLst>
              <a:ext uri="{FF2B5EF4-FFF2-40B4-BE49-F238E27FC236}">
                <a16:creationId xmlns:a16="http://schemas.microsoft.com/office/drawing/2014/main" id="{B48D8919-4A9F-46D1-A4BE-F4857045A1B4}"/>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98AD66A-9C18-4774-9832-5C6C7242736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FF3436E-A020-41CF-87EA-ACFC22B71652}"/>
              </a:ext>
            </a:extLst>
          </p:cNvPr>
          <p:cNvSpPr>
            <a:spLocks noGrp="1"/>
          </p:cNvSpPr>
          <p:nvPr>
            <p:ph type="sldNum" sz="quarter" idx="12"/>
          </p:nvPr>
        </p:nvSpPr>
        <p:spPr/>
        <p:txBody>
          <a:bodyPr/>
          <a:lstStyle/>
          <a:p>
            <a:pPr>
              <a:defRPr/>
            </a:pPr>
            <a:fld id="{AFD5F09E-495C-4440-9B64-34BC52B4539C}" type="slidenum">
              <a:rPr lang="en-US" smtClean="0"/>
              <a:pPr>
                <a:defRPr/>
              </a:pPr>
              <a:t>862</a:t>
            </a:fld>
            <a:endParaRPr lang="en-US"/>
          </a:p>
        </p:txBody>
      </p:sp>
    </p:spTree>
    <p:extLst>
      <p:ext uri="{BB962C8B-B14F-4D97-AF65-F5344CB8AC3E}">
        <p14:creationId xmlns:p14="http://schemas.microsoft.com/office/powerpoint/2010/main" val="3562961676"/>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A286C4-FD46-4FBD-870E-58E232D0E449}"/>
              </a:ext>
            </a:extLst>
          </p:cNvPr>
          <p:cNvSpPr>
            <a:spLocks noGrp="1"/>
          </p:cNvSpPr>
          <p:nvPr>
            <p:ph type="title"/>
          </p:nvPr>
        </p:nvSpPr>
        <p:spPr/>
        <p:txBody>
          <a:bodyPr/>
          <a:lstStyle/>
          <a:p>
            <a:r>
              <a:rPr lang="de-DE" dirty="0"/>
              <a:t>Lab Experiment 2 – Critical </a:t>
            </a:r>
            <a:r>
              <a:rPr lang="de-DE" dirty="0" err="1"/>
              <a:t>Section</a:t>
            </a:r>
            <a:endParaRPr lang="en-GB" dirty="0"/>
          </a:p>
        </p:txBody>
      </p:sp>
      <p:sp>
        <p:nvSpPr>
          <p:cNvPr id="3" name="Inhaltsplatzhalter 2">
            <a:extLst>
              <a:ext uri="{FF2B5EF4-FFF2-40B4-BE49-F238E27FC236}">
                <a16:creationId xmlns:a16="http://schemas.microsoft.com/office/drawing/2014/main" id="{A4ED0268-F4AE-4F1E-9273-76397727572E}"/>
              </a:ext>
            </a:extLst>
          </p:cNvPr>
          <p:cNvSpPr>
            <a:spLocks noGrp="1"/>
          </p:cNvSpPr>
          <p:nvPr>
            <p:ph sz="quarter" idx="1"/>
          </p:nvPr>
        </p:nvSpPr>
        <p:spPr>
          <a:xfrm>
            <a:off x="271272" y="1340768"/>
            <a:ext cx="8765224" cy="4968552"/>
          </a:xfrm>
        </p:spPr>
        <p:txBody>
          <a:bodyPr>
            <a:noAutofit/>
          </a:bodyPr>
          <a:lstStyle/>
          <a:p>
            <a:r>
              <a:rPr lang="en-GB" sz="1000" dirty="0"/>
              <a:t>while(1) </a:t>
            </a:r>
          </a:p>
          <a:p>
            <a:r>
              <a:rPr lang="en-GB" sz="1000" dirty="0"/>
              <a:t>	{</a:t>
            </a:r>
          </a:p>
          <a:p>
            <a:r>
              <a:rPr lang="en-GB" sz="1000" dirty="0"/>
              <a:t>		c = 0;</a:t>
            </a:r>
          </a:p>
          <a:p>
            <a:r>
              <a:rPr lang="en-GB" sz="1000" dirty="0"/>
              <a:t>		ret = </a:t>
            </a:r>
            <a:r>
              <a:rPr lang="en-GB" sz="1000" dirty="0" err="1"/>
              <a:t>xSerialGetChar</a:t>
            </a:r>
            <a:r>
              <a:rPr lang="en-GB" sz="1000" dirty="0"/>
              <a:t>(</a:t>
            </a:r>
            <a:r>
              <a:rPr lang="en-GB" sz="1000" dirty="0" err="1"/>
              <a:t>hcom</a:t>
            </a:r>
            <a:r>
              <a:rPr lang="en-GB" sz="1000" dirty="0"/>
              <a:t>, &amp;c, </a:t>
            </a:r>
            <a:r>
              <a:rPr lang="en-GB" sz="1000" dirty="0" err="1"/>
              <a:t>portMAX_DELAY</a:t>
            </a:r>
            <a:r>
              <a:rPr lang="en-GB" sz="1000" dirty="0"/>
              <a:t>);	// &lt;---- sync/mutex from UART RX IRQ</a:t>
            </a:r>
          </a:p>
          <a:p>
            <a:r>
              <a:rPr lang="en-GB" sz="1000" dirty="0"/>
              <a:t>		</a:t>
            </a:r>
            <a:r>
              <a:rPr lang="en-GB" sz="1000" dirty="0" err="1"/>
              <a:t>taskENTER_CRITICAL</a:t>
            </a:r>
            <a:r>
              <a:rPr lang="en-GB" sz="1000" dirty="0"/>
              <a:t>();</a:t>
            </a:r>
          </a:p>
          <a:p>
            <a:r>
              <a:rPr lang="en-GB" sz="1000" dirty="0"/>
              <a:t>		if (ret == </a:t>
            </a:r>
            <a:r>
              <a:rPr lang="en-GB" sz="1000" dirty="0" err="1"/>
              <a:t>pdTRUE</a:t>
            </a:r>
            <a:r>
              <a:rPr lang="en-GB" sz="1000"/>
              <a:t>) {</a:t>
            </a:r>
            <a:endParaRPr lang="en-GB" sz="1000" dirty="0"/>
          </a:p>
          <a:p>
            <a:r>
              <a:rPr lang="en-GB" sz="1000" dirty="0"/>
              <a:t>			if (c_1 == 0x09) {		// Message ID: set DAC &lt;byte&gt;</a:t>
            </a:r>
          </a:p>
          <a:p>
            <a:r>
              <a:rPr lang="en-GB" sz="1000" dirty="0"/>
              <a:t>				</a:t>
            </a:r>
            <a:r>
              <a:rPr lang="en-GB" sz="1000" dirty="0" err="1"/>
              <a:t>DAC_out</a:t>
            </a:r>
            <a:r>
              <a:rPr lang="en-GB" sz="1000" dirty="0"/>
              <a:t> = c;</a:t>
            </a:r>
          </a:p>
          <a:p>
            <a:r>
              <a:rPr lang="en-GB" sz="1000" dirty="0"/>
              <a:t>	     		// </a:t>
            </a:r>
            <a:r>
              <a:rPr lang="en-GB" sz="1000" dirty="0" err="1"/>
              <a:t>LED_Port</a:t>
            </a:r>
            <a:r>
              <a:rPr lang="en-GB" sz="1000" dirty="0"/>
              <a:t> ^= ( 1 &lt;&lt; PC6 ) ;	 // XOR: toggle LED6 --&gt; </a:t>
            </a:r>
            <a:r>
              <a:rPr lang="en-GB" sz="1000" dirty="0" err="1"/>
              <a:t>cmd</a:t>
            </a:r>
            <a:r>
              <a:rPr lang="en-GB" sz="1000" dirty="0"/>
              <a:t> indicator</a:t>
            </a:r>
          </a:p>
          <a:p>
            <a:r>
              <a:rPr lang="en-GB" sz="1000" dirty="0"/>
              <a:t>			</a:t>
            </a:r>
          </a:p>
          <a:p>
            <a:r>
              <a:rPr lang="en-GB" sz="1000" dirty="0"/>
              <a:t>			} else if (c == 0x08) {  // Message ID: toggle motor task</a:t>
            </a:r>
          </a:p>
          <a:p>
            <a:r>
              <a:rPr lang="en-GB" sz="1000" dirty="0"/>
              <a:t>				// toggle motor task</a:t>
            </a:r>
          </a:p>
          <a:p>
            <a:r>
              <a:rPr lang="en-GB" sz="1000" dirty="0"/>
              <a:t>				if (</a:t>
            </a:r>
            <a:r>
              <a:rPr lang="en-GB" sz="1000" dirty="0" err="1"/>
              <a:t>state_motor_task_suspended</a:t>
            </a:r>
            <a:r>
              <a:rPr lang="en-GB" sz="1000" dirty="0"/>
              <a:t>) {</a:t>
            </a:r>
          </a:p>
          <a:p>
            <a:r>
              <a:rPr lang="en-GB" sz="1000" dirty="0"/>
              <a:t>					</a:t>
            </a:r>
            <a:r>
              <a:rPr lang="en-GB" sz="1000" dirty="0" err="1"/>
              <a:t>vTaskResume</a:t>
            </a:r>
            <a:r>
              <a:rPr lang="en-GB" sz="1000" dirty="0"/>
              <a:t>(</a:t>
            </a:r>
            <a:r>
              <a:rPr lang="en-GB" sz="1000" dirty="0" err="1"/>
              <a:t>hMotorTask</a:t>
            </a:r>
            <a:r>
              <a:rPr lang="en-GB" sz="1000" dirty="0"/>
              <a:t>);</a:t>
            </a:r>
          </a:p>
          <a:p>
            <a:r>
              <a:rPr lang="en-GB" sz="1000" dirty="0"/>
              <a:t>					</a:t>
            </a:r>
            <a:r>
              <a:rPr lang="en-GB" sz="1000" dirty="0" err="1"/>
              <a:t>state_motor_task_suspended</a:t>
            </a:r>
            <a:r>
              <a:rPr lang="en-GB" sz="1000" dirty="0"/>
              <a:t> = 0;</a:t>
            </a:r>
          </a:p>
          <a:p>
            <a:r>
              <a:rPr lang="en-GB" sz="1000" dirty="0"/>
              <a:t>				} else {</a:t>
            </a:r>
          </a:p>
          <a:p>
            <a:r>
              <a:rPr lang="en-GB" sz="1000" dirty="0"/>
              <a:t>					</a:t>
            </a:r>
            <a:r>
              <a:rPr lang="en-GB" sz="1000" dirty="0" err="1"/>
              <a:t>vTaskSuspend</a:t>
            </a:r>
            <a:r>
              <a:rPr lang="en-GB" sz="1000" dirty="0"/>
              <a:t>(</a:t>
            </a:r>
            <a:r>
              <a:rPr lang="en-GB" sz="1000" dirty="0" err="1"/>
              <a:t>hMotorTask</a:t>
            </a:r>
            <a:r>
              <a:rPr lang="en-GB" sz="1000" dirty="0"/>
              <a:t>);</a:t>
            </a:r>
          </a:p>
          <a:p>
            <a:r>
              <a:rPr lang="en-GB" sz="1000" dirty="0"/>
              <a:t>					</a:t>
            </a:r>
            <a:r>
              <a:rPr lang="en-GB" sz="1000" dirty="0" err="1"/>
              <a:t>state_motor_task_suspended</a:t>
            </a:r>
            <a:r>
              <a:rPr lang="en-GB" sz="1000" dirty="0"/>
              <a:t> = 1;</a:t>
            </a:r>
          </a:p>
          <a:p>
            <a:r>
              <a:rPr lang="en-GB" sz="1000" dirty="0"/>
              <a:t>				}</a:t>
            </a:r>
          </a:p>
          <a:p>
            <a:r>
              <a:rPr lang="en-GB" sz="1000" dirty="0"/>
              <a:t>			}</a:t>
            </a:r>
          </a:p>
          <a:p>
            <a:r>
              <a:rPr lang="en-GB" sz="1000" dirty="0"/>
              <a:t>			c_1 = c;  // save last char</a:t>
            </a:r>
          </a:p>
          <a:p>
            <a:r>
              <a:rPr lang="en-GB" sz="1000" dirty="0"/>
              <a:t>		} else {</a:t>
            </a:r>
          </a:p>
          <a:p>
            <a:r>
              <a:rPr lang="en-GB" sz="1000" dirty="0"/>
              <a:t>	     	</a:t>
            </a:r>
            <a:r>
              <a:rPr lang="en-GB" sz="1000" dirty="0" err="1"/>
              <a:t>LED_Port</a:t>
            </a:r>
            <a:r>
              <a:rPr lang="en-GB" sz="1000" dirty="0"/>
              <a:t> ^= ( 1 &lt;&lt; PC7 ) ;	 // XOR: toggle LED7 --&gt; RX error indicator</a:t>
            </a:r>
          </a:p>
          <a:p>
            <a:r>
              <a:rPr lang="en-GB" sz="1000" dirty="0"/>
              <a:t>		}</a:t>
            </a:r>
          </a:p>
          <a:p>
            <a:r>
              <a:rPr lang="en-GB" sz="1000" dirty="0"/>
              <a:t>		</a:t>
            </a:r>
            <a:r>
              <a:rPr lang="en-GB" sz="1000" dirty="0" err="1"/>
              <a:t>taskEXIT_CRITICAL</a:t>
            </a:r>
            <a:r>
              <a:rPr lang="en-GB" sz="1000" dirty="0"/>
              <a:t>();</a:t>
            </a:r>
          </a:p>
          <a:p>
            <a:r>
              <a:rPr lang="en-GB" sz="1000" dirty="0"/>
              <a:t>	}</a:t>
            </a:r>
          </a:p>
          <a:p>
            <a:r>
              <a:rPr lang="en-GB" sz="1000" dirty="0"/>
              <a:t>}</a:t>
            </a:r>
          </a:p>
        </p:txBody>
      </p:sp>
      <p:sp>
        <p:nvSpPr>
          <p:cNvPr id="4" name="Datumsplatzhalter 3">
            <a:extLst>
              <a:ext uri="{FF2B5EF4-FFF2-40B4-BE49-F238E27FC236}">
                <a16:creationId xmlns:a16="http://schemas.microsoft.com/office/drawing/2014/main" id="{57F16492-E324-4D61-9ACC-E8923EAEA2C7}"/>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C0D8520-0AF2-427E-8E24-4061A4BCE41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91DFC783-F3E4-4D02-BC6D-E37C27E444B6}"/>
              </a:ext>
            </a:extLst>
          </p:cNvPr>
          <p:cNvSpPr>
            <a:spLocks noGrp="1"/>
          </p:cNvSpPr>
          <p:nvPr>
            <p:ph type="sldNum" sz="quarter" idx="12"/>
          </p:nvPr>
        </p:nvSpPr>
        <p:spPr/>
        <p:txBody>
          <a:bodyPr/>
          <a:lstStyle/>
          <a:p>
            <a:pPr>
              <a:defRPr/>
            </a:pPr>
            <a:fld id="{AFD5F09E-495C-4440-9B64-34BC52B4539C}" type="slidenum">
              <a:rPr lang="en-US" smtClean="0"/>
              <a:pPr>
                <a:defRPr/>
              </a:pPr>
              <a:t>863</a:t>
            </a:fld>
            <a:endParaRPr lang="en-US"/>
          </a:p>
        </p:txBody>
      </p:sp>
    </p:spTree>
    <p:extLst>
      <p:ext uri="{BB962C8B-B14F-4D97-AF65-F5344CB8AC3E}">
        <p14:creationId xmlns:p14="http://schemas.microsoft.com/office/powerpoint/2010/main" val="1609393513"/>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873AC6-EE6A-4D15-A708-CDE9AA55599D}"/>
              </a:ext>
            </a:extLst>
          </p:cNvPr>
          <p:cNvSpPr>
            <a:spLocks noGrp="1"/>
          </p:cNvSpPr>
          <p:nvPr>
            <p:ph type="title"/>
          </p:nvPr>
        </p:nvSpPr>
        <p:spPr/>
        <p:txBody>
          <a:bodyPr/>
          <a:lstStyle/>
          <a:p>
            <a:r>
              <a:rPr lang="de-DE" dirty="0"/>
              <a:t>Lab Experiment 3 – Key </a:t>
            </a:r>
            <a:r>
              <a:rPr lang="de-DE" dirty="0" err="1"/>
              <a:t>Concepts</a:t>
            </a:r>
            <a:r>
              <a:rPr lang="de-DE" dirty="0"/>
              <a:t> </a:t>
            </a:r>
            <a:endParaRPr lang="en-GB" dirty="0"/>
          </a:p>
        </p:txBody>
      </p:sp>
      <p:sp>
        <p:nvSpPr>
          <p:cNvPr id="3" name="Inhaltsplatzhalter 2">
            <a:extLst>
              <a:ext uri="{FF2B5EF4-FFF2-40B4-BE49-F238E27FC236}">
                <a16:creationId xmlns:a16="http://schemas.microsoft.com/office/drawing/2014/main" id="{E9BC390A-E7C1-4B66-8ED2-D7B3903F84D0}"/>
              </a:ext>
            </a:extLst>
          </p:cNvPr>
          <p:cNvSpPr>
            <a:spLocks noGrp="1"/>
          </p:cNvSpPr>
          <p:nvPr>
            <p:ph sz="quarter" idx="1"/>
          </p:nvPr>
        </p:nvSpPr>
        <p:spPr/>
        <p:txBody>
          <a:bodyPr/>
          <a:lstStyle/>
          <a:p>
            <a:r>
              <a:rPr lang="de-DE" dirty="0" err="1"/>
              <a:t>Manually</a:t>
            </a:r>
            <a:r>
              <a:rPr lang="de-DE" dirty="0"/>
              <a:t> </a:t>
            </a:r>
            <a:r>
              <a:rPr lang="de-DE" dirty="0" err="1"/>
              <a:t>flashing</a:t>
            </a:r>
            <a:r>
              <a:rPr lang="de-DE" dirty="0"/>
              <a:t> .hex </a:t>
            </a:r>
            <a:r>
              <a:rPr lang="de-DE" dirty="0" err="1"/>
              <a:t>files</a:t>
            </a:r>
            <a:r>
              <a:rPr lang="de-DE" dirty="0"/>
              <a:t> and </a:t>
            </a:r>
            <a:r>
              <a:rPr lang="de-DE" dirty="0" err="1"/>
              <a:t>using</a:t>
            </a:r>
            <a:r>
              <a:rPr lang="de-DE" dirty="0"/>
              <a:t> online </a:t>
            </a:r>
            <a:r>
              <a:rPr lang="de-DE" dirty="0" err="1"/>
              <a:t>diagnostics</a:t>
            </a:r>
            <a:endParaRPr lang="de-DE" dirty="0"/>
          </a:p>
          <a:p>
            <a:r>
              <a:rPr lang="de-DE" dirty="0" err="1"/>
              <a:t>Using</a:t>
            </a:r>
            <a:r>
              <a:rPr lang="de-DE" dirty="0"/>
              <a:t> </a:t>
            </a:r>
            <a:r>
              <a:rPr lang="de-DE" dirty="0" err="1"/>
              <a:t>Semaphores</a:t>
            </a:r>
            <a:r>
              <a:rPr lang="de-DE" dirty="0"/>
              <a:t> </a:t>
            </a:r>
            <a:r>
              <a:rPr lang="de-DE" dirty="0" err="1"/>
              <a:t>for</a:t>
            </a:r>
            <a:r>
              <a:rPr lang="de-DE" dirty="0"/>
              <a:t> </a:t>
            </a:r>
            <a:r>
              <a:rPr lang="de-DE" dirty="0" err="1"/>
              <a:t>task</a:t>
            </a:r>
            <a:r>
              <a:rPr lang="de-DE" dirty="0"/>
              <a:t> </a:t>
            </a:r>
            <a:r>
              <a:rPr lang="de-DE" dirty="0" err="1"/>
              <a:t>synchronization</a:t>
            </a:r>
            <a:endParaRPr lang="de-DE" dirty="0"/>
          </a:p>
          <a:p>
            <a:r>
              <a:rPr lang="de-DE" dirty="0" err="1"/>
              <a:t>Configuring</a:t>
            </a:r>
            <a:r>
              <a:rPr lang="de-DE" dirty="0"/>
              <a:t> </a:t>
            </a:r>
            <a:r>
              <a:rPr lang="de-DE" dirty="0" err="1"/>
              <a:t>FreeRTOS</a:t>
            </a:r>
            <a:endParaRPr lang="de-DE" dirty="0"/>
          </a:p>
          <a:p>
            <a:r>
              <a:rPr lang="de-DE" dirty="0" err="1"/>
              <a:t>FreeRTOS</a:t>
            </a:r>
            <a:r>
              <a:rPr lang="de-DE" dirty="0"/>
              <a:t> non-</a:t>
            </a:r>
            <a:r>
              <a:rPr lang="de-DE" dirty="0" err="1"/>
              <a:t>application</a:t>
            </a:r>
            <a:r>
              <a:rPr lang="de-DE" dirty="0"/>
              <a:t> </a:t>
            </a:r>
            <a:r>
              <a:rPr lang="de-DE" dirty="0" err="1"/>
              <a:t>tasks</a:t>
            </a:r>
            <a:endParaRPr lang="de-DE" dirty="0"/>
          </a:p>
          <a:p>
            <a:r>
              <a:rPr lang="de-DE" dirty="0" err="1"/>
              <a:t>Getting</a:t>
            </a:r>
            <a:r>
              <a:rPr lang="de-DE" dirty="0"/>
              <a:t> BECT/WECT </a:t>
            </a:r>
            <a:r>
              <a:rPr lang="de-DE" dirty="0" err="1"/>
              <a:t>from</a:t>
            </a:r>
            <a:r>
              <a:rPr lang="de-DE" dirty="0"/>
              <a:t> </a:t>
            </a:r>
            <a:r>
              <a:rPr lang="de-DE" dirty="0" err="1"/>
              <a:t>FreeRTOS</a:t>
            </a:r>
            <a:r>
              <a:rPr lang="de-DE" dirty="0"/>
              <a:t> Basic </a:t>
            </a:r>
            <a:r>
              <a:rPr lang="de-DE" dirty="0" err="1"/>
              <a:t>Application</a:t>
            </a:r>
            <a:endParaRPr lang="en-GB" dirty="0"/>
          </a:p>
        </p:txBody>
      </p:sp>
      <p:sp>
        <p:nvSpPr>
          <p:cNvPr id="4" name="Datumsplatzhalter 3">
            <a:extLst>
              <a:ext uri="{FF2B5EF4-FFF2-40B4-BE49-F238E27FC236}">
                <a16:creationId xmlns:a16="http://schemas.microsoft.com/office/drawing/2014/main" id="{2105ACF7-E581-4BA3-8EE8-D63AAA29D14E}"/>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5676888-56A5-45B2-958D-5F6B9B2E793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BD3D86F9-2975-4FC8-927A-1E082012998B}"/>
              </a:ext>
            </a:extLst>
          </p:cNvPr>
          <p:cNvSpPr>
            <a:spLocks noGrp="1"/>
          </p:cNvSpPr>
          <p:nvPr>
            <p:ph type="sldNum" sz="quarter" idx="12"/>
          </p:nvPr>
        </p:nvSpPr>
        <p:spPr/>
        <p:txBody>
          <a:bodyPr/>
          <a:lstStyle/>
          <a:p>
            <a:pPr>
              <a:defRPr/>
            </a:pPr>
            <a:fld id="{AFD5F09E-495C-4440-9B64-34BC52B4539C}" type="slidenum">
              <a:rPr lang="en-US" smtClean="0"/>
              <a:pPr>
                <a:defRPr/>
              </a:pPr>
              <a:t>864</a:t>
            </a:fld>
            <a:endParaRPr lang="en-US"/>
          </a:p>
        </p:txBody>
      </p:sp>
    </p:spTree>
    <p:extLst>
      <p:ext uri="{BB962C8B-B14F-4D97-AF65-F5344CB8AC3E}">
        <p14:creationId xmlns:p14="http://schemas.microsoft.com/office/powerpoint/2010/main" val="993435666"/>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617D8-8FF0-447E-AE31-D0386CFA0110}"/>
              </a:ext>
            </a:extLst>
          </p:cNvPr>
          <p:cNvSpPr>
            <a:spLocks noGrp="1"/>
          </p:cNvSpPr>
          <p:nvPr>
            <p:ph type="title"/>
          </p:nvPr>
        </p:nvSpPr>
        <p:spPr/>
        <p:txBody>
          <a:bodyPr/>
          <a:lstStyle/>
          <a:p>
            <a:r>
              <a:rPr lang="de-DE" dirty="0"/>
              <a:t>Lab Experiment 3 - Tasks</a:t>
            </a:r>
            <a:endParaRPr lang="en-GB" dirty="0"/>
          </a:p>
        </p:txBody>
      </p:sp>
      <p:sp>
        <p:nvSpPr>
          <p:cNvPr id="4" name="Datumsplatzhalter 3">
            <a:extLst>
              <a:ext uri="{FF2B5EF4-FFF2-40B4-BE49-F238E27FC236}">
                <a16:creationId xmlns:a16="http://schemas.microsoft.com/office/drawing/2014/main" id="{82A74D31-4670-43D8-AB36-DB7D4953F829}"/>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A77CD78-3FC6-44CC-A345-67837791D05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9741DFF-5F32-430D-98F8-46A074885313}"/>
              </a:ext>
            </a:extLst>
          </p:cNvPr>
          <p:cNvSpPr>
            <a:spLocks noGrp="1"/>
          </p:cNvSpPr>
          <p:nvPr>
            <p:ph type="sldNum" sz="quarter" idx="12"/>
          </p:nvPr>
        </p:nvSpPr>
        <p:spPr/>
        <p:txBody>
          <a:bodyPr/>
          <a:lstStyle/>
          <a:p>
            <a:pPr>
              <a:defRPr/>
            </a:pPr>
            <a:fld id="{AFD5F09E-495C-4440-9B64-34BC52B4539C}" type="slidenum">
              <a:rPr lang="en-US" smtClean="0"/>
              <a:pPr>
                <a:defRPr/>
              </a:pPr>
              <a:t>865</a:t>
            </a:fld>
            <a:endParaRPr lang="en-US"/>
          </a:p>
        </p:txBody>
      </p:sp>
      <p:pic>
        <p:nvPicPr>
          <p:cNvPr id="7" name="Grafik 6">
            <a:extLst>
              <a:ext uri="{FF2B5EF4-FFF2-40B4-BE49-F238E27FC236}">
                <a16:creationId xmlns:a16="http://schemas.microsoft.com/office/drawing/2014/main" id="{F3BD566E-8ABF-435C-9824-3512BA49E168}"/>
              </a:ext>
            </a:extLst>
          </p:cNvPr>
          <p:cNvPicPr>
            <a:picLocks noChangeAspect="1"/>
          </p:cNvPicPr>
          <p:nvPr/>
        </p:nvPicPr>
        <p:blipFill rotWithShape="1">
          <a:blip r:embed="rId2"/>
          <a:srcRect l="31101" t="23104" r="30313" b="27466"/>
          <a:stretch/>
        </p:blipFill>
        <p:spPr>
          <a:xfrm>
            <a:off x="978074" y="1592796"/>
            <a:ext cx="6768752" cy="4696685"/>
          </a:xfrm>
          <a:prstGeom prst="rect">
            <a:avLst/>
          </a:prstGeom>
        </p:spPr>
      </p:pic>
    </p:spTree>
    <p:extLst>
      <p:ext uri="{BB962C8B-B14F-4D97-AF65-F5344CB8AC3E}">
        <p14:creationId xmlns:p14="http://schemas.microsoft.com/office/powerpoint/2010/main" val="1910089020"/>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F97418-123F-41EE-9D5F-F6597BFE7739}"/>
              </a:ext>
            </a:extLst>
          </p:cNvPr>
          <p:cNvSpPr>
            <a:spLocks noGrp="1"/>
          </p:cNvSpPr>
          <p:nvPr>
            <p:ph type="title"/>
          </p:nvPr>
        </p:nvSpPr>
        <p:spPr/>
        <p:txBody>
          <a:bodyPr/>
          <a:lstStyle/>
          <a:p>
            <a:r>
              <a:rPr lang="de-DE" dirty="0"/>
              <a:t>Lab Experiment 3 -</a:t>
            </a:r>
            <a:r>
              <a:rPr lang="de-DE" dirty="0" err="1"/>
              <a:t>Execution</a:t>
            </a:r>
            <a:endParaRPr lang="en-GB" dirty="0"/>
          </a:p>
        </p:txBody>
      </p:sp>
      <p:pic>
        <p:nvPicPr>
          <p:cNvPr id="7" name="Inhaltsplatzhalter 6">
            <a:extLst>
              <a:ext uri="{FF2B5EF4-FFF2-40B4-BE49-F238E27FC236}">
                <a16:creationId xmlns:a16="http://schemas.microsoft.com/office/drawing/2014/main" id="{5A4EA459-6D3E-4D56-9163-8BB81369317C}"/>
              </a:ext>
            </a:extLst>
          </p:cNvPr>
          <p:cNvPicPr>
            <a:picLocks noGrp="1" noChangeAspect="1"/>
          </p:cNvPicPr>
          <p:nvPr>
            <p:ph sz="quarter" idx="1"/>
          </p:nvPr>
        </p:nvPicPr>
        <p:blipFill rotWithShape="1">
          <a:blip r:embed="rId2"/>
          <a:srcRect l="32727" t="36873" r="32295" b="34778"/>
          <a:stretch/>
        </p:blipFill>
        <p:spPr>
          <a:xfrm>
            <a:off x="301625" y="1956517"/>
            <a:ext cx="8534400" cy="3746812"/>
          </a:xfrm>
          <a:prstGeom prst="rect">
            <a:avLst/>
          </a:prstGeom>
        </p:spPr>
      </p:pic>
      <p:sp>
        <p:nvSpPr>
          <p:cNvPr id="4" name="Datumsplatzhalter 3">
            <a:extLst>
              <a:ext uri="{FF2B5EF4-FFF2-40B4-BE49-F238E27FC236}">
                <a16:creationId xmlns:a16="http://schemas.microsoft.com/office/drawing/2014/main" id="{C3863418-B7AD-4AC3-A108-F633BF00C79D}"/>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2ED29DB8-516B-46D7-BD37-E481F5C29CD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8401D67-F8BC-427C-A758-BBD1B3F250F0}"/>
              </a:ext>
            </a:extLst>
          </p:cNvPr>
          <p:cNvSpPr>
            <a:spLocks noGrp="1"/>
          </p:cNvSpPr>
          <p:nvPr>
            <p:ph type="sldNum" sz="quarter" idx="12"/>
          </p:nvPr>
        </p:nvSpPr>
        <p:spPr/>
        <p:txBody>
          <a:bodyPr/>
          <a:lstStyle/>
          <a:p>
            <a:pPr>
              <a:defRPr/>
            </a:pPr>
            <a:fld id="{AFD5F09E-495C-4440-9B64-34BC52B4539C}" type="slidenum">
              <a:rPr lang="en-US" smtClean="0"/>
              <a:pPr>
                <a:defRPr/>
              </a:pPr>
              <a:t>866</a:t>
            </a:fld>
            <a:endParaRPr lang="en-US"/>
          </a:p>
        </p:txBody>
      </p:sp>
    </p:spTree>
    <p:extLst>
      <p:ext uri="{BB962C8B-B14F-4D97-AF65-F5344CB8AC3E}">
        <p14:creationId xmlns:p14="http://schemas.microsoft.com/office/powerpoint/2010/main" val="2319329106"/>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FD6362-7912-429E-9D56-E339CCA131B5}"/>
              </a:ext>
            </a:extLst>
          </p:cNvPr>
          <p:cNvSpPr>
            <a:spLocks noGrp="1"/>
          </p:cNvSpPr>
          <p:nvPr>
            <p:ph type="title"/>
          </p:nvPr>
        </p:nvSpPr>
        <p:spPr/>
        <p:txBody>
          <a:bodyPr/>
          <a:lstStyle/>
          <a:p>
            <a:r>
              <a:rPr lang="de-DE" dirty="0"/>
              <a:t>Lab Experiment 3 – </a:t>
            </a:r>
            <a:r>
              <a:rPr lang="de-DE" dirty="0" err="1"/>
              <a:t>FreeRTOS</a:t>
            </a:r>
            <a:r>
              <a:rPr lang="de-DE" dirty="0"/>
              <a:t> Basic App</a:t>
            </a:r>
            <a:endParaRPr lang="en-GB" dirty="0"/>
          </a:p>
        </p:txBody>
      </p:sp>
      <p:pic>
        <p:nvPicPr>
          <p:cNvPr id="7" name="Inhaltsplatzhalter 6">
            <a:extLst>
              <a:ext uri="{FF2B5EF4-FFF2-40B4-BE49-F238E27FC236}">
                <a16:creationId xmlns:a16="http://schemas.microsoft.com/office/drawing/2014/main" id="{5559EE87-FEB7-4FB4-A8A8-F686AC241F9D}"/>
              </a:ext>
            </a:extLst>
          </p:cNvPr>
          <p:cNvPicPr>
            <a:picLocks noGrp="1" noChangeAspect="1"/>
          </p:cNvPicPr>
          <p:nvPr>
            <p:ph sz="quarter" idx="1"/>
          </p:nvPr>
        </p:nvPicPr>
        <p:blipFill rotWithShape="1">
          <a:blip r:embed="rId2"/>
          <a:srcRect l="32301" t="27423" r="33574" b="34258"/>
          <a:stretch/>
        </p:blipFill>
        <p:spPr>
          <a:xfrm>
            <a:off x="467544" y="1457653"/>
            <a:ext cx="7906779" cy="4809380"/>
          </a:xfrm>
          <a:prstGeom prst="rect">
            <a:avLst/>
          </a:prstGeom>
        </p:spPr>
      </p:pic>
      <p:sp>
        <p:nvSpPr>
          <p:cNvPr id="4" name="Datumsplatzhalter 3">
            <a:extLst>
              <a:ext uri="{FF2B5EF4-FFF2-40B4-BE49-F238E27FC236}">
                <a16:creationId xmlns:a16="http://schemas.microsoft.com/office/drawing/2014/main" id="{BA35D24A-B652-4A7D-9DB4-09BBBED0FCBB}"/>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AB68479D-2320-4DE2-B81D-B5799A9BA6A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AE108E54-CBA8-4942-84FB-D7C699D76C06}"/>
              </a:ext>
            </a:extLst>
          </p:cNvPr>
          <p:cNvSpPr>
            <a:spLocks noGrp="1"/>
          </p:cNvSpPr>
          <p:nvPr>
            <p:ph type="sldNum" sz="quarter" idx="12"/>
          </p:nvPr>
        </p:nvSpPr>
        <p:spPr/>
        <p:txBody>
          <a:bodyPr/>
          <a:lstStyle/>
          <a:p>
            <a:pPr>
              <a:defRPr/>
            </a:pPr>
            <a:fld id="{AFD5F09E-495C-4440-9B64-34BC52B4539C}" type="slidenum">
              <a:rPr lang="en-US" smtClean="0"/>
              <a:pPr>
                <a:defRPr/>
              </a:pPr>
              <a:t>867</a:t>
            </a:fld>
            <a:endParaRPr lang="en-US"/>
          </a:p>
        </p:txBody>
      </p:sp>
    </p:spTree>
    <p:extLst>
      <p:ext uri="{BB962C8B-B14F-4D97-AF65-F5344CB8AC3E}">
        <p14:creationId xmlns:p14="http://schemas.microsoft.com/office/powerpoint/2010/main" val="3673009646"/>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9DC86C-6176-43AB-9DA9-47CAD99C58EF}"/>
              </a:ext>
            </a:extLst>
          </p:cNvPr>
          <p:cNvSpPr>
            <a:spLocks noGrp="1"/>
          </p:cNvSpPr>
          <p:nvPr>
            <p:ph type="title"/>
          </p:nvPr>
        </p:nvSpPr>
        <p:spPr/>
        <p:txBody>
          <a:bodyPr/>
          <a:lstStyle/>
          <a:p>
            <a:r>
              <a:rPr lang="de-DE" dirty="0"/>
              <a:t>Lab Experiment 3 – </a:t>
            </a:r>
            <a:r>
              <a:rPr lang="de-DE" dirty="0" err="1"/>
              <a:t>FreeRTOS</a:t>
            </a:r>
            <a:r>
              <a:rPr lang="de-DE" dirty="0"/>
              <a:t> Basic 2</a:t>
            </a:r>
            <a:endParaRPr lang="en-GB" dirty="0"/>
          </a:p>
        </p:txBody>
      </p:sp>
      <p:pic>
        <p:nvPicPr>
          <p:cNvPr id="7" name="Inhaltsplatzhalter 6">
            <a:extLst>
              <a:ext uri="{FF2B5EF4-FFF2-40B4-BE49-F238E27FC236}">
                <a16:creationId xmlns:a16="http://schemas.microsoft.com/office/drawing/2014/main" id="{436724D1-B19F-412B-A36D-707F2420CF4A}"/>
              </a:ext>
            </a:extLst>
          </p:cNvPr>
          <p:cNvPicPr>
            <a:picLocks noGrp="1" noChangeAspect="1"/>
          </p:cNvPicPr>
          <p:nvPr>
            <p:ph sz="quarter" idx="1"/>
          </p:nvPr>
        </p:nvPicPr>
        <p:blipFill rotWithShape="1">
          <a:blip r:embed="rId2"/>
          <a:srcRect l="45098" t="63647" r="32721" b="24541"/>
          <a:stretch/>
        </p:blipFill>
        <p:spPr>
          <a:xfrm>
            <a:off x="301625" y="2780928"/>
            <a:ext cx="8660442" cy="2498209"/>
          </a:xfrm>
          <a:prstGeom prst="rect">
            <a:avLst/>
          </a:prstGeom>
        </p:spPr>
      </p:pic>
      <p:sp>
        <p:nvSpPr>
          <p:cNvPr id="4" name="Datumsplatzhalter 3">
            <a:extLst>
              <a:ext uri="{FF2B5EF4-FFF2-40B4-BE49-F238E27FC236}">
                <a16:creationId xmlns:a16="http://schemas.microsoft.com/office/drawing/2014/main" id="{D1A1B4D5-2096-4961-9D18-C4E0413ED86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328FCF8F-61B4-44A1-B8B7-99FB0B89A033}"/>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5FE7439-AA38-4CA6-BF6A-C088D694F231}"/>
              </a:ext>
            </a:extLst>
          </p:cNvPr>
          <p:cNvSpPr>
            <a:spLocks noGrp="1"/>
          </p:cNvSpPr>
          <p:nvPr>
            <p:ph type="sldNum" sz="quarter" idx="12"/>
          </p:nvPr>
        </p:nvSpPr>
        <p:spPr/>
        <p:txBody>
          <a:bodyPr/>
          <a:lstStyle/>
          <a:p>
            <a:pPr>
              <a:defRPr/>
            </a:pPr>
            <a:fld id="{AFD5F09E-495C-4440-9B64-34BC52B4539C}" type="slidenum">
              <a:rPr lang="en-US" smtClean="0"/>
              <a:pPr>
                <a:defRPr/>
              </a:pPr>
              <a:t>868</a:t>
            </a:fld>
            <a:endParaRPr lang="en-US"/>
          </a:p>
        </p:txBody>
      </p:sp>
    </p:spTree>
    <p:extLst>
      <p:ext uri="{BB962C8B-B14F-4D97-AF65-F5344CB8AC3E}">
        <p14:creationId xmlns:p14="http://schemas.microsoft.com/office/powerpoint/2010/main" val="1250522126"/>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A49307-20BD-4CEF-8431-15E5B7F640B4}"/>
              </a:ext>
            </a:extLst>
          </p:cNvPr>
          <p:cNvSpPr>
            <a:spLocks noGrp="1"/>
          </p:cNvSpPr>
          <p:nvPr>
            <p:ph type="title"/>
          </p:nvPr>
        </p:nvSpPr>
        <p:spPr/>
        <p:txBody>
          <a:bodyPr/>
          <a:lstStyle/>
          <a:p>
            <a:r>
              <a:rPr lang="de-DE" dirty="0"/>
              <a:t>Lab Experiment 4 – Key </a:t>
            </a:r>
            <a:r>
              <a:rPr lang="de-DE" dirty="0" err="1"/>
              <a:t>Concepts</a:t>
            </a:r>
            <a:endParaRPr lang="en-GB" dirty="0"/>
          </a:p>
        </p:txBody>
      </p:sp>
      <p:sp>
        <p:nvSpPr>
          <p:cNvPr id="3" name="Inhaltsplatzhalter 2">
            <a:extLst>
              <a:ext uri="{FF2B5EF4-FFF2-40B4-BE49-F238E27FC236}">
                <a16:creationId xmlns:a16="http://schemas.microsoft.com/office/drawing/2014/main" id="{AE23DE6C-56DB-4367-A504-06E374EB8420}"/>
              </a:ext>
            </a:extLst>
          </p:cNvPr>
          <p:cNvSpPr>
            <a:spLocks noGrp="1"/>
          </p:cNvSpPr>
          <p:nvPr>
            <p:ph sz="quarter" idx="1"/>
          </p:nvPr>
        </p:nvSpPr>
        <p:spPr/>
        <p:txBody>
          <a:bodyPr/>
          <a:lstStyle/>
          <a:p>
            <a:r>
              <a:rPr lang="de-DE" dirty="0"/>
              <a:t>Multitasking</a:t>
            </a:r>
          </a:p>
          <a:p>
            <a:r>
              <a:rPr lang="de-DE" dirty="0" err="1"/>
              <a:t>Suspending</a:t>
            </a:r>
            <a:r>
              <a:rPr lang="de-DE" dirty="0"/>
              <a:t> and </a:t>
            </a:r>
            <a:r>
              <a:rPr lang="de-DE" dirty="0" err="1"/>
              <a:t>Resuming</a:t>
            </a:r>
            <a:r>
              <a:rPr lang="de-DE" dirty="0"/>
              <a:t> Tasks</a:t>
            </a:r>
          </a:p>
          <a:p>
            <a:r>
              <a:rPr lang="de-DE" dirty="0" err="1"/>
              <a:t>Implementing</a:t>
            </a:r>
            <a:r>
              <a:rPr lang="de-DE" dirty="0"/>
              <a:t> a </a:t>
            </a:r>
            <a:r>
              <a:rPr lang="de-DE" dirty="0" err="1"/>
              <a:t>physical</a:t>
            </a:r>
            <a:r>
              <a:rPr lang="de-DE" dirty="0"/>
              <a:t> </a:t>
            </a:r>
            <a:r>
              <a:rPr lang="de-DE" dirty="0" err="1"/>
              <a:t>control</a:t>
            </a:r>
            <a:r>
              <a:rPr lang="de-DE" dirty="0"/>
              <a:t> </a:t>
            </a:r>
            <a:r>
              <a:rPr lang="de-DE" dirty="0" err="1"/>
              <a:t>device</a:t>
            </a:r>
            <a:endParaRPr lang="de-DE" dirty="0"/>
          </a:p>
          <a:p>
            <a:r>
              <a:rPr lang="de-DE" dirty="0" err="1"/>
              <a:t>Measuring</a:t>
            </a:r>
            <a:r>
              <a:rPr lang="de-DE" dirty="0"/>
              <a:t> WCET </a:t>
            </a:r>
          </a:p>
          <a:p>
            <a:r>
              <a:rPr lang="de-DE" dirty="0" err="1"/>
              <a:t>Dealing</a:t>
            </a:r>
            <a:r>
              <a:rPr lang="de-DE" dirty="0"/>
              <a:t> </a:t>
            </a:r>
            <a:r>
              <a:rPr lang="de-DE" dirty="0" err="1"/>
              <a:t>with</a:t>
            </a:r>
            <a:r>
              <a:rPr lang="de-DE" dirty="0"/>
              <a:t> </a:t>
            </a:r>
            <a:r>
              <a:rPr lang="de-DE" dirty="0" err="1"/>
              <a:t>complex</a:t>
            </a:r>
            <a:r>
              <a:rPr lang="de-DE" dirty="0"/>
              <a:t> </a:t>
            </a:r>
            <a:r>
              <a:rPr lang="de-DE" dirty="0" err="1"/>
              <a:t>code</a:t>
            </a:r>
            <a:r>
              <a:rPr lang="de-DE" dirty="0"/>
              <a:t>.</a:t>
            </a:r>
            <a:endParaRPr lang="en-GB" dirty="0"/>
          </a:p>
        </p:txBody>
      </p:sp>
      <p:sp>
        <p:nvSpPr>
          <p:cNvPr id="4" name="Datumsplatzhalter 3">
            <a:extLst>
              <a:ext uri="{FF2B5EF4-FFF2-40B4-BE49-F238E27FC236}">
                <a16:creationId xmlns:a16="http://schemas.microsoft.com/office/drawing/2014/main" id="{181EE70D-A88F-4648-8CA3-9A352286001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65CC692-4B2B-4001-A18B-0E9EAD22C820}"/>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2C0929B1-3F19-49B2-B1DC-9AA5A15D7A4D}"/>
              </a:ext>
            </a:extLst>
          </p:cNvPr>
          <p:cNvSpPr>
            <a:spLocks noGrp="1"/>
          </p:cNvSpPr>
          <p:nvPr>
            <p:ph type="sldNum" sz="quarter" idx="12"/>
          </p:nvPr>
        </p:nvSpPr>
        <p:spPr/>
        <p:txBody>
          <a:bodyPr/>
          <a:lstStyle/>
          <a:p>
            <a:pPr>
              <a:defRPr/>
            </a:pPr>
            <a:fld id="{AFD5F09E-495C-4440-9B64-34BC52B4539C}" type="slidenum">
              <a:rPr lang="en-US" smtClean="0"/>
              <a:pPr>
                <a:defRPr/>
              </a:pPr>
              <a:t>869</a:t>
            </a:fld>
            <a:endParaRPr lang="en-US"/>
          </a:p>
        </p:txBody>
      </p:sp>
    </p:spTree>
    <p:extLst>
      <p:ext uri="{BB962C8B-B14F-4D97-AF65-F5344CB8AC3E}">
        <p14:creationId xmlns:p14="http://schemas.microsoft.com/office/powerpoint/2010/main" val="34599296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a:extLst>
              <a:ext uri="{FF2B5EF4-FFF2-40B4-BE49-F238E27FC236}">
                <a16:creationId xmlns:a16="http://schemas.microsoft.com/office/drawing/2014/main" id="{44A427DA-073B-40B8-A6EE-18BEABD40B66}"/>
              </a:ext>
            </a:extLst>
          </p:cNvPr>
          <p:cNvSpPr>
            <a:spLocks noGrp="1" noChangeArrowheads="1"/>
          </p:cNvSpPr>
          <p:nvPr>
            <p:ph type="title"/>
          </p:nvPr>
        </p:nvSpPr>
        <p:spPr/>
        <p:txBody>
          <a:bodyPr/>
          <a:lstStyle/>
          <a:p>
            <a:r>
              <a:rPr lang="en-US" altLang="en-US" sz="3600" dirty="0"/>
              <a:t>4.  Maintenance of the Program</a:t>
            </a:r>
            <a:endParaRPr lang="en-US" altLang="en-US" b="1" dirty="0"/>
          </a:p>
        </p:txBody>
      </p:sp>
      <p:sp>
        <p:nvSpPr>
          <p:cNvPr id="36867" name="Rectangle 1027">
            <a:extLst>
              <a:ext uri="{FF2B5EF4-FFF2-40B4-BE49-F238E27FC236}">
                <a16:creationId xmlns:a16="http://schemas.microsoft.com/office/drawing/2014/main" id="{BDFBD5DC-47C6-4F40-995E-83C4020B0975}"/>
              </a:ext>
            </a:extLst>
          </p:cNvPr>
          <p:cNvSpPr>
            <a:spLocks noGrp="1" noChangeArrowheads="1"/>
          </p:cNvSpPr>
          <p:nvPr>
            <p:ph sz="quarter" idx="1"/>
          </p:nvPr>
        </p:nvSpPr>
        <p:spPr/>
        <p:txBody>
          <a:bodyPr/>
          <a:lstStyle/>
          <a:p>
            <a:r>
              <a:rPr lang="en-US" altLang="en-US" dirty="0"/>
              <a:t>N-S charts provide a quick reference to the structure and design of the program which helps during on-going maintenance and upgrades.</a:t>
            </a:r>
          </a:p>
        </p:txBody>
      </p:sp>
      <p:sp>
        <p:nvSpPr>
          <p:cNvPr id="4" name="Datumsplatzhalter 3">
            <a:extLst>
              <a:ext uri="{FF2B5EF4-FFF2-40B4-BE49-F238E27FC236}">
                <a16:creationId xmlns:a16="http://schemas.microsoft.com/office/drawing/2014/main" id="{0FA9A52C-CA39-415D-ADE5-FD8087A7CC8E}"/>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8F9CD4B9-6956-48C8-867B-E4F059D8FEFF}"/>
              </a:ext>
            </a:extLst>
          </p:cNvPr>
          <p:cNvSpPr>
            <a:spLocks noGrp="1"/>
          </p:cNvSpPr>
          <p:nvPr>
            <p:ph type="sldNum" sz="quarter" idx="12"/>
          </p:nvPr>
        </p:nvSpPr>
        <p:spPr/>
        <p:txBody>
          <a:bodyPr/>
          <a:lstStyle/>
          <a:p>
            <a:fld id="{E38ACC56-7483-491B-9BD7-3F34DCE4DED8}" type="slidenum">
              <a:rPr lang="en-US" altLang="en-US"/>
              <a:pPr/>
              <a:t>87</a:t>
            </a:fld>
            <a:endParaRPr lang="en-US" altLang="en-US"/>
          </a:p>
        </p:txBody>
      </p:sp>
      <p:sp>
        <p:nvSpPr>
          <p:cNvPr id="2" name="Fußzeilenplatzhalter 1">
            <a:extLst>
              <a:ext uri="{FF2B5EF4-FFF2-40B4-BE49-F238E27FC236}">
                <a16:creationId xmlns:a16="http://schemas.microsoft.com/office/drawing/2014/main" id="{172C1CD4-710F-48C2-BB0E-699654BCD21C}"/>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F7FDBB-8E47-4A0D-BEFC-7EA28A86B448}"/>
              </a:ext>
            </a:extLst>
          </p:cNvPr>
          <p:cNvSpPr>
            <a:spLocks noGrp="1"/>
          </p:cNvSpPr>
          <p:nvPr>
            <p:ph type="title"/>
          </p:nvPr>
        </p:nvSpPr>
        <p:spPr/>
        <p:txBody>
          <a:bodyPr/>
          <a:lstStyle/>
          <a:p>
            <a:r>
              <a:rPr lang="de-DE" dirty="0"/>
              <a:t>Lab Experiment 4 - Tasks</a:t>
            </a:r>
            <a:endParaRPr lang="en-GB" dirty="0"/>
          </a:p>
        </p:txBody>
      </p:sp>
      <p:pic>
        <p:nvPicPr>
          <p:cNvPr id="7" name="Inhaltsplatzhalter 6">
            <a:extLst>
              <a:ext uri="{FF2B5EF4-FFF2-40B4-BE49-F238E27FC236}">
                <a16:creationId xmlns:a16="http://schemas.microsoft.com/office/drawing/2014/main" id="{1426B798-5D09-441C-84E3-12E7AE44ADAF}"/>
              </a:ext>
            </a:extLst>
          </p:cNvPr>
          <p:cNvPicPr>
            <a:picLocks noGrp="1" noChangeAspect="1"/>
          </p:cNvPicPr>
          <p:nvPr>
            <p:ph sz="quarter" idx="1"/>
          </p:nvPr>
        </p:nvPicPr>
        <p:blipFill rotWithShape="1">
          <a:blip r:embed="rId2"/>
          <a:srcRect l="31448" t="23485" r="33148" b="30053"/>
          <a:stretch/>
        </p:blipFill>
        <p:spPr>
          <a:xfrm>
            <a:off x="1294110" y="1664804"/>
            <a:ext cx="6555779" cy="4660133"/>
          </a:xfrm>
          <a:prstGeom prst="rect">
            <a:avLst/>
          </a:prstGeom>
        </p:spPr>
      </p:pic>
      <p:sp>
        <p:nvSpPr>
          <p:cNvPr id="4" name="Datumsplatzhalter 3">
            <a:extLst>
              <a:ext uri="{FF2B5EF4-FFF2-40B4-BE49-F238E27FC236}">
                <a16:creationId xmlns:a16="http://schemas.microsoft.com/office/drawing/2014/main" id="{B27AE725-AE96-4577-A3FE-EC681A7BADA2}"/>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17DC5FDA-B880-4982-B3D6-C3E2841AEB77}"/>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6BC97B64-DBE0-46DC-B306-D523184382F5}"/>
              </a:ext>
            </a:extLst>
          </p:cNvPr>
          <p:cNvSpPr>
            <a:spLocks noGrp="1"/>
          </p:cNvSpPr>
          <p:nvPr>
            <p:ph type="sldNum" sz="quarter" idx="12"/>
          </p:nvPr>
        </p:nvSpPr>
        <p:spPr/>
        <p:txBody>
          <a:bodyPr/>
          <a:lstStyle/>
          <a:p>
            <a:pPr>
              <a:defRPr/>
            </a:pPr>
            <a:fld id="{AFD5F09E-495C-4440-9B64-34BC52B4539C}" type="slidenum">
              <a:rPr lang="en-US" smtClean="0"/>
              <a:pPr>
                <a:defRPr/>
              </a:pPr>
              <a:t>870</a:t>
            </a:fld>
            <a:endParaRPr lang="en-US"/>
          </a:p>
        </p:txBody>
      </p:sp>
    </p:spTree>
    <p:extLst>
      <p:ext uri="{BB962C8B-B14F-4D97-AF65-F5344CB8AC3E}">
        <p14:creationId xmlns:p14="http://schemas.microsoft.com/office/powerpoint/2010/main" val="2979561725"/>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0CBDC32-4DE0-41FA-9BAE-14FE99065BF7}"/>
              </a:ext>
            </a:extLst>
          </p:cNvPr>
          <p:cNvSpPr>
            <a:spLocks noGrp="1"/>
          </p:cNvSpPr>
          <p:nvPr>
            <p:ph type="title"/>
          </p:nvPr>
        </p:nvSpPr>
        <p:spPr/>
        <p:txBody>
          <a:bodyPr/>
          <a:lstStyle/>
          <a:p>
            <a:r>
              <a:rPr lang="de-DE" dirty="0"/>
              <a:t>Lab Experiments 4 - Flowchart</a:t>
            </a:r>
            <a:endParaRPr lang="en-GB" dirty="0"/>
          </a:p>
        </p:txBody>
      </p:sp>
      <p:sp>
        <p:nvSpPr>
          <p:cNvPr id="4" name="Datumsplatzhalter 3">
            <a:extLst>
              <a:ext uri="{FF2B5EF4-FFF2-40B4-BE49-F238E27FC236}">
                <a16:creationId xmlns:a16="http://schemas.microsoft.com/office/drawing/2014/main" id="{9137CF3B-1CE0-4CDA-BBFF-AAB8275E4448}"/>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6625AB39-8141-49C5-A427-FA9D5E270572}"/>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787F6B9D-7D34-4C4F-85C3-9ABC04418744}"/>
              </a:ext>
            </a:extLst>
          </p:cNvPr>
          <p:cNvSpPr>
            <a:spLocks noGrp="1"/>
          </p:cNvSpPr>
          <p:nvPr>
            <p:ph type="sldNum" sz="quarter" idx="12"/>
          </p:nvPr>
        </p:nvSpPr>
        <p:spPr/>
        <p:txBody>
          <a:bodyPr/>
          <a:lstStyle/>
          <a:p>
            <a:pPr>
              <a:defRPr/>
            </a:pPr>
            <a:fld id="{AFD5F09E-495C-4440-9B64-34BC52B4539C}" type="slidenum">
              <a:rPr lang="en-US" smtClean="0"/>
              <a:pPr>
                <a:defRPr/>
              </a:pPr>
              <a:t>871</a:t>
            </a:fld>
            <a:endParaRPr lang="en-US"/>
          </a:p>
        </p:txBody>
      </p:sp>
      <p:pic>
        <p:nvPicPr>
          <p:cNvPr id="10" name="Inhaltsplatzhalter 9">
            <a:extLst>
              <a:ext uri="{FF2B5EF4-FFF2-40B4-BE49-F238E27FC236}">
                <a16:creationId xmlns:a16="http://schemas.microsoft.com/office/drawing/2014/main" id="{A417568C-8014-4228-9DBC-A342FB96AC4B}"/>
              </a:ext>
            </a:extLst>
          </p:cNvPr>
          <p:cNvPicPr>
            <a:picLocks noGrp="1" noChangeAspect="1"/>
          </p:cNvPicPr>
          <p:nvPr>
            <p:ph sz="quarter" idx="1"/>
          </p:nvPr>
        </p:nvPicPr>
        <p:blipFill rotWithShape="1">
          <a:blip r:embed="rId2"/>
          <a:srcRect l="34434" t="27423" r="33574" b="35565"/>
          <a:stretch/>
        </p:blipFill>
        <p:spPr>
          <a:xfrm>
            <a:off x="611560" y="1675364"/>
            <a:ext cx="7092787" cy="4444815"/>
          </a:xfrm>
          <a:prstGeom prst="rect">
            <a:avLst/>
          </a:prstGeom>
        </p:spPr>
      </p:pic>
    </p:spTree>
    <p:extLst>
      <p:ext uri="{BB962C8B-B14F-4D97-AF65-F5344CB8AC3E}">
        <p14:creationId xmlns:p14="http://schemas.microsoft.com/office/powerpoint/2010/main" val="3742023721"/>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7D3D68-7520-479E-80FA-C5C6717922E2}"/>
              </a:ext>
            </a:extLst>
          </p:cNvPr>
          <p:cNvSpPr>
            <a:spLocks noGrp="1"/>
          </p:cNvSpPr>
          <p:nvPr>
            <p:ph type="title"/>
          </p:nvPr>
        </p:nvSpPr>
        <p:spPr/>
        <p:txBody>
          <a:bodyPr/>
          <a:lstStyle/>
          <a:p>
            <a:r>
              <a:rPr lang="de-DE" dirty="0"/>
              <a:t>Lab Experiment 5 – Key </a:t>
            </a:r>
            <a:r>
              <a:rPr lang="de-DE" dirty="0" err="1"/>
              <a:t>Concepts</a:t>
            </a:r>
            <a:endParaRPr lang="en-GB" dirty="0"/>
          </a:p>
        </p:txBody>
      </p:sp>
      <p:sp>
        <p:nvSpPr>
          <p:cNvPr id="3" name="Inhaltsplatzhalter 2">
            <a:extLst>
              <a:ext uri="{FF2B5EF4-FFF2-40B4-BE49-F238E27FC236}">
                <a16:creationId xmlns:a16="http://schemas.microsoft.com/office/drawing/2014/main" id="{E5889995-590E-4F0E-A3E4-DE00B2C2D9C5}"/>
              </a:ext>
            </a:extLst>
          </p:cNvPr>
          <p:cNvSpPr>
            <a:spLocks noGrp="1"/>
          </p:cNvSpPr>
          <p:nvPr>
            <p:ph sz="quarter" idx="1"/>
          </p:nvPr>
        </p:nvSpPr>
        <p:spPr/>
        <p:txBody>
          <a:bodyPr/>
          <a:lstStyle/>
          <a:p>
            <a:r>
              <a:rPr lang="de-DE" dirty="0" err="1"/>
              <a:t>Refactor</a:t>
            </a:r>
            <a:r>
              <a:rPr lang="de-DE" dirty="0"/>
              <a:t> </a:t>
            </a:r>
            <a:r>
              <a:rPr lang="de-DE" dirty="0" err="1"/>
              <a:t>existing</a:t>
            </a:r>
            <a:r>
              <a:rPr lang="de-DE" dirty="0"/>
              <a:t> </a:t>
            </a:r>
            <a:r>
              <a:rPr lang="de-DE" dirty="0" err="1"/>
              <a:t>code</a:t>
            </a:r>
            <a:endParaRPr lang="de-DE" dirty="0"/>
          </a:p>
          <a:p>
            <a:r>
              <a:rPr lang="de-DE" dirty="0"/>
              <a:t>IPC </a:t>
            </a:r>
            <a:r>
              <a:rPr lang="de-DE" dirty="0" err="1"/>
              <a:t>using</a:t>
            </a:r>
            <a:r>
              <a:rPr lang="de-DE" dirty="0"/>
              <a:t> Message Queues</a:t>
            </a:r>
          </a:p>
          <a:p>
            <a:r>
              <a:rPr lang="de-DE" dirty="0"/>
              <a:t>Control </a:t>
            </a:r>
            <a:r>
              <a:rPr lang="de-DE" dirty="0" err="1"/>
              <a:t>using</a:t>
            </a:r>
            <a:r>
              <a:rPr lang="de-DE" dirty="0"/>
              <a:t> </a:t>
            </a:r>
            <a:r>
              <a:rPr lang="de-DE" dirty="0" err="1"/>
              <a:t>physical</a:t>
            </a:r>
            <a:r>
              <a:rPr lang="de-DE" dirty="0"/>
              <a:t> </a:t>
            </a:r>
            <a:r>
              <a:rPr lang="de-DE" dirty="0" err="1"/>
              <a:t>controls</a:t>
            </a:r>
            <a:endParaRPr lang="de-DE" dirty="0"/>
          </a:p>
          <a:p>
            <a:r>
              <a:rPr lang="de-DE" dirty="0"/>
              <a:t>Control </a:t>
            </a:r>
            <a:r>
              <a:rPr lang="de-DE" dirty="0" err="1"/>
              <a:t>using</a:t>
            </a:r>
            <a:r>
              <a:rPr lang="de-DE" dirty="0"/>
              <a:t> UDP </a:t>
            </a:r>
            <a:r>
              <a:rPr lang="de-DE" dirty="0" err="1"/>
              <a:t>application</a:t>
            </a:r>
            <a:r>
              <a:rPr lang="de-DE" dirty="0"/>
              <a:t> (socket interface)</a:t>
            </a:r>
          </a:p>
          <a:p>
            <a:r>
              <a:rPr lang="de-DE" dirty="0"/>
              <a:t>Control </a:t>
            </a:r>
            <a:r>
              <a:rPr lang="de-DE" dirty="0" err="1"/>
              <a:t>using</a:t>
            </a:r>
            <a:r>
              <a:rPr lang="de-DE" dirty="0"/>
              <a:t> </a:t>
            </a:r>
            <a:r>
              <a:rPr lang="de-DE" dirty="0" err="1"/>
              <a:t>uart</a:t>
            </a:r>
            <a:r>
              <a:rPr lang="de-DE" dirty="0"/>
              <a:t> (</a:t>
            </a:r>
            <a:r>
              <a:rPr lang="de-DE" dirty="0" err="1"/>
              <a:t>serial</a:t>
            </a:r>
            <a:r>
              <a:rPr lang="de-DE" dirty="0"/>
              <a:t>)</a:t>
            </a:r>
          </a:p>
          <a:p>
            <a:endParaRPr lang="en-GB" dirty="0"/>
          </a:p>
        </p:txBody>
      </p:sp>
      <p:sp>
        <p:nvSpPr>
          <p:cNvPr id="4" name="Datumsplatzhalter 3">
            <a:extLst>
              <a:ext uri="{FF2B5EF4-FFF2-40B4-BE49-F238E27FC236}">
                <a16:creationId xmlns:a16="http://schemas.microsoft.com/office/drawing/2014/main" id="{C9ACDB2B-6134-49AA-8853-31D8C859852F}"/>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CCD76B90-7FCE-4900-BD4D-648460368EFD}"/>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4A1AC936-E4A7-4CA4-9CEF-3FF5904A4BF4}"/>
              </a:ext>
            </a:extLst>
          </p:cNvPr>
          <p:cNvSpPr>
            <a:spLocks noGrp="1"/>
          </p:cNvSpPr>
          <p:nvPr>
            <p:ph type="sldNum" sz="quarter" idx="12"/>
          </p:nvPr>
        </p:nvSpPr>
        <p:spPr/>
        <p:txBody>
          <a:bodyPr/>
          <a:lstStyle/>
          <a:p>
            <a:pPr>
              <a:defRPr/>
            </a:pPr>
            <a:fld id="{AFD5F09E-495C-4440-9B64-34BC52B4539C}" type="slidenum">
              <a:rPr lang="en-US" smtClean="0"/>
              <a:pPr>
                <a:defRPr/>
              </a:pPr>
              <a:t>872</a:t>
            </a:fld>
            <a:endParaRPr lang="en-US"/>
          </a:p>
        </p:txBody>
      </p:sp>
    </p:spTree>
    <p:extLst>
      <p:ext uri="{BB962C8B-B14F-4D97-AF65-F5344CB8AC3E}">
        <p14:creationId xmlns:p14="http://schemas.microsoft.com/office/powerpoint/2010/main" val="4045720776"/>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6417A5-1227-4C53-AC91-FDA2CD8CE278}"/>
              </a:ext>
            </a:extLst>
          </p:cNvPr>
          <p:cNvSpPr>
            <a:spLocks noGrp="1"/>
          </p:cNvSpPr>
          <p:nvPr>
            <p:ph type="title"/>
          </p:nvPr>
        </p:nvSpPr>
        <p:spPr/>
        <p:txBody>
          <a:bodyPr/>
          <a:lstStyle/>
          <a:p>
            <a:r>
              <a:rPr lang="de-DE" dirty="0"/>
              <a:t>Lab Experiment 5 – Tasks 1</a:t>
            </a:r>
            <a:endParaRPr lang="en-GB" dirty="0"/>
          </a:p>
        </p:txBody>
      </p:sp>
      <p:pic>
        <p:nvPicPr>
          <p:cNvPr id="7" name="Inhaltsplatzhalter 6">
            <a:extLst>
              <a:ext uri="{FF2B5EF4-FFF2-40B4-BE49-F238E27FC236}">
                <a16:creationId xmlns:a16="http://schemas.microsoft.com/office/drawing/2014/main" id="{635C9582-D365-4C09-8A98-499B2D7835B1}"/>
              </a:ext>
            </a:extLst>
          </p:cNvPr>
          <p:cNvPicPr>
            <a:picLocks noGrp="1" noChangeAspect="1"/>
          </p:cNvPicPr>
          <p:nvPr>
            <p:ph sz="quarter" idx="1"/>
          </p:nvPr>
        </p:nvPicPr>
        <p:blipFill rotWithShape="1">
          <a:blip r:embed="rId2"/>
          <a:srcRect l="35713" t="19547" r="36560" b="45016"/>
          <a:stretch/>
        </p:blipFill>
        <p:spPr>
          <a:xfrm>
            <a:off x="974248" y="1568111"/>
            <a:ext cx="6776404" cy="4691357"/>
          </a:xfrm>
          <a:prstGeom prst="rect">
            <a:avLst/>
          </a:prstGeom>
        </p:spPr>
      </p:pic>
      <p:sp>
        <p:nvSpPr>
          <p:cNvPr id="4" name="Datumsplatzhalter 3">
            <a:extLst>
              <a:ext uri="{FF2B5EF4-FFF2-40B4-BE49-F238E27FC236}">
                <a16:creationId xmlns:a16="http://schemas.microsoft.com/office/drawing/2014/main" id="{4831544F-17F6-4419-AE7C-3AC91A70ED93}"/>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F33305CB-4C94-4998-9BBB-9FA433F4B596}"/>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E58AE6DC-7592-4D7D-8A2C-AB2A2C3F7DCB}"/>
              </a:ext>
            </a:extLst>
          </p:cNvPr>
          <p:cNvSpPr>
            <a:spLocks noGrp="1"/>
          </p:cNvSpPr>
          <p:nvPr>
            <p:ph type="sldNum" sz="quarter" idx="12"/>
          </p:nvPr>
        </p:nvSpPr>
        <p:spPr/>
        <p:txBody>
          <a:bodyPr/>
          <a:lstStyle/>
          <a:p>
            <a:pPr>
              <a:defRPr/>
            </a:pPr>
            <a:fld id="{AFD5F09E-495C-4440-9B64-34BC52B4539C}" type="slidenum">
              <a:rPr lang="en-US" smtClean="0"/>
              <a:pPr>
                <a:defRPr/>
              </a:pPr>
              <a:t>873</a:t>
            </a:fld>
            <a:endParaRPr lang="en-US"/>
          </a:p>
        </p:txBody>
      </p:sp>
    </p:spTree>
    <p:extLst>
      <p:ext uri="{BB962C8B-B14F-4D97-AF65-F5344CB8AC3E}">
        <p14:creationId xmlns:p14="http://schemas.microsoft.com/office/powerpoint/2010/main" val="1284015975"/>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27C3B-490C-4D20-B20B-1BEDDB92CFEE}"/>
              </a:ext>
            </a:extLst>
          </p:cNvPr>
          <p:cNvSpPr>
            <a:spLocks noGrp="1"/>
          </p:cNvSpPr>
          <p:nvPr>
            <p:ph type="title"/>
          </p:nvPr>
        </p:nvSpPr>
        <p:spPr/>
        <p:txBody>
          <a:bodyPr/>
          <a:lstStyle/>
          <a:p>
            <a:r>
              <a:rPr lang="de-DE" dirty="0"/>
              <a:t>Lab Experiment 5- Tasks 2</a:t>
            </a:r>
            <a:endParaRPr lang="en-GB" dirty="0"/>
          </a:p>
        </p:txBody>
      </p:sp>
      <p:pic>
        <p:nvPicPr>
          <p:cNvPr id="7" name="Inhaltsplatzhalter 6">
            <a:extLst>
              <a:ext uri="{FF2B5EF4-FFF2-40B4-BE49-F238E27FC236}">
                <a16:creationId xmlns:a16="http://schemas.microsoft.com/office/drawing/2014/main" id="{B7CFAAD5-29A2-472E-A497-076F3B3B4782}"/>
              </a:ext>
            </a:extLst>
          </p:cNvPr>
          <p:cNvPicPr>
            <a:picLocks noGrp="1" noChangeAspect="1"/>
          </p:cNvPicPr>
          <p:nvPr>
            <p:ph sz="quarter" idx="1"/>
          </p:nvPr>
        </p:nvPicPr>
        <p:blipFill rotWithShape="1">
          <a:blip r:embed="rId2"/>
          <a:srcRect l="34860" t="54197" r="36560" b="24541"/>
          <a:stretch/>
        </p:blipFill>
        <p:spPr>
          <a:xfrm>
            <a:off x="159511" y="2258809"/>
            <a:ext cx="8824977" cy="3556337"/>
          </a:xfrm>
          <a:prstGeom prst="rect">
            <a:avLst/>
          </a:prstGeom>
        </p:spPr>
      </p:pic>
      <p:sp>
        <p:nvSpPr>
          <p:cNvPr id="4" name="Datumsplatzhalter 3">
            <a:extLst>
              <a:ext uri="{FF2B5EF4-FFF2-40B4-BE49-F238E27FC236}">
                <a16:creationId xmlns:a16="http://schemas.microsoft.com/office/drawing/2014/main" id="{BE3A429F-8B0E-43B0-9E09-F6127953527A}"/>
              </a:ext>
            </a:extLst>
          </p:cNvPr>
          <p:cNvSpPr>
            <a:spLocks noGrp="1"/>
          </p:cNvSpPr>
          <p:nvPr>
            <p:ph type="dt" sz="half" idx="10"/>
          </p:nvPr>
        </p:nvSpPr>
        <p:spPr/>
        <p:txBody>
          <a:bodyPr/>
          <a:lstStyle/>
          <a:p>
            <a:pPr>
              <a:defRPr/>
            </a:pPr>
            <a:endParaRPr lang="en-US"/>
          </a:p>
        </p:txBody>
      </p:sp>
      <p:sp>
        <p:nvSpPr>
          <p:cNvPr id="5" name="Fußzeilenplatzhalter 4">
            <a:extLst>
              <a:ext uri="{FF2B5EF4-FFF2-40B4-BE49-F238E27FC236}">
                <a16:creationId xmlns:a16="http://schemas.microsoft.com/office/drawing/2014/main" id="{00650783-A25B-4D4E-BC67-92BFC5C34FFC}"/>
              </a:ext>
            </a:extLst>
          </p:cNvPr>
          <p:cNvSpPr>
            <a:spLocks noGrp="1"/>
          </p:cNvSpPr>
          <p:nvPr>
            <p:ph type="ftr" sz="quarter" idx="11"/>
          </p:nvPr>
        </p:nvSpPr>
        <p:spPr/>
        <p:txBody>
          <a:bodyPr/>
          <a:lstStyle/>
          <a:p>
            <a:pPr>
              <a:defRPr/>
            </a:pPr>
            <a:r>
              <a:rPr lang="en-US"/>
              <a:t>Realtime Programming Prof. Dr. Markus Pfeil</a:t>
            </a:r>
            <a:endParaRPr lang="en-US" dirty="0"/>
          </a:p>
        </p:txBody>
      </p:sp>
      <p:sp>
        <p:nvSpPr>
          <p:cNvPr id="6" name="Foliennummernplatzhalter 5">
            <a:extLst>
              <a:ext uri="{FF2B5EF4-FFF2-40B4-BE49-F238E27FC236}">
                <a16:creationId xmlns:a16="http://schemas.microsoft.com/office/drawing/2014/main" id="{09F19858-F8CA-4BD7-A330-30846A18BB64}"/>
              </a:ext>
            </a:extLst>
          </p:cNvPr>
          <p:cNvSpPr>
            <a:spLocks noGrp="1"/>
          </p:cNvSpPr>
          <p:nvPr>
            <p:ph type="sldNum" sz="quarter" idx="12"/>
          </p:nvPr>
        </p:nvSpPr>
        <p:spPr/>
        <p:txBody>
          <a:bodyPr/>
          <a:lstStyle/>
          <a:p>
            <a:pPr>
              <a:defRPr/>
            </a:pPr>
            <a:fld id="{AFD5F09E-495C-4440-9B64-34BC52B4539C}" type="slidenum">
              <a:rPr lang="en-US" smtClean="0"/>
              <a:pPr>
                <a:defRPr/>
              </a:pPr>
              <a:t>874</a:t>
            </a:fld>
            <a:endParaRPr lang="en-US"/>
          </a:p>
        </p:txBody>
      </p:sp>
    </p:spTree>
    <p:extLst>
      <p:ext uri="{BB962C8B-B14F-4D97-AF65-F5344CB8AC3E}">
        <p14:creationId xmlns:p14="http://schemas.microsoft.com/office/powerpoint/2010/main" val="39509892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8E3F93E-9C71-4D1F-A842-9584347BC0BB}"/>
              </a:ext>
            </a:extLst>
          </p:cNvPr>
          <p:cNvSpPr>
            <a:spLocks noGrp="1" noChangeArrowheads="1"/>
          </p:cNvSpPr>
          <p:nvPr>
            <p:ph type="title"/>
          </p:nvPr>
        </p:nvSpPr>
        <p:spPr/>
        <p:txBody>
          <a:bodyPr/>
          <a:lstStyle/>
          <a:p>
            <a:r>
              <a:rPr lang="en-US" altLang="en-US"/>
              <a:t>Advantages - General</a:t>
            </a:r>
          </a:p>
        </p:txBody>
      </p:sp>
      <p:sp>
        <p:nvSpPr>
          <p:cNvPr id="43011" name="Rectangle 3">
            <a:extLst>
              <a:ext uri="{FF2B5EF4-FFF2-40B4-BE49-F238E27FC236}">
                <a16:creationId xmlns:a16="http://schemas.microsoft.com/office/drawing/2014/main" id="{C2320EE4-7F3F-40E0-9FA5-5E08556BEDAD}"/>
              </a:ext>
            </a:extLst>
          </p:cNvPr>
          <p:cNvSpPr>
            <a:spLocks noGrp="1" noChangeArrowheads="1"/>
          </p:cNvSpPr>
          <p:nvPr>
            <p:ph sz="quarter" idx="1"/>
          </p:nvPr>
        </p:nvSpPr>
        <p:spPr/>
        <p:txBody>
          <a:bodyPr/>
          <a:lstStyle/>
          <a:p>
            <a:pPr>
              <a:lnSpc>
                <a:spcPct val="90000"/>
              </a:lnSpc>
            </a:pPr>
            <a:r>
              <a:rPr lang="en-US" altLang="en-US" sz="2800"/>
              <a:t>One main advantage is that N-S charts adopt the structured programming philosophy</a:t>
            </a:r>
          </a:p>
          <a:p>
            <a:pPr>
              <a:lnSpc>
                <a:spcPct val="90000"/>
              </a:lnSpc>
            </a:pPr>
            <a:r>
              <a:rPr lang="en-US" altLang="en-US" sz="2800"/>
              <a:t>N-S charts use only a few symbols which make them easier to learn then traditional flowcharts</a:t>
            </a:r>
          </a:p>
          <a:p>
            <a:pPr>
              <a:lnSpc>
                <a:spcPct val="90000"/>
              </a:lnSpc>
            </a:pPr>
            <a:r>
              <a:rPr lang="en-US" altLang="en-US" sz="2800"/>
              <a:t>They help to recognize missing policies or procedures from business rules  </a:t>
            </a:r>
          </a:p>
          <a:p>
            <a:pPr>
              <a:lnSpc>
                <a:spcPct val="90000"/>
              </a:lnSpc>
            </a:pPr>
            <a:r>
              <a:rPr lang="en-US" altLang="en-US" sz="2800"/>
              <a:t>Completed charts should fit on one page, there are no complex arrows to follow</a:t>
            </a:r>
          </a:p>
          <a:p>
            <a:pPr>
              <a:lnSpc>
                <a:spcPct val="90000"/>
              </a:lnSpc>
            </a:pPr>
            <a:endParaRPr lang="en-US" altLang="en-US" sz="2800"/>
          </a:p>
        </p:txBody>
      </p:sp>
      <p:sp>
        <p:nvSpPr>
          <p:cNvPr id="4" name="Datumsplatzhalter 3">
            <a:extLst>
              <a:ext uri="{FF2B5EF4-FFF2-40B4-BE49-F238E27FC236}">
                <a16:creationId xmlns:a16="http://schemas.microsoft.com/office/drawing/2014/main" id="{A855305C-8189-462D-B8CF-2BDB7EB4DCB0}"/>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78298CFE-F9EF-4259-8AA4-FF6A7D0341C0}"/>
              </a:ext>
            </a:extLst>
          </p:cNvPr>
          <p:cNvSpPr>
            <a:spLocks noGrp="1"/>
          </p:cNvSpPr>
          <p:nvPr>
            <p:ph type="sldNum" sz="quarter" idx="12"/>
          </p:nvPr>
        </p:nvSpPr>
        <p:spPr/>
        <p:txBody>
          <a:bodyPr/>
          <a:lstStyle/>
          <a:p>
            <a:fld id="{7218E89F-105A-4011-A01E-EE7BB218C667}" type="slidenum">
              <a:rPr lang="en-US" altLang="en-US"/>
              <a:pPr/>
              <a:t>88</a:t>
            </a:fld>
            <a:endParaRPr lang="en-US" altLang="en-US"/>
          </a:p>
        </p:txBody>
      </p:sp>
      <p:sp>
        <p:nvSpPr>
          <p:cNvPr id="2" name="Fußzeilenplatzhalter 1">
            <a:extLst>
              <a:ext uri="{FF2B5EF4-FFF2-40B4-BE49-F238E27FC236}">
                <a16:creationId xmlns:a16="http://schemas.microsoft.com/office/drawing/2014/main" id="{98D962B1-6080-4359-9E38-3DE826AF8CD8}"/>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8270546F-9638-4775-BDDB-6B3F9F6D1837}"/>
              </a:ext>
            </a:extLst>
          </p:cNvPr>
          <p:cNvSpPr>
            <a:spLocks noGrp="1" noChangeArrowheads="1"/>
          </p:cNvSpPr>
          <p:nvPr>
            <p:ph type="title"/>
          </p:nvPr>
        </p:nvSpPr>
        <p:spPr/>
        <p:txBody>
          <a:bodyPr/>
          <a:lstStyle/>
          <a:p>
            <a:r>
              <a:rPr lang="en-US" altLang="en-US"/>
              <a:t>Advantages – General </a:t>
            </a:r>
            <a:r>
              <a:rPr lang="en-US" altLang="en-US" sz="3600"/>
              <a:t>(cont.)</a:t>
            </a:r>
          </a:p>
        </p:txBody>
      </p:sp>
      <p:sp>
        <p:nvSpPr>
          <p:cNvPr id="63491" name="Rectangle 1027">
            <a:extLst>
              <a:ext uri="{FF2B5EF4-FFF2-40B4-BE49-F238E27FC236}">
                <a16:creationId xmlns:a16="http://schemas.microsoft.com/office/drawing/2014/main" id="{19956C64-BF8F-48D8-8702-0CBDFE1EF382}"/>
              </a:ext>
            </a:extLst>
          </p:cNvPr>
          <p:cNvSpPr>
            <a:spLocks noGrp="1" noChangeArrowheads="1"/>
          </p:cNvSpPr>
          <p:nvPr>
            <p:ph sz="quarter" idx="1"/>
          </p:nvPr>
        </p:nvSpPr>
        <p:spPr/>
        <p:txBody>
          <a:bodyPr/>
          <a:lstStyle/>
          <a:p>
            <a:r>
              <a:rPr lang="en-US" altLang="en-US"/>
              <a:t>Have one entry point and one exit point</a:t>
            </a:r>
          </a:p>
          <a:p>
            <a:r>
              <a:rPr lang="en-US" altLang="en-US"/>
              <a:t>They can be nested to show complex procedures</a:t>
            </a:r>
          </a:p>
          <a:p>
            <a:r>
              <a:rPr lang="en-US" altLang="en-US"/>
              <a:t>N-S charts are independent of any specific programming language</a:t>
            </a:r>
          </a:p>
          <a:p>
            <a:pPr>
              <a:buFont typeface="Wingdings" panose="05000000000000000000" pitchFamily="2" charset="2"/>
              <a:buNone/>
            </a:pPr>
            <a:endParaRPr lang="en-US" altLang="en-US"/>
          </a:p>
        </p:txBody>
      </p:sp>
      <p:sp>
        <p:nvSpPr>
          <p:cNvPr id="4" name="Datumsplatzhalter 3">
            <a:extLst>
              <a:ext uri="{FF2B5EF4-FFF2-40B4-BE49-F238E27FC236}">
                <a16:creationId xmlns:a16="http://schemas.microsoft.com/office/drawing/2014/main" id="{B543E128-05A3-4FCD-83FC-B13804A879A7}"/>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E25A6D16-2E69-4139-B422-C31F8E07D0BB}"/>
              </a:ext>
            </a:extLst>
          </p:cNvPr>
          <p:cNvSpPr>
            <a:spLocks noGrp="1"/>
          </p:cNvSpPr>
          <p:nvPr>
            <p:ph type="sldNum" sz="quarter" idx="12"/>
          </p:nvPr>
        </p:nvSpPr>
        <p:spPr/>
        <p:txBody>
          <a:bodyPr/>
          <a:lstStyle/>
          <a:p>
            <a:fld id="{4D7CFB28-07D8-470C-9FED-C8AD0226942E}" type="slidenum">
              <a:rPr lang="en-US" altLang="en-US"/>
              <a:pPr/>
              <a:t>89</a:t>
            </a:fld>
            <a:endParaRPr lang="en-US" altLang="en-US"/>
          </a:p>
        </p:txBody>
      </p:sp>
      <p:sp>
        <p:nvSpPr>
          <p:cNvPr id="2" name="Fußzeilenplatzhalter 1">
            <a:extLst>
              <a:ext uri="{FF2B5EF4-FFF2-40B4-BE49-F238E27FC236}">
                <a16:creationId xmlns:a16="http://schemas.microsoft.com/office/drawing/2014/main" id="{90908084-F7A5-498B-B3C4-175C9B787043}"/>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74D0B06C-B6B0-4C90-88A4-2EA9EAD81281}"/>
              </a:ext>
            </a:extLst>
          </p:cNvPr>
          <p:cNvSpPr>
            <a:spLocks noGrp="1"/>
          </p:cNvSpPr>
          <p:nvPr>
            <p:ph type="body" idx="1"/>
          </p:nvPr>
        </p:nvSpPr>
        <p:spPr>
          <a:xfrm>
            <a:off x="1368426" y="2743200"/>
            <a:ext cx="6480174" cy="3098068"/>
          </a:xfrm>
        </p:spPr>
        <p:txBody>
          <a:bodyPr/>
          <a:lstStyle/>
          <a:p>
            <a:r>
              <a:rPr lang="de-DE" dirty="0" err="1"/>
              <a:t>Concepts</a:t>
            </a:r>
            <a:r>
              <a:rPr lang="de-DE" dirty="0"/>
              <a:t> </a:t>
            </a:r>
            <a:r>
              <a:rPr lang="de-DE" dirty="0" err="1"/>
              <a:t>of</a:t>
            </a:r>
            <a:r>
              <a:rPr lang="de-DE" dirty="0"/>
              <a:t> Realtime</a:t>
            </a:r>
          </a:p>
          <a:p>
            <a:r>
              <a:rPr lang="de-DE" dirty="0"/>
              <a:t>Task </a:t>
            </a:r>
            <a:r>
              <a:rPr lang="de-DE" dirty="0" err="1"/>
              <a:t>management</a:t>
            </a:r>
            <a:endParaRPr lang="de-DE" dirty="0"/>
          </a:p>
          <a:p>
            <a:r>
              <a:rPr lang="de-DE" dirty="0"/>
              <a:t>Inter-task </a:t>
            </a:r>
            <a:r>
              <a:rPr lang="de-DE" dirty="0" err="1"/>
              <a:t>communication</a:t>
            </a:r>
            <a:endParaRPr lang="de-DE" dirty="0"/>
          </a:p>
          <a:p>
            <a:r>
              <a:rPr lang="de-DE" dirty="0"/>
              <a:t>Scheduling</a:t>
            </a:r>
          </a:p>
          <a:p>
            <a:r>
              <a:rPr lang="de-DE" dirty="0"/>
              <a:t>RTOS</a:t>
            </a:r>
          </a:p>
          <a:p>
            <a:r>
              <a:rPr lang="de-DE" dirty="0" err="1"/>
              <a:t>Timestamping</a:t>
            </a:r>
            <a:r>
              <a:rPr lang="de-DE" dirty="0"/>
              <a:t> / Clocks</a:t>
            </a:r>
          </a:p>
          <a:p>
            <a:r>
              <a:rPr lang="de-DE" dirty="0"/>
              <a:t>Communication</a:t>
            </a:r>
          </a:p>
          <a:p>
            <a:r>
              <a:rPr lang="de-DE" dirty="0" err="1"/>
              <a:t>Approaching</a:t>
            </a:r>
            <a:r>
              <a:rPr lang="de-DE" dirty="0"/>
              <a:t> </a:t>
            </a:r>
            <a:r>
              <a:rPr lang="de-DE" dirty="0" err="1"/>
              <a:t>multi</a:t>
            </a:r>
            <a:r>
              <a:rPr lang="de-DE" dirty="0"/>
              <a:t> </a:t>
            </a:r>
            <a:r>
              <a:rPr lang="de-DE" dirty="0" err="1"/>
              <a:t>core</a:t>
            </a:r>
            <a:r>
              <a:rPr lang="de-DE" dirty="0"/>
              <a:t> </a:t>
            </a:r>
            <a:r>
              <a:rPr lang="de-DE" dirty="0" err="1"/>
              <a:t>systems</a:t>
            </a:r>
            <a:endParaRPr lang="de-DE" dirty="0"/>
          </a:p>
          <a:p>
            <a:endParaRPr lang="de-DE" dirty="0"/>
          </a:p>
          <a:p>
            <a:endParaRPr lang="en-GB" dirty="0"/>
          </a:p>
        </p:txBody>
      </p:sp>
      <p:sp>
        <p:nvSpPr>
          <p:cNvPr id="7" name="Titel 6">
            <a:extLst>
              <a:ext uri="{FF2B5EF4-FFF2-40B4-BE49-F238E27FC236}">
                <a16:creationId xmlns:a16="http://schemas.microsoft.com/office/drawing/2014/main" id="{D41648C2-096F-4D74-97B6-B3FF46B434F7}"/>
              </a:ext>
            </a:extLst>
          </p:cNvPr>
          <p:cNvSpPr>
            <a:spLocks noGrp="1"/>
          </p:cNvSpPr>
          <p:nvPr>
            <p:ph type="title"/>
          </p:nvPr>
        </p:nvSpPr>
        <p:spPr/>
        <p:txBody>
          <a:bodyPr/>
          <a:lstStyle/>
          <a:p>
            <a:r>
              <a:rPr lang="de-DE" dirty="0"/>
              <a:t>Topics </a:t>
            </a:r>
            <a:r>
              <a:rPr lang="de-DE" dirty="0" err="1"/>
              <a:t>Covered</a:t>
            </a:r>
            <a:r>
              <a:rPr lang="de-DE" dirty="0"/>
              <a:t>:</a:t>
            </a:r>
            <a:endParaRPr lang="en-GB" dirty="0"/>
          </a:p>
        </p:txBody>
      </p:sp>
      <p:sp>
        <p:nvSpPr>
          <p:cNvPr id="5" name="Fußzeilenplatzhalter 4">
            <a:extLst>
              <a:ext uri="{FF2B5EF4-FFF2-40B4-BE49-F238E27FC236}">
                <a16:creationId xmlns:a16="http://schemas.microsoft.com/office/drawing/2014/main" id="{0B1DB802-20FF-44D2-8D3A-B4F45E7220A6}"/>
              </a:ext>
            </a:extLst>
          </p:cNvPr>
          <p:cNvSpPr>
            <a:spLocks noGrp="1"/>
          </p:cNvSpPr>
          <p:nvPr>
            <p:ph type="ftr" sz="quarter" idx="10"/>
          </p:nvPr>
        </p:nvSpPr>
        <p:spPr/>
        <p:txBody>
          <a:bodyPr/>
          <a:lstStyle/>
          <a:p>
            <a:pPr>
              <a:defRPr/>
            </a:pPr>
            <a:r>
              <a:rPr lang="en-US"/>
              <a:t>Realtime Programming Prof. Dr. Markus Pfeil</a:t>
            </a:r>
            <a:endParaRPr lang="en-US" dirty="0"/>
          </a:p>
        </p:txBody>
      </p:sp>
      <p:sp>
        <p:nvSpPr>
          <p:cNvPr id="4" name="Datumsplatzhalter 3">
            <a:extLst>
              <a:ext uri="{FF2B5EF4-FFF2-40B4-BE49-F238E27FC236}">
                <a16:creationId xmlns:a16="http://schemas.microsoft.com/office/drawing/2014/main" id="{A57B25D8-738D-4BD9-A3AB-FFB7B1DFD76F}"/>
              </a:ext>
            </a:extLst>
          </p:cNvPr>
          <p:cNvSpPr>
            <a:spLocks noGrp="1"/>
          </p:cNvSpPr>
          <p:nvPr>
            <p:ph type="dt" sz="half" idx="11"/>
          </p:nvPr>
        </p:nvSpPr>
        <p:spPr/>
        <p:txBody>
          <a:bodyPr/>
          <a:lstStyle/>
          <a:p>
            <a:pPr>
              <a:defRPr/>
            </a:pPr>
            <a:endParaRPr lang="en-US" dirty="0"/>
          </a:p>
        </p:txBody>
      </p:sp>
      <p:sp>
        <p:nvSpPr>
          <p:cNvPr id="6" name="Foliennummernplatzhalter 5">
            <a:extLst>
              <a:ext uri="{FF2B5EF4-FFF2-40B4-BE49-F238E27FC236}">
                <a16:creationId xmlns:a16="http://schemas.microsoft.com/office/drawing/2014/main" id="{E036A73D-C57F-4627-B969-4D661C0BE88A}"/>
              </a:ext>
            </a:extLst>
          </p:cNvPr>
          <p:cNvSpPr>
            <a:spLocks noGrp="1"/>
          </p:cNvSpPr>
          <p:nvPr>
            <p:ph type="sldNum" sz="quarter" idx="12"/>
          </p:nvPr>
        </p:nvSpPr>
        <p:spPr/>
        <p:txBody>
          <a:bodyPr/>
          <a:lstStyle/>
          <a:p>
            <a:pPr>
              <a:defRPr/>
            </a:pPr>
            <a:fld id="{AFD5F09E-495C-4440-9B64-34BC52B4539C}" type="slidenum">
              <a:rPr lang="en-US" smtClean="0"/>
              <a:pPr>
                <a:defRPr/>
              </a:pPr>
              <a:t>9</a:t>
            </a:fld>
            <a:endParaRPr lang="en-US"/>
          </a:p>
        </p:txBody>
      </p:sp>
    </p:spTree>
    <p:extLst>
      <p:ext uri="{BB962C8B-B14F-4D97-AF65-F5344CB8AC3E}">
        <p14:creationId xmlns:p14="http://schemas.microsoft.com/office/powerpoint/2010/main" val="19215362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CAEE74EC-A721-44F5-9D3E-1DBA60EFF30E}"/>
              </a:ext>
            </a:extLst>
          </p:cNvPr>
          <p:cNvSpPr>
            <a:spLocks noGrp="1" noChangeArrowheads="1"/>
          </p:cNvSpPr>
          <p:nvPr>
            <p:ph type="title"/>
          </p:nvPr>
        </p:nvSpPr>
        <p:spPr/>
        <p:txBody>
          <a:bodyPr/>
          <a:lstStyle/>
          <a:p>
            <a:r>
              <a:rPr lang="en-US" altLang="en-US"/>
              <a:t>Advantages – Programming</a:t>
            </a:r>
          </a:p>
        </p:txBody>
      </p:sp>
      <p:sp>
        <p:nvSpPr>
          <p:cNvPr id="46083" name="Rectangle 3">
            <a:extLst>
              <a:ext uri="{FF2B5EF4-FFF2-40B4-BE49-F238E27FC236}">
                <a16:creationId xmlns:a16="http://schemas.microsoft.com/office/drawing/2014/main" id="{7EE54AD0-3498-4BC0-AE55-A2B8B2114154}"/>
              </a:ext>
            </a:extLst>
          </p:cNvPr>
          <p:cNvSpPr>
            <a:spLocks noGrp="1" noChangeArrowheads="1"/>
          </p:cNvSpPr>
          <p:nvPr>
            <p:ph sz="quarter" idx="1"/>
          </p:nvPr>
        </p:nvSpPr>
        <p:spPr/>
        <p:txBody>
          <a:bodyPr/>
          <a:lstStyle/>
          <a:p>
            <a:r>
              <a:rPr lang="en-US" altLang="en-US"/>
              <a:t>The logic is documented in the N-S chart so regardless of the coding language used, N-S charts make coding much easier then starting from scratch </a:t>
            </a:r>
          </a:p>
          <a:p>
            <a:r>
              <a:rPr lang="en-US" altLang="en-US"/>
              <a:t>Clearly displays sequence, selection, and repetition (such as nested loops) to make debugging easier</a:t>
            </a:r>
          </a:p>
          <a:p>
            <a:r>
              <a:rPr lang="en-US" altLang="en-US"/>
              <a:t>Confusing “GOTOs” are not represented</a:t>
            </a:r>
          </a:p>
        </p:txBody>
      </p:sp>
      <p:sp>
        <p:nvSpPr>
          <p:cNvPr id="4" name="Datumsplatzhalter 3">
            <a:extLst>
              <a:ext uri="{FF2B5EF4-FFF2-40B4-BE49-F238E27FC236}">
                <a16:creationId xmlns:a16="http://schemas.microsoft.com/office/drawing/2014/main" id="{4EEE7D57-86FB-4795-9407-C7DB8A9B8FCA}"/>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7757591B-DA1F-4AA2-895C-C41EBBE53B5B}"/>
              </a:ext>
            </a:extLst>
          </p:cNvPr>
          <p:cNvSpPr>
            <a:spLocks noGrp="1"/>
          </p:cNvSpPr>
          <p:nvPr>
            <p:ph type="sldNum" sz="quarter" idx="12"/>
          </p:nvPr>
        </p:nvSpPr>
        <p:spPr/>
        <p:txBody>
          <a:bodyPr/>
          <a:lstStyle/>
          <a:p>
            <a:fld id="{EBB2D9EC-4504-4FC2-AF91-EF4C7B6BDE25}" type="slidenum">
              <a:rPr lang="en-US" altLang="en-US"/>
              <a:pPr/>
              <a:t>90</a:t>
            </a:fld>
            <a:endParaRPr lang="en-US" altLang="en-US"/>
          </a:p>
        </p:txBody>
      </p:sp>
      <p:sp>
        <p:nvSpPr>
          <p:cNvPr id="2" name="Fußzeilenplatzhalter 1">
            <a:extLst>
              <a:ext uri="{FF2B5EF4-FFF2-40B4-BE49-F238E27FC236}">
                <a16:creationId xmlns:a16="http://schemas.microsoft.com/office/drawing/2014/main" id="{E917E6E0-8F3A-4C5B-93D9-396F359A854D}"/>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EDBDE15-9D18-40F8-9568-78AD3E8DF684}"/>
              </a:ext>
            </a:extLst>
          </p:cNvPr>
          <p:cNvSpPr>
            <a:spLocks noGrp="1" noChangeArrowheads="1"/>
          </p:cNvSpPr>
          <p:nvPr>
            <p:ph type="title"/>
          </p:nvPr>
        </p:nvSpPr>
        <p:spPr/>
        <p:txBody>
          <a:bodyPr/>
          <a:lstStyle/>
          <a:p>
            <a:r>
              <a:rPr lang="en-US" altLang="en-US"/>
              <a:t>Disadvantages</a:t>
            </a:r>
          </a:p>
        </p:txBody>
      </p:sp>
      <p:sp>
        <p:nvSpPr>
          <p:cNvPr id="47107" name="Rectangle 3">
            <a:extLst>
              <a:ext uri="{FF2B5EF4-FFF2-40B4-BE49-F238E27FC236}">
                <a16:creationId xmlns:a16="http://schemas.microsoft.com/office/drawing/2014/main" id="{1BF50AEF-34C9-4435-BA51-8B4C8C3FCAC5}"/>
              </a:ext>
            </a:extLst>
          </p:cNvPr>
          <p:cNvSpPr>
            <a:spLocks noGrp="1" noChangeArrowheads="1"/>
          </p:cNvSpPr>
          <p:nvPr>
            <p:ph sz="quarter" idx="1"/>
          </p:nvPr>
        </p:nvSpPr>
        <p:spPr/>
        <p:txBody>
          <a:bodyPr/>
          <a:lstStyle/>
          <a:p>
            <a:pPr>
              <a:lnSpc>
                <a:spcPct val="90000"/>
              </a:lnSpc>
            </a:pPr>
            <a:r>
              <a:rPr lang="en-US" altLang="en-US"/>
              <a:t>They can be difficult to draw</a:t>
            </a:r>
          </a:p>
          <a:p>
            <a:pPr>
              <a:lnSpc>
                <a:spcPct val="90000"/>
              </a:lnSpc>
            </a:pPr>
            <a:endParaRPr lang="en-US" altLang="en-US"/>
          </a:p>
          <a:p>
            <a:pPr>
              <a:lnSpc>
                <a:spcPct val="90000"/>
              </a:lnSpc>
            </a:pPr>
            <a:r>
              <a:rPr lang="en-US" altLang="en-US"/>
              <a:t>They can be harder to update or change then traditional flow charts because everything stays together</a:t>
            </a:r>
          </a:p>
          <a:p>
            <a:pPr>
              <a:lnSpc>
                <a:spcPct val="90000"/>
              </a:lnSpc>
            </a:pPr>
            <a:endParaRPr lang="en-US" altLang="en-US"/>
          </a:p>
          <a:p>
            <a:pPr>
              <a:lnSpc>
                <a:spcPct val="90000"/>
              </a:lnSpc>
            </a:pPr>
            <a:r>
              <a:rPr lang="en-US" altLang="en-US"/>
              <a:t>They must be comprehensive to be understood</a:t>
            </a:r>
          </a:p>
        </p:txBody>
      </p:sp>
      <p:sp>
        <p:nvSpPr>
          <p:cNvPr id="4" name="Datumsplatzhalter 3">
            <a:extLst>
              <a:ext uri="{FF2B5EF4-FFF2-40B4-BE49-F238E27FC236}">
                <a16:creationId xmlns:a16="http://schemas.microsoft.com/office/drawing/2014/main" id="{FEE80502-EC72-45D5-9FDA-723C5AC1AD42}"/>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318513C3-66A0-42FC-99BD-B1CA46280C93}"/>
              </a:ext>
            </a:extLst>
          </p:cNvPr>
          <p:cNvSpPr>
            <a:spLocks noGrp="1"/>
          </p:cNvSpPr>
          <p:nvPr>
            <p:ph type="sldNum" sz="quarter" idx="12"/>
          </p:nvPr>
        </p:nvSpPr>
        <p:spPr/>
        <p:txBody>
          <a:bodyPr/>
          <a:lstStyle/>
          <a:p>
            <a:fld id="{64479F53-972F-4DCF-8CBB-D282429938B7}" type="slidenum">
              <a:rPr lang="en-US" altLang="en-US"/>
              <a:pPr/>
              <a:t>91</a:t>
            </a:fld>
            <a:endParaRPr lang="en-US" altLang="en-US"/>
          </a:p>
        </p:txBody>
      </p:sp>
      <p:sp>
        <p:nvSpPr>
          <p:cNvPr id="2" name="Fußzeilenplatzhalter 1">
            <a:extLst>
              <a:ext uri="{FF2B5EF4-FFF2-40B4-BE49-F238E27FC236}">
                <a16:creationId xmlns:a16="http://schemas.microsoft.com/office/drawing/2014/main" id="{674002B8-F80C-44A9-B4F4-D0AE0EE59FCA}"/>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4" name="Rectangle 10">
            <a:extLst>
              <a:ext uri="{FF2B5EF4-FFF2-40B4-BE49-F238E27FC236}">
                <a16:creationId xmlns:a16="http://schemas.microsoft.com/office/drawing/2014/main" id="{F9E6AABB-0C7B-42B3-BE3F-4F9730D4F9CD}"/>
              </a:ext>
            </a:extLst>
          </p:cNvPr>
          <p:cNvSpPr>
            <a:spLocks noGrp="1" noChangeArrowheads="1"/>
          </p:cNvSpPr>
          <p:nvPr>
            <p:ph type="title"/>
          </p:nvPr>
        </p:nvSpPr>
        <p:spPr/>
        <p:txBody>
          <a:bodyPr/>
          <a:lstStyle/>
          <a:p>
            <a:r>
              <a:rPr lang="en-US" altLang="en-US"/>
              <a:t>Relationship with Other Techniques</a:t>
            </a:r>
          </a:p>
        </p:txBody>
      </p:sp>
      <p:sp>
        <p:nvSpPr>
          <p:cNvPr id="57" name="Datumsplatzhalter 3">
            <a:extLst>
              <a:ext uri="{FF2B5EF4-FFF2-40B4-BE49-F238E27FC236}">
                <a16:creationId xmlns:a16="http://schemas.microsoft.com/office/drawing/2014/main" id="{AAB74F9F-7498-439C-BD51-160A97C1EB41}"/>
              </a:ext>
            </a:extLst>
          </p:cNvPr>
          <p:cNvSpPr>
            <a:spLocks noGrp="1"/>
          </p:cNvSpPr>
          <p:nvPr>
            <p:ph type="dt" sz="half" idx="10"/>
          </p:nvPr>
        </p:nvSpPr>
        <p:spPr/>
        <p:txBody>
          <a:bodyPr/>
          <a:lstStyle/>
          <a:p>
            <a:endParaRPr lang="en-US" altLang="en-US"/>
          </a:p>
        </p:txBody>
      </p:sp>
      <p:sp>
        <p:nvSpPr>
          <p:cNvPr id="58" name="Foliennummernplatzhalter 5">
            <a:extLst>
              <a:ext uri="{FF2B5EF4-FFF2-40B4-BE49-F238E27FC236}">
                <a16:creationId xmlns:a16="http://schemas.microsoft.com/office/drawing/2014/main" id="{8653939B-B191-492C-A0EB-66CB7A80FB87}"/>
              </a:ext>
            </a:extLst>
          </p:cNvPr>
          <p:cNvSpPr>
            <a:spLocks noGrp="1"/>
          </p:cNvSpPr>
          <p:nvPr>
            <p:ph type="sldNum" sz="quarter" idx="12"/>
          </p:nvPr>
        </p:nvSpPr>
        <p:spPr/>
        <p:txBody>
          <a:bodyPr/>
          <a:lstStyle/>
          <a:p>
            <a:fld id="{A5E3A35C-2C1A-42C5-B6AA-2239553DBBAF}" type="slidenum">
              <a:rPr lang="en-US" altLang="en-US"/>
              <a:pPr/>
              <a:t>92</a:t>
            </a:fld>
            <a:endParaRPr lang="en-US" altLang="en-US"/>
          </a:p>
        </p:txBody>
      </p:sp>
      <p:sp>
        <p:nvSpPr>
          <p:cNvPr id="67590" name="Text Box 6">
            <a:extLst>
              <a:ext uri="{FF2B5EF4-FFF2-40B4-BE49-F238E27FC236}">
                <a16:creationId xmlns:a16="http://schemas.microsoft.com/office/drawing/2014/main" id="{B0C3A83E-188F-49C3-BCBF-69967C37737E}"/>
              </a:ext>
            </a:extLst>
          </p:cNvPr>
          <p:cNvSpPr txBox="1">
            <a:spLocks noChangeArrowheads="1"/>
          </p:cNvSpPr>
          <p:nvPr/>
        </p:nvSpPr>
        <p:spPr bwMode="auto">
          <a:xfrm>
            <a:off x="762000" y="2819400"/>
            <a:ext cx="579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US" altLang="en-US"/>
          </a:p>
        </p:txBody>
      </p:sp>
      <p:grpSp>
        <p:nvGrpSpPr>
          <p:cNvPr id="67643" name="Group 59">
            <a:extLst>
              <a:ext uri="{FF2B5EF4-FFF2-40B4-BE49-F238E27FC236}">
                <a16:creationId xmlns:a16="http://schemas.microsoft.com/office/drawing/2014/main" id="{9C2587F9-A18E-44BD-A09F-410599BA484A}"/>
              </a:ext>
            </a:extLst>
          </p:cNvPr>
          <p:cNvGrpSpPr>
            <a:grpSpLocks/>
          </p:cNvGrpSpPr>
          <p:nvPr/>
        </p:nvGrpSpPr>
        <p:grpSpPr bwMode="auto">
          <a:xfrm>
            <a:off x="304800" y="1664804"/>
            <a:ext cx="8305800" cy="4572000"/>
            <a:chOff x="-3" y="-3"/>
            <a:chExt cx="3507" cy="3564"/>
          </a:xfrm>
        </p:grpSpPr>
        <p:grpSp>
          <p:nvGrpSpPr>
            <p:cNvPr id="67641" name="Group 57">
              <a:extLst>
                <a:ext uri="{FF2B5EF4-FFF2-40B4-BE49-F238E27FC236}">
                  <a16:creationId xmlns:a16="http://schemas.microsoft.com/office/drawing/2014/main" id="{E2559320-88DB-47B0-87B9-394DC6C2B0A2}"/>
                </a:ext>
              </a:extLst>
            </p:cNvPr>
            <p:cNvGrpSpPr>
              <a:grpSpLocks/>
            </p:cNvGrpSpPr>
            <p:nvPr/>
          </p:nvGrpSpPr>
          <p:grpSpPr bwMode="auto">
            <a:xfrm>
              <a:off x="0" y="0"/>
              <a:ext cx="3501" cy="3558"/>
              <a:chOff x="0" y="0"/>
              <a:chExt cx="3501" cy="3558"/>
            </a:xfrm>
          </p:grpSpPr>
          <p:grpSp>
            <p:nvGrpSpPr>
              <p:cNvPr id="67612" name="Group 28">
                <a:extLst>
                  <a:ext uri="{FF2B5EF4-FFF2-40B4-BE49-F238E27FC236}">
                    <a16:creationId xmlns:a16="http://schemas.microsoft.com/office/drawing/2014/main" id="{9B37652A-7C7B-483A-8345-4D74B8CB7035}"/>
                  </a:ext>
                </a:extLst>
              </p:cNvPr>
              <p:cNvGrpSpPr>
                <a:grpSpLocks/>
              </p:cNvGrpSpPr>
              <p:nvPr/>
            </p:nvGrpSpPr>
            <p:grpSpPr bwMode="auto">
              <a:xfrm>
                <a:off x="0" y="0"/>
                <a:ext cx="920" cy="403"/>
                <a:chOff x="0" y="0"/>
                <a:chExt cx="920" cy="403"/>
              </a:xfrm>
            </p:grpSpPr>
            <p:sp>
              <p:nvSpPr>
                <p:cNvPr id="67596" name="Rectangle 12">
                  <a:extLst>
                    <a:ext uri="{FF2B5EF4-FFF2-40B4-BE49-F238E27FC236}">
                      <a16:creationId xmlns:a16="http://schemas.microsoft.com/office/drawing/2014/main" id="{1BAB2E41-DB36-4258-A15F-493DD1AD6EFB}"/>
                    </a:ext>
                  </a:extLst>
                </p:cNvPr>
                <p:cNvSpPr>
                  <a:spLocks noChangeArrowheads="1"/>
                </p:cNvSpPr>
                <p:nvPr/>
              </p:nvSpPr>
              <p:spPr bwMode="auto">
                <a:xfrm>
                  <a:off x="6" y="6"/>
                  <a:ext cx="908"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kumimoji="1" lang="en-US" altLang="en-US" sz="1200">
                    <a:cs typeface="Times New Roman" panose="02020603050405020304" pitchFamily="18" charset="0"/>
                  </a:endParaRPr>
                </a:p>
                <a:p>
                  <a:pPr eaLnBrk="0" hangingPunct="0"/>
                  <a:endParaRPr kumimoji="1" lang="en-US" altLang="en-US"/>
                </a:p>
              </p:txBody>
            </p:sp>
            <p:sp>
              <p:nvSpPr>
                <p:cNvPr id="67611" name="Rectangle 27">
                  <a:extLst>
                    <a:ext uri="{FF2B5EF4-FFF2-40B4-BE49-F238E27FC236}">
                      <a16:creationId xmlns:a16="http://schemas.microsoft.com/office/drawing/2014/main" id="{3077A84B-6FCA-4E14-A924-06FA496B7476}"/>
                    </a:ext>
                  </a:extLst>
                </p:cNvPr>
                <p:cNvSpPr>
                  <a:spLocks noChangeArrowheads="1"/>
                </p:cNvSpPr>
                <p:nvPr/>
              </p:nvSpPr>
              <p:spPr bwMode="auto">
                <a:xfrm>
                  <a:off x="0" y="0"/>
                  <a:ext cx="920"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14" name="Group 30">
                <a:extLst>
                  <a:ext uri="{FF2B5EF4-FFF2-40B4-BE49-F238E27FC236}">
                    <a16:creationId xmlns:a16="http://schemas.microsoft.com/office/drawing/2014/main" id="{E560E4B5-E876-4BA4-992E-EEBE31DC43A9}"/>
                  </a:ext>
                </a:extLst>
              </p:cNvPr>
              <p:cNvGrpSpPr>
                <a:grpSpLocks/>
              </p:cNvGrpSpPr>
              <p:nvPr/>
            </p:nvGrpSpPr>
            <p:grpSpPr bwMode="auto">
              <a:xfrm>
                <a:off x="920" y="0"/>
                <a:ext cx="1290" cy="403"/>
                <a:chOff x="920" y="0"/>
                <a:chExt cx="1290" cy="403"/>
              </a:xfrm>
            </p:grpSpPr>
            <p:sp>
              <p:nvSpPr>
                <p:cNvPr id="67597" name="Rectangle 13">
                  <a:extLst>
                    <a:ext uri="{FF2B5EF4-FFF2-40B4-BE49-F238E27FC236}">
                      <a16:creationId xmlns:a16="http://schemas.microsoft.com/office/drawing/2014/main" id="{7089CEC9-414F-44C9-A0D0-F118921B5ACC}"/>
                    </a:ext>
                  </a:extLst>
                </p:cNvPr>
                <p:cNvSpPr>
                  <a:spLocks noChangeArrowheads="1"/>
                </p:cNvSpPr>
                <p:nvPr/>
              </p:nvSpPr>
              <p:spPr bwMode="auto">
                <a:xfrm>
                  <a:off x="926" y="6"/>
                  <a:ext cx="1278"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endParaRPr kumimoji="1" lang="en-US" altLang="en-US" sz="1800"/>
                </a:p>
              </p:txBody>
            </p:sp>
            <p:sp>
              <p:nvSpPr>
                <p:cNvPr id="67613" name="Rectangle 29">
                  <a:extLst>
                    <a:ext uri="{FF2B5EF4-FFF2-40B4-BE49-F238E27FC236}">
                      <a16:creationId xmlns:a16="http://schemas.microsoft.com/office/drawing/2014/main" id="{C755BC69-1D13-4D01-AB27-9EA9B9FE53D0}"/>
                    </a:ext>
                  </a:extLst>
                </p:cNvPr>
                <p:cNvSpPr>
                  <a:spLocks noChangeArrowheads="1"/>
                </p:cNvSpPr>
                <p:nvPr/>
              </p:nvSpPr>
              <p:spPr bwMode="auto">
                <a:xfrm>
                  <a:off x="920" y="0"/>
                  <a:ext cx="1290"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16" name="Group 32">
                <a:extLst>
                  <a:ext uri="{FF2B5EF4-FFF2-40B4-BE49-F238E27FC236}">
                    <a16:creationId xmlns:a16="http://schemas.microsoft.com/office/drawing/2014/main" id="{149225A7-4C2E-4033-BC6F-B20A66D497E3}"/>
                  </a:ext>
                </a:extLst>
              </p:cNvPr>
              <p:cNvGrpSpPr>
                <a:grpSpLocks/>
              </p:cNvGrpSpPr>
              <p:nvPr/>
            </p:nvGrpSpPr>
            <p:grpSpPr bwMode="auto">
              <a:xfrm>
                <a:off x="2210" y="0"/>
                <a:ext cx="1291" cy="403"/>
                <a:chOff x="2210" y="0"/>
                <a:chExt cx="1291" cy="403"/>
              </a:xfrm>
            </p:grpSpPr>
            <p:sp>
              <p:nvSpPr>
                <p:cNvPr id="67598" name="Rectangle 14">
                  <a:extLst>
                    <a:ext uri="{FF2B5EF4-FFF2-40B4-BE49-F238E27FC236}">
                      <a16:creationId xmlns:a16="http://schemas.microsoft.com/office/drawing/2014/main" id="{6FB5E5CF-E259-4271-A288-201E4624C822}"/>
                    </a:ext>
                  </a:extLst>
                </p:cNvPr>
                <p:cNvSpPr>
                  <a:spLocks noChangeArrowheads="1"/>
                </p:cNvSpPr>
                <p:nvPr/>
              </p:nvSpPr>
              <p:spPr bwMode="auto">
                <a:xfrm>
                  <a:off x="2216" y="6"/>
                  <a:ext cx="127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kumimoji="1" lang="en-US" altLang="en-US" sz="1800">
                    <a:cs typeface="Times New Roman" panose="02020603050405020304" pitchFamily="18" charset="0"/>
                  </a:endParaRPr>
                </a:p>
                <a:p>
                  <a:pPr eaLnBrk="0" hangingPunct="0"/>
                  <a:endParaRPr kumimoji="1" lang="en-US" altLang="en-US" sz="1600"/>
                </a:p>
              </p:txBody>
            </p:sp>
            <p:sp>
              <p:nvSpPr>
                <p:cNvPr id="67615" name="Rectangle 31">
                  <a:extLst>
                    <a:ext uri="{FF2B5EF4-FFF2-40B4-BE49-F238E27FC236}">
                      <a16:creationId xmlns:a16="http://schemas.microsoft.com/office/drawing/2014/main" id="{7C4C4E6C-5F30-4BF8-895B-D1AC1DCBD430}"/>
                    </a:ext>
                  </a:extLst>
                </p:cNvPr>
                <p:cNvSpPr>
                  <a:spLocks noChangeArrowheads="1"/>
                </p:cNvSpPr>
                <p:nvPr/>
              </p:nvSpPr>
              <p:spPr bwMode="auto">
                <a:xfrm>
                  <a:off x="2210" y="0"/>
                  <a:ext cx="1291" cy="40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18" name="Group 34">
                <a:extLst>
                  <a:ext uri="{FF2B5EF4-FFF2-40B4-BE49-F238E27FC236}">
                    <a16:creationId xmlns:a16="http://schemas.microsoft.com/office/drawing/2014/main" id="{162AF338-D8A4-4B06-A0A8-49EEFBEA79B9}"/>
                  </a:ext>
                </a:extLst>
              </p:cNvPr>
              <p:cNvGrpSpPr>
                <a:grpSpLocks/>
              </p:cNvGrpSpPr>
              <p:nvPr/>
            </p:nvGrpSpPr>
            <p:grpSpPr bwMode="auto">
              <a:xfrm>
                <a:off x="0" y="415"/>
                <a:ext cx="920" cy="633"/>
                <a:chOff x="0" y="415"/>
                <a:chExt cx="920" cy="633"/>
              </a:xfrm>
            </p:grpSpPr>
            <p:sp>
              <p:nvSpPr>
                <p:cNvPr id="67599" name="Rectangle 15">
                  <a:extLst>
                    <a:ext uri="{FF2B5EF4-FFF2-40B4-BE49-F238E27FC236}">
                      <a16:creationId xmlns:a16="http://schemas.microsoft.com/office/drawing/2014/main" id="{884507A0-5D4A-4784-B64E-84FAA6710069}"/>
                    </a:ext>
                  </a:extLst>
                </p:cNvPr>
                <p:cNvSpPr>
                  <a:spLocks noChangeArrowheads="1"/>
                </p:cNvSpPr>
                <p:nvPr/>
              </p:nvSpPr>
              <p:spPr bwMode="auto">
                <a:xfrm>
                  <a:off x="6" y="421"/>
                  <a:ext cx="908"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Data Modeling </a:t>
                  </a:r>
                </a:p>
                <a:p>
                  <a:pPr eaLnBrk="0" hangingPunct="0"/>
                  <a:endParaRPr kumimoji="1" lang="en-US" altLang="en-US" sz="1600"/>
                </a:p>
              </p:txBody>
            </p:sp>
            <p:sp>
              <p:nvSpPr>
                <p:cNvPr id="67617" name="Rectangle 33">
                  <a:extLst>
                    <a:ext uri="{FF2B5EF4-FFF2-40B4-BE49-F238E27FC236}">
                      <a16:creationId xmlns:a16="http://schemas.microsoft.com/office/drawing/2014/main" id="{D017AA8F-755C-49A3-8EC5-71E1E6D00A2B}"/>
                    </a:ext>
                  </a:extLst>
                </p:cNvPr>
                <p:cNvSpPr>
                  <a:spLocks noChangeArrowheads="1"/>
                </p:cNvSpPr>
                <p:nvPr/>
              </p:nvSpPr>
              <p:spPr bwMode="auto">
                <a:xfrm>
                  <a:off x="0" y="415"/>
                  <a:ext cx="920" cy="63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20" name="Group 36">
                <a:extLst>
                  <a:ext uri="{FF2B5EF4-FFF2-40B4-BE49-F238E27FC236}">
                    <a16:creationId xmlns:a16="http://schemas.microsoft.com/office/drawing/2014/main" id="{526599EA-E53A-4EC0-9563-F905F4A2EEFB}"/>
                  </a:ext>
                </a:extLst>
              </p:cNvPr>
              <p:cNvGrpSpPr>
                <a:grpSpLocks/>
              </p:cNvGrpSpPr>
              <p:nvPr/>
            </p:nvGrpSpPr>
            <p:grpSpPr bwMode="auto">
              <a:xfrm>
                <a:off x="920" y="415"/>
                <a:ext cx="1290" cy="633"/>
                <a:chOff x="920" y="415"/>
                <a:chExt cx="1290" cy="633"/>
              </a:xfrm>
            </p:grpSpPr>
            <p:sp>
              <p:nvSpPr>
                <p:cNvPr id="67600" name="Rectangle 16">
                  <a:extLst>
                    <a:ext uri="{FF2B5EF4-FFF2-40B4-BE49-F238E27FC236}">
                      <a16:creationId xmlns:a16="http://schemas.microsoft.com/office/drawing/2014/main" id="{B98A2DD1-0E71-4CC5-9A14-83E7005CE5A6}"/>
                    </a:ext>
                  </a:extLst>
                </p:cNvPr>
                <p:cNvSpPr>
                  <a:spLocks noChangeArrowheads="1"/>
                </p:cNvSpPr>
                <p:nvPr/>
              </p:nvSpPr>
              <p:spPr bwMode="auto">
                <a:xfrm>
                  <a:off x="926" y="421"/>
                  <a:ext cx="1278"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Entity Relation Diagram,</a:t>
                  </a:r>
                  <a:br>
                    <a:rPr kumimoji="1" lang="en-US" altLang="en-US" sz="1600">
                      <a:cs typeface="Times New Roman" panose="02020603050405020304" pitchFamily="18" charset="0"/>
                    </a:rPr>
                  </a:br>
                  <a:r>
                    <a:rPr kumimoji="1" lang="en-US" altLang="en-US" sz="1600">
                      <a:cs typeface="Times New Roman" panose="02020603050405020304" pitchFamily="18" charset="0"/>
                    </a:rPr>
                    <a:t>I-graphs, Information</a:t>
                  </a:r>
                  <a:br>
                    <a:rPr kumimoji="1" lang="en-US" altLang="en-US" sz="1600">
                      <a:cs typeface="Times New Roman" panose="02020603050405020304" pitchFamily="18" charset="0"/>
                    </a:rPr>
                  </a:br>
                  <a:r>
                    <a:rPr kumimoji="1" lang="en-US" altLang="en-US" sz="1600">
                      <a:cs typeface="Times New Roman" panose="02020603050405020304" pitchFamily="18" charset="0"/>
                    </a:rPr>
                    <a:t>Structure Diagram </a:t>
                  </a:r>
                </a:p>
                <a:p>
                  <a:pPr eaLnBrk="0" hangingPunct="0"/>
                  <a:endParaRPr kumimoji="1" lang="en-US" altLang="en-US" sz="1600"/>
                </a:p>
              </p:txBody>
            </p:sp>
            <p:sp>
              <p:nvSpPr>
                <p:cNvPr id="67619" name="Rectangle 35">
                  <a:extLst>
                    <a:ext uri="{FF2B5EF4-FFF2-40B4-BE49-F238E27FC236}">
                      <a16:creationId xmlns:a16="http://schemas.microsoft.com/office/drawing/2014/main" id="{24FCFA78-77A6-4DCB-B10A-059DE9FFF0EF}"/>
                    </a:ext>
                  </a:extLst>
                </p:cNvPr>
                <p:cNvSpPr>
                  <a:spLocks noChangeArrowheads="1"/>
                </p:cNvSpPr>
                <p:nvPr/>
              </p:nvSpPr>
              <p:spPr bwMode="auto">
                <a:xfrm>
                  <a:off x="920" y="415"/>
                  <a:ext cx="1290" cy="63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22" name="Group 38">
                <a:extLst>
                  <a:ext uri="{FF2B5EF4-FFF2-40B4-BE49-F238E27FC236}">
                    <a16:creationId xmlns:a16="http://schemas.microsoft.com/office/drawing/2014/main" id="{ADA563FA-1D2B-42F6-9919-714DB3AD7B84}"/>
                  </a:ext>
                </a:extLst>
              </p:cNvPr>
              <p:cNvGrpSpPr>
                <a:grpSpLocks/>
              </p:cNvGrpSpPr>
              <p:nvPr/>
            </p:nvGrpSpPr>
            <p:grpSpPr bwMode="auto">
              <a:xfrm>
                <a:off x="2210" y="415"/>
                <a:ext cx="1291" cy="633"/>
                <a:chOff x="2210" y="415"/>
                <a:chExt cx="1291" cy="633"/>
              </a:xfrm>
            </p:grpSpPr>
            <p:sp>
              <p:nvSpPr>
                <p:cNvPr id="67601" name="Rectangle 17">
                  <a:extLst>
                    <a:ext uri="{FF2B5EF4-FFF2-40B4-BE49-F238E27FC236}">
                      <a16:creationId xmlns:a16="http://schemas.microsoft.com/office/drawing/2014/main" id="{64107286-7465-4857-8114-7234B568E239}"/>
                    </a:ext>
                  </a:extLst>
                </p:cNvPr>
                <p:cNvSpPr>
                  <a:spLocks noChangeArrowheads="1"/>
                </p:cNvSpPr>
                <p:nvPr/>
              </p:nvSpPr>
              <p:spPr bwMode="auto">
                <a:xfrm>
                  <a:off x="2216" y="421"/>
                  <a:ext cx="1279"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A N-S can model operations</a:t>
                  </a:r>
                  <a:br>
                    <a:rPr kumimoji="1" lang="en-US" altLang="en-US" sz="1600">
                      <a:cs typeface="Times New Roman" panose="02020603050405020304" pitchFamily="18" charset="0"/>
                    </a:rPr>
                  </a:br>
                  <a:r>
                    <a:rPr kumimoji="1" lang="en-US" altLang="en-US" sz="1600">
                      <a:cs typeface="Times New Roman" panose="02020603050405020304" pitchFamily="18" charset="0"/>
                    </a:rPr>
                    <a:t>on the objects/entities</a:t>
                  </a:r>
                  <a:br>
                    <a:rPr kumimoji="1" lang="en-US" altLang="en-US" sz="1600">
                      <a:cs typeface="Times New Roman" panose="02020603050405020304" pitchFamily="18" charset="0"/>
                    </a:rPr>
                  </a:br>
                  <a:r>
                    <a:rPr kumimoji="1" lang="en-US" altLang="en-US" sz="1600">
                      <a:cs typeface="Times New Roman" panose="02020603050405020304" pitchFamily="18" charset="0"/>
                    </a:rPr>
                    <a:t>defined in a data model. </a:t>
                  </a:r>
                </a:p>
                <a:p>
                  <a:pPr eaLnBrk="0" hangingPunct="0"/>
                  <a:endParaRPr kumimoji="1" lang="en-US" altLang="en-US" sz="1600"/>
                </a:p>
              </p:txBody>
            </p:sp>
            <p:sp>
              <p:nvSpPr>
                <p:cNvPr id="67621" name="Rectangle 37">
                  <a:extLst>
                    <a:ext uri="{FF2B5EF4-FFF2-40B4-BE49-F238E27FC236}">
                      <a16:creationId xmlns:a16="http://schemas.microsoft.com/office/drawing/2014/main" id="{AA961C08-371F-44E6-8BBF-E3576184B6AB}"/>
                    </a:ext>
                  </a:extLst>
                </p:cNvPr>
                <p:cNvSpPr>
                  <a:spLocks noChangeArrowheads="1"/>
                </p:cNvSpPr>
                <p:nvPr/>
              </p:nvSpPr>
              <p:spPr bwMode="auto">
                <a:xfrm>
                  <a:off x="2210" y="415"/>
                  <a:ext cx="1291" cy="63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24" name="Group 40">
                <a:extLst>
                  <a:ext uri="{FF2B5EF4-FFF2-40B4-BE49-F238E27FC236}">
                    <a16:creationId xmlns:a16="http://schemas.microsoft.com/office/drawing/2014/main" id="{A11FB19F-A013-4E72-BA9E-E3E98858E560}"/>
                  </a:ext>
                </a:extLst>
              </p:cNvPr>
              <p:cNvGrpSpPr>
                <a:grpSpLocks/>
              </p:cNvGrpSpPr>
              <p:nvPr/>
            </p:nvGrpSpPr>
            <p:grpSpPr bwMode="auto">
              <a:xfrm>
                <a:off x="0" y="1060"/>
                <a:ext cx="920" cy="1093"/>
                <a:chOff x="0" y="1060"/>
                <a:chExt cx="920" cy="1093"/>
              </a:xfrm>
            </p:grpSpPr>
            <p:sp>
              <p:nvSpPr>
                <p:cNvPr id="67602" name="Rectangle 18">
                  <a:extLst>
                    <a:ext uri="{FF2B5EF4-FFF2-40B4-BE49-F238E27FC236}">
                      <a16:creationId xmlns:a16="http://schemas.microsoft.com/office/drawing/2014/main" id="{5E687D09-5B4A-4B3A-A8BE-23BD32FF0D32}"/>
                    </a:ext>
                  </a:extLst>
                </p:cNvPr>
                <p:cNvSpPr>
                  <a:spLocks noChangeArrowheads="1"/>
                </p:cNvSpPr>
                <p:nvPr/>
              </p:nvSpPr>
              <p:spPr bwMode="auto">
                <a:xfrm>
                  <a:off x="6" y="1066"/>
                  <a:ext cx="908" cy="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Process Modeling </a:t>
                  </a:r>
                </a:p>
                <a:p>
                  <a:pPr eaLnBrk="0" hangingPunct="0"/>
                  <a:endParaRPr kumimoji="1" lang="en-US" altLang="en-US" sz="1600"/>
                </a:p>
              </p:txBody>
            </p:sp>
            <p:sp>
              <p:nvSpPr>
                <p:cNvPr id="67623" name="Rectangle 39">
                  <a:extLst>
                    <a:ext uri="{FF2B5EF4-FFF2-40B4-BE49-F238E27FC236}">
                      <a16:creationId xmlns:a16="http://schemas.microsoft.com/office/drawing/2014/main" id="{27E1F6E9-E3CC-49DD-8348-A5B4910C8D08}"/>
                    </a:ext>
                  </a:extLst>
                </p:cNvPr>
                <p:cNvSpPr>
                  <a:spLocks noChangeArrowheads="1"/>
                </p:cNvSpPr>
                <p:nvPr/>
              </p:nvSpPr>
              <p:spPr bwMode="auto">
                <a:xfrm>
                  <a:off x="0" y="1060"/>
                  <a:ext cx="920" cy="109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26" name="Group 42">
                <a:extLst>
                  <a:ext uri="{FF2B5EF4-FFF2-40B4-BE49-F238E27FC236}">
                    <a16:creationId xmlns:a16="http://schemas.microsoft.com/office/drawing/2014/main" id="{A12F188B-D45B-4CE7-A1FD-A5631BDDA40A}"/>
                  </a:ext>
                </a:extLst>
              </p:cNvPr>
              <p:cNvGrpSpPr>
                <a:grpSpLocks/>
              </p:cNvGrpSpPr>
              <p:nvPr/>
            </p:nvGrpSpPr>
            <p:grpSpPr bwMode="auto">
              <a:xfrm>
                <a:off x="920" y="1060"/>
                <a:ext cx="1290" cy="1093"/>
                <a:chOff x="920" y="1060"/>
                <a:chExt cx="1290" cy="1093"/>
              </a:xfrm>
            </p:grpSpPr>
            <p:sp>
              <p:nvSpPr>
                <p:cNvPr id="67603" name="Rectangle 19">
                  <a:extLst>
                    <a:ext uri="{FF2B5EF4-FFF2-40B4-BE49-F238E27FC236}">
                      <a16:creationId xmlns:a16="http://schemas.microsoft.com/office/drawing/2014/main" id="{6FDF12A1-94EF-4F67-BDB0-F9D803AB3184}"/>
                    </a:ext>
                  </a:extLst>
                </p:cNvPr>
                <p:cNvSpPr>
                  <a:spLocks noChangeArrowheads="1"/>
                </p:cNvSpPr>
                <p:nvPr/>
              </p:nvSpPr>
              <p:spPr bwMode="auto">
                <a:xfrm>
                  <a:off x="926" y="1066"/>
                  <a:ext cx="1278" cy="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Data Flow Diagram,</a:t>
                  </a:r>
                  <a:br>
                    <a:rPr kumimoji="1" lang="en-US" altLang="en-US" sz="1600">
                      <a:cs typeface="Times New Roman" panose="02020603050405020304" pitchFamily="18" charset="0"/>
                    </a:rPr>
                  </a:br>
                  <a:r>
                    <a:rPr kumimoji="1" lang="en-US" altLang="en-US" sz="1600">
                      <a:cs typeface="Times New Roman" panose="02020603050405020304" pitchFamily="18" charset="0"/>
                    </a:rPr>
                    <a:t>A-graphs, Information Flow</a:t>
                  </a:r>
                  <a:br>
                    <a:rPr kumimoji="1" lang="en-US" altLang="en-US" sz="1600">
                      <a:cs typeface="Times New Roman" panose="02020603050405020304" pitchFamily="18" charset="0"/>
                    </a:rPr>
                  </a:br>
                  <a:r>
                    <a:rPr kumimoji="1" lang="en-US" altLang="en-US" sz="1600">
                      <a:cs typeface="Times New Roman" panose="02020603050405020304" pitchFamily="18" charset="0"/>
                    </a:rPr>
                    <a:t>Diagram </a:t>
                  </a:r>
                  <a:endParaRPr kumimoji="1" lang="en-US" altLang="en-US" sz="1600"/>
                </a:p>
              </p:txBody>
            </p:sp>
            <p:sp>
              <p:nvSpPr>
                <p:cNvPr id="67625" name="Rectangle 41">
                  <a:extLst>
                    <a:ext uri="{FF2B5EF4-FFF2-40B4-BE49-F238E27FC236}">
                      <a16:creationId xmlns:a16="http://schemas.microsoft.com/office/drawing/2014/main" id="{F3C443C0-2D28-45FB-9E3D-92C52AACE6B5}"/>
                    </a:ext>
                  </a:extLst>
                </p:cNvPr>
                <p:cNvSpPr>
                  <a:spLocks noChangeArrowheads="1"/>
                </p:cNvSpPr>
                <p:nvPr/>
              </p:nvSpPr>
              <p:spPr bwMode="auto">
                <a:xfrm>
                  <a:off x="920" y="1060"/>
                  <a:ext cx="1290" cy="109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28" name="Group 44">
                <a:extLst>
                  <a:ext uri="{FF2B5EF4-FFF2-40B4-BE49-F238E27FC236}">
                    <a16:creationId xmlns:a16="http://schemas.microsoft.com/office/drawing/2014/main" id="{3B55A4CB-C36B-4B03-B32F-3897401C308A}"/>
                  </a:ext>
                </a:extLst>
              </p:cNvPr>
              <p:cNvGrpSpPr>
                <a:grpSpLocks/>
              </p:cNvGrpSpPr>
              <p:nvPr/>
            </p:nvGrpSpPr>
            <p:grpSpPr bwMode="auto">
              <a:xfrm>
                <a:off x="2210" y="1060"/>
                <a:ext cx="1291" cy="1093"/>
                <a:chOff x="2210" y="1060"/>
                <a:chExt cx="1291" cy="1093"/>
              </a:xfrm>
            </p:grpSpPr>
            <p:sp>
              <p:nvSpPr>
                <p:cNvPr id="67604" name="Rectangle 20">
                  <a:extLst>
                    <a:ext uri="{FF2B5EF4-FFF2-40B4-BE49-F238E27FC236}">
                      <a16:creationId xmlns:a16="http://schemas.microsoft.com/office/drawing/2014/main" id="{A43B2350-B647-48A6-9275-210ADF3415EA}"/>
                    </a:ext>
                  </a:extLst>
                </p:cNvPr>
                <p:cNvSpPr>
                  <a:spLocks noChangeArrowheads="1"/>
                </p:cNvSpPr>
                <p:nvPr/>
              </p:nvSpPr>
              <p:spPr bwMode="auto">
                <a:xfrm>
                  <a:off x="2216" y="1066"/>
                  <a:ext cx="1279" cy="1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kumimoji="1" lang="en-US" altLang="en-US"/>
                </a:p>
              </p:txBody>
            </p:sp>
            <p:sp>
              <p:nvSpPr>
                <p:cNvPr id="67627" name="Rectangle 43">
                  <a:extLst>
                    <a:ext uri="{FF2B5EF4-FFF2-40B4-BE49-F238E27FC236}">
                      <a16:creationId xmlns:a16="http://schemas.microsoft.com/office/drawing/2014/main" id="{7C3490F9-0906-4735-A30B-54361EB331C2}"/>
                    </a:ext>
                  </a:extLst>
                </p:cNvPr>
                <p:cNvSpPr>
                  <a:spLocks noChangeArrowheads="1"/>
                </p:cNvSpPr>
                <p:nvPr/>
              </p:nvSpPr>
              <p:spPr bwMode="auto">
                <a:xfrm>
                  <a:off x="2210" y="1060"/>
                  <a:ext cx="1291" cy="109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30" name="Group 46">
                <a:extLst>
                  <a:ext uri="{FF2B5EF4-FFF2-40B4-BE49-F238E27FC236}">
                    <a16:creationId xmlns:a16="http://schemas.microsoft.com/office/drawing/2014/main" id="{E6E6EE9F-3037-4E9D-906F-BADE0D50A1D3}"/>
                  </a:ext>
                </a:extLst>
              </p:cNvPr>
              <p:cNvGrpSpPr>
                <a:grpSpLocks/>
              </p:cNvGrpSpPr>
              <p:nvPr/>
            </p:nvGrpSpPr>
            <p:grpSpPr bwMode="auto">
              <a:xfrm>
                <a:off x="0" y="2165"/>
                <a:ext cx="920" cy="633"/>
                <a:chOff x="0" y="2165"/>
                <a:chExt cx="920" cy="633"/>
              </a:xfrm>
            </p:grpSpPr>
            <p:sp>
              <p:nvSpPr>
                <p:cNvPr id="67605" name="Rectangle 21">
                  <a:extLst>
                    <a:ext uri="{FF2B5EF4-FFF2-40B4-BE49-F238E27FC236}">
                      <a16:creationId xmlns:a16="http://schemas.microsoft.com/office/drawing/2014/main" id="{840413A1-6F4A-4DBD-B69A-F3BC62222D36}"/>
                    </a:ext>
                  </a:extLst>
                </p:cNvPr>
                <p:cNvSpPr>
                  <a:spLocks noChangeArrowheads="1"/>
                </p:cNvSpPr>
                <p:nvPr/>
              </p:nvSpPr>
              <p:spPr bwMode="auto">
                <a:xfrm>
                  <a:off x="6" y="2171"/>
                  <a:ext cx="908"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Object Oriented</a:t>
                  </a:r>
                  <a:r>
                    <a:rPr kumimoji="1" lang="en-US" altLang="en-US" sz="1200">
                      <a:cs typeface="Times New Roman" panose="02020603050405020304" pitchFamily="18" charset="0"/>
                    </a:rPr>
                    <a:t> </a:t>
                  </a:r>
                </a:p>
                <a:p>
                  <a:pPr eaLnBrk="0" hangingPunct="0"/>
                  <a:endParaRPr kumimoji="1" lang="en-US" altLang="en-US"/>
                </a:p>
              </p:txBody>
            </p:sp>
            <p:sp>
              <p:nvSpPr>
                <p:cNvPr id="67629" name="Rectangle 45">
                  <a:extLst>
                    <a:ext uri="{FF2B5EF4-FFF2-40B4-BE49-F238E27FC236}">
                      <a16:creationId xmlns:a16="http://schemas.microsoft.com/office/drawing/2014/main" id="{C998456B-3E4F-4CDF-8D7B-EC1E72145147}"/>
                    </a:ext>
                  </a:extLst>
                </p:cNvPr>
                <p:cNvSpPr>
                  <a:spLocks noChangeArrowheads="1"/>
                </p:cNvSpPr>
                <p:nvPr/>
              </p:nvSpPr>
              <p:spPr bwMode="auto">
                <a:xfrm>
                  <a:off x="0" y="2165"/>
                  <a:ext cx="920" cy="63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32" name="Group 48">
                <a:extLst>
                  <a:ext uri="{FF2B5EF4-FFF2-40B4-BE49-F238E27FC236}">
                    <a16:creationId xmlns:a16="http://schemas.microsoft.com/office/drawing/2014/main" id="{087D8557-B10C-4DD5-A689-7109C1B6077E}"/>
                  </a:ext>
                </a:extLst>
              </p:cNvPr>
              <p:cNvGrpSpPr>
                <a:grpSpLocks/>
              </p:cNvGrpSpPr>
              <p:nvPr/>
            </p:nvGrpSpPr>
            <p:grpSpPr bwMode="auto">
              <a:xfrm>
                <a:off x="920" y="2165"/>
                <a:ext cx="1290" cy="633"/>
                <a:chOff x="920" y="2165"/>
                <a:chExt cx="1290" cy="633"/>
              </a:xfrm>
            </p:grpSpPr>
            <p:sp>
              <p:nvSpPr>
                <p:cNvPr id="67606" name="Rectangle 22">
                  <a:extLst>
                    <a:ext uri="{FF2B5EF4-FFF2-40B4-BE49-F238E27FC236}">
                      <a16:creationId xmlns:a16="http://schemas.microsoft.com/office/drawing/2014/main" id="{7AE5485F-112F-4E5E-BF57-0B7D96B76B83}"/>
                    </a:ext>
                  </a:extLst>
                </p:cNvPr>
                <p:cNvSpPr>
                  <a:spLocks noChangeArrowheads="1"/>
                </p:cNvSpPr>
                <p:nvPr/>
              </p:nvSpPr>
              <p:spPr bwMode="auto">
                <a:xfrm>
                  <a:off x="926" y="2171"/>
                  <a:ext cx="1278"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Object Diagram, OOA model,</a:t>
                  </a:r>
                  <a:br>
                    <a:rPr kumimoji="1" lang="en-US" altLang="en-US" sz="1600">
                      <a:cs typeface="Times New Roman" panose="02020603050405020304" pitchFamily="18" charset="0"/>
                    </a:rPr>
                  </a:br>
                  <a:r>
                    <a:rPr kumimoji="1" lang="en-US" altLang="en-US" sz="1600">
                      <a:cs typeface="Times New Roman" panose="02020603050405020304" pitchFamily="18" charset="0"/>
                    </a:rPr>
                    <a:t>Object schema </a:t>
                  </a:r>
                </a:p>
                <a:p>
                  <a:pPr eaLnBrk="0" hangingPunct="0"/>
                  <a:endParaRPr kumimoji="1" lang="en-US" altLang="en-US" sz="1600"/>
                </a:p>
              </p:txBody>
            </p:sp>
            <p:sp>
              <p:nvSpPr>
                <p:cNvPr id="67631" name="Rectangle 47">
                  <a:extLst>
                    <a:ext uri="{FF2B5EF4-FFF2-40B4-BE49-F238E27FC236}">
                      <a16:creationId xmlns:a16="http://schemas.microsoft.com/office/drawing/2014/main" id="{534CD321-2DBD-48E1-9C30-5AFCDE85298B}"/>
                    </a:ext>
                  </a:extLst>
                </p:cNvPr>
                <p:cNvSpPr>
                  <a:spLocks noChangeArrowheads="1"/>
                </p:cNvSpPr>
                <p:nvPr/>
              </p:nvSpPr>
              <p:spPr bwMode="auto">
                <a:xfrm>
                  <a:off x="920" y="2165"/>
                  <a:ext cx="1290" cy="63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34" name="Group 50">
                <a:extLst>
                  <a:ext uri="{FF2B5EF4-FFF2-40B4-BE49-F238E27FC236}">
                    <a16:creationId xmlns:a16="http://schemas.microsoft.com/office/drawing/2014/main" id="{C26A1699-D167-442D-B2ED-0CDED50E185E}"/>
                  </a:ext>
                </a:extLst>
              </p:cNvPr>
              <p:cNvGrpSpPr>
                <a:grpSpLocks/>
              </p:cNvGrpSpPr>
              <p:nvPr/>
            </p:nvGrpSpPr>
            <p:grpSpPr bwMode="auto">
              <a:xfrm>
                <a:off x="2210" y="2165"/>
                <a:ext cx="1291" cy="633"/>
                <a:chOff x="2210" y="2165"/>
                <a:chExt cx="1291" cy="633"/>
              </a:xfrm>
            </p:grpSpPr>
            <p:sp>
              <p:nvSpPr>
                <p:cNvPr id="67607" name="Rectangle 23">
                  <a:extLst>
                    <a:ext uri="{FF2B5EF4-FFF2-40B4-BE49-F238E27FC236}">
                      <a16:creationId xmlns:a16="http://schemas.microsoft.com/office/drawing/2014/main" id="{36CA0AE4-4C14-4E4E-9090-0020081771B9}"/>
                    </a:ext>
                  </a:extLst>
                </p:cNvPr>
                <p:cNvSpPr>
                  <a:spLocks noChangeArrowheads="1"/>
                </p:cNvSpPr>
                <p:nvPr/>
              </p:nvSpPr>
              <p:spPr bwMode="auto">
                <a:xfrm>
                  <a:off x="2216" y="2171"/>
                  <a:ext cx="1279" cy="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dirty="0">
                      <a:cs typeface="Times New Roman" panose="02020603050405020304" pitchFamily="18" charset="0"/>
                    </a:rPr>
                    <a:t>N-S charts can be used as a further description of action or</a:t>
                  </a:r>
                  <a:br>
                    <a:rPr kumimoji="1" lang="en-US" altLang="en-US" sz="1600" dirty="0">
                      <a:cs typeface="Times New Roman" panose="02020603050405020304" pitchFamily="18" charset="0"/>
                    </a:rPr>
                  </a:br>
                  <a:r>
                    <a:rPr kumimoji="1" lang="en-US" altLang="en-US" sz="1600" dirty="0">
                      <a:cs typeface="Times New Roman" panose="02020603050405020304" pitchFamily="18" charset="0"/>
                    </a:rPr>
                    <a:t>object.</a:t>
                  </a:r>
                  <a:r>
                    <a:rPr kumimoji="1" lang="en-US" altLang="en-US" sz="1200" dirty="0">
                      <a:cs typeface="Times New Roman" panose="02020603050405020304" pitchFamily="18" charset="0"/>
                    </a:rPr>
                    <a:t> </a:t>
                  </a:r>
                </a:p>
                <a:p>
                  <a:pPr eaLnBrk="0" hangingPunct="0"/>
                  <a:endParaRPr kumimoji="1" lang="en-US" altLang="en-US" dirty="0"/>
                </a:p>
              </p:txBody>
            </p:sp>
            <p:sp>
              <p:nvSpPr>
                <p:cNvPr id="67633" name="Rectangle 49">
                  <a:extLst>
                    <a:ext uri="{FF2B5EF4-FFF2-40B4-BE49-F238E27FC236}">
                      <a16:creationId xmlns:a16="http://schemas.microsoft.com/office/drawing/2014/main" id="{B2A4AC20-9C34-4058-A17B-D9A2AD352179}"/>
                    </a:ext>
                  </a:extLst>
                </p:cNvPr>
                <p:cNvSpPr>
                  <a:spLocks noChangeArrowheads="1"/>
                </p:cNvSpPr>
                <p:nvPr/>
              </p:nvSpPr>
              <p:spPr bwMode="auto">
                <a:xfrm>
                  <a:off x="2210" y="2165"/>
                  <a:ext cx="1291" cy="633"/>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36" name="Group 52">
                <a:extLst>
                  <a:ext uri="{FF2B5EF4-FFF2-40B4-BE49-F238E27FC236}">
                    <a16:creationId xmlns:a16="http://schemas.microsoft.com/office/drawing/2014/main" id="{8C22D93A-F24A-4C27-BE81-83D14400F970}"/>
                  </a:ext>
                </a:extLst>
              </p:cNvPr>
              <p:cNvGrpSpPr>
                <a:grpSpLocks/>
              </p:cNvGrpSpPr>
              <p:nvPr/>
            </p:nvGrpSpPr>
            <p:grpSpPr bwMode="auto">
              <a:xfrm>
                <a:off x="0" y="2810"/>
                <a:ext cx="920" cy="748"/>
                <a:chOff x="0" y="2810"/>
                <a:chExt cx="920" cy="748"/>
              </a:xfrm>
            </p:grpSpPr>
            <p:sp>
              <p:nvSpPr>
                <p:cNvPr id="67608" name="Rectangle 24">
                  <a:extLst>
                    <a:ext uri="{FF2B5EF4-FFF2-40B4-BE49-F238E27FC236}">
                      <a16:creationId xmlns:a16="http://schemas.microsoft.com/office/drawing/2014/main" id="{69F5190F-5D93-4F81-907C-A670B1F10D8B}"/>
                    </a:ext>
                  </a:extLst>
                </p:cNvPr>
                <p:cNvSpPr>
                  <a:spLocks noChangeArrowheads="1"/>
                </p:cNvSpPr>
                <p:nvPr/>
              </p:nvSpPr>
              <p:spPr bwMode="auto">
                <a:xfrm>
                  <a:off x="6" y="2816"/>
                  <a:ext cx="908" cy="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State Modeling</a:t>
                  </a:r>
                  <a:r>
                    <a:rPr kumimoji="1" lang="en-US" altLang="en-US" sz="1200">
                      <a:cs typeface="Times New Roman" panose="02020603050405020304" pitchFamily="18" charset="0"/>
                    </a:rPr>
                    <a:t> </a:t>
                  </a:r>
                </a:p>
                <a:p>
                  <a:pPr eaLnBrk="0" hangingPunct="0"/>
                  <a:endParaRPr kumimoji="1" lang="en-US" altLang="en-US"/>
                </a:p>
              </p:txBody>
            </p:sp>
            <p:sp>
              <p:nvSpPr>
                <p:cNvPr id="67635" name="Rectangle 51">
                  <a:extLst>
                    <a:ext uri="{FF2B5EF4-FFF2-40B4-BE49-F238E27FC236}">
                      <a16:creationId xmlns:a16="http://schemas.microsoft.com/office/drawing/2014/main" id="{DB0EFB37-9AF1-419D-B131-A33CA5399545}"/>
                    </a:ext>
                  </a:extLst>
                </p:cNvPr>
                <p:cNvSpPr>
                  <a:spLocks noChangeArrowheads="1"/>
                </p:cNvSpPr>
                <p:nvPr/>
              </p:nvSpPr>
              <p:spPr bwMode="auto">
                <a:xfrm>
                  <a:off x="0" y="2810"/>
                  <a:ext cx="920" cy="748"/>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38" name="Group 54">
                <a:extLst>
                  <a:ext uri="{FF2B5EF4-FFF2-40B4-BE49-F238E27FC236}">
                    <a16:creationId xmlns:a16="http://schemas.microsoft.com/office/drawing/2014/main" id="{53BD8E70-6F38-42CA-B3FD-C737270D3571}"/>
                  </a:ext>
                </a:extLst>
              </p:cNvPr>
              <p:cNvGrpSpPr>
                <a:grpSpLocks/>
              </p:cNvGrpSpPr>
              <p:nvPr/>
            </p:nvGrpSpPr>
            <p:grpSpPr bwMode="auto">
              <a:xfrm>
                <a:off x="920" y="2810"/>
                <a:ext cx="1290" cy="748"/>
                <a:chOff x="920" y="2810"/>
                <a:chExt cx="1290" cy="748"/>
              </a:xfrm>
            </p:grpSpPr>
            <p:sp>
              <p:nvSpPr>
                <p:cNvPr id="67609" name="Rectangle 25">
                  <a:extLst>
                    <a:ext uri="{FF2B5EF4-FFF2-40B4-BE49-F238E27FC236}">
                      <a16:creationId xmlns:a16="http://schemas.microsoft.com/office/drawing/2014/main" id="{E54A320B-0C2A-48BD-80EB-F099E5433D5C}"/>
                    </a:ext>
                  </a:extLst>
                </p:cNvPr>
                <p:cNvSpPr>
                  <a:spLocks noChangeArrowheads="1"/>
                </p:cNvSpPr>
                <p:nvPr/>
              </p:nvSpPr>
              <p:spPr bwMode="auto">
                <a:xfrm>
                  <a:off x="926" y="2816"/>
                  <a:ext cx="1278" cy="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State Transition,</a:t>
                  </a:r>
                  <a:br>
                    <a:rPr kumimoji="1" lang="en-US" altLang="en-US" sz="1600">
                      <a:cs typeface="Times New Roman" panose="02020603050405020304" pitchFamily="18" charset="0"/>
                    </a:rPr>
                  </a:br>
                  <a:r>
                    <a:rPr kumimoji="1" lang="en-US" altLang="en-US" sz="1600">
                      <a:cs typeface="Times New Roman" panose="02020603050405020304" pitchFamily="18" charset="0"/>
                    </a:rPr>
                    <a:t>Petri-nets </a:t>
                  </a:r>
                </a:p>
                <a:p>
                  <a:pPr eaLnBrk="0" hangingPunct="0"/>
                  <a:endParaRPr kumimoji="1" lang="en-US" altLang="en-US" sz="1600"/>
                </a:p>
              </p:txBody>
            </p:sp>
            <p:sp>
              <p:nvSpPr>
                <p:cNvPr id="67637" name="Rectangle 53">
                  <a:extLst>
                    <a:ext uri="{FF2B5EF4-FFF2-40B4-BE49-F238E27FC236}">
                      <a16:creationId xmlns:a16="http://schemas.microsoft.com/office/drawing/2014/main" id="{71119092-204F-4833-A1FC-D2D185704D3C}"/>
                    </a:ext>
                  </a:extLst>
                </p:cNvPr>
                <p:cNvSpPr>
                  <a:spLocks noChangeArrowheads="1"/>
                </p:cNvSpPr>
                <p:nvPr/>
              </p:nvSpPr>
              <p:spPr bwMode="auto">
                <a:xfrm>
                  <a:off x="920" y="2810"/>
                  <a:ext cx="1290" cy="748"/>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nvGrpSpPr>
              <p:cNvPr id="67640" name="Group 56">
                <a:extLst>
                  <a:ext uri="{FF2B5EF4-FFF2-40B4-BE49-F238E27FC236}">
                    <a16:creationId xmlns:a16="http://schemas.microsoft.com/office/drawing/2014/main" id="{406FD0F0-8697-42F7-B849-5D0A783FB591}"/>
                  </a:ext>
                </a:extLst>
              </p:cNvPr>
              <p:cNvGrpSpPr>
                <a:grpSpLocks/>
              </p:cNvGrpSpPr>
              <p:nvPr/>
            </p:nvGrpSpPr>
            <p:grpSpPr bwMode="auto">
              <a:xfrm>
                <a:off x="2210" y="2810"/>
                <a:ext cx="1291" cy="748"/>
                <a:chOff x="2210" y="2810"/>
                <a:chExt cx="1291" cy="748"/>
              </a:xfrm>
            </p:grpSpPr>
            <p:sp>
              <p:nvSpPr>
                <p:cNvPr id="67610" name="Rectangle 26">
                  <a:extLst>
                    <a:ext uri="{FF2B5EF4-FFF2-40B4-BE49-F238E27FC236}">
                      <a16:creationId xmlns:a16="http://schemas.microsoft.com/office/drawing/2014/main" id="{36BED55E-3A90-475A-8E07-0B5179C4D06F}"/>
                    </a:ext>
                  </a:extLst>
                </p:cNvPr>
                <p:cNvSpPr>
                  <a:spLocks noChangeArrowheads="1"/>
                </p:cNvSpPr>
                <p:nvPr/>
              </p:nvSpPr>
              <p:spPr bwMode="auto">
                <a:xfrm>
                  <a:off x="2216" y="2816"/>
                  <a:ext cx="1279" cy="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en-US" sz="1600">
                      <a:cs typeface="Times New Roman" panose="02020603050405020304" pitchFamily="18" charset="0"/>
                    </a:rPr>
                    <a:t>N-S can be used as a</a:t>
                  </a:r>
                  <a:br>
                    <a:rPr kumimoji="1" lang="en-US" altLang="en-US" sz="1600">
                      <a:cs typeface="Times New Roman" panose="02020603050405020304" pitchFamily="18" charset="0"/>
                    </a:rPr>
                  </a:br>
                  <a:r>
                    <a:rPr kumimoji="1" lang="en-US" altLang="en-US" sz="1600">
                      <a:cs typeface="Times New Roman" panose="02020603050405020304" pitchFamily="18" charset="0"/>
                    </a:rPr>
                    <a:t>representation of a</a:t>
                  </a:r>
                  <a:br>
                    <a:rPr kumimoji="1" lang="en-US" altLang="en-US" sz="1600">
                      <a:cs typeface="Times New Roman" panose="02020603050405020304" pitchFamily="18" charset="0"/>
                    </a:rPr>
                  </a:br>
                  <a:r>
                    <a:rPr kumimoji="1" lang="en-US" altLang="en-US" sz="1600">
                      <a:cs typeface="Times New Roman" panose="02020603050405020304" pitchFamily="18" charset="0"/>
                    </a:rPr>
                    <a:t>transition by using</a:t>
                  </a:r>
                  <a:br>
                    <a:rPr kumimoji="1" lang="en-US" altLang="en-US" sz="1600">
                      <a:cs typeface="Times New Roman" panose="02020603050405020304" pitchFamily="18" charset="0"/>
                    </a:rPr>
                  </a:br>
                  <a:r>
                    <a:rPr kumimoji="1" lang="en-US" altLang="en-US" sz="1600">
                      <a:cs typeface="Times New Roman" panose="02020603050405020304" pitchFamily="18" charset="0"/>
                    </a:rPr>
                    <a:t>conditions. </a:t>
                  </a:r>
                </a:p>
                <a:p>
                  <a:pPr eaLnBrk="0" hangingPunct="0"/>
                  <a:endParaRPr kumimoji="1" lang="en-US" altLang="en-US" sz="1600"/>
                </a:p>
              </p:txBody>
            </p:sp>
            <p:sp>
              <p:nvSpPr>
                <p:cNvPr id="67639" name="Rectangle 55">
                  <a:extLst>
                    <a:ext uri="{FF2B5EF4-FFF2-40B4-BE49-F238E27FC236}">
                      <a16:creationId xmlns:a16="http://schemas.microsoft.com/office/drawing/2014/main" id="{749287E9-C7AF-49BF-ACF3-627D6050EF94}"/>
                    </a:ext>
                  </a:extLst>
                </p:cNvPr>
                <p:cNvSpPr>
                  <a:spLocks noChangeArrowheads="1"/>
                </p:cNvSpPr>
                <p:nvPr/>
              </p:nvSpPr>
              <p:spPr bwMode="auto">
                <a:xfrm>
                  <a:off x="2210" y="2810"/>
                  <a:ext cx="1291" cy="748"/>
                </a:xfrm>
                <a:prstGeom prst="rect">
                  <a:avLst/>
                </a:prstGeom>
                <a:noFill/>
                <a:ln w="7">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grpSp>
        <p:sp>
          <p:nvSpPr>
            <p:cNvPr id="67642" name="Rectangle 58">
              <a:extLst>
                <a:ext uri="{FF2B5EF4-FFF2-40B4-BE49-F238E27FC236}">
                  <a16:creationId xmlns:a16="http://schemas.microsoft.com/office/drawing/2014/main" id="{BFFBFC88-BA76-4186-98B1-9C3A6C1205D6}"/>
                </a:ext>
              </a:extLst>
            </p:cNvPr>
            <p:cNvSpPr>
              <a:spLocks noChangeArrowheads="1"/>
            </p:cNvSpPr>
            <p:nvPr/>
          </p:nvSpPr>
          <p:spPr bwMode="auto">
            <a:xfrm>
              <a:off x="-3" y="-3"/>
              <a:ext cx="3507" cy="3564"/>
            </a:xfrm>
            <a:prstGeom prst="rect">
              <a:avLst/>
            </a:prstGeom>
            <a:noFill/>
            <a:ln w="9525">
              <a:solidFill>
                <a:srgbClr val="A0A0A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GB"/>
            </a:p>
          </p:txBody>
        </p:sp>
      </p:grpSp>
      <p:sp>
        <p:nvSpPr>
          <p:cNvPr id="67645" name="Text Box 61">
            <a:extLst>
              <a:ext uri="{FF2B5EF4-FFF2-40B4-BE49-F238E27FC236}">
                <a16:creationId xmlns:a16="http://schemas.microsoft.com/office/drawing/2014/main" id="{0DABA864-4021-44B8-8EF6-FA06F3394666}"/>
              </a:ext>
            </a:extLst>
          </p:cNvPr>
          <p:cNvSpPr txBox="1">
            <a:spLocks noChangeArrowheads="1"/>
          </p:cNvSpPr>
          <p:nvPr/>
        </p:nvSpPr>
        <p:spPr bwMode="auto">
          <a:xfrm>
            <a:off x="5486400" y="3068960"/>
            <a:ext cx="3177473"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en-US" dirty="0"/>
              <a:t> The activities/processes defined</a:t>
            </a:r>
          </a:p>
          <a:p>
            <a:r>
              <a:rPr lang="en-US" altLang="en-US" dirty="0"/>
              <a:t>  in the process models can be further</a:t>
            </a:r>
          </a:p>
          <a:p>
            <a:r>
              <a:rPr lang="en-US" altLang="en-US" dirty="0"/>
              <a:t>  described in detail in a N-S chart</a:t>
            </a:r>
          </a:p>
          <a:p>
            <a:pPr>
              <a:buFontTx/>
              <a:buChar char="•"/>
            </a:pPr>
            <a:r>
              <a:rPr lang="en-US" altLang="en-US" dirty="0"/>
              <a:t> A N-S chart can also be used as a</a:t>
            </a:r>
          </a:p>
          <a:p>
            <a:r>
              <a:rPr lang="en-US" altLang="en-US" dirty="0"/>
              <a:t>   translation of process model </a:t>
            </a:r>
          </a:p>
        </p:txBody>
      </p:sp>
      <p:sp>
        <p:nvSpPr>
          <p:cNvPr id="67646" name="Text Box 62">
            <a:extLst>
              <a:ext uri="{FF2B5EF4-FFF2-40B4-BE49-F238E27FC236}">
                <a16:creationId xmlns:a16="http://schemas.microsoft.com/office/drawing/2014/main" id="{79C6152E-AE0A-4A6F-9CE8-56AFE2A69315}"/>
              </a:ext>
            </a:extLst>
          </p:cNvPr>
          <p:cNvSpPr txBox="1">
            <a:spLocks noChangeArrowheads="1"/>
          </p:cNvSpPr>
          <p:nvPr/>
        </p:nvSpPr>
        <p:spPr bwMode="auto">
          <a:xfrm>
            <a:off x="381000" y="1773052"/>
            <a:ext cx="2012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en-US" sz="1800" b="1">
                <a:cs typeface="Times New Roman" panose="02020603050405020304" pitchFamily="18" charset="0"/>
              </a:rPr>
              <a:t>Kind of Technique</a:t>
            </a:r>
          </a:p>
        </p:txBody>
      </p:sp>
      <p:sp>
        <p:nvSpPr>
          <p:cNvPr id="67647" name="Text Box 63">
            <a:extLst>
              <a:ext uri="{FF2B5EF4-FFF2-40B4-BE49-F238E27FC236}">
                <a16:creationId xmlns:a16="http://schemas.microsoft.com/office/drawing/2014/main" id="{E8CA6FE2-E59F-48FC-AB83-445342BEE4A5}"/>
              </a:ext>
            </a:extLst>
          </p:cNvPr>
          <p:cNvSpPr txBox="1">
            <a:spLocks noChangeArrowheads="1"/>
          </p:cNvSpPr>
          <p:nvPr/>
        </p:nvSpPr>
        <p:spPr bwMode="auto">
          <a:xfrm>
            <a:off x="2819400" y="1773052"/>
            <a:ext cx="2190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en-US" sz="1800" b="1">
                <a:cs typeface="Times New Roman" panose="02020603050405020304" pitchFamily="18" charset="0"/>
              </a:rPr>
              <a:t>Example Technique </a:t>
            </a:r>
            <a:endParaRPr lang="en-US" altLang="en-US"/>
          </a:p>
        </p:txBody>
      </p:sp>
      <p:sp>
        <p:nvSpPr>
          <p:cNvPr id="67648" name="Text Box 64">
            <a:extLst>
              <a:ext uri="{FF2B5EF4-FFF2-40B4-BE49-F238E27FC236}">
                <a16:creationId xmlns:a16="http://schemas.microsoft.com/office/drawing/2014/main" id="{7EE0F7DF-25DB-4F1B-BA16-B90435EB14D9}"/>
              </a:ext>
            </a:extLst>
          </p:cNvPr>
          <p:cNvSpPr txBox="1">
            <a:spLocks noChangeArrowheads="1"/>
          </p:cNvSpPr>
          <p:nvPr/>
        </p:nvSpPr>
        <p:spPr bwMode="auto">
          <a:xfrm>
            <a:off x="6400800" y="1773052"/>
            <a:ext cx="1009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en-US" sz="1800" b="1">
                <a:cs typeface="Times New Roman" panose="02020603050405020304" pitchFamily="18" charset="0"/>
              </a:rPr>
              <a:t>Relation</a:t>
            </a:r>
          </a:p>
        </p:txBody>
      </p:sp>
      <p:sp>
        <p:nvSpPr>
          <p:cNvPr id="67649" name="Text Box 65">
            <a:extLst>
              <a:ext uri="{FF2B5EF4-FFF2-40B4-BE49-F238E27FC236}">
                <a16:creationId xmlns:a16="http://schemas.microsoft.com/office/drawing/2014/main" id="{AE3885E4-69CE-412A-9026-D98EEBF962CB}"/>
              </a:ext>
            </a:extLst>
          </p:cNvPr>
          <p:cNvSpPr txBox="1">
            <a:spLocks noChangeArrowheads="1"/>
          </p:cNvSpPr>
          <p:nvPr/>
        </p:nvSpPr>
        <p:spPr bwMode="auto">
          <a:xfrm>
            <a:off x="2514600" y="6400800"/>
            <a:ext cx="2732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wwwis.cs.utwente.nl</a:t>
            </a:r>
          </a:p>
        </p:txBody>
      </p:sp>
      <p:sp>
        <p:nvSpPr>
          <p:cNvPr id="3" name="Fußzeilenplatzhalter 2">
            <a:extLst>
              <a:ext uri="{FF2B5EF4-FFF2-40B4-BE49-F238E27FC236}">
                <a16:creationId xmlns:a16="http://schemas.microsoft.com/office/drawing/2014/main" id="{4D8BF860-D78E-4A57-AC1F-B1BBB7651AF4}"/>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4">
            <a:extLst>
              <a:ext uri="{FF2B5EF4-FFF2-40B4-BE49-F238E27FC236}">
                <a16:creationId xmlns:a16="http://schemas.microsoft.com/office/drawing/2014/main" id="{0F34B074-6E7E-4C2A-8BF6-D6B49073DE65}"/>
              </a:ext>
            </a:extLst>
          </p:cNvPr>
          <p:cNvSpPr>
            <a:spLocks noGrp="1" noChangeArrowheads="1"/>
          </p:cNvSpPr>
          <p:nvPr>
            <p:ph type="title"/>
          </p:nvPr>
        </p:nvSpPr>
        <p:spPr/>
        <p:txBody>
          <a:bodyPr/>
          <a:lstStyle/>
          <a:p>
            <a:r>
              <a:rPr lang="en-US" altLang="en-US"/>
              <a:t>Symbols</a:t>
            </a:r>
          </a:p>
        </p:txBody>
      </p:sp>
      <p:sp>
        <p:nvSpPr>
          <p:cNvPr id="8197" name="Rectangle 5">
            <a:extLst>
              <a:ext uri="{FF2B5EF4-FFF2-40B4-BE49-F238E27FC236}">
                <a16:creationId xmlns:a16="http://schemas.microsoft.com/office/drawing/2014/main" id="{A8ED7DDE-8998-49CB-ADE9-F4416C4682DF}"/>
              </a:ext>
            </a:extLst>
          </p:cNvPr>
          <p:cNvSpPr>
            <a:spLocks noGrp="1" noChangeArrowheads="1"/>
          </p:cNvSpPr>
          <p:nvPr>
            <p:ph sz="quarter" idx="1"/>
          </p:nvPr>
        </p:nvSpPr>
        <p:spPr/>
        <p:txBody>
          <a:bodyPr/>
          <a:lstStyle/>
          <a:p>
            <a:pPr marL="609600" indent="-609600"/>
            <a:r>
              <a:rPr lang="en-US" altLang="en-US"/>
              <a:t>Only 3 basic symbols used in N-S charts</a:t>
            </a:r>
          </a:p>
          <a:p>
            <a:pPr marL="990600" lvl="1" indent="-533400">
              <a:buFont typeface="Wingdings" panose="05000000000000000000" pitchFamily="2" charset="2"/>
              <a:buAutoNum type="arabicPeriod"/>
            </a:pPr>
            <a:r>
              <a:rPr lang="en-US" altLang="en-US"/>
              <a:t> Process (Sequence)</a:t>
            </a:r>
          </a:p>
          <a:p>
            <a:pPr marL="990600" lvl="1" indent="-533400">
              <a:buFont typeface="Wingdings" panose="05000000000000000000" pitchFamily="2" charset="2"/>
              <a:buAutoNum type="arabicPeriod"/>
            </a:pPr>
            <a:r>
              <a:rPr lang="en-US" altLang="en-US"/>
              <a:t> Decision (Selection)</a:t>
            </a:r>
          </a:p>
          <a:p>
            <a:pPr marL="990600" lvl="1" indent="-533400">
              <a:buFont typeface="Wingdings" panose="05000000000000000000" pitchFamily="2" charset="2"/>
              <a:buAutoNum type="arabicPeriod"/>
            </a:pPr>
            <a:r>
              <a:rPr lang="en-US" altLang="en-US"/>
              <a:t> Iteration (Repetition)</a:t>
            </a:r>
          </a:p>
          <a:p>
            <a:pPr marL="609600" indent="-609600"/>
            <a:r>
              <a:rPr lang="en-US" altLang="en-US"/>
              <a:t>Other symbols are used but they are based on these three symbols</a:t>
            </a:r>
          </a:p>
          <a:p>
            <a:pPr marL="609600" indent="-609600">
              <a:buFont typeface="Wingdings" panose="05000000000000000000" pitchFamily="2" charset="2"/>
              <a:buNone/>
            </a:pPr>
            <a:endParaRPr lang="en-US" altLang="en-US"/>
          </a:p>
        </p:txBody>
      </p:sp>
      <p:sp>
        <p:nvSpPr>
          <p:cNvPr id="4" name="Datumsplatzhalter 3">
            <a:extLst>
              <a:ext uri="{FF2B5EF4-FFF2-40B4-BE49-F238E27FC236}">
                <a16:creationId xmlns:a16="http://schemas.microsoft.com/office/drawing/2014/main" id="{76F02D7F-C618-44F8-8738-8207BE60CBB3}"/>
              </a:ext>
            </a:extLst>
          </p:cNvPr>
          <p:cNvSpPr>
            <a:spLocks noGrp="1"/>
          </p:cNvSpPr>
          <p:nvPr>
            <p:ph type="dt" sz="half" idx="10"/>
          </p:nvPr>
        </p:nvSpPr>
        <p:spPr/>
        <p:txBody>
          <a:bodyPr/>
          <a:lstStyle/>
          <a:p>
            <a:endParaRPr lang="en-US" altLang="en-US"/>
          </a:p>
        </p:txBody>
      </p:sp>
      <p:sp>
        <p:nvSpPr>
          <p:cNvPr id="5" name="Foliennummernplatzhalter 5">
            <a:extLst>
              <a:ext uri="{FF2B5EF4-FFF2-40B4-BE49-F238E27FC236}">
                <a16:creationId xmlns:a16="http://schemas.microsoft.com/office/drawing/2014/main" id="{C2D4C550-2B42-4013-B434-3D21157E8400}"/>
              </a:ext>
            </a:extLst>
          </p:cNvPr>
          <p:cNvSpPr>
            <a:spLocks noGrp="1"/>
          </p:cNvSpPr>
          <p:nvPr>
            <p:ph type="sldNum" sz="quarter" idx="12"/>
          </p:nvPr>
        </p:nvSpPr>
        <p:spPr/>
        <p:txBody>
          <a:bodyPr/>
          <a:lstStyle/>
          <a:p>
            <a:fld id="{5F0EF983-498A-4602-96CE-ABAE9F3E27CA}" type="slidenum">
              <a:rPr lang="en-US" altLang="en-US"/>
              <a:pPr/>
              <a:t>93</a:t>
            </a:fld>
            <a:endParaRPr lang="en-US" altLang="en-US"/>
          </a:p>
        </p:txBody>
      </p:sp>
      <p:sp>
        <p:nvSpPr>
          <p:cNvPr id="2" name="Fußzeilenplatzhalter 1">
            <a:extLst>
              <a:ext uri="{FF2B5EF4-FFF2-40B4-BE49-F238E27FC236}">
                <a16:creationId xmlns:a16="http://schemas.microsoft.com/office/drawing/2014/main" id="{35BA5A6B-5120-4329-A9B9-A07F607061E5}"/>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transition>
    <p:checke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343668C-141F-4728-8B9C-1E2D43BE5E80}"/>
              </a:ext>
            </a:extLst>
          </p:cNvPr>
          <p:cNvSpPr>
            <a:spLocks noGrp="1" noChangeArrowheads="1"/>
          </p:cNvSpPr>
          <p:nvPr>
            <p:ph type="title"/>
          </p:nvPr>
        </p:nvSpPr>
        <p:spPr/>
        <p:txBody>
          <a:bodyPr/>
          <a:lstStyle/>
          <a:p>
            <a:r>
              <a:rPr lang="en-US" altLang="en-US"/>
              <a:t>Process</a:t>
            </a:r>
          </a:p>
        </p:txBody>
      </p:sp>
      <p:sp>
        <p:nvSpPr>
          <p:cNvPr id="57347" name="Rectangle 3">
            <a:extLst>
              <a:ext uri="{FF2B5EF4-FFF2-40B4-BE49-F238E27FC236}">
                <a16:creationId xmlns:a16="http://schemas.microsoft.com/office/drawing/2014/main" id="{3045C3A7-9428-47B4-AC92-EC7B80080420}"/>
              </a:ext>
            </a:extLst>
          </p:cNvPr>
          <p:cNvSpPr>
            <a:spLocks noGrp="1" noChangeArrowheads="1"/>
          </p:cNvSpPr>
          <p:nvPr>
            <p:ph sz="quarter" idx="1"/>
          </p:nvPr>
        </p:nvSpPr>
        <p:spPr/>
        <p:txBody>
          <a:bodyPr/>
          <a:lstStyle/>
          <a:p>
            <a:r>
              <a:rPr lang="en-US" altLang="en-US"/>
              <a:t>A stackable box is used to represent a sequence or process</a:t>
            </a:r>
          </a:p>
          <a:p>
            <a:endParaRPr lang="en-US" altLang="en-US"/>
          </a:p>
        </p:txBody>
      </p:sp>
      <p:sp>
        <p:nvSpPr>
          <p:cNvPr id="8" name="Datumsplatzhalter 3">
            <a:extLst>
              <a:ext uri="{FF2B5EF4-FFF2-40B4-BE49-F238E27FC236}">
                <a16:creationId xmlns:a16="http://schemas.microsoft.com/office/drawing/2014/main" id="{B9B12FC4-F6DB-4B82-8063-CFC211A8C49A}"/>
              </a:ext>
            </a:extLst>
          </p:cNvPr>
          <p:cNvSpPr>
            <a:spLocks noGrp="1"/>
          </p:cNvSpPr>
          <p:nvPr>
            <p:ph type="dt" sz="half" idx="10"/>
          </p:nvPr>
        </p:nvSpPr>
        <p:spPr/>
        <p:txBody>
          <a:bodyPr/>
          <a:lstStyle/>
          <a:p>
            <a:endParaRPr lang="en-US" altLang="en-US"/>
          </a:p>
        </p:txBody>
      </p:sp>
      <p:sp>
        <p:nvSpPr>
          <p:cNvPr id="9" name="Foliennummernplatzhalter 5">
            <a:extLst>
              <a:ext uri="{FF2B5EF4-FFF2-40B4-BE49-F238E27FC236}">
                <a16:creationId xmlns:a16="http://schemas.microsoft.com/office/drawing/2014/main" id="{740E1EE6-429B-482E-B738-347AC43BE3A6}"/>
              </a:ext>
            </a:extLst>
          </p:cNvPr>
          <p:cNvSpPr>
            <a:spLocks noGrp="1"/>
          </p:cNvSpPr>
          <p:nvPr>
            <p:ph type="sldNum" sz="quarter" idx="12"/>
          </p:nvPr>
        </p:nvSpPr>
        <p:spPr/>
        <p:txBody>
          <a:bodyPr/>
          <a:lstStyle/>
          <a:p>
            <a:fld id="{73EA5BFB-36C8-4244-B1D6-DF2EB87F29C6}" type="slidenum">
              <a:rPr lang="en-US" altLang="en-US"/>
              <a:pPr/>
              <a:t>94</a:t>
            </a:fld>
            <a:endParaRPr lang="en-US" altLang="en-US"/>
          </a:p>
        </p:txBody>
      </p:sp>
      <p:graphicFrame>
        <p:nvGraphicFramePr>
          <p:cNvPr id="57356" name="Object 12">
            <a:extLst>
              <a:ext uri="{FF2B5EF4-FFF2-40B4-BE49-F238E27FC236}">
                <a16:creationId xmlns:a16="http://schemas.microsoft.com/office/drawing/2014/main" id="{D6F34372-30D2-459D-846F-06963E9A8F9B}"/>
              </a:ext>
            </a:extLst>
          </p:cNvPr>
          <p:cNvGraphicFramePr>
            <a:graphicFrameLocks noChangeAspect="1"/>
          </p:cNvGraphicFramePr>
          <p:nvPr/>
        </p:nvGraphicFramePr>
        <p:xfrm>
          <a:off x="2667000" y="1066800"/>
          <a:ext cx="3200400" cy="4724400"/>
        </p:xfrm>
        <a:graphic>
          <a:graphicData uri="http://schemas.openxmlformats.org/presentationml/2006/ole">
            <mc:AlternateContent xmlns:mc="http://schemas.openxmlformats.org/markup-compatibility/2006">
              <mc:Choice xmlns:v="urn:schemas-microsoft-com:vml" Requires="v">
                <p:oleObj spid="_x0000_s1026" name="VISIO" r:id="rId4" imgW="1406160" imgH="3689280" progId="Visio.Drawing.6">
                  <p:embed/>
                </p:oleObj>
              </mc:Choice>
              <mc:Fallback>
                <p:oleObj name="VISIO" r:id="rId4" imgW="1406160" imgH="3689280" progId="Visio.Drawing.6">
                  <p:embed/>
                  <p:pic>
                    <p:nvPicPr>
                      <p:cNvPr id="57356" name="Object 12">
                        <a:extLst>
                          <a:ext uri="{FF2B5EF4-FFF2-40B4-BE49-F238E27FC236}">
                            <a16:creationId xmlns:a16="http://schemas.microsoft.com/office/drawing/2014/main" id="{D6F34372-30D2-459D-846F-06963E9A8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066800"/>
                        <a:ext cx="3200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357" name="Text Box 13">
            <a:extLst>
              <a:ext uri="{FF2B5EF4-FFF2-40B4-BE49-F238E27FC236}">
                <a16:creationId xmlns:a16="http://schemas.microsoft.com/office/drawing/2014/main" id="{24E0CDE4-8A85-4A8F-B77E-D77513ACFF66}"/>
              </a:ext>
            </a:extLst>
          </p:cNvPr>
          <p:cNvSpPr txBox="1">
            <a:spLocks noChangeArrowheads="1"/>
          </p:cNvSpPr>
          <p:nvPr/>
        </p:nvSpPr>
        <p:spPr bwMode="auto">
          <a:xfrm>
            <a:off x="3184525" y="4003675"/>
            <a:ext cx="954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Step 1</a:t>
            </a:r>
          </a:p>
        </p:txBody>
      </p:sp>
      <p:sp>
        <p:nvSpPr>
          <p:cNvPr id="57358" name="Text Box 14">
            <a:extLst>
              <a:ext uri="{FF2B5EF4-FFF2-40B4-BE49-F238E27FC236}">
                <a16:creationId xmlns:a16="http://schemas.microsoft.com/office/drawing/2014/main" id="{3842DCF4-91B5-4389-9BE1-E216F890FDB0}"/>
              </a:ext>
            </a:extLst>
          </p:cNvPr>
          <p:cNvSpPr txBox="1">
            <a:spLocks noChangeArrowheads="1"/>
          </p:cNvSpPr>
          <p:nvPr/>
        </p:nvSpPr>
        <p:spPr bwMode="auto">
          <a:xfrm>
            <a:off x="3124200" y="4648200"/>
            <a:ext cx="954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Step 2</a:t>
            </a:r>
          </a:p>
        </p:txBody>
      </p:sp>
      <p:sp>
        <p:nvSpPr>
          <p:cNvPr id="57359" name="Text Box 15">
            <a:extLst>
              <a:ext uri="{FF2B5EF4-FFF2-40B4-BE49-F238E27FC236}">
                <a16:creationId xmlns:a16="http://schemas.microsoft.com/office/drawing/2014/main" id="{3A60CDA5-6177-4D90-87EC-8B40DC667BDD}"/>
              </a:ext>
            </a:extLst>
          </p:cNvPr>
          <p:cNvSpPr txBox="1">
            <a:spLocks noChangeArrowheads="1"/>
          </p:cNvSpPr>
          <p:nvPr/>
        </p:nvSpPr>
        <p:spPr bwMode="auto">
          <a:xfrm>
            <a:off x="3124200" y="5257800"/>
            <a:ext cx="954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Step 3</a:t>
            </a:r>
          </a:p>
        </p:txBody>
      </p:sp>
      <p:sp>
        <p:nvSpPr>
          <p:cNvPr id="2" name="Fußzeilenplatzhalter 1">
            <a:extLst>
              <a:ext uri="{FF2B5EF4-FFF2-40B4-BE49-F238E27FC236}">
                <a16:creationId xmlns:a16="http://schemas.microsoft.com/office/drawing/2014/main" id="{787CC086-9948-4DCA-BE31-37559A956357}"/>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CCE252C3-F2BC-4B30-A412-007FBDF9D53A}"/>
              </a:ext>
            </a:extLst>
          </p:cNvPr>
          <p:cNvSpPr>
            <a:spLocks noGrp="1" noChangeArrowheads="1"/>
          </p:cNvSpPr>
          <p:nvPr>
            <p:ph type="title"/>
          </p:nvPr>
        </p:nvSpPr>
        <p:spPr/>
        <p:txBody>
          <a:bodyPr/>
          <a:lstStyle/>
          <a:p>
            <a:r>
              <a:rPr lang="en-US" altLang="en-US"/>
              <a:t>Decision (Selection)</a:t>
            </a:r>
          </a:p>
        </p:txBody>
      </p:sp>
      <p:sp>
        <p:nvSpPr>
          <p:cNvPr id="58371" name="Rectangle 3">
            <a:extLst>
              <a:ext uri="{FF2B5EF4-FFF2-40B4-BE49-F238E27FC236}">
                <a16:creationId xmlns:a16="http://schemas.microsoft.com/office/drawing/2014/main" id="{800FDCE0-A9FB-452A-B614-EF0CF0DA32EE}"/>
              </a:ext>
            </a:extLst>
          </p:cNvPr>
          <p:cNvSpPr>
            <a:spLocks noGrp="1" noChangeArrowheads="1"/>
          </p:cNvSpPr>
          <p:nvPr>
            <p:ph sz="quarter" idx="1"/>
          </p:nvPr>
        </p:nvSpPr>
        <p:spPr/>
        <p:txBody>
          <a:bodyPr/>
          <a:lstStyle/>
          <a:p>
            <a:r>
              <a:rPr lang="en-US" altLang="en-US"/>
              <a:t>The  “if-then-else”</a:t>
            </a:r>
          </a:p>
        </p:txBody>
      </p:sp>
      <p:sp>
        <p:nvSpPr>
          <p:cNvPr id="8" name="Datumsplatzhalter 3">
            <a:extLst>
              <a:ext uri="{FF2B5EF4-FFF2-40B4-BE49-F238E27FC236}">
                <a16:creationId xmlns:a16="http://schemas.microsoft.com/office/drawing/2014/main" id="{5421D82F-9D15-441E-A3C8-14811D504BE7}"/>
              </a:ext>
            </a:extLst>
          </p:cNvPr>
          <p:cNvSpPr>
            <a:spLocks noGrp="1"/>
          </p:cNvSpPr>
          <p:nvPr>
            <p:ph type="dt" sz="half" idx="10"/>
          </p:nvPr>
        </p:nvSpPr>
        <p:spPr/>
        <p:txBody>
          <a:bodyPr/>
          <a:lstStyle/>
          <a:p>
            <a:endParaRPr lang="en-US" altLang="en-US"/>
          </a:p>
        </p:txBody>
      </p:sp>
      <p:sp>
        <p:nvSpPr>
          <p:cNvPr id="9" name="Foliennummernplatzhalter 5">
            <a:extLst>
              <a:ext uri="{FF2B5EF4-FFF2-40B4-BE49-F238E27FC236}">
                <a16:creationId xmlns:a16="http://schemas.microsoft.com/office/drawing/2014/main" id="{681961E7-31EC-43BF-A5BA-DA4376807903}"/>
              </a:ext>
            </a:extLst>
          </p:cNvPr>
          <p:cNvSpPr>
            <a:spLocks noGrp="1"/>
          </p:cNvSpPr>
          <p:nvPr>
            <p:ph type="sldNum" sz="quarter" idx="12"/>
          </p:nvPr>
        </p:nvSpPr>
        <p:spPr/>
        <p:txBody>
          <a:bodyPr/>
          <a:lstStyle/>
          <a:p>
            <a:fld id="{81CEAE8D-A119-4874-BB3F-D023EA82F6CE}" type="slidenum">
              <a:rPr lang="en-US" altLang="en-US"/>
              <a:pPr/>
              <a:t>95</a:t>
            </a:fld>
            <a:endParaRPr lang="en-US" altLang="en-US"/>
          </a:p>
        </p:txBody>
      </p:sp>
      <p:graphicFrame>
        <p:nvGraphicFramePr>
          <p:cNvPr id="58381" name="Object 13">
            <a:extLst>
              <a:ext uri="{FF2B5EF4-FFF2-40B4-BE49-F238E27FC236}">
                <a16:creationId xmlns:a16="http://schemas.microsoft.com/office/drawing/2014/main" id="{EC38E6C2-82F3-4066-963D-29E4AA8792A5}"/>
              </a:ext>
            </a:extLst>
          </p:cNvPr>
          <p:cNvGraphicFramePr>
            <a:graphicFrameLocks noChangeAspect="1"/>
          </p:cNvGraphicFramePr>
          <p:nvPr/>
        </p:nvGraphicFramePr>
        <p:xfrm>
          <a:off x="2514600" y="3429000"/>
          <a:ext cx="3921125" cy="1828800"/>
        </p:xfrm>
        <a:graphic>
          <a:graphicData uri="http://schemas.openxmlformats.org/presentationml/2006/ole">
            <mc:AlternateContent xmlns:mc="http://schemas.openxmlformats.org/markup-compatibility/2006">
              <mc:Choice xmlns:v="urn:schemas-microsoft-com:vml" Requires="v">
                <p:oleObj spid="_x0000_s2050" name="VISIO" r:id="rId4" imgW="3692160" imgH="948960" progId="Visio.Drawing.6">
                  <p:embed/>
                </p:oleObj>
              </mc:Choice>
              <mc:Fallback>
                <p:oleObj name="VISIO" r:id="rId4" imgW="3692160" imgH="948960" progId="Visio.Drawing.6">
                  <p:embed/>
                  <p:pic>
                    <p:nvPicPr>
                      <p:cNvPr id="58381" name="Object 13">
                        <a:extLst>
                          <a:ext uri="{FF2B5EF4-FFF2-40B4-BE49-F238E27FC236}">
                            <a16:creationId xmlns:a16="http://schemas.microsoft.com/office/drawing/2014/main" id="{EC38E6C2-82F3-4066-963D-29E4AA8792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3429000"/>
                        <a:ext cx="392112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84" name="Text Box 16">
            <a:extLst>
              <a:ext uri="{FF2B5EF4-FFF2-40B4-BE49-F238E27FC236}">
                <a16:creationId xmlns:a16="http://schemas.microsoft.com/office/drawing/2014/main" id="{A26EEDB9-46A7-4976-8940-A12EF904A0FE}"/>
              </a:ext>
            </a:extLst>
          </p:cNvPr>
          <p:cNvSpPr txBox="1">
            <a:spLocks noChangeArrowheads="1"/>
          </p:cNvSpPr>
          <p:nvPr/>
        </p:nvSpPr>
        <p:spPr bwMode="auto">
          <a:xfrm>
            <a:off x="3886200" y="3543300"/>
            <a:ext cx="5822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If…</a:t>
            </a:r>
          </a:p>
        </p:txBody>
      </p:sp>
      <p:sp>
        <p:nvSpPr>
          <p:cNvPr id="58385" name="Text Box 17">
            <a:extLst>
              <a:ext uri="{FF2B5EF4-FFF2-40B4-BE49-F238E27FC236}">
                <a16:creationId xmlns:a16="http://schemas.microsoft.com/office/drawing/2014/main" id="{1904A5F9-CA33-4889-88E8-2056431BD2E7}"/>
              </a:ext>
            </a:extLst>
          </p:cNvPr>
          <p:cNvSpPr txBox="1">
            <a:spLocks noChangeArrowheads="1"/>
          </p:cNvSpPr>
          <p:nvPr/>
        </p:nvSpPr>
        <p:spPr bwMode="auto">
          <a:xfrm>
            <a:off x="3032125" y="3924300"/>
            <a:ext cx="730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dirty="0"/>
              <a:t>(then)</a:t>
            </a:r>
          </a:p>
        </p:txBody>
      </p:sp>
      <p:sp>
        <p:nvSpPr>
          <p:cNvPr id="58386" name="Text Box 18">
            <a:extLst>
              <a:ext uri="{FF2B5EF4-FFF2-40B4-BE49-F238E27FC236}">
                <a16:creationId xmlns:a16="http://schemas.microsoft.com/office/drawing/2014/main" id="{B89B4508-E07D-4362-8E2B-7B8F8507219C}"/>
              </a:ext>
            </a:extLst>
          </p:cNvPr>
          <p:cNvSpPr txBox="1">
            <a:spLocks noChangeArrowheads="1"/>
          </p:cNvSpPr>
          <p:nvPr/>
        </p:nvSpPr>
        <p:spPr bwMode="auto">
          <a:xfrm>
            <a:off x="5089525" y="40005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(else)</a:t>
            </a:r>
          </a:p>
        </p:txBody>
      </p:sp>
      <p:sp>
        <p:nvSpPr>
          <p:cNvPr id="2" name="Fußzeilenplatzhalter 1">
            <a:extLst>
              <a:ext uri="{FF2B5EF4-FFF2-40B4-BE49-F238E27FC236}">
                <a16:creationId xmlns:a16="http://schemas.microsoft.com/office/drawing/2014/main" id="{7AA5F929-797D-4866-B7A3-F8B86D67AAC5}"/>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802BF9BC-038E-4C8C-B405-EF3B3B18428C}"/>
              </a:ext>
            </a:extLst>
          </p:cNvPr>
          <p:cNvSpPr>
            <a:spLocks noGrp="1" noChangeArrowheads="1"/>
          </p:cNvSpPr>
          <p:nvPr>
            <p:ph type="title"/>
          </p:nvPr>
        </p:nvSpPr>
        <p:spPr/>
        <p:txBody>
          <a:bodyPr/>
          <a:lstStyle/>
          <a:p>
            <a:r>
              <a:rPr lang="en-US" altLang="en-US"/>
              <a:t>Decision (Selection)</a:t>
            </a:r>
          </a:p>
        </p:txBody>
      </p:sp>
      <p:sp>
        <p:nvSpPr>
          <p:cNvPr id="61443" name="Rectangle 3">
            <a:extLst>
              <a:ext uri="{FF2B5EF4-FFF2-40B4-BE49-F238E27FC236}">
                <a16:creationId xmlns:a16="http://schemas.microsoft.com/office/drawing/2014/main" id="{27DDD69D-2D46-4D35-B51C-5580D4E1693F}"/>
              </a:ext>
            </a:extLst>
          </p:cNvPr>
          <p:cNvSpPr>
            <a:spLocks noGrp="1" noChangeArrowheads="1"/>
          </p:cNvSpPr>
          <p:nvPr>
            <p:ph sz="quarter" idx="1"/>
          </p:nvPr>
        </p:nvSpPr>
        <p:spPr/>
        <p:txBody>
          <a:bodyPr/>
          <a:lstStyle/>
          <a:p>
            <a:r>
              <a:rPr lang="en-US" altLang="en-US" sz="2800"/>
              <a:t>The case/switch/selection statement</a:t>
            </a:r>
          </a:p>
        </p:txBody>
      </p:sp>
      <p:sp>
        <p:nvSpPr>
          <p:cNvPr id="5" name="Datumsplatzhalter 3">
            <a:extLst>
              <a:ext uri="{FF2B5EF4-FFF2-40B4-BE49-F238E27FC236}">
                <a16:creationId xmlns:a16="http://schemas.microsoft.com/office/drawing/2014/main" id="{1DE12088-DA4E-4481-A218-D6EE140D3D17}"/>
              </a:ext>
            </a:extLst>
          </p:cNvPr>
          <p:cNvSpPr>
            <a:spLocks noGrp="1"/>
          </p:cNvSpPr>
          <p:nvPr>
            <p:ph type="dt" sz="half" idx="10"/>
          </p:nvPr>
        </p:nvSpPr>
        <p:spPr/>
        <p:txBody>
          <a:bodyPr/>
          <a:lstStyle/>
          <a:p>
            <a:endParaRPr lang="en-US" altLang="en-US"/>
          </a:p>
        </p:txBody>
      </p:sp>
      <p:sp>
        <p:nvSpPr>
          <p:cNvPr id="6" name="Foliennummernplatzhalter 5">
            <a:extLst>
              <a:ext uri="{FF2B5EF4-FFF2-40B4-BE49-F238E27FC236}">
                <a16:creationId xmlns:a16="http://schemas.microsoft.com/office/drawing/2014/main" id="{45D1D925-F319-4F30-8ECB-0431ED75A9C4}"/>
              </a:ext>
            </a:extLst>
          </p:cNvPr>
          <p:cNvSpPr>
            <a:spLocks noGrp="1"/>
          </p:cNvSpPr>
          <p:nvPr>
            <p:ph type="sldNum" sz="quarter" idx="12"/>
          </p:nvPr>
        </p:nvSpPr>
        <p:spPr/>
        <p:txBody>
          <a:bodyPr/>
          <a:lstStyle/>
          <a:p>
            <a:fld id="{D5115578-8665-4113-8BC2-5F7C0B1EE7B4}" type="slidenum">
              <a:rPr lang="en-US" altLang="en-US"/>
              <a:pPr/>
              <a:t>96</a:t>
            </a:fld>
            <a:endParaRPr lang="en-US" altLang="en-US"/>
          </a:p>
        </p:txBody>
      </p:sp>
      <p:graphicFrame>
        <p:nvGraphicFramePr>
          <p:cNvPr id="61444" name="Object 4">
            <a:extLst>
              <a:ext uri="{FF2B5EF4-FFF2-40B4-BE49-F238E27FC236}">
                <a16:creationId xmlns:a16="http://schemas.microsoft.com/office/drawing/2014/main" id="{7FAC795B-659E-4682-B469-A6A22FE9BF5A}"/>
              </a:ext>
            </a:extLst>
          </p:cNvPr>
          <p:cNvGraphicFramePr>
            <a:graphicFrameLocks noChangeAspect="1"/>
          </p:cNvGraphicFramePr>
          <p:nvPr/>
        </p:nvGraphicFramePr>
        <p:xfrm>
          <a:off x="1752600" y="2971800"/>
          <a:ext cx="7010400" cy="2778125"/>
        </p:xfrm>
        <a:graphic>
          <a:graphicData uri="http://schemas.openxmlformats.org/presentationml/2006/ole">
            <mc:AlternateContent xmlns:mc="http://schemas.openxmlformats.org/markup-compatibility/2006">
              <mc:Choice xmlns:v="urn:schemas-microsoft-com:vml" Requires="v">
                <p:oleObj spid="_x0000_s3074" name="VISIO" r:id="rId4" imgW="7346880" imgH="2777760" progId="Visio.Drawing.6">
                  <p:embed/>
                </p:oleObj>
              </mc:Choice>
              <mc:Fallback>
                <p:oleObj name="VISIO" r:id="rId4" imgW="7346880" imgH="2777760" progId="Visio.Drawing.6">
                  <p:embed/>
                  <p:pic>
                    <p:nvPicPr>
                      <p:cNvPr id="61444" name="Object 4">
                        <a:extLst>
                          <a:ext uri="{FF2B5EF4-FFF2-40B4-BE49-F238E27FC236}">
                            <a16:creationId xmlns:a16="http://schemas.microsoft.com/office/drawing/2014/main" id="{7FAC795B-659E-4682-B469-A6A22FE9BF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0" y="2971800"/>
                        <a:ext cx="7010400" cy="277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Fußzeilenplatzhalter 1">
            <a:extLst>
              <a:ext uri="{FF2B5EF4-FFF2-40B4-BE49-F238E27FC236}">
                <a16:creationId xmlns:a16="http://schemas.microsoft.com/office/drawing/2014/main" id="{D4CD5BB1-AE7D-4D0B-8AE1-6209B04ADDBE}"/>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F7D093A-9A83-4E1D-8781-7F4173B2802B}"/>
              </a:ext>
            </a:extLst>
          </p:cNvPr>
          <p:cNvSpPr>
            <a:spLocks noGrp="1" noChangeArrowheads="1"/>
          </p:cNvSpPr>
          <p:nvPr>
            <p:ph type="title"/>
          </p:nvPr>
        </p:nvSpPr>
        <p:spPr/>
        <p:txBody>
          <a:bodyPr/>
          <a:lstStyle/>
          <a:p>
            <a:r>
              <a:rPr lang="en-US" altLang="en-US"/>
              <a:t>Iteration</a:t>
            </a:r>
          </a:p>
        </p:txBody>
      </p:sp>
      <p:sp>
        <p:nvSpPr>
          <p:cNvPr id="59395" name="Rectangle 3">
            <a:extLst>
              <a:ext uri="{FF2B5EF4-FFF2-40B4-BE49-F238E27FC236}">
                <a16:creationId xmlns:a16="http://schemas.microsoft.com/office/drawing/2014/main" id="{E09C348B-B42C-4649-BC8C-C82A83EBDD67}"/>
              </a:ext>
            </a:extLst>
          </p:cNvPr>
          <p:cNvSpPr>
            <a:spLocks noGrp="1" noChangeArrowheads="1"/>
          </p:cNvSpPr>
          <p:nvPr>
            <p:ph sz="quarter" idx="1"/>
          </p:nvPr>
        </p:nvSpPr>
        <p:spPr/>
        <p:txBody>
          <a:bodyPr/>
          <a:lstStyle/>
          <a:p>
            <a:r>
              <a:rPr lang="en-US" altLang="en-US"/>
              <a:t>These symbols show loops</a:t>
            </a:r>
          </a:p>
        </p:txBody>
      </p:sp>
      <p:sp>
        <p:nvSpPr>
          <p:cNvPr id="8" name="Datumsplatzhalter 3">
            <a:extLst>
              <a:ext uri="{FF2B5EF4-FFF2-40B4-BE49-F238E27FC236}">
                <a16:creationId xmlns:a16="http://schemas.microsoft.com/office/drawing/2014/main" id="{2ABB9ECC-94BB-4B81-A826-C6DDB23BED9B}"/>
              </a:ext>
            </a:extLst>
          </p:cNvPr>
          <p:cNvSpPr>
            <a:spLocks noGrp="1"/>
          </p:cNvSpPr>
          <p:nvPr>
            <p:ph type="dt" sz="half" idx="10"/>
          </p:nvPr>
        </p:nvSpPr>
        <p:spPr/>
        <p:txBody>
          <a:bodyPr/>
          <a:lstStyle/>
          <a:p>
            <a:endParaRPr lang="en-US" altLang="en-US"/>
          </a:p>
        </p:txBody>
      </p:sp>
      <p:sp>
        <p:nvSpPr>
          <p:cNvPr id="9" name="Foliennummernplatzhalter 5">
            <a:extLst>
              <a:ext uri="{FF2B5EF4-FFF2-40B4-BE49-F238E27FC236}">
                <a16:creationId xmlns:a16="http://schemas.microsoft.com/office/drawing/2014/main" id="{38A59295-E65C-4352-ACAA-BEB292F9320E}"/>
              </a:ext>
            </a:extLst>
          </p:cNvPr>
          <p:cNvSpPr>
            <a:spLocks noGrp="1"/>
          </p:cNvSpPr>
          <p:nvPr>
            <p:ph type="sldNum" sz="quarter" idx="12"/>
          </p:nvPr>
        </p:nvSpPr>
        <p:spPr/>
        <p:txBody>
          <a:bodyPr/>
          <a:lstStyle/>
          <a:p>
            <a:fld id="{98089ACC-9F57-4360-99BC-EFE320185170}" type="slidenum">
              <a:rPr lang="en-US" altLang="en-US"/>
              <a:pPr/>
              <a:t>97</a:t>
            </a:fld>
            <a:endParaRPr lang="en-US" altLang="en-US"/>
          </a:p>
        </p:txBody>
      </p:sp>
      <p:graphicFrame>
        <p:nvGraphicFramePr>
          <p:cNvPr id="59396" name="Object 4">
            <a:extLst>
              <a:ext uri="{FF2B5EF4-FFF2-40B4-BE49-F238E27FC236}">
                <a16:creationId xmlns:a16="http://schemas.microsoft.com/office/drawing/2014/main" id="{3037979C-CD47-4D1C-8FBB-7C2B5D25C2C5}"/>
              </a:ext>
            </a:extLst>
          </p:cNvPr>
          <p:cNvGraphicFramePr>
            <a:graphicFrameLocks noChangeAspect="1"/>
          </p:cNvGraphicFramePr>
          <p:nvPr>
            <p:extLst>
              <p:ext uri="{D42A27DB-BD31-4B8C-83A1-F6EECF244321}">
                <p14:modId xmlns:p14="http://schemas.microsoft.com/office/powerpoint/2010/main" val="1468247306"/>
              </p:ext>
            </p:extLst>
          </p:nvPr>
        </p:nvGraphicFramePr>
        <p:xfrm>
          <a:off x="609600" y="2672916"/>
          <a:ext cx="3692525" cy="3692525"/>
        </p:xfrm>
        <a:graphic>
          <a:graphicData uri="http://schemas.openxmlformats.org/presentationml/2006/ole">
            <mc:AlternateContent xmlns:mc="http://schemas.openxmlformats.org/markup-compatibility/2006">
              <mc:Choice xmlns:v="urn:schemas-microsoft-com:vml" Requires="v">
                <p:oleObj spid="_x0000_s4098" name="VISIO" r:id="rId4" imgW="3692160" imgH="3692160" progId="Visio.Drawing.6">
                  <p:embed/>
                </p:oleObj>
              </mc:Choice>
              <mc:Fallback>
                <p:oleObj name="VISIO" r:id="rId4" imgW="3692160" imgH="3692160" progId="Visio.Drawing.6">
                  <p:embed/>
                  <p:pic>
                    <p:nvPicPr>
                      <p:cNvPr id="59396" name="Object 4">
                        <a:extLst>
                          <a:ext uri="{FF2B5EF4-FFF2-40B4-BE49-F238E27FC236}">
                            <a16:creationId xmlns:a16="http://schemas.microsoft.com/office/drawing/2014/main" id="{3037979C-CD47-4D1C-8FBB-7C2B5D25C2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672916"/>
                        <a:ext cx="369252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7" name="Text Box 5">
            <a:extLst>
              <a:ext uri="{FF2B5EF4-FFF2-40B4-BE49-F238E27FC236}">
                <a16:creationId xmlns:a16="http://schemas.microsoft.com/office/drawing/2014/main" id="{246B5DCD-A08F-4B97-BD1C-4D5ED17B0701}"/>
              </a:ext>
            </a:extLst>
          </p:cNvPr>
          <p:cNvSpPr txBox="1">
            <a:spLocks noChangeArrowheads="1"/>
          </p:cNvSpPr>
          <p:nvPr/>
        </p:nvSpPr>
        <p:spPr bwMode="auto">
          <a:xfrm>
            <a:off x="1524000" y="3657600"/>
            <a:ext cx="927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While</a:t>
            </a:r>
          </a:p>
        </p:txBody>
      </p:sp>
      <p:graphicFrame>
        <p:nvGraphicFramePr>
          <p:cNvPr id="59398" name="Object 6">
            <a:extLst>
              <a:ext uri="{FF2B5EF4-FFF2-40B4-BE49-F238E27FC236}">
                <a16:creationId xmlns:a16="http://schemas.microsoft.com/office/drawing/2014/main" id="{8469885C-55ED-4FD3-83B3-8541E4BEB78F}"/>
              </a:ext>
            </a:extLst>
          </p:cNvPr>
          <p:cNvGraphicFramePr>
            <a:graphicFrameLocks noChangeAspect="1"/>
          </p:cNvGraphicFramePr>
          <p:nvPr>
            <p:extLst>
              <p:ext uri="{D42A27DB-BD31-4B8C-83A1-F6EECF244321}">
                <p14:modId xmlns:p14="http://schemas.microsoft.com/office/powerpoint/2010/main" val="2685244435"/>
              </p:ext>
            </p:extLst>
          </p:nvPr>
        </p:nvGraphicFramePr>
        <p:xfrm>
          <a:off x="4724400" y="2672916"/>
          <a:ext cx="3692525" cy="3692525"/>
        </p:xfrm>
        <a:graphic>
          <a:graphicData uri="http://schemas.openxmlformats.org/presentationml/2006/ole">
            <mc:AlternateContent xmlns:mc="http://schemas.openxmlformats.org/markup-compatibility/2006">
              <mc:Choice xmlns:v="urn:schemas-microsoft-com:vml" Requires="v">
                <p:oleObj spid="_x0000_s4099" name="VISIO" r:id="rId6" imgW="3692160" imgH="3692160" progId="Visio.Drawing.6">
                  <p:embed/>
                </p:oleObj>
              </mc:Choice>
              <mc:Fallback>
                <p:oleObj name="VISIO" r:id="rId6" imgW="3692160" imgH="3692160" progId="Visio.Drawing.6">
                  <p:embed/>
                  <p:pic>
                    <p:nvPicPr>
                      <p:cNvPr id="59398" name="Object 6">
                        <a:extLst>
                          <a:ext uri="{FF2B5EF4-FFF2-40B4-BE49-F238E27FC236}">
                            <a16:creationId xmlns:a16="http://schemas.microsoft.com/office/drawing/2014/main" id="{8469885C-55ED-4FD3-83B3-8541E4BEB7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4400" y="2672916"/>
                        <a:ext cx="369252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9" name="Text Box 7">
            <a:extLst>
              <a:ext uri="{FF2B5EF4-FFF2-40B4-BE49-F238E27FC236}">
                <a16:creationId xmlns:a16="http://schemas.microsoft.com/office/drawing/2014/main" id="{ECA01466-3609-4F75-B202-BB881151F41B}"/>
              </a:ext>
            </a:extLst>
          </p:cNvPr>
          <p:cNvSpPr txBox="1">
            <a:spLocks noChangeArrowheads="1"/>
          </p:cNvSpPr>
          <p:nvPr/>
        </p:nvSpPr>
        <p:spPr bwMode="auto">
          <a:xfrm>
            <a:off x="5867400" y="4800600"/>
            <a:ext cx="173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Repeat Until</a:t>
            </a:r>
          </a:p>
        </p:txBody>
      </p:sp>
      <p:sp>
        <p:nvSpPr>
          <p:cNvPr id="2" name="Fußzeilenplatzhalter 1">
            <a:extLst>
              <a:ext uri="{FF2B5EF4-FFF2-40B4-BE49-F238E27FC236}">
                <a16:creationId xmlns:a16="http://schemas.microsoft.com/office/drawing/2014/main" id="{92D89895-5183-4406-BB59-B53B09ECD96F}"/>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F6773AC2-9E19-4058-A59C-87C919FEE91C}"/>
              </a:ext>
            </a:extLst>
          </p:cNvPr>
          <p:cNvSpPr>
            <a:spLocks noGrp="1" noChangeArrowheads="1"/>
          </p:cNvSpPr>
          <p:nvPr>
            <p:ph type="title"/>
          </p:nvPr>
        </p:nvSpPr>
        <p:spPr/>
        <p:txBody>
          <a:bodyPr/>
          <a:lstStyle/>
          <a:p>
            <a:r>
              <a:rPr lang="en-US" altLang="en-US"/>
              <a:t>Graduation Example N-S Chart</a:t>
            </a:r>
          </a:p>
        </p:txBody>
      </p:sp>
      <p:sp>
        <p:nvSpPr>
          <p:cNvPr id="6" name="Datumsplatzhalter 2">
            <a:extLst>
              <a:ext uri="{FF2B5EF4-FFF2-40B4-BE49-F238E27FC236}">
                <a16:creationId xmlns:a16="http://schemas.microsoft.com/office/drawing/2014/main" id="{D7D8573C-BA43-426A-9191-0EC3E3361653}"/>
              </a:ext>
            </a:extLst>
          </p:cNvPr>
          <p:cNvSpPr>
            <a:spLocks noGrp="1"/>
          </p:cNvSpPr>
          <p:nvPr>
            <p:ph type="dt" sz="half" idx="10"/>
          </p:nvPr>
        </p:nvSpPr>
        <p:spPr/>
        <p:txBody>
          <a:bodyPr/>
          <a:lstStyle/>
          <a:p>
            <a:endParaRPr lang="en-US" altLang="en-US"/>
          </a:p>
        </p:txBody>
      </p:sp>
      <p:sp>
        <p:nvSpPr>
          <p:cNvPr id="7" name="Foliennummernplatzhalter 4">
            <a:extLst>
              <a:ext uri="{FF2B5EF4-FFF2-40B4-BE49-F238E27FC236}">
                <a16:creationId xmlns:a16="http://schemas.microsoft.com/office/drawing/2014/main" id="{DC70C5AA-AE50-4DD5-9FEE-A27D95A29870}"/>
              </a:ext>
            </a:extLst>
          </p:cNvPr>
          <p:cNvSpPr>
            <a:spLocks noGrp="1"/>
          </p:cNvSpPr>
          <p:nvPr>
            <p:ph type="sldNum" sz="quarter" idx="12"/>
          </p:nvPr>
        </p:nvSpPr>
        <p:spPr/>
        <p:txBody>
          <a:bodyPr/>
          <a:lstStyle/>
          <a:p>
            <a:fld id="{75D4CE1E-B096-400B-9731-D54809F72B25}" type="slidenum">
              <a:rPr lang="en-US" altLang="en-US"/>
              <a:pPr/>
              <a:t>98</a:t>
            </a:fld>
            <a:endParaRPr lang="en-US" altLang="en-US"/>
          </a:p>
        </p:txBody>
      </p:sp>
      <p:sp>
        <p:nvSpPr>
          <p:cNvPr id="70662" name="Rectangle 6">
            <a:extLst>
              <a:ext uri="{FF2B5EF4-FFF2-40B4-BE49-F238E27FC236}">
                <a16:creationId xmlns:a16="http://schemas.microsoft.com/office/drawing/2014/main" id="{386F8B58-ED8A-431B-8B3A-9E51CC40DB6F}"/>
              </a:ext>
            </a:extLst>
          </p:cNvPr>
          <p:cNvSpPr>
            <a:spLocks noChangeArrowheads="1"/>
          </p:cNvSpPr>
          <p:nvPr/>
        </p:nvSpPr>
        <p:spPr bwMode="auto">
          <a:xfrm>
            <a:off x="1543050" y="1019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sp>
        <p:nvSpPr>
          <p:cNvPr id="70664" name="Rectangle 8">
            <a:extLst>
              <a:ext uri="{FF2B5EF4-FFF2-40B4-BE49-F238E27FC236}">
                <a16:creationId xmlns:a16="http://schemas.microsoft.com/office/drawing/2014/main" id="{0DD20F1C-4829-4059-9F1B-8B75C13C1DC5}"/>
              </a:ext>
            </a:extLst>
          </p:cNvPr>
          <p:cNvSpPr>
            <a:spLocks noChangeArrowheads="1"/>
          </p:cNvSpPr>
          <p:nvPr/>
        </p:nvSpPr>
        <p:spPr bwMode="auto">
          <a:xfrm>
            <a:off x="1524000" y="11430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p>
        </p:txBody>
      </p:sp>
      <p:graphicFrame>
        <p:nvGraphicFramePr>
          <p:cNvPr id="70665" name="Object 9">
            <a:extLst>
              <a:ext uri="{FF2B5EF4-FFF2-40B4-BE49-F238E27FC236}">
                <a16:creationId xmlns:a16="http://schemas.microsoft.com/office/drawing/2014/main" id="{ABB048E4-2A3F-4739-9564-7600AE8C77BF}"/>
              </a:ext>
            </a:extLst>
          </p:cNvPr>
          <p:cNvGraphicFramePr>
            <a:graphicFrameLocks noChangeAspect="1"/>
          </p:cNvGraphicFramePr>
          <p:nvPr>
            <p:extLst>
              <p:ext uri="{D42A27DB-BD31-4B8C-83A1-F6EECF244321}">
                <p14:modId xmlns:p14="http://schemas.microsoft.com/office/powerpoint/2010/main" val="4053731973"/>
              </p:ext>
            </p:extLst>
          </p:nvPr>
        </p:nvGraphicFramePr>
        <p:xfrm>
          <a:off x="867569" y="1572564"/>
          <a:ext cx="6476739" cy="4627290"/>
        </p:xfrm>
        <a:graphic>
          <a:graphicData uri="http://schemas.openxmlformats.org/presentationml/2006/ole">
            <mc:AlternateContent xmlns:mc="http://schemas.openxmlformats.org/markup-compatibility/2006">
              <mc:Choice xmlns:v="urn:schemas-microsoft-com:vml" Requires="v">
                <p:oleObj spid="_x0000_s5122" name="Bitmap Image" r:id="rId4" imgW="7676190" imgH="6095238" progId="Paint.Picture">
                  <p:embed/>
                </p:oleObj>
              </mc:Choice>
              <mc:Fallback>
                <p:oleObj name="Bitmap Image" r:id="rId4" imgW="7676190" imgH="6095238" progId="Paint.Picture">
                  <p:embed/>
                  <p:pic>
                    <p:nvPicPr>
                      <p:cNvPr id="70665" name="Object 9">
                        <a:extLst>
                          <a:ext uri="{FF2B5EF4-FFF2-40B4-BE49-F238E27FC236}">
                            <a16:creationId xmlns:a16="http://schemas.microsoft.com/office/drawing/2014/main" id="{ABB048E4-2A3F-4739-9564-7600AE8C77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569" y="1572564"/>
                        <a:ext cx="6476739" cy="4627290"/>
                      </a:xfrm>
                      <a:prstGeom prst="rect">
                        <a:avLst/>
                      </a:prstGeom>
                      <a:noFill/>
                      <a:ln>
                        <a:noFill/>
                      </a:ln>
                      <a:effectLst/>
                    </p:spPr>
                  </p:pic>
                </p:oleObj>
              </mc:Fallback>
            </mc:AlternateContent>
          </a:graphicData>
        </a:graphic>
      </p:graphicFrame>
      <p:sp>
        <p:nvSpPr>
          <p:cNvPr id="3" name="Fußzeilenplatzhalter 2">
            <a:extLst>
              <a:ext uri="{FF2B5EF4-FFF2-40B4-BE49-F238E27FC236}">
                <a16:creationId xmlns:a16="http://schemas.microsoft.com/office/drawing/2014/main" id="{6EC55FAE-852F-4E6D-AA8E-0DEC4CD24C90}"/>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52B6074D-43E6-49EF-AF71-F0D754457740}"/>
              </a:ext>
            </a:extLst>
          </p:cNvPr>
          <p:cNvSpPr>
            <a:spLocks noGrp="1" noChangeArrowheads="1"/>
          </p:cNvSpPr>
          <p:nvPr>
            <p:ph type="title"/>
          </p:nvPr>
        </p:nvSpPr>
        <p:spPr/>
        <p:txBody>
          <a:bodyPr/>
          <a:lstStyle/>
          <a:p>
            <a:r>
              <a:rPr lang="en-US" altLang="en-US"/>
              <a:t>Graduation Example Pseudocode</a:t>
            </a:r>
          </a:p>
        </p:txBody>
      </p:sp>
      <p:sp>
        <p:nvSpPr>
          <p:cNvPr id="4" name="Datumsplatzhalter 2">
            <a:extLst>
              <a:ext uri="{FF2B5EF4-FFF2-40B4-BE49-F238E27FC236}">
                <a16:creationId xmlns:a16="http://schemas.microsoft.com/office/drawing/2014/main" id="{CB1D4AB2-5387-460C-9F0F-CBF0733BB190}"/>
              </a:ext>
            </a:extLst>
          </p:cNvPr>
          <p:cNvSpPr>
            <a:spLocks noGrp="1"/>
          </p:cNvSpPr>
          <p:nvPr>
            <p:ph type="dt" sz="half" idx="10"/>
          </p:nvPr>
        </p:nvSpPr>
        <p:spPr/>
        <p:txBody>
          <a:bodyPr/>
          <a:lstStyle/>
          <a:p>
            <a:endParaRPr lang="en-US" altLang="en-US"/>
          </a:p>
        </p:txBody>
      </p:sp>
      <p:sp>
        <p:nvSpPr>
          <p:cNvPr id="5" name="Foliennummernplatzhalter 4">
            <a:extLst>
              <a:ext uri="{FF2B5EF4-FFF2-40B4-BE49-F238E27FC236}">
                <a16:creationId xmlns:a16="http://schemas.microsoft.com/office/drawing/2014/main" id="{61AC5119-0C77-4893-8EA7-3053A14F34E1}"/>
              </a:ext>
            </a:extLst>
          </p:cNvPr>
          <p:cNvSpPr>
            <a:spLocks noGrp="1"/>
          </p:cNvSpPr>
          <p:nvPr>
            <p:ph type="sldNum" sz="quarter" idx="12"/>
          </p:nvPr>
        </p:nvSpPr>
        <p:spPr/>
        <p:txBody>
          <a:bodyPr/>
          <a:lstStyle/>
          <a:p>
            <a:fld id="{1FEA1521-293F-4E2B-A76A-83D013EC610F}" type="slidenum">
              <a:rPr lang="en-US" altLang="en-US"/>
              <a:pPr/>
              <a:t>99</a:t>
            </a:fld>
            <a:endParaRPr lang="en-US" altLang="en-US"/>
          </a:p>
        </p:txBody>
      </p:sp>
      <p:sp>
        <p:nvSpPr>
          <p:cNvPr id="113667" name="Text Box 3">
            <a:extLst>
              <a:ext uri="{FF2B5EF4-FFF2-40B4-BE49-F238E27FC236}">
                <a16:creationId xmlns:a16="http://schemas.microsoft.com/office/drawing/2014/main" id="{9CCC2EF1-63E1-4496-A6FC-C8366510FB83}"/>
              </a:ext>
            </a:extLst>
          </p:cNvPr>
          <p:cNvSpPr txBox="1">
            <a:spLocks noChangeArrowheads="1"/>
          </p:cNvSpPr>
          <p:nvPr/>
        </p:nvSpPr>
        <p:spPr bwMode="auto">
          <a:xfrm>
            <a:off x="304800" y="2133600"/>
            <a:ext cx="701551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While “FOR ALL SECOND-YEAR STUDENTS” do</a:t>
            </a:r>
          </a:p>
          <a:p>
            <a:r>
              <a:rPr lang="en-US" altLang="en-US" sz="2400" dirty="0"/>
              <a:t>    if “ENOUGH CREDITS? then “YES”:</a:t>
            </a:r>
          </a:p>
          <a:p>
            <a:r>
              <a:rPr lang="en-US" altLang="en-US" sz="2400" dirty="0"/>
              <a:t>        if “BILLS PAID?” then “YES”:</a:t>
            </a:r>
          </a:p>
          <a:p>
            <a:r>
              <a:rPr lang="en-US" altLang="en-US" sz="2400" dirty="0"/>
              <a:t>             “GRANT DIPLOMA”</a:t>
            </a:r>
          </a:p>
          <a:p>
            <a:r>
              <a:rPr lang="en-US" altLang="en-US" sz="2400" dirty="0"/>
              <a:t>        else “NO”:</a:t>
            </a:r>
          </a:p>
          <a:p>
            <a:r>
              <a:rPr lang="en-US" altLang="en-US" sz="2400" dirty="0"/>
              <a:t>             “NO DIPLOMA”</a:t>
            </a:r>
          </a:p>
          <a:p>
            <a:r>
              <a:rPr lang="en-US" altLang="en-US" sz="2400" dirty="0"/>
              <a:t>        end if</a:t>
            </a:r>
          </a:p>
          <a:p>
            <a:r>
              <a:rPr lang="en-US" altLang="en-US" sz="2400" dirty="0"/>
              <a:t>   else “NO”:</a:t>
            </a:r>
          </a:p>
          <a:p>
            <a:r>
              <a:rPr lang="en-US" altLang="en-US" sz="2400" dirty="0"/>
              <a:t>        “NO DIPLOMA”</a:t>
            </a:r>
          </a:p>
          <a:p>
            <a:r>
              <a:rPr lang="en-US" altLang="en-US" sz="2400" dirty="0"/>
              <a:t>    end if</a:t>
            </a:r>
          </a:p>
          <a:p>
            <a:r>
              <a:rPr lang="en-US" altLang="en-US" sz="2400" dirty="0"/>
              <a:t>end while</a:t>
            </a:r>
          </a:p>
        </p:txBody>
      </p:sp>
      <p:sp>
        <p:nvSpPr>
          <p:cNvPr id="3" name="Fußzeilenplatzhalter 2">
            <a:extLst>
              <a:ext uri="{FF2B5EF4-FFF2-40B4-BE49-F238E27FC236}">
                <a16:creationId xmlns:a16="http://schemas.microsoft.com/office/drawing/2014/main" id="{4029BEA1-EFAD-4728-8F12-1D5B32DBC81F}"/>
              </a:ext>
            </a:extLst>
          </p:cNvPr>
          <p:cNvSpPr>
            <a:spLocks noGrp="1"/>
          </p:cNvSpPr>
          <p:nvPr>
            <p:ph type="ftr" sz="quarter" idx="11"/>
          </p:nvPr>
        </p:nvSpPr>
        <p:spPr/>
        <p:txBody>
          <a:bodyPr/>
          <a:lstStyle/>
          <a:p>
            <a:pPr>
              <a:defRPr/>
            </a:pPr>
            <a:r>
              <a:rPr lang="en-US"/>
              <a:t>Realtime Programming Prof. Dr. Markus Pfeil</a:t>
            </a:r>
            <a:endParaRPr lang="en-US"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feil">
  <a:themeElements>
    <a:clrScheme name="Thaumas">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69585</Words>
  <Application>Microsoft Office PowerPoint</Application>
  <PresentationFormat>Bildschirmpräsentation (4:3)</PresentationFormat>
  <Paragraphs>10614</Paragraphs>
  <Slides>874</Slides>
  <Notes>258</Notes>
  <HiddenSlides>73</HiddenSlides>
  <MMClips>14</MMClips>
  <ScaleCrop>false</ScaleCrop>
  <HeadingPairs>
    <vt:vector size="8" baseType="variant">
      <vt:variant>
        <vt:lpstr>Verwendete Schriftarten</vt:lpstr>
      </vt:variant>
      <vt:variant>
        <vt:i4>25</vt:i4>
      </vt:variant>
      <vt:variant>
        <vt:lpstr>Design</vt:lpstr>
      </vt:variant>
      <vt:variant>
        <vt:i4>1</vt:i4>
      </vt:variant>
      <vt:variant>
        <vt:lpstr>Eingebettete OLE-Server</vt:lpstr>
      </vt:variant>
      <vt:variant>
        <vt:i4>9</vt:i4>
      </vt:variant>
      <vt:variant>
        <vt:lpstr>Folientitel</vt:lpstr>
      </vt:variant>
      <vt:variant>
        <vt:i4>874</vt:i4>
      </vt:variant>
    </vt:vector>
  </HeadingPairs>
  <TitlesOfParts>
    <vt:vector size="909" baseType="lpstr">
      <vt:lpstr>Arial</vt:lpstr>
      <vt:lpstr>Arial Unicode MS</vt:lpstr>
      <vt:lpstr>Calibri</vt:lpstr>
      <vt:lpstr>Calisto MT</vt:lpstr>
      <vt:lpstr>CLJOL D+ Helvetica Neue</vt:lpstr>
      <vt:lpstr>CMBX12</vt:lpstr>
      <vt:lpstr>CMMIB10</vt:lpstr>
      <vt:lpstr>CMR10</vt:lpstr>
      <vt:lpstr>CMR9</vt:lpstr>
      <vt:lpstr>Comic Sans MS</vt:lpstr>
      <vt:lpstr>Consolas</vt:lpstr>
      <vt:lpstr>Courier</vt:lpstr>
      <vt:lpstr>Courier New</vt:lpstr>
      <vt:lpstr>Georgia</vt:lpstr>
      <vt:lpstr>Helvetica</vt:lpstr>
      <vt:lpstr>inherit</vt:lpstr>
      <vt:lpstr>Lucida Grande</vt:lpstr>
      <vt:lpstr>Proxima Nova</vt:lpstr>
      <vt:lpstr>Symbol</vt:lpstr>
      <vt:lpstr>Tahoma</vt:lpstr>
      <vt:lpstr>Times New Roman</vt:lpstr>
      <vt:lpstr>Verdana</vt:lpstr>
      <vt:lpstr>Wingdings</vt:lpstr>
      <vt:lpstr>Wingdings 2</vt:lpstr>
      <vt:lpstr>ZapfDingbats</vt:lpstr>
      <vt:lpstr>Pfeil</vt:lpstr>
      <vt:lpstr>VISIO</vt:lpstr>
      <vt:lpstr>Bitmap Image</vt:lpstr>
      <vt:lpstr>Formel</vt:lpstr>
      <vt:lpstr>Chart</vt:lpstr>
      <vt:lpstr>Visio</vt:lpstr>
      <vt:lpstr>Picture</vt:lpstr>
      <vt:lpstr>Clip</vt:lpstr>
      <vt:lpstr>Enačba</vt:lpstr>
      <vt:lpstr>Wave-Audio</vt:lpstr>
      <vt:lpstr>Realtime Programming</vt:lpstr>
      <vt:lpstr>Housekeeping</vt:lpstr>
      <vt:lpstr>Real-Time Programming - Motivation</vt:lpstr>
      <vt:lpstr>Realtime Systems</vt:lpstr>
      <vt:lpstr>Traffic-Light Control in Hardware</vt:lpstr>
      <vt:lpstr>Traffic-Light Control in Software</vt:lpstr>
      <vt:lpstr>Traffic-Light Control – Real-Time Requirements</vt:lpstr>
      <vt:lpstr>Traffic-Light Control - Real-Time Requirements - 2</vt:lpstr>
      <vt:lpstr>Topics Covered:</vt:lpstr>
      <vt:lpstr>Realtime Concepts</vt:lpstr>
      <vt:lpstr>Definitions</vt:lpstr>
      <vt:lpstr>Realtime and Processes</vt:lpstr>
      <vt:lpstr>Time Conditions</vt:lpstr>
      <vt:lpstr>Realtime Requirements</vt:lpstr>
      <vt:lpstr>Realization of RT systems</vt:lpstr>
      <vt:lpstr>Availability</vt:lpstr>
      <vt:lpstr>Processing Time</vt:lpstr>
      <vt:lpstr>Process Time Load</vt:lpstr>
      <vt:lpstr>Real and Soft Time</vt:lpstr>
      <vt:lpstr>Models for RTP</vt:lpstr>
      <vt:lpstr>Models for RTP</vt:lpstr>
      <vt:lpstr>Implementations</vt:lpstr>
      <vt:lpstr>MCU Components</vt:lpstr>
      <vt:lpstr>MCU Parts</vt:lpstr>
      <vt:lpstr>CPU Organization</vt:lpstr>
      <vt:lpstr>Memory Mapped System</vt:lpstr>
      <vt:lpstr>Concept Issues</vt:lpstr>
      <vt:lpstr>Memory Organisation</vt:lpstr>
      <vt:lpstr>Software</vt:lpstr>
      <vt:lpstr>Adressing</vt:lpstr>
      <vt:lpstr>Decoding</vt:lpstr>
      <vt:lpstr>Decoding</vt:lpstr>
      <vt:lpstr>Decoding</vt:lpstr>
      <vt:lpstr>Execution</vt:lpstr>
      <vt:lpstr>Branching</vt:lpstr>
      <vt:lpstr>Top Level</vt:lpstr>
      <vt:lpstr>Instruction Set</vt:lpstr>
      <vt:lpstr>Memory System</vt:lpstr>
      <vt:lpstr>CPU Block</vt:lpstr>
      <vt:lpstr>State Machine</vt:lpstr>
      <vt:lpstr>State Machine 2</vt:lpstr>
      <vt:lpstr>IO</vt:lpstr>
      <vt:lpstr>Buffer</vt:lpstr>
      <vt:lpstr>Introduction to how things actually work</vt:lpstr>
      <vt:lpstr>A really simple program</vt:lpstr>
      <vt:lpstr>Running a program on a microprocessor</vt:lpstr>
      <vt:lpstr>Translating our program into assembly language</vt:lpstr>
      <vt:lpstr>AVR Microprocessor architecture</vt:lpstr>
      <vt:lpstr>Numbers on a microprocessor</vt:lpstr>
      <vt:lpstr>Binary/Hexadecimal Numbers</vt:lpstr>
      <vt:lpstr>Binary Representation</vt:lpstr>
      <vt:lpstr>Hexadecimal Representation</vt:lpstr>
      <vt:lpstr>HEX/Binary Conversion</vt:lpstr>
      <vt:lpstr>8 Bit Microprocessors</vt:lpstr>
      <vt:lpstr>Operations</vt:lpstr>
      <vt:lpstr>What About Subtraction: Negative Numbers</vt:lpstr>
      <vt:lpstr>What About Subtraction: Negative Numbers</vt:lpstr>
      <vt:lpstr>8 Bit representations</vt:lpstr>
      <vt:lpstr>Back to our program</vt:lpstr>
      <vt:lpstr>Registers on the AVR</vt:lpstr>
      <vt:lpstr>Back to our program: Loading a register</vt:lpstr>
      <vt:lpstr>Decoding an Opcode</vt:lpstr>
      <vt:lpstr>Compare assembly language to c</vt:lpstr>
      <vt:lpstr>Back to our program: The rest</vt:lpstr>
      <vt:lpstr>Arithmetic and Logic Instructions</vt:lpstr>
      <vt:lpstr>Arithmetic and Logic Instructions – The full set</vt:lpstr>
      <vt:lpstr>The Status Register</vt:lpstr>
      <vt:lpstr>Branch Instructions</vt:lpstr>
      <vt:lpstr>All Branch Instructions</vt:lpstr>
      <vt:lpstr>Data Transfer Instructions</vt:lpstr>
      <vt:lpstr>Simulating Assembly</vt:lpstr>
      <vt:lpstr>Keypad Example</vt:lpstr>
      <vt:lpstr>ADC Example</vt:lpstr>
      <vt:lpstr>Realtime Evidence</vt:lpstr>
      <vt:lpstr>Realtime Evidence</vt:lpstr>
      <vt:lpstr>Worst Case Execution Time</vt:lpstr>
      <vt:lpstr>WCET – external measurement</vt:lpstr>
      <vt:lpstr>WCET – Pros and Cons</vt:lpstr>
      <vt:lpstr>Static Code Analysis</vt:lpstr>
      <vt:lpstr>Nassi-Shneiderman Charts</vt:lpstr>
      <vt:lpstr>Background</vt:lpstr>
      <vt:lpstr>Agenda</vt:lpstr>
      <vt:lpstr>Overview</vt:lpstr>
      <vt:lpstr>1.  Creating the Logic Design</vt:lpstr>
      <vt:lpstr>2.  Programming From the Charts</vt:lpstr>
      <vt:lpstr>3. Writing Program Documentation</vt:lpstr>
      <vt:lpstr>4.  Maintenance of the Program</vt:lpstr>
      <vt:lpstr>Advantages - General</vt:lpstr>
      <vt:lpstr>Advantages – General (cont.)</vt:lpstr>
      <vt:lpstr>Advantages – Programming</vt:lpstr>
      <vt:lpstr>Disadvantages</vt:lpstr>
      <vt:lpstr>Relationship with Other Techniques</vt:lpstr>
      <vt:lpstr>Symbols</vt:lpstr>
      <vt:lpstr>Process</vt:lpstr>
      <vt:lpstr>Decision (Selection)</vt:lpstr>
      <vt:lpstr>Decision (Selection)</vt:lpstr>
      <vt:lpstr>Iteration</vt:lpstr>
      <vt:lpstr>Graduation Example N-S Chart</vt:lpstr>
      <vt:lpstr>Graduation Example Pseudocode</vt:lpstr>
      <vt:lpstr>Newspaper Subscription N-S Chart</vt:lpstr>
      <vt:lpstr>Newspaper Subscription Pseudocode</vt:lpstr>
      <vt:lpstr>Drawing “Hints”</vt:lpstr>
      <vt:lpstr>Drawing “Hints”</vt:lpstr>
      <vt:lpstr>User Comments</vt:lpstr>
      <vt:lpstr>Editor Downloads/Tools</vt:lpstr>
      <vt:lpstr>Visio Screen Shot</vt:lpstr>
      <vt:lpstr>MS Visio Example</vt:lpstr>
      <vt:lpstr>Summary</vt:lpstr>
      <vt:lpstr>References</vt:lpstr>
      <vt:lpstr>References (cont.)</vt:lpstr>
      <vt:lpstr>Simple Scheduling</vt:lpstr>
      <vt:lpstr>Realtime requirements</vt:lpstr>
      <vt:lpstr>Tasks and Deadlines</vt:lpstr>
      <vt:lpstr>Tasks and Deadlines continued</vt:lpstr>
      <vt:lpstr>Scheduling without OS</vt:lpstr>
      <vt:lpstr>Time-Slice-Scheduling Example</vt:lpstr>
      <vt:lpstr>Fixed-Time-Slice Schedule</vt:lpstr>
      <vt:lpstr>FTS Example</vt:lpstr>
      <vt:lpstr>Code Example</vt:lpstr>
      <vt:lpstr>Simulation</vt:lpstr>
      <vt:lpstr>FreeRTOS</vt:lpstr>
      <vt:lpstr>FreeRTOS</vt:lpstr>
      <vt:lpstr>The simplest case of task priority assignments</vt:lpstr>
      <vt:lpstr>Why use a real-time kernel</vt:lpstr>
      <vt:lpstr>Benefits of using real-time kernel 1</vt:lpstr>
      <vt:lpstr>Benefits of using real-time kernel 2</vt:lpstr>
      <vt:lpstr>Standard FreeRTOS features</vt:lpstr>
      <vt:lpstr>FreeRTOS</vt:lpstr>
      <vt:lpstr>FreeRTOS – RT and Embedded</vt:lpstr>
      <vt:lpstr>Architecture</vt:lpstr>
      <vt:lpstr>Hardware Considerations</vt:lpstr>
      <vt:lpstr>Configurations</vt:lpstr>
      <vt:lpstr>Hardware Dependency</vt:lpstr>
      <vt:lpstr>Example</vt:lpstr>
      <vt:lpstr>Example 2</vt:lpstr>
      <vt:lpstr>Example 3</vt:lpstr>
      <vt:lpstr>Full task state machine</vt:lpstr>
      <vt:lpstr>Scheduling Tasks – Ready List</vt:lpstr>
      <vt:lpstr>Tasks – Task Control Block in tasks.c</vt:lpstr>
      <vt:lpstr>Lists</vt:lpstr>
      <vt:lpstr>Scheduling Tasks – Priorities and Ready List</vt:lpstr>
      <vt:lpstr>Scheduling Tasks – System Tick</vt:lpstr>
      <vt:lpstr>Scheduling Tasks – Ready List</vt:lpstr>
      <vt:lpstr>Schuling Tasks – Ready List</vt:lpstr>
      <vt:lpstr>Tasks – Task Control Block in tasks.c</vt:lpstr>
      <vt:lpstr>Tasks - TCB</vt:lpstr>
      <vt:lpstr>Tasks  Setup</vt:lpstr>
      <vt:lpstr>Tasks - Stack</vt:lpstr>
      <vt:lpstr>Tasks - Stack</vt:lpstr>
      <vt:lpstr>Lists</vt:lpstr>
      <vt:lpstr>Lists</vt:lpstr>
      <vt:lpstr>Lists</vt:lpstr>
      <vt:lpstr>Lists</vt:lpstr>
      <vt:lpstr>Lists</vt:lpstr>
      <vt:lpstr>Lists</vt:lpstr>
      <vt:lpstr>Queues</vt:lpstr>
      <vt:lpstr>Queues</vt:lpstr>
      <vt:lpstr>Queues</vt:lpstr>
      <vt:lpstr>Semaphores and Mutexes</vt:lpstr>
      <vt:lpstr>Semaphores and Mutexes</vt:lpstr>
      <vt:lpstr>Priority Inheritance</vt:lpstr>
      <vt:lpstr>Task management</vt:lpstr>
      <vt:lpstr>Introduction and scope</vt:lpstr>
      <vt:lpstr>More specific topics </vt:lpstr>
      <vt:lpstr>1.2 Task functions</vt:lpstr>
      <vt:lpstr>Special features of task function</vt:lpstr>
      <vt:lpstr>PowerPoint-Präsentation</vt:lpstr>
      <vt:lpstr>Top level task states</vt:lpstr>
      <vt:lpstr>Creating Tasks</vt:lpstr>
      <vt:lpstr>All parameters</vt:lpstr>
      <vt:lpstr>All parameters</vt:lpstr>
      <vt:lpstr>All parameters</vt:lpstr>
      <vt:lpstr>All parameters</vt:lpstr>
      <vt:lpstr>Example: Creating tasks</vt:lpstr>
      <vt:lpstr>Execution pattern of two Example 1 tasks</vt:lpstr>
      <vt:lpstr>Example 2 Using the task parameter</vt:lpstr>
      <vt:lpstr>Example 2 Using the task parameter</vt:lpstr>
      <vt:lpstr>Task priorities</vt:lpstr>
      <vt:lpstr>Task priorities</vt:lpstr>
      <vt:lpstr>Task priorities</vt:lpstr>
      <vt:lpstr>Example 3. Experimenting with priorities</vt:lpstr>
      <vt:lpstr>Example 3. Experimenting with priorities</vt:lpstr>
      <vt:lpstr>Example 3. Experimenting with priorities</vt:lpstr>
      <vt:lpstr>‘Continuous processing’ task</vt:lpstr>
      <vt:lpstr>Expanding the ‘Not Running’ state</vt:lpstr>
      <vt:lpstr>Full task state machine</vt:lpstr>
      <vt:lpstr>Blocked state </vt:lpstr>
      <vt:lpstr>Suspended state</vt:lpstr>
      <vt:lpstr>Ready state</vt:lpstr>
      <vt:lpstr>Example 4 Using the Block state to create a delay</vt:lpstr>
      <vt:lpstr>Example 4 Using the Block state to create a delay</vt:lpstr>
      <vt:lpstr>vTaskDelay() API function</vt:lpstr>
      <vt:lpstr>vTaskDelay() API function</vt:lpstr>
      <vt:lpstr>vTaskDelay() API function</vt:lpstr>
      <vt:lpstr>Bold lines indicate the state transitions performed by the tasks in Example 4</vt:lpstr>
      <vt:lpstr>vTaskDelayUntil() API Function</vt:lpstr>
      <vt:lpstr>vTaskDelayUntil() prototype</vt:lpstr>
      <vt:lpstr>vTaskDelayUntil() prototype</vt:lpstr>
      <vt:lpstr>Example 5 Converting the example tasks to use vTaskDelayUntil()</vt:lpstr>
      <vt:lpstr>Example 5 Converting the example tasks to use vTaskDelayUntil()</vt:lpstr>
      <vt:lpstr>Example 6 Combining blocking and non-blocking tasks</vt:lpstr>
      <vt:lpstr>Combining blocking and non-blocking tasks</vt:lpstr>
      <vt:lpstr>Scheduling operations</vt:lpstr>
      <vt:lpstr>1.7 Idle Task and the Idle task hook</vt:lpstr>
      <vt:lpstr>Idle Task</vt:lpstr>
      <vt:lpstr>Idle Task Hook Functions</vt:lpstr>
      <vt:lpstr>Limitations on the implementation of Idle Task Hook Functions</vt:lpstr>
      <vt:lpstr>Example 7 Defining an idle task hook function</vt:lpstr>
      <vt:lpstr>1.7 Idle task and Idle Task Hook</vt:lpstr>
      <vt:lpstr>1.8 Change the priority of a task</vt:lpstr>
      <vt:lpstr>1.8 Change the priority of a task</vt:lpstr>
      <vt:lpstr>Example: Changing task priorities</vt:lpstr>
      <vt:lpstr>Expected Behavior of Example 8</vt:lpstr>
      <vt:lpstr>PowerPoint-Präsentation</vt:lpstr>
      <vt:lpstr>PowerPoint-Präsentation</vt:lpstr>
      <vt:lpstr>Task with changing priority: execution sequence</vt:lpstr>
      <vt:lpstr>1.9 Deleting a task</vt:lpstr>
      <vt:lpstr>vTaskDelete() API function</vt:lpstr>
      <vt:lpstr>Example: Deleting tasks (Behavior)</vt:lpstr>
      <vt:lpstr>Execution sequence</vt:lpstr>
      <vt:lpstr>Memory Management</vt:lpstr>
      <vt:lpstr>Heap_2.c</vt:lpstr>
      <vt:lpstr>Summary – Prioritized pre-emptive scheduling</vt:lpstr>
      <vt:lpstr>Fixed priority Pre-emptive scheduling</vt:lpstr>
      <vt:lpstr>Tasks in the Blocked state</vt:lpstr>
      <vt:lpstr>Semaphores &amp; Queues</vt:lpstr>
      <vt:lpstr>Why Synchronization?</vt:lpstr>
      <vt:lpstr>Mutual Exclusion</vt:lpstr>
      <vt:lpstr>Control Flow Synchronization</vt:lpstr>
      <vt:lpstr>Data Flow Synchronization</vt:lpstr>
      <vt:lpstr>Outline</vt:lpstr>
      <vt:lpstr>Semaphores</vt:lpstr>
      <vt:lpstr>How Semaphores Work?</vt:lpstr>
      <vt:lpstr>Binary Semaphores</vt:lpstr>
      <vt:lpstr>Binary Semaphores and Interrupts</vt:lpstr>
      <vt:lpstr>Binary Semaphores and Interrupts</vt:lpstr>
      <vt:lpstr>Create a Binary Semaphore</vt:lpstr>
      <vt:lpstr>Set a Binary Semaphore</vt:lpstr>
      <vt:lpstr>Reset a Binary Semaphore</vt:lpstr>
      <vt:lpstr>Example of Binary Semaphores</vt:lpstr>
      <vt:lpstr>Counting Semaphores</vt:lpstr>
      <vt:lpstr>Priority Inversion</vt:lpstr>
      <vt:lpstr>Priority Inversion</vt:lpstr>
      <vt:lpstr>Extended Priority Inversion</vt:lpstr>
      <vt:lpstr>Extended Priority Inversion</vt:lpstr>
      <vt:lpstr>Worst Case Priority Inversion</vt:lpstr>
      <vt:lpstr>Worst Case Priority Inversion</vt:lpstr>
      <vt:lpstr>Priority Inheritance</vt:lpstr>
      <vt:lpstr>Priority Inheritance</vt:lpstr>
      <vt:lpstr>Mutex</vt:lpstr>
      <vt:lpstr>Mutex</vt:lpstr>
      <vt:lpstr>Priority Inversion</vt:lpstr>
      <vt:lpstr>Example of Mutex (1/3)</vt:lpstr>
      <vt:lpstr>Example of Mutex (2/3)</vt:lpstr>
      <vt:lpstr>Example of Mutex (3/3)</vt:lpstr>
      <vt:lpstr>Outline</vt:lpstr>
      <vt:lpstr>FreeRTOS Queues</vt:lpstr>
      <vt:lpstr>FreeRTOS Queues</vt:lpstr>
      <vt:lpstr>Blocking on Queues</vt:lpstr>
      <vt:lpstr>Queue Creation</vt:lpstr>
      <vt:lpstr>Send Data through Queues</vt:lpstr>
      <vt:lpstr>Receive Data through Queues</vt:lpstr>
      <vt:lpstr>Example of Queues (1/2)</vt:lpstr>
      <vt:lpstr>Example of Queues (2/2)</vt:lpstr>
      <vt:lpstr>Scheduling</vt:lpstr>
      <vt:lpstr>CPU Scheduling</vt:lpstr>
      <vt:lpstr>Scheduling Assumptions</vt:lpstr>
      <vt:lpstr>Assumption: CPU Bursts</vt:lpstr>
      <vt:lpstr>Scheduling Metrics</vt:lpstr>
      <vt:lpstr>Scheduling Policy Goals/Criteria</vt:lpstr>
      <vt:lpstr>First-Come First-Served (FCFS) Scheduling</vt:lpstr>
      <vt:lpstr>FCFS Scheduling (Cont.)</vt:lpstr>
      <vt:lpstr>Time Slice / Round Robin (RR)</vt:lpstr>
      <vt:lpstr>Example of RR with Time Quantum = 20</vt:lpstr>
      <vt:lpstr>Example of RR with Time Quantum = 20</vt:lpstr>
      <vt:lpstr>Example of RR with Time Quantum = 20</vt:lpstr>
      <vt:lpstr>Example of RR with Time Quantum = 20</vt:lpstr>
      <vt:lpstr>Example of RR with Time Quantum = 20</vt:lpstr>
      <vt:lpstr>Example of RR with Time Quantum = 20</vt:lpstr>
      <vt:lpstr>Example of RR with Time Quantum = 20</vt:lpstr>
      <vt:lpstr>Example of RR with Time Quantum = 20</vt:lpstr>
      <vt:lpstr>Round-Robin Discussion</vt:lpstr>
      <vt:lpstr>Comparisons between FCFS and Round Robin</vt:lpstr>
      <vt:lpstr>Comparisons between FCFS and Round Robin</vt:lpstr>
      <vt:lpstr>Earlier Example with Different Time Quantum</vt:lpstr>
      <vt:lpstr>Earlier Example with Different Time Quantum</vt:lpstr>
      <vt:lpstr>PowerPoint-Präsentation</vt:lpstr>
      <vt:lpstr>What if we Knew the Future?</vt:lpstr>
      <vt:lpstr>Discussion</vt:lpstr>
      <vt:lpstr>SRTF Further discussion</vt:lpstr>
      <vt:lpstr>Predicting the Length of the Next CPU Burst</vt:lpstr>
      <vt:lpstr>Multi-Level Feedback Scheduling</vt:lpstr>
      <vt:lpstr>Scheduling Details</vt:lpstr>
      <vt:lpstr>Scheduling Fairness</vt:lpstr>
      <vt:lpstr>How to Evaluate a Scheduling algorithm?</vt:lpstr>
      <vt:lpstr>A Final Word On Scheduling</vt:lpstr>
      <vt:lpstr>Summary</vt:lpstr>
      <vt:lpstr>Summary (cont’d)</vt:lpstr>
      <vt:lpstr>Scheduling Periodic Tasks</vt:lpstr>
      <vt:lpstr>Real-Time Periodic Task</vt:lpstr>
      <vt:lpstr>Deadlines: Hard vs. Soft</vt:lpstr>
      <vt:lpstr>Schedulability</vt:lpstr>
      <vt:lpstr>Real-Time Scheduling</vt:lpstr>
      <vt:lpstr>RM (Rate Monotonic)</vt:lpstr>
      <vt:lpstr>RM (Rate Monotonic)</vt:lpstr>
      <vt:lpstr>Response Time</vt:lpstr>
      <vt:lpstr>Response Time</vt:lpstr>
      <vt:lpstr>Response Time</vt:lpstr>
      <vt:lpstr>Response Time</vt:lpstr>
      <vt:lpstr>RM - Schedulability Analysis</vt:lpstr>
      <vt:lpstr>RM – Utilization Bound</vt:lpstr>
      <vt:lpstr>RM – Utilization Bound</vt:lpstr>
      <vt:lpstr>RM – Utilization Bound</vt:lpstr>
      <vt:lpstr>EDF (Earliest Deadline First)</vt:lpstr>
      <vt:lpstr>EDF (Earliest Deadline First)</vt:lpstr>
      <vt:lpstr>EDF (Earliest Deadline First)</vt:lpstr>
      <vt:lpstr>EDF (Earliest Deadline First)</vt:lpstr>
      <vt:lpstr>EDF (Earliest Deadline First)</vt:lpstr>
      <vt:lpstr>Interprocess Communication</vt:lpstr>
      <vt:lpstr>Task Synchronisation</vt:lpstr>
      <vt:lpstr>Task Synchronization</vt:lpstr>
      <vt:lpstr>Task Synchronization - Mutex</vt:lpstr>
      <vt:lpstr>Task Synchronization - Cooperation</vt:lpstr>
      <vt:lpstr>Task Synchronization</vt:lpstr>
      <vt:lpstr>Task Synchronisation - Deadlocks</vt:lpstr>
      <vt:lpstr>Task Synchronisation - Livelocks</vt:lpstr>
      <vt:lpstr>Task Communication</vt:lpstr>
      <vt:lpstr>Task Communication - Events</vt:lpstr>
      <vt:lpstr>Task Communication - Events</vt:lpstr>
      <vt:lpstr>Task Communication - Events</vt:lpstr>
      <vt:lpstr>Task Communication - Queues</vt:lpstr>
      <vt:lpstr>Ethernet</vt:lpstr>
      <vt:lpstr>Ethernet</vt:lpstr>
      <vt:lpstr>Ethernet</vt:lpstr>
      <vt:lpstr>Ethernet</vt:lpstr>
      <vt:lpstr>Ethernet</vt:lpstr>
      <vt:lpstr>Ethernet</vt:lpstr>
      <vt:lpstr>Ethernet - Repeater</vt:lpstr>
      <vt:lpstr>Ethernet</vt:lpstr>
      <vt:lpstr>Ethernet</vt:lpstr>
      <vt:lpstr>Ethernet</vt:lpstr>
      <vt:lpstr>Ethernet</vt:lpstr>
      <vt:lpstr>Access Protocol for Ethernet</vt:lpstr>
      <vt:lpstr>Ethernet Frame</vt:lpstr>
      <vt:lpstr>Ethernet Addresses</vt:lpstr>
      <vt:lpstr>Ethernet Addresses</vt:lpstr>
      <vt:lpstr>Ethernet Addresses</vt:lpstr>
      <vt:lpstr>Ethernet Addresses</vt:lpstr>
      <vt:lpstr>Ethernet Transmitter Algorithm</vt:lpstr>
      <vt:lpstr>Ethernet Transmitter Algorithm</vt:lpstr>
      <vt:lpstr>Ethernet Transmitter Algorithm</vt:lpstr>
      <vt:lpstr>Ethernet Transmitter Algorithm</vt:lpstr>
      <vt:lpstr>Ethernet Transmitter Algorithm</vt:lpstr>
      <vt:lpstr>Ethernet Transmitter Algorithm</vt:lpstr>
      <vt:lpstr>Ethernet Transmitter Algorithm</vt:lpstr>
      <vt:lpstr>Ethernet Transmitter Algorithm</vt:lpstr>
      <vt:lpstr>Ethernet Transmitter Algorithm</vt:lpstr>
      <vt:lpstr>Ethernet Transmitter Algorithm</vt:lpstr>
      <vt:lpstr>Ethernet Transmitter Algorithm</vt:lpstr>
      <vt:lpstr>Experience with Ethernet</vt:lpstr>
      <vt:lpstr>IP - The Internet Protocol</vt:lpstr>
      <vt:lpstr>Orientation</vt:lpstr>
      <vt:lpstr>IP: The waist of the hourglass </vt:lpstr>
      <vt:lpstr>Application protocol </vt:lpstr>
      <vt:lpstr>IP Service</vt:lpstr>
      <vt:lpstr>IP Service</vt:lpstr>
      <vt:lpstr>IP Datagram Format</vt:lpstr>
      <vt:lpstr>IP Datagram Format</vt:lpstr>
      <vt:lpstr>Big endian vs. small endian</vt:lpstr>
      <vt:lpstr>Fields of the IP Header</vt:lpstr>
      <vt:lpstr>Fields of the IP Header</vt:lpstr>
      <vt:lpstr>Fields of the IP Header</vt:lpstr>
      <vt:lpstr>Fields of the IP Header</vt:lpstr>
      <vt:lpstr>Fields of the IP Header</vt:lpstr>
      <vt:lpstr>Maximum Transmission Unit</vt:lpstr>
      <vt:lpstr>IP Fragmentation</vt:lpstr>
      <vt:lpstr>Where is Fragmentation done?</vt:lpstr>
      <vt:lpstr>What’s involved in Fragmentation?</vt:lpstr>
      <vt:lpstr>What’s involved in Fragmentation?</vt:lpstr>
      <vt:lpstr>Example of Fragmentation</vt:lpstr>
      <vt:lpstr>Determining the length of fragments</vt:lpstr>
      <vt:lpstr>IP Addressing</vt:lpstr>
      <vt:lpstr>What is an IP address?</vt:lpstr>
      <vt:lpstr>What is an IP address?</vt:lpstr>
      <vt:lpstr>What is an IP address?</vt:lpstr>
      <vt:lpstr>Two addresses in one…</vt:lpstr>
      <vt:lpstr>The Five Network Classes</vt:lpstr>
      <vt:lpstr>The Five Network Classes</vt:lpstr>
      <vt:lpstr>Which part belongs to the network and which part belongs to the node?</vt:lpstr>
      <vt:lpstr>IP Addresses*</vt:lpstr>
      <vt:lpstr>There are three IP network addresses reserved for private networks</vt:lpstr>
      <vt:lpstr>Subnetting</vt:lpstr>
      <vt:lpstr>Subnetting</vt:lpstr>
      <vt:lpstr>Subnet masking</vt:lpstr>
      <vt:lpstr>Subnet masking</vt:lpstr>
      <vt:lpstr>Subnet masking</vt:lpstr>
      <vt:lpstr>A Few Rules…</vt:lpstr>
      <vt:lpstr>Address Resolution Protocol (ARP)</vt:lpstr>
      <vt:lpstr>Address Resolution Protocol (ARP)</vt:lpstr>
      <vt:lpstr>Internet and Data Link Layer Addresses </vt:lpstr>
      <vt:lpstr>Addresses</vt:lpstr>
      <vt:lpstr>Internet and Data Link Addresses Serve Different Purposes</vt:lpstr>
      <vt:lpstr>Analogy</vt:lpstr>
      <vt:lpstr>Address Resolution</vt:lpstr>
      <vt:lpstr>Address Resolution Protocol (ARP)</vt:lpstr>
      <vt:lpstr>Address Resolution Protocol (ARP)</vt:lpstr>
      <vt:lpstr>Address Resolution Protocol )</vt:lpstr>
      <vt:lpstr>Address Resolution Protocol</vt:lpstr>
      <vt:lpstr>Address Resolution Protocol</vt:lpstr>
      <vt:lpstr>Address Resolution Protocol</vt:lpstr>
      <vt:lpstr>Direct and Indirect Routing</vt:lpstr>
      <vt:lpstr>Transmission Control Protocol (TCP)</vt:lpstr>
      <vt:lpstr>TCP: Overview   RFCs: 793, 1122, 1323, 2018, 2581</vt:lpstr>
      <vt:lpstr>TCP segment structure</vt:lpstr>
      <vt:lpstr>TCP Connection-oriented demux</vt:lpstr>
      <vt:lpstr>TCP  Demultiplexing Example</vt:lpstr>
      <vt:lpstr>Typical TCP Transaction</vt:lpstr>
      <vt:lpstr>TCP Connection Establishment</vt:lpstr>
      <vt:lpstr>Connection Establishment (cont)</vt:lpstr>
      <vt:lpstr>Connection Establishment (cont)</vt:lpstr>
      <vt:lpstr>TCP Starting Sequence Number Selection</vt:lpstr>
      <vt:lpstr>TCP Connection Termination</vt:lpstr>
      <vt:lpstr>TCP Connection Termination</vt:lpstr>
      <vt:lpstr>TCP State-Transition Diagram</vt:lpstr>
      <vt:lpstr>Typical TCP Client/Server Transitions</vt:lpstr>
      <vt:lpstr>How to program using the TCP?</vt:lpstr>
      <vt:lpstr>Socket Creation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Client/Server Interaction</vt:lpstr>
      <vt:lpstr>TCP Tidbits</vt:lpstr>
      <vt:lpstr>Application Layer and Socket Programming</vt:lpstr>
      <vt:lpstr>Overview</vt:lpstr>
      <vt:lpstr>Applications and Application-Layer Protocols</vt:lpstr>
      <vt:lpstr>Client-Server Paradigm</vt:lpstr>
      <vt:lpstr>Ftp: The File Transfer Protocol</vt:lpstr>
      <vt:lpstr>Ftp: Separate Control, Data Connections</vt:lpstr>
      <vt:lpstr>Ftp Commands, Responses</vt:lpstr>
      <vt:lpstr>What Transport Service Does an Application Need?</vt:lpstr>
      <vt:lpstr>Transport Service Requirements of Common Apps</vt:lpstr>
      <vt:lpstr>Lecture Overview</vt:lpstr>
      <vt:lpstr>Server and Client</vt:lpstr>
      <vt:lpstr>User Datagram Protocol(UDP):  An Analogy</vt:lpstr>
      <vt:lpstr>Transmission Control Protocol (TCP): An Analogy </vt:lpstr>
      <vt:lpstr>Network Addressing Analogy</vt:lpstr>
      <vt:lpstr>Concept of Port Numbers</vt:lpstr>
      <vt:lpstr>Names and Addresses</vt:lpstr>
      <vt:lpstr>Internet Addressing Data Structure</vt:lpstr>
      <vt:lpstr>Byte Ordering</vt:lpstr>
      <vt:lpstr>Byte Ordering Functions</vt:lpstr>
      <vt:lpstr>Lecture Overview</vt:lpstr>
      <vt:lpstr>What is a Socket?</vt:lpstr>
      <vt:lpstr>PowerPoint-Präsentation</vt:lpstr>
      <vt:lpstr>PowerPoint-Präsentation</vt:lpstr>
      <vt:lpstr>PowerPoint-Präsentation</vt:lpstr>
      <vt:lpstr>Socket I/O: listen()</vt:lpstr>
      <vt:lpstr>Socket I/O: accept()</vt:lpstr>
      <vt:lpstr>Socket I/O: accept() continued...</vt:lpstr>
      <vt:lpstr>Socket I/O: read()</vt:lpstr>
      <vt:lpstr>TCP Client</vt:lpstr>
      <vt:lpstr>Dealing with IP Addresses</vt:lpstr>
      <vt:lpstr>Translating Names to Addresses</vt:lpstr>
      <vt:lpstr>Socket I/O: connect()</vt:lpstr>
      <vt:lpstr>Socket I/O: write()</vt:lpstr>
      <vt:lpstr>Review: TCP Client-Server Interaction</vt:lpstr>
      <vt:lpstr>UDP Server Example</vt:lpstr>
      <vt:lpstr>Socket I/O: socket()</vt:lpstr>
      <vt:lpstr>Socket I/O: bind()</vt:lpstr>
      <vt:lpstr>Socket I/O: recvfrom()</vt:lpstr>
      <vt:lpstr>Socket I/O: recvfrom() continued...</vt:lpstr>
      <vt:lpstr>UDP Client Example</vt:lpstr>
      <vt:lpstr>Socket I/O: sendto()</vt:lpstr>
      <vt:lpstr>Review: UDP Client-Server Interaction</vt:lpstr>
      <vt:lpstr>The UDP Server</vt:lpstr>
      <vt:lpstr>UDP Server: Servicing Two Ports </vt:lpstr>
      <vt:lpstr>Socket I/O: select()</vt:lpstr>
      <vt:lpstr>Socket I/O: select()</vt:lpstr>
      <vt:lpstr>Socket I/O: select()</vt:lpstr>
      <vt:lpstr>PowerPoint-Präsentation</vt:lpstr>
      <vt:lpstr>Socket I/O: select()</vt:lpstr>
      <vt:lpstr>A Few Programming Notes: Representing Packets</vt:lpstr>
      <vt:lpstr>A Few Programming Notes: Building a Packet in a Buffer</vt:lpstr>
      <vt:lpstr>Socket Programming References</vt:lpstr>
      <vt:lpstr>Interrupts</vt:lpstr>
      <vt:lpstr>Interrupts</vt:lpstr>
      <vt:lpstr>Polling</vt:lpstr>
      <vt:lpstr>Interrupt</vt:lpstr>
      <vt:lpstr>Interrupt Flow</vt:lpstr>
      <vt:lpstr>Interrupts: Flow Chart</vt:lpstr>
      <vt:lpstr>Interrupt Purpose</vt:lpstr>
      <vt:lpstr>Interrupt Purpose / Application Cont.</vt:lpstr>
      <vt:lpstr>Types of Interrupts</vt:lpstr>
      <vt:lpstr>Stacking Order</vt:lpstr>
      <vt:lpstr>Controlling Interrupts</vt:lpstr>
      <vt:lpstr>I Bit continued</vt:lpstr>
      <vt:lpstr>Deferred Interrupt Handling</vt:lpstr>
      <vt:lpstr>Deferred Interrupt Handling</vt:lpstr>
      <vt:lpstr>CHAPTER 10</vt:lpstr>
      <vt:lpstr>Basics of Serial Communication</vt:lpstr>
      <vt:lpstr>Basics of Serial Communication</vt:lpstr>
      <vt:lpstr>Basics of Serial Communication</vt:lpstr>
      <vt:lpstr>Basics of Serial Communication</vt:lpstr>
      <vt:lpstr>Basics of Serial Communication</vt:lpstr>
      <vt:lpstr>Half- and Full-Duplex Transmission</vt:lpstr>
      <vt:lpstr>PowerPoint-Präsentation</vt:lpstr>
      <vt:lpstr>Start and Stop Bits</vt:lpstr>
      <vt:lpstr>Start and Stop Bits (cont.)</vt:lpstr>
      <vt:lpstr>PowerPoint-Präsentation</vt:lpstr>
      <vt:lpstr>Start and Stop Bits (cont.)</vt:lpstr>
      <vt:lpstr>Start and Stop Bits (cont.)</vt:lpstr>
      <vt:lpstr>Data Transfer Rate</vt:lpstr>
      <vt:lpstr>Data Transfer Rate (cont.)</vt:lpstr>
      <vt:lpstr>RS232 Standards</vt:lpstr>
      <vt:lpstr>PowerPoint-Präsentation</vt:lpstr>
      <vt:lpstr>RS232 Standards (cont.)</vt:lpstr>
      <vt:lpstr>Data Communication Classification</vt:lpstr>
      <vt:lpstr>RS232 Pins</vt:lpstr>
      <vt:lpstr>RS232 Pins (cont.)</vt:lpstr>
      <vt:lpstr>RS232 Pins (cont.)</vt:lpstr>
      <vt:lpstr>8051 Connection to RS232</vt:lpstr>
      <vt:lpstr>PowerPoint-Präsentation</vt:lpstr>
      <vt:lpstr>MAX233</vt:lpstr>
      <vt:lpstr>Serial Communication Programming</vt:lpstr>
      <vt:lpstr>PowerPoint-Präsentation</vt:lpstr>
      <vt:lpstr>PowerPoint-Präsentation</vt:lpstr>
      <vt:lpstr>SBUF Register</vt:lpstr>
      <vt:lpstr>SCON Register</vt:lpstr>
      <vt:lpstr>SCON Register (cont.)</vt:lpstr>
      <vt:lpstr>SCON Register (cont.)</vt:lpstr>
      <vt:lpstr>SCON Register (cont.)</vt:lpstr>
      <vt:lpstr>Programming Serial Data Transmitting</vt:lpstr>
      <vt:lpstr>Programming Serial Data Transmitting</vt:lpstr>
      <vt:lpstr>PowerPoint-Präsentation</vt:lpstr>
      <vt:lpstr>PowerPoint-Präsentation</vt:lpstr>
      <vt:lpstr>Importance of TI Flag</vt:lpstr>
      <vt:lpstr>Importance of TI Flag (cont.)</vt:lpstr>
      <vt:lpstr>Importance of TI Flag (cont.)</vt:lpstr>
      <vt:lpstr>Programming Serial Data Receiving</vt:lpstr>
      <vt:lpstr>Programming Serial Data Receiving</vt:lpstr>
      <vt:lpstr>PowerPoint-Präsentation</vt:lpstr>
      <vt:lpstr>PowerPoint-Präsentation</vt:lpstr>
      <vt:lpstr>PowerPoint-Präsentation</vt:lpstr>
      <vt:lpstr>PowerPoint-Präsentation</vt:lpstr>
      <vt:lpstr>Importance of RI Flag</vt:lpstr>
      <vt:lpstr>Importance of RI Flag (cont.)</vt:lpstr>
      <vt:lpstr>Importance of RI Flag (cont.)</vt:lpstr>
      <vt:lpstr>Doubling Baud Rate</vt:lpstr>
      <vt:lpstr>PowerPoint-Präsentation</vt:lpstr>
      <vt:lpstr>PowerPoint-Präsentation</vt:lpstr>
      <vt:lpstr>PowerPoint-Präsentation</vt:lpstr>
      <vt:lpstr>PowerPoint-Präsentation</vt:lpstr>
      <vt:lpstr>PowerPoint-Präsentation</vt:lpstr>
      <vt:lpstr>Programming the Second Serial Port</vt:lpstr>
      <vt:lpstr>PowerPoint-Präsentation</vt:lpstr>
      <vt:lpstr>Programming the Second Serial Port</vt:lpstr>
      <vt:lpstr>Programming the Second Serial Port</vt:lpstr>
      <vt:lpstr>PowerPoint-Präsentation</vt:lpstr>
      <vt:lpstr>PowerPoint-Präsentation</vt:lpstr>
      <vt:lpstr>PowerPoint-Präsentation</vt:lpstr>
      <vt:lpstr>Time and Clock Synchronisation</vt:lpstr>
      <vt:lpstr>Famous example</vt:lpstr>
      <vt:lpstr>Famous example</vt:lpstr>
      <vt:lpstr>What is real-time? Is there any other kind?</vt:lpstr>
      <vt:lpstr>Real-time means reactive</vt:lpstr>
      <vt:lpstr>Distributed RT system model</vt:lpstr>
      <vt:lpstr>Design Challenges in Distributed Systems</vt:lpstr>
      <vt:lpstr>Definition of time</vt:lpstr>
      <vt:lpstr>Events in the time model</vt:lpstr>
      <vt:lpstr>Causal order</vt:lpstr>
      <vt:lpstr>Global time</vt:lpstr>
      <vt:lpstr>Global time</vt:lpstr>
      <vt:lpstr>Reasonable global time</vt:lpstr>
      <vt:lpstr>Temporal order</vt:lpstr>
      <vt:lpstr>Errors in duration measurement</vt:lpstr>
      <vt:lpstr>Logical Clocks</vt:lpstr>
      <vt:lpstr>Logical Clocks (Cont.)</vt:lpstr>
      <vt:lpstr>Example: Why Order Matters?</vt:lpstr>
      <vt:lpstr>Lamport Algorithm</vt:lpstr>
      <vt:lpstr>Lamport’s “Happens-Before” Partial Order</vt:lpstr>
      <vt:lpstr>Concurrent Events</vt:lpstr>
      <vt:lpstr>Lamport Logical Clocks</vt:lpstr>
      <vt:lpstr>Lamport Algorithm</vt:lpstr>
      <vt:lpstr>Lamport Algorithm (cont.)</vt:lpstr>
      <vt:lpstr>Lamport’s  Algorithm Analysis (1)</vt:lpstr>
      <vt:lpstr>Lamport’s  Algorithm Analysis (2)</vt:lpstr>
      <vt:lpstr>Total Ordering of Events</vt:lpstr>
      <vt:lpstr>Application: Totally-Ordered Multicasting</vt:lpstr>
      <vt:lpstr>Application: Totally-Ordered Multicasting</vt:lpstr>
      <vt:lpstr>Limitation of Lamport’s Algorithm</vt:lpstr>
      <vt:lpstr>Synchronizing Clocks</vt:lpstr>
      <vt:lpstr>Logical Clocks</vt:lpstr>
      <vt:lpstr>Physical Clocks</vt:lpstr>
      <vt:lpstr>Clock Correctness</vt:lpstr>
      <vt:lpstr>Clock Drift Rate</vt:lpstr>
      <vt:lpstr>Rapport</vt:lpstr>
      <vt:lpstr>Internal Clock Synchronization</vt:lpstr>
      <vt:lpstr>External Clock Synchronization</vt:lpstr>
      <vt:lpstr>Internal vs. External</vt:lpstr>
      <vt:lpstr>Cristian Algorithm</vt:lpstr>
      <vt:lpstr>Cristian Algorithm</vt:lpstr>
      <vt:lpstr>Cristian Algorithm</vt:lpstr>
      <vt:lpstr>Cristian Algorithm</vt:lpstr>
      <vt:lpstr>Cristian Algorithm</vt:lpstr>
      <vt:lpstr>PowerPoint-Präsentation</vt:lpstr>
      <vt:lpstr>Maximum Error</vt:lpstr>
      <vt:lpstr>Synchronizing Clocks</vt:lpstr>
      <vt:lpstr>Clock Difference Algorithm</vt:lpstr>
      <vt:lpstr>Clock Difference Algorithm</vt:lpstr>
      <vt:lpstr>Clock Difference Algorithm</vt:lpstr>
      <vt:lpstr>Clock Difference Example #1</vt:lpstr>
      <vt:lpstr>Clock Difference Example #2</vt:lpstr>
      <vt:lpstr>Clock Difference Example #3</vt:lpstr>
      <vt:lpstr>Maximum Clock Difference Error</vt:lpstr>
      <vt:lpstr>Clock Difference Example #2</vt:lpstr>
      <vt:lpstr>Clock Difference Example #2</vt:lpstr>
      <vt:lpstr>Clock Difference Example #2</vt:lpstr>
      <vt:lpstr>Clock Difference Example #3</vt:lpstr>
      <vt:lpstr>Clock Difference Example #3</vt:lpstr>
      <vt:lpstr>Berkeley Algorithm</vt:lpstr>
      <vt:lpstr>Averaging Function</vt:lpstr>
      <vt:lpstr>Berkeley Example #1</vt:lpstr>
      <vt:lpstr>Berkeley Example #1</vt:lpstr>
      <vt:lpstr>Berkeley Example #1</vt:lpstr>
      <vt:lpstr>Berkeley Example #1</vt:lpstr>
      <vt:lpstr>Berkeley Example #2</vt:lpstr>
      <vt:lpstr>Berkeley Example #2</vt:lpstr>
      <vt:lpstr>Berkeley Example #2</vt:lpstr>
      <vt:lpstr>Berkeley Example #2</vt:lpstr>
      <vt:lpstr>Amortization</vt:lpstr>
      <vt:lpstr>Synchronizing Clocks</vt:lpstr>
      <vt:lpstr>Network Time Protocol (NTP)</vt:lpstr>
      <vt:lpstr>NTP Hierarchy</vt:lpstr>
      <vt:lpstr>NTP Usage Examples</vt:lpstr>
      <vt:lpstr>NTP Example</vt:lpstr>
      <vt:lpstr>NTP Example</vt:lpstr>
      <vt:lpstr>NTP Example</vt:lpstr>
      <vt:lpstr>NTP Modes</vt:lpstr>
      <vt:lpstr>Broadcast/Multicast Mode</vt:lpstr>
      <vt:lpstr>Server/Client Mode</vt:lpstr>
      <vt:lpstr>Peer Mode</vt:lpstr>
      <vt:lpstr>NTP Architecture</vt:lpstr>
      <vt:lpstr>NTP Architecture</vt:lpstr>
      <vt:lpstr>NTP Architecture</vt:lpstr>
      <vt:lpstr>NTP Architecture</vt:lpstr>
      <vt:lpstr>Clock Selection Algorithm</vt:lpstr>
      <vt:lpstr>Clock Discipline Algorithm</vt:lpstr>
      <vt:lpstr>Clock Adjust Algorithm</vt:lpstr>
      <vt:lpstr>Precision Time Protocol</vt:lpstr>
      <vt:lpstr>Agenda</vt:lpstr>
      <vt:lpstr>The Precision Time Protocol (PTP)</vt:lpstr>
      <vt:lpstr>PTPv1 objectives</vt:lpstr>
      <vt:lpstr>Protocol overview</vt:lpstr>
      <vt:lpstr>PTP Master-Slave Hierarchy</vt:lpstr>
      <vt:lpstr>Timing Protocol Operation</vt:lpstr>
      <vt:lpstr>Precision using HW time-stamping</vt:lpstr>
      <vt:lpstr>1-step and 2-step clocks</vt:lpstr>
      <vt:lpstr>PTPv2 major additions</vt:lpstr>
      <vt:lpstr>Sync and Delay-Req formats</vt:lpstr>
      <vt:lpstr>End-to-End Transparent Clocks</vt:lpstr>
      <vt:lpstr>Peer-to-Peer Transparent Clocks</vt:lpstr>
      <vt:lpstr>Transparent Clock Example</vt:lpstr>
      <vt:lpstr>Transparent Clock Example</vt:lpstr>
      <vt:lpstr>Transparent Clock Example</vt:lpstr>
      <vt:lpstr>Transparent Clock Example</vt:lpstr>
      <vt:lpstr>Peer Delay Measurement (Optional) </vt:lpstr>
      <vt:lpstr>E2E TC Enabled PSN</vt:lpstr>
      <vt:lpstr>P2P TC Enabled PSN</vt:lpstr>
      <vt:lpstr>PTP protocol extensions </vt:lpstr>
      <vt:lpstr>Shared memory architectures</vt:lpstr>
      <vt:lpstr>Shared memory architectures</vt:lpstr>
      <vt:lpstr>Shared memory architectures</vt:lpstr>
      <vt:lpstr>Shared memory architectures</vt:lpstr>
      <vt:lpstr>UMA Shared memory architecture (mostly bus-based MPs)</vt:lpstr>
      <vt:lpstr>Bus bandwidth in Intel systems</vt:lpstr>
      <vt:lpstr>Front side bus(FSB) bandwidth in Intel systems</vt:lpstr>
      <vt:lpstr>NUMA Shared memory architecture</vt:lpstr>
      <vt:lpstr>Various SMP hardware organizations</vt:lpstr>
      <vt:lpstr>Cache coherence problem</vt:lpstr>
      <vt:lpstr>Bus Snoopy Cache Coherence protocols</vt:lpstr>
      <vt:lpstr>Bus Snooping idea</vt:lpstr>
      <vt:lpstr>Types of snoopy bus protocols</vt:lpstr>
      <vt:lpstr>An Example Snoopy Protocol (MSI)</vt:lpstr>
      <vt:lpstr>MSI protocol state machine for CPU requests</vt:lpstr>
      <vt:lpstr>MSI protocol state machine for Bus requests</vt:lpstr>
      <vt:lpstr>MSI protocol state machine (combined)</vt:lpstr>
      <vt:lpstr>PowerPoint-Präsentation</vt:lpstr>
      <vt:lpstr>PowerPoint-Präsentation</vt:lpstr>
      <vt:lpstr>PowerPoint-Präsentation</vt:lpstr>
      <vt:lpstr>PowerPoint-Präsentation</vt:lpstr>
      <vt:lpstr>PowerPoint-Präsentation</vt:lpstr>
      <vt:lpstr>PowerPoint-Präsentation</vt:lpstr>
      <vt:lpstr>Some snooping cache variations</vt:lpstr>
      <vt:lpstr>Multiple levels of caches</vt:lpstr>
      <vt:lpstr>Large share memory multiprocessors</vt:lpstr>
      <vt:lpstr>Basic idea</vt:lpstr>
      <vt:lpstr>Cache coherence for large SMPs</vt:lpstr>
      <vt:lpstr>ccNUMA multiprocessors</vt:lpstr>
      <vt:lpstr>Directory based cache coherence protocols</vt:lpstr>
      <vt:lpstr>Directory based cache coherence protocols</vt:lpstr>
      <vt:lpstr>Directory protocol messages example</vt:lpstr>
      <vt:lpstr>Directory based CC protocl in action</vt:lpstr>
      <vt:lpstr>Summary</vt:lpstr>
      <vt:lpstr>Realtime Programming Tasks</vt:lpstr>
      <vt:lpstr>Signal Conversion </vt:lpstr>
      <vt:lpstr>Signal Conversion</vt:lpstr>
      <vt:lpstr>Signal Conversion</vt:lpstr>
      <vt:lpstr>Signal Conversion</vt:lpstr>
      <vt:lpstr>Signal Conversion</vt:lpstr>
      <vt:lpstr>Sampling Theorem</vt:lpstr>
      <vt:lpstr>Sampling Theorem</vt:lpstr>
      <vt:lpstr>Sampling – Real Time Conditions</vt:lpstr>
      <vt:lpstr>Example: Digital Control Box</vt:lpstr>
      <vt:lpstr>Advanced C Programming</vt:lpstr>
      <vt:lpstr>Concepts in this section</vt:lpstr>
      <vt:lpstr>Good Coding Practices</vt:lpstr>
      <vt:lpstr>Typedef’s</vt:lpstr>
      <vt:lpstr>Why Typedef?</vt:lpstr>
      <vt:lpstr>How to use typedef’s</vt:lpstr>
      <vt:lpstr>typedef.h Example</vt:lpstr>
      <vt:lpstr>Fixed-Point Math</vt:lpstr>
      <vt:lpstr>Creating Fractions</vt:lpstr>
      <vt:lpstr>Fixed Point Fraction Example</vt:lpstr>
      <vt:lpstr>Fractional Example continued</vt:lpstr>
      <vt:lpstr>Fractional Example continued</vt:lpstr>
      <vt:lpstr>Fractional Example continued</vt:lpstr>
      <vt:lpstr>Fractional Example continued</vt:lpstr>
      <vt:lpstr>Fractional Example conclusion</vt:lpstr>
      <vt:lpstr>Fractional Example example</vt:lpstr>
      <vt:lpstr>Overflow Protection</vt:lpstr>
      <vt:lpstr>What is Overflow? Why is it Bad?</vt:lpstr>
      <vt:lpstr>Integer Data Types: Valid Ranges</vt:lpstr>
      <vt:lpstr>Overflow Protection Methods</vt:lpstr>
      <vt:lpstr>Overflow Protection Example 1</vt:lpstr>
      <vt:lpstr>Overflow Protection Example 2</vt:lpstr>
      <vt:lpstr>Overflow Protection Example 3</vt:lpstr>
      <vt:lpstr>Switch Debouncing</vt:lpstr>
      <vt:lpstr>Why Debounce? When to Use It?</vt:lpstr>
      <vt:lpstr>When to Debounce Examples</vt:lpstr>
      <vt:lpstr>What is Debouncing?</vt:lpstr>
      <vt:lpstr>Debounce Example</vt:lpstr>
      <vt:lpstr>State Machines</vt:lpstr>
      <vt:lpstr>Finite State Machine - Definition</vt:lpstr>
      <vt:lpstr>Finite State Machine - Definition</vt:lpstr>
      <vt:lpstr>DFSM nonDFSM</vt:lpstr>
      <vt:lpstr>Fuzzy State Machines</vt:lpstr>
      <vt:lpstr>Representing a Finite State Machine</vt:lpstr>
      <vt:lpstr>Representing a Finite State Machine</vt:lpstr>
      <vt:lpstr>State Machines: Definition of Terms</vt:lpstr>
      <vt:lpstr>Present State and Next State</vt:lpstr>
      <vt:lpstr>Moore and Mealy Machines</vt:lpstr>
      <vt:lpstr>Moore Machine Diagrams</vt:lpstr>
      <vt:lpstr>Moore Machine Diagrams</vt:lpstr>
      <vt:lpstr>Mealy Machine Diagrams</vt:lpstr>
      <vt:lpstr>Mealy Machine Diagrams</vt:lpstr>
      <vt:lpstr>Moore vs. Mealy FSM (1)</vt:lpstr>
      <vt:lpstr>Moore vs. Mealy FSM (2)</vt:lpstr>
      <vt:lpstr>FSM Advantages</vt:lpstr>
      <vt:lpstr>FSM Disadvantages</vt:lpstr>
      <vt:lpstr>Example:  Vending Machine</vt:lpstr>
      <vt:lpstr>Classic Example:  Vending Machine</vt:lpstr>
      <vt:lpstr>Example:  Vending Machine</vt:lpstr>
      <vt:lpstr>AI Example: Computer Game</vt:lpstr>
      <vt:lpstr>Quake Computer Game</vt:lpstr>
      <vt:lpstr>Quake - layered/hierarchical FSM</vt:lpstr>
      <vt:lpstr>What is a state machine?</vt:lpstr>
      <vt:lpstr>When should I use a state machine?</vt:lpstr>
      <vt:lpstr>StateCharts: recap of classical automata</vt:lpstr>
      <vt:lpstr>StateCharts</vt:lpstr>
      <vt:lpstr>Introducing hierarchy</vt:lpstr>
      <vt:lpstr>Definitions</vt:lpstr>
      <vt:lpstr>Default state mechanism</vt:lpstr>
      <vt:lpstr>History mechanism</vt:lpstr>
      <vt:lpstr>Combining history and default state mechanism</vt:lpstr>
      <vt:lpstr>Concurrency</vt:lpstr>
      <vt:lpstr>Entering and leaving AND-super-states</vt:lpstr>
      <vt:lpstr>Types of states</vt:lpstr>
      <vt:lpstr>Timers</vt:lpstr>
      <vt:lpstr>Using timers in an answering machine</vt:lpstr>
      <vt:lpstr>General form of edge labels</vt:lpstr>
      <vt:lpstr>Coffee Machine Example</vt:lpstr>
      <vt:lpstr>Coffee Machine</vt:lpstr>
      <vt:lpstr>Coffee Machine FSM - Code</vt:lpstr>
      <vt:lpstr>Coffee Machine FSM - Code</vt:lpstr>
      <vt:lpstr>Coffee Machine FSM - Code</vt:lpstr>
      <vt:lpstr>Coffee Machine FSM - Code</vt:lpstr>
      <vt:lpstr>Recipe for Realizing a Moore FSM in C </vt:lpstr>
      <vt:lpstr>Safe and Efficient  One-Hot State Machine</vt:lpstr>
      <vt:lpstr>Motivation</vt:lpstr>
      <vt:lpstr>Roadmap</vt:lpstr>
      <vt:lpstr>Overview</vt:lpstr>
      <vt:lpstr>Background - FSM</vt:lpstr>
      <vt:lpstr>Background – State Encoding</vt:lpstr>
      <vt:lpstr>Overview</vt:lpstr>
      <vt:lpstr>SEU – First Look</vt:lpstr>
      <vt:lpstr>SEU w/o Detection/Correction</vt:lpstr>
      <vt:lpstr>SEU w/ Detection/Correction</vt:lpstr>
      <vt:lpstr>Logic Glitches (SET)</vt:lpstr>
      <vt:lpstr>Expanding the Green Zone</vt:lpstr>
      <vt:lpstr>Overview</vt:lpstr>
      <vt:lpstr>Existing Mitigation Methods</vt:lpstr>
      <vt:lpstr>Triple Modular Redundancy</vt:lpstr>
      <vt:lpstr>Hamming-3 Companion States</vt:lpstr>
      <vt:lpstr>Hamming-3</vt:lpstr>
      <vt:lpstr>The “Default” Case</vt:lpstr>
      <vt:lpstr>The “Default” Case (cont.)</vt:lpstr>
      <vt:lpstr>Binary + Parity (Hamming-2)</vt:lpstr>
      <vt:lpstr>One-hot + XNOR</vt:lpstr>
      <vt:lpstr>A 16-Input XNOR Tree Example</vt:lpstr>
      <vt:lpstr>XNOR</vt:lpstr>
      <vt:lpstr>Overview</vt:lpstr>
      <vt:lpstr>Can We Do Better?</vt:lpstr>
      <vt:lpstr>Overview</vt:lpstr>
      <vt:lpstr>Why One-hot?</vt:lpstr>
      <vt:lpstr>Pipelining Trade-off</vt:lpstr>
      <vt:lpstr>Filtering</vt:lpstr>
      <vt:lpstr>Filter Types</vt:lpstr>
      <vt:lpstr>Low Pass Filters</vt:lpstr>
      <vt:lpstr>Low Pass Filters continued</vt:lpstr>
      <vt:lpstr>Moving Average (FIR) Filter Example</vt:lpstr>
      <vt:lpstr>Moving Average Filter Considerations</vt:lpstr>
      <vt:lpstr>IIR Filter Example (Floating Point)</vt:lpstr>
      <vt:lpstr>IIR Filter Example (Fixed Point)</vt:lpstr>
      <vt:lpstr>IIR Filter Example (Fixed Point)</vt:lpstr>
      <vt:lpstr>IIR Filter Considerations (Fixed Point)</vt:lpstr>
      <vt:lpstr>Oversampling</vt:lpstr>
      <vt:lpstr>Oversampling Basics</vt:lpstr>
      <vt:lpstr>Oversampling Effects</vt:lpstr>
      <vt:lpstr>Oversampling Effects</vt:lpstr>
      <vt:lpstr>Optimizations</vt:lpstr>
      <vt:lpstr>Optimizations</vt:lpstr>
      <vt:lpstr>Example (Using Overflow)</vt:lpstr>
      <vt:lpstr>Serial IO - revisited</vt:lpstr>
      <vt:lpstr>Serial - Introduction</vt:lpstr>
      <vt:lpstr>Accessing Serial Ports - Python</vt:lpstr>
      <vt:lpstr>Why ser.read(size = 8)?</vt:lpstr>
      <vt:lpstr>Adding time information</vt:lpstr>
      <vt:lpstr>Timing Issues</vt:lpstr>
      <vt:lpstr>Timing issues</vt:lpstr>
      <vt:lpstr>Continuous Logging</vt:lpstr>
      <vt:lpstr>Final Version using Readline</vt:lpstr>
      <vt:lpstr>Continous Logging Issues</vt:lpstr>
      <vt:lpstr>Triggering and Closing Serial transmission</vt:lpstr>
      <vt:lpstr>Serial Byte order…Endianness</vt:lpstr>
      <vt:lpstr>Serial – Converting Bytes to ASCII</vt:lpstr>
      <vt:lpstr>Serial Conclusion</vt:lpstr>
      <vt:lpstr>Lab Experiment 1 – Key Concepts</vt:lpstr>
      <vt:lpstr>Lab Experiment 1 - Scheduler</vt:lpstr>
      <vt:lpstr>Lab Experiment 1 – Heartbeat Tasks</vt:lpstr>
      <vt:lpstr>Lab Experiment 1 – AD Conversion</vt:lpstr>
      <vt:lpstr>Lab Experiment 2 – Key Concepts</vt:lpstr>
      <vt:lpstr>Lab Experiment 2 - Tasks</vt:lpstr>
      <vt:lpstr>Lab Experiment 2 – ADDA Task</vt:lpstr>
      <vt:lpstr>Lab Experiment 2 – Motor Task</vt:lpstr>
      <vt:lpstr>Lab Experiment 2 – Critical Section</vt:lpstr>
      <vt:lpstr>Lab Experiment 3 – Key Concepts </vt:lpstr>
      <vt:lpstr>Lab Experiment 3 - Tasks</vt:lpstr>
      <vt:lpstr>Lab Experiment 3 -Execution</vt:lpstr>
      <vt:lpstr>Lab Experiment 3 – FreeRTOS Basic App</vt:lpstr>
      <vt:lpstr>Lab Experiment 3 – FreeRTOS Basic 2</vt:lpstr>
      <vt:lpstr>Lab Experiment 4 – Key Concepts</vt:lpstr>
      <vt:lpstr>Lab Experiment 4 - Tasks</vt:lpstr>
      <vt:lpstr>Lab Experiments 4 - Flowchart</vt:lpstr>
      <vt:lpstr>Lab Experiment 5 – Key Concepts</vt:lpstr>
      <vt:lpstr>Lab Experiment 5 – Tasks 1</vt:lpstr>
      <vt:lpstr>Lab Experiment 5- Tasks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Echtzeitprogrammierung</dc:title>
  <dc:subject>Motivation Ampelsteuerung</dc:subject>
  <dc:creator>Prof. Dr.-Ing. Wolfgang Schulter</dc:creator>
  <cp:lastModifiedBy>Markus Pfeil</cp:lastModifiedBy>
  <cp:revision>208</cp:revision>
  <cp:lastPrinted>2017-12-14T13:03:04Z</cp:lastPrinted>
  <dcterms:created xsi:type="dcterms:W3CDTF">2015-03-14T08:59:40Z</dcterms:created>
  <dcterms:modified xsi:type="dcterms:W3CDTF">2021-10-26T07:52:59Z</dcterms:modified>
</cp:coreProperties>
</file>